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hj7sSsAayF2V10o7+/623w==" hashData="eL41YSxrVSoejsKonv+3pilTKJ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pytorch.org/docs/stable/nn.init.html#torch.nn.init.kaiming_uniform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数值稳定性和模型初始化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对保持数值稳定性至关重要</a:t>
            </a:r>
            <a:endParaRPr lang="zh-CN" altLang="en-US"/>
          </a:p>
          <a:p>
            <a:r>
              <a:rPr lang="zh-CN" altLang="en-US"/>
              <a:t>糟糕选择可能会导致我们在训练时遇到梯度爆炸或梯度消失</a:t>
            </a:r>
            <a:endParaRPr lang="zh-CN" altLang="en-US"/>
          </a:p>
          <a:p>
            <a:r>
              <a:rPr lang="zh-CN" altLang="en-US"/>
              <a:t>梯度消失和梯度爆炸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梯度爆炸（gradient exploding）：参数更新过大，破坏了模型的稳定收敛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梯度消失（gradient vanishing）：参数更新过小，在每次更新时几乎不会移动，导致模型无法学习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r>
              <a:rPr lang="zh-CN" altLang="en-US"/>
              <a:t>爆炸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$\mathbf{h}^t: m\times 1$</a:t>
            </a:r>
            <a:endParaRPr lang="en-US" altLang="zh-CN"/>
          </a:p>
          <a:p>
            <a:r>
              <a:rPr lang="en-US" altLang="zh-CN"/>
              <a:t>$W^t: m\times n$</a:t>
            </a:r>
            <a:endParaRPr lang="en-US" altLang="zh-CN"/>
          </a:p>
          <a:p>
            <a:r>
              <a:rPr lang="en-US" altLang="zh-CN"/>
              <a:t>$</a:t>
            </a:r>
            <a:r>
              <a:rPr lang="en-US" altLang="zh-CN">
                <a:sym typeface="+mn-ea"/>
              </a:rPr>
              <a:t>\mathbf{h}^{t-1}: n\times 1</a:t>
            </a:r>
            <a:r>
              <a:rPr lang="en-US" altLang="zh-CN"/>
              <a:t>$</a:t>
            </a:r>
            <a:endParaRPr lang="en-US" altLang="zh-CN"/>
          </a:p>
        </p:txBody>
      </p:sp>
      <p:pic>
        <p:nvPicPr>
          <p:cNvPr id="4" name="334E55B0-647D-440b-865C-3EC943EB4CBC-1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265" y="2082165"/>
            <a:ext cx="3887152" cy="626745"/>
          </a:xfrm>
          <a:prstGeom prst="rect">
            <a:avLst/>
          </a:prstGeom>
        </p:spPr>
      </p:pic>
      <p:pic>
        <p:nvPicPr>
          <p:cNvPr id="5" name="334E55B0-647D-440b-865C-3EC943EB4CBC-1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345565"/>
            <a:ext cx="2386965" cy="480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780665" y="2012950"/>
            <a:ext cx="382905" cy="765810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334E55B0-647D-440b-865C-3EC943EB4CBC-1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0" y="2965450"/>
            <a:ext cx="2713673" cy="48672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279900" y="3428365"/>
            <a:ext cx="2348230" cy="20002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34E55B0-647D-440b-865C-3EC943EB4CBC-18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570" y="5031105"/>
            <a:ext cx="2800350" cy="49339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263900" y="4294505"/>
            <a:ext cx="399415" cy="51625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334E55B0-647D-440b-865C-3EC943EB4CBC-19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5" y="4122420"/>
            <a:ext cx="43357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梯度</a:t>
            </a:r>
            <a:r>
              <a:rPr lang="zh-CN" altLang="en-US">
                <a:sym typeface="+mn-ea"/>
              </a:rPr>
              <a:t>爆炸</a:t>
            </a:r>
            <a:endParaRPr lang="zh-CN" altLang="en-US">
              <a:sym typeface="+mn-ea"/>
            </a:endParaRPr>
          </a:p>
        </p:txBody>
      </p:sp>
      <p:pic>
        <p:nvPicPr>
          <p:cNvPr id="4" name="334E55B0-647D-440b-865C-3EC943EB4CBC-2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3920" y="1825625"/>
            <a:ext cx="2423160" cy="632460"/>
          </a:xfrm>
          <a:prstGeom prst="rect">
            <a:avLst/>
          </a:prstGeom>
        </p:spPr>
      </p:pic>
      <p:pic>
        <p:nvPicPr>
          <p:cNvPr id="5" name="334E55B0-647D-440b-865C-3EC943EB4CBC-2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020" y="324485"/>
            <a:ext cx="1604963" cy="2133600"/>
          </a:xfrm>
          <a:prstGeom prst="rect">
            <a:avLst/>
          </a:prstGeom>
        </p:spPr>
      </p:pic>
      <p:pic>
        <p:nvPicPr>
          <p:cNvPr id="6" name="334E55B0-647D-440b-865C-3EC943EB4CBC-22" descr="/private/var/folders/ps/swk8gj2x4sb8ss2k90ytdvb40000gn/T/com.kingsoft.wpsoffice.mac/wpsoffice.SrEsCU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49" y="4794250"/>
            <a:ext cx="3552825" cy="842963"/>
          </a:xfrm>
          <a:prstGeom prst="rect">
            <a:avLst/>
          </a:prstGeom>
        </p:spPr>
      </p:pic>
      <p:pic>
        <p:nvPicPr>
          <p:cNvPr id="7" name="334E55B0-647D-440b-865C-3EC943EB4CBC-23" descr="/private/var/folders/ps/swk8gj2x4sb8ss2k90ytdvb40000gn/T/com.kingsoft.wpsoffice.mac/wpsoffice.TXZIGB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35" y="3227864"/>
            <a:ext cx="4867275" cy="796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550" y="556069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一阶近似</a:t>
            </a:r>
            <a:endParaRPr lang="zh-CN" altLang="en-US" sz="40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80410" y="5377180"/>
            <a:ext cx="732790" cy="21653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334E55B0-647D-440b-865C-3EC943EB4CBC-26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50" y="2458085"/>
            <a:ext cx="3573780" cy="42672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206625" y="3020695"/>
            <a:ext cx="848995" cy="52641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梯度</a:t>
            </a:r>
            <a:r>
              <a:rPr lang="zh-CN" altLang="en-US">
                <a:sym typeface="+mn-ea"/>
              </a:rPr>
              <a:t>爆炸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学习：重难点</a:t>
            </a:r>
            <a:r>
              <a:rPr lang="en-US" altLang="zh-CN"/>
              <a:t>_</a:t>
            </a:r>
            <a:r>
              <a:rPr lang="zh-CN" altLang="en-US"/>
              <a:t>数值稳定性</a:t>
            </a:r>
            <a:r>
              <a:rPr lang="en-US" altLang="zh-CN"/>
              <a:t>.pdf</a:t>
            </a:r>
            <a:endParaRPr lang="en-US" altLang="zh-CN"/>
          </a:p>
          <a:p>
            <a:r>
              <a:rPr lang="en-US" altLang="zh-CN"/>
              <a:t>演示：exploding-vanishing-gradients.py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0" name="334E55B0-647D-440b-865C-3EC943EB4CBC-25" descr="/private/var/folders/ps/swk8gj2x4sb8ss2k90ytdvb40000gn/T/com.kingsoft.wpsoffice.mac/wpsoffice.EbMZCX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1860550"/>
            <a:ext cx="6566225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Linearity of expectation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$X$</a:t>
            </a:r>
            <a:r>
              <a:rPr lang="zh-CN" altLang="en-US"/>
              <a:t>和</a:t>
            </a:r>
            <a:r>
              <a:rPr lang="en-US" altLang="zh-CN"/>
              <a:t>$Y$</a:t>
            </a:r>
            <a:r>
              <a:rPr lang="zh-CN" altLang="en-US"/>
              <a:t>独立：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学习：重难点_模型初始化和激活函数.pdf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334E55B0-647D-440b-865C-3EC943EB4CBC-27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1425" y="2552065"/>
            <a:ext cx="4248150" cy="995363"/>
          </a:xfrm>
          <a:prstGeom prst="rect">
            <a:avLst/>
          </a:prstGeom>
        </p:spPr>
      </p:pic>
      <p:pic>
        <p:nvPicPr>
          <p:cNvPr id="5" name="334E55B0-647D-440b-865C-3EC943EB4CBC-2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60" y="4515485"/>
            <a:ext cx="3281363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参数初始化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均匀</a:t>
            </a:r>
            <a:r>
              <a:rPr lang="zh-CN" altLang="en-US"/>
              <a:t>分布</a:t>
            </a:r>
            <a:endParaRPr lang="zh-CN" altLang="en-US"/>
          </a:p>
        </p:txBody>
      </p:sp>
      <p:pic>
        <p:nvPicPr>
          <p:cNvPr id="4" name="334E55B0-647D-440b-865C-3EC943EB4CBC-2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1630" y="1466850"/>
            <a:ext cx="1913572" cy="56007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2631440" y="1849120"/>
            <a:ext cx="1307465" cy="169545"/>
          </a:xfrm>
          <a:prstGeom prst="straightConnector1">
            <a:avLst/>
          </a:prstGeom>
          <a:ln w="1016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334E55B0-647D-440b-865C-3EC943EB4CBC-30" descr="/private/var/folders/ps/swk8gj2x4sb8ss2k90ytdvb40000gn/T/com.kingsoft.wpsoffice.mac/wpsoffice.waZKgi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65" y="2602230"/>
            <a:ext cx="393763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参数初始化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current recommendation for use in practice in the specific case of neural networks with </a:t>
            </a:r>
            <a:r>
              <a:rPr lang="zh-CN" altLang="en-US">
                <a:solidFill>
                  <a:srgbClr val="C00000"/>
                </a:solidFill>
              </a:rPr>
              <a:t>ReLU</a:t>
            </a:r>
            <a:r>
              <a:rPr lang="zh-CN" altLang="en-US"/>
              <a:t> neurons</a:t>
            </a:r>
            <a:endParaRPr lang="zh-CN" altLang="en-US"/>
          </a:p>
          <a:p>
            <a:r>
              <a:rPr lang="zh-CN" altLang="en-US" sz="3200">
                <a:solidFill>
                  <a:srgbClr val="C00000"/>
                </a:solidFill>
              </a:rPr>
              <a:t>Delving Deep into Rectifiers: Surpassing Human-Level Performance on ImageNet Classification</a:t>
            </a:r>
            <a:r>
              <a:rPr lang="zh-CN" altLang="en-US"/>
              <a:t> by He et al.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biases - simply use 0 bias initialization</a:t>
            </a:r>
            <a:endParaRPr lang="en-US" altLang="zh-CN"/>
          </a:p>
          <a:p>
            <a:r>
              <a:rPr lang="en-US" altLang="zh-CN">
                <a:hlinkClick r:id="rId1" tooltip="" action="ppaction://hlinkfile"/>
              </a:rPr>
              <a:t>kaiming_uniform_</a:t>
            </a:r>
            <a:endParaRPr lang="en-US" altLang="zh-CN"/>
          </a:p>
        </p:txBody>
      </p:sp>
      <p:pic>
        <p:nvPicPr>
          <p:cNvPr id="6" name="334E55B0-647D-440b-865C-3EC943EB4CBC-3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687445"/>
            <a:ext cx="2380298" cy="1213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01600">
          <a:solidFill>
            <a:srgbClr val="20202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28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0psWjJsdWUyRnNhV2R1S24wS0lHWmZUU2g0TEhjcEpqMTNYekFyZDE4eGVDdDNYeko0WGpJclhHUnZkSE5pSzNkZlRYaGVUVnhjQ2lZOVhITjFiVjk3YWowd2ZWNU5kMTlxZUY1cUlBcGNaVzVrZTJGc2FXZHVLbjA9IiwKCSJMYXRleEltZ0Jhc2U2NCIgOiAiaVZCT1J3MEtHZ29BQUFBTlNVaEVVZ0FBQmtRQUFBR0hCQU1BQUFBVGd5TnNBQUFBTUZCTVZFWC8vLzhBQUFBQUFBQUFBQUFBQUFBQUFBQUFBQUFBQUFBQUFBQUFBQUFBQUFBQUFBQUFBQUFBQUFBQUFBQUFBQUF2M2FCN0FBQUFEM1JTVGxNQUVHYTczWGJ2aWFzeVZNMUVtU0k3d3F4UUFBQUFDWEJJV1hNQUFBN0VBQUFPeEFHVkt3NGJBQUFnQUVsRVFWUjRBZTE5YTR4a3gzWGU3WG4xdkdkRVVFeWtoSnd4cEFpRUJhZFhOaVBrSWJsSE1yV1dQRlo2OHNlaVlRUTlsSmlsYlFyc0JTSUVDT0NrVzRFUklEYVFYa2hJZ01BS2Vtd0pqSU1nbWhGQTA1SGtwRWRSb0IrRXhCbkRRaElEbExxRkVGUVVDNTRsZDlnaXVkeXRuSHJlUjk5N3EyNi90L3U3UDdyclZwMnFVL1hkT2xXbnpxbGIxL053QVFFZzhCS2pxM01RQW1LMXdpTWZEOFhoWmlZUitNNXpiUCszWnJMbGZxUFB1RFN3UFQrQ1FoY2lEaUlTQW1VbWI5NGplc0tUMnpQWmVOUG9oejVITU53MHR6endMR04zWHZoQktBbzNzNGpBUyt3akwvejRNNHk5T291TkQ3YVoxZGtid2Z2OHE0elZnaEVJenlZQ0sreGp2T0hsbWU4T202d1JIaVlhbjJEc2FEWTdCVm9kUk9EbFcwTERXbUhzOVdEMDdJWG5ibSt4TzhGbTc4OHpOdVBhWnhDTzJRMDNUMlRiYWIyNk83c29VTXVYN3l5d1d3RUU4bmUzMkdYZ0hzRVpSV0JWRDVUTGpMMHlveGpJWmkrOXVjdzZBUVFhQjQzd3JCSklRM0NHRUpqWHVzVW1ZNi9OVUx1N20zcnh5bUpJc2RxbjlkbWIzV1NJbVRVRWR0aVRxc25OR1ZjckNudnJqSjJhNTUrLzZ4Vm5mRjQxV014Mm9NSFlnVVNnR2hwRFp3K1YramxOcEFvTGFuM2p3SXU2RW1jUEU3U1lFS0JWdWxxdkZ4aHJ6eklrbFNPU2lYT0R3TDVIUmo3LzFzVDNGbGo5NWQ3eUplVGEvR1JDQXFJSGp3QnRzcmdpU3owT3FobURaelRwSlc2UzNhS3Bod3ZQSXoyTGxpWkhnNnAxNitsQmxTVExLYW1ITnRoU1VWb2NBZ3VtSDlBc2NpT09Za2JpNXNqQTIvSjNvSkNlTlVDM3lQS2dvYjMvOXZhTVBKZnhOM096K0dGVkNmS3Z0OGRmbjdIVllKbE1ld1YyVi9QZjk3d0J1a1dLYitseUIvUy9XZm5RZ0VwQ01lNElGRU5lQWZkOFUwSzVSQWJlTTJQbEpUM0xTM0tMM1BmSTVkL0tOb2F2RGQ0cjI3ak1Wb1VwZVVyamJRWnRheDF2QmNiTC9ZSWNwenZHTlVSNlZwSmJoSllvVjlsUE1sVzJubzNjcGV4VmY5bmtRZzZhQVNCQVQ5NW9HUU1vN3A0cm9yRG5lVXRtbnhycFdVbHVrU0pOQ2ZkVmFoa2FtTmNXa1F4NXJLVFZHZDlTWndWbzhBUkxBelJ4RHI1Mnd5K3hmdTdSQWwxdHl0cmdvMFc4VzJTZTc1ai9UeXpMNHVKTWIvSVpaQ3NXQWo2Y1FaYUxzaElSS016MlVzUWp0NGlYWjB6aXcvV3NCTGRJaTk0aElib01ZM2l1TW94WGNUYkRMN2NrUGxja0RBb0I4aXdQMkhRL3FKcU5waHp1RnZIbXRGR1A2MW54YmhFU25DUHVidzN1Q2JiVWNHMDR5NFl5dGlGYmdCOXc4dHBzZTBVODdoYmhFOGNSeDFYb1dmRnVFY0pwbTFZcFdkYnJoZUVZMDVmWWRWNVhYS05Db0pWSnV4NVZyVWJIaDd0RitQSkRkTHV6WFFvdnhXcWVEYjVjS2JFTWFPV0daQ21jZzZiRkg5bklya1hXdVRFeVpwUElpTHRGZU4rL3d2KzRua1Z1a2JqMVJwMTMrSHFXdDVpWGg3VmZ1SFNiVnhQWGlCQW9zQm4zMW5LM0NPLzdoL1FyOUN4eWk4U3RzaG4zTHQ2ZlpXSm9ERzR6SksraWZ4MUxyZENQR0Z2b1o5clR6M3JPWWZrNUFoem12ajgycUxsYnhQT3FZcE9XMExOSVhHTDhSUFJLQ1k5OWZwdFR1MTNGWVpoOE9lc0ZJYzl1bFJncTFjb3cvRDV1TlI0ZDY0Sjk2VGVLeWpReTJJbmNJSFNtNG00Unp6c1crdjFUSWxjbHJnZVN1ZmVtYzVtQ2NDWExqSk9wNkVXekZ5QlR0c0VUcjdLOXdSZnFWdUxJV004NXJENUhVWm5qOGRreHVWdUVuNzlJeXBYVXM4Z0tYdU5SNFlzTVdtSzFFbzVOdXhPdXhqU0NudE55c2ZhRW5vdnJQZU5jM0dEU2UzRlpjbzZNZGVHeWJhM1hLQ3BUQ0I2dllLM1JJQW1FVzRSdjdxWEZ1TlN6eUVleTI4MWhTOW04dWxPU1luYUdOOFRXSjJReE1vcXVrUUR2cUZndnN2ZUpHcVN1TmtaUm1mR0ppSENMZU40YUl5dVIxTFBvUkpoMjkzTzVVSjZUN3BTa21MSmRoMDNLYW9zL0c0NVAwc2EySzMwVVhhT0xxWXdZRmV1eXNtNlcyZ2tWNGRHanFNejRSRVM2UlR4K1RKRFVzeExjSW9WWXdVbUJqZXpJN2JUa2Z0SzI0Z3dLL1JUWVk5NVJkSTJFcW8ySTlhSWU1OVFHcGZqYWpLSXk0eE1SNlJiaG0wNjJwWjVGeTVJNHQwaEw3K0tLQjZrN2RvWFBTME82NXJQNCtJZFVCMTdzS0xwR1F2Vkh4THFzN1A4cnFROXpGSlVabjRoSXQ0aEhOdDF2U0QyTDNrQ01jNHMwcy9iNGpTRjI0em05TVRtaC80d3FlaFJkSTZFdG8yRzlxQStQeXNjTm02WnFvNmpNK0VSRXVrVzhIR09QS1c5SXJGdUVkcWpRZWo3THRlVmdMTXhTWHBDV2pHNDNndmZqQ28raWF5UzBiVFNzeTA5TDlybXoxTk1ZUjFHWjhZbElzU1pCcUxEU3JnNGR5a0R3bC9ZNXhzMHRRWkpJK0N5ckh5V1NQL1cyTkJudmpJeWlheVRnTUJMV3REdnJHcitZWld2ZUtDb3pOaEZaMGN1eHB0NW1FTzhXSVV0dzZCTWtDUTh1RUYwZHB0V3BudFZKRTZqWUFJT2o2Qm9KMVIwSjZ5ckpocnBpTmx6NE5SdEZaY1ltSWkvcGp0elNSaUphdUIvNGpkZWhqY3pPOWFZV1BsMkU5OE5ITG45VzNQeXdkUGs3SnJZN01QZit6ci9xaXYzOFUwSFZxakNBS2VwZGxWOFBGaWs0cnJ6L3ExMmNVeUpzWFNNN2k4MS9YUHFGWGM1eDh6UHNvMGM4a0hBTm5uWDM0NkVkRmVhNm1WQVBFVzJyVEZwZTF6U0xpRGgwR2p1bmJnaThkenhNcjBoOVdXUXRTSDloN2tkbHhqNFEvb1pidm1LQVNyVnJoS3ZRNVVmNVBHTVZzWE1renpveUVNNmc3MWFhbEh5dTc2cHluYmdhUG1DZ2tYVk8wOFg1LzcvSHJ2bkxxenlyaVpUamJLWnRTOWZJem1LRlR1T1JRMVNWcWhjM1Z1a0dESngxek9OcG1PZk8wdDNBbHNyb092ZjFueTRpTHAzR3lqNEdBcG93K0NVV0dYS1hHRzB6RVZmSWZrR0g4cG5MeWtZVGtJa3NQRWJQc1ErM2N5MnVJQlUvdWUxOTB4Y0NuVVAvbjkxcHo1bk9TMVhjNVFrNzRUZUN0N0t1akhUaDVuK2RmWjlzZDFvUzFlWm1NbG9vV1RGMHFZSDBydEVEaThMbDMvUWU1Q3J2Zk9lbnZQVmlpb1ZrMEt6akhnOE5HT2FxcFFHUlhwbTBuTzVwNlNMaTBtbHN2T0lneUxOcis4OWVyYnpGOHk1OFJmeDJudGovK3FQWHd2YmE5WC8ydmUvVkdmdmc5NzczdlYrMXNUSHBORW1ic0FpMHVDUXVrczlsbVU5RjcwMmNCbGI0NWhJalgxdHFLT1ZQU3hRamZ4WmlmVGNCQW11d1FWdjd0MHdsMVBjemFLN0twTUdsZDQzc0xEYkVlRkFtTWEyZmtOZWxHUmxsZ28wYU5Hdlh4eE9zZ3dtblY4YVE5UlZJRlJHblRtTmozeGNFNHBEdzhLUmc0MmZPVkZHRStVNmJoeXJzcUVwUG41WTJTU2RzUFVCOVY3L2h4Vi92a3QyRWk4ZzJMMEJlNFc4RzZkZ00vem0rZTlOOG5JdnNkY0lZd1VWRXZEN2pXRkpxMStpQlJWWFlXSmZZbTNrK2pMVFN0c1VObUxYejQ0bEZKclV5c1RteVI2YUtpRk9uc2ZEc0R3SisrbHh3RUxjdzQ4bEwya0ttYUF2U3d0NWlIMk50dnZjK2NSb1FtL1BOZm56TjkzN3F2QUVaSlJGVDVmYjRKL2JkbURlUVNaMjd5UXZLbGJJWjdsSzdSbllXYzNJWTJXQ1hEVElnY1htdEpUWnZ3S3lkSDA5c2hWSXJFNXNqZTJTcWlEaDFHZ3ZQL2lEZ2J5Vm0zSzRmK2NMb0pqc1ZOU3l6RGxld2k0bXp5QXFmTEdoTm9BYnpvbkxxYjFaQ0lrSjl1aTNLQy83a3Z2RHRwS3VMdU1ITDM5RXpFeDFvY1NKS2VubUFJcEtkeFlWUWVmbG1vTW81UDl1czUxa2tNMnZueHhQRTJ3K1BXMFRjT28xZjM3aFFueEJ3elNlMGdvL2pFWTY3Q0wvMnRLYjBxb0swVEZHSGw5MGhuSW51NWpraHJmWEZxTTRYSldySjJ0RGRXZVNnRWZaVUJJSS9EMUNmU3JpNmZNUEY2NVR6VE05RlcvcTBRZEs0QnFab1pXZlI1SlVTSnpieEFXQ0oybkxLNzJPdjFGNlptYlh6NDRtdHkwajJxcVhOSW02ZEpyN3VPclpQQ1BpdzN0WExkTm54LzJkaG0xUGhVSktWNVp0WnhVUWRncXNZZktraTZhbkw4cVVKWGVIbFA4WHZpdWpnRC9YNHBDdjZVdWVLbUlSYSt0V3NockZRVjdWc0JndE9ES2YxMCt3czV0UkxRelNMOFByU0xKSXlMQTJXdGZQamlZY2lyVEx4T2JMSHBvbUlXNmRKNTlrbkJIeFlUeGoxay9nV3doa3F1NUt3SlVmR2wvVGswSlc5ZFlXaWFGU3ZpUlRxTFdwVUQ3OXBTRnNBNUlnYnpMOWNTWklRRnYxVTFvYVFHZE1IeTJhSzJsR3lHU3czT1p6V05iS3pXRkpiZkdpQTRHQnZsb3hOT3FZR2cyWHQvSGhpYWtKUmFaV0p6NUU5TmsxRTNEcE5PczgrSWVEcWNVZ0JlWWwzeHM1QmlPbXE2S0dQcTdpcXRCR3B1MVg5Vm1WUjZUYlB0ME41L1J0dTh1V3JlZjRuUnRJOUVhRGxTMmdtMERLa0VyUCtiZkc1aWJRMU5VVVZ6VXByUHRQT2xyU3VrWjNGOGFGc0JrMGZOM2xvL2N2eVB2WjNvS3pkSDA5c1hjWXVJdlpPUStNTlhmOG9YUDFuZUZ4blcwVDJDd0c5Y1JVZVhjOTQ0UkdQNjRXSTB5SmlOclNJQ2dobGtZZVlXbjZMMkppZkZXR3BxbmN0RXVpTWxwQ1ZXSyt2WTRwd2lXcndQa2lORWwweHNPSWhmZTY2ekgvZmIxZCs0VVZiVVduOTFNNkN6QkxOMHdBTHNZS2creTJYeHZYSCtqdlBzZjNmOGxrN1B4NC9TeWlVVnBrUVlSODNLYk9JUTZjaE5ZaXVzTW1KVkJHNmxJajBDd0Y1RUNLajYwT2ZvOUpWQjFQdGZwYVcxaStZclN2MTBMU3p4VmNZZEZHdDB0YzBlYkU2TnhwUVEwOG45Q0V0TmVMTGdseDZrYVNNL2EyZVV6UjF4WnBJOVZjOE5CNGVpYWdIV2VlL05LT2pqa2dKL3FSMURTc0xLdWgvaExhWWlQVVJ4ZEpZY3hEa0VodnVpL1Y3ZU45Z1QyN3JrcDBmajg0UStVK3JESkhPTmY4b2tzRjc3KzFvRTJPSVFwbFNSTVNsMCtSK1ZLQW1oMHBjS3pIMjRsOHFFUHFGZ1BlbTY2SGlhZVN0aDFRcEwvK3E3bkdDTUN3aUd5bzM2VFpjelU2KzFuK2Uwbnlxc2xra2VHY2hUUzg2aFNXWEdKdnl6VFpGSDJ1TFVVQ05YSmNPeXZYSzdTUFAreEw3KzdHNVRXUmExN0N4b0VLK0dKYUYvNlhLTmZVeWZHSUMvYkIraVgza2hSOS9KdkI2Zy9Qamlha0lqMHFyRENYWG93TXNuOEJEZW5Nc0VTL1p2MUpFeEszVGJMMGU4aHVRWGxJSTJFUDZoY0JyK0tPNXF2UW1hNFJ0Vm8xUGhHaUtvVmxFdDVSV29qZDFPUG5mVit2OFJZS25MUTR5bS9FdEpwZGlUYWxyZ3hZcC8zdUtXbG1WenVTSVVBKzZLeFhGT3dLK2wrK3dUd2Z1WHVqbW1NTGlvZi8rUDJsWU8rak93NzNxTWJFVU5TRFdLK3hqdkh3YWZtcjhQM0M1UFI2WndiMHlOT0tGdTRvWW5TSW15UmdpTCtUb2FuVUNVSCs3SGFpMURGbzd6Y1ViWVRQb3ltdFZ2UllORkpZRmdrQTIvcmxRclFYbzZMbmJFZWZnUG5XMGJaM3EwV2VxNDJTQkZMWVRueVlwdEtYZEZMNWJoR1MrRmlRZmhJZ1luNHZQejVNdm9HNHFnOXR5OTNjMWNoVjY0QWxYZDM5UFprRlBsSDAwWGtSS0NldTFRYkYrK1paNFRxUmVSbzNLYm85SFBJY01sYUdPRVowemloUjFKZmc4aGFNME9yRmtjWFJ4UmVkY2xtaEFEM2Vhd29taEVIUUxKM0hEZUFZSVF2V1BHZGlXNzVnZFRvSTBmemY4bmQxNEVkbnBWdGpDak1UZHNaNFJhWkZsVmlERjNTQmxLVllDZ3hUV01JMWJiMGlpTTMvK214ZUcxelVtclE2NTdzNHExMzMwaEdPdThFT25zbE5ZTEYvNzZLOVNKejNvcmliNW9FS1dDVU14S05iTkU5UHNYVk80Q093NFBSNUJtcUV5MU9zaUMyWHlSUHNUdDZ4Q0RCRjM3U1pkVVdrU0U5TU5YYlBZVGxNL1YyZTdTNFpldFIydEEwL1ljWWRBbGFQK3VnOTNXSG96dkpXd2NkQlFRNi9NRWk4aTFQbFB3eVhIM1puZEx1UXZOQ3VROERRMmdGbUV4dkU5eWIzcXozOXkxYWIwTEJxRnVxdjdMNU9lR3JzOGpUWW1oUVVualJjUmtxdUU5ZHBnV0svcXlaNXFaOUNWTlhkN1BKTFd2VExFSnpxTDFDa3FQS0RFRUhrWkhGMkJMVkpKbmFaeVZHZUhzdTc4ZCtVMWd2L2N2MWVoTEJDRU1nZm1MaFYvOFFvdGNyZDlvbjNTYlkzd1VuVGNKQ1kyci9wWkVrTm1HS1hYVnc0VjFVcllZRmZSM1R1eEVHdkNsaGt2bW5wUjRubU5QWjZ2cWVXeGthNFhXcGFwQVN0SEZ3dk9KbDVFM0xUaDNsblAzK0c4NmVvMkw3YVNWa0V5UStKdmVtWDRoQk1SK2pPS09nMFZGME1VU3ZkU2x1dUMwTlpwNk5qUmNuQklXRGloRG53VTVrRjN2VUpBWUNyUHJ5bXlzRWVOT2pXMzlMbjJzRkNFTFZxYUxrbk4xdW5pMzFkUHFCZlhWTktpZnJEeWZnQWlRdU9GbkpscHhXT1U4aklmVjZobGlxdmxHSmYwcmhHWS9MdFlpUExqUmNSTkcrNmQ5UTU3VXJXdTJhMy8zRlpKMmY0c2xTbWJ3VWdYUzcwenFreDJFMmxpK1c4UkVXdW5vV05IejRLU1dtMkhGOCtLbTFNUERkZE0zUG44VFdMOW5PVG13TncyRHFnWDdKbGJQdTlGSm5HZWxxaG1CeklLbDk2aGpLREJabGNsellmSElhZGx2OHFhOEdlc1RTUVJaZ0FvbmhMMWhsbUNySVdVeDY2Q0xGMkRRRkM3Q3JwWWlLTGlSV1NucTBOMThhV0kzbGszekhPcmh2UUExOGNUVXh0TFpWYis3TVZvcG4vL3dkTklWQXhSaU1JaUlxU29IVXI2aEU1RDd5WUV0OWF1dkVaemZGZ3o0ZG5kZXFoa0ZQb2w5ZTVtS0lMZWpUb2ltZUJEcnJ6Mm85L1pEWHZYRlZXeW1xM0w0Zi8rM0VIUHNLMVNkc0lWaUtxeWlpckxuNWs3cUhWM1ZjYWNtRDc4ZHhxWFkxQU04TEIwRFgvdTZHSWhDb2tYRVpyZFRnTThFb0s5czZZdWRDSUxMZmp3aWdpM3h4TlRJVnRsWXJKa2pyS0lpTFhUMExHalFSdnN3b2tYWGp6TEN2VU1BVTFKZStFMjhRUGxteHBxMm9kN2wyL2pPZ3JRVklPVG1vNG5OVHRtYnRHcCtwK0d1U01aTHVwUm1Nek9WM1F5L3lkaHJ3WHZaVGpEK3lKaUlhRFdUdFM2UTFYWW5MQ1VYQmd0Z0NyY1ZrbHhmNWF1UVNLUXhFS1VGaThpcmNqWUhzZllPb3Vrc0w0d3c4dHhSQmpkSGs5TWZTdzR4T1RJSG1VUkVXdW5vV05IeGRudWluTzFIVms4eS9pZUlWanE2cEg4UVBtV1A3V1FuaFhSN0k1MTd3aUNRV3IyWHZBK1BsdzJmYVRpTHhLS1IwRmlVdkt1Qis5Rk9KTVpQYkF6TTlDNmVkR2xqODB1bVlqY1IxbGF1Z2JsVmlOQ0Z3dFJVcnlJbE5KbkxsV0gzbG5UUXppU2hkQXNja01WSi83Y0hrOHdod3BiS2hPVEkzdVVSVVNzbllhT0hhWCtyL21TbmhWWlBNdVVuaUhZTWVxclpzSGZPaTBZL1lSL1JqU2kyVVY4N3pJZmxYTXVRM00xWFZMM3Y5SGdhYTdRaXdTcEFSbGEwdTEzelkwT25MSEVxOXVNSHRpWlNiWFNoVWwxcm1yWVVpYy8wTVhIL0Z1NmhxOGZkN0VRaGNXS0NEV2FzQlhYdytvLzdxOTMxcHZGRDZzQ3k1RTVrbXJwOEhoaWFtT3BURXlPN0ZFV0ViRjJHbnAzbDg1TGJDdkdwR2RGRnM4eW9XY0lxUE9kcXJMVkh6OVEvc3hNRktSblJUVzdIYU9zQkRMU3pINGtieU5MaXdBTk43bXFIazJDOElaS21YczlSRUlxNDJrb2d0OWtNcVBUcktzdDg5UzZHNnF3UW8wSDZrWkVDRlFSdzJOakxrdlhTR0VoQ29zVkVXcWFtTXE0TmhuRFVrZjF5Vm9VRTlCanhiM2I0OUUxQ1B4YktoT2c3RDFvRVJGcnA2SEZNL1duSTFVQjByTUlmVFVnQkNyVk13UTAzR3dIeXFFZ1AxQit4K2dqcEdkRk5idmcwc2hrYlpseXlpY21zaXRRMGRKRnZVV3ZveGZDQmkwYTNkdGQrYkpGa081elhlWWdXSFJocFZNZTFkU2RsSTg3S1JXbDVFTk9uM1Nsc0JCWllrWEUxNFlYMHl5d2ZiSVcvUDM1U3JiQTdmSEV0TlpTbVpnYzJhTXNJbUxyTkh6eFRCTTBkVlIrY1QyTCt0Q1J1QW4rOUF5Qm1jVk1hZnhBK1NXbWgzYlNzNkthM1lJeG5QSTh1Vy96WDlwM29NMXNKVlZYRVIzNU1Sdm1xWVBlVkdsbmh5R2lnRllaaXM5d3MyWHdLaGdWZFYzYWFFdEJFZGxMS2RQU05WSllpRUlqSXZMWFQzbXNydzB2cEwwMzBDZHJ6b242aUJxQk1qMGVualZ5V1NvVG9lN3QxaUlpdGs0anZzWlcwVG9CMTdQQ2krZCtJU2hwMWNlMGpwL0tZbzdLRXArM2lxekU1MzFqRkdXcXN0K2dYK29TV29WU0w3SjQzbmYrOXFrcFZBVktXcytoV1VTTFNIRTNSR1ZZaDJJejNWQlhWR1hTTEtKeXloMWFKTWxLMWVHYnJQWlNTclYwalJRV290Q3dpTkE1cmpjb3V1RXJnUHIxdExnYTlNbWFGMG1USEQxRmZpVS9IcGx1KzdWVXhwYmRLZDBpSXJaT0k0NXNLdXFuMldwSEY4LzlRdER0QytVbnRaR3hYemFPNjFuMHVCWGVNbzZHcUcwWm9sK2k1RW9EamYxcUpicW1CMGhLaWJwWlNjOVJxWlI0VTVheG9sL3NWVVV1NllMVWZROS90RkNnYXZPcnF0dmhOUTVGUk1VWXJFbEVaSlNJNy9xeGRJMFVGcUtvc0loUU5VNG9tcWI2Yzhtb3Flclh4WlpIOU1tYUYxSFFvMWp5NCtGa0RwZWxNZzRsMkVrc0ltTHJOT0pyYkZYVm43aWVGVjQ4OXdzQlBjcndVb0MyOTJ6enA2UjBlSzVuUlRVN3luUER0UHVDaVY1SXc1YnEvRnhQRTljWnBSeXBzUDVyNmY2L1k0eW1hOXF5cFdoMnpEaXZNMlgrSjNtVlhaRTBWQzNOelYxUmpOL2Mva1FraFlYZ0V4SVJzbU9MQjFqUm9xcysxSnJRTUV1dnRMR21Vb25oMDdMdzVNZVR3RHdhYmFsTWxMeW5lNHVJMkRxTitCcWJ0c0Z5UGNzckIvdFF2eENRTEVROGZ1THgwUk0rNHEwVmVsWllzNk5ZbzhkUXVDQjNRNWNycXZQclk3M0VDMmxkQytJenZXS3BHb3VXRVNuT2o2NkcxcUxsYlMrL1pON1lFL2xvQUZIU3JEdmxvRVFraFlYZ0hCSVJBcGxYYUxHalJmY2lNaXlKTE9iSDBpdHRyS2tjbXVQVUlKYjhlQXk3OUlDbE11bVpIVk10SW1Mck5LSUhOWlJVY0QwcnZIanVGd0lha3ZiQ0RSR2FIVW5CZFI1OXRrcy81dkJQSHNPdm9sNGFVYmdscG85TjlyQmFpOXh2bEtzU2RZeTdndDcvSVJXK3plOVdXRXRwWVN2NllXcWlRcXIrbzZuUy8wdUtjZU9PdG0wMWxJbTVZc2FYL21ZUld0VEl0bld6RUZVTGlRaUJ6RFcvaTFmVjU0VnlKUUZ1VWh0c3ZkTENtb3B0R2RVZytmRWtjWS9FMnlvVEllL3AxaUlpdGs0ampqVGRrdjFwWGVna29mY3Arb1dBMk5mQ3paTGYyVld2cUhBOWk4YjExOE1rMVVBdkxvc2w2UHpyTkxkdkUxV3VWTk8wUldhVUx4M0Z6ZGZuL09hQm55eW84eWxlanVoWjVMbW9HZkplQTJkeVNzdFZycGZrRzFTYmxWMVpWa2hFOWxMS3QzV05aQmFpMEpDSWtLYktiUm5GMm9XY3N1K1A0Qm1wUnArc3VXWXNyQU84Mk9USEUyR2FkR3VyVEZLK0xQRVdFYkYxR3I1NEptdWhNQmNKUFl2QXIvbjgrNFZnaTJuamp5NVRhSGJVVVE4cFFuNnV2YXpOVUpya0xEQTdYTENQVUhSOWp4NUdqUUxmVW5ZdEN0SUVKM3NxaGMxVkZVdVd6ZVlKaWRRVmlsMnRSQWZVU3JSQ0pxOTdnQlNzQTZMK2k5dTBBMVJVNkJrOXQva1dMZEorVGxKS3RIV05aQmFpMEpDSWJMSkxxczd5SmZWZExoenJsU3NwakszTGRXNGhTV2lkS3JiQVBxUVpKRDhlVFdINXQrRmd5ZTZVYkJFUk1ycndkVzVTcHhHTFo5cFJJY3crclRaUjBwQzBTMy9xNmhlQ2h0RmFkWWx5YlNBTkJFTFBJbkdST29XbW9BMHAybkxLcS9NMU9rL2tjcHNlM092YnVTOXFueDNSMGhLbTB6VmNVdTMvanBjcjNONzIvaTI3ZmVxdEZOVWkzNVJOZld2YjNQUWNLTE5iTjd6NzJGZThsUXI3RTgvN3ZPaFR2TFJCdVE0OUdoSVNXSWhLaDBURUs5OCs4bFpMMUcrcjdMUGVPNHRhWGhPYVorMlY2YXpKMXVLUFU4bVBKNEY1Tk5wYW1XaUdIdTV0SXBMZWFlUXlrOFlONGl6MUxOb2QxUGFyMFM4RU5OVDdoWW1RME96b2xCMnV2RDhsWWtLYUhZOVpEbXBlejdCT2lSNjg1NzJIWFlyK0tQTHduMSs3L0FlM3pZME8vQjhTSFBFeHQxeUxzVWZaN1JzNlFmMHZzdTQ4RVJLSDI4MGlVeDl6ZTVETUNTWDJWWjJuYUdaRW1rVnFPamJtMzlvMUVsbUl3c0lpUXFkWlBrRWpDRTBRRlhhVkR3MnBWNStzYWZxKzdwZWYvSGg4bXJTUXRUSnBtUjNUYkNMaXBYWWF1WGltcFNWMXBhVVR6akt5ZU80VGdsYXd0NHNXQ2MyT0ZCUmFJMGc5aTFTaW1rZ3hQK3ZhNmk1aS92QzV5ejhYZ1hkVlBpVURodENMNmU1di8rM0s1VC9sRkxuL2ZMWHo4Vk9mVm9ibVRSK09wbVM2enoxMmxmMGlZZVo1Ny94dTVZa1hUZDdRTnNaQVR6SUVPbUR2R2trc1JBbGhFZkZXZjdmeWNWRWIrclRsQjBWQTg0bjU3NVAxbkZtcmk3TFRIazhNODJpVXZUTFJITm52clNMaXBYVWF1WGltWHJwTGRvbzI1MzRSNmRUOVFkQ005a2lwMmNsWFZLU2VSY010TVE5ZEZYWWF1ays2eWZremZoSkpOSDRuYW9TT0V2UjNYekR1VEpxWmoxTEs2ck5yUkVRa2hWRjNVcCtzQzVmdDdqSjdqdW16TWs1ODdTS1NWb3hjUEpNTjlsenBXVFNOUm0xQWFmbHRhZkZ1RVc1WnB3bEE2bGxoelU0VVdJM09Ld2xzVnU0a0pDUkhsNVhYTDVtaXI1U0dzU0NRSmJhZFVsU2ZYV044SXJMSTNpZWE5VE5wclV0cGVDU3BUeHdpcGNYZjlpY2l5ckhHM3dLVWVsYjM0am1lclZzc1RVOG5ZVXFwMlFrRGdkU3pvcG9kSjkvUnUwZkNlYnZ1VnFPTDhTNktyb2hTMUUvU1JkRlhoUDhSdXZCT3M2NUMrK3dhNHhPUnNqS1JsTnBkYmVvbG9rOGNuRmoySnlKeThTeHNzRkxQb3E5dUhqcnhkU0tpUmM1Qm1GQnFkdHh1dGkzMXJDN05qdWlYQXlhdGNQYnczY1piNFh2NzNTYWZ2WVo0K1crc1cvYUN6VVZkcXRrcTFaK0k3R1ZqRnFSZTFHdjFxQmttU0pRaDNDY09UcHdLZXBPNEUzV1VTQzZleWNMNGlyUm44ZTAzdFNoUjcvZWtiV3lIY3l2Tmp0dzEzNUI2VnB4bTU5cVJsMjZHQzdmZmJZVFhtdllNR1Nsb1RGQTVMSWNFclVlbjEyeU0raEdSdmxpWGxScStNcUNocHEvS09HSjIxazlkMWVLWkh4UDBnTlNJWWhiUGpoV0prUDNmYStmY0o2bW1aWk9vTkR2YUFQaVk4b1owdVVXSXR1V21EalZrblUzaDlzQ09mbC9RVHRvYlJVbGJHczRzMDhSelI3MHhrTG42RVJHdkQ5YUx1bm55Qk9OK21xRHk5bEVaVis1cnYrbEtHVU9uZDkvdHNOZnFiWkVlczNpT3lXZVBvbW1DMXRJWFhZTjJzU2J6VmxocFY0Y09aU0R3NjlpVFc3dUJQRTdCcXB2c09aVVZTMVRRNW9CNnFrRXJObStHeUw1RUpBT2ZLR241YVJtVE84dStESXlXZFcvY3o2dEJmb2xkcWdrMDRoYnB1Um0wZTUwODlvWG9VTHFpVmRtbWR0SEdhblo1OCtaNVdnVnlsYlRVdUxSYzE2d1dSOVZQM0lJeUt0T21rSDZLc2VXbEVlakFSak9FZE5xZGRZMWZ0UGNuOHpKd0NOVVpSWkVOdFZmQlAwMGc2aGJwdFJiSFFrU0swYUgwSmEyQ3QvU3VFMXE0eHp6c1VsUkJpNnZIaG1XblJYZWUvSEM5SXNSd1JZbittcE9RZDlmUU1ZWlFxem1TRHBLc1NyS2hMcVVtRDdMMFNTeHJzNlFXTXI0UnY2eGZYZXF6dmxWeFltSEVmdlNPaHhtNzlXVlJja0g2QzNNL0tqUDJnUjkwTVR2VE9tOVhTaURpNHZIQWpWUHdRbkoxb3UyUjZGajIzV0hxV1c5NzZBc2Mzdi80ZzdmMVdNZGVzNUU3MUZ3M2V5M2tYc3FYKzF5ZHNiL2I1bFdlVS83Q2gvNE45ZUVYdGdmUUNucUcvSmpGTjRKRjBkREhMNkhTTlc3eEZKcTl4TlUxWjJ5NG1KNmJ1OEhTWGNKTk5TUzQwUFpJczFxNVBQSzhkN05QOTVqZm5vMlVMSDNGekwvMi9MMVRORFJmK3QvcnZaaDdKMmRaTm5pWGFyd2lEVDFOR1RPSU9iekFMdHZrRmVTRm15dlBydTAvZTdVaXROaUZyL0RvaGM0VCsxOS85SnJadFdGSXZSSXQ5aTJYL0R5NWhTaVVQS2UranhPS0hQVE5YNlhQZ1Q0bk5oVU91bVJWSG0xaHUvYm8vck9QWHF2RXFhaERZaXFLSmUzWlhMVmhNcHFVc3F1ZEozajNQT1gxMlJjelIrbmFvMStuUHF5WDFQMVVkT2Z5QnRsdXUyWUg1eUl2N0thblFtWTlhOGRGZlhPdVloSWg3WWw3NGw4TVlpWk9Zb0Q0cVVCZ2xkN2JlTEFQSjhTcS85cE9BaDdyZGlHSzV1eDZleVJLZ0hzZ01Eb0VubUdYTWZxVE8vK3liZG13K3QvY0M1T1VHemhrS3g0QUFCWFdTVVJCVk5wbmtUVWo2SUhBTUJCNFYrbmo3VDdLelE5aVJSVG1YeFltZ25BYzdvREFQWXRBTmJQWHc5TFUxY0VMbllVamtvSEFNQkZZREp2RCttZlZzQnZKK21lQ0VvREE2QkE0RGpsVit1YWJHN1dKdE84YW93QWdrSTdBNXZmVDB6T201djUxeGd3Z0J3SkFBQWdBQVNBQUJJQUFFQUFDUUFBSUFBRWdBQVNBQUJBQUFrQUFDQUFCSUFBRWdBQVFBQUpBQUFnQUFTQUFCSUFBRUFBQ1FBQUlBQUVnQUFTQUFCQUFBa0FBQ0FBQklBQUVnQUFRQUFKQUFBZ0FBU0FBQklBQUVBQUNRQUFJQUFFZ0FBU0FBQkFBQWtBQUNBQUJJQUFFZ0FBUUFBSkFBQWdBQVNBQUJJQUFFQUFDUUFBSUFBRWdBQVNBQUJBQUFrQUFDQUFCSUFBRWdBQVFBQUpBQUFnQUFTQUFCSUFBRUFBQ1FBQUlBQUVnQUFTQUFCQUFBa0FBQ0FBQklBQUVnQUFRQUFKQUFBZ0FBU0FBQklBQUVBQUNRQUFJQUlFWlIrQWxSbGZuSUlUQ2FvVkhQaDZLd3cwUW1GRUV6cmcwc0wxUTZ5OUVIRVFrQkFwdVpoYUJoejVIQW5FejFQeG5HYnZ6d2c5Q1ViZ0JBak9NQUt1ek40TE56Ny9LV0MwWWdUQVFtR2tFTmxtRHZScEVvUEVKeG82Q0VRZ0RnWmxHWU83MkZyc1RSR0IvbnJIdFlBVENRR0NtRVZpK3M4QnVCUkRJMzkxaWw0RjdCSUhBakNPdzlPWXk2d1F3YUJ3MHdyTktJQTFCSURDRENGeThzaGhTclBhOU1udHpCbkZBazRGQUFnS0Z2WFhHVGsxaS9xNVhaSytZV3dTQXdNd2pVRC9mWk14M3J6Y092S2dyY2VZaEFnQ3pqVURsaUdUaTNHQ3c3NjBFYjAwOEFrQmdSaEhZSkFOdms1M28xcE9lUlV1VEkzMkxmeUF3OHdqTWtZRzM1ZTlBSVQwTGJwR1o3eFFBSUlqQU1ya05DK3l1anRyM1BMaEZOQmo0QndLRXdCSVplTStNbFpmMExBOXVFWFFNSUJCQTRJSU12RHZzTlJWRGVoYmNJZ0YwRUFRQ1htR1BaaEwydWtLQzlDeTRSZEFyZ0VBUWdUclplK2YxcHF3TnZpYUJXeVNJRDhJemp3QzVSYnc4WXhJSHJtZkJMVEx6ZlFJQUJCSGdiaEZ2anJHMmlPUjZGdHdpUVh3UW5ua0V1RnVFVHh4SEhBbWhaOEV0d3FIQUJRUVVBdHd0d3BjZjEvbmYyUzc5TElXMnh2Tm9YRUJnaGhIZ2JoSFBLN0VyL0kvcldlUVcwZVl0Zm9jTENNdzRBdHd0NG5sMWRraS9RczhpdDBqb1RYYWVqQXNJekM0QzNDM2llVld4U1V2b1dTUXVaamZLN01LQ2xnTUJqUUIzaTNqZXNUZ202Q2tSV1JFemlrN0hQeENZY1FTNFc4VHpMcmh5SmZVc2VyK3F4cU53QVFFZ1FBZ0l0d2pmM0V1R0xhbG5rWTlrRjlBQUFTQ2dFQkJ1RWM5Ylk3YzlUK3BaeTlxTkNJeUFBQkR3UE9rVzhmZ3hRVkxQZ2xzRTNRSUlCQkdRYmhHKzZXUmI2bG0wTElGYkpJZ1F3ak9PZ0hTTGVIUk0wRGVrbmtWdklNSXRNdU9kQXMwUElpRGRJbDZPc2NlVU53UnVrU0ErQ004OEFzV2FoS0RDU3JzNmRDZ0QrQVVDUUlDMitJcnRpeDRkRTZST3ZvWmJCTjBDQ0FRUWVFa2ZvTlhTdTA1bzRYNFFJRUFRQ013eUF1OTRtTEZiWHhZSUZLUy9NUGVqTW1NZndEZmNacmxYb08wK0FqUmg4RXNZc0JwQ3oxcVRNVEQ3K2lBaE5Nc0k1Tm0xL1dldlZ0N2lHQ3g4UmZ4Mm50ai8rcVBYMkU5bUdSYTBIUWdBQVNBQUJJQUFFQUFDUUFBSUFBRWdBQVNBQUJBQUFrQUFDQUFCSUFBRWdBQVFBQUpBQUFnQUFTQUFCSUFBRUFBQ1FBQUlBQUVnQUFTQUFCQUFBa0FBQ0FBQklBQUVnQUFRQUFKQUFBZ0FBU0FBQklBQUVBQUNRQUFJQUFFZ0FBU0FBQkFBQWtBQUNBQUJJQUFFZ0FBUUFBSkFBQWdBQVNBQUJJQUFFSmdxQkY1V1I1SzYvNzB4VmUxSFk0Q0FCWUV6ZDluQStiNFdMSkU4bFFnY1p4WVJ0ajJWUUtCUlFDQWVnVVoyRWNIblJ1S2hST3gwSXBDWElwTDRVZHkzL2VXUC8rQVRmMVlLQ3RMaGRDS0JWZ0dCZUFTYXN2ZnZ4cWZxMkhmOGgvY2JLWGxUUitJZkNNd0NBZy9JcnE4K2o1dlM0bmQrVnduSjdSU2lBU1M5KzhrQkZJSWlnTURBRUZpVkhmL1NvY0MzSzMzcmhnTnR6eVQwcWF6VG5qTWpJeEFZQWdJdEtTUG5Ea1d2L0JOQlczTWc3WmxraWNtdkxQWmNBRElDZ1FFanNDQkZ4RzJGOFN1YytKVUIxeUJVM0JaajdWQUVib0RBbUJHZ0Q2dUxxKzFVanlyUkR2WExoeHZNVFZpZGFnc2lJREFJQkFwU1JFNmN5c3ExR09zNFVmWks5UHgycnptUkR3Z01CNEZsS1NLT2M4TjZoYkdqNFZRRXBRS0JDVVZBR2FwTzNhcjMxeGh6bTNEY2lnTVZFSmg4QkJweUdubmNzYVoxaHMyK2psQ0JiRW9RSUZjRXYyNDVOaWZQRXJlck9KWUFNaUJ3anlGUUZDTENEaHlyWGNkbVgwZWtRRFl0Q0toTktLNzYwenk3UGkwdFJ6dUFnQk1DNjNJVzZiaWFXMHVIVHNXQ0NBaE1EUUpWS1NNMXh3WmR2T3BJbUpYczdjODk5YWRaODRBZUNJd0FnVFVwSXE0OVArK3k2YkdIYWkreVR6V3hRNnNINEpCbDZBaGsyNFRpZVpVYlE2bFM4ZE5lbnIwMWxLSlJLQkRvRDRGak9ZM3NPWlpTcmprU1ppSmJ1N1h0YlE1NWUwdW1Db0VZQ0JnRU5xU0kzREVSNllIMTAvVDAzbExyVnp3dmg0Mit2WUdIWE1OR1FHMUNPUm8ybjVUeTF5L0pva1lxMzJrS0RaS0F3TGdRdUpEVGlQMzkzT0ZWOEFIdWw2R1hJTnZEWTRHU2dVRFBDTXhKRVJueWUrbXAxYXZXS0prMHZsUWlKQUtCY1NGUWx6SnlmVno4eVV6V0p0NExiSnhTT3I3R2cvUGtJNkEyb1l6UjVQclRIS1NkNGI3VE9QblBBVFdjV0FSVzVDeml2QWxsU0EwNWhsOWtTTWlpMkw0UktFc1pJY1ByT0s4V3V6bE85dUFOQkpJUlVKdFFYa3VtR0VWS0NhODBqZ0ptOE9nRmdWeEZUaU0zZXNrOHFEemtPVHdZVkZrb0J3Z01HSUV6S1NKN0F5NDJVM0hrRmhtcmlHYXFMSWhuRFFHMUNXV3NiOTNTYVN5ekJqdmFldzhoMEpUVHlPNFlxN3prL0FiOUdDc0oxak9Md0FSc1FybGdZellYek96RFI4TmRFRkNiVUliMHZwUkxEYndDRGlCeXdnbEVZMEpBYlVJNUh4TjdZbHVIVzJSODRJT3pIWUZNaDhUYmkrdUJvc0t1OUpBTFdZREFpQkFZK3lZVWVsc0VicEVSUFd5dzZRbUJzclJwbmZTVWVRQ1phRFYwWXdERm9BZ2dNQ3dFNXFXSU9CNFM3OWZpWFpWZjcrcmFLKy8vcWs4UURmM3drY3VmRlhFL0xGMytqcDhJdDRpUEJVSVRpWURlaEhLYXJYYS94NjR4ODlwN250VkU3dU9VOXdjL3oxaEZtSGZ6ckNNRGtpSGNJdG1BQi9Yb0VWQ2JVRndQaVpjVlhHZmZKMnZ0dWFwdG1Zbmp1R2kzbFpLVjdsYk1zUSszNlZzK1Z6eXYrTWx0NzVzbXF3ZTNTRGRZaUprc0JQSlMwM0k5SkY1V3ZrR2ZYdHN5RGcwbXZYLzhTN3czRXhyWDRrSzBTQWZNTC9OWEROOXJzc0l0a2dBWW9pY0lnYWFVa1lNTVZjcFZqdmdMdFVxc3lDb21qcy9tSXBMdzNkQjhwODJMcjdDajZvbDRXOTJzZmVyc2tLZmdBZ0tUaTREYWhDSjZ1V010bC9reVpFa2ZFVWNmS3hHVFI2NmtaS1c3bE1MVElxN0ZQc1pQTzZFMWk5azV5WHlkcXpzYllvREFvQkRJZmVIYlNWZmJ4b01QL25SbDJZVFM0SlBGRGxNZkhTR2pHRTBOZEwyY0pDS2I3RlFRbEZtSEMxZlIvd1F2TVpkSkloMC9RR0JZQ0tpVEduaFhqMTcyVFlJdG1hWG1Ycm5pZGFLbGRiN01zYVZuQXRLNDRoV3ROYVZYRlJqangzWlZHSDlkL1V0OEpwblBKSnFTSDM2QlFIWUVxTHNtWGZaMXVOcUU0bnBJdk9ldGNHM0phMmxGcTJFK3FGdE5XSzRYRG1XVHlrenNOaWx5eXhmTkg3dWUxOERaRGhJYS9BNFpnV1VhbUJPdVg3YXl6bnBJdkxjaHhNNHNLTXBhNHlMZDZ6Q1dXMlZYUnJla1d2VVNkNm5RaS9NSG5sZkNVaVFXTVVST0ZnS2svL0JyejdWV1cyVHk1Yk1BLzZPcmFKU2wrZENXeEhjL0tkTzkxWTRLRkpWdTlueWIyNHhwTHNwcnE1Z2l3QjhRbUVnRWFCTUl2L2hLMnVscWNBTVdaZUovZFBrNTg4RlBJcEtoNjFTa2UvUGF4TXNDQnkrdWNXZEtJU1JUa2hxL1FHRGlFTWk2Q2FWNlRrMmdXYUFtV2tLTGREV2RlSFBzU0VTSm55V3gyT0RCTFhXME5tbDB2dkVnejU3MkhzUkJqRDVlQ0UweUFnMHhpekRYVFNqZmJGTmpqdlVrUWJPRnRtT3RCNzg5TFRRcDBlcU42N0x4cEpzRlRrY3RzcDlqdDNoSnVJREF4Q05Bdlp4ZmZHK0k4MVhYQmkxeWkreXBYSE42MGNIdk44emtvbEw1R2ZCS04rTXhxNDkwL3JpdGsvQVBCQ1liZ2FJUUViMTJjS3FyV1lIUWJNRVZMMzdsamRPYzN6Mi96WDhERjFtWFR3SzNDQUtCZXdjQjVYbzhjcTh4S1UxdlNPb3o0eGJ4NXROOUt6c3N1SngzNXdWS0lEQjJCTmJGTEJLYUF5eDFJb1BXbmlTcEdyZUlXWmNuNURYTGw0UjBSQU9CeVVXQStuazJMWWpVcSt1eU9VMjlLQ0ZmK1Y1cUMxdDZ5MG9xRlJLQndDUWl3QStKNTkvbWRMNW9ScmdoaVkyWDNmUEs1Nm41UzlrTUFxbGxJUkVJakJZQnZnbEZibGgzNUdzTVdxU2ptUlZJOFRRdE43MlZxSDJJYVdSSUF3SVRpVUJSdXprY2EyZm1EbnByVVg5ME41ZCtnSFhZTGVMSUIyUkFZREFJOVBHK2lLZ0FkWFF6RjdqVXlIZXBrMXZrVU9XWVM5OVZURzRSN1dOMFlRRWFJREJBQlBwNlg0VFhnNVlXYXZYdFZpdmZwVTc3VEdvcXo3emVpT0o1YjMvdXFUK05sa1J1a2Ixb0hPNkJ3R2dRT0tPbFJNS1ZQcktyNnRHa2tNWGlLell4SHNxOE8yWXJscmR6VTdkMmtYMnF5VjhIQ1YxRXFaYnpjN1ZRQW02QXdOQVI2T3Q5RWFyZHk5a3N2dUp0anl1eVZTU2ROMVQ3Q2pVVjhJcWZwbjN1Z2YxWUlwNW1xaU5KNE11U3pvQi9JRERSQ05EQkRCay9MVTNxMVhYWkpPcjRiZFc0MHFrS3JOM2E5alo5ZDRtS2JSa2ZZL2xFUmVFUENOd2JDSkJYUkZ1bEhDdThaVTZyTGhoLzRMclp4RmluR1laTXZHMVZXTzdiSWxBeXIxNlZEaHpaZ0F3SVRBWUM5WXdXWDM2SWxsNXEwQ3lpR21GMmFLMXpKeVI1V2s1VlFwWDlCb1ZvdmFQV1Jlc1pweXhWRFA2QXdMZ1FJUE5VSm9zdjFWTytlYzRyWERVaTBqams5M1E5d0RjNGtoZWt6VzlvLzYvY1prODIzenN5WXMxL3NVcEc0QmNJVERZQ05CRmN6MWhENnUvbklndnBVL285cXVhdUtxUmFvd0JScU5zTElxRWdMVitVYUJUMlZBcitnTUE5Z1lDdkFibFhsN2FkN0FscW1pS1VSV3ZPSEZaWGFWUFNndG1RVlpEbjJKVXJhaGJSQjgrSi9QZ0JBcE9QUUdhTEwyOVNTUzN3RzNmMEZOUlE3NDk0M2s5emdoMnpJYXNscG85TjlyQmFpOXlQblZvY0lGejNEQUxaTGI2OGFXZHlTc2hWcnBma08rK2IrckFzMWZCajR4Y3Bpd1BtNWwrbkJUd3Q0NzFjcWFaSThBY0U3Z2tFYUpPVkdmL2RLMHdLMWdGUi84VnQra0tJTUZROUU1a2JXdVk5OVF2MkVhS3M3M2xsc1ZYbFcwNytmdmVhZ0JJSURCa0Iwb05PZTJCUlpyZHVlUGV4cjNnckZmWW5udmY1NkZjOVMrWTk5VVgyTlRyQmx3ekJlZmI2ZHU2TG1VMERQVlFPV1lEQTRCRG93ZUlybUc4V21mcVkyNE8wSEMreHI0YXJSSll1UHN1STZ4bldLYkhQVXZBOTdGTElrNHJISHhDNEZ4QWdpNjgwMzJhdGJPNnhxK3dYYi9CYzcveHU1WWtYSTluSkxTTFNSUFFmUG5mNTV5THdyc3FuWkNCQ2pWc2dNTEVJOUdMeGRXa01IZi9nUWdZYUlERHBDTkNiSm52RHFDTytoRHNNVkZIbUdCREl2TWZYc1k3NEVxNGpVQ0NiY0FSNnMvZzZOS3JRaXlYWm9WeVFBSUhSSWtBVzM2T2hjS3didDhoUWlrZWhRR0EwQ0pERmQwaTdiaXY0Y3Nob0hpRzREQmVCczE0dHZyWnEwV1lUNHhheDBTSWRDRXdzQXNPeStIcjBNWjZBVzJSaTI0K0tBUUVMQW1UeC9aQ0ZwTWRrdUVWNkJBN1pKZ3NCc3ZpMkhXdjBWN0xwVFhDTE9PSUtzb2xHSUl2RlY3eEo2TjRhdUVYY3NRTGw1Q0tRd2VLYnk3Z2JHRzZSeVgzc3FKa3pBclNrZHJiNDVzMWJ0MjdGMTltaEd5R29nTURrSWtBVzM1cHI3UzZjaFVtV09DeGpzbXQ5UVFjRStrZUFYQmUzblVzcFpUdlRuYmJDbnpxWERVSWdNSmtJWkxINGJyajd5ci9FejgrZU53Y3ZUbWJiVVNzZzRJQUFmYU93N1VBbVNNck9PN2xvL3RpbGp4NmFzeDFjT1lBT0NFd2FBdVRjZThPMVRyU3dkeVdWeHpTV2VueVQwWlVMNklEQThCR29adGpqVzFhSHhEblVhb3VmVTVyWHAvYzZaQUFKRUpoTUJHaGlpSnpxazF6UExCUE9HamNrRjl5WExzbGNrUUlFeG9wQUJvdnZTaW5EeTd0NSt2RHVnKzdTTjFZTXdCd0lKQ09ReGVKTEtsbUduZTFGOW5Qc1ZqdVpNMUtBd0QyQndQM3VlM3kvUkJLaUQzOTNhTnZxSTUwL2JqdlFnUVFJVERRQzdoWmZJU0U0WTNTaW55WXFOM2dFYUFIK2xsT3B1Vi9oY3doNzA0a1lSRUJnYWhDb211K3dwVGZwdmlJWEVJWTlpZWt3SVhYcUVIQzArUDYvNzBvQndaN0VxZXNCYUpBRkFRZUxiKzRMLzdDcEJRVHZvVnZ3UlBLMEliQlpZWjEvbDNSOTRmay8rQnVmK04vUCtlSkJvWXd2aTB3YlhtalB6Q0ZBRnQ5c1Y4YVhSV1lPVURSNDJoQm9aaE1ReHJLOUxESnRjS0U5TTRjQVdYd3pYcldad3dnTm5ta0VxaGtGQkc4UXpuUjNtY0hHMDB0UEdhL09ES0tFSnM4d0Fqc1pCU1REcnZrWlJoVk5ueUlFWHM0c0luZW5xUFZvQ2hBQUFrQUFDQUFCSUFBRWdBQVFBQUpBQUFnQUFTQUFCSUFBRUFBQ1FBQUlBQUVnQUFTQUFCQUFBa0FBQ0FBQklBQUVnQUFRQUFKQUFBZ0FBU0FBQklBQUVBQUNRQUFJQUFFZ0FBU0FBQkFBQWtBQUNBQUJJQUFFZ0FBUUFBSkFBQWdBQVNBQUJJQUFFQUFDUUFBSUFJRjdBWUc1cTlldDFjdzlmUFh5ZzZkV01oQUFnV2xFb0d6L21GdXV4Wjc2WGRZNW1NYm1vMDFBd0laQWhiMXFJL2tXKzVybnJaWXUyelpDcEFPQktVU0FNZHN4aSt2c0o3emR5K3lOS1d3K21nUUViQWkwMkpHRjVJS2RDNHA2cDIyaFJESVFtRUlFMW4vZjFxaG1aMXVRN0xBVEd5blNnY0FNSXFEMExNL0wyeGYyTXdnUG1nd0UxdlJpWllYZEJocEFBQWgwSVhER2JxbzRmS2lxQ3h4RUFBSFBhNWtsU0ZPdDI0RUtFQUFDQVFSS3JLYnU2bXd2RUk4Z0VBQUNISUZOeHE0ckpGcDZWUUprZ0FBUU1BalFkME1QMUUyWnZXbWlFUUFDczRCQTd0ZXUvZGR0UzBQempPMHFrako3elVLTVpDQXdYUWlVTzMvUHVrTnIyUmVSQW50OXV0cVAxZ0NCZEFUbU82ZGVsWjJtRTYweHMwT2xBTWRJT2xaSW5UWUVtdS96dkF0Mm1ONnNoYUNJWEtiVEloVUlUQlVDeTdlb09UdktTclZZaWZrUSsyOFNRVUJFamhsRVpLcDZBQnBqUWVEc1EwUndvVFpla1NSMFgxeUdsbnlmK2pIcldJcEVNaENZSWdSeWxSdlVtbU0xaTh3OSsyajM5UUVpMklLSVRORkRSMU95SUpBWDVxbVcyWUdWa0JjaWtnQU1vcWNlZ1NYeHRtSEo3TUJLYURBcFdrY3FDWXBXQWthSW5rNEU1bzZvWFRsL2UwbENLME1pZ3VWNkFrcUlubG9FYUh2SmFYcmpBaFl0K0VYU29VTHFOQ0t3d1ppbFdYQWRXZ0JDOG5RanNHQjFtTTlqQThwMGR3RzBMaDJCSGV2T3hOQTJSbkZhVUhxSlNBVUNVNFhBTWJNZGpqWG5MK2lyMkF3L1ZROGZqWEZCb0c1emkzZ3J6THlPaTFlcVhDQUZ6WFFoVUdGWFpJTldIK2wycmovS3ZldWVJZkdLdGkyUDA0VU5XZ01FeEZ1M0J4S0h4RDFhbnYvR2VzWE1KOEFPQ013SUFyVFE0QnUxNklyZDZmdEpubkpzZERHckQ0V1Q0d0lDMDRRQXZWSm9iYzZDUG9SeEhYdmhyV0NCWU5vUVdHSjh2M3Y2TmNmdVNJSmxHTFRTa1VMcUZDSndZWFdMVUtOTGJGczAvUUxIYUUxaEYwQ1QwaEVvV04waWxMK2hyRjVOdlc1Skx4T3BRR0NLRUxDN1JhaXhxL0xnRStoWlUvVGcwUlJYQkh5ZlIxcU9aOWd2ZWQ1Y3FYT2FSb1EwSURDRkNOQmhwTW90a3RxNFhKMCtCMXBobjAwbFFpSVFtRUlFZkxkSWV1TnlqMTN0ZlBTbjBtbVFDZ1NtRUlGbEhHa3loVThWVFJvZ0FsdmE1VEhBTWxFVUVKZ2lCSTYxNDN5SzJvU21BSUdCSUxCYXFsRTVSVGdEQjRJbUNwbENCSTc1aWZEMEtzanBGTFlOVFFJQ0EwQ2d5WGVlTEdBcE1nQW9VY1IwSXNENE9hVlYvVDdWZExZUnJRSUNmU0RRSkovaG5NTTIzejVZSUNzUXVKY1JxSGJhdVpiNXp1ZTkzQkxVSFFnTUJZRjVkcXZJZm40b1JhTlFJREFWQ0h5eDlOUS9uNHFHb0JGalJlRC9BeWwzUk8xck53UkJBQUFBQUVsRlRrU3VRbUNDIgp9Cg=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ZVQxY2MybHVNbnRjY0dsOWVDQmNYUT09IiwKCSJMYXRleEltZ0Jhc2U2NCIgOiAiaVZCT1J3MEtHZ29BQUFBTlNVaEVVZ0FBQVpRQUFBQklCQU1BQUFBallCNXpBQUFBTUZCTVZFWC8vLzhBQUFBQUFBQUFBQUFBQUFBQUFBQUFBQUFBQUFBQUFBQUFBQUFBQUFBQUFBQUFBQUFBQUFBQUFBQUFBQUF2M2FCN0FBQUFEM1JTVGxNQVpydnZxMFF5emQxMm1TS0pWQkJoek1yN0FBQUFDWEJJV1hNQUFBN0VBQUFPeEFHVkt3NGJBQUFLRlVsRVFWUm9CZDFhWFloa1J4V3VtWjN1MmRudXZiMzV3UkNRZEljOHVJallrMnlVTVlLM01ZS2dhQThiOWlrbVBRaitJRUlQR0ptZ2FFOHlhbFpRNytDS1QwSVBTL1JoZy9aQUJCVVdlaURFUUY2NlRYeVFRTkl0RzBJd0R6T21OMDd2SnRueU8xVjE2djcwN2QxN2QzREl0UjV1L2R4elRwMnY2dFNwYzI2M0VQL2pjcnoxcytRei9QUHo3dEpqcnlXblAxektqcFRyU1djOExWVjVJaW45NGRMbG9OeDdDYWY4bzVTUG5XK0I0Vk1KR1E2WDdCZzBHeWViTXUrT1Q0RHlEbkI4UEJuSDRWTE5RakdaYk1xQkpDUkN0S1VjcmFqV0IrdEJ1N0tmU0tXOC9LU21JNXY4ZENLV3d5VXFRSzkvSjVyeTBtamIwQTJ3TGNORVBJZExWSmF5bG1qRytqdE1OZ2Y0eVhpWTQzRHEvUGt2Slpvb0w3ZVl6Z0VVaTRzSE0xVFB5cUhWRm5kUnN2TmxPVDVRamRKbFg1MG10b1VQamorYW1kWkE3bSt5c2tjQXhYWjRNRHQxMEtqb01sck5qdXBSVGF0US80UVpMS0s5RnlYSVRyOEY5U3RHM1JtMHIyVkg5YWltQklXTjZqamE3MFlKc3RPdlEvMmFVWmVnL0NjN3FrYzFiVUQ5WlRONEFBTzcxYjJmcFVSblNOLy95a2wzL0wxbGtYdUFXTjk0NU1OUG43eGZDU2w4N2M0WFA3TFJSL3VWamRHVGYxVmpnUWZpeml2Y1RYanNMNTRjMzYxWUxucGpFMUo4UXk1Si80STY5elpMdkpuYWVVN3VmK0d6M3VqRVFJbHhzZFpHOW9DYUVsRE95WkVyNWMrajByLzlzVzBlSW1lOGFEcUZGMEFjTE9ObDgrYXJVcm9LZnBFRXFuWEl5V2RFMlVaQVdKRk5GbmtUOVVEK0Rsek91YkVPUFpRYWVwa0dTcCsrK05NSU8vSVAvMkRFVEVKWDVKWWVkK2dNaFlzQk9TT2YySFk2NVBXcTl3N0ZhY1hRZkYrSWtqMW1FR09rYUZucG5rWDVmYzFRMTFCK2N4NXFhQ2dYbjI2aDNTKzRmeUNLbHJ3NlhYS1RDUFhyWjlHTWxEMzlwa081d3dLRXoxRzhkZ2NCY0Z4d0haVnNWbDMvcHRJc3FaNWxUbjduT0NCOG5hRUlVV2hCdzB0WU9KUmRLVmRVSSs3UlE4S2l4eWtOaTVZZDlhcW8weHRYOW51clF1Q2s0UXZDSEMxUGlYbGhhdGVaUTh1Zi9uVDg0Tnd6c1MwaWRuc09zZHI5MXJKaVIwNnlQbFdPYTlNMWNJek9yajB1MTFCYUkzcXVtUU5lMW9sbVIvNkVJcytCbXFWSjkycFhjb3hkbjB6RjN6Z3pyVHdjMGFib3h4dGxEdE5kSDBwSnlsZU5tOEp5dnh0aHRsMjZWdFpWejNIbDNWQjBSc21hRDJhakJlTzUyM0pFVzFGVnUxTGRRYk5oQWJqVzFKUXdQQ0J2YXRsa0lsMGZ0UmUyS0RFVUx3VGx0blZOaWMyeXZqY3NnNnlkTFdOZS9waGV6cXJQVDZYZ3JUbXZoZ1FaRVMySlM4bGFYbVVHSFRZdzVPTFJLZUxzbGJGVmFDYS83UHBRWmhsS3k0Y0NsK0wxRGJXY2Z1NmhudEdoclU5d1NlV1V6VDEvSWxGZTFKMjJqdHl3S3pWeHpQaC9jK3h4MFFiQksvb0hXZkdKMnZwNE0wblRON0JpUEJSMkMxaEhkalFCQlZXVHJLQ21XZ1VUWURZVUNOWmV2WEpQcUVwMGRJendaMXFZRW5rVUxMeDJMQUxITVFoZTB5ZCtObms1MmI3QkdkNFZZeGRDZU96aUpvUkRCYk1Nc3daNFo1V0k2aFdmOUxqeGNIUkkxT2dqMjBLb2JZTXZNd0JnQXdFT256ZFphOWZlQnlMSGZpc014WDUrOEtaK3RHeEkrUXM5WGNONEJuZUgrcDU2VW90UER4b1dOdHE5TFR3QW9JWUtwWHVneXg1eXJnNlZIQ0VlTlhVWUNybExWYVpDY2ZCbXFHbnFmVlhudGJleW1Sa0dTd1prNkdpZnhzNlFBMXZXM0dWMkhycWI4a2x4NFA1ZFlhWXdGTFA1WkdEMjJJVHBaNlg4b1JsNVM5ZEZaVU01RGdCbzhOaU9mZ1cvYmZkWmo5VFpnWW02OWNyNlRib25mY0dTOGtjZkNuS0ZvU3p5cTZsUWVuSi95RVM2UHFLT3pnS3ZkdkNsZnpKNDFQL2hZTHBqWWRycjFtV0ZSZTRIWXZnd2xIVm05K3pxOFlpdXNjNlY4SWhvS0Y4eEoxY2k0K2ppQ2xvTmpZTGRlT0NRN1lWb2tuVVdOSlJnREo4U1N0Ty9obmpLanJLaG8rb0M1REZUdzgvc2hJYjhnQ2p1V2dtUjNxanpNbU5oZTQ4NDQzVVdNR1ZYQ201RU45QnI3N3JMb1JWTG9IcGdEN2taTFZsc0FHVVBacEFsY2R2bUY2TVZ3NU51Vnk1TmZ2Yy9ybTJvRWZjelRTZDZ0SUhOVEh5d2E0V1VkMzVwOW9XRGhsUlE0SW43Wmdsc05hdjNxUjBIWmVLaXJkb2oyRDNRdGFKbkw5enVFUnIydGFtZ3pQUHZSUllJcFRiTDFPdkVRSUhIdE9HRDV2QkR1NEhkbjRDczFFM25GY0t5by9sU1FhbmEzNHY4U1hzYVF6VUd5c1Mxa3JjUkdFVm52Z3h1NWFlbEsyY2VacEpvUGVQYVE1Y0d5akVPV1VUdU5TdlMxUkdaRjNQc2NhMWNzM1RVZ0FmbEFTOG1YazJScjF6YVljSHdIeVpUU2dPbE54NGFBU1hXU013WUc0cXpGMXdyNnp5anFqSHRvaDZJVFloUzVDdUJsS0xPK1VnS0tETTJaQkZkbzVFUTh5WTBpYnBkMG5oWHlpMnQrVXhOMWNDbUc4Sy9LeldCZmo1SWxoOWJvdmxLd3crSWp2RCtwb0F5MkIveXZJTlZicGtjQ0t1OHlVTzJIdGhJZkhkUERjSURHNnJKa01aeUpXbzBLTS9XcGNndUxEbVVYQ0FJVVFHN2tsU1hGYW9CcFVaMXFPQm9EL1ZBVzBNdjJlOUYySjlLaURabHA4RVprY0FHbS93cE9aUm1JSzlzOFJid2JpQ2swdG9xbFp3enF2SmpVay9UQTBwZjZ3emJZeEVwUVdqeUJsKzErT2pGc1ZSaUtBVzNZaWQxYkJpTXZHR0ZoZ0Zwejc0V1BYWC93UFVhOUxuUlVMMkVnUzFycW5hY20vQUYzTERWNEZNbzhQbmppaVpQRE9WTnpqdkJ0OENHZzZ4UTd6U2crQWNSK0dqUGNSNk1SYytieWVaNVY4anQzbERkNnhFMHJGZUhnWmxFTHpHVTFyMnZxdkszVys1OHNXWDFLUFB1V3JXaFFGY3FSYkVIQmtKNVhhdGx2M2dqZ1F1WTYvVjBudkt1d2ZQaW95ZWJkaUFEZ2lVdk1xZHJneVV6Z3NrRHhSdzB5amJmMXdUQlVMcXM0NksyYTNhRlAvREJGc3hoNzFtVVBHSEt1bUVkaUdpeTBRWStKT0FvV251SDJzT1E5SG9BaUxSTGdrdnRtaWFyQm95L294UXR5TnZOMHI5cEk3R3FKcWU4aWVQWjBDeUpPNEJpMXREeGpIUVNhazRpRGlzYkJFVVkvcmtpK2ZSWklGQ000UWpzMWFxZUhzeGJ1cVgrWjFYQlo1ZkxjR3REakRsZURVOVZubFdMNE5TWEFxdkc3MUxWTURDNW96aStxVzZCd29Yekx2UWJmZTYzUW56cndqMms2bjBYbmhFOC9ORUxLMWI4Z0Y3NmhZOTQxKzV6SXhDa2RPVlB3VmhmRjIwMXpVUCtzY2k3OG91aThOd1lQMlpVck95YmFUVGs1a09qWDhNVHY2U1gzOFk4V09RQjYva09mVUUwcFc5bmFmR1FybzNQb0cvQ2hxUVVVRzVCL2dBL055RmdLOHJMUStjbHMzeUs4SFdKMy9Ea1p2ZUExNHBvdmllUVJvNDI0RzIyU1hCT25scDZhdTNzaGt0UVJxZk9ycTJkUGVVU0ZCcCtmT01VMzJjZzljSlE5cFJlOUZrTHJLckE4eTZicGhBdnk1RW52NHp1YlhMc3l1L2FjVFF1M2lPZnZJdVdZQ1U0bXJwTmtiSHpLMi8wMU8rSHFYbmpHWXBMbSthRlV3MXEvUGZ2ak9tWFFpRnVkZS9URFVObUtqK2JESTluc0RlUlhtWVFnMVk1UHNUUEVoem42MFpiK1BCS2xoU2YxTFhEdVZ2em9LZCtVdmJoamlBZE51RmwvWUFSMk9IcUhUUGJnSU1raEdLZmlYbWZvYUU2aDhNMjFzK1E4bUZWV3h3Q3R0blF3dTh6MUVQRXNFWHF3cjVxVkdlNDFGV1VLWVFPanpNTUJHSGVvbEkvNXdiankyd2ltbjk3U0lyMzVDZXlxWDlBYThlN3NpM3lQWGwxR0JqTWFQTmZLc0Y0NFA4QWlSQi9RYkx5ZkViM0lhRDJmd0VOdXVsbGFVUERHZ0FBQUFCSlJVNUVya0pnZ2c9PSIKfQo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VFQwNUlGeGQiLAoJIkxhdGV4SW1nQmFzZTY0IiA6ICJpVkJPUncwS0dnb0FBQUFOU1VoRVVnQUFBT3NBQUFBN0JBTUFBQUJvR21ESkFBQUFNRkJNVkVYLy8vOEFBQUFBQUFBQUFBQUFBQUFBQUFBQUFBQUFBQUFBQUFBQUFBQUFBQUFBQUFBQUFBQUFBQUFBQUFBQUFBQXYzYUI3QUFBQUQzUlNUbE1BbWUvZEVDTE5WSGFKcTd0bVJESXhhMVFQQUFBQUNYQklXWE1BQUE3RUFBQU94QUdWS3c0YkFBQUY0a2xFUVZSWUNhMVpPMjlqUlJRKzJkaDUyWWtESFV2aEtNdERvc0NyWFVHSGJOTFFnSklhQ1Rsc3NRVWdKVUlJTFpValFlOHNEYVV0Z1dnb0VrRUQyOWdGRWcxUzhnZVFneEIwS0ZtSHpjSm13K0U3ODdqejhDYmtYdDhwUERObnp1dk9uTytjbVlSSXQ2ZFp0ZU9HbWJ1dWVFc3Z2ZWhJK1kyMGF1Yk5FWlZUWnVudmtaVWNDSjljL2FZbStyZEdkTzBKK2VUZU0vMlJsWlNFTjc2dUgzKy9OaUpVNWpyellrd3VuTUtkUERiNEQzR2ZqL2RqQS9QY1psNlBxYVV6TVBkamF2cjUyOHdmL1A1T2xVOGJrZXpzc01tOEZCR3A5VFBNeHF3eDAvL1A1NWxmQmxleHg4OUh6Rk9QS3N4SEViSHd3aHhPTmlKbW1PN3hTVVBFNW5nWUhXL2w4UlhtQjVIS2lRY2cvaE1SMDA5bm1KL1RVaHZ4NXg0K0FGYk9JcFdEYmV4OFRJeDRMakVkTUp0WWFzWjcxMTZhWUk3UmVaTUFvSGpuTDJFblpDblcrTDZod0VZL1dPeDFzUlYyMWF6TW50SE9FOEk3a0x2RUJOdG9UNitZYkxlUjQvNDA4Mm1vcExsSU5lYnRrSmgrMXZKY3I0ZWhzc0JyQzRCenFQTldBOTdaWXdtWDBzenFudXRWSHZxaU0wTXF3SVJQb3ZKREtzZTBnT0Z5RTREV0pmdFcrQm1sUnlRYkdxQnFkWmNRQW1QREZqcWMza1BtcnVkdDVUSFJSdWdKOWRab01nZllBdm91MGEweS8rV1pQVVNzN1lUUlBRMDRnV3RzMkRaOXN4WG1oNTdaOWhKUnh6dDZMSzJzRTdWeWdPMEFaaE5MTU90bnZWNlhKRFhnTjJuVkE2S3FGL3ZKUXNvQlhIZG1zZU0rU2lWNUhBWTI1c1dyZXJnQktRMXE5clp2RnNIaUlRaXdWUWZwSmNMSkpWS1kyczlreXhQcVJHWmRmQkZnUzRSOTk2S3NBM3RJWEc1L1BFMnBoc0hYSWxGNitVZGdLMmo1TjFGWUZFb2VzSld3ZEw2TDJhM0VpTUNXU241d1QwbUZ6QU8yTklqTmJpZG1CYlkwNjFlK3ZUNG9xem5BbHBxK1dYeUlkMUVVMkVvQ2xwMVZyYURDdkpVRGJDbklVb2dmRDZXOVhSaER6azRTY0VsVnlHb0FLZU9SZHV2UFg4NXJhejRmeGtGT2JzS3MyTkpOSFRPcVhJS3AxcFlzMU0rRjdRckV6Mm54RlVYZ3NLL05xTFRucnNVTGZDQjBySnZsd2pVWlNDbE1CTXlLNlFaWU9xZXA0L0c1YTE2dXIwSm8zUzdPYUhQMXBFSk5LQ1NKbnczTEUvWnowSFZPZXkza0pHcDdVU1JpMXkxRFNYdllTK3J4WUZHV2NvRXRTVXd0R1V0UzhwM1pLL284cWdtVWJ5aTJYR0NyY3AydG5xVkhNTHR1ZktCRG5aMlMzY0NWVWRxcW56OHNiNGErbWlCa2NCZG1kNjJLOXBFYXRTeXAyYlZ6TDBsYjV2UTlNbUpmU1JXV1g0ZlpydFdnWUV1U1QvUnhielRVU3RYT0xWL1dmc01rKzlKRHZLbmNEYmkycFJSV1RGSXFTNFpHcTNzaHFDa1pmMkZzSDZMRitpTHl2c29Sb3Fpb1lTc2hwNUxUNnJwUUZXdzMxV2pzbncvNTlDTjZhK2MrU1FXeU9zc21TNENtWWdsWFJta1h3RGExSDUvREhBODNwYVlsdDljNWsxaXdGN0s5MCthU0JkaEd6NFRVMXB6QXI5L3hTMzJGNFNRQkc5Z1NIbDlpY2VXNjVvWm4wVnZNYWNrNndqa21WYTVwTGhYWVZhRlZEN1RTdkdEcnV3aWRPaldCdUhla1YvVGphOEYrWWl1NFcvbkMyY2NENytLMHM2djE2TWZYcEhud1UrY2kyRjYrM2dZK3RsMStKZ05iVmZrYTFOazBqQnNYd0RaRnZRM003b3pDVmoyK0RvcTJYc3EzV3c4Q1VabGdzODVyVm41RVJnaDFWMG90Yk5YamEzUEtwbUVwVW8wbnlvS1lwdDU2T3ZBcFNTQmIySktjNXJhNk1nb25McEk1d2ZiVGszMWpHaEMxTlpBc2JOWGo2NnZrRm9lY1pXUGE4emZERUZuSVBpNlJDa3o0NHNsbFlLdE83SDJWbFVWNXhYRm5zT1dKTk4zVmNPQlNJM1dPTE04cWpuUGJUc0JpajltU3N2VXRhRzFvMFo1TEZsUmJzdXJ3Z2U0NE94ZkIxa3BjcHQ5THpDSU5YcmNTcys3dmJOajY1TVFsMXJ1V1o2eCtrRno3Z2ZZRHE2cnRUS0VJZHkwWm1kSmNSU3dsYTQramUwWEw3cGhiQm1ZZjQ4RDdSdU1FRHh0bVNML0JiTmRPeHVwTC9JV1dONWNNb3BsbnNaV3crNTVlS0p0SUw5KzkrcTJpMzN2S1NJeGpkOEc0WCtoWklNbHBxNlpyNzRKQlZjdFFwUnZIb0pGdEgvOG9vemFmckduS2dKZHYzcjU5YzFtVmQ1QmViU2o2SVErdkNmM0dzc3RsV2lEVEwxNndQL3gwcCtlcVFDWXQ2WVh3SHdxMDRXZnBKY2VUZVBQTDJ2RGRmYXZqUDJlR0gwZllQc1F1QUFBQUFFbEZUa1N1UW1DQy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VEY4eFhIUmxlSFI3TFc1dmNtMTlJRnhkIiwKCSJMYXRleEltZ0Jhc2U2NCIgOiAiaVZCT1J3MEtHZ29BQUFBTlNVaEVVZ0FBQVRRQUFBQkdCQU1BQUFDd01uWFNBQUFBTUZCTVZFWC8vLzhBQUFBQUFBQUFBQUFBQUFBQUFBQUFBQUFBQUFBQUFBQUFBQUFBQUFBQUFBQUFBQUFBQUFBQUFBQUFBQUF2M2FCN0FBQUFEM1JTVGxNQXplL2R1ekoyaVptclZCQkVaaUxEV1g1aEFBQUFDWEJJV1hNQUFBN0VBQUFPeEFHVkt3NGJBQUFHOVVsRVFWUm9CZTJhUVd4VVJSakhCNkVJM2JJRjRlWmgxNjJKMGN0YmFPSkJFeGU4Z0tmZGVETFIyRVpqOE5aZURFMDBiaEdNaXlaQ2lacWdpYnVKRjZNeFc3Z1pRbmJWZy9GZ0Zqa1lFdzh0RU5BWURPMVdCU3J3K2Y5bTVwczNyK3kyM1JjaTc5QTU3SnMzODgwM3YvZk5OOTk4NzdWS21aS2gzTkRPYmR1MkRlL0swVisyTFJtWFB2TEtRaktZaEdML2tUMEdic2VKZDE2UnhzUmNONER0UmlreE9EN0lacUR0OWh1U1UxOFB0RnB5Y0h5U0J0RDgrd1RWNjBUekNjTHhVWTRTWGZQdkUxUXZFTjFNRUk2SGtvS3J6WG4zQ2FyMkEyMXJnbmc4bEUxQUcvZnVFMVRsc05aTUVJK0gwZ0NhZDV1a2FpdTVZYTJjM0xDV1dRdHJ2VHZ4QUhaQlFzUGEvVURyT2F4ZCtuSC80ZTJQd1E3OWg0S2h2YVdvUWM1TUZSNEsyMUpYdm5yMWd3ZnlTdlVkeXUyZGhtVDZoWjhuOXV5cW9mYjVydmJPTjh6WWdZTjM2bEhyZ05ZMC9hdis1UU9FYUZHcGpRSGxpQlpxL3NpZjBFRFVmdDIyY2FKS2xGZXBJa1Q1YVpEb29HRElTOVFPaUo1Z3VTMEYxdE5HbzE4R0llZmZyNll1YU9uTUl5WFZYNkFiM3FEdmFQNVhsZnFCYU5RMEN0cXo4MThpMDRlQkJlMTgreldsUGlNNnBvQjl2YVFHTWt0ZjZWb3h3bHA2WWdvUHRLZ3VYT2NWZ3QwbkRRWitOOU1DcGxmcWEzdFYvUlBISVp0UEJhT3FyTDM2dHlNWk5OVFN3WHNzbDZIcnl1b0JPVEM5QXZrNDJkcDVvS1dDR2l0QzZ2SzNLRXhsUlAxTW1HbDlDN1FOV1A2Q1RYSFNZS3VkUWdOS0ErNlVDczV5RlhxaXlSbkVvZzBzdFhMQkMremlPanV3U3U0TjlxSmJYQ3k2bmhDcXNOUHlNK05Ld2JQKzFacEhnSlpwNmlyV083L09VS29xdFhXYi9GRE1iQTFvOVZHakJENHhhOVVWNFBDMmxOMGpnL0pKaHE4Q1EzY09FbjN4anhGRDdMck4yRnpxMmhkTkhiK3h3eHJSclNHcnBVR2V6OCtLNnZYVW5qWjF6UEU0RythcXhBS2duYk9QZ0ZXODV1bXhrSHBjckxER0l3TmFzT3VnTU5Pa1ZxWm12RTIyeFlWeUxQNXdGZ0xwZ3g4YXNmdUlDalZUVlZnMVQ4OHgyOHFYT0dGTkR3OWtkWlRDVEx0MUcwd2cwK0RlM2ZDSEZkOGNQTUI1Si9SazlXQ3RaNnV0OGdWUFROUGUvYXFyVUNuVElSazFLckVFYzZFQ3R6c1lyUlMyYXdZWEZRck81QXA2OHA1WWE1bXdkbks1clF1MHB0WGpWRGFFVVhlTXlSNEZXblRyd1dwT05kQnFWZzlXTUd1cmZDbDNEMnNEQmJ1TFBQR3dDclJwZStmUVprSUxvR3RFUUlFVy9YUUhOQk5GSUFXMFdhdG5DVnJHZXdBcllTLzlSVm9CVGVRZFdsSHNwSHNhQWdBMGhIeXZBTTB0UE5Da1p3a2F5WGpwTjlmVWxWOWdsdVhSM0NJNU5DZzdHK29abEgwQXRGdGhNMnBBeTBwRFY3UTd3OW9aUGFhS1BWUmRBYzF0TXFEcG1WaFpUYWJVQU9iY0I1cTNjU0VBTk9mdmhkQVBZVFZuVEgyR3VJMW1sQlpMZkQwKzlGRnBwRmMwUkRLM05hQUR4T1l6RDlDYzErdEpWb1VHVUY4YkVqNjM4c3BEUThDU0lyWkN5TlhUR0lZczF6bDhON2xpQ3RDTVNEdzArSVBiYUZyaEpyTUdYTzhaamI4RGFKczdOUE9jUUhPcGllNWFsZFZhOG1SR0cwSndhUHFlMFRocnZIdG81YVg3ZWlZcmtQR3MxblREMmRuTkpvNW50Y3pTelZNWWQ3cDlxK0dQSHJic3NQMGRmRzBqckZaencva01kTDRXWTBHaHpNVmxWdHJucllpSEZzN25haDNRZUlmV25BQ2ptVU1nbHRVd0tJd3dySFNEMjNhUmJSRE81Mm9kMEZqYldTZkFhT1lRaUlYR1N6QVpLbE9xNVIwQVBWdU5NK3pRSHpoek5Ic3FGaHBlWXZ3bHdHSHJMVy92YUVjbGNkTlBXNWZqS0JiYUlOQ21QYXR0OVAvczBqdGFTMkMweXJLOHZNVkNHNUZOWlBGYXZnMTdSOFBaNGxrOUkrbE9MTFF4OFZTRGxnckNZeXJHTnVCM29OQlgwMDUzTExSaU5LeGRvUENZaW9PbWltRWF3U2VxTldFc05MaWF0d0o5UVNSRDZIMUIxU2t2ZWx4MU93eG80ZkhINjdPS001UVRyTHgxTTd6WWx5TmVySlpIazFQSXpKUTFXZ0J4Vy9SbDNBY0xUQk5GRy9RbUNzSXNGNm5Lbkl6bTgzaFNidkJSS1JLV2xrZmpORWxHWWlheGZkMmxTbGpQWTFZQXAwUTB5MjE0RE5Bak1RSjY1TUZTWTJnZnRlUC9MT0xHTzZaVzhEWE96V1FvMUVqdVB4RFFVMFpoMVJsTm5ZU0ZtM1lhZlNtSDI0V0Qvcmp0Z3g3dDYyY21UbVRRVEk5V0RodzRNREZWNExwN1pDM2JmVUg3S29jRFNMZjNWV2JWNzVXbmVlVERsYmYxb0l1VytCdnh0QzBWL3VCRjdXY3FieHFDNTJUQSt5cnQ5SlI4UFZVZXNMU0VXeDlxdXFPWlQzODh1S2xhb21QUnpIeU82TjNuLzNpWjZCTnp6MDVqaXZXM2VualB2bTVLRGJQWmNrdTlKVlgvK3FCUlozNlhRK04vRHRtT2Z3MEJXanMzakg4VHlRVVdUWUdLeTZkVzFXYktEVU4yT0NkYm9TNERiaUlPaWg2Z1NYUFVMWDJnc040ZExaVHBWTHM4RlF6dGEzYnF1V3R0Y2RIdUdrQjNSV3RvM1czVHZXZk5hdDF0MDcxbnpXcmRiZE85cCtYbGhkMmw3a25QV0NTeHZDY0luU1pObmI3MFBVNmJqMTg4TFJsTEo2bDcwdVlPN2VRdGFnc0g3N0QrMzg1SU12Sy9tT2svZm1pREY3cndBdGNBQUFBQVNVVk9SSzVDWUlJPS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VEY4eVhIUmxlSFI3TFc1dmNtMTlJRnhkIiwKCSJMYXRleEltZ0Jhc2U2NCIgOiAiaVZCT1J3MEtHZ29BQUFBTlNVaEVVZ0FBQVRRQUFBQkdCQU1BQUFDd01uWFNBQUFBTUZCTVZFWC8vLzhBQUFBQUFBQUFBQUFBQUFBQUFBQUFBQUFBQUFBQUFBQUFBQUFBQUFBQUFBQUFBQUFBQUFBQUFBQUFBQUF2M2FCN0FBQUFEM1JTVGxNQXplL2R1ekoyaVptclZCQkVaaUxEV1g1aEFBQUFDWEJJV1hNQUFBN0VBQUFPeEFHVkt3NGJBQUFIckVsRVFWUm9CZTFhVFd3YlJSU2UwQ2EwY1d3M3RCSUhEallPQ01GbDNVYmlBQkxiY21rUkIxdWNrRUJ5QkVMbGdPUmNVQ09CY0VxTGNFRnFFd1NIQ29sWTRvSkF5S0UzSkNvYk9DQU95S1VITGh5Y2xsOGhJS2xkNkE5dGgrL056SnVkZFJ6aGJHdHBEOHdoKytidCsvbm16WnMzejlzS29VZEc1cVoyVDA1T1R1L0p5WXVHRjQvSHFIUkdOeDZZR01YQlkvczB1RjBuWDMrT21iRjViZ1cySzhYWXdIR0JiQWUwdlM0alB2UVdRS3ZGQjQ2THBBRm83anhHZEYzS0N6R0M0MEk1SWVVbGR4NGoycGZ5V296Z09GQVNTTFUxWng0amNoelFkc1FJandObEc2RE5Pdk1Za1ZUV21qSEM0MEJwQUpvempSUFppbTlacThTM3JHWCtMMnViVCtJSm5JS1lsclhiQVczVFplMm5idzRlM2ZrQTRqQit4SnZhWHd3SDVQU2lmM2ZBUy96KzhmTnYzNUVYWXZSSWJ2OHlKRk5QZnplM2IwOE4xQWQ3T3J0ZjFyb1RoOWZiRVNPQTF0VHZCLzVMRjRpVVY0VVk4MlJPeW03TjFmd1dEQ2s3THhrZU5hcFM1a1dpQUZGYURSb2RES2c4SXp1ZWxBK1JYTkluT3gwdzNaR0duRHNmaEdab3FjeDlSVEh1eXl1TzBwZnl3dmNpOGJXVU01ckowSjY0OEJFNmZRU1lvWjNydkNqRSsxSXVDTUMrWEJRVG1kNmZkSzBJWlMwMXQ0Z0ZYUlhuTDlNT0llN3pHZ2IrYnBkZHVCZmlVL01VNDNOdlFUYWY4R1pFUldYMUw4Y3lZTlJTM3Bza2w1R1hoYkVENUlEcERNaEg2ZGJPQVZyQ3E1RWh0QzUvc2NGRWhzMjNnMDdyQzBEYml1MzNUWXVUQXJiYUtUQXdHa2luaEhlR1NOZ0pOMmNRQ3pOSTZyOEhmc0JlSFRHS1M5TCtndjNCYmk0MlhUbUVLWnkwZkh0V0NHVFdQOHB5Q2RBeVRVVml2L01qR3FWWWtoM0Y0ejh5WXJjR2FQVVpiUVE1c1dMTStVaDRNeXAyeVVENU1JRmZBZ3oxTWkzbGgzOXJNZFN1R3dTYlJsM2xvcWJ4TjNKWmsvTDZsTEhTa0U3T3I3RHBMYkt6ckduNGVKQUNzOHExQU5ET21pVmdGeTg1ZGd4SXBSZXBySkdtSjd0bUh3UTh6U3Rqb3UwY3NxUXQ1ZGo4NlN3RVVvZmYwV0szU2VuWE5DbXdhNDZkQmNPbFI1U3lwdFE5M2gwaDRHbXY0aUVFN0Faek82RVBLMjQ0U01GbUoreGtsYkt5czhPUTlNQ0s1Ykl6SDVpRVNYYUhabFNieEJhc0JRYnM2U0JveFlDdk1OaXE0TnVRQzlqSk8yS3RqY29hcm83dW5VMUhzb2NFTkg1clRUWVlvNUl0OHhrRnRQRFJROVJzVlFDMG1qR05IY3dha2g2VkRjcGFFcTZkNjhiUk1DVGVMeHZTUW1zSEVjQ3JFZ01GdFBDbk8wRFRWUVJTZm5DOGU2QmxuQVVZVC9SSStkMFgvdndLYW1jY1pvZ0VOSjViYUlXUWZJTUJBQnBLdmpNQWJZMm44TUZrRHpUSit2eGVQMHZxdWhuRDE2MHdQNWg1d1NaWmFERG1MQ1hONXdEUXJnZUtvQUF0eTR3Tm9hMHZhNmRKSitVOXJsUkx2ZGNhRzFURmd5ZUFsaVdhak5XSTBBTUE5TUlBelRtNGVJazNlWmJ5Z3lVaWFqYVk2ZzZ4QjAwTEY0cDRqcGp2TTNBV1hpOGI3QXNObGN3ZURRZ0NzVFlEYURicmxZR0JvQUdvYXcwTm45cjVPbWZwa2s1MkZDd2VYSkJRY2hrblI0M0tkNU9aQ3BvV2lRWU4rV0FQbWpLNlRlMUJZZDU0V05WMzBHRFE2RHNBeGR3TUlOWVpEbWkyTlZIdkJvcGF5Nm5MU2l0Tm9VL0l6cXkyajZqbUZRTnU5T0JZOVlrYWRZMjNEbHFsOTF5M3MwQ0NaWnJHQUh0RWV6dDQxSnFRTmdPeDBaVTJXdFF5dllmSHAzQWgrODA1UUdiZkFDT0JmL1F3WTVkeDNDZHFxRFh1Q1VXeTJGeUxzS0V3eGhtdlhJNnFIVW5aOG8xV0szeTRETEFOVDJqTkN0RDFyQytCU0ZHRFVsQmh5T2hXdlU2ZkN4R2lGbDZ3OWR3bmFtVHRqQlVnYVBvU2lBU050bUErTUNaRVMrZllqMTNqQWdLMG9YMUdIMmpVWVZNK21MSEtFWThFRFQ5aTNPekFaUnZhWGtUUnVWTFlwWDcyZzNhQ0d6Y2xVbWZkU05EU2dMYnN1Qnd6UGFGbFFXRGVUa0pFUDJndEJxTWtLM3pMUllKVzRrTmt2TGJDTVJTaUhMUXNJV0I5andHMXpFN1VNNndiQ1JvOHUrMUt3ck1OaWdIaWhkNjc2UHBGRFVYSDFFTkk0cGdiMjVHZ0ZjSmw3YnhwRlN3RUhOQ3NuWVNKZnRCRUlXZ2o2TmVuQ1dFa2FFZzFad2RHdmQ0aXRpbzdLMkZFZHRZWDJpbW5lcXphRXdabzRlSTR3QjFLRFZiZU9rdFUxc1VvczFGVm85OUx0dCtIcDZ5MkFoQzIxbVRzQnd1NENVTkxXd1hLV1p0RTZBZldHQTNkeC9NOHdVZWxVRmtDSDYxRTA3NE9FM1NyTWdlZU9QWjEyeXBoUHhlTUFOSWkzUFUxSEF5d3d6VUNkbmhoaVRMNE0wYi9qd0ltYnVNQWZsbmVhOTZ1ZTFCdk5tTzRNTU9IYWNLVGoyanVrZzJhK0FRUmJocFo5YWdFeDRXSy9xeDVCenVxSlRzOWR6SUR0cnkvZXVqUW9ibEZuMmk3WkMyYmxGMWVrR3NZblVuMXFBZnB6b0hxaXZpMStpaHAzbE45VGNuOFlCQi96cG1Xck5JSEw5bDVyUHFLTnZJa0t4d1hLV3VuNk5wWklvWGVFUng5TXRQdUxjRGFOajZUV3IybWFERnQydit6VXI3eDFHL1BTdm11bHFhazBjUGtXejJZVTY3clVSTWxKcStMVjVsMG4zZXhjM29tZ3kxeDJhREgxWDhPMlluL0dnSm9uZHcwL3B0SXpqUFFCRkRSZU0vb2JKZTU2ZDJUTzZkemZCVHFySEFOelJmOUp4T3lBMmpNRHFkbGoyY3piVzk0QnZyTE0vZm5SVy9xUUpObnczZ21PYUdIWWZ6bWJKWXZxak9RUEg1elpvYWdQV2JLMGhZdU5VUHdFZEZrMlh4bVNxOUZOREEwdFRGdXBVczdodVlqb3VFeTMzcVZoWWdXaHFVMnhoM0haL1k2R3Bhcnpkb3R5eHdOdW82YW05VWRyanhkM2p4V2h1dHFzOVlyakF2UHplb09WeDRkb1IzOCtXVzRIZ2UySG5RVy9HRnhZTlZiSVBndlM4VzlGUEZXWUFzQUFBQUFTVVZPUks1Q1lJST0iCn0K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nWEhOMWJWOXBJSGRmYVNCY1hRPT0iLAoJIkxhdGV4SW1nQmFzZTY0IiA6ICJpVkJPUncwS0dnb0FBQUFOU1VoRVVnQUFBTklBQUFDeUJBTUFBQURGUTR3ckFBQUFNRkJNVkVYLy8vOEFBQUFBQUFBQUFBQUFBQUFBQUFBQUFBQUFBQUFBQUFBQUFBQUFBQUFBQUFBQUFBQUFBQUFBQUFBQUFBQXYzYUI3QUFBQUQzUlNUbE1BSXU4eVJLdFVFSGFKWnBtNzNjMW1EOTlRQUFBQUNYQklXWE1BQUE3RUFBQU94QUdWS3c0YkFBQUlma2xFUVZSNEFlMWF6VzhiUlJTZnhFNDNuMDJvVUcvZ1VBbHhBUnlKSGxIdEU2ZEt6bjlndzQxS1ZTS1FDaFJLckVvY0twQWM4US9ZUnc1SURoTGNxQnpsQUVjSExzQnBMVUNDQThJbFVDaTB6ZkRtMDdzN3M3dHZ4blpPbm9NOTgrYTk5NXQ1OC9iTnZOa2xGNmhyK1pQNGxab3JFTDN2QjBSMm5KSG9yaDlVeFIycDZZZTBKSkJTVGZMV0UwOWV1L05sR0IzUHBoOFNHUW9sbld6eE4xOC8wbUIvWjdPbTlyNGhOUHlSeXFBNmJ0eVZXS2VLNHZoL1RzZy9Sb2k5SFFyZUxRU3ZqYVVueEE5c2ZRbGE0V1BPdTUwZ1k1dHJBZ2xuL2R1TStSK3M2Z1RmbkVDaUd3bTZ2ZGtHN24vdFhmblVyb0FhNUhNQ1I5Q2o5QVRGYVdGYUVFaklrUmJMbERZc1dsQ2tVRUJWVWN6a2ZVb0hPRTZUcXlLUW5qTjdySlE2OVEzblpGRWdQYkxxTllsTDN1R2NrTDZBYXBwYXJaUzZiemduUkVZa3JGRlc2YjUxQkFoaVVjenBaQmZCeTFqQ1RTU2p5ZFlXVU5nd1UvclBWSUdrbkJkSVdBVkxtSGhzaDNhTFNJU1V0K3g2RU5RZE1hbGpCQ3RqYVdIdGJPcGJFVWdQelI0cnBWaTFrbEhFVUVBMVVNeGpNWlVFVXY0bVB4WUtFMTRXU0w1bkJCZjh1b0RhZDVIeDQ1VVI2UzgvYVJlcGdwZ1RPaUs1NkU3d3RnVFVZWUk4aGFhTVNBK21vRHFoTW9BREFpditnU2FoTUwxWkUwallpSlN1S0xkSFJxVFV0Q05YQVo1aEtDYlZ3VXY0Y3BZRTB0bEZKUDl0RGovRnVwalVBVjdDbDlNcDdmQUY0WEpuSDVFR1k0MFhKYndxRmdxWmRveFVmbHArMWdndGhhT2ZSZ3hHVFVXa3F0R1RTYmhDTDFGOUJGbWkyNXg1aDJZbWZ6SWlZZE1PZ1Yra241RXVWUjdib3Z6WUdJQjVCS1I5a1BJaUJKdDJDQ1VWeUpIWGRhcERLZDhPMkozQVBUdUlvTXFJMU16aVNmUUY1UVloYTFTT0R2eVhaeElNS1RQMUxnRURGR3phd1VBWDJCTE5xK3dYa2pFK2xTRE0wZUp3RWNKUVdLbXdvZTlSbVZTQit3NFlsVnpJUVNJOW1CR1VyTVhraWtZLy9YMm9neXNKeWpxVnZnRm16TFFlR0p3WGJOcEJTSUU3YzA5WnI2SlQrM2EyUnhEWHRJT3NjRmVnS3ZsdEtUT0NRVGRIRTdmVnVtSlN4N1krRzIyZDNRUEI4c3Jyb0Q1VnU4NHFQYlR4ajJqeUlrUS84Nk1lZTYzQ1hBMkUyQjhVcXFQRmtrNkhDOE92UldmODF6VWl0UTlBSHZ4Z202c0JQMUIzWGN1MElUV1hsR2xsVy8zQm1yS0NqVWhYTjBCd2g5SXFsNGZIU1hsY1VWOG05TlJqclNEa3Y3d0ljVW83NnNyMTRIRTZsbnFXOVUxV1g0VENCQTQwKzJKU1ZiTW5sYUpYQjh6SXJNbktrajdQMVRSTjlPaGZtWFkwTkNHM0FxNG40MWROUDA1a1ZUK1RjNittYUJBWElYcEVLVnhSTXJpZXRGbGJQMDVrSFhHY0EzWVZ2YUw2MHV0Z3MzM1JPMVFMQnZGUUxWaTZIR0ZweCtQZERJWmsxNDVPSEhTc2dLdUVneVNiMldZUjZSbVRuRTdScmdlRzE2dlRyNllMNko2K2VqdzBKYnVpWndKN3RscWRRQWIzVEVuZzF5UExaSlNkbzhBQWo5T21KQzVqamdoZ2RybkFHQnpDTGoxbFlKaFhVWW1RVlJXVk1uVEFFRjFjbk1kWE9aTTlTanRTODk0OVVTa2V2ZGlVSk9NUDl1V0JRY3dpZ0s4ZWl2NmFka0xTM2Vha29IODZmTHhobDRhemh1TmRBZGhNV2h2c3JyU0dWYTcrMW4xNGFBWjJKQmloOGg4N2cwRmRwN1FwaUYxMW5DQkZHVi9obExHaU41S0VaTjNSeGRsaFQ2ME96RWxxazFGdkdYYmcxWlEzSWVCSVRpNE9tc0VLVFFIUTFraVZUVTVaQS9QTTYyMVlNS2xmR0pZMHVxTGsva1BXZjhDWjJHRjhWN0FQTy95L2UwaEl5VDUwY0hITUl5ZlV5VitJUWNlOHlvNzFXN3pHck1aSzJDQ2tiVjkzWnhmbitxU3V5a05sa0lyWXJ3TG1GMlgxRERCV1hkeGRuSW5XeEVvRTVmMVFuRC9teWgydWN1NTdRbURHRGQ2SS8wRGdjam45UzJHd1doT3FUNS9DbW5EYnZ4WkpLMkdiakdPSVZzL1p4YmxjaXo3YUlqZnBMNlJRcGo4VDhyTHlSZGE1WjQxdEhpN09rZWI2VkdhZzc4SW1HdEpvaXR1bHRvdFFjSEhocjF6ZTRTZjQ0RnY2QTNlN0czZkxMM3dlbFJ6cWpTUkM5WEh4aUxpMUNodjR2dGtCNTY5amt6b2VCYnhsdzlUZ0hNVk5GUVpsM2hZSi9GemMwQjBuMUZna1AvZE5uQWd1M29oVEp0Q3FNNGRnZ1RaU3dNVWZSSnFUcVVMUVBUQk9tVFZmRjg4YUV4elp0d2lwZDZJODAzQnh5RGpZOFprSDJoRVd1UGgzbzlha2FvdjBGSGJkK040S0xtNXhmQ3ZpTzAwcjJVWXNNQ2R2RGFKZExpN2UzbzVLWnRmN0oyUWxuazQ0dUhoQXE5bmFvNzIzNkc4UTR5TUZYcXFoWGR6dGZlNUhsNzZLNFBDTEg3UkpTdWd4eFNCRUF5SXUrQWl5aE9vaUFNa2ZZM054OFJYckNTU21McU1CK1NuV3hVbHJuT2dJcHdyMFFRVjhKMlBJZVYxdGh5amVTam44NW1Id2ZoaG01TmlVTGVJeWZWTVRSSEdzaXhmQ2NVNEFMaTRPZG80ZTVzeFJaMUp1NGFQNGRRQlM2VVNtVG5zbjNzVTVFRDhQMnpYbFVHR05iYWRNVXlxNHpXYVVsa3VhL0FhbHJaTkhveXRHdUFsSFlsWTJZMVNIQnRMRkw2cnZMRDNQMHpBaWhJc0hsejhjaXZtdzN5MkhhVVJaNThyMDVLVzBjdm1WYTUvYytlTEhFUXJVWkY0WjFZR3JnNHU3RmUvTktXSVdIS0x2NWdRdTdsaXdjU3RwMHJZampsOTJDcWh3bUhVcytyNDlPZWFjOXA0ampzUDJra0NHaXc3SEVzOVBFdXBtelprRlpoYVlXV0JtZ1prRlpoYVlXV0JtZ2ZFdGNPWFI3dmhLTUJvZ3BmYzlnMlBVUjNqZzlkOWhwRG5GS3R5WGRxYW9QcUs2T000RlVVUVBvbnB4QThFMFk1bFpZR2FCZkF0Y3ZmUnJQdE1rT042anY5UEVhOFJKcURWMUJPRTJHZUxmUDVnSzBKUlZ1Tlh1alhQWGowYnFIck52RS9mUi9QNk1JUVRYc3YvdEpCNllmVDRHVzI0SEwrSEx1UVp2c08ydjVuMDFwc250YmJMUGhQd3Z4dFAwbXZTbm11d21HUEZkbkNucVFhbXJUNUU5WkoxRTROWDh0cE9BTnpOYzJGZTloWjBFejQrK2JIV1NjMmN1NFYrenVTdVBTYVI4Tnhiam1VekQvdDNZWkhUSHRJanZ4cTVEK0p0MldlQU93UUx0dE1zZU81UVh2Ti9MT0F4dmg3MjBYb2gvRmVJZzdzRGFaaS9wV0tDZGVtblJBZXk2bmFuandMZElrQTh1bnMyUkJhelhtOEpYUWFhUmd2QzBmN3ByMHFkQVdUeDZ2akZCdGY4RGRGYkIyNGF5dW53QUFBQUFTVVZPUks1Q1lJST0iCn0K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WEhOMWJWOXBJQ2gzWDJrcFhqSWdYRjA9IiwKCSJMYXRleEltZ0Jhc2U2NCIgOiAiaVZCT1J3MEtHZ29BQUFBTlNVaEVVZ0FBQVNrQUFBQ3lCQU1BQUFEc1lTU0ZBQUFBTUZCTVZFWC8vLzhBQUFBQUFBQUFBQUFBQUFBQUFBQUFBQUFBQUFBQUFBQUFBQUFBQUFBQUFBQUFBQUFBQUFBQUFBQUFBQUF2M2FCN0FBQUFEM1JTVGxNQUl1OHlSS3RVRUhhSlpwbTczYzFtRDk5UUFBQUFDWEJJV1hNQUFBN0VBQUFPeEFHVkt3NGJBQUFNbWtsRVFWUjRBZTBjVFc5clIzVWNKN21KNHp5SHA2cTc0dkFraElvQVI2SkxWSnNOR3lvNS9BSWJkbFNxRW9GVW9QQndWSWxGQlpJanhCYlpZb1VFa2xNSmRsU08zZ0tXVGdHcGhRWFhLa2l3UVBnUktKUytsd3huUHU5ODNJOHpsbTFsNGJ1d1o4NmNyM3ZtekRsbjVsNmIzS2VoMTcvSThxOTJxRkwwL2VVclJVNkN0YUtueTFlckdhN1YyZksxMmhWYVpVN0xOejd5ek10di9DbzJkVDljdmxaa0pnUU84MFY5L2F1UHRHTC95VWRkeU9qWGhMUi9Gako3OVMycDEyMGg2bndJWDN5UC91bEhrblJieUxwQmNQcG1MSENQRUxqaEtEL2h6SitYYTJrc1JGMGcrSlIveUhHUEVhakJLTS9SZHovL3pJOHAvVkJRN2d1dGNON3lPa1ArYjdESVlvSXkvUjFENmxNcTdya2t0S0lIeGFTQU1RRHMvNkV3dzVEdVB6MWxCR1dxb3ZSSXFEVkZzWW5HbEY2ak1NT1FabEo4bTlJaHA5d1NXaUV0c05tZ3RNdnBGdm14clRJR0tDTWRKQlpxdFhCaXZrdnBGSWNaZ0ZWOUlwSEJuejRRemFiUTZoTklMaDI2K0xLaFI1K1gwbWRVQnFrZG9kVlRwRmE3eWlHUitCZzBNTXlad0J0UU5aa1RvWmFFRjNMcEtMcENURFFDT1BsVUlJK29pZ1l5NjJBbnBrclBIWEhidjNjQVJkM1NKMjJNT3FXWEFuSkNhVXUwTm9XdHJubklFS0Rjei9qUUdSNS96QUVVZHVOTEN3VkNlVmNBd0ZaSGNnZ21rMTNIRm1aMnB5N1Rnc0xZMG93VXBQRDc0YTFsZ3RMa2o1S2tyMmVRM0JOYU9jSXlXZTg2dVh6eTcwelVySUZTNDUzMG9Va1NwTU95RGlFTlpXVE8rWjRNeCtsaU1xRE5HOHRZR290U0ZicUlLdCt2OUdCK28zOXNqbmVRYWNHa0lkdHEwVmxRQWxFcUtmWDJ4QlFtYXRxNGJtK3paVUIyMWZJeFlJam1JTFVxMzZEMElpR09oVnJkQklKdXRlY0xYL3NxYmxxQ1JvbGJBYnd1dEVxc1orSG1kYUlHZHBIWVhFcHBpUXNjM0F3eUZhSFZIRFg1dlhRSHNWVkk2L1dkbGN4d0lCZ2NtYmdkb2RhNUNVTzFSeXBEb0xBTnBBMHZSUkF5cG5hUWtWbkhCaG84c3BxUnNaS3pjTkxoRlg4S2QraTFaU3BXbTdJTG5YV1VwQzFWcFNrQS9qdjIvR1ZFM2RnS29aNWRsM2l1SExOcHJ1UXcyaE9WK3hSWmhYclZsTXc2c2hKVWlJWGZrL25pQXVPN1R3OXQ5aVBmMDZLR01KWTlzVGFaM3l2UDdWWUU0cmh0Z29yajZseGFXMmgxNVl2T2dWUjlsODNCdG9jaUsySVNNcm81c0JGWVQyYWQxRVRnWTB0SWo0YmRoY1dvWXpuV0R2ME5ILzJacmR0TUdHdG9VUlowK3I0ckZGQVl3MjByQVBlbFBXSmJxN3JRS2lqcnhQUEdVS1pjemFnUHdNdk9oY0xVMEJ1YU11dWtKQUlieitpVnFSZHpqTkdpWnRVOEhPakxkRnAyT1hhRXNTNkt1Q1hqZXliZkJJeHNWZFRlRC9CMzFDWmkxM1hzb09NWkxybVd0cGlST2hFQ0ZjS1JRdTdMV2lGcTIrR0NuNGd3YXdWa25UWjlyTmpPOHgzckdnc3k0QU4yZ1hndkZjdXNNMFZMR0ZpckNFMm1FRHM2d1EyWU9jVGxyYmFxZ09QcjhKbGFPRkxPenhzZjEzT2lSSmNmL1ZrMTNlK1JNclU4eXViaVBldXJyTk55eWJQNmVuTXBFRjZrRDVJTXRDdjNseWZKRHM5bDAxU1pvU25Nd1QrdlhDd2lzdzcyZUFZMjNhWnBOdW1iWktScmlMNDQ0NHhBMUxFblNBQnE2aGdVTk5lWGp5d3Q2UlVVR1Z3QjNSeHB3dUZxVGQwK2tTZFI3SkQ2c1lsbHRQZVJ4enN6b2ZLWlFaclRyQm9CaDVDbzBXWGxpYndsS0NQNWNRclRLdXQ4ZDh2SnoxbWk2a0lyNVBITWhsS0JzOXRpMjhrTkpRajJtOXhFVVN6VlN4RUpCVUVLMUFjRlBCUUE0bHJpMjlCck1wUDAxS2tZck9jcDlBbTVuNjBWYUg3QWNZbyt4c0pZdnN1bEVkYXR1bTF5RGppd1hnUm1UZTJDWVNxelpoQnMwRXJqNjhGazFzSHRQTnRxRFRFMlpYN2ZZeldEVFIwMUJwbmVEZ29QUFEzU0FFSEhNeU16UGV4eE45ZkgrSDAxbFRDcGgybVNBQWJDbUgwUjEwaE00UlVDbFF4MEdBRHNHbnZvQW5NaW43MU05UHFzNnJ6aThjd09aUTZxZkNpQU9wNFptMlZiOHpGd0FtcjJCVmR5RUxXckRWS2VpU0pZWUhDa3FXN25Oa0t5VHNmMDQ4RUY4QVVmUCtic3dXWFVBNnVLTHMvcmJ0UlU2elJYSXo0SWJzb3VUTmF4dEhycEFNaFAxS3FDUmE5VzNxYmVNbzZ0K0Fib0ZMMFpBWDdzY2d2VnROdVphTWxxdEtPV0lJU3JLd21zNk1kUkUzUE5zdEZHNWtKUURQWDNSS2pWMG9ETXhrdzVrY2JRM2dSVHlXYVVYVW5OMjlZd01SS2lsVHllNlVyS25DOVBLMWlDTWxtMWRiZ2lWUjM4U2w5Mm1NWGViVGtJU1ZjOEZIQ0wrbVE4YVhsYXdSS1U4emJRNFlyVXZPcFNjd2lZUVFoRGNFMDFhWGJEOHl1WXQzT0JQbE1PQnZsUk9aalBxS0Z1d2gveUlPeDRKdU00M01hMTFpQWJPdEZsb0k3eDhEQlpPWmhOekhvaFdyR3NZeDZhK3R3a3hOTktMMEh3QXUxTmsxWW1BOXlVU1BLSmlqcVo3TVNBRmRzWlNGc0lxbFRsVFZGT0RSVnlpZ2NzOVkzbTZqVXdzek5nSmdFZHd0V2hKSzFrMTl0UTB4L25DakFId1R1a3o1clFsUGFKemlwaU1Bbm84SXhCeWF1cXpPTXp3TmNNNWtzRlBoOGIwblJzQ29IaFVHRDBxSzZjZW84RmFQUFJaODVFUzMrQzl3MTFwNkFCSmUyMEFFVU85NXpERDFpOGwyS29yUmNqR1FtalJaUGIyYzJCelJkZGk4SldKVWFmTk5oMU85dEtxS2tISjFBYXhDMnV5c1AzNGNuRDFOWUtYYmZ6cHhacStkZzgvTjYrazhOclZCMW5qRlQ1VGpabGJvYXFmczl4UTNibzZUTk5oM1NRWVFHb3Ewa0E1N3lnNkI4S3BtQXIwVkJac0FLSGRkWXBHaHUyOTVPU0lQVUxySW9MQzBBTnVLY21FL0NyTTlFZmFLMmFoeHl5RC9iZnNEWnFBUFlBZ2pqbEUrN3lQQVdjQ29MNGRHUU93SXhjOEQ0N1hKRDZ6b1ljTXJwa2ovdWMrKzI1VThwUlV6NUFVSGJVOC9EMWpJa1JXT2xYdk1YT0s0UytiT2JZRlhjSlpIM0hZWnN1Z0tPbWZPRERBaU9lNkZncFdNVlNUUE9Kc25oVDFGc1I4L21HaWhzQ0djNzlWWGhUZ0l6dmdMREFPQXdjdG0zaE9WSGpQQmFGZjZreDVKSks3eElDbHV6eWp2N29PRGVsQjV3RzVDL2t5UWNuYkR0VEFETjNCZ01mdlFVZjRvN3dGZVBjRUNLL0k2MmhscXdEZDd0amZGaGdwRFhYWGZ2MDZSRjVqZjZWbEJ2MEw0UjhUcTFKaHR4ejkxM2d3M0pKc09Ic0t5UXNNQzVicnFEU2hNcFR5RzlENVJoVDgwalUydjh6NmgwbkNETlkyZ1ZoNFNJTm5nWGJkTUlvNUt2di9aYitnUysvVjk5cWZQb1hKdUhNY1VJSW9rNmtNTEdUZGxoWVlIUU41RkVQb1BwbFM4L2JUaWFxR0MzWWMxMFpYVVJ6Z0Z4RndBcFd3b0hOc1krYkdIeTFvTmozOEJzNis3aVNNWWp0ektCNE90K0JZWUZSYjdtTDBHRnBkTnNNZGZ2dEJGTENPVHVFaFc1Q2hHb2hPVE5lSGVic0xFbXJhOCtwK2hYYy9vYXc4SUVOUWZUR3FGa0FScEN3WVhtYk85YWVtNEJTeGJVRHd3Sm5nbU1OcUZBTlE4RG9EQlBSQTh3TmhZY0ZKbUFYbTZGMldXampTVnJxRmJrUk9OSFhhRUZZZU1mb1lwc3g1cGdFbVBGQW5oelBzUHRSeDI1NW9pQXNPUEVrRS90Ylo4bFFHeGxIeXl4ZDk2Y0pZUjJUbWtQQ3d1QTRZYjduNXBGa3lHNU5yc25leldrQ205MG03Y3hXUUZpSUxQUEVUeko1V2dNUDZkK2hsdEJYQlhQeUNxOE5vTU9DL2I1b0hiT1VtREkvZVBCcnJST3JhMXBHTDZNSlljR1lsZ3drQ2E1YittL1B0VWpJeEdLU0xoQVNPbWFhQlhGc0w1NCtuaklSdm9mSnpDRmhZYytKeWVvQmN5SVMwZXJ6QXJvQUVZNHhzV0VCZnA3U3Ria05qT0xjSHNuc2JXUDhCUXA5OUNZQzFvVWpiQWNUZVd5YUptYmhEZ0txaGI3WVhabFNUdEMzSktraWM1ZGhjakxiY1B2b1NVZ3phK2xOa3h1aUhYMEpnUlFRRnNweGNCV05VQ0FOSlNRc3dGeGpySjhtSmhEMkVGOHR2QUpLNGJhV2dUcjQ2UGl3d0pYQ1JCcGZTQ2dFL05kNzV5bVZSL1E2c3hSKy81REtCQXNjT0tkUVdYU3ZUYmhTMk1vbGl3ME9qZ3dMejZyZnBXSVNHRTV5SGhZaUxFUXZmSDhtN01RK2ovSzRMV2lzMUtEWG44MjZYdmpDeXo5OTQ1ZnZKUnBCNjJaQmduUFpRRmdJdXhCMVVhNUExS0F4TlRqdDdPSUtKU01ZQ2NKQzRJVXVXWU4xU1FnR2dUcUZuVkFtY29KYXNNOE92UFFyRTBGeXdwQjdnVG9GbER4aGlsalljT2dmZUJsSFBSYW5kV2R0Z2JVRjFoWllXMkJ0Z2JVRjFoWllXMkJ0Z2JVRjFoWllXMkFPQzd6NDlIUU9xaVdUd05IeUtzNFVBdThDM3RLN0RDUlpBVG84OHgydVFFeWdpRTMvZ1UwZ2g2V2dQM3V3RkxacnBtc0xyQzJ3dHNCaUxmRFNnNzh0bHVFaXVIMkgvb08rdlFoR2krUVJ4Y2NFOVNyU0lvVVc4cXJDbXdSajl4MlBRcXBsSTR5dTJDdjE1OHNXRThnL2hzVGNXTTFUVTd4bTdCZGpVSW9POFJTcndOeUhsM1A5dDVsWElUbFBSdStRL1ZobU5TOHU1T2xoanoxM3h2N1RJUHNuZGpiMktuc2QvRXZpcTFNTDNtWStYcDAwckNSNCthS0Z4VjBkM2ozdmh4cXJrNTB0cVk1L2ZTMmJ5Y0pIdkorS0xWekNQQXk5bjRyTncyVFJOT0tuWXE5QU9yeExsL2l6SHBhazc5TFZZNGNNNVpXOFB4UncyeWZzWmR1dER3TW9Wb0U2WUMvS3NTUjlwNjQrblVJMU9yeFRPc0hQZWVDY2IrZjJqaWtGdiswN0pPTjVmZ216MUJ1SjR0dko3ZWxTUmN6RGZPZlJwN3J6MEMyQTV2ODZ3cmRoRXQwd0JnQUFBQUJKUlU1RXJrSmdnZz09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ZDE4elBURXdNQ3gzWHpROU1UQWdYRjA9IiwKCSJMYXRleEltZ0Jhc2U2NCIgOiAiaVZCT1J3MEtHZ29BQUFBTlNVaEVVZ0FBQW84QUFBQkhCQU1BQUFDVW1yQzRBQUFBTUZCTVZFWC8vLzhBQUFBQUFBQUFBQUFBQUFBQUFBQUFBQUFBQUFBQUFBQUFBQUFBQUFBQUFBQUFBQUFBQUFBQUFBQUFBQUF2M2FCN0FBQUFEM1JTVGxNQVpydnZxekxObVlsVUlrUjJFTjBwUkRieEFBQUFDWEJJV1hNQUFBN0VBQUFPeEFHVkt3NGJBQUFOM2tsRVFWUjRBZTFjWFloa1J4V3UrZW5NenN6ZTdTRW9lUW85WktPSVNIcGdaTkc0N20zL1FkUVpkc0VISS9TUVJRWEY5QmlWRlFWN1JFUkpIbm9na2p4SmQxeklpdzg3NWtVeEQ5M2d6NE1RdXVORVlqQ2Jucml3Q3VMMjdIYmNYUk16NVZmL1ZmZld0YnZuOXUxWjBNdlN0K3JVcVhQTy9lclVxVk4xN3c0aGs3N09QUmpWK01LanZWUHZXWTlRdmNRSXowU3J1ZFZHUkY5d3p3UDloMzhiSVU2c3Vrai9GZEYxbHRJRC9GdHl5RjZpd3pIcFNwTnV1eXB6UlVwN2xMN21VaWRWQzZwUklGK2tCL2VTNEVsNjAvWkpMM0ZTTm5yMXZFUWpRQVpyOUxVT2VibEN2K0RsejVnWS9KcEdnRndJYVlzcGZZSmVON3E5Uk5OOEJLVlh3aWlRRittL21SM3pJWFhuMGtTTWV4cXpJUUxrT1ZsWDJIRTd2TVNKV09oWHNuQTM3SFk5TWhmS3VnVFUzekVUNmxPUElxTGdjbUprSUIyU2tMSnA4Qkl6c1drWW9mTVhIdUIydTBEdUNvY2tKQmRCZUJpUjZYaXFNT2Q5ejBTQXZJdmVsRktQVTZxaXBKZVlUbm1LM25Pd3UvOVlKWUpYaFc1SW1XMzZ6eFRTRDlIMTY5ZSs5SFp5VndUSU5uMVRpUW90MHp4RXhUYngrOXlacTE5Ykp4RWdNZXc3MHBJWjdRdVROQzBLWkVqM2xQcTJudHRlb21JN29uc0V5Qmw2b0F3QnB0dXFQTGw3Qk1oalZLelp6SUJMdEMvczhCSW5aNkpmVXdUSW1ncVJoQ3hRdXVMdmt5VTFBdVNNQ1l6a2hKb3RYbUtXUmcwak93SmthQVhHbmdsUHcwZ2FEMDhFeUNhbFdpNkNlb2xYdkVUTmRrUUZGOGhGU3ZlMUlWWDZ1aTVQckJBQmNzMEsxSWcxd2pndmNXSVdKaWh5Z1p5bGVtVWtwRzE1UTBMdjhaTWpRRkpyTU9lcDNOeDRpZU0zWlRTSkxwQjVOWHVZa0RvOWdzMk5DeVN3dTZXZkI1a3RueUplb3VZNnFvSUxKTERiMUphVWJWUTFOZU9DQ3lUVzU5dGFZWUM4bDFXOFJNMTFWQVVYeUJxbFc5cVM3bEVzMnk2UXFQR2R2N0NKVXRwQnlVdlVWaDlWd1FVU3RaYTJKRS9wVzdveXFZSUxKRXl3ZHQ0QWNnZDJlSW1Uc2k5UkQ2RGJObzB3MWRSZ3NOeUozUjIrZDkwd2lWTHVaQ2JuYkM2UWw3UUpUR2tvNW91WEdEV1AxNmRPOWo4V2F6aDdLdllzTVo1REVCd2drWVBySFNJaHlIdEZnUG9zWFRVeC81aE01dXFVTmc2aGIxQVhGOGdtdGZKYTBoTkIyMHYweWMxVitxR0orVFdSekdHcGVzUEhuSmJtQUlrMFVwK3dFTGFUNExvWDZiZEpRUnZVRmprSUlyOUVOSzBGYm44WHlJTHoxQUJ5R2R4ZW9pdEYxSnEzR2xQYUE1Q0ZMakZ5MTA2ZWZMME9TWE9BbkFJNkRTMElRTjVnbFRMQ1ZGNTdoZ3ovR0ZncmQ5ZDlVaGRjSU50UklQZWd3RXYwS002eE1LVTlJeS9EZngyR2U1aFRreHdnTVdvdWtPd0VJd2hoendtQktUK201S2RyRE1nc2xpSVh5R29VeUJVWTVDVjZnTmhsNjFTUE96RUtaUWxwbllxMTM5TWhGY2tCa2gxUk5yUTRlQ1RMMjJaWlNqeWpUbDdVUGkzb09lRkxkMHBiY0lGY2M0Q0VyZnVRN3lWNjlLNXRnaGlxazVlMmRNUlg4WXpySHU2MEpCaTNyV1ZnaDJnQmlXZGlrNkRNSEsrcmhuRmFiU0l2RGdOazhOQnpTVmREYTNVS0xwQkZINUJlb2lPRVYzSXM2VVFvbC9PbUtIZnRDK0V3UVA0eHllem5maFhYeENrT2tFQXBEbVJ4QzR4TkZWanlhdStERGR2Z3FiMExnUW1YbFdqYnBnMEFrcW1NQWVtM1k1cWxIT1lVUm04Mnk4b25iTFdSTWw0S0pWNnRDSytzRGdDeWczYzNEYkJXMWRTR0dkS0RhME1zTnMxRWMxVE1qVm9WQTlKQ0NiWktJT1BFcUJ6TXBEZEFRN0JhNFUwWWQ1bmFZNGNaWjQ1UVdQcVNkQzFIZUdVMUJpVG1nN3pZMU82UU9iNXk2NXlocmNlenE2S1A0dmZjWjhNa2MramZQZXdndVVCSzZDU3JySG1KY1duVlpkRHlsSlo0RTJLN1JEOVFQc0hwQ1Q4ZlNiVDdZTWZmQlZaSkQwTzdnRTR4aWxxZURTVFdhRG1lUmYwdVlscXRoNHAvTFBjQlFESXZpd0hKaVBHTFAxZGRQUjZpMXA3a0tYTFhrSlhjcXZHY3VJd1JLQU9BYkpEeVBxUmhGV0kzWERyVTRCQm1pMVBJTDgvVE01OXFpSExxM3hpUUZrb1NRZHppeEpqaUhKL0FhMm9lNTFWc0o2Um1EcFFJMlIzWEVnNnJYSTgwaUFpUHJHM0NScGhSNHFhYVVFT21aTWZ2MDRQN1FucHpoN2VuL25HQkxQb3c4eEpqaW8veGcwd2Rrc3JtT1F0eWN2RXVSV3RQSEpNeENzRUJNcjVxZDhpekRZakREQkZBbVZDREJiSERGSjJqMzhTTHNpcTl3V3VNa3VvYUc1Q0w3NFlkQ0VueTNLV3RZenRwV2tzVjluSmo4b0NCUUhKWTFsU0F0a0xORkQ5bFhhU2ZaaHhZNXY3Qk9kUCsvRGNnZXlMQUZCMDNsVVMvWG9Ta0ZkRmlZanNwU0JKcnVEUUpJTEd6VVltQ2pveDVFMnFPOFJPTlhSbHcydFpiS3Y5RERVZDFnVnp6WWVZbCtxVWJjL1VUSUVhV0RITWxHeUF4Z0xTaHRSZ2dNVVBrNXl0TkUycW0rV2QydFlNVzc5QTFEVnJBWVFvdWtGV3RtTW5xQ1kvMEV2MjY2bW9YZ3htakkyTnhTVE1md3hlc1dVeHR0dGRlMTFvTWtBQjRUNUJySnRUaytkSVp5bmNCQUdCRDkweFJjSUZzUjRIY2cyZ3YwYTl5VFNWcnlNSjFaTFI4cGZ6K2JJREVVdUlDeVU1L2NPWDFxNXlLQ3BiWU9leXhKaXFuTkxEZVovVzBsd3RrSVFya0J1UjdpWDY5Nm1pYVpjZ3JraVVuSHdyVklId29HeURaZWFUamtmS1R1cm9tNjNRQ2pySEpMTVBIM2R6QWJJQnM2bFdYS1FsRkV1WWxjaU9pUHlZa3dSVktzdlc0ZWNFN2V4dFRmaWZhNjNEMWloM2IyQmJUeU1XckJuRTZqNE1yK2ZrU0dQUUh5RVhPdVNhbnRyV2NIODRRMmN2MXlMSVYydGlnOFQyQWwraFZpdEZkRVExTjg0NStXaVpFYUtodlpBUWswbTByUGNjb3lpVlpJNHBRb3pZVmdWalJYMXJkNHFZaW9KWjRJZVdQQ3lSTTBBUEhnZHlHZUMvUnF4YWNKZEZRTTZ0b2QxL3hMdEJHUmtDeU1WOVNhcGpCWXFVejJ4bjRuUnhpTW1YdldQbUI1WTd1YVFvcHp5TUJxemx1WTYrSkdoRHRKUnFWVnFtcy9hS281aFJDN0xMaXVPczZ5Mzk5WnBOY3V2TklkaDdRVW1yWVlhNXdQN09kd1d3dnlmWnBuVTV3UXMxN0xwYjJQTkw1cUlMTkY2YkxTNVJXdWJlMnpqRkNGYVZ3bkxtdG1OcWxKQ0NERUxvU3JwYnE3dDRCblJhTVhGVXZ6K0FxcTRYWWhKcXU4Vmd6UTVoQWFQWjlLTjFNTUFaazE2RzFVZTdVeG1vaHd6UVlVT0dMbjVlb0JkZ0ZIZHZoekNwRXlKQUV0bHkva3dRa0hEWHhXclkxbUxJTFpOMTRITjlnYjNCR1BOeXk2TkhVeXpjcGxBUkovQUpyYXp4MHkyeVlhTTlRNTVFQVFIMkxUd2dtQnAvblhxSldhUmNxYXJnQWpCcm5LVDB5SjdEcW9NRTd0Vk9lUjdMWnZLRXR3Y1JvOFFvbTlKYWcxazNNN2prR1ZLbFpDd1hySVg5ZGowU3NrZmtDeEdHN0lFS05sK2pURjZyVkVrNnNGa2tHbjdpcVc4bEFLcDdoNzY1SDRqRldkTitxUWkydkVHVzVzR3hlTkE4SXlwUDBSa1AzUzFXSUFJbkI3Q2g1U0F3MmVObExWRnoyWFM5VlNKRDNaVU5UUGVBOFM0Q1RQTktXTWx6WkJkSXNLK2pkVTlNS1Q3QWtwTUVqcFZpeDArYVZINyt6UjE5ZmwvUzB0d2lRWFN0a1lEeUZHVjRpSWIrNGZ5ZWl2YWNpSXp4eVg3YnBuZll1ODlHc2dFVDRNWXV4RHRCNHVKWXdvNmFCTEs5SXcvaDdabnJ6TVYxTlY0Z0FpZWxjVWdLYnlqdTlSSGN4RjMwcUtubkNRaStCek9tWnhCSE5Da2hTTmFza2RMd2w3SUhobTd3RW5OVk1xeXlwNThNOStIeElQMm5WVXhRQnBGcGZtUlI4MWlVUllBTW1jMG92a1FEbjZJSlhWVi8rZFBXeklIY1UxM0dlTm93VlNCdVNTOXJsMkh1YWx0QUpiWHU4aElHVmUvRXBzY01XN2ZnRjFyWVlUUis1Z0RBaTRSSmRheHBYak9LZUZPY2xyc0c0RGNrZ2IwMTErSU9aSkZmdHdwNXN1L1JCVmhnZmtEME5GMWNBcUJRZ1hXVUZpNVppelN2ZlV1dDNXV1VUMGl5NHN0eE9Lc0loNzNuckJKYUpPRUdSN2ZFTEE3c2pTbjRpbmtRdnpacVBObGd4UjVWNU9YMG9JN0tPOFFFSjdadFNMYi8xS0I4cGxOZE1SdE1VVXlRSXQyVHpRcWpnVm4zaFNTMVZUbkZuLyt1ZTNtc0pXQWhwU1ZTYnhsVzlSTmJUY1didWIvemhkbStyOGJpb1p2YWNPQU1hRzVENGl3YjBlc2N5L0tJS2tsRFJVblQ0S1NzL2N4UHZPSGhvZVNMbWZsZ1hvMDZxZWc5Ny85TVB2M0ZmQ0hzby9jdEhMM3hQOVNwTFY4Y0cwWXk0ajFoQVIzTkNKcnFMLzhpMlVObEFXRjBHYVQ3Y0VnMmt1Y2NMNHdBeStOR0ZENTlrWnRPRCt6L3hMZVZoc0Zmb0t0dFd0ZW1OZGZJQy9TckpoZlFyaEp3MUdFdTd6QW12Sm94YzZISmo1SS9lUVVJakI3QnV4dzRmRVFjcWZiMXJrY3FSenIyREJJV2JIYnpzeEF2alhGRzViQkN1YzVheEFHbmJyZmFBN1BVcUgxWjQySmFCWWdIelJueitqRC9kY05Eei9aa0djQWpiVEs4UlM5MyttYXRmRk5lMVZRMGtlWkgyZjg5Uy92Nk9KYzlIL04zQjgyWS9LWGwvQ25UNVNBUlZTcStadjRzeEt4RWRENUNyMTZUZGoxd0psNVdWK0pzV3B4dGt2a0kvb0Nqc0h2em1DdjBiQitybDc0Wm52bU0zeVhMTlFkN0RjR2pTc3hpN2tQWmJqZ0F2a2NTQUpLOThKano0QWVzWlBIV2wvMWM5Rm9VTklXMGNRQXBKOGQ5RitOWVZTay9IVzN5VW55czNiT3VURFI5Ykt0clRIdzlQdlV0aklFWDVpSUh4NHdFSzhZeld0VHlBKzVETkMyODczMy80OGVFNnY2b2phU0dXeFEwbllaeGN1ZWhpa3loOElrQW1hdmMwVkhWeUJ5Q1hQUXdUSmMycnRXU2cxc3Z5K2dPbFA3bDh1VE9RUDNPR2lvNk1OV3RYbkxuYUJBVnpieVkwSkpLdExEK1JaeUlOQUxJbEZLM0Zkcm9UTWNCUk1yUHZWSWVvM0RGQUFqNDVMMEt6U3gvaUFiSmhLVytNS3ZlT0FiTGVaMS9QNFVJaVAzU0FFajB5K0swdWpTcjBqZ0h5aE5wTFlGK3hOK3BUakpzL0NFZVdDTE4zUnU2VVJZZWMyZ0RYYWIrUmhZSlJaTTdGVGdBRzlqYUgvd05aTTJab0h2RHBoQjNsZ3hsckdpeGVIREVPNWxNY3dlV2ZJY2FmL3R4bFJUaksrMEtsLzNpSC9MbW9EbzJPMGhibjFINElRMmFvdkxhR1lNNmNCYnR5bkdldzA2R2p2c1QvQ0JyQmlobTZldTNxSTFkVzdlT1pFYnFQbTNYaG52UDAxSWM2NHhZN3VyeUNPcElldmV2L2UxZ0lMS1k5eHJOay9VOFg1Nzk4UnovK2Z3RGZHN3dsZjRoNW5BQUFBQUJKUlU1RXJrSmdnZz09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ZDE4ekxURXNkMTgwTFRFZ1hGMD0iLAoJIkxhdGV4SW1nQmFzZTY0IiA6ICJpVkJPUncwS0dnb0FBQUFOU1VoRVVnQUFBZndBQUFCSEJBTUFBQUFRQnVnaUFBQUFNRkJNVkVYLy8vOEFBQUFBQUFBQUFBQUFBQUFBQUFBQUFBQUFBQUFBQUFBQUFBQUFBQUFBQUFBQUFBQUFBQUFBQUFBQUFBQXYzYUI3QUFBQUQzUlNUbE1BWnJ2dnF6TE5tWWxVSWtSMkVOMHBSRGJ4QUFBQUNYQklXWE1BQUE3RUFBQU94QUdWS3c0YkFBQUpLa2xFUVZSNEFlMWJYWWhiUlJTKzJmWjJkN085bTBVUW55U2hWUjk4TUFzclJVVjdveWlDZnh0YThNRWZzbEJVVURUckh4VUZFeEZSS3BpQzBqNUpvZ1ZmZkdnVkJNR0hMT2g3b3Z0UXhXNnp1RkI5MEdiYjZMYis3ZkhNejVtNVNlNXVKcmwzcnluc1BOdzdkMmJPenpkenpwbVpzMW5MaXJEWU01VUlwVzBxNnVCdG0zWnZTV2NWam00SjMvNlpUc0NmL1JNRnBEZ053d0xmS1VRUC80dzdMUENkcnlGcStQR3JBTXRRR1A5SGFkUWtTdU1mUDN3VEF6OE04SSsvME9TYVJBbC9GQ1cyanVTSEFYNEJWYm5sazJoWGYzVC91ZWV6MWxEQWYvSDhVMWRidTZLRkw3YU1vWURQVmRtR0g2WHZiNjgrenNDMjhRL0Z2bTl0aDc1SWp6M2J2ci90Kzl1aGJ5aEQzMVh1elZuaG52cHA3MzFDZjRSVE0xajkyTjdXUFYzQ0R1enIwcTVyVEg4TmJhZStoMkVHTGhIOUdHUjR0UXhRb2JhUTNyM2gyL21XQy9Na3J2UTdyNDBEL0VWTkliMjk4Q2ZnVlN1cGhOYmdBcFBoNE1Vb0U1SXdZdE1iZnZWU0phWldZamZBRkNOdEFJaDVJRDdCMzE3NE9UeitKdUFQeVJUZ0gxYkRLWWZWNEhMYU9QU0ViN04wQ0VCV1VDVUFGbGdON1JCRVMyaFBEM3pIUlptVGNGSHd0a0ZNQklQL2IyamlCS09lOEJmWlBhUUpLVEU4SnllQ3dhK0xwckNlSHZnN21kdnZnSlpnalJhM3ltcE9VODZEYUE3bDJSUCs3RHpLY1dGYVNLdkpSVCtMOExPaEtLQ1llT0RuMkNJM2FJSkhBT2I0cUJQUnc3ZlpJbVBRa1ZhWGhqV3VTZHpkU3ZqcElncXBrbnNsUUFaQjlJS29qWC9rTW1veW9XSU9VQkRNMGRydzJRampvVmZmNXZ0YmdZd2ZSUjBWQWtxUmg3NGMyOTh3TFNpTUgrZGZwaVRHYUczQ1FNNTVhUGlqUE9hcHZRVWREaTJRbFFiNW9QZ000ZG5MOXdzcEZJTG1sK0d5TUFwSjgzTm9iWGg3R0E4TlA4R21HT084bk9rMHJFditJeFNCdzVESGVmU0N6KzJ1VE9hSFVXaFppazdMYllsLzJqTnlmV1RuSUM4TlA3ZUs5RHU3SGM0YWc2TGcvT1VoMlA5QVJkUURQWHZBdC9udVBrdVdqbVl3TDhXVldGQ2dzaGpDTnFEaGw1Z01GSlhoN0xYRFdURVpCTjZFOVQwdXJKMGk4WU8vZThBZjR3ZHY1WVk2Q2xsSmFacGNkQnFDcTZMaGYxNUJwbWh4Z3FkMk9BekJkU2J1SUx4c1dmRUNYT1JmckdYZzBnUCt4STNJR2Qzd2J5R2dwcUtRVmZYc1FURlNkV0Exa0ZERDUxeG1LYmg0SEM3R0QwSVQ4Q0FiZ2R2UmIzeGsyeVArbFg5NXZHMlUrdWdCbjQ5RE41d1dCRG9LV1VuWnhEcE8rc1AvMUYrVEwvd1hyUU8rMm1JVDJ1SEcrRDFqVWJwZFRaNUJoR3J5MllRTnlxbTJZZlJoQWw4cm9IU3lyRktHV1BCMHNRLzN5UTBVSVZQUzlMeldEaDh0VHQ1NHFoUjNMV3VFMy94SzZ3dWNvS0U3Tkt1TlpJS2cwUU5GelFSK21VNTRhRy9LNDlOVGl0WFl1dS9xNDZ6NUYzNS9VOVJVYVllUEZyY3Nla3JhNFJMOGt1MktDeUR6bGpraVZ1LzMvRVhDdm9vYTRxMll3SitsalJmUE9zcmorY2xNY01yZDZndC9yT212U3V0cHJ3S3EzZzRmNTY0b3V2SVVCQ3dydDh5YVFCcTkzaHJGd0VHZUp2QUJwTGVoaHROU2lFMUhFYndSdUkvNnd1OVRuWGI0WmJJNFJLc3lDN1Y1eGhQa2FrUUVYN3NoTGtsR2d0cXRVbEhXenN2b0ZENitMMGVhdnRyaHE4Q1B2TG5ITXpacExtVldHcjluU3pDVjBUWE9ZUFYxNEsvS1hBOXlHWkZiSVZiTGMxc0FYNjA1T2h6M2VCVGtpQXpMNlpraWZyQjhpRm9NL2ozSXd3QytYdk9TempVMlZrbGFIQ3JodzlkSFBWemphU2txNWoxbjg0UkFZSnN6Z0o5VEcweGFSNkZraXVEdnVzQk9JSUVWYVQvMjZLUGVEcjNHSTJyYjRiSkxsQTBqVFFaNEc4Q3ZxWjNIMVZFb2ZaU0UxVEpiQUY4N1hFTTduTFk0SnR0eDZXUkFtZ3p3Tm9Ddm9oQW1mU2dLU1RkRWdYYXJ2Z1h3TVE2bUJCcU1OMW1KSzVtUkZmN0NHVkpMNEczdnEyNEFQMDlHaGpaT3VlZVkyb3dtTVFhR2IveG84a1dCbzZ6alRiUE53d29ibkI3RGh1L1N0bzg3SUFWaEJscVVRbkVyNENlQVRxbEp1bXhiRXpMeksrUWVnNHNWVVF2eU5GaDkrVmNHQzYvYkt0ZFduWlpDeDlueEovelZ4MDF0U2tqQTFaZWl4SW1mZjN4d1F4Tit6OHIySUs5TytCTXYzTi9KcmtrZWo2dS9LanZWaVgrUjJVUDQ4TkgzRjRTb2tvS2ZveW0zckZuQWsrOFJxVXVRVnlkOGxGYnM0SmVYcHl6TU5SRjhXOWtobjRmdzRXTnlkWjZyd2Y2d1Z4Y0s1YWM4aWptUHVYQ2Y1M3ZBS3NMM2NrVWcrbEluV1JZb3VkMVFOeDdjNjBYWnpVOGlZY0VucnR5ZWxya0VuSElaK1dQNmxzRjdjSWE4bWd0OStuMDJsWlZ4U3R4TnVwSUlWYnJ3b1dYSXlKOWNsbkpPM3NFcW9jQkhkL2ZjaEpzeXl1WXVrVG5tYU5lUm9xMENoV1JxR09DTmNPYzlaS2lEM21oa083WlZXTlVHRW1pcnJWanNSYUhBVDNoeUtleHZQUHhPNWJqRkp2QXBqcnVkYTQxNkxUQzlBcFFEaVBaQ1hUUEFFM1lYVXdUSFoyang4aVRnR1FmTENiTFNVWEh2Q3dPK25VYkoxeXBOME9nWDhPT1ROY3lrY1FkN1gxNjYxUWlXZ3V3MENOM1pzK2E4Yy9pdXZRd3RyRjkzN3l0eWFuRnZhemNIeHFiRXJUS2VuNHVMczlpNFc1VGNxOHU4RWhUKzkyKy90TWRsa3VHbnV3Ky9JWGpYNEdMVytoYWV0V3dYbnJHc0F6NHIzZTJuVWkyVEY0dXB1cVFrQ2E2Qm0ra2d4L3ZIOVphVFhLdGppaG1UNjNhYWZOUnhzM3hvVVBnTnJRZlFFVE9PbW9nZnVPRC8yNnczd2VkblBUaEN5Ty9RMStqVGdabnpUNHJ5M0lxYmtqUzc4NzgyNWpycFA4WmYvcnZNQTV3Q3dIbFlJNkU3NVR3RWh0L2FmMDZxY242R2JyWE9OeXZ3QzVmMHcrdnUvdGM2ZGNMdkVrVkZuNzdCbXhKelhiUm5IbkxYMzJLdHp2R1YxcytucUQ4NUoycEI0Uk0vcy9kbk5QczFkUzh5SXpRYjFVaVpqY1Brazlkb3daak1sTDMvdUxOMERNRWZQOEdjLzVnZ3JibDVVK3IvQlQ3Nm56US9oSjh5VmRWOFhIbkJkT3lTTE44QmZMaTBWRGNsQ3pZdXJ6eStwQk5Cd1ZpMlVSZms1TFkxYnZxQlo4VythVFpsdUZrbndsOFEvYk5oSkR5NlJMbGRMYjBhSW9XUG9LV2R1ZW95MkV2QlB2cHQ4ZU9sUGlqWVR4R2lXLzF5aS8zVkdRdG1nK1hHSzc3RGVZN1NpZGFjWGFUd0p5blBoZ2YwWlhNZFRVY3VycHFPVk9OUWtlaFczNlk3V2hsYUZhVkNhQldXdk91ejROMXJxaytTQU1PcjYxd1kzbmh1QzhCbEE5SzR1TlJ0ME92VDdDeDlpdEhvOWtlV2ZQcTJwQ21lYjcxYnQzNU02ejg2aENoR0pYSk1lV0pPV3BTaUtVWFFjZU80OTgzZzNTZ2JsSkVQZlNIbDA3aFowdzY4T3AxN2JtV21LMGU0R1ZHd3Z2ZzFoMkRmbmZWZ1RIeXBZLzNhdmkrWEs3YXhHaUNCY3NXQzFvb2ZxK2o2LzFUN0QxVjIrMDRISERleUFBQUFBRWxGVGtTdVFtQ0MiCn0K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ZDE5cElGeGQiLAoJIkxhdGV4SW1nQmFzZTY0IiA6ICJpVkJPUncwS0dnb0FBQUFOU1VoRVVnQUFBRTRBQUFBekJBTUFBQURMT0NNeEFBQUFNRkJNVkVYLy8vOEFBQUFBQUFBQUFBQUFBQUFBQUFBQUFBQUFBQUFBQUFBQUFBQUFBQUFBQUFBQUFBQUFBQUFBQUFBQUFBQXYzYUI3QUFBQUQzUlNUbE1BWnJ2dnF6TE5tWWxVSWtSMkVOMHBSRGJ4QUFBQUNYQklXWE1BQUE3RUFBQU94QUdWS3c0YkFBQUMrRWxFUVZRNEVZMVV6MnRUUVJDZUpFMlRKbjF0OEI5SW9TY1Bra0xGbTc3K0J3MGV2TDRpZUJKSnp3bzIvMEVMM3J3MElIaTErQSswU08rcEovSFNCTHlJQ0lsdGJmMlo4WnZkbWMxN1NWdmN3OXZaYjc3ZG5mbG0zaEpoM0lodk4yVk9qK0x5by9SUzdBZTh5aGNHbG5uTm1idk1IY1A4WE9XblZPZE5CYnY4VGF5SVdUY29UcFQ4SkZyazc3cG0vaVBXSEhqRFFCRWppbmVJRnZqRWcwWDJPNFQzTjhPYmtkQUtmT3JCZVQwbUd1aUd3RTFrVzQvNXlDRjU1ZzFudkpya05kckE5NW1kRjRGcVJnZ2djMi9ScGI5bDl5Yk1DRmZHZGphUGtrdUErY3g3dXhZQVFsbnhrUDh1UWhWUlFTYU1Cbys4UVhsZVVzdE55UkRUVEJDTFEyWEszRlplc1hVTFlXeGloZWpYSElqbzlXREtXYUQwUm9KNjJ3RmhsM25QOFNDZlpWbFZwWWkyckFpMGJ1bEN2cjdiUUpSVDVTVm1WM0xnSWFvZ0gxRlpGUkJ4SlRZTXBLdHRBTDEzUEVaNU80UXFMeFZDdW4xdmJnZjVhUEdYZXNjVGJtdjdWY3NDUmJ2MXh3UzFrRzdUbTZFdVJGME5Lc1VPNlZZNXBFYU52UlJqNHBReXMwVVZhUU9seU9NaVFMNFZkZVMwd1ZPOGNSRUtWaitpdk5WdlRJUXNla3FQdWFaNGIraU42dktkQTRWbTJWb0lNamNWcks4NUkycWN0MFlkaitHMnRyY2drR0kwMkhQUThSbk42aDhqWFhYZ2VYWDdUYWlxWFlDL3AyU3R0aENpd25sK2cxVTNoKzdPOHc4UElqNDlEK1ZWWHJMaWpBWElXYkFXTDltL0tJL0trU2UyYW02dUx4SGFXVHNIMWVvN0ZPWFFmT1UrR1lNZCtVR3RSZ08xa2d2TFBQSDlHRWsyc2FtR2huWFBYeFMzQjN4WGpxbkUvdHJLVnlMY2hrUGR3SDBITUY2Zkl4WlgxaGVhb1hoUkxabmM2UEpKazk3ekV5ckcvSmpvdnVVdnpwNDlGYkFyRGRhMzl3UHphTURwcDduT3Y5MVo3aE1kZnVMUFRURS9Qby92UFJzN2lGcldKR2x3MnE2WUJOT3VESUljT3huZ2lrVWhQQnBYRUJUZWwyNlorM0k5Q2Q1MVNVUGE0ZnFCMXRpODlKK2YySWFuQjNLdDF5YmdxV1ZaSGhMWERsT3VERERQNStqbzhIUmxmT2xGVVdUcGJxU2h5KzNHS1pWR1I1ZjcwdWd4UDBRZi9jZDR0M29Uckg5NUNuTmNoS0ZnWGdBQUFBQkpSVTVFcmtKZ2dnPT0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0psWjJsdWUyRnNhV2R1S24wS0lDQWdJQ0FnSUNCb0p5QTlDaUFnSUNBZ0lDQWdYR0psWjJsdWUyTmhjMlZ6ZlFvZ0lDQWdJQ0FnSUNBZ0lDQXdJQ1lnWEhSbGVIUjdkMmwwYUNCd2NtOWlZV0pwYkdsMGVYNTlJSEFnWEZ3S0lDQWdJQ0FnSUNBZ0lDQWdYR1p5WVdON2FIMTdNUzF3ZlNBbUlGeDBaWGgwZTI5MGFHVnlkMmx6WlgwS0lDQWdJQ0FnSUNCY1pXNWtlMk5oYzJWemZRcGNaVzVrZTJGc2FXZHVLbjA9IiwKCSJMYXRleEltZ0Jhc2U2NCIgOiAiaVZCT1J3MEtHZ29BQUFBTlNVaEVVZ0FBQkdJQUFBRDVCQU1BQUFDZTg0NC9BQUFBTUZCTVZFWC8vLzhBQUFBQUFBQUFBQUFBQUFBQUFBQUFBQUFBQUFBQUFBQUFBQUFBQUFBQUFBQUFBQUFBQUFBQUFBQUFBQUF2M2FCN0FBQUFEM1JTVGxNQUVESkVabmFKcTd2Tjc1a2lWTjJUQm9QK0FBQUFDWEJJV1hNQUFBN0VBQUFPeEFHVkt3NGJBQUFnQUVsRVFWUjRBZTE5ZlhBa3gzWGZMSEJmdUFNT3NJb3FTZ3hMdXk3OUlZY3FCMGpac1dYVDFFS3BraFJSVlZuWWY5QXBseU5BL3NjVnErS0ZWSFpaWjBtMVNGeFdtY2NVQWFXaVNHU3NXOWhLVFBMczNFSjI3RHNaa3JGeGtTcVp0QWxVUGhSSlRta2hPemJGaTN4N0lzT1BXeDdSK2IzK250bWV4Y3hpWnJBZk00WGE2ZWwrL2ZyMTY5KzhmdjB4RGMvTC9Qb0FXOG04ekx6QUlkYkFOeG5iR0dMeGM5R3oxc0JYV1k2WXJIVSsxT1dkQkdEWTRsQlhJUmMrU3cwVTFnR1l6MmRaWWw3V2NHdmd4d0dZMTRhN0NybjBXV3JnQkFEVFdjaXl4THlzNGRaQUZZajU3bkJYSVpjK1N3MmNBbUJlemJMQXZLd2gxd0NabUxVaHIwTXVmb1lhSUM4bU56RVpLbnpvaTVvSFl2THAzcUZ2eHV3cVVHaGdvRFNYWFhsNVNjT3VnVE13TVM4T2V5VnkrVFBVd0RJUXM1SmhlWGxSUTY2QkFnRFRHZkk2NU9KbnFZRnplYWVVcGJwSG9LeGRJQ1lmS1kxQVEyWldoWFVnSmw5U3lremR3MS9RTkFCek1QelZ5R3VRbVFab1RlbWx6RXJMQ3hwK0Rad0ZZbTRQZnpYeUdtU21nVElRczU5WmFYbEJ3NitCSFNCbVpmaXJrZGNnTXcyMGdaaFNacVhsQlEyOUJtakdsdzE5TGZJS1pLZUJTUUFtSDF4bnArL2hMeW5mVFRYOGJaaHREV2c2Wm1nL081bCs2Ly84MElYclcrbHByUENuLytPQmoxNTZJVklCRVdpRnZLdVIyQTBzRWExRER1MEVYZ3ZDTTVZaVlrN3pBcUloSmdKdG1iTWJjc1JRUFhQRWhMM1FFVkNnczBhZ0hYWEUzSEd0L2NTdmw3UkdqaTh3VS85YmQrRmYyYTREOENuYW1Ka1AvU29LaUdaandtbTEvRUplWldOMHRMdHlneHBMYjhiL2N3cjNBeGhFNFcvUm1aaHA1RTc0ckRSOUw1NGlZbEROZTZJaUpweldrcjlRWTB3aHhvck9WSjFITEN3VU1YZXlnM2Q1aFcrd1c2VWpsbkRrN0RRQjhISVlGK3p1U1JjeEdCcEVzekdRMEUzcms3K29FZU9MRHF2ZUFNYUhJV2E2d1paSTNHK0dXS0FNcTBMT2VlaVUwV3phaUptSmdSZzNyVTkrTFB4S0crT0x6bENkUnkwcURESDNzTmM1YTRXY281WnpoUHowcllNMUxWM2ZzM21samhpWWdzZzJ4azNyay8rOFJvd3YydlA4MWJLck9HRGhFTVRnR3ladVlqeHZYa0xuK09TbWwvR1dLYjd0UXd6ZTJTMlRsa0pvSWdaaTNMUSsrYWMwWW56Um51ZXZWZ29WU1lwbENHS21kQnZoOEtwU1VvWDF4NGQyQ1ZyT2VXUFlFT09UM3lER0YrMTUvbXIxcDZsTWNvVWdadGw4ODlZNDluM2pGZjFla2tyWXNDSEdzK1UzaVBGRkI2dVZTZHYzVjBnSVlocG1sOVh5c1hkTEU5YytZU28zUFh5SXNlVzNFR05IZTRGcW1mb09YTWlOR0F3VGw1U291NFAxL2R1SjRVT00waVRkTGNUWTBWNmdXcjYwd1hwd0l3YitaRW5KQ2U5K1FZVUg0SDU2TkJFVHFOWUFLRHBNQkRkaXl0WndGajc5YWxqdVk0Zy9PNXFJQ1ZUckdCUWJ0VWczWW1wNnFPUjVHQ3pkak1vdEE3cnlhQ0ltVUswTUZObHZFVzdFTVBhS1pvaUpUR3RzcTZPUEs3QSttb2dKVk91NHRCdWhYQ2RpQUJLenl3clRVZ1krRVRpbVN3SnA5dXdTaG1BR3p4WTN6UE1OVnN1WFo3QWVuSWpCVU1rcy9XSHYrQUFkRmdJL2ZCUVJFNnpXWUlIRUo0MFRNUmdDV3J1c01PVTY1OHR6bkErMTBVUk1zRnJIcWVKRHluWWlCc3Q3WWgyU1p3WmlGZzdoa2xreWlUdUNOcWFyV3BrcE5INUJUc1RzK2c3R2F4enZSNU52dU84OVZ4OStUTlJzcGgyQ21Ic2Y3WHpuNTl5MXYvc0gzLzN6RDdaTG5qZnp4Y2FWVCtJdXJydnZlL2ZWQjY4Zy9QYnJqMzlRUlhyZUhSZmFUeGdpeE12VnhmZGU3M3ptWncwWmhYN2s0Y2FWWDIvYWNVNWFXMzVyQnMrTzdxNld6ZFVkbnJoNDhCR2VjdUppNTk4MzNUU3B4RG9SVS9hdDE2S1ZWbE1wV3pLdFhyN3h5Q09YcmpkZThGb1V1bkc1Z2VKT2RxNDgvOGlseXpqUkVZQ1Z2dmYwK3drdzhpcUozTUx6dlo5MVFQWjNUaWxyUEVQSmV5Tm5kTEFraVhnMHR0MjhDVms3ZXlybisvakd3NDRGSVk2Q1FwVVg4SDhVR2QxL2diRXJnVDJLVGxvalArWFNjNzRtT2xDdGlsUUhIMjVNQ2pWOGo3TDZyeXBxL0s4UTljWkdwODFlbWZNbnB2bmtSRXpGZDl4RE8rVUR4YXNTQTBDTURCRmlSTkNIR1BxMlNsOGxvUldPbUQvcndMNThLd1RZTlo2bE5NTnUvZk0vLzBjTnB0REJvdys4aWNibjV0YjFEcGgzc2x2WWVQaWoxaHFKc0RITFZNQlhHdXl2VFZOOGsvMVMwNXNHa2pUYXBEMEswaHBvVUdZSFlnTFZndkw1SlJBand0MklPZGxabUdFSGM1RC81U2EydlVYZXdtTXEwRy9JaVpqbElHTDIrMlVmSmQrOUY3aGFudnVTOTdZSFNiMmRoeFk5Yi9JaVJSNTgzUE1ldUlhQVVOLzI5dlk2WXcvaHRyMHQzeXBDekhUakMxUk8zWm9Tc01yOTJuWWJERW83cjVRUWlkYVJwNk4vN1NyS092RHVlb24yV3NydE42ZlpBUkY1MkxISzd4UW11M0ZhbkdWZ3ozNmZZcnhNN0RNMjh4QnVXaU0vc2RPSU1kR1QvbXJkZTQza1pZLy9GMTQ2VjhPcnZDeDYxdGY4YmM5Ylo2dmU4bXRRQkRaT2xIUksyZ0VuWW5hQ2lObE1Wd3dTNHE5NEVXZzl0UVphQVU2YVBQSk9hMFlJc2RaTDdYbUVtS2VGbTE0TTA5czBtdUFkTXRzOWpIMUtWbWF5QWNTczcza1kyWW90Zm9VNm1vQmZGYlBaQTRoNXNmNmJLdnFXQktwWGtVTURpTDRoK1hGMHVXaHQrVFZpQ0pkbW9zdFhMUWhtY0Zoejk3YnJTNTVYWmJkUGlXcFYyVzlwSWRJT09CRURLUUZoZGRYVFh5WkFreTZLNHRwb1JYRmhHaEZhb1FzelFub08wYWRhcEJGaTJndWNERlhaNTRHdW4yWEdHcjh0WWdFQTJISnhWZG5CQ2N3N2dZV1lQbmhXRjRPeUZ5VVJNblRVRGtCWXFHK0w2R24yNmFZSXRVM2prbzF4MFBya3R4QVRYcTBXWTkrVHhRUFAwaWlxQ0g2ZkpveFgyTXRWMFIwVnRlUStxbFFlbkloWnp4b3h3TUdLcUY3TFRCYzJ0TDF2R0lVNEVQT0hjdTRJdTJ3dG5OdmFRZ3RvczQzd2hreHJzWVBpdnVkQkJRS2xiWU80cWpZeVFJRjVnWGRVODZHRGtrYW1iQms5TnkwNTd4cnhGbUxzYUgrMVFLUWRrMU5HS0t0SzUwZzN5eEN0eENPeFo3akpBeG44UkVPTVJueEtFczFxODRBWHZpUUxXZGVsWWpDZ0N2YXJsaHVJWDkwWGlYaG5yWGxIbFlIdTg5YlNHQ3FzNXJQTDdHQjVqM3NCL0pCOXBEUlZydk9zSXkwUm9hQ2tvaUhkQ2c5cnUwU09pVUlnMlJnSExmYndHdmx0eEZqUi9tclpxelFualZCS0N0eG5DVkZWUFFrQ0FHOVpxYWtHd3hDalc0czhTbU1qVTVJRlVranpnTHF2eUVMYUtnQUplaUZHZWlqWStHaDFFRDVCZ1pnMUZVSGJheGZFd3p3N3VFNmhaejVUb2x0RkdSQ0UwZjlJSEFBRnBsdkFDRTY4L0xQZ3NraVphRkNuTFp1YmxqU281YmNSWTBYN0VVTXpDcHc1Zms3cnJDcUc3dVZOL05TMHJpQUVSV1J5T1JIang0ai9LUldwOEZMSkZ4K2hUVkhFdEhtNXdsVkxUc2lCRXFsaHRhMks0M2NnWmtsSDdHZ3dJRnFaRzZUQ1JNbU9oa2oxQTFCZ2lFQnppek9hWllvbDB2WFN2cHUyRDhSVUZSNWhUVFFlZWNIeVo0ZE1DcVlLNUNNQTdpU3pzeVFWam9hWTFNWFI3UTRiSTd2d2s2SnRxS0s5RWFNYnRLMUd5VUhsK0JDREI5NEo4YzVLdXd2OGc4YWJKbU5OQWRHSEFneG9oWUdpOGRVQ3B3YUl0TC9scHZYSkg4M0dGRFdxdmNxR0VjcUU2RnNWcXhjR1lpeTBHN0kwUW1HSXNUQlNUNzlYOG5hVUF3Q2JJUnZndkg1MUQwR01iSDl5RjdTNThhdktoeGcwdHNRaW9qY05vZFZLaUZ4V2J6bFFZSGxIaU9ZdENGT28raXBtdWh3M2JSK0lnU2Vyc0V6WTZMb0tOTGlEREtxVk1DbGhDZGxGbm1pRUV6RjRrNVFzS0t5ZUFXTEt5blZEUUpyYVhlTks5Yll4bWk0YVltaktCL3JHQmNTczhRRC9xU2dSK0JQU09EVEltN1VhQTlHaXVHOGNyTWlzQmp0aHREYmlvOW1ZU2YzZVRLaU9SNVltYmpNRVY1ampUUm1MVnRTV1ZrYWxkaHNReE1DMGlOclhmbEdaKytxYXJuUnZ4TnhVZE5FUWcxZFQrc3BvL2kyVmwyWlFwUy9MbzRvS0duN0V6SGFiLzFERUdGcEwvbWlJSWRkWG9QcTBFd2tUdndZaFlTeFhwZml3U2Jwck5EVktKeFFCTWUzMFovRG9mUkdkQzN0SzZjSDZTTkRTZUVVMXQxU0hoaHFlb3lHR0JrdEMwL00rakNCNjBlaDRWa0hEanhnVUZ4eTdoQ0xHMEZyeVIwVE1zaEttYUJsN0l4MFBBZFJLWUlESGlheEFqa1FlbllpcCtYcWxMQkNEZHVFdE1YT0FCcjFKTlp2UTQwdWZIK0JBekw1U1JGdDFhQ3BDM1FHTkpSV21ZWkNjRkVQMG5vNUdSMkE5MFJoTVFNT1BHRFNON1N0Ti8rQjdyb1lpeHRER1J3elFzTTlGVzE3VEVnWURMVE4vQkhMajlRWHBFbjUySW1iSE9GNG9MZ3ZFVUNGVXN6TXZvZE4vblVMbnJIZlowbmpGMTY1OEJtK2Z5T21LaUJoZG4zblZBVkptRERmVVBBMDlvcm1GZit4SERFeUVRZktUWDhRVEx1VURCL3dZUTJ2Skg5SEdvRm1FNit0MGZFbEF6OXN4TDBoWm1XaVJrdXF2RXpITFNsNWVORFM4bjZvTXhMd3FrQUFqTENmU3p1b2hVTkkycHE1NldSOWl5Q0ZlTU5YVUJzS1BHRHJDUXhHOUQwNzZMLy8zWmloaURHMTh4TURpOFRkbTB1bjRDZ21zS1dOb1Q0MnRsSFNwM1oySXFmZ0VhS3RoUTJwQ2dQR3VjQzR3KzFBVVRsOTUweFJuYVJ5aW1aNEVGT2c5OWhWaFJCdXpydnJjZVRXa0p3YndwTXdNUDdjeEFocmRpR255OGdvN2pQME5CWHNpUnRCYThrZTBNV1J6NThEYzdmZ2lnVS9INko0SVZickpJelA0Y1NLbTdETnlEZVVwcGlrT05FbkQxdnFpaDFkekVhSGFsaW5PMG5nbExjU1FJa3FtU05pWTNvaFpadXh6bkR3ZHhJRDlFdGozY0h3eDV0TjJCY0t1R2RuVERUa1JNNjhHQ3J4c2lMT1NyaERnanBVUnZERTBNd1ZOYkNEQ2JyNWtFVk5YTHlTcVdkSVZJeHV6b0ovSWRva09vZHZHY0tJLzA2T1Rub2dSREMzNW85cVlvckNkUFJ4ZmF6b0dNdkszeklpZllzaUptRm1mNncxeDlsS1VRTERHbERjY3lKUGtSSEpyTTJOMzRKYkdFN0F4YlNkaUFGbTdtbERCQVpmTWp4ZzBPRGM5T094TjRTc1VNWXJXNTRkRlJRemFoUnk1aGdWaW9TajlDeXU0SmgvSUIydnFoSlFEVHNTZ1dtYWVFMjJaaFRqcjFIR2ZmeDNWclZIaForejVCUWRpVHNuMFB2d1kxR2VmYTNYZXRqRTBWckplRENDRzBNdjMxUmxkMEJDS0Era3UwMjhyd2xEYU9JaFIxYUpoRjhydjVmZ1d6WlNCa29vTG5QYVBFekhBckdrd01ubHBTd0grRlZMQTdrMkV5alN1OVhYZ2lTS0dadkMyZUlWOGlBbFlkaURtTlU3a3R6RXFldDAwVnloaUZHMWZpQkd1THlZYlFxK1d3VHZBUTY5YU5wY1RNWEFsekd3SUhzVE1STG9Db2RZYlhuVVZoY0JzTkwzS3ZsVmNvb2hCZmFReG1UYzZSMkVObjd1MnE0eUlIekd5YlJDcGUwMkJtQjhpY1oyMGlMZmtQNlJYMGphRzNxQVZyNmpYeklpOS85b3hML0t5c3BwK2luU2VuSWhCUjJSQWdnNitCOUlUa3dxQzNQYjRqbDI0ZEN0ZWZjbmliR2tjaXR5akZLWGErTDBTdWJpQzk3d1BNV2lCTlJGUHZ5M0dOdm1USHdWbDRRTmhQS2Qxd2hFendmc3FKeTI0V1BKSFJreVJCT0J2RUJlais2Y3R1MDJrdEROMGZHbVRxMk9DdVc1ZUlacW9DRi9iNks1SXZ6RjQ5VjhTQzdYUSszNEJac1pjbHNhUGpoaGdUQnBRUDJJQWhrMVRaRlZOS2ZoUklLTjNqVTZFeSs1Q2pHYlJGMktnOXRkN09iNG9WNEVXSWdvdjNZaWZZc2lObUdXMWRJcVM0Vlp0cENpQVpvMXE4LzNPOU1xOFlHMm5Bb0dGbUphME1hZWx1cUxhbUJWZERwQWgzNEI1bjQzQjIyLzFBWFhxR3VsQ2N4aWZEcEx3YVBDNHlWTjVPbHhValpodVd0Qlo4b2ZZbUZhZ1dvTHZUQThnNEExVDB6RUFsd3BLb2RLOHVSRlRWRjA5aXA3TnlPVFZHTHRIVkx6S1hwN1MwNWxVZVV2amFPVkZpcHFTcmw1VXhHeFJKbjZ0SzhlWDlzZVVaQ1J1aythbDVidkZoZU5MaUpFaDBLaUhpckZINkxSdHhIVFRJcHNsZndoaWd0WGltZGhYbFJYQlkvQkN3eW5RN2xJMzN2c3E5RTZPaytwR0RGQzdxcmpnZlpwVDRUVHZLS2UreVF2WVpSMXJPeFdpTEkwcjdaeVhiMVZVeEd3bzBkSG9xajVvcHBLS3huM2Q2b294V3BRR0IvVG1UWWUyZVBTeWFTNUF3RVpNTnkwNFcvS0hJQ1pZTFdTcU1GYXpqSjRsS0EraTRzcFpxRnRlWjVCTVBCZnFyemJkS2ZGajNZaFJXdzZJWDAzM2wvRzV4OGtCRmNoWEJWcXRyOWxaTFkyRGlpZk5TbVZHUll3ZWZZSzVDZ014QzFZeG1HTlpWSTlvd1QwUkpvUjFSYmRNYzVWNWUvRk5jV1NDdW1uQnhwSS9CREhCYWlIVExKaXRDaGxjdjVCUTJtSDBUNy9ub3JEaTRLbnZXNDlIQ3JvUmc2VmsxUzNBdzBxc3NKNlN3cTVKMXlFdy9Vb0RYN3pHNGdMVkpvWEsrL1RMOWJySkEvaHBXRVpDeGZFN29OR1prekhMQ3BjMDhlTkRETnBidmJWb1krV1FFQXAwZzdSbE5KcExkUmczWUJFeFdjMTdJeWN0RjB6TEQyaHNLTmw2VkFza3BJK1NJdTIrVi9SNDlpN1dhWGFuKzJLZ2dNUThuUkRFbUMrOFFMRGdLejJ0QjZoYm1uU0ExRDlucUpYRHZRMitEYUsySXVRb212NkJ0a29wWFBpRmhNTHFzcDN3UXVxcEppaDkwU1pzS1FFOGRFcXJNZ1ZpL2JUcWFxQUxFVTFhRTBXZGVSMGpnd1Z2aWd2bHBBVWZTLzVaNndXMG9pZmw5SStxRmpJWmZkZ3k2bkFOSWpUcHFZQ0JnbzROQ1ZUVjdGSkllcHpvRU1SZzNVU3FyS3pmcGpocys2RnQ2NUxXVGFzU0k3STVDNHJqT3JjMzB3b2IwSVY2MjRsc1M1SDU3dk5vZGZtV3Q0eUpLZFFaKzd4Tmh5L2t2eXVlYTlyRW9PRU92UGFuZUhSaFhVWFRzaEwvQXJ1d3ZnSU03bnV0ZmFKdzB2cmxYemFkWXE5cUViZTZ0dlAwRkx3YTdGWjFneUxmd2pxbFlHTHd1VzI5VjhHMHVNOGhpTUU0UXBobElOM2RDbkVMT3B5K3FweE5PSDM4bGVWWnByZXZvWGxZNTFmK1FIQ0F0N0VDTlhIcDNyNTlFVW5zOGUwdmVZcnNvZTJTb0xOL2daaWxkWDU0QkV6OTZ5TGwvVmZyUE8vSC9xaXBTWitWYy84L3ByMFlRc0dMM3BzN0MwU0RFMnIySkMwNGRpajhNNUFESHZNMTBYKzRhSlZnSlA4elF0N0h0citnNVhWVlM1WlIwWU1oR1dIZjRHbStmSjY2d3NrMlAzaklUdXNLMDhMSVNsZHNueEZoaUpsb0NLUzAxR3ZWSi84WTJYWjFEejhyZkJXZUYvWmFYTktVNEdpUFYzL2l5Y1lhSmJaVTJvdWVKdE9OeW5PTEgwTE1PWWI5OTA4MTJHdHpJcTZtOGhyejVYbjNNL2JsNy8rTER6RDJZWjE3Z2p6dDJxMy83YjNobnpKeFpnd2x3ZHl3emgrK1o3Mno2SGx2QmlkaHExeTBXakRJWDFabDNqYnlPcXBGQmVBNjIrdGR4Y0xwaTlPTmYrdE4xSHBhSXNHSnJKbXN0b2c0eW04WVluQzZTZWRuUGU4YlRMeGVSeWtpYXQ0cDdWV2N0blExeVM3amZMTWIxeHVxOC9sN3BIYmhpN1E2OGhnMFFneVJYYnArT1F3eDNqc1pqdjlpanpXbE9MWE9GVHBDN1hyRFJvd0hzTkQxY1NQekJIa0wvS0E2MXJHaUp3RVpYQjhrd3ZkMS9wMmdkOUhhOHBlVnZJU1k4R29KWm5COVN6TGt1S0hkYm5wZnBmLzkrcDhPeHdJR2FOcDVjL0NLRnhXS0dPOGQ4RVF4K2xpS3grOEkxSk4wamlHL3BxLzAwc0lkRHphZUswbkthRGV5TVRqcEVLY3J5cTR0UE50VEZ4cFhIbHJvU3AvOEY4SG93dGN1Tkw3enJpNUNSSFRUdXFpNjRycXFkZUpXRjQySkVHT3VyemV1Zk1MRUlmU0dIMzdnbzQveWNac2RYVXh3cUJTeXJzU0xlL0pDNDRsUGRpdlBGbVZJd2dJeFF5S3NGdFA2akZqSDZjQ3VkTGwwQkEvUSsrK3dKeTNmSXFzL1MreW5jQnNUbTlYZ1poaE94TXpmN0tIUmluT3lCcFlIbDVwSzA5bHIxbGhUUi9ZYnlCSFRyK1pTejFmYjZsRUVRT0JJblh6ZzV4dldQS1NpMEROZEt1SW85eHd4UjlGZW1ubjlHejZDSlZuenhmNGttSmxOZnd5Tnk3ck1Ub0FreGlOOWhwVWd1eGdsWjBnNmxMMlNmOE5IUUZ1WVlWRmp4MEFLRUxNYWlGSXJLNEhvUGg5enhQU3B1TlN6blpWVGpjNkNhRHJHbWVBVkEwc2ZvQUtJbHR6RS9jVG1pT2xIYTJubUtmenhZM1BFdjdYWm94UTRFemZkeWExdWx4Z21sbk4wWjRnYmk4bWRNTFRHWlRXNDlFUFZLNkZGOWttVnZwM09RZDNDYkd3RTQ4VHpUcmRMWExYMmhMa3p4WWxGMGV4Mm5BekRTQXZFckF5TjNCQ1craVBmSjM1ZHd1K0cxZ2lMS0VIcWVxSXRQQXZFaE5pM1lNSEQrMXpPYmpuMTZFcXFDS2YyYklobkt3b0EwWjZ6S0d2RHVFcEgxS29LSjNBdkFqSDdDZkFaYUJiUWI1STZTN2V1TFdGanFqMWJwUmJtbWxnYnhwV1k4SkpMS3B6QWZSZUlXVXVBejBDenFBOVR6MXZrci9CTXA5bERwYlFnUHVkTXgwajZaaURoektIYmdBTVplai9pOWJNV2ludlREbWZxKzdjQkdNYWUyMTRaRHZuUHNkOEZHRm9oZzJlcXd4djUxcDdIdC8rbG8wTFlFYmdXaUo1Vlc0SUM4WDArMXFETXZUN3pEa2MycWlHL2d1L2VvSXBmLzgrZTk3WmVqYklqSytSYUp5aDJ6NzIwa25VN0dpaDlVRldYakZ4OEk4eWxHNWU3ckhVeTdKUG5jb28yOG9oL04rVm1YcUYvQllnS3VmYTh0THFkbHByZWQrUm1GeStXOXZOMWpjYmlzY2lwazliQVZ5NGUrSGU5eENoZ3A5c0FORG94OGg5S0N0ZDY5SmVWRHRYQ0NCRjAvMitHaVdUMzNkSWlRWThQNzBaSWxlTlJGY3k5cUErdFZJVlBKZHZBUlNCbVZmSE83ME92QVF5N2c0T3M4OG1PaFplQm1PYlE2eW12Z05JQVBzMExEZ21MeVRZd2hrb3VqMXNKa04rSFRBTll4dHpBbXRTMTlwVmZVcEtmZkU2RmtyalRoeXdqdnc2WmhLS0doVWVSVmlpLzBtQlg4RlZLS2pMakE4UGNqVWxGczhmRXRJdzk0Q2ZZNzVTOEdmMFpkTEtTMUt4REQ1TGxuSE03RmcxVUdTdlUvaU1WclQ2RFRsWU1XdEFLdXRiSmxwQnp5MVlEZFhacjZ0VTVLaE1lVFRQNXNtazcxVmJ5YkhPT3g2VUJUTWU4dHI3S1M4Y2VoeFNhZGlmUkQxbU9TMDE1dVZvRDZEUTZjdXlMNEw2T2R3VUtiLzJoc0t2cG9xYzR3SkQ5VmxoaUhqK0VHc0Iwak1JSmpuRzUyYk1HTk9vSnVVSzMvNVdCeUdaUHJubmljR21BOXZuTEZvV042YjM4ZzlZUHU4TFdwb0hDdzgvREdpNk5qYnUwcytiRE4zUWd2UkZ6bWphNnVLKy9EdEhqMHpBeHBaQzBQSG9vTlZEV25SSWQ1YmVaY0Ixb2FLMFBrVXlZZDg3dWVEU0E2WmdGV1RLK2dkdElXSWdLQmtwekNmUE0yUjJ2QmpBZG93VEFodDlWRlU3bVRzZkZiaVhES3VjeUtCcXdkc2NVdXpmOEhrMUtIRUNZN0Jiem80bVQ1MDVDQTNBMDlCUSt1cEJTRWp3MWp4YjI5emIxVXg0WUNRM1l1Mk5xM1J0K2oxWkhPREVMUitPUTV4NDREWWpkTVVLczBDT0orcFU2SHlmMXE3a0J6amRMdTJQRWhjbTJoQStTYWlUdEdBMndJc2RHdExJWlhLT0RTbmlyM0xONXR6UjZRS29hM3dYYkV2WVRydUJPdnNNM1lZMGVQenRyT21ZKytUNkV2bTJULytuaitLdWFTNUNJQnF6cEdCaUVaaUk4TFNiM1lGa3BIeTVaQ2huNm9EMGRnMyttYzFoOVl1K1B3WDl5U3RxZFBrekdQRDFWRFZqVE1RQlA2Q1lYS1VNZisyUGVnbjVwS2RVcTVNd3oxWUExSFlNMUlOcnJNUFBoY0FIS2FQNlFLMngvVEg5RzVza0hybDNxZFZSRnVJaDVTc29hbURYVE1SZ3FyYUcwOHoxRzJIM3NqL0hJTHUzRnJBVWRINUx2dzRxcHRJekl5Nlk1RVZ4RXFmT2J5UlpObS9EMHlsVkUxb1dIRzRkdElJM0lLU2RMV2dOVmN6aGVUUVIzdGhJdW80WGgwbHhjbnZqQ1lTTnVucHcrQ3czVTJZRXFScDRqMVNpcGlJVHU5STlQMXVMeUFtSlc0dWJKNmJQUUFENVdrc1hBZDZCVHBDYzFncElxSG8wZmY0Q05nZHRDVWdMa2ZCTFVBQnFHWUVJWGdqZHhtMHA0TVJJc0s0Qk1FL2M0RjBiOWNjaHoycXcwZ0laUlh3L3cvOEY5eUQvRDZFOHNiQWFOM1MxTkhUNmIySjh3ZWE2amFRRFRNZnVTQTJ6TUdvTHQ1RHNEV2x4NlFaWVM5VGJiZGRKYTFKdzVYYW9hd0hUTWxpcUFCOCtsY1poVW04VzJHT1hZSTNKVmpmeWVxZ2JtelhTTVZ5VWJVLzEyQ3VXUkl4UFRkRlVQK1o0M0JTbHpsbEUwZ0xhY1UzVG5zWi9xNzZmeWNkRXNFTE9oaW9sMlg0K2JJUnJibk9xb0dpaGJSeG9XNnF6TmVpd3E5VjhXbmVmYlkrM0J4VGlmam5GcFpRRGlUbDVlTVZMTVhPeDh4RHdsR0NMWE4zaGtjRy8yV0ZyWTYwMlJwNDYwQm9DWWVNZlc0M2hPM1Z1T3RHYnl5cmsxVUFka1N1NGtkK3daV3J5NDk5SE9wM1BjdUJVMDZyRTdRTXhTbkVyT1l2SGlXK3l6RncvZDR4V0hhUVRhUDczdmdhdVhmamNDWVU2U3JnWmFRTXhxbkNMbTJldm5DR1ByZkFOR25KeEhvaVdIeTZ5MEhZbFZudmxJR3RoRk8yekc0YkRNYnRkcDJEYXJGekhpNU82Yk5rZE0zNnBMT0NOTnlLajFxMGlzYSt3SlByZzZrMjIzTlAyaEw2WmxZMmJxZnh1cDVqa1Ixd0N0UmNaYVdXckkxWXR6ZWpOR1ZwcDhVMHE5MG81WndjdXFLc05jRHAzT0dHZm5KdmJxaUE5aFRyT3dIZWRwcVFORnF4MURTUmFCZGQ2WVUxSkpsajU4dkdqU1YrM0RpU0s5UHNKeHlwcVRqcEl4QVpwMEVFT0hkU1crVnkyQjJnNHFDOXE0R1dlbkZ1Z1hlVjNPWnZCaVR2bXhuQTVpNkozSjk0aEZ4MmRjeEp4VjcyTXhGdENpQzJSVG52Y2pwcEZLcjBRMjV0QXZUbTJweGp3Y0Z6Rzdhb2hVaWVjdzk2WG1zMWtnaHI3QWltTmwrNnJKQ0dXS2k1aUtXdXF1eFp2RzZVdGxzMWtnaGpZN3g1ckQ3S3NxbzVNcExtSjJGRkJTK2g5aFBzM3Vab0tZaVd1ZjhKV2FQL1RVUUZ6RXRPWDdtTW1taDBvbWlPbXBuend4cUlHWWlNRVhUbUxkRXY1aWtGWHl6N1VjTWNrcjlhZ2NZeUlHeXpzbFh1VFpMS1pqR2psaWp0cSt5ZWVQaVJodFdzcXg1djM2azNzeVVFWTZvK3YrWkJ2ZlhERVJjMTZ0RGV6UUZ3V25OMUpWM0prY01hbnF0ei9tTVJGVFZOTXhmRVM2dTk5Zm9SRnpZU3VPanpLM01UNTFITk5EVE1TMDVMd2QvSmtGejl0WlNWWHFkbzZZVlBYYkgvT1lpRkdmdDUzbSs4a2JjLzBWR2kwWFJNdHRURFJWWlVrVkV6RjErV0gvZVZyaU9aSEc1Z05UK1ZxT0dLT013UW5GUkl5YWpwa2lmNllZODl1NDNyVys0MEw3aVUrV0RNMjNzTjdqc2pHVFgyeGNzZW1Rby9EZVJ6dWYvVG1aOWU3NzNuMzF3U3Q0ZVB2MXh6OW8ySVdGM25EZmU2NCsvSmhPL1pHSEd3Zi9ZY0diTkh2UWZjdzEzZmdHNGlFR3U0OUtYRmVuYVBHdXZwU2czdDZIWFNyNGRrcTE4Wk4vQXNESVMrMFI1Sjd2aVFhN0ROSTlxK2pKZGRhNXp0amZpS2dhNWNLR2x6ZXhUcU1Ec3VybEc0ODhjdWw2NHdXdlJhRWJseHVybm5leWMrWDVSeTVkeGw0eTdDazA1KzBYZm9IZCt0aEgyNTNGbHQ0dTVtZHVsVHF1d1hpSTBhY05UYU5YZWpiSnd5YmV5VzY5eXl2OHFMSmgvQ3drYWt1NmJNUk0xMytuNU0yMDdmbkQ2WFgyY3RPN284SEVvYkUxeW5MZ1RUUStON2RPV2F2MGpBdUk0WGMreXNOM2VuUUZFZE5pdnc4Z0ZIN21RTzkvQ0RBZlY1aFk5WTZIbUhPNnBWcnNRWE5haWNXdnorQnBkbENpckhmS3UzZnY5dlkxSFArM1RkY1hKRk95TVUrL05vY243RFhka3BGMDBOWXJGSWZKeFQySys5cFZtSTBENzY2WDZCLzRZdVBMdlJjNE9KNzdrdmUyQjhtZ2RCNWF4TEZmRnlueTRPT2U5d0NLVWJVNnhYNlRPSGhlVFNNbXdGd2tqL1Z2UE1RVUhsWG5CUlQrNU9BanlTa09SeEdzQ200VnMrc1lHMFM3L0pqcEJrY0ZscmVVNGZGZ0xsWjQzaDFGUHRrQVl0YjNQTnIxVGlsVVIyRi9nQ0gxUFY4Rk9HbnlmSGRxeEZUVTdzM1RDakhkekhtV2NmNkpoNWkwTlBXc2VzczlUUFFzeWxKY2lEa3ZkN0hYeUZNUjE0N0tDOFBURkZGVmRuQUNuOGpnNEd6eGpYaGJNMjNyZkNob1NWQURmdkQvQ2Q4QUFBdVhTVVJCVktKL0xSaTB0dVd1UEFkemtXbDhmd2NETVcxOWdodmNEdlZwZ3dzeHk3S1Z5eG9kYVBsOTBYellnTEVoUWkxMlVFUWs2aVp3Qlh1eW9sTDB1UVFOUFRmUWtJZzVaYzVTcWdqRXVKZ0xSdVA3T3hDSWdSQk4xUVRuV1dkT2hCMkllWVZHelhRVnRZWFlOYWVUckt2ZGwyVjJzTHpuZWRpUEtkQTNxMUVGczFQaURQQVpzUDZ3VC9uUjV4WGk4TVduUUl5THVjdyt0cmVCUUV4RnJXK2lHWUFUYVNrY2lGR2VDcjdoVmE1dlhmY3pHQXZKcm1xZUhWeW5GbjNtTXlXNmtiRzV6UVBrSHErSWtOZFdBYTh1YlV4UmxleDVad1JpWE14bDlyRzlEUUppNEVoWUxxNStjQ0ZtWHpZVWJNVWFENkxmMFA5SUNEQXE4Y2o1d0RkcklKTEhLaUcweVVsZ2dKb2lnSGtsaVpoNTB5dWQ0b2h4TWxlNXh2VStDSWpCQ09hbTBYOU5XUW9YWWxZa0hZWkJ3aExCM2RXakpueDV0TVhUZ1JnZHlTT1k0Z2tiSTFOT0NpdEN5UVl4R253bmVLcVRPV2M0eGorRGdCZzRKYklqb29aWVZnTWJGMklXWkZNQk1mczhDQmQ0VThiUi9JdmdBOFRvU0o2NG82d1BiSk4wZU0rYkwwNFVZaURIbnVRMXlVZFBUdWFxdEhHOUR3SmlLc28yOEVaQWM0dDJkeUZtVHJhVFJneXdzS2JhRHAzSVRjVkNSL0lJTlAyV0NzakIwcTUyZkxXTklUaXBBdjRoa1R1WmN6NWovRE1JaUZsWFZvVzNRMUVkVCtKQ2pHb3BqWmlHd2dKU0psV1hBOUFKZ0NoeVlHR1RoMnUvcU00dnJxNnBSSTBZbXQvRFdvVzVuTXhOOG5pR3doQXpDKzMxZTRrWFBibytVYzZpb1ViSndnOTJJRWJhQi93N085a3IwUWVOU3lvdkptVEVhQnFJc1JnaUdlNkxTR0ZQcWMvWnhPUXh6NnA2SlhqZ3VKNzd4NHFmbTdsS0hkZjdBQ0FHcGtIN0QyZ0cyQU14QmV0QWpCdzljOFJzVXBPQnh1VFZZeTRnWm85UzlRVXNjWjR6QjBBQkIvU0U5ZkdNUW94YS9yd2xOMDY0bVd1bVl4b1lBTVJRd3l3WTljTjhpR0ZNRk1SZzNZZDk1emZrOWFENmdCcUlzUmdTNjdaWVlUcnpFcm9nYnNIcy8vS2dFVVBjK1BWM1hCdzNjeVBwZUlZR0FESGtQbGdORE1RSVV4SUZNWlRYdm42YnQySTNZcXJDNmhSdnc0NjhTalJuMVZvRXdob3gzamNWcjA4UmpaczVwWXp6RllhWURIVUNKMFBPdlBGQ2dSalJZMFJCRElsZjZwSVZpQWxFN2dyM3BiTGhGY1hxWkhuVDVES0lLZFRBajY0TzVYY3pOL25HTXpRQWlBazBUQ3FJd1Z3Y2phYnJpeDZtK1JZUnFtMlo5amFJOFFyL1RDQ0d6L01GQkRNWnhqbzBBSWdoRzJQMVN2Qjh4WkFvaW8yaGpxUFUxWURkTmdZdUNXYnNDdGo4Z0VtYkRXU3djMW1Jd2ZMbGU5c0VtZ1BRdUpsM2xUWm1FUU9BR0hJdzk0emFaK1A0TVpUWFFwdmswbzBZREtQZ3Zwd2tGNFpibXhrOVRrZU1EekhBMVY4U1pGWkE3bVF1eXhqYjJ3QWdCcllrZ0JqdW05TEltUTlydkNwYWp5N2FXaWN2ZEYyYkZJVEY0SjJNakphM2JzVGdpSFBZRjM1S1dvMldMcy9JbFVtZUlZQVlqTmtiZkF6dVp1NHZhdnllQmdBeG1DeXhXMzFXTGYxRVFZeHZrazIzbmdNeEZacnAyNzBKa2pJTjNqRm9NcGRDekYwcktnNWFRU2ZtWnE1b3h2VStBSWloRDBCMFczbmVycHFmallJWW1taFo3V3E3K1c3bnBranVTNVZJNFNjMXZjcStsVWtoWnA0QUphNGFYN0IwTWxjazQzb2ZCTVRzV0t1SitDZk5hZzBvRW1LcWFoSGJia0FIWWxEUDIrSy8rY0xSWHZGL2FxVVFVelp6TkdmNXJJMlR1VjNRT0lZSEFURmxoUkhlQUdnbVlUVWlJV1pYclZ2eXZCTWY1amNIWXVDVHZEVEIzVjEwZ3ZzRm1CbHphY1RJalJCSU9jVmRKaWR6azI4OFE0Y2hwbEJmU0YweGNySkVsbE5YbTM3UnlNTHpyUzJKSklmblM3TnNacU9MTjZWWElrdEJxVEVDT3ljUTBXWXZXTnVwUUtjUll3WlFNM3lsd3NrOHlIamNuZzlEekR2TjBuQnFxcG0wZGw2U3V5bGZkUmdEQVliNm5pamFoUmlRNndHVTUwbFB4R0ZqdkJwajk0anRkMVgyOHBTRk1nc3hacEptbXE5Y09wbW5wb1loWVh3SVlyNXViU1pJcjBiNGJsb3p4N1FaemM3aVFudUpNWEM3eEo5ZG8ydSs2OGxZd2ZWVlR1bENETHErK2laUDNXVWRhenNWb3JTTk1idHFKc1R1NFIxN3RrY3k1enpHK0tjWFl1Nys0VDltbVNEbUxtdDREZDlCbWhRZ1JFek1xSDlsNnJJeHRGTm1RN1hmaEhSUGdCaURJcG1JSVpJY2thRVRySytwTEhRM2lKRllwWGtlUHZ4Mk1iZHpqbU80QjJJbzZibE1FSVAraHplUWFENDl1YllqVE0razZuYlU4Z0hJMFA2Ym9ybW1HK283QWMrN1MyWXRPeEJEYXhGTm5pVXd4MHd6Z3dLWlpia3hCMVNuQlF4ZHpFV3g0L3ZiQ3pHWG4vc3B0T1ZTQnNwcGFXY0VuZEtxS2xBMi9HbUpBOW9pcDVKbWRkK0ZHVGx0bE9yUzJsUXNtNlZ5b0NZU2VUWWZucW8yNUlEVG9pU2ZsMGJLd1Z3eEhOZDdEOFNRU2pKQ0RMNnQvNjVvZ1pxeEdMVE12SVpZNVhRQVRCcSt5OW8veHJFZktzdGJEdVk0azBLZHNjOExkdFp2VzMvWXRHNXNDYVhyNVNQQVF3ek92RUpib3JTYnVjVnhQSU9EZ1JqdldRbUdIek1HQTB1Q0hBc0YvdkhpeFBhMUJoRFRlV2k3NlQyemZSRkI5dmoyNy9NMmV6TmovNW9DSjltMzZmYitxM1dlK3JFL2F0S2p2cXJLbzhhbUtqTlZOeTM1L3NvZjBQckJLOUxWK1FmYTBBV1lhMjdqR3hnUXhIajNNL2JsNy8rTER6QW01dUJFZ3dCSHYvYm45M01uZzFZRnhiVkEvWkM0cEVWQTNrLy94TjEvS1VmbE5aVWE4SDUzdFljOHEzd2dsSUtSdmJpd1BGbG1Tei9lK1NrTTByNnV6WkZIZ2xuTXh4Y291dWFEZ2hnUFlLSHI0MW95QkFvN0ZNWDltaGwybWM0aHUzNFpPQ2gzNVBGa0VqRXk3NnNsbnJmV3VVS0hsMTF2QkJBenhSWjVPcm0xV3pKRWlDRytvQVppNWwvMkNqVitRTnByVFUzZ1oyNml4elkwTUlqeG5yclF1UExRZ3I4aEN2L2swVWdIR3lIdkU3ODg1ODhiZkpwVTUwSjQwMWZjcEhldEFLUS8zZTQ4LzJWZmVoVG13Y0pHK0hsd0VEUENTaDZwcXVXSUdhbm16S0F5eVNEbVZQdi9saURzLzJvLzhaTVp5SndYY1p3YVNBUXhoZlpuYVU3a2Z2YVp0bll2ajdOU2Vka3BhaUFSeEV5OWhIMVFLM2QyRnJFZUl4ZWVVeFE1WjMyc0drZ0VNYTFWSERQMlF2dFRxRWtyTnpMSDJwN3BGNTRJWXRaTCt2djY4M3BtTlgzWjh4S09Rd05KSUdiNkZnNm5GR3RBT0hkRHJzZ2NSMlh5TWpQUVFCS0lPWVg1MGlJNzROTmVKOVVLY1FheTUwVWNod2FTUU14NWJHNHB5OVU5clAvNEpreVBvMDU1bVdscUlBbkVGUGZwUDR6YzVHTGlBNEJTbXZMbXZJOWJBMGtnNXVrbDJ2bTR3YXR5eXJIOTdianJtSmVmcEFab015UGNrTERMdDZQcVc3U1M3TC9rUGlpY21pQjNsZ0NCQzJITTh2aFIwQUJzUXE5Sk54OWlhbjYwMEpNQ0c3YVpDS0JnTDNWekZQU1MxeUZNQS9BNy9Ic1kvWVEreFB6QWphNUw3WDhDOEVSR2pMTG4vQ3p5cDlIU0FDRFJhenpzUTB5UG1rL3hid2hCVUxZK1BlcEJueWNOcndhb2J3bTNDbEVSTTZzbTdxcTkrcmpoMVZJdXVkRkFIWWpaTTQrQlVGVEVsTlV1L0xhMTZ6ckFLMzhjRFExVWdaaXQwS3BFUll6YXFJOHZYemREbWVVSkk2R0JYU0JtUDdRbVVSRlRsenpnQVMrRk1zc1RSa0lER0E2YlQxaTdhaFFWTWNwT25jMGQzeTRkamxvRWZSRVl2Z3NxSW1Jd0hTTjhvWmJ5WjBaTlRYbDl0QWJvSzJUOU9iT09WWUdJaUVGbkpCRFQ2T0VUS1o3NWZjZzFRSzd2WWxnZFlEeWkrQ1U0WUdPTFdKeFMwekpoL1BMNEVkQkFFWWpaRDZzSCtxelZzRFFySGpPOTM2UEhDcU9kbS9rMTJocEFqNkttM3dJVi9iNjczd29EOU1wLys2L2ZGMGpvZXNSTUwvMy9vaFB5SUphdTlEeGlwRFRRQm1TYWpocWhSMUxYWVQxVGxiMVEvN0EzdlI2cEMzTVVsVWNObFFibWdZczFoOFNUREYvRVAzL3B4dVhHb1VDb3M4MDMwY2RLLzhiQkpvOGFPUTBjc2tVbVNuM0oyM2xIK3pzL0dZVTJweGwrRFZDM3RIQ1VhcUQvV2p4Sy9qenZrR25nYVNBR203djd2K0E4Ti92UG5lY2NPZzFnbW81MWp0TGtVL25hd05BMSt0RUVMZ015djNjRUZyTTkxaG1Pd0RiUE9yQWFvSzJiUnpFeWVuZk13Tll3Rnl4aERaQ1JlYjEvbm1wM1RQOGM4cHhEcGdHY2pjM2s1eVA5U040T1gyYm9oMTJlWndnMGdHTnIyVUdwUDBFTFR6SDJWNGN1SlBUSE84ODFzQnFvQWpMcTQ2T1lRdEowVG8vRnpKamNjdkloMGNCRUhhMGVaWm02dXo3dHk4OWZ1dXhjWitpbXpXTkdSd00wWHRvWW5lcmtOVWxmQTNmbWlFbGZ5YU5Wd2pPL3NUZGFGUnF2MnZ4L3JDOEpSOUlnbll3QUFBQUFTVVZPUks1Q1lJST0iCn0K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WEcxaGRHaGlZbnRGZlZ0b0oxMDlhQ0JjWFE9PSIsCgkiTGF0ZXhJbWdCYXNlNjQiIDogImlWQk9SdzBLR2dvQUFBQU5TVWhFVWdBQUFVZ0FBQUJZQkFNQUFBQmxtM012QUFBQU1GQk1WRVgvLy84QUFBQUFBQUFBQUFBQUFBQUFBQUFBQUFBQUFBQUFBQUFBQUFBQUFBQUFBQUFBQUFBQUFBQUFBQUFBQUFBdjNhQjdBQUFBRDNSU1RsTUFadDJyelJCVTd5SXl1MFIybVltS3A4UkVBQUFBQ1hCSVdYTUFBQTdFQUFBT3hBR1ZLdzRiQUFBSUZrbEVRVlJvQmUyYlBXd2NSUlRIMTQ3djdJdmpEMUVqblNWRVFYV21RQWdhdTBCUW5pVlNKQTFHRUFrcFVuQUloWXVnN0xVMDJKR0NLQkR5Q1lGQ1o5TWhFZWtNRFFWUzRnNHBqUzJsUURUWWNRSVhFcExIZjc3ZjdNM3VYYkxqQU5KdGNUdTdNL1BtZDIvK00vTm16azZTR05kU0RDTkhiT01rZlhQRUxVUXd2MG1IRWF3Y3JZa2FFYTBmYlJQRjFpdmZpMnVyc05BMElFV0pTVm0yc09qUlpBb3ZFZDByTkQ2S0VxTEFtaXpiS2l4N0pKbURRQUx1a1dqOFB3MTVnK2lQZnhsU3RsL1lTMDJpZVZOZ2pWb20rZlR1TmVVazFXRGw4MmR2ZlpYdVpGcXZRSXJyNWwwTXlOUGZYbi8xallmR29yZy9JOVhlODNGSGwvRWdGMlF4NnpWZHBFcDBYeWVGTGxzMi9ZU0pZN0lWQXlDTm9LK0MxNUpxd29OTVpjblpUT013K3NDK2lnQTVMbHU1YlUwaWNVYTB2SXBMM21RK2RWZFQ0eEFQOHRydkw2TkFpMWRIZW9ab3pyNktBRGw1L1ZiYU0rdlZOdVdpdG5sZk9PL1V0YXRFdDVQakJzV0RSSDVLWFF1a0V4MGk1OXdJa0RBTFo1N1BORE5PQXMrT2tMTVlyQVdRbmxpRXBWM09IUTF5UGdONVRDeHFOV3FiMTFmb2JoNGtSckluRmxFbHBiOU56U2dEQjhhV2VlY280MVAwZHBKVTNWeVgxT20xbk83R1NQN0xFY2tVMWlRMmxjYng1QXFiMUhSejB3SnloUGIwSXlJRk56d3ltcHdpT3JERlZBTGh4WTU3RlFkeVZ3VUR6bXlTYU1odDl3NWpvYVdlTXBDSUpkcXVtRXlOMmJMaU1RNWtnODI4dXJsZVNIaW5wVEl6a0JETHRxNWxic3ZFaDFJVVNDaWZ5VncxMUF1SndkQlNlUm5JZ0ZqcW5rcWpRQWFVSCtqdTVFWU9aRUFzbTdTb3ZvLzhqQUlaVUg0RzhyUm9iRGtITWlBV0VzUE9YbEVnQThyUFFLYWl6ZkV3WkVBc1ZYOFRGZ1V5b0h3ZnNpYW5vdU55RVFLdHI4bUFXSTc1czNzVXlJRHlmY2dST2FtUG1CWGFod3lJWmR4ZlphTkFCcFR2UTA2cmxlZFRyVElmRW1KWjFCbm10c0VXQWJ5TEF0bWd1OGE4dlh0VDBIRzJQS0tFRHdteDdObHFLckZ2aEtFZVkwQkMrWEpqNTdYa1FZNFhRWGJVQnB2WGJuaHhmaFJQWWxWK3dKdVFhUTl5cFFoeXYyZE5yV1QyNURFOGlmVXVHeUJrMXU1bUVXUlRpdVhjbDkzblpzMVgvWEhlcE9ROUJpU2lnVVdFWlRjYkYxNTB0cmtuUjlqMlZKVHdOQ25GTXZFcmRSdlUzWGIxZVNvR3BGVCtKeWxkSVBySTJ1YVFHMFdRVWl6MTdtOUo4cDRYVlZoTGNVYTNVUDRJWFZwUHFxbnJWZ2FKMmRxOUYyMTduaFJpZWJNcmVocVI3cDdJN3JsaWVCTEtyeXg4SUV4dnVHSHVJR3ViOUhvQnBCQkw4MnNKMXN3TUdFTWJBeExLSDVPN3dvVEZxZ2J5NDNPSUh5WUxJQ0dXbXpwNHJKTS85VVNFaFBJZmJxcmhpQkd5b3kxclNQUTBkV2VMSUR0RXFSN01IVCt1TUl6aGVmSzBQTGdNZlh4bks3b0VsTi9WcmtCeVRtY3d5RWZZMzJnTWxlbHBFbUl4NTg0YlBUT21LaC9xN2txS3I1OXpiV3NHZG9QeURScWtmNkJ6R0NSZExJSnN1b09GRHZuTG9Xa2tCQWwvNUY1dFU5SGRJVVFUS0tLbTJZa2FUWjY2L0F2Unp3V2VSTzF0YmF6K0dKQ0pPSndKWDRkYkRzNmtadHdPQjVyTVFxTFVPM1EzSHhMZnkvUjJzcytQTFl4NTNFT2VaTm1ESkR1MnR4R2YyVURRZUZKWVdDaVlKMUhGTHZ3TGdXaEsxSThBQ2VVYi8rTEFibEZZeGNVaDhUcDM0S2cxVmRWcDVDdzVFU0JWZ0NDYlFmeHFhRGhra3RyWHNoZ2YzUkRMbmtKTUFwc2RsUk1Ca2tXVHkyNFFlSkQxZkVpSXhmUURGSjA5RTRvRkNlVmJVZFhkbVpBSFdSRDBRaXpha1FsVWNXRFMzcjI4SjBXQVlFeGloSmlrQnptVjcwa21GcHh5dGsxMTcxNGVraXMvZFdkQ0hpUS9Ba1R6WEpOTUxCdTlCNGlLdFR3a1V6NFdISHNhNmtIVzdKSXVXMldRWEN6bytaYWl5bnlXaDJUS1I4L2ZNL1k5eUlwZFZHUTJnK1JpU2QyMGJxeW9lM2xJcG55SWFzNlk5eUNUOTVmaysybTFxMlNRVEN6b2g1Nnp1VmlRVFBrUTFYWVlVcitkVVdjWURKS0pCU2NadGgrTUZYVXY3MG1tL0YwbUt0K1R1dEVWZFlqQUlKbFkwQStMUHB4NUNrTFdRcUdrZk5jYlQzTGxwMnp0RFVKdXFyaVRRVEt4Z0hmYllQbjNFT1JqeFpOTStlQjFvZ3BCMW5RK2cyUmlRVDhJNWI2cjVNc3hRNUJvTFBkcTg4b2l6WlFQVVlsQXJmcVNlQitDSE5OckU0TmtZdEdUYktNbHFudFhDUEt4NGttbWZMMWlqRXI1aHlBWDlNaHdrUERIbjVvSFNUSEoxc3o1SU1NTVFyTDh2c21PT3psR2NoYmxOODZMU2dGSXF3d0hpVmNtU3NiS0xaSlRnUTFqYVVnbzM0aG9RU1YzZDhLUUZlUXZpaXkyTEVJc2MvS1YvRjIyamVSNElCQXFEZGwweTRUK0hUMWRGODFLVDFacFQ2VFY5UmtkNmpqRGVSSmlrVjhKSmRaVWwzVG1kSEYyS3cySlRiYzJONkgwTmFtMkxQSzNSYjVMZkl2b0J6M0hPRWhmTE1KUWM1YlI2V1JaU0YvNUI3QTZwbUlNK1N2dGhJdTlUaEJkbk5MeHJZTmtZbG1SWFZJTmpKdlNleHltZkp4THpRRnk1Yno4L3BuZnU3K0F4NWZNYjhrT2tvbWxJOE84VVJ0QVN5dnFvNndubWZMaDFEYU1OcmFFNVlrRjlwY0RsY3ZZSkIrdTQ0Y2NrY1VIamhNTC9xQkI2R1ozWHBid1A4cENNdVVuY2hCTWlaWHZUSVBNMzJCMFYvRzNGK0lTQ1gzK2J6Mkp3TWRNa3hocDl6SGNEcGQ4UHZsVUZuTERUWlBZMjdlVFpQOTUyRzFLck40UGZXUmtJZGxoQXJxQVdyV21xTjF6bFlXc3Uya3lHY1dDY2tXNkl1ZnZndWdGMWI2RmhFSmM5NTdFRkhVbjVNalNBNmZEOXZPVkpqVklMdHc5dnZCZldNamtwMHNzNTJ6NjRUcDdkTW15bmp5eHV1ZU1WYTkyWDNGUCtTa0htVitHNTVTRjVMWUdUZzhoQjNaVm40SkRUL1p4ME1EWlEwOE83S28rQlllZTdPT2dnYk9Ibmh6WVZYMEtEajNaeDBFRFp3ODlPYkNyK2hUOG4zanlOZzRTdC9wOEZaVXQvaCtubm5PV1BwQ0JKeTJFL1JldW5HUGRqTkUxV2JhVmVmc1VIb2VRZ3pyNUg0ZXZxWVlpdDFiVEFBQUFBRWxGVGtTdVFtQ0MiCn0K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nYUY4eExDQmNaRzkwYzJNc0lHaGZOU0JjWFE9PSIsCgkiTGF0ZXhJbWdCYXNlNjQiIDogImlWQk9SdzBLR2dvQUFBQU5TVWhFVWdBQUFWZ0FBQUJLQkFNQUFBQU1LMUZYQUFBQU1GQk1WRVgvLy84QUFBQUFBQUFBQUFBQUFBQUFBQUFBQUFBQUFBQUFBQUFBQUFBQUFBQUFBQUFBQUFBQUFBQUFBQUFBQUFBdjNhQjdBQUFBRDNSU1RsTUFFREpFWm5hSnE3dk43NWtpVk4yVEJvUCtBQUFBQ1hCSVdYTUFBQTdFQUFBT3hBR1ZLdzRiQUFBRnpFbEVRVlJvQmUyYVBXd2pSUlRIeDNIdVNNN1pPRWVIQkZxM2ZFZ09FaC9GRmJib0VFVkNjeElGU2dRRlpRNEVFa0k2YkNva0tPeUdnZy9KQWNGSmw1T3lFZFVoQ2dlUWFBa05iVXhMY1Rad2NQbkNqemM3c3pzN3M1NzEyeVBlM1lJdHZMTXpiLzd6ODN5OGZUTTJZM2c5K05UVnR6ODU1YWxjTHhMR0E4Q3ZlN21DWXVNMGpFcys3TjI4WVdrWTVhdXZlUUJuZWNPU01mQmJiZWNOaSszVE1ORHFXakZnQ1JndVFMTUFzRFNNUTRCYUFXQnBHSDJBQXJBeUdzWVFqb29BUzhJb0FmeFZBRmdhaGdQd1J3RmdhUmdWZ0ZFQllHa1l5d0R0QXNEU01GeUE5UUxBMGpBTy8zZXpxY2VLNm1hUFV5dlBvTUlRQ0JqbzMvNmVRZHRwSldrWVpZQS8weXJQd0o2R2NiRVlicGFHc1FqUVpjeTVQZHg5Y3dZZFJwYWtZYUIvMjJRL2VyQUw4QlZaK3Z3TmFSZ05nTlY1dUZGampwZm5ob0dHc1FWUWFuM0p1NnFlcDF1Z1lmVGdlUEZvaGNQaXRObm45MXd1RWdiNnQ5UE9OWjl2SG1BdkYxQnNsSWFCL3UxRW5zZGdjcEFYTEEwRC9WdUFPSmVqeDZWaDRFUU5aaXArdTkvejZsa2FSbFh0d0hETzVnWkx3MEQvRmt4VUhJcnR2SHFXaG9IK2JWVVM0ckZqTndyN1VJWUJ6bVNNaFZja3o3T2JmZ0w5V3dDSXV5RGh3MFJHZVpqaERuMHloZ3UzbnZ1T1BmeDBSMjY4SXRHc3EyM0duRTZXeHdtVE1aQklYT0lVQmoxQU9OaHJhak5XK3VFRlQ2MjhvT3RuZDdkZ2hMRGlaUlVOSTF2cXpBdVQ0MWFHUFd2QkNHRDkwTVdQQjhKRjVha3pyM2QyMzZyVk00UVYwYXdZdVFpR2hMMnhJa3FxUEpvVkY3N0F0SjhXc29TMVlMaDN2d0c0K2FvRVpBM2x1WEFvdEo4V3NvUzFZTGlqZ05PL2I2bDVpcWYxZzJoWmxyQVdEQU0yNHQvcW11ZmlzWGgyZnRhQ1ljQkcvRnMvakdoRS8yWUphOEhRWWFQK3pWUHZNcDgyUTFnYmhnNGI4VzlZUVIvMkRHRnRHRHBzeEwvaFlTNFBFSjNYZzBXV0lhd05RNGVOK0RkMEJtM2tYQTdkVjRhd05neUVMZjN5N2N2eW5ZRCs3VUQySkNhYm1LeHZ5K2NzdllFTnd4MDVQUUE0Rm96bzN5UTJhNGxrZnk4SFdCdUdlOWE3OVhQcENoenRjNmdlakFNMkVKR0JWd3N5ekdsdzVmM1ZvRWplNTI1L2JlU3d4eitzR1ZrVGpHSktOZ3hYclBuSDRBc3Vpb2NHVW5zSjRCOU1sa040Y3hyZ2lqWFBjVGRVWUNGVkxsQ000a28yREZmc1lwQnRIOUVFSVc4Smt5TzhMYXBZeHVqWkJxajV6U3Y0VlZRd0xMSzRrZDcvcUR2SjZFRFlpMDhyUmxYK1FMZkJBd0g4anNGK0ZuOHp3d3gydUkwZjRqSmdXOWhxTnlqejcveXZJaUtFRDdPNVVUdDg0Z21Ma2Faa3hYQnFRc3ZsZzRyK2JTQWVlYysyTVRsVS9XTEFEcEVqZEd0K0pkeXpxU2t2WkxqUlFDVGxwOFZJVTByRTREb0xmUEZYSTZkYmZySVMrV2VQQWR0QkR2MFZoeEptejNLanRzUVVONHVScHBTSXdXV3c2OWR4RFlWdWxtM3hWclorRlUzd1R3TjJEVGxPVlNtbThGQkVEOWNaNDBaTmlwR21sSWpCMWJDbEx0ZGVDYVNYY1pBZkhZZVBNVmpzb3VBRUw2alNNcnVSejFCakZuUC8zUTRxaUh0TUtSR0QxOEVGTldLTnlCKzZTajBZUWhnWW9JWFJzK3lsOFl2aEVZTm9kYjcza1Vpb3orZVAxOVdEbjVwZ1pDb2xZbkFSWEZCbjdNTE9waS9vZnpnZm5MeWhudUt3V0diQVJxMVRwalVsRzhiRlQrVkE0L1l3UERDWTNKRFpzM2ppYXc3eDVJcUVYSnBTTC9BczJMTlQvaElSaDUzVGxnV0J5V3BDVWxMOWlYTlc4M1Z4M1Rpc296bWNlQTE2RGtrSkVlWDcxRjlnaWVweDJNcVVpWk1vcHhXU2xMQm5aWDlpeU5IVzZzY2U0ckNYUmpHais4d2dLWlZndkNyMDBkazFrMXVLdzlhN3lUWG9wVFNsem9GVXJNTEpGTzA0Ykw4NXBRcTVtS1owT0pDQ0czNzRtcVRlTUVJQlZ2S1N6Tk9VRVpVV3BmY3BlZE9tTE51SXZONThrb29aZktmaDAyeUpTa3Zlbmw5dHdUalIwTFRRL1YvKy9obU1TYTQvY1hsRmxmejB1VXIvdHhSVnFlRnZ2cFo2OEY1U2V3MGtGVmZFdGZhYVNWWFNsRkdWNW9iM25tUkxmWE0rR2swMVlHZjN6c2QzZnR1SjJGWE83V1ZMVjhKQTlnUWowOGp3R3FDMng3Vnptd1VwbEI1NTE3dDVQVDFyR1dxMnI1RXkvL3lVckEwN24xbUxVaGJjbjlLLzEwb0ppZ25VaWtJQUFBQUFTVVZPUks1Q1lJST0iCn0K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VlZzd0xERmRJRnhkIiwKCSJMYXRleEltZ0Jhc2U2NCIgOiAiaVZCT1J3MEtHZ29BQUFBTlNVaEVVZ0FBQU5vQUFBQlVCQU1BQUFBV2lUUkFBQUFBTUZCTVZFWC8vLzhBQUFBQUFBQUFBQUFBQUFBQUFBQUFBQUFBQUFBQUFBQUFBQUFBQUFBQUFBQUFBQUFBQUFBQUFBQUFBQUF2M2FCN0FBQUFEM1JTVGxNQXplL2RpVVF5cTVsMnUyWWlFRlMyREZNWEFBQUFDWEJJV1hNQUFBN0VBQUFPeEFHVkt3NGJBQUFHVGtsRVFWUm9CZVdhVDJ0alZSVEFiOXRwbXJGSm1obEJZVFlwRlJjalNKaHhwU084TEhRbk5BaXVYS1NJS3pjWkY0SzRhWkZoTENxbUMzSGhKdEZaekxKRkVFV0VodmtDRFFWQk43NzRDZHFtNnN3NDZ2SGM5OTQ5OTV6NzdudEp5M09qV1RUbm5IdnUrZDEvNTk3N1hxclU5TThQcituUGRMODhqeWhFTzgvRGxIVkJmNFpHUGM5M0pRcng1eXhWLzl1MDBTeERNTTJuQWpPT1pIRzBCcXc5ZCszU3BjZXZyOEd2Y2ZOZVJZczJORTlpdlF1RjBVclJhb24vM0krajk0eHBVamhOZmZyQm5TajZ5ZDFiMzhmUjMzeTdHVm1ldk8yalZiKzlNN255V1Z5Uy83ZTBOdVFPWnQ3bU1QaERQbHFMQWNDRERlTXFSckswQzRDbE4weGh6bmNIeHJ6VTBKYVF0c1VMMUNHY0RzbkFhZFZOdURGU1B6ZmdDU3JPRW40RVAyMGVhUnVpMGhJOGEzVk91d2NQZFVHdENYdld3U3Y5aE5NeDVpV21id2RJNDNhbExzQ09OVEJhcVpsRVNLald5WkVxMzJGTVAyMGY0QS9wdmNRWFBhTWR4bDFUQ3BmeVdGWmhXbTA3WG5qU3hmU3RoNHVFT2FPNGtLUmFaR1cwQnRRVHh6NzhMcXN3cll6ZG1yelNjQnBrYUFHNFZVTk90N1NMQU8wazZqendCakVVaXVXbnJuMjBvVEpvVld6S3NmUS80ZzIzdEhrNE5YNElIaHZaLzUxQnF5RnRJR3YwT04zUzF1Mkk0NG0xS3V1NFdnWk5EL09POUEwR1RMZTBKaHZ4QUg1alBoNHhnN2FBdEEzaFhoVjBvaTN5RWU5QnNxMktta3pKb0lWSVkxNG8xZ1NkYUxqbjFNbXg3MWFpa2tUSW9CMmwwcTBzNkVSYkFiaEpNYkhXSGlrK0lZUG1TVGVSN0VSRHdCYkY3WEkwV1ptUVFRdnkwMDBSYlIyZ1JlSENhWXZTVDV1V2JwYUc5ZTNhWFFINGk5QSt3VStibG02V0JqeWprWmFmQW43YXRIUWptcjZDdHFrWGVFd2w5eGd5U2NGUG01WnVSTU4wWTVtQjFmSVR6azhMTVloc2xVdzNvaTJqNDVBOGtTWldMaFVZd1UvcmdMdWR5M1FqR203RWtrWmJ0QUdJYno4TjE3VXpBUXV5MFNZRDlBUVBLU0QyTGJrQmtra0tmaHBhbmNVVjh0Tk5VZC8wWmNuUzlFVk5obmMwUHcxckhVdEhjYnBaMm1NRjBQUktxMHVhT04zeWFDTlpUMnJldmwxQVdrdjZCWkp1NWszM3pjYlhJMmsxR1NEU3ZEUmRxeTJjcXc3ZDBHUjhxWWtBc2VLbDRRN2t6SGJOb1dmVGhoNEltYnkwenJSMG96V3BlMlBqbjY5dm5uUno3bTZtYitrMWVmWjV3dzY3NmVZa2U1RTBISjVqR3V0SU9ITG9mcHJlekdVOVI4TnVqTGxKMzVYMXMybWRHNVZ5MG8zbVRlNGw1NkxwcmJZbGFVNjZFVTN2a3h2a2VpNmFudnI4ZENPYWJwaWduZjBNU0tmYnNrTW5tajdmQk0xWnU5VHRXR2g0NXUwQTdKTkU3RFhuSGlSbWxlZ2QxUTREM2hUT2ZuWjNVcFhDQjA0akRVMHZxREdWNGFBNG1VSkZzZURyMjM3cVNYSGZTUUFhU1lXMFBRcUp0TDlKOFFrK1dqOVZLVmgxNnBxKzZlZS9IU29MQWZNbjcrT2o3YnVWbGxuNzQyQkVXK2ZKMGszdENnN2FSK3U0Vjk3NTFMb20yaEcvK3FOU2QrSkwxVWRMTmJHZm1nMmloUnpRNThNcU9iSG1vMkVFY1owdnBWdE1ORHhrVmlsdWp4OC9aR1dDajRZYmtKanNCWGFFSlZXSmhwdUpiVm5nM2tJWktCSjlOTHlXaUtIYkZGcFVqV2o0TkdSTEFSNGw4UmMvZk1jbGFkMUh3NVRsMlZ4bVQ1OG1CTkVVZTliR2pjWDBjNTB2VlZQSlQxTzc0c3Jiazlma3FLNmxIZGdqRFkrZkpQZjBobWE3TEdoMkwwQno5QzRJRjZVMWx0TnJ4TjRuOWNzMjhnMXBlOVhIbm05L0RxZzljUXNpR3A1YTlIYXdFdmlxMmI2cGdIdzM2WDZoRDdyMDBsSjZuOXV5UFUzNmhrTkppTDRzVDN3WjdaN1o5M0g0a29GVStvUWt4WVovQzYyUFJsYVBSMUpoRnIwWUc3L3lqci9kbGFNWGhhM0l0MnZYbGo3MlpDdXJMMjIvOTZXMnd1bmRkMitaZVVyZTRXMENmSXdoRnQrSGsyRVV5dm5EK3FiZWlDbjRyTjRpcjEyQTVrM1NVTkR2RGV4bmtCUWxOSHh0Qzg5c2Y0RnozZVoxU09hMDZpWmNIYXBhQTU2bVluV3g4WHhZdDZxbTZSOFVvZy8rcWpCSWloS2FXZzZpbHR3Zjh5cFc1alMxaUQyNURuRFZGbXRwUmRCa21kRU1UVlUrdnp4NTRSTmpkcjhGVFZXK3VUeTU4ckxqRXc0Y2cwY2xtcWVNbVNTTkZWaXh1MlhsTEtrNDJ0Rk9Gc1BhaTZQMTJqWnFsbFFjclptRllQYkNhQ1hhalZoMFZ5eU1WalpIblV2Z2VtRzB3Mk1lTmtNdWpOWnJaUkM0dVNoYVpUTGlZVFBrb21oenMweGJjdUprTk1XYXArNGx2WUYxenBZSzZ0dnlUQU5aVk44Ni9DZW1mNzF2dnd5ekVheWtvSkZrRWZQRW1XbGZGL0gvSmEvTFI0Q3NodUdORXovRHJPSlo3UCtEL3kvNUI1TDFHRXZNaWpFbEFBQUFBRWxGVGtTdVFtQ0MiCn0K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WEcxaGRHaGlabnRvZlY1MFBWeHphV2R0WVNoWFhuUWdYRzFoZEdoaVpudG9mVjU3ZEMweGZTbGNYUT09IiwKCSJMYXRleEltZ0Jhc2U2NCIgOiAiaVZCT1J3MEtHZ29BQUFBTlNVaEVVZ0FBQWtjQUFBQmVCQU1BQUFEYks2MitBQUFBTUZCTVZFWC8vLzhBQUFBQUFBQUFBQUFBQUFBQUFBQUFBQUFBQUFBQUFBQUFBQUFBQUFBQUFBQUFBQUFBQUFBQUFBQUFBQUF2M2FCN0FBQUFEM1JTVGxNQUVGUm1kb21acTd2TjNlOUVJaks2VkJBWkFBQUFDWEJJV1hNQUFBN0VBQUFPeEFHVkt3NGJBQUFPZEVsRVFWUjRBZTFjUFd4clNSVWU1Lzhsemg5NkRWQTRFZzNRSk1WcUc0VHNBaVFraEJ5YUZRWG9wa0M3MmdJNUxDdnhCRUtPUUJTd2hkT2g5MEJLcU5qTkEvd1FVQkFEMXdWVWkrVFFJTUVpYkJwK3RLQms5N0h2SitHOTRaejVuN2x6cjhlT3IyMmtuY0ozZnM2Y2MrYTdaMmJPbWJrSkllOG1qY0I3LzZ2ejcrYjhDQlNiLy9FMzlLc3Q5Q09ZWlB0R3FQQWd3cGtHSFE2a09ib1hxc2o0NmFvUEFtVUdFQmIrL0d4TWh3VHBuTDRWcU1qNHlkWW9EYklRRWtKWXAvU3lQaVJJTlhveC90RUhTbHlnTkl3eWhQQ3JweS8zem9jRUthWUhZWXBNZ0dxRlBncVRHa280SkVpcmxGYkNGSmtBVlRmMHhZY1NEZ25TTEtXOUNRdy9UR1NaUGgwdDRaQWdMZEtyTUQwbVFWV245OExFaGhJT0NkSUtmUmlteHlTb1lyb2ZKamFVY0VpUXV2UittQjdYb3ByNTRURGRZYjNjQ2VvWFRHaUJ0UHJUSU9aQVZLWlBRa212UVZmNzFUQ2RZYjA4QytvWFRHaUJSSm9IUWR3SkNaM05nZXo4Wkl2RGJRN0I2MlV3b1EzUyt4NXYrUFUxYTErbklsMmF0VG5rRzRQSDNrVUlJWGc2emxZb21CRFoyQ0N0eHQrWHZOL3p6TWRmdUhYbnJtZnBxVW85Y2dicFJ1RFNJalhHNTV6VWpSNWpzZkNCanozMzVXK2R4TWsxeWlGRTR2UmtnMFRPTDZVcGRiZzREMGhrYy9NbXBYL2QzRXpuT3BLVytqdWN6WjlvNitUMjdUc25yWmk5bFdKOGRmcmE3ZHNuZDZYVHp5dnUzR1VoZDJGenMwcWZibTd5WVJRRlprbVFpRTJZcmJBRDBndzlGUFFaSUJFU1BKdXpoV2UyenN2QXA2eXNnNFZrRUhESmRNd1lxQXFodXJGZVpvQUVYUTNDVEUyYzZVWklKUDJmVEpERzRTWjFaQ2gvODRWWEdDcVgzL2tzam1YdHVWc3hLNy82K1I0YjI5cG5XUG5xbTJlc1NBenZKeHNrZzVEM1RQdDFMSWtzeTVqc0Q4OGZvU3ErNlVaSWFOQ1RKaldndmhBYm9tdWd5YzgyVks4bEtGNjFWWkdzTlNsOUlDQWlabGk1K3Z5TE9Bai80bVlTYWw2K25BdlNxbzU3Q2pHd056UTF1Z2RIUjBhZkFiTTMxTVNIamwzUVpFc3ptSUdpdGZPdDBFdUpFWEhDeXZjRHJSOGtoMUN6VCtSY2tFaFY3MWwxWU84SEtYZzJKK1FGVjVSTmozQWROTkdHaElkbDluSFdBdjJKWXV5c2w0dEE2d2ZKSVZRTWtwa0VTQ3QwVjFLaGtmdEJraHVMcEJ6OXMwRE5JOWdWMEVTWkNzRVpaY2V3UzRiYjZSd1NzV1Y5eDZlZ1ErZ2pFWFVKa0diMWZJdlNRQXFmelJtU3M1c1dyZVBoWmRDa3B6c1VvSGloaTRTVWpIZnBySmZ6UU91M0pKUHd3MGhscHg5cEFRbVFTUE94YkkyZ2x5RmRWaE4zMnV1RzBlWE9tZGNqK2QwQVRkcXlBRThvV2tmc3RVUGQ2S3lYNlNDWmhIWGc2Q1RqZ2lRSjByWmFJaVBvNWdVSlRGZ3JsVSt1WWE1QkJMZXpMVU5RVEswQWU5V2NpODdwZXpwSUp1RS9UaExwaTFwZUVxUmxOZDFUUVZvT1BVVFdjZ2JNclZsTEVqaXY5bkV4YlBubTRlT1N1WDQxcFJQS1JhYUQ1QkJtYUpnRWFVNmRFS2VDVkZJa0daeXYxYlJrZ1VCd3BMdWFJYTVKcGd2UTBYc2JnYmFLcGlTc3EzZE5jZ25OVGs0K0NWSkJuY3ltZ3JSdEQ4RmhPWXBpaVFlb2toV0dvM3V5UUFqdVdHL3JJbWxXZEFGOHFKNHVaWURrRXBxZG5Id1NKQWhwdGpoUktram1iSGI0amFoWU5RMkg3UlRta1d3WFFESVd5MW50MmpFQUxSMVNwOXNBQzZzSHBJNzBkVk5CRXJQNUc1WTJJeTAwemFXWUVIU3hEN1NBUmt5cE9DTEF5aFZ6Nm9uMWNrbTZScWtndVlTYWZTTG5BV2xkN2h5cElQRnBQMi9vbWVCN3ZZbzFxdndReGdnRFZiM0xGNjlBTTJPdGpnNE1hZXQ4dll6a0VwWUtra3RvOEhDekhwQ1c1RnRLQXdtaWdoN3dLVDF4bVkyc3ZDQlZFQnd4RHJtbnVDKy9YYWJHYlkzbEFNQ3hCdTU3QldXSnFTQzVoSXA5TXVNQmFaYUtPWjRHRWtTR3lLZ21YMWFTNjNWcjFxM05DOGRzdXRqbHcyMXFPQ0dMaGxIaEZjVUZTRjlRVnA0S2trdVlvYk1ISkFnNmVxeEhHa2dMYlA4cm1zdGxob1JobWpwMjFNRmNiQnc3UzRXNDE2SEdmRHkzblc5bWNwMWpRWnp1QXRRY1F0bkI4K3g0WEo2bThEVFNRSnBqR25iTjVkTEQrVHBWa2JFQ01UNWdTUXFLaFFjd3A1U2ZRc2hSeFJSVnhhNnJPb2hKdFNTWDBHVGk1S3ZHNUpaTmRiR1RLSkIrOCszNDZnZWZrczF3VWdGR3RCYnZxSXFSWjQ1c0Q0Q1EySWhEdW0rUkVvQW1oVm9PQU41c0hCUHlwbllRRkVqRlQ5eWxweStmeVc0SlF0Vmdad3FiZi9rdFNIdnAzK0xZWExieTJRcEh1ZEFJMGdxZmhDZWs3OGwyYU9pUnFoRUFxb1loTW9WbjczTDIrSHU1eFRsUTZhcEpoaENIS01OdFZNZzYwTXFtRmRPdFJPZnhLZHlaVkdTcm1tNDNZeFJBSDdkbGkwc282NTBuekd5UjdBSHpkVitCOUJGSnRTLzdMOUtIcjF5MVplbGF6MkpEY21mUGU0d1o3UGc5bSt1UmRyR0xWNFNCdENFb0xBY0E2dXIwVnZ4TDNWdFkwbXdzNU1nei9BU2g3bUxsT3JSMWVnSjNNeTFuWFZvWDdtd0VmTzlqY1BtbDM2L1ZJSy81LzczNTZwYkZhdGdDbms2YjZZSXhnb0U1RE92YXhWNEd5ekVPNGZSbUw3cXNmZVh5NjBadkFWS2RQdnpveHQ5UWxIclZEcUhSSnlTN0xPQ0lnT1Y5Y2tRL0RaMHdYREtNT0lSTkNBMktNTk11NjdRa25SREZBdDZSdFBieUlZSHJDbVZydGdPZ09xZ01CK2tHZldjRHF2QlZTejZLWXJpTVBQeU5nT1g5SmNxTzZOQlRNZnk1NFJnbmV2MFJ1WjdHK0hzYjAwdWNJbm13R3VrNEpPNFJnb2R3VzV6V2RnQjRuZm5MUVdyd2k0SVM5SVBaT29va1F6L1FqTjZ2UHVJc0cxRG8reElLLy9wZFdqcnphTFlhUTNqUkp1U0R3THRudEsrYlFRZXJyNm80WkI0blBaNHY3ZkFPdGdOZ01CRlpCdEl6OUlBVjhmQnVSUE1CRGliWWtDTGcrRUI2TEtBbUZYZ2xOWkUxN1A0R0NEM0pCL0FiRXZjeUZhUGdqTHFKMXdFRVFqZzRBSHp5VnhqdFREK1hsb0ZVRTZFZ0hybFlrcmk4WVg0aDVtNWp2d2haeWlDb2pQbCszRHBJNUU4ZWdNR1F4SFVaS0k4Umwwd2RzWFBJTWlIYnlzV3VWNkFXUjc3TFdoMEhRUGVRT1FZU2ZjS0xFRkNaOFkya0dlWUo0U1N6NVFoWlNndGc0OS9vdzI0eHhpN2U1UGxvRFpiZlE4R3dhVTJ3c25hS1JQczUrRkFzdThhV0ZMU0lQVmF1U2c2Q01QSGdJRlY0UGJ2MlZxNTdnbmFRQ2dqZWRwRSt3dEZlaUo2Z3ByS3FRWmhsME5aMUFGYTI5clBJc2l2azBKVUw3ZzNtT3FKRkhHQjl3VnJMc01aTkhDUlJpNmNKMHFwY3drSEx3cG1Ja09XKzZOekZRbTlRVGxuME1LdkZMR0FnYkdqYW1tNFFsU1VRenJMb0FQQkRPSmFCT0s1UFlpQkpEdzlldnoyeCszVE9haGJUSUVLV1c0S3dpNFYyVnE5QjIyQ1YzNUY5MXEwWFVOZlJyQ0NBZG43SEZQZXdCaTNpR0RQOUhBQnh4aTBqRndhU2ltK1F3ZkRKQk9sTXNPbUNYcU1GcVdaTU1RQmhTK3ZyQndrMVlRNkFjYzk5Vk5HOS9EbG1TZEppUnd2U01VcU1FQmNwdW91RnRpeU40QW51cVk3VkFTUmxWWVEwRXBhRWNVZ1BoSmI0cW91dTdRVVVaOWd5bnFrTUF3bHBNWTBTcEpqNzFoR29raDlJNExMZTQ2ckRyMjFKUjJxN2tBVHlucnRlNFRVQ0pJemorcVJ4Z0tSZVZSY1JhL2ZSYUpEbUVxVVZSUS9jZTZvQTRhSjg5YkpPM0hOekJ3QXFRUmVjUW4wZEFMRW15YmN4U2t0cWNpVWpVQ1Uva01xbVIzRnVGandnaVRpRU93Q0FUc3cycWY0T1FJNGdHZE10UDVBYXhycE5xbnBlQXdUSk5Ra1BJWGJCOFQ2RVZreE5kZ2kzSUxkMlh1bjlaZE10RDB1SytmNGFnV2I1Z2FUamVoaGNYUXRpSmRjcnhxSHVnUUgxb0JWVGd4M0NzVGlPVjZUKy9sK0RCSzZrNGJERXhva2VRdWFDaEhISVBwbFRsbE5uV3lNYzVQWk51WUZrK0VtNVdSSW9mNkZHQ0F1cXVVOGxQVzZBbEI1SUJ3QzYxVENveElQY3ZpbEhrQTVRZUFTYUtUMjZVT2kvdTRXZko4RXFjNHhDV0FKRDBZaWhZTVBJR0FHLzU1WU9BRlB0QVFsd0FQSmJ1TUZWMjBmVklvQmxNSkFHT0UrQ1RaMEpZUmpBZWNBQnkvQ2ZiY3V1c0k3ZGN5c0hBUForUEhIbmNaelJ6NWZOeTVMQStIZFIzdUFnZFFEV2xQVElHUUhnVWxGVlhkdEl6dzFmbk5PZ2czT2hIQUM4ekthUDRDWlhNVWpQNUFVUzJQWU9TbzFBczhFc2FUR0dMdjdrbmllQkQ4MkVzT0ZGMU1LdzVId3ZJVDRHVUE0QUlmQTJIb2M0QVBsTk4xZ2wyOE9CeEVZYzlnUFRiVXRTd3Z4Ry8xbWw1QmszYzdHYlBVVnhEb2R3SVE1QWZpREJNbnFHNmtSZ0U0TlpraHBFL3d3czNHMUpCZmw5bWNmbk1uMXNGakVmd3lLa0hBQjIva1FidXk2UnI1elhkQU9kbWJoY1FRSnozWktENnRMTERabkg1NUorTjdLNkNTL01jSjVLVUZUdlQ5SjRuM21CSk84R2N3VUpwbGhGanFwaHp6WUNwbXlCQm5SSGdJcGhPZXRRTkQwcnlTbjV6QXVrRlhFcW55dElFRmtjaUNHQjVXNVpvNE1OdjJkVnNEakV0QndFNmRBaDhSZnpBcWtrWGxLK0lIWFU5Q21yS3hrNVRuUG40M1YxMjNLTWUyN1pKK1daRjBqbnd2cnpCV2xKUW1PdVRtS2tEWHNoaDlxYWJUbmdRQmpMZUFvK3JEb3ZrTXA0WlBoNnF3VW1UV21yOVhPNGUyKzFZbDVvWlNrMFVGc2hGdmVlTmZwcnQyTmtIRnJ5dHFvOUE4R0JNSlp4dDdzcUY0WGVWNjBXTEdqZjVVT0NBb3p2dXFtTzc3R0RvTEFFdHpaNHhDelNkWm5yL205d2NQNUpINTNwU3A3ck9DczV1dGlXNWNBaEhJeTZiMktYa1Z6eFBlWkdpRUZjOU8zWmx5QkdYemgva0ZhYjlIT2s4Q0Y2MlU1b3RKN1l1clp0eStIZnRpYjZ1Ulg1Z1FSN3l3YUMxRHA1amYwMVByT2tGdnRiZkpoMHJoN1hLTS9HOUJSaU1IZ2pib0pQNlp5cWptMDU4d2tVSFhwZUxOSXIrRXlOZmFlMkI1WjB4ZjdCQUh5MGRuMUw0aC9YZW9XT3VMTDRZdnlMbCtHRkpCSU16cW5yOGs4QlpLMysvd1d5WnN6UHBVUU1QbVlGUUZ5c1l4WXVmUG5IbGhLRjB6T3JQUFpDeVo3K1k1ZVBBcU9FRHpBUk5kS0ZWdkhJZmNLcE5JSmxJOWNoTkJNeFFhN2l2TXdYd3habWI5OXhWSzRtenluR0lkYVdNUlZLMkNwWnBZWEVLYnpWUEtaQ2JRck1PV09vSlJXZFp4RGwzalFkV3FRT001cUtkNGgvK1RHOXFaQndkaWVqYTlQMXVTZWpobC9xL0JSNFNhaFp4M1VuL2VwT3ByWnIzUFJNUmdNdWRTRnhXakpKYlJ6WlI0bUxDb2RnWE1WbTN3OXJ4NlZKUXM2czhlK2FFbzFqcmVoT3hRYmlIWEpwYXBhQ0dhcis1NlZYMHdsV051U2ZTVXhRQnlHNk9pMFQzNFZpWVFxQ1c2blQvTFNlQk1pL2JwT0tUdlFacWYrQU1GRTFYT0V6VS9YeTVxYkVHM0ZRT3ArdWJYZDdHa09UZ3I2ZWQ5Q2JUSEgxQzVPUm15bTE4RFhWL0QrK0tqc1hRalIzdndBQUFBQkpSVTVFcmtKZ2dnPT0iCn0K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WEcxaGRHaGlabnRvZlY1ME9pQnRYSFJwYldWeklERWdYRjA9IiwKCSJMYXRleEltZ0Jhc2U2NCIgOiAiaVZCT1J3MEtHZ29BQUFBTlNVaEVVZ0FBQVdZQUFBQklCQU1BQUFBMzJVTFhBQUFBTUZCTVZFWC8vLzhBQUFBQUFBQUFBQUFBQUFBQUFBQUFBQUFBQUFBQUFBQUFBQUFBQUFBQUFBQUFBQUFBQUFBQUFBQUFBQUF2M2FCN0FBQUFEM1JTVGxNQUVGUm1kb21acTd2TjNlOUVJaks2VkJBWkFBQUFDWEJJV1hNQUFBN0VBQUFPeEFHVkt3NGJBQUFHK0VsRVFWUm9CZFZhUFd3Y1JSU2VTM3lPN1RnWE93cElydXdLUmFKd0lpRWFKT3lHS2tKbmhFUjdGa1VjQk1wRlNnSGRXYUpCVUZ3aW9VaUpRR2VxSkk3Z1RKRWdzUXJuQWdsRWlqTkNRcUs2bzZLZ3VJUkFmbnlFeHplejgzYzdzN3NYTzR1WEtieno4K2JOdDkrOGZmUG1uUmxMS1lXVThSd09qOUJ5RGxFbFErclIzV1NCSEk1VzZVNE9VU1ZEYXRGcXNrRCtSZzhSTGVZUFZUS2kvVVRkWkluOGpSNmdmdjVBcFNBNlNBOVNKUEkzM0tGNytRT1ZnbWlCSHFkSTVHKzRSaHY1QTVXQTZEYkpzcDBndENkRFIxNTRaZVc5eTljOVpsdk9MZVoyaU15RG1VMVBIeVg2ZFhwNlQ3aE1XalFCTTJNNWRjK0ptSFBtbm4rL0ZiTC84NmtHdHc2ZmJURFdvVCtUOXVnL0hwdWtQOVNLaFZZczVnWDZSMG50L2JOUU5aaFpMUlp6bnR4ejRTUlptS3V4bUhNVVBmOVVCMHB0RzZ3U2h6azMwZk56cDV2QU9CVG0zRVRQM0JKdS9ESVU1bEdpdmYvME9JSzMxeSsrek1hSHdqeEJEL09CV2FBWUR2TnNydHp6Y0pqbjgrU2VoN1NOZkNVM2h1TzVHU1kzM3MrSFVRK0hPVXh1RlAvNkgyRXVoY21OMlF5dmhFZVBSL2tvdlJudFVlMmhlTWFSd3VXclMyclcwMy9XbkZSRW02WmlsaGtLODZoSXlFeG1lUjJzMGRsQmhKTzBPOHdqOUFnS08zOFBhbjJxclpsb3pxY2RFOGxqVlQvUDMzN1k2bDk1VllNcUVTZ3V0UnlUMHdKdTVWaHdzU3Q2ajd6VjJqNG54MSs4M3I5eXdwWGxQWVhtSU5HZ09YWTVIMlllb1BMeWlWWmZRWUt4N0wrcDdHOThyTVZNWlpTQ2tMaG5pYllwUEVVUnFoT2lza1VqWmRjaVJDZlE3T1g1cFJBeW1UYy9RQTgrNm0vYVMraDZqWHlKNmVvWENHeFhHUnVobTEwMkdVYmZDM1JtaWowZkY3a1VHcmFlSkpwOW1BOFFuZnV4eEtNKzh5My8xcnc2cDJIYWxYMFFjNitRKy9wVDdDQm50eVkycDBQM0dSc1ZEQ01TWDdibm0vcU0vVFpKTlBzd04rZzFhRUw0R2J1UFppRTJCaWszNXB2QVBRSWpiT3pSRnBjRkMxdXMvcW1ZVnFmSDFuU3JhaE1OSnVhc29ValZ0ZWN4K3B6TEZEam1qWWkwMjV5QWxPc0Q1OWZFU3g5dnJJb1pnTEE4SnQ5c25uUHVMUmJSODlibHlaVjFNWmVsOGpyUStEODdXd3NvOVBEY1dCVGtya2hWT0VmWHFxdmh0QjcxN2ZsVzNSQ2RUTE5yRy9mcGZLaW43RVZqclNHcStGakk4ZHVIK0hFQU5wUXE3Tms5dFJtZCtMTkNFNTFNczR1Wm01NG9DMWh6aUJzVlhtMHAraUlqbk4rRG1DNVY0Y1BUVnR6VHZkRlpERVNmNTUwcE5Ic3dLM3RvYzh4VGp1Sm9SK24wTzlFdU5zNDlTY2M0Rkw0WmkxSnFQa0hwakRodldRck5Ic3gzcEhJUUVrK0psSWw1SE9hdUFlQUVhNmdpeGxLbXdjcEpteWVJVHFQWmcvbXNCQUtlaUxxeThXU1A5Z2JrcTJZMi9LWk9vdFFNZkZmcE9DYzZqV1lQNWptcFNtRGVkUFVPMFZOWmdsQXozR2d1RG9mSTMwS1Vwc2ZOcURIR0duUUJORythRGwvTjhYWHF1K0gybURyYnB4RjkzMjhKLzY2dk5iUG04SU1MMGQyZTJTQjZ3ZlZERVVFWHN4TG9FTXFtYWozeEUzUnBIOWcyeDVyZDdkUFpHR0xSekRERGh1OG9VQlhqSyt4dU5Xdy9nVWUvcXQxdjF4M00rcFRxNEkxM3dUTnMrTHhhcUdHK08zanRWZFh0ZXhhSlB2UDEyMzJaWVo2MXpob3lNUWFZV0xUWGo5YmhDcmVub3AyUmRtYVk1ODBtNFVqUnJxNWlQR0FFaVdpT0VEVlNpYzRNTTl5ekFnVWdkMVc5YWN4RWRkblBNbjB6bmtwMFpwZ3Q5NHhJZWswQ1E0U1g1T3BHcU4rRmowNng2S3d3MjM3NE1OR3l4SXhQakovcmNRVTA4OHRDaWtWbmhkbjJ3ejF6aDRiYldJc0R6RmlSMDh4WVBZWG9yRERiZnJoc1lpM0FYNHpIWE9FMHB4T2RGV2JvMWU2NWJxNG0xUkQrZDE1M0JwcTN4QXVsRUowVjVrSDNyQy93TFVMZ2h2aXBLN0JGL2xUb1Z0aVRZdEZaWVc0Yjl3eGZvYklKOE5UOFNuRklIN1kyYWsxem1rVm5oUmxuaDlwL3VHZmxLMkRsM0ZNWE5lODJaazF6bWtYdkduUHA5Qmw3WVZXM1FneTQ1dzNaTGFPTkNWOFlaTkhNaVpabW92VFp6MTFqaGxOWXNoWEt1aFZpSERaSk5FUWJ4eUVnN2pIUlNSYk5uR2o1T1VhbGVIdTNtTDI1QXNic0VLTm4zRE9zbkZ0TWd3T1BsQUdhazRrR1p2V0JNUEY3dC80OHdJbjVqaUlMbUtZL0o0UFR3WVFZMklrdE9hRXR2TjZrWHNQb3dkb0Qxb0IvekZHVExLR3dpakJYSlFkMmhObWYrK0xidDZiV3N0eHpUN2c2bnMyTGxnak55RTRPdm9NdEQyT1QrYlBiUWNDWnBTQzRBWk1KZ2xiWUNHeHB0KzdQTVRLb1hWYkNMWk5mRGY5RlNLWEJsQUIvbHFNUTQvOERxbFFIc2hOaWNwdGpGQVV2d1pOQXN0aWEzVHBTRjVaeDZmR2VNU3Nra2JUMUZmbWx1K2dMZ2VxT0tkUzBSV210akQzenhzb0hMUUhzNnJ1blhtYzd3NHc5cEZWTHFhd3VHUGVNYUVsSHowZ2dkRXYxTDExNTlzT0ZhT2VvejRuUENyenl6ME5nRHRhdlhicThIclFFejhIWDF5NWRRa05IN2xHZHN1My9iYUp0d21RY2c4dDY3Z3grcVhqQVhjY095Mnlmd3hKbFBaQloxeDJxY3FZVmd5WGRkL0ttcmpKMnJQWFZwdFhjWGZWZk5LeUJBTytJYVpZQUFBQUFTVVZPUks1Q1lJST0iCn0K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VjE1ME9pQnRYSFJwYldWeklHNGdYRjA9IiwKCSJMYXRleEltZ0Jhc2U2NCIgOiAiaVZCT1J3MEtHZ29BQUFBTlNVaEVVZ0FBQVpjQUFBQkpCQU1BQUFBREMzYlZBQUFBTUZCTVZFWC8vLzhBQUFBQUFBQUFBQUFBQUFBQUFBQUFBQUFBQUFBQUFBQUFBQUFBQUFBQUFBQUFBQUFBQUFBQUFBQUFBQUF2M2FCN0FBQUFEM1JTVGxNQUl0M3Z6VVM3bVdZUWRxdUpNbFN3S0xmTEFBQUFDWEJJV1hNQUFBN0VBQUFPeEFHVkt3NGJBQUFKNDBsRVFWUm9CYzFhejRzanh4V3VuWityR1dsbThEK2dZVGNZakRHYWVBTEdjVXpMOWtKd2N0QVFReTQ1U0dFdk9RUTBCOGVIbUkzbUZuTFNIQmJDN3NFUytBL1Fua0p1RWhnN1Ira2FjdEJBd0Q1cVBISzg5cTZ6bGU5VmRkVjcxZXJXcW5jMzBIM29ycDlmdmFyMzZudXZTbElxOTFQSzNhTzRIWGIwYVhHRnl5dlpWSCtmdDB0eDIzZjBaWEdGeXl0WnBGdDV1eFMyL1RXdCs0VVZMcTlnMTdXZTVPMVQyUGE3ZWw1WTJYSUx0cTRmNSs1VDJBNVYvVjFoWmNzdFdGZC9uYnRQWVRzTTlWRmhaY3NsMkFjNmZxNXlkU3RtNDBIUkovT1NQcjV4NjlhN040NGpzOXliMGZ6MUg5MjZkZU9tYy9TMjROMmJKcnk4ZCsrKzF2KzhkNitZYTYxVTE2MjIxaVRpTm1jUGpjaStvRzZ5eFhZejl6KytiZVMvK3VYbkpHM2xIMytMVFA3bFAxcEhYL25DNU9lL1B6Q1RLYnliNlVENm41NGJXZW0xaGV6OHhHZFZwYWIxUXpzVnBhcjZFZGNVTVZXRjlCY3MyQjZ5LytHc1V1djZ5czBGVnZsZldWVzg5RDZrWjhXb0NyS1hVc3B0L2FiUEZ0N05yRU42di9SS0ljZ1BIZU9XaUpNZHlmblpGUzJ4QnVrbkxGUXBxWmtlUjJQRlA4MXNRUG9Ubm94Q05qam1kK3Erc3ZpbkdhS3ZDeSt2VXBFT2dzbHJ3Z2JoZFVURElpWjNNWm0rRUF4VUxDbHI2eUhYcmVsdk9WUElWQm1UR2JGa3RHY2tOVGVaeTFTdjZHNUc3VUQ2VTU0TUJUQlBPS3RxZmM3TUFwMXhlWEZTMk5YNkFZdFRSWmI1UzEyWDhYN3hMODNJNWJkNE11MUk2eDg0dXk1TnJtWWIvbzZyaTViYXhHVHFYcWpOK1JpeG1NK3FjWXZUWU8wK2NtVXhWMUZaaUNURkwwZGVrclVuWFMxdVlDUXhVNlF6UWNQZS8vRWE0UDZabHlST1ZQNlVMRm1XRDExK3R6N1Rnb0IzaFpJVWRoY0JkVWJMNEo2dmJyaHdrOVdVZ2VQVHdhR1pTOWVxRkUyYVduL2pzbW9xZzRGdGN3TzRLU25CTjN4QmlhSGtJc0xFSmpqUGc0M0plSkczSDZvcHpqTytlNlB2a3dva1RyT3NTa29RdFM4a2VWZVl1QUZzU21wZFlZaEl4Qy9WNytFWk9XZ0ppQmw3QmtxcFJHY3JZTG9tWHg3L25MYVpVcDk4R0YzOVBTNzk4ODM1cTMrSjA0bFBxUmFxQm9vNVN6U2g3Tjd0bjl3eHhhV3YzcHUvZW1hUzlvWDR4UzkydTYvMnhXVFdwZnRVYWd3Q0dLU2ZOYTgzZmlFZ1hYSmJIOXVsL3F2V1Y5ckdENldPMWhpeTc5cUUzNFJxTWhRem5GdEh2NGpWWUplL0NRT2p5VGd6RFloWnFWMzkrTFk4VWdzNWhvR3pjaFdkMTdBQUxUTFFOeVpxMDU2R3V2ck91ZnEzSUJuWDJIeExEZXZMYkdHR1luYXZKbVVETUpoRFFSOUlMTWpoWFA0YU5DRU9heVVSTVJ2MGY5VmV2ckRESk43a2VSMElWKzNOendFSFZRNk5PcXZrd0xhTlRuQXlPdVYyTW5WWGlwYWhtQzdpeFFnNHU0dFluVmovZ096V2xSS0h0WUNZNVlnTGFUcEhMRWJVdERhb1VWdmZIRkFQeE9jSHF2Mk82ZHdPemhrQ1Q2b0dTM1FocW53eVFta2JGQnhqRFVYSU9PYjRKY0p1cGNOYURCRVFzNGRLUzlBS0xGTDI3TkJjeFowMVdxWVBaRHZkaXFjOGsyRkdnQ2hVTXd0Q1h0OXFqMGJxNkNjYkhvdTkwOERITDJVcXBQUE5tZTBZRUxNdHluaFRwMFhOVUgvVWZCelhJSUk0N0xRc3dsVHdmNGpKcXNsU3pCWVo3VkEvSEtaZ2RiMGNJR1o3cTluSEZ3UzR1TmFtUE9WRkFaNm5SRmQvallpRUZGMjNKWWcxdm5PUVZXWVoxOXg5dldveUZLTjZKR2FEZlh0UFlNMTg4YkNQVm54WVN4Q3pHeXoxQy9XT2toVTdwQkhCSjNUeDQrSzZhWEFsRlBTRWF1cFVrS1VZMVcyaE5tS3Nxc0FDcmwydml2SDhmRmdiMU5GcHhhZnkwUjhXV200UXYyRWsrdEJENnV1YmxGSllRYWd0L2JscjQ2a3N4YWpHbWIwUnc4YzhtSUFoR01wZ09CdS9iQmdYU1llMUZwV1hUSXhNcVdkODlra05rTG9lOXdleXN6SUZUV2FqR3RWa0trYVI2S2oxRVdSWFlQVWd2UUVtWWpiTjdQQ0kwNTd2YVI2aGY0ZHY1WEFpOXhIRmtPZTFPTWdHQ1pxcEdQTHNjRmZNeHgyQnRZL0pHSlVUTVNQNFF2YVFFcXNUTTdWT2VjWWpGTlo0QmNIZk5EM3oxRkxJejlYUjduNGZTMy9DQlRKbERvZkFxcnZDaHNDaXlSeWd3aEN6dUo5ZG5aZ2RhdUw3YTZDQ3dYNXd4VDEyKzdMWVZZc3ZWTk5kWk1lNHdlWnZrUURXeUhVUVF4aSttVkE5TVo0WjNweHY5dXhHTW1YUC9zSUNlOHB1ZW05TUp1K0wwOEFiV09BTXhkam1NNjRIcnpBV2VRTHFhSWdaWDJRdjhhRlk1UGtmMkRhQm1XZk1EQ2FMWGJYOFFpWVdVRmE0ZEljM2ZZQkZjZFVGOW9yVEJMSkVRM21JMlEyeCtBMXQyNU1adkU5cnNUR1h3Tm05d3JtVVZMZ1Y2NzVGSEw5WVlrWnBaSWppdVluWjR2Y0MyL2I4V0dXUDQrV1FpUUZZL0Z3V0pOSnl6d1ZZVUJOdHBsazk3bEF6S3Q3bTRDMEJsQ3NiMnJhM1hGamNaQWtPSEhkanFXcmtudXRLTElwZlRxRVFoOTQyN3FCcTZXREppQ3RWZGRpMklhSEhyQW5Ya0lJejBHOXZMRldOM0NjTmlVWHh5d08xNHpVeE5BRkl1NTh5U1A0aVlkdlltNGN4QUh5Wkord1V6QjA5bjhEWExOazFZaXNpNGhOWVVCbDJZOCt2R2hiemtUSnVObVdjbkVYU3R2Zlp6Y0FZWE1TWkJnakYwS2x1eWE3cG1aMWgra0lYQW92aXY3b25acnEyd01IcHhSQno0RSttL3B4RXJ1MHdiUmEyckV5S29iTmt0bXBtN0dhZ0pJRkY4Y3VSSjJad010M1Ayamd0ZThBVmE2UnRBL2NnN29aNTliTVJ4cVNZNWFycDhGYXNzcExRaVk0Wmw1Nll6VjlRdnNYTlp2WmdPV3JnL09xdWVac1BsNUNGNXZXYmMxY252MUNNbmZRUzFUUTQ0b01oVVhPS25mREFydldsSjJhbG1vaXVYeEF4SjBJb3p6R1JsYVUyTVFJa1htUDlZMXVTdld2a1ZveUpzUkZqWVRKZkM5d3BIRmJWMDBGaXBKeFpMTXhKM0FYV0xFNXBqMUI2emNVY0FhaFh6SkpkSThJeHdCb3NkenlLc0VuOG9wbkRtbTZQZ2dHZU9RTWJPSTg3QzliQlRxTEZpc1AwQkxoWHpKSmRBelowcXgwVFk5bGRwOVNnR2xjSDVCNnlxV3VXR0RYSVZqNjZFK1RqakhCb2NETkhjV2tjbWEybHhaSkNNYVNhMk9JUzJOaUtoM0ZSN0hFOCt6WWcvWWliN3lQN2hMT3JwUVlCaE8vamI3SE10ZStEdUx4cVNkcWNSSDNUT0NFVVE2cUp1U0RSQ2lLZWhsaFR0MUR0VUJNMG1YcWk5OU95NUt0UzFobkZmbG1tN0dhYTF2am9ZaUw1QklySlZBMEFMdUtlTVpZUFdJWmlTRFNCNHBaR2djbnhLWjkrQ1VqWFZ0NStvYnVEdUd2VG1IRnFrQkVvaG5CVFZUUG1yWWpKQUpXeE9xRW1ZSkNDRHVMeG4vS2hCZkNIRlc0cmJCdjI3emZpMURDek4zTnVqOWtuaEIrbTdocXhGYXNXeXhFbHVmeUpBTVJPOWNzcGlwY20wVWZjS3ZpbXNGaG4yeXJpSmJML2p1eTBmRHVmR0NSbFQvOVhxTmlLRm90L2UrbnlNSVFLa3hsNTlCVVRkTm5tRjRmN1RObk5JTTd3RGN5UEsrVzBPTEtkVUF6ZEtUdmpaRmo0RnI5QnpXK1RPNHcxQ3pWaGY0ZmxyaXVsaHFubjRDN2JObUp6MW5kTlR5cnROMU9BZi9WK3NqQXRGc0hTTVZhRHNKakJtNkVteXN4QVNlVHNmUHJQZ0UwK2FtQTF2Y1dwdS9oUjhQRjVOdHBUYWtDU0k5OEVXSkhBcW9aYmR5ODNNWHZnWktKOHpJTisrb2FvL1RKNjYwUms4eVkvKzVub0VXS3R2U2FxRUhpK3ZtaWxRWU9DWnY0SEVSYXpCYVpqRU5JQUFBQUFTVVZPUks1Q1lJST0iCn0K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WEcxaGRHaGlabnRvZlY1N2RDMHhmVG9nYmx4MGFXMWxjeUF4SUZ4ZCIsCgkiTGF0ZXhJbWdCYXNlNjQiIDogImlWQk9SdzBLR2dvQUFBQU5TVWhFVWdBQUFhUUFBQUJLQkFNQUFBQUdXejFBQUFBQU1GQk1WRVgvLy84QUFBQUFBQUFBQUFBQUFBQUFBQUFBQUFBQUFBQUFBQUFBQUFBQUFBQUFBQUFBQUFBQUFBQUFBQUFBQUFBdjNhQjdBQUFBRDNSU1RsTUFFRlJtZG9tWnE3dk4zZTlFSWpLNlZCQVpBQUFBQ1hCSVdYTUFBQTdFQUFBT3hBR1ZLdzRiQUFBRzYwbEVRVlJvQmQxYVRXd2JSUlFlaC96WGRSTlVEamxVenFucWlRU0pDMExDdVhCQzRDQWtMaHdjY1dpUkt1RklIT0JtUzBnVmFvVk1MMGdwSUlkVDJpRGtjS2dRV01XVzRJQ2FnMU1oSVhHeXVaUURTR241U1pxWThuaHZkbWQydkR1N000bmpaTzA1ZUdkbVo5KzhiNzQzNzgyUEdUdWFsQ2pYajBaUWZLVGNoWVg0S0dQUUpHRjQ3N3krQVAwRGFSaVdqSmpPZlg4WitnalNOancwUVJwRFBHdDlCQ2tQRDR5UXFtdXZwUG9JVWcyS0prajB2bzhnbmJZYy9UNkM5QVJBYThCWUdvTzJEYUorTXJ4VHNEdG9rSnJ3MTZCQnlzRGpRWU5VZ0kxQmdyU0pxd0tlOXMyb1l1WEVuM3oyeFV2djNmaENNMld5L1FxcDRTaXVnY1NtcDg4Qy9EbzliU1lwWGs0OEFoSmp0bUdwanlEWmhxVjRRUHI5am1OUFAxOHNrK25wREkreEp2eHRZWFhZSkE3dUlRbC9DbVVUdFZCSUdmaFB0SXAreGdCU0l1OUJZb1ZRU0xaaEtRWXNKVjRDQlZJK0ZKTGxiaWtHaHZkVENVRkl3Mk81TUVqcWJtbW9ncTA2MC82V3RNYVROYnp6YnpuS1dVQlNkMHQwd3VCUEN6R0JSR1oyK3hjcmxrWUJQS1d2cnZ2VDJwVDMxbkwzS3o4NDBzemw5WTlmWUJOV2tDYmhrV1hYSjJ0NFhFazdTR25ic0JRRGoyZkowcHh0V09vZlNCYUhlSzVoOW8zaFZaeER2UGZORTZwdklEbHViT1Nmd1lHRVE5OUNOR21MNDRjZXNYUjIzaithcVRmOU5hSnM1ZkV3MGxMNy9LTDRLdnpaSTBpRndKRmJBN3hnMkttT0ZhUlJmaTZadERoNllNbmVoTm9DTEhmcWpmMTBCV2tZOWxCZzg5OU9xZHJTTVBnNzF6WTdhT1dNLzJTMEViS3hROEY2bG42NFdtdXZ2U3o3VFFFU2xLck55NHFRelBTNVAzSUF1MC9mc3ptbEVES0dybjN6TnM4bnpuL1NYZ3ZwSTFIcEhDa2tLYVNsSGhMdE9DaDlLbnJGSlhxTFpZMzdXdXhIcEFYNXFaSjViazlYWFdnRHYyREVuUnZnT2xyWEJHWDRhSW9nU2N2UzgwS3haYUhQR094ZWE5ZEZLZXlaaEhaMS9kYU45V3BOcXhndTRUVXJ4Ykg5MWdpdno3YVJyRTFkRStvdlVWYnZ0NkpJMGtIQ3J0KzVsNkoxdXVkbWZxdmNuQTFEWWxzL2h4S0QxcEw1aWpFYWdqRStETGd4VzlMTG0xSEJScEdrZzFTR1YxRXE3aWRDclVEZnFhbTJoQUtMZ1VhMVdjWktlR2xhK295L0tvU3RKbFdhaGdEd3E3QVVkQS9qOENVMVRoQ2tqYkRQRGxPUEV3VlcvUjhPVVdUQTg0OEoxeWJuRk5Qb2JLdlFOS2ZzeERzYlVTa0lLZXNLcDBFMWVvU2d3UENhQWdvcytsK1BVeGNGMkNtNGI3WjVDUFMzb3JKSFV6UkpRVWc3OEpFak1Jc2FhS2F6cmplN3VnWUtyUHVicGg5aVRSbDQ0S04zNmZBUUttbUtKaWtJQ1dETDZUYURHbmpiYzZldXExK013c0YxYjZhSU1tc0FqMTNSVGRsL29DK2tpWSsyZ1NRTkpHRnNOS2loaTQ1QWZ6WVY5Ni9VQTgzSzg0eWhtNU91Y0RzY0VzWW1Xc1F3QTBrYVNBL2NibEY0aFBpQWJvZXNJSnZBWWVlNmtvaE1sR1Z3bWt3a2FTQXR1OG8xQ1ZMTExmVHFrV3lqWkl3WDhuZzZUMnV2c0RSQjBFMGthU0ROdWdJNXBIcVk5Q09xNTd2S1NSQXVpVHhGbEVzcXczVWt5YUJVd0lrTDc0Q1hGWmdNWDNjTkxQa2hpa2dETEFwSk9oY2kzbEhJMmN1QWFVTVFoQ1FFTkFGVFhaUjYrWnp6K3NIRlc2VEdaUXVkNGdBcDc3a0VuRmJDUFdrSEVkV05oRXdmQlNEUmZPV3BpUU55UEN4VllFOTBxazRyVWFjK1J3QStWOHU2ZkF3ZzRXcFNobUFjeHdXZG1xSXVDN0EvSlFvaHp4aEFRaDhtalNrVEhUZHdBVkkyMGhRRFNPcjhLVWVGSmNheThOMkVrYVlZUUZMbUR5Nk5wQTFxekdvWTJpMk1YSWJaRkFOSWFTOHNvV0dKOWFzR0VaSEUyTGlKcGhoQVVzSVNFcmFxdytMVWpSQkp0QWVPcGlrR2tKU3doQTVQcmlPQzBISkVrcG1tR0VBcWUyRXA1Nno5Zjl3SzRtRU1TWExxRFRTZFBDUTFMRlVjaDFkdTZTRGw0STVUYlpoTkp3OUpXZGJoSFFGdFFFOXJOOU9TSk5Oc09ubEl1TWFoOHdkS21DV0hONkxkWDBpU1RMUHBPQ0hkdjlJaXhYMEpOVmgxcTl3SU5lbjlFOE5ycTVCRU5MazI2TDMzY3NjSVNYdWN3dGdaZ0NWWEgzUjQ4NWpkM3ZEMGt6bUZKS0xKOVJUeXRaSTVSa2dOMEs3c3NYcldWUWl6VTVndExiaGw1ZEZCVWpSTkNNbjdCeDc2VU85a0VJZE1xNExTejhHeUJaUlhESDZTODg2aEVCSys1K2NSL25ZZEpQRi9jVG9PM2Q4T3kyaSs0cFNMNFoxTEx5RlZVUHBxVUFWbHBkcmtFV3JTRzJQWjJrY1NIZENHenFZekFEdk9oNXZWS3ZZSlVLM2V4cDFoRlc5VWVLRXF4WGFiS2FHOFlsQ0lWSUF4NSsrbU9VMmpyQjlCK0o5dFU5VFBNN3lmQmtIZ0NUR2VFbmx2RHgxVTVvQTFHWlJKczc4ellTeVN1eVYrZ1RxczIrT1ZBdTZnSU05OUZIbFB2WDdwZ3hwWC9lYTdGMTlqUFlla3Z6TEQyM29SbHVqSXE1VXE2U3pxN25WRmNaNGQ5UzYvdkZkcERzZjllWVNROEFwdmhlN3dPRXZWYjIrdHJOQ0ZudmRCdHpudHhTWXVIaGFsNEJuWXIrMlMwenRrU3JkSmE1N1dxOXFBZlVqQkIvdnNEWnk2TWwyb2ZWMlhoVzR6L3dNN0FyTmNHbHpZM2dBQUFBQkpSVTVFcmtKZ2dnPT0iCn0K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nWEdaeVlXTjdYSEJoY25ScFlXd2dWMTUwWEcxaGRHaGlabnRvZlY1N2RDMHhmWDE3WEhCaGNuUnBZV3dnWEcxaGRHaGlabnRvZlY1N2RDMHhmWDA5VjE1MElGeGQiLAoJIkxhdGV4SW1nQmFzZTY0IiA6ICJpVkJPUncwS0dnb0FBQUFOU1VoRVVnQUFBamtBQUFDNEJBTUFBQUR6dHVBS0FBQUFNRkJNVkVYLy8vOEFBQUFBQUFBQUFBQUFBQUFBQUFBQUFBQUFBQUFBQUFBQUFBQUFBQUFBQUFBQUFBQUFBQUFBQUFBQUFBQXYzYUI3QUFBQUQzUlNUbE1BSW5hcnplL2R1Mll5RUVTWmlWUjdIeVdiQUFBQUNYQklXWE1BQUE3RUFBQU94QUdWS3c0YkFBQVM3a2xFUVZSNEFlMWRUV3drUnhWdTc2ODk0MTM3Z0NLRkhHWkVEZ2lFTkZaUUVoU0pqQ1UydWRwQ3NvR3NVRHNvY1lTUW1CVWlpQU5rQmlSdWtld29DcEdBeUtQVnJpTDU0cjNrQk5FTUFVNGd4b2dEQnlMTm5LS2NzTU91dmRuc1QvSGVxM3BWcjNxNngrMWwxKzdwbVQ1TTE4K3JjcjNQcitxOWVsVmRGUVJaZnE3Y3puTHJqcmx0eGRwL2o3a0ZEL1RQTjlQV2xvcndmRjNsQ1ozS25aVG9wQ0FzUFBaNnFQS0V6cFJTcVdRaVNFTllWV3EvbWlkMHBwVktKenRwQ0o5Y2ZtSjlJMC9vbkZZMzA2R1RsakJYNkpUUy9xdlRFdVlLblRWMUs1M3NwQ1hNRlRwVnRaZ09uYlNFbVVKbjR2SG4xUEtQWnROeEdFTVZxcm1ZMUppa3RJUlpRbWR5UWVHejM0amhKMDNTaEZKY3RQRHhGejc4Nm85WFE0Nzd4UVdobnhHTlpRaWRxZHJlMXo0ZlBQWVh0WDlOdDNLaXRyZjgwb1VMcXk4dnFSVk1lVTh0clY2NDhQenFFcXNtbmJBYUdodHdVaW1XdXlMaDdORFNGZkt2SU9TaytIZUcwT25lMEtqOFNqbHVEWk5xRjF2ZjRaamExOHh3d2cwZFBhbjJkQ0FJQnFNakNMbEEvRHM3NkV4enR5Z3NxRXZVMk1KWG5nNEprSmUrVHJpOTg2ZFhLYnIvc3k5cFp0N1I4Vy85QStEUWxKQy9nbm5KNkVRSWRVVkp2OWxCcC9zZGJ1TXBaWVFoQ01Db1ZYdGY1b3dncUVQOG9vc0d2NGI0SHpGK0FnTDZXY0hveE4vK1RMRUdScnduUXVqbDlVVXlnMDdSamhsQklWVGJwcUV3ZnFwN290RTdFQ2M1NHJSUXZhaURoYzNOaXJxMXVkbmtuS3NJVDROajd0MUg2TEw2UXBsQjUrcHQxN1lkWlNQQTRXY3VJOWlBdUlqQ1dMVFh0SEhmaWprSnBISG9BTGxQYU12M0J6S0RUbGQ5ejdidWpCdGVRNlUrc2VsQlVJS09KcUxRMVlSMTdGc3gyQ2tUMFBFSnZmcjhTRmJRS1FBclpXNGFhTnlHQ2RlVU56dllBakttd25mQkVzSllJMnFBckhPSjZFUUlaWDJSY0ZiUUFVRFVQTGNOb0ZveDRRWGxlaGtrelFCWjAyVGhhOXFPMzBFQVZheUxyR1IwSW9TaVREU1lGWFRPQXR0enRuRTFDMG5kSDVWUEE5bXNKWU9lSnJwZHhJcEpSaWRDS0txTEJyT0N6aWxndTJFYjExSFhUYmlxUEsvRUdTQ1RBbEp2MnpKQnhHbVRqRTZFME5YUUY4b0tPakNHaWs1U3NXTnZWNm03b3RFNDdseHo4ZUplMDBWS0hvNER4aDFKK0JGVUdIbU1pWUFWWndVZE1KRG5IS05ydHY5VUZNOHJLTGNEblBRYzNSbTVaQkJ4MmlUTGppU3NScUNCcUtneksrZ0VFMElrZ2gzYnpRQW43bVFBQ2hxSG9nTUdheXNPS1ppRzdZcllBTm1SaEcrdjlqM1B1Rm95ZzQ1ckVvUmFTclYxQXVBa2ZNVm45d0NkYlVjYVNraHJabnBtc3BObEowTG9xdXNMWlJNZHdHUk9OeFZ3RXVOUjY3dUFUdHN5Y1U0QUI2YVBNNWlRSWhHZEtLR3RyaitRVFhRcWl1Vmd3ek9PYXg4RE9nWTM0RVhxOCtDOHI4MlMwWWtTOW9OaVU3S0pUdGVhZzFzQWgyM3M1QTNnakhHRDFHcmJadEYwWHNRR3lFNmF4U3hUVXpiUjZTajJuODlJZEs3ZVFyL05QSU13NVpuTlovUUFkYlpoc2hON1ZwU1FxNHQ1WndxZFAvd2tYUDQ3TnJMcW9kUGtkbmZhc01UTHVBWEJLYUY3Y1pKQjBTNFAyb25vUkFtNTlwaDNodENackN1MXJOUVBvWlVMdG1mSnFjT0VhdUprZFpmWjhQUTVXRzYzSUtOZ0p4b1duZUlYWDFiTFQ4eHlxVDVDbTlFZnlBNDZrNkc2dXg0VTNrU05EUmhjMG0zRnFjTTEwK3l6SUJ3U25iQW4rVmtqMkthdFpjM29YQTZoREdnK3JpV0lFc3BLSXVITW9ETzFvTDVOYmZ2Y0hkd2l3Wm9KNTE4OTArYldJcUhEM2pCUG42TlBIcktEMW9vaFpwMEZvT3ZIR3BWUlFpNFE4MjVKd3prbS84aVMxdFROcHY1akN6MTBaN1IxQkQxOERSME1hcjBnQ0owM2JFdk16NEdpZ3NQMWhCVTBScWVxcnYraStUc0VhTTVVRXlVMHlYR3ZpalRVNHdpT0tBMVEyRFovYW1zUjNYcGxIUlBCU1RRTGE4NGI1dWx6bkRHdUJNRmJuK3BpOEt0NzFpbDF0d2tSVUlKV0RLS0V0b1FmS0d3KytqNlVldllONTZyMkNZNHdWcmVORDA1OEtnWWI1TkhBZGhwSFhSaXZqUmZlMStlSXhpMVltU2piTm10MDZ2dXptTElGMWJETE5VcG9TL2lCRmhUUmo2Y2FmYUtqaVYxeGdoOFVic3hBcTh6ZnhRV1d0ZzUzc1d0VWxUTGk0ZXR6eW5vNnZLaEo4WmZRK2FVWjNkRzVacEdyS28vUUZmRkNMYlcwdkVvTHNjZU96b0tjVGRWM1lESGR0QlNIb0VzVUJuME83NDd0SVRzcmxPeCtwcDdhZjgzRk5Eb2RNMG1qVlN4ZFR4QkVDRVdaYkFaaDFHRk5CQTJzTERpM0JVNGQ1cW5SSitsZjJMWGVzTEJIeVlrL0pEdThvSUVnTzBNcHNVdzJNNERuc210WkN6aGhhVWJsdmtKWkc0djRxckEzN0lTWXVsTis5RWVqVTliSnRISXMvZ0ZSNGl6SEFRSWVNckdaRzRBSWpzRDRvTCtMWUFrV2VoaGZZMy9QRmxOZ2F0eWowVEU1Q0RMTFVSeHhsdE5BUjFrVEY5cFpzb2pnek1EMENOTG5BWG9OdGRCMDJnZHdST2l3Q1VoT3hZUHdQS0RDNDhydWVzTU9vV041QjNTb1I1QStKN21pQVR1cXovdWJUdWpjTSttRXp1MStvaUZJUWZsZ2ZZTE5iVUg4R3JjYndtUVRrejUzUzhWOStwenA3WnZRWVhONmlORkJQaHFXSytvOWJoZ0s5UmhVSUgydXpUb2szZEdEa1NnVkRSSTZ1eVoxaU5HUlhncmtwc3Q2Q1NPZzNiRkhhSDJ1bDRveEdlZGNnNSs4b05OeXhoOHhiQURSek5mMTFFSHJjNDNPTEd4bU9raWZHMXVaSld5SVphZmpxeXowNFRCWGR1cWc5WGtBeThIa1hEOVFuK2NIblpvemIxQmUwRFpwYU1HQlh3M2RlWllWTTBIdHpGbUNwQUQxTEVaNWVHWEhtalNHVDJETERjcG1FREw2UEFod090a0RHN0daQklwTnp3azYzam9ETU9mYmhoV2FjMVZZVm1CR0JvS0ZQdFNEbnB5Z0k1d1V4SEhKc3cxM2NPckErbHh2UWkwSExlNHhBeURLQ1Ryby9tc0lOcnZXbzRPSkxadzZzRDdYWTIwN2hUNGYvbEc1b0NIQnpqSXIwQW05NkFhT1FxelA5YjdrT1RQbkVtVmlna011T3llTTB3L1JFZHlCS3lZNkpUWHpjeVFpYjlqVk5QUEpJVWRudzNpOG9HY0pIWVdEc2h4VnRnQTdxOC8xRnYvNUZQcDg2SHNXYnpLQ1VabXRHWlFPR0laNytEYlBES0R6aUpNVk5JWmVUS0hQaHg2ZDBFek1nV0d4RDZjUSttdElhQnhYV1o5cmI5aE4yZk1ZeGI3M2NQY3NNRi9MbWlWUGRxQ2Z5WTZGSFUxdVVVYlQwU2ZvZzhVa0REYzZNTDZ1YTBZNmN0eHAyV1NkaVV2RlVsWVFuWjRCWU9CcnVORnhlNnBMUW9VWGFyeWFaMWpIcVlNVUpvaktVU29ab09GRzU3UWRYd0NBYmVZU1JLWE1ZWHFqdnUrSmxKby9aUlU1a2VCd28xTlNueHArWUN4NWdWa1RLOFk2Q2NZaFQxWVd4S29wRjRwOUR6YzZhMjRGWmMySzBiditwQUxZQm4zdjlEbkU2M0tNam9VRkU0dExTeUVJbmRwYldnS3hmRzVweVVSa0gwMHNuSVdNcWh0T0FJRTJOYWtZZXQ4MVlob00zbk9VWjM2cTNoZ3RjMlNZdndzRlVOcTByUVhSZ1dkWEVtVTEvSjV1cS9XWWR0WE5kV2hyc2E2dU55TnRocVZpTDBudlRZb1E5VVdIR3AxS0JKMWlUZTEvOEovSFEzV2pGMlcwR0pHVnJqZEdSNms1WGxSN3NJR0NkbEMwUVhiMjZFTjIrSzc5MkdUbkVmNldQcVRsdUdKb1ByVm5rMWduUFA4eWRhTE56Y3RLL1daems3azVBYW9JbnB2WE9NRytKK3lIYkRwcHh4dWpMVm5XQTJzc0QzckdqVjRiODZ4UTAyM0NQRVdkdVVQUnFYOCt0L2ZLWHlrWStWbkZQdWVlcStJRElaZWErZEJsL3BiK0cvL0d0azU5YUQ2MWYrVUR6ZDdVdjBKRWErL25zOFNLTTNjeXo5a0RhbUFIdVA5bTAxYUdadTZlNkN0VDBIM3VhR3h3eVRlRmI5aFdsWWRBQ2VEb09VWndaOUp0RjhYRktMMkxEOVBrSjJTU0pyL2hHWUNqNmRoRFg4eXVpNkxMM05yRWdUQjNKRW1PdzVFRmNWeGlXNVRzbnVWWk9TU3lLcFA1K1E2akwyYmRzUmhkeGd1MmVHWkZYcXl5b3h5SkVQcGlyZ2xPSWZxWmlBYWRlUnR6M2gyYmxQY0FLcW1lWURMMDkrcE5pSVVac0g0RTRVZ0UwUmRURnB5Q0JwZno2N04zWEo3NWhNd2w1RCtFTHBWdHh5YU9PMUtqdDV6R2dxMzVvMmJ1b0MvR3VDSUlJcHc3OExaR1RLaVZLWmwrZGp5cGN1azVEdUZDNVp6anJ3UlJwNldDU2Q3ZGp4UzhtT1dvY3g5QzQvaVM0N0llZXNzSnAyVXZNMS9NLzlSUjV6N2s3OFFwN25YbDlzaWdLNENEM1c5bGdPT2NYSXZKT3p3NGRWaTBUSjY1dCthK0JrSDdiOVptNGU2M2RZaEZQczl6K1hrTStjYngydnlPWEFNK0tmUTVlb3NSZ001MkhtRkk0Z2xrWjVmekN1RjZTNjYyYkVpemVacVdQNHR5bk9aeStYMERPaGFENlR2Qmh0eDdzbEFXZkorZ1JhcVNIS2RGYms2RG9aZzZsRDZqcnpHWlUwK2Z3N2dEWWpNVk5qaDNKTjR3ZGJEaVVDL1RDVy9NOTJscEYrSnUvL1dnTW1MbThvSXpqb3V3bjJzR2VsclR3T1BwYy9qdVFWMS9WWHBWR2NROHY2dk9PRDREc2lLOFllNThDc1AvbTdWWGVubUdJb2EzanZ1Z2MyMmU5bVd6Tjh6VDV6RWxSeUdwNjZZT0lWaDc2QTNyYWI0OWZaNFRLQXEvL1gzU014dkhZc1ZPSGM3aEY1bm83MmxvT2srZnh4VWR3clNyd0Y3Q0U2dHYxcXh4RFBxY3QrMGozK2Z6YVBlMUVxQ0JaTEZOMVAzYmQ2eHhYQzFEcXZPR1JmUzVLekhNb1pOaElqdy9pT05yZy9lY1ROSCtiT2NOcTh6SGtZOVlXb21uRHFmSTlrTnYyQ1dFb01DcWE4VHc4Tm5kQWpnb0JmVTVqRFlRcFFETXVjYVBNNDVSbit0dkdGY3drRWQ5am53ZDdwa0JZVUZWVC9wY2I5dGZ4Qm9HNlhNb01oVFA0WkNJbzhhcEEwck5sdlpqc0Rmc3ZQeUdKbHB1S0tDQlJrYmJmZmc0THhXVFBvZmlVT2t1dkhET2xmaU1EanBtcVZqcmM4QURPTWVUS0FicTg5RkJ4MHdkdEQ0SFdFSmFLaDdyYzkxeGNQVnpHejVBbTlkUlBQOE92R0hUZkFxT1NSM1ZGMDRkMmlBeU9ETGpVeWR2R00yNWRNSkkvK0xVWVM0NFlXV2xTdDZ3ZW5ta1FiSE02NlZpbzg4aHRZUGVNUFNoNXZNNXBIOUhMeFd6UGpjbjZRelU1OE1NMjJIOU83UlViUFU1blg5M1BkQnpybUdHSWFIdExSaEhFcDVZL3c3dU10MjErbHlmZndkcm9nbTFEM3Z5WWYwN05IV3crbHdmWWpIVzUxWUtRSFkrcVRsWjJRQnYyRmlmVzNSQzJKTmk5YmsrVjdFTzV1SDRJUVRBT0ZaMm40Ri9yUEVZSVR6L1R1NDZuWUhvb1BuNWlDRldaOGV5NWh2Um1jODJCRmZzdG9pSDM4NnFMeXVSRHljZS90OC85RjhvMW1JWDVnNWRUNm9DSFY5V3dCc214dWhVTlR3d29tYWFtczczblE2UXB0VDkwbFM4ajJ6dy9Ec3hSdDl2cGZkVnJuTHdNa2poc2RkRHR5M2l2djdLNFFxNVV3bW9ISGpESHB3K1A5VGQ4akNuYVI3VWRCZ0c5cXRIK1VYQ2ppOHJldlBrUWExTWx4KzVXMzd3L2ZCNC9mT0IxVDY1L01UNnhsR2kwL0psNWR5RDArZlJ1K1g1dElKR1BBaHBiNzA4VW5SSy9sNkw4dzlPbjBmdmxqOEFuVkpLbVRoU2RNNTgzL3RYRnBabnZmajlSL3J1bGo4QW5iU2ZMQjhwT3ZmUC9nRWwrKzZXVDc0Zm5tcEsrOGx5THRDSnZWdWVmSE9OZUZoRCtTbFVQQW1sNWdLZDJMdmxjZldNZDk1RkFBQTNYQ09TRkIvTkJUcXhkOHZqNmxrQ0NMQnpLTjJJbHdkMDBPZFk1bjgrY042Z01KM3NwWU9jeCsvSUNTMmMzUC9PQXpxNGlXeWVXUU9vVmlpY2dFNHhCR3A2TkJtWGkzM25BUjNjdlRCbnVlTzc1UlBRd1NWSC9Zd0lPcmp6cFdIUjRidmxFOUFKQ3B1YkZYVnJNOVdOY25tUUhSaC94WUZXZkxkOEVqb0FZMXB6SjhnRE92RjN5dzlBSjYyNWt3dDA0dStXVDBZSHpKMnk3WWdEQTNtUUhaL0Jsamt4SVJrZDBISHJmcG1rV1A3UTJURUtMQm1kMU9aT1BucVc5NjhIOSt3bFRFaEdKNjEzQjI4ck8wS3Z1OGZGdzRwMGpUbVlqRTVKOFB5UnRuM2tyeml5TUgvb3dNTEg0bURaa2Q2ZHFzUkZoNFc0NUFhZHZydmxrMlZIbnREeTltcmY4NHlUNnB5Z00xbnZ1MXZlb2hPOUh4NzJ1dExBNUVCSURPVURuY2xRM1kzZUxjL29YQTZwdzdqNzRXR2VXazdFdzgvSUJUcXhkOHNiZEFBNC9kaGxWOWpjbWRMY3lZZk9pcjFiM3FCVDdic2ZQczFpbGhHaFBNak9TYmVtS3U2VzErakUzQTl2RHFRNzIvQjdVVndzRCtqVW5mMGk3cGJYNk1UY0R6K2p5YnZiY1hqNGFUbEE1NHJ3ZlltNzVRbWR1UHZoTitoQXVyN0RKWHhjZEN3SDZDVGNMVS9veE4wUHYwWmZoVTNmallNamtqYjg2TUNvSS9hNXVMdmxDUjIrbFFKZHozeHdsTDQzb0xVU1FTSXUybko5Tmk1N0NOSzZudm5TQWhUMFZFQ2pVOVljME1xeEFiR0NMdm9KNzBEYUpEWXJ4N2Y5S3FsSmgwdUhyVGp5TzVRTlFFZWZucXJSTVpYaFJ3Z3NSeHU0YVBHV09BZ3kvZzhXTmg5OUh3bzkrMFlxRDNSOEhjZWVDcHNQNVFoU0FvWm9FcW85R0d3QzRrY0lCalhJdUFXbmlwWVBhbmtMaTlBanBxVUhGY3BhZnRjYmRvSVM4Tk9tTnBMczNEUE5KWFJ1bTBoVlBSMWVOT0hrVjBzdHdaVWNxM0FKeC9DaWcrdWdjazdaZ3ZnMVlwblFpYjBmZnVxcC9kZVNVY2xURG1MUUVBeUIzOVFNUTRUT3JzbnlaRWVRNXp5SUp3RE1DaDY3N2dRa3lHRWxEaW9LSHU1Wmdqem53UmFmV21QNFhMQWdrT3dzbXVRUlJRZjhwRkpsaWJ2bHgrakFpZDVXVVpPVW9GM1QwUEl5UmdjT05uSmpDNElDa0xCdE9FWW53Qm5DdkpZVitoVzI0UmlkNkVuNmFBenlsSFNNRG03cDUzR0daS2ZMbHJKWkN4MXRuUVh1QzgvY0NWMTBMRHQwM3FVWWRzQ05ZL1g3R0Izc1dheWpFQ1FZbExrdjZUazZ4MGJUR29ROWttSlRuSGUzL0ZoMjhHNEZjYWhFSVJTK3ZERTZlSGFZa0Izb1o5eVZ4am9MUjVya3UrWEhza09uUmN3aVN2ajRkOHVQMFFud3UrUnRqUTBkOWwzbThMaG5JUkl3RFgyQkVhbDdIdUN4N0FBdTdpdnVkOFdrWXVqdmgrZi8rUC81Qm91blRWWEF4ek1YYlYzOFhTaE1OQ0FYNWhmbTJiVVVJeExveHQwdFAwYkgvUGRqNzViUDNQM3d4eWFxeVhmTEgxdVRzdlNIaysrV3oxSXJIMEpiL2djaFRUcGhpZ0w1T1FBQUFBQkpSVTVFcmtKZ2dnPT0iCn0K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WEcxaGRHaGlabnQ1ZlQxY2MybG5iV0VvWEcxaGRHaGlabnQ0ZlNrZ1hGMD0iLAoJIkxhdGV4SW1nQmFzZTY0IiA6ICJpVkJPUncwS0dnb0FBQUFOU1VoRVVnQUFBVDRBQUFCVEJBTUFBQUQwQzNZekFBQUFNRkJNVkVYLy8vOEFBQUFBQUFBQUFBQUFBQUFBQUFBQUFBQUFBQUFBQUFBQUFBQUFBQUFBQUFBQUFBQUFBQUFBQUFBQUFBQXYzYUI3QUFBQUQzUlNUbE1BM2UvTkVFU3JJb2xVbVRKbXUzWnBhdnA2QUFBQUNYQklXWE1BQUE3RUFBQU94QUdWS3c0YkFBQUlCa2xFUVZSb0JjVmFRVzhiUlJRZUoyN3NKSFhjaEtLS2s0T0ZoTGpnbHFCZTF5MFNFaXJTNXNJRkNUbi93S1pITHE3NEE4NEJDU1FPRGdlRU9HMDVjSGJFa1lzckxseVFiQ0d1eUsxYklLWEE0NzNabVoyWm5iRjNISHVUT1dSblo3NzUzdHVaTisrOUdZZXhTeW1iTDg4VmUvOTBibmYrbmRIcmMyVVUvcDNiblh2bkJqeWNLNk5ZZTN0dWY5NmRvejh5Sk54LzBzeEE1Tm05RHFjWjlOdHdQUU9SWjNmN0xKTzkvelFUa2h1Z0RJOHl1Y3R3bEluSkM5Q0NaaloxN2I5c1RENklZdU1mRCtKdXhoYjNvRGduWkIxdWVvemNnV3NlcUR3Z1ErajQwRGF5TjVFUHpjS1lJdnp0TldaNFNRdThBYys4OUN0NG1ZRVgxVUtnQVp4NDRUZmh1UmR1MWFDUmozY2hvYlhwcWtYNzhHMTdtaDlqRXhqN0VLNFlVNEVYbm93aDdIc2lWd2tMdmYzYXhxVVk0QVFlZUg3dUZiaU1IS0htNTUzcEc4QWY2dm5KMmJEdEJTWmw1RDNWMlhKOUVWdmdIN2FHM3FicUt6MGJWNFdzMUY1eGRMMjN1aHF6YkswRmo3MHBDbkR4T1dCdmdhaTZBWGpNTEV6cnV3Y0h0M2Jyd2h0V3A2KytkTEJiOTR2aDNsT1JBQVBONW9NNmlqclkzWXZ6MVQ0SnZyWFhVR25mVlFEVUQyVFo1eVRWK0hVRityMy9WVU5TQTd3aU5BUTQxblFWL1R5Zjdvc1hwZDgyWUlxVm0zNGZLZVd3Sm1MOUZSSXBTeUFSTS9SREIzaksxdXQxRHB2V2IvSnhZdjVla3lUbmZYNG5oWXRuekZPbUpaUGxKeUc2L2dhMXRBUXdWb05qYXZFaGp2Y2M4UmI4VStyQms4L2t5N21mcUloUmhOZXJ3Qk9EY2tpZ2s3anBFNENuWHhxOTdYaFByQlBvcjZTbjc1bmdKZ01jbFZLQWxOTTlJbjU2Z09YMmNReGFveTJwRmY0WjRqaFhBVzN2Y0V3VU82Tk5vbEdIZ2tCK2tNYkRpdDkvTUt0MGRKeW8zMGZHcnhuYkhJSHBZNnVhSEE1dGsreERYbzNnenhUVFJNeGFqVUJOMFltN1JsWTErRjJDdUl2RGlaWnc1NDVwTkxvSVk4SzZhWmVyMW00SHJHdUZ2Z2cyM0FvZUVCK1dpdlVaMU5weTYwYXRoZ0tFWlF5bjcwWmNtK2dibG1qRVlzYTlqQlh4UzJEYXhOZStuVGtNQkhxTnhEd1dRN3FhS1VvV3hqYUl4MTBjVjZHMVJCYTZyeFBGd29aVytCMFE2VTNHMFBOYzE0QzgyaFhKQkU0dEpCUGZ0cVk1UFN6emZZTkw1REJjNEdzYXZtZWFJL1p3NDBmRDY4SzBvd0Y1dFNxV3NrajZDUStLOVlkcDNLTHZmWlZabHNEd0JwRzlPR2dCdUhGeG5WOVlZcXB5R1hxRU9lWDlaZGxtb2IwYlVKYXlNbk1EdHcxdE9TTk9Oc0R6TzNJWDYxSVMvVUxDeE9zUUxuOHEyWkpjSkF0bGF5SWQrckdBaEFjR1RJeW9TbStPakpKbll0aUxSdTFmeGE4OVRkQ2d6U1ZqSTN2K0dFNGRsWEV5Skttc1NhTkRLMEZIejlzYkduY0NYS3dTU1ZvYUpyODdwZ2dTTjZFb3VmQzAzK2JkaVg3NFhWZ09zZkdxenEwNEZxbmhEbE11RzRYcmR1L1NML2F0K3c0UmhTU2JHSkIranhDeWdwd2FYWW9LNWhpTjFBdERXM3RzNjRFRHdIbHNVdk9YaEptK2k4Q21uTmVDY1Q3ZWFnUkMxNnByNUxJL3hpSlM4TmptWEpQN2c3dzNjR2NZcEhNSWUxUldTeFhkV1lKQjc3R2Z2RERtMnIrTURVaTZiZ1ppaE5LUDFRalNJVDJiR3QyNXFuM2RsV0hvUE5KWW5QcFJOb0h4b2FQaDRtcmkveWc2WXpuQjVFRGxXUmJjczZHWFdEVU82Sm9MNTRnZlREb1laUlJTVUZYbEhqeEZlSVowdWpWTEhEMzk4Nzhvc1JvY050R1ZaYXhuNVFlSUNlQ01ac2ZPZzBLVlNvazkxRFpXZy9RUzVTNHh1SXR5SmpGMnBGanhFdFFVMjNlRUNUVFI4WkNvSDBoaDhpbnpGM29uRzVqT1RnNWFST0F1NmUrdW1lN1B1TStRR1ozVWdKNFIyaFFQWUNwb2kyNDlXMFNyQWZqUi9GcU5aWUg4TDlBaUdwNHZIbWtzTExUOUhIcWdJd3A4V0E1MUtOWmwva3pOSVFFYUx2TklEY3A4SFdscmlLekd0clRPSHpKdnhsQUJrUDVSWFo0L1NDU2ZZWlZYWm1veEd4QnBINWsrOHhTczdFM2t6ZHpIcEgrVUZ1YzNMZ3BOajhyeGJMbStQZG9ld09ockp1MFZLN3pMdkhsQTBnMWJvRVcvcG9TMkNXQ2VubFhuSXJWUTdROE1kY2J5VXJockdseEozcHc2NUhKUVF6KzdkRWsvYXdzWlpINHZGYlhKSXMwVStXQis1YVBUM0VsMkJkK2dwM29mTHFtMm5QaXRacXpVb1l2VVZZeEVwenBPamRSVFYrd3FxczJPYmhBMHk4Vk8vQmh0OXZITnBrdXgrNzJPcEZhYUpjcVJJeU1BM1BzVjRIbFQ5QVdrZ0taUU9oZWxmb21WZE9kNjNoVkJjZ3VtRDlNRVBaWE94R2tCQ3VXWWNyMkJWWmpXNjJNNVprTVBSRHhGT0pOZFN6MUxEYTdYZGdBL1d6d3RGZUJ4YzhlRmc5U0YxMWdPV2pPM0E3cklGZHlhRXZuSGNOWmg3d1hndUZtb3FoMlRxZC9BMUFldCtVaXF2dVR6QjVqV0FINXhzR2hyVmdLOCtiNjFWeGZyQzNRYlRmZmdZemxzWXQ2bDQvZm8xaWxSNTNwKytOYjA5bSt1a1Zjc0IrMUN4VzBqOHlpNXBmelc3REZMOXpTc0xHQVdKYnEvcHQ0WHVvNEFPbUFsOVo2M0VlMmtjdm5JWE82VmFHT1RoTVo1enU1WExZVjR2b3BmZk03YmNEb1BWV2R1TmY5Zm5idnhmQTFGWWwxZVNYS1ErVjBsSzhPYU5TVGk4MFVuWDM2Q0NFMXZPR3ZVMHUyUjUvMWlNZDZ1UEhFbG9UMDkyVnBhaTlrRVlUckxtd0V0eCtaWHBSaURZUks5MzBXWUgyTkM3Z3l0VkhNWWIvUXU2WWVhclp2QldPRldYcXVsZitad1MrakYzby9QWDRlV2QrbWYzTnh5ck5hVzEwS1Z4SGFnbXl2TTZqSDRYc3p5MGtsczM5TFpicEQvSlVnWEIzaDFaR1hpOW9pVnRkUjg3bmlHMDJZc01NQ1p1L2Vwa2VxdlRCTTNVZGZEd3hTVFZQOGRuRUFzTjl4Y2ViUnVwZzZkTGhrVmxXYjFTTDAzWGFDODJpYlovN2dVS1Jzby90NTQ5ZHU4VkhIeVp2OXo4NDZuRTNmU0w5L1l5enJvOVAxODVQS2F1Qmwyek16WUFtM3JGd2RXN3dVMDlCMjM0WnJZTUgzbnFmVmRTTFgwelZ3eDcySkFpOHYvUDdGeWNTYlNYVlVBQUFBQVNVVk9SSzVDWUlJPSIKfQo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JQ0JjWW1WbmFXNTdZV3hwWjI0cWZRb2dJQ0FnWEcxaGRHaGlabnQ0ZlNBbVBTQmNZbVZuYVc1N1ltMWhkSEpwZUgwS0lDQWdJQ0FnSUNBZ0lDQjRYM3N4ZlNCY1hBb2dJQ0FnSUNBZ0lDQWdJSGhmZXpKOUlGeGNDaUFnSUNBZ0lDQWdJQ0FnWEhaa2IzUnpJRnhjQ2lBZ0lDQWdJQ0FnSUNBZ2VGOTdibjBLSUNBZ0lDQWdJQ0FnWEdWdVpIdGliV0YwY21sNGZRb2dJRnhsYm1SN1lXeHBaMjRxZlE9PSIsCgkiTGF0ZXhJbWdCYXNlNjQiIDogImlWQk9SdzBLR2dvQUFBQU5TVWhFVWdBQUFWRUFBQUhBQkFNQUFBRHBZa2FYQUFBQU1GQk1WRVgvLy84QUFBQUFBQUFBQUFBQUFBQUFBQUFBQUFBQUFBQUFBQUFBQUFBQUFBQUFBQUFBQUFBQUFBQUFBQUFBQUFBdjNhQjdBQUFBRDNSU1RsTUF6ZS9kWmxTN1JKa2lNb21yZGhDOGJxU01BQUFBQ1hCSVdYTUFBQTdFQUFBT3hBR1ZLdzRiQUFBT3IwbEVRVlI0QWUyZFRXd2J4eFdBMXhJbG1mcWhaQlR0cFNqa3lvQ0JGbTAydFlBMEJReFR4d1lJSWwwREZLV1FnNUZEVWVxVUhuSVFjeW5RNWlBaGh4YnRoYm9WUFJRU0dpREhVaW5RbXhzSjZLRkhNZzBDNXhSWnBKMG1xZTNwbTUyZGZiUGtMSGRKUDNLbTZWdkE1TnZsN3V5bmIzZG5aOGV6TTBFd3lXbFZtTlBwYUx2YU5yY1ZoNk50UE9yYVREcXFzZnoxMldtK28xSFhBS2MzN3liVCtXaWJ2NUZzZURjVVU3aWlka2ZEczYvZFl0SkVEQng5ZHByWW9BbllLWTFITXhWMmF0cWdpZGtwalVjekZYWnEycUNKMlNtTlJ6TVZkbXJhb0luWktZMUhNeFYyYXRxZ2lka3BqVWN6bGY5NXArWDNxaTlzeWIrby9LNjR2V1ArYVJteHE2Zm94YnJvQ2lIcktWcGlRd1VaaEhxeEs5THQza3ZCSitLeklKanZ2aElzMUQvWFBObmZqa2l2aWkxZ2FvdlQ0R3d0Q0VycjRpZ2JNZjdGRVduck8zTC9NK0xSMGlWOEh3aHhFdk5rZjdraExYVVBKZEpWMFR2K0lnam1oQUM1ZVpNYjB1YS9JNjRWSWNJR25LcEE2cXZUZFFWV0FrU1FPd05mZTNsS0lZOXdVQ3RaNmlvdWNBcFh2M1Q2T0JmVURlbk1Rd1YyVlFoNUdwU3JvdUVwYWUyNkFnT1pEMlMwOEtxYUgvcnA1T2pYMVdrYVFKRmdiWUR1UTNXMURTeDNRcW92amFibE5ycFFmVElBR1Mxd1F2cDJ6Rklidk9ibjZzSW5VaTBON2swNmpMNHJ2LzF4S0x3a3JRcDVMOFhwVElqZW1ZK2tGU0grZzVnUS9mWEczNCtPZlNTRisvM2dkZTRsS1dUOFVYYWE4dW9sNmF3dE8vV1M5TUpXaFBLUzFKS2RCb0dYcEpDZGRsTG5xSnp4a3JRcWVnT2dYcEpDZHFvZlNWOUdZaCtkUW5iNlNCRldqSnVxajZTUW5UNVZwQ3ZHVGRVdjB2dDdraEN5MCtjVjZheFJmUEtLZEVsMGp3RHhPR21pc1ArY0lwYWZYcEZDbVZnVzlTR1Rha2kySUZnL1Y5L3kweWZTc2xEMysxQ1grRXRtWnVVVHFYektoeE4wQmVyNkdwSEx1SjRpaXIxeUN0ZThySTVzUGp4VFRXa3ExUk1GR1gzNjVEU3VqNmlmTmxVdTlWR3FXc0luMHJMb2dkTGxYckFTVlowc2hMdUdVcStPZnRDKzNBbm1xbmRrZGZRSHdjZjE5Qk9LVDA2RHVWRGNFSTg3VU1NYmlsdmljczlVNnBmVFlPNzk4TVVqeVZkNnJmdDZGTWdaTlhubFZFTlp2NW5VcWlXOWNEVzV2YWVYWjh5eDB3d3g1bUoyYXRxZ2liK3lUdmQ5ckVHekhyTjIxditqUVBuNzBMb0YyY0lSam43bDA5Ky9DVVhDdi8zeDA4N2c3cjBpM1FkTU5SbVBnSnE1NVpQVGZiRnhZL1BhNXEwTjI3bnFGYW5XWi8xbVV0UXl3aFdGRzFraWRvcFMyQ202b0lyWUtaVkpUSWVkb2d1cWlKMVNtY1IwMkNtNm9JcllLWlZKVEllZG9ndXFpSjFTbWNSMDJDbTZvSXJZS1pWSlRJZWRvZ3VxaUoxU21jUjAyQ202b0lyWUtaVkpUSWVkb2d1cWlKMVNtY1IwMkNtNm9JcllLWlZKVEllZG9ndXFpSjFTbWNSMDJDbTZvSXJZS1pWSlRJZWRvZ3VxS01NcDl6UHhESUx0VHJtZmlXZFFLbC9UM2gzWW52dVpHRkF5eWdLYjAvajlEZTVuWWhTUnhyb1dwOXpQaE9Gbm5ORGk5S3ZRejhUQ1cySHZtK25YTzdRZEo2M2xkT1BjcG43clROUEFpeWd3ZGYraTU4MXZKNlJaL1V5VXE3MS8vdTdOcWhCYkptSWNPeUhWSEFkOS9Vd2M5NDdnSjhobFUrOTIrVURhMTg5RU9meDVSSFZzN1JySnBkUCtmaWF1eEsveUxnZ1JkNWNUNjR5K1hKTDI5ek5SaTE4K0RzNXNyOHU3Sk8zdlo2TGVpQjAyKy9NRXVkd2xhVjgvRXhYUlBWR29WNUkzcG1QMDZaQXUzN3QzYnV6UUNDL1MvVXdzSnQzTExDVnZvUnRyLytUZXZZNHhPNEZ3MVZhU2p2WlRTM2ZiQXhkU2ZFbkJXNzdRUFZyZjVQTG9INlF2SEhoZld2YmdCVlAvcFJZdGRFbmEzODlFVmZlUkFFNi9qT2pNRDRla0EvMU0vS2EzcGREZ0x1WFYwYmYzTXlGWm9kZXg2NHJaK0hUbzFON1BoR1NEaTdCaE1LclFDZW13ZmlZa1Z0djJncEVMMHFIOVRFalNNT2tvUmM3Rmt3dFMyT2NhN0I0eXFZYWlNUHVaZ0NWdzZWOVhQNWlmRGtpSDl6TUJjRTJoT3NnME9aM2M5NGYzTXdGNDY1YmMxQW5wOEg0bVpGK2oxdjR3SFJ6OTRmMU15Q3YvdStuanJ1WWNrQTd2WndLdXAxN0hFOUxoL1V3RTI1WktURW51d09ud2ZpWktJdDFEUnFMWEJlblFmaWEyclplVEk2ZUpKa3RRRWoreUxKV0xuRGpOWUpHTDI1OTE1RmZwVi9Jek5YbEd1aUpPSTd4WnI4cW5LV1B4VER1K25GWWZEUHpxbDlNVlhYZDJMSXN3NmNrdjByYnV1N04xbXNhRU9hOUlWM1FaNm43VUgzNGExaXZTdHRpUVV5aHNaUlNmU0tIcUpKa08wMEk5Ty9wZ0xaa0dRSDA2VDZGZUtwbk0zdVppNkpidE1YRHdEM3FHSmZCSXZGdG9jM2orVHlaTDlibEhwRGwvRHBPaW9NSkhIemV4UnV3VXRiQlRkRUVWc1ZNcWs1Z09PMFVYVkJFN3BUS0o2YkJUZEVFVnNWTXFrNWdPTzBVWFZCRTdwVEtKNldTM21jQjFpa1F1MjB3VTRjTjErT2tFWGZBVmhTNm9JblpLWlJMVElYVjZwYnV4ZWUzYTF6WTNvbXIyT1NIbk5qY3M5VzI0LytJUkxhblEweFlRNkRvM0ppMStPRkpyUmpuL3ZLcGJGOTJOSGZnUjJ0ZEZVOXpJTHJYNkdET2tSeC8yTDV0YzZCWTE1UU1odm40MEJwUjFFMnBTV1kyZXRQbXVaLzNQdFJVbFp5RTU2YklrVmY5eEJRMUJUaTI3ci96aEYxblQ0UDkwNFBia3BOQ2lCcVpvbDIzZHVoSjNKNk4veVJYc2s2V2o2bVJiZXRJSVJBNDZCTG5VV3JJZkk5aTNVOHFsY2J0UlkyVU02VW1qLzJTUjEvdCtScE9WNVRBVDlZY0lOaERSa3dZMUNYSWFRQk94YUREbmdWMk91V0FDcE5DT1NRNDVDV2ZCMFpoUTFzMG1RQ29iL0F2eDAycWNBMWgzTzhiQ1NaQkNNM3BvL2kzRXpoZzgyWnRNZ3JSU2xhaTJIdWV6T2ZKL21RUXBOS2VVVXlOLzc2T3NNUkhTcUd3U2o0ODlDc3pRZFNkQ0NtM3FZRG9adXVPUmY1d01xV3dhcXB2L2o0eVVzY0ZrU0ZWamdLT01mWTYzZURLazcwaW50TGNvKzd2bVkvelJMYlBOUkp4TkVUMUF4VFFUY1FwWlA1Qm50c2J3cFh3S0NzN0VrK2dweGQ1VzFadnlhZFRvdXlIZkIwaWVVdEpuMDc3OHhUNU50M3dxRzMxRGt4cDRqMFkvcGFSQkEzL0twM0Zadndxa3VuMWRIK3RZc3hPNG91S3lmcFJUM1JrTHlyb1JQYWt1NjBlNS83QVR6OHFUdlpDZU5DbnIxK0R3RXhhb3lFa2gxNCticVVaTkZpMHZKbWRyRy9vTE9lbUhtRGVkU2FsN1EzYy93by9FcEpVL2hmQUlGZTgvZWtvWmJQdzlBcDI1S2ltcEtwaW9jWHlENE04YjBpazByLzIrdWNPeFkxTFNab1NtU1Z2eEhORUQxZjhyYWZmR0Q2QmlQM3dRSGVKV1ZPdS9lU3NjVmk5Vy9HUWdkVnA4dDJPc3lhUmpTTXZacElqVHhWLytPaWNWWDk2UmFCZDRkb2NzNlREM3ozbW1GUW80bFRVaStvMlR6SDFObnJSQW13bjVmd3k1cFRjdjJreEFKeDRpOTRGNDhrNExISDM1UkpUcjFBdFMrVUNjVzh6MGdsVFdodTltWGtyeEQzNlFsdGEvbFFjYStFR2Fpd2tyTUNsYUtuRHQ0OHBESW5hS2N0Z3B1cUNLMkNtVlNVeUhuYUlMcW9pZFVwbkVkTmdwdXFDSzJDbVZTVXlIbmFJTHFvaWRVcG5FZE5ncHVxQ0syQ21WU1V5bmlGT3U2VVZmUmFJQ1RqMnA2UzFBV3FpbTE0dWFDYTdwTFhKeUd1c1VPUHBjMDJ2NEtoSVdjQnB3VFc4Ums3aE9FYWU0ZG5ia1JTNlZqV2Y4d3FRb2c0OCt1cUNLMkNtVlNVeUhuYUlMcW9pZFVwbkVkTmdwdXFDSzJDbVZTVXlIbmFJTHFvaWRVcG5FZE5ncHVxQ0syQ21WU1V5bmlGT3U2VVZmUmFJQ1RybW10NGhJWTUwQ1RybW0xL0JWSkN6Z2xHdDZpNGcwMWluZ2xHdDZEVjlGd2lKT2k2VEQ5YWRvaVoyaUM2cUluVktaeEhUWUticWdpdGdwbFVsTWg1MmlDNnFJblZLWnhIVFlLYnFnaXRncGxVbE1oNTJpQzZxSW5WS1p4SFRZS2JxZ2l0Z3BsVWxNaDUyaUM2cUluVktaeEhUWUticWdpdGdwbFVsTWg1MmlDNnFJblZLWnhIVFlLYnFnaXRncGxVbE1oNTJpQzZxSW5WS1p4SFRZS2JxZ2l0Z3BsVWxNaDUyaUM2cUluVktaeEhUWUticWdpdGdwbFVsTWg1MmlDNnFJblZLWnhIU3NUc3Z2VlYvWWt1dVUzeFczZDNEbElaR2J0cEtMZGRFVjRoeTRXZ0xHTFpCQjd1U0dkTHYzVXZDSjdKaDV2dnRLc0ZEL1BCY1RWbkJDZWpVYTc3Y05BeXFlcmNIUXF1dUZoaXAwUXRxS2hudWNFWStXNURpVkJ3VzZaM2ZrdEtTRy9ia3Flc2N3QW9nY29QZ1VTUEltRjA2YnF0OTRHS2N5YktqQmxVN3lNT0YzRjZUckNreStiM0FZQkRQd3RlY25hU2tlbXhDY3ltN1pvWHQyR0xZcWYzTGdkQ2J1akIwRy81T25RYmxhYkxnaUI2UzE2MG9neUh3Z280VlgxWHpPcHdQU3VqcE41VUI5YXpsMDVzOE9TUFhBRmMyQ3Q5RVkxd0hwMi9HdWE4V3VlZTNWQWFuZU5keWJkRmprMnlGcFZZdzB4cnM3MG9vY1NIbUV5UjBwM085elIyTXgveEIzcEpEeFI5bXBTVE1zZGtjS3IyNk9rcDA2S2FFb2N4ZkZpcVdKWm5kT2E2TmxwdzZkUW5iYVNZUVZDTnc1cmZZUEdyUlV2WDBJeEl0dmhkKzJqWHZsakJTeVUvMUkrbkprdEZMOWhseXlXTy85ckdwN1hIRkdDdG5wSTNYTUsrcW1PdjhrcU1HbzJ1M1BPOEdTcld6dGpCU3kwNmVLZEVYZFZQZFBvUno0ZFBsU25nSHJsdWNWQjZUMzl5UWhaS2ZQSzlKWk5lNWYvUkFlcVI0ZTdNcUZMY3Zobno3cGt1Z2VBY3h4TWhEVC9uTVNyZ3htVjBWWERYaTFyZjhLK1VzOFRaOFU5cmdHTzRkTXFxRVkxcy9sOXhLWWhadEJSQTFqRno5UXZ4bWZVeWVGUVhRampGQ1grRXRxaExQWkw0SmdYOThNRHNSMWcxR0ZVeWVWVC9sd2dxNUFYVjhqUW9qcktTNWdZVXVQZGxhM0ZBbW1UZ3JYdkt5RmJENDhVd09HVmFvbkVmQTdzSEJkZ0ZnNWhUNWNVWEY5UlAyMHFYS3BqNHhxQ1YxQkJXZklWa1JzZmt6ZGFWbjB3TjV5TDFpSnN2ZUZjRGZCZ2ZHZmQ2SVorR3NPazZVNm1EcHAwTDdjQ2VhcWQrUlorVUh3Y2QxNFFnSEFUc1ExTCtJS0lVMHB2NmRQT2hlS0crSnhCMnA0UTNGTFhPNGh6Ynd1czZ3bVJRTDgwUUZwTVBkKytPS1JSQ2k5MW4wOUN1UU1UQW5ndHZoU0xURS9wKy9VM0hzNmJ1b3lTOTJTbmJwd21zWXo1cmJqTWdzVUNFK014WEhvazlPeitHNFBONGVqSVBoSEowM3JFMmtZMzdXdVJGZFdmMVdRUjZTUTM2dnM5RUpXcnN6MUR5UHFFU2tjZEpYZnQrVk5kYjYvZ3NVajBtV2QzeC9JOC9VWS9xVW1qMGhuOU5OVFZPS3Zxak1CWVQwaXZkRFphUTJ1ckNXajRLSm9QU0t0NlVmQVdTaWR5djlRVFU4ZWtXN3I0bk01dkt6M1gva3VTaWhwVThiYzh2YzY4ZHpTK3MwOTR3Y1ZldVIwZ0MyOWdFblJ4MnJ5WUkvTHhvbllLVnBqcCtpQ0ttS25WQ1l4SFhCNjgyNHluZU1QUmFJM2tnM3ZWbldoc01oMlk2MERwTVowT2xvYTI4YW1USnE0WTZlSkNyS0EwdWwvQVhUVlUrb3lGRDZ6QUFBQUFFbEZUa1N1UW1DQyIKfQo=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nNnWmloY2JXRjBhR0ptZTNoOUtTdGNabkpoWTN0Y2NHRnlkR2xoYkNCbUtGeHRZWFJvWW1aN2VIMHBmWHRjY0dGeWRHbGhiQ0JjYldGMGFHSm1lM2g5ZlNoY2JXRjBhR0ptZTNwOUxWeHRZWFJvWW1aN2VIMHBJRnhkIiwKCSJMYXRleEltZ0Jhc2U2NCIgOiAiaVZCT1J3MEtHZ29BQUFBTlNVaEVVZ0FBQXVvQUFBQ3hCQU1BQUFCZ240V0lBQUFBTUZCTVZFWC8vLzhBQUFBQUFBQUFBQUFBQUFBQUFBQUFBQUFBQUFBQUFBQUFBQUFBQUFBQUFBQUFBQUFBQUFBQUFBQUFBQUF2M2FCN0FBQUFEM1JTVGxNQUVHYTczWGJ2aWFzeVZNMUVtU0k3d3F4UUFBQUFDWEJJV1hNQUFBN0VBQUFPeEFHVkt3NGJBQUFYdDBsRVFWUjRBZTFkWFloa1NWYSsyZFhWMVQvVmxjVzZERHNNa2dVRDh5SmFMY3dLQ3k1WjY0d2ovb3haZ3VqcWcxbEtVNmlzWmorSlBraVdQdXpMUGxROUNBbytaQ2txcUdDMXNNeURLOTRFUlZGMnJBSlpFYkhOOU1GVmNJWnFwOHVhMmVtWkRyK0lleVBpeE0rOU4rNVBGOG5rdlErVjhYUGlSTnp2eGoxeDRweTRwNkxvazNEZC9wSGN1L2ptVm01MVcxa05nZGt2NTdhNy9pUzN1cTJzaE1CTmRwVGJyalA0ODl6NnRoSUliSHp4TFhiL3MvTndMUG9mRmRCKzgyS3pnR0xwcTYvRmpGOFhXMzRrT2k4UFh2c3hvK29PeXlCVlZMZllGMVM2VGZnUXVEVzQvTTMvaU43NVozWXg5VlZIUTNZeFlnOW8xZUg3Tk9kTm56ejFGcmVGRW9IeDA2bEl2c0krbGtYMGQ0VzlGM1ZlK1lBVXJiRjdKT2RQcnJFRGYwVmJLaEM0SzhWRkovYWkyY2ZLZVR0bVV3M1hLUXNRMm9QLzB3M2FsSVBBK0JkazBSM21FUXQzR2FiNW1KR3AyeG05SjF2ay9KNFhxRGs1VFplZ2FwM041VjEyTFBFdHlpZnN3MmdkYTYwV0tuZllROWtpNTNlVjdlVFVMbnZWQzBRSlBHRWtrd0lUcy8rTlZvRDZBd1hVdG41T3FzeVRHQlV2dVo1V1MxSTBadCt2N3ZRNnUxVHBOSEdMWWM1ZUIrcFRXZFB4TDdxeVd2MXV0eUpHWVdFbk9nQjBWeFplWTNKbGxTWFJUY2JPK0IrdHc5ekU1QSs1cmdjSm9oQk9uendhQUszUndTUFlzVzZ4eTloeDFCa0FlbmxOU0ZxVytYNXZZMEZvTHo4Q1hHUWZxS3FCSTloUEdaZmk2NytuU0tKK2lON0l5UWVPdU5KTWxqeDFCNmh2S1F4bVJKSWtoV1BHVksxSTNBb1U2eEgydEVwMG1TemEzRjFHbGZTaHM1ekd6RExhcnJCdkJhTFdZM3VCbEV0SGhnM3BnYjdwYlNGUGRENktHTE1Vd0o0aitpazVUZDlzQlR1RncwaHZURW4yaElvYlhyN0JiT2lHUkhNbkxUM0pkZm9XZWVyYm9oUUJySjFhV2VGbFVIR2VtZWdNd3ZaSXZKSHo0cGljMmx5S0FPYjZnUUVHeFA1am8rQldpUW5jRDM0dGpDNldMak9rOWhaKzkxQnhIaG9vM0xYbHZGRnJacmFEbHdDejNiTGxvQ2Z1R1BmY3RVVk8xOUhvRFhvamN4NnM3aGpObGk0elk1YTJON0dYMTFOTDR1UkJkSjIxTnZZY2ZONStkWFQvWDNuOW9ZMzZOck5zV0dOTDR1UndoZm5HMHZYemlKZXQ3bHFmc2Z1TS9SRHVPN1lsRENhL0NVZE1Wc2g0Ly80UGYrMXJyNytSZURsT0xwSDc2aHVqSGRVQUNwQkt0d2tUZ1dzajl2NVIxUGtkRGllanErbXZJSmRlZWtYbHhqQjV4YkphK0phZy80aHJSMVpIc0JJZnFVeWJvQWpjaXRuUGlmei9mTXhoSXByaklJVVJQNDlsQzNpVk5KQ3hKTWhBSFE5eFN6WnNmdzBFdHRtVHphUWdQdVptM3pOViszZVBIdjBMWTA4ZVBYcjBEWVgwR2hVYTM3Ty9MM0RmLzBYZTVqUjlCZzhWZzJoQW5xRXViVlBjWWZFZ2hhRzNoejJSYVNmRTFEWnRYU3Zzd2dBTnE2MTZVTy9Da1BiSFJ1MmhwUkVabGN1YzZXdnRidlU5dzFQSFVWa2x3a1dnZE1OU1N6RDNHYzdMaUF1bWV2a0FrNEpvcGtWVFd0TCtjQVJlSW9LODg3UUxDQTFjOENic0dBVmQ5ckdSNTdxbTlLbTZ4dm1oYmNReDJ5NXRMcVptbGY0SkRqc2FVR0R5SHhnRjUvclZTTXE1VnlUQkZ1L0ZQWU0yaW54bkRpeVNaY3hpTGhQWDh6Q21YbW1PUjgrUzgxZ3lyUk5JT0VQRDJPVW1hRS9vQTB6QW5OalVTZkd5L3gwYnFKNENRSE1QajVLcGdkRzJZNGFab0JIZnIyTGhkWTd4bnBjd2xSbmRmS0l6ME0rcFI1a0RhS29zUTJhNXBzY1dRUlRkUmlQdWJUMW5sM01icks3amhyVXBsakVQc1UzOWMrZkFiOC9BNGRCNEtxaWF1ZXNqbmd5VUYwZ2E4NEZ4UGwxWDZCanNsek16TnNRNnBxdlN2Vk04QnBhaUNKV0ZyQU1KRWRZR3VQaytiY3NpWHRtaW51SklmL2k1TDZwMmNMaytwUVN1cjlxRE9qZVpNUmJiL2xYT3AydXBSQWJ2WmMzd0xjNFd1ZmtUVTh4SDNDNWpuZC9xdTNNOXdqVG4xeTdobENadjJBTEtKVm0ra2h2QWFrNXVlOHlzUFJEc01wYXZPdmJzTm5HT0FKZTFleEpzVzlRSnVqSUppV0pzaW1KbTZZV09yeHJTNUxGc3JYKzVaTEtXNGFRU3E3V21hbE1KQWpOVGhlSFc5VDBERzhkWDdVY2RyNFRGS2VYU3puVUR6aVF6TU5WemJsM2ZNc2k2dGs2RG82V09Eb01XTXc3N3NkRlVaRzZZNzVKTHNJUWxYSVdoOGdLTEs5MHpBWkZ6K3pINE5FZlFUVGpxcnJvZXRhaTcwNHAvYmZTUUZGdDdKdFNjVU0rUm9QUnBqdEhHaUtQdWJrMWJmWjJnSzVNd0VoTFBrWmpabHZnWU82dWhaMjhhU2RWeFJ6Sld2MTE3azZWcWxqZkJQVWRiNVBhQjhSbkpJdGwzNVBMWTBuSUVmY3plQnlzUHdyM1dEbU1DaWh6ZnlzOUpLZVFFemFKbTVLQjJZbStiUUFVK3U5c2M5Z2VFbVVpMk5rY2JrUVIxVWdyOWo1ckNVSVBsMWpUODhuWFRzcStEYklZZEVuOXYzQ3JIR2srNlc5WWtrS0k2Q3hiVFBSTUtMTGNmbVNWd2MxaFBSdmhXRDdnd3dqVzFxRnRma2dVSXNsaE5uNUpTS0N6SEpKc1FXTXNydEJKbjU1LzRrUERNR0xNREpBMXRnNExKZnlsejJCV1JjNGd3a01NM1lWd1EySHRHUVlUdmZlbUQ0cFdwRDBsb2ozWW9udmFNZ0FVZnp4cHpIZkptejZMQi9MMW5GYTBZUW9sWFNoL1NoRTkyaTd4dm5UQ3dtQzFuZGtZaFBIVjJSQkFuamxvQ3FiUnBnS1Y4U01LVFo0bWZrYTJLR2syWE5ITk9WRVY4UG0yWjBzVkdmMnBCQTZsMFpCUnBIOUtZVC9ZdFdna2Q2SmptRnp4OVJkRVM2V0V0bUJkM2JWUzI3WWtOQWh2WVdPbUx3cE5uNkR4NFJIT2JaNUwvZzZtL3ZPSFNjbUVscnloYUl1Yml6OHI3SkNmdlpCRVVjY1A4THNyN3hyR2tGMzhDM2lZcGNtSSsyZWVxTmYrQWoycW1wT0t1eDJaRHFodExsZ29yZVdYUkVyZVYydkp0MWh3V056NVExUnFIc1Y1ekU2TVhrQmExYS9zamp2cmwvcjU2WjI1NjJndmFRNDk5VW5mUlhLcFVXTW0rOFo1NkJ0RlV0RVNzaldlQy9mcUlmY250eDdQYnhPRXY1ZE5MUEhjS2RZNjV1QlRxTjVUME1YbXZPTnNwczc2NVhDWlFuM3IxNHJQeUhVMjZ1OEpvaVdQMjVBaWRydmZaQitZWStFZ2dsdDA1MmRXTGJpSHFFNjhMQk4vaHVGYUY1TTRiLzVzVlZoTFQ3UTFybDMyRjBSTFhCK3ppRzMveXhSRjdldXplTVF3emo1MVNJalUyMlA3citCQnBQNVV3akgrbDlOWFg5L1dxUERUTTk0clZUVWNmVlZXTkp6TENTdmFoYkgxcWRFQzZ1OUpvaWFzRElSU2VUTWtBWkJMN3BnT1pWci9yV1N1a290QUpmbStlYTB4MnhKN3FSb3Y4WVNWRjNJOC9aVlNRWDIyMHhGdS8rdGJsYS8vbXZWTW9rMXR1eFNoWUtFTkZjc1VXTnlIWXhoMjNrK1pLdkdFbFo1aE84RmNTQzhqaVJFdnNlbEViZTE0QVAwaXJycVdNRTc3Z2U1WitEZzJVK3NKS1lzRTY1cDlSa1hkdWNhSWxuck9ubnR2dWVZUzlod3hGMXoyTE1ZcGpIMWMvaHdaS2ZXRWw4Ukp2Y3RNME1Wb3ZUclRFRThlbndWRUlqN1Z6N2wxTXI3Rm5EWUFaenNJVFZuTENkMzlZMExSY1g2Qm9pVE92QU43d3ZnRStGR2JlRmFCM3hSWXhUMWpKUXk3NkRoa1JsUXNSTFhIank3OEVHRE8rRnAxWjlpOGY0THlzUStXbUpqcjBMckc2dnVtVUo2eWtPRFA3YWJycVRBS25Ra0MweE8rY1Y3MERyRFJuUFBqVTFNZWdaMXZSZlVRb1cvT0s5ZkFRZVJsc3l4YTdRTUVQdzRYY1B4QUZxeDg2RlFxakpkNEtSTWR6R3lQRzltQzdjbTFmbk5hUHBzdWxSOTVnWGJ2aUZWdTZ2dm1VQXhSMFJtdjNGejRWaG5vUDZCL3A3Y3FPSE82ZzJFTklaTWZnbm5RMElIcXV2MnRST3ZiT245QjNPWWR4eVNvSEtLZ3c5MHdlRFVaTHZBYmtxbDJZREppblhhOEtBbzZuZnNsajliWGhOMzMxQTFjRmkxdU5iTS9Hb2V1NHlIckJFN1JRZzZ1SCtqd2FadUZ6MTc0Tkx5VCtmVWNuUTJ4NVdUUlQ2QUIxN3JpNGhzR1dvY0pvaWRWUmg5bnJSM0h3SzlNeU9MRGNvMTUwdHNXbnYzYlZLdDJhMkpYUEorOEF0YzBNM3d0NmJUQmFZblhVTyt3SEk1em1Pc2hDd2JmTHRtazdaQTlDNnE1ZjhSNkpkMjJEUExQUHpEWVpMYkU2NnRISms2UE9qRmdwQ0d3OGVkdjlpdHFpaUxBVzd6cGxLSmhrTFJZKzRvYksrcGI4TUdJbjhENmFqSlpZQS9YYkl6YXdobW9nTUh4cVpIMlptVjhLemZMWSt2ZzBVR2FIbFhTK1hHc3lXbUlOMUtOcnIxNzhlODc5K3EzV3RNR3FyWnlsbFJrN0w5cTA4YlFWVmhJV1IydkZhakphWWgzVWkrNThUTXgxWHRvVHYwNlBiYUdYL0xrV1dtRWxvU3Q4eSt4dlhFTHNGVVZMZko2b3J4Yll5RzlsMkRYV1dMRnNNaEZwSUdjQkJSZVp0VFdOaWRpckd5M3hlYUllblZqVHhRS25aNTk3VCt2dlVNVVJ2aWJqdW5oZ2NRbk1sZ0JxRGJhTzlDS1BuK3J2c2F3WFV1Z2t6ZTJvb1VBK0hhbU1KL0ZjVWQvSUUvdFI5Sm01WjBBb0lpY01SR3gzZVl2SnJ6VUYvU3pjMGxoeUtRWktuUGRPeVJVamlEME5aQkV6Ky9DYjRwSW1uaXZxZG1lQitWTXFVakZ0ekdzdmtJdEZWZ0tvOVY5LzlPaVFzYzhqV3VKUEtTNHdnS2gwVkRkYTRpS2lQcVlpRlhPTXNSLzRzMDNjY2pJSHAvcm15NlJLQW5WS3B6YnZwOUZvaVl1SWVwK2FtYmhwTS8ybjR6UCtBSXIwb3B3bnNjM2JueVVFNytKWWZsNVl5U0dkMnJ4Sm85RVNGeEgxRVZYam9jS2xZVlBGMmZjUzZwdURQN2VTU2kyY25sUk9DR2YwRFlQcnp2SWJPRi85UUFiSmZjV01IdDhRM0FxKytsbEUxTldFNURlQVkyL3BrZUp6ZnB0ZWExa0NXL0hmRWtBNVoyWWJqWmE0Z0tqREtiaXJFY1FFUFU1eUE0NzZSN3FtZkFxZWlzUXZ4NS9sUGF1OThTa2c5RlZMclhXK3o4VDNKK2trU0w1ME05aE41RHRsbEtyTUFxS085WE5MalE5R3AvUjR1L2plZ0Q0UFRST2FDZ2NLWTdDZWI2UFJFaGNRZFVqeXFjYnhwdlRTYi9PSm1tM2kxQzF5VWhQTzQ2SDZKTkNnTkQ3eHhydGduZmdiVTNWV05CVHJER3dhOGtzM3lxM3JTSHBhQzIvem5wRmZnQXhreXBFZXhwMzBYVTMwZHZYVmlDWW9rd29HeXYyY2MrYmEvSWY4R1ZhS2xyaUFxTU1FTXRkUXloTjVML0JicEk5RGs1UklEVG1UQUtEY3p6azkwVmVFektzVUxYRUJVY2ZOYkdvZ2I2U3ZlcC9qWlJsZk5WVm9LaFNvTHA2TnlkT0RlaFR6TVZXSmxyandxSGNUTlJxQ0Z0ZUJpVVNGWE16WkZBTTFVWnFUN01NWFZhdFV0TVFYdjY2dnQ5bVhkT2JyL3lqN1VMOThrRmQweVQ2eGdTRnovZTRqTWVrbWZCRFd4aVZwOEE0WlAwbitQZUVoT2VNM0VDZ3MzWFBTQ3NuWTJFUWxkY25YUHo1L21CdEJUdWhQR1VqdW1sMkoveGVUUWRwNHNld2FXclZNcXQ5a3pNOVVYaWVvZ2RBWWtxWDVwUzBDZ1pvNVkvQ2h6byszTTY4NmdsSHBJWXFVc0NjWkE5U1pleFl0VEpaWGRzbXVmYWhqL3VNNmxpVGtGeExZZjFtN0hOa2tEQ2pIVisyZDY5QUFjZmtzUSs1Y2o3N3NIeVpLTDZaeWNQSTNrN1Q1Q3RtbEQvVXg3ODczS2tkckEvOUlMdjlLOGpOL3c0QnlPL1BKOWNyUkVoZHdOVFhsdXNBc2VUMGZtdmhWek0zNFV6cDJHOU1BaDVCRHRycmswMkg0R1JKY0hvOFpaZVoydFlpN0pGTnpGR05PbFBXNVovemxpMEtBd203S2h0S0xldFZvaVFzNDF6Mm94M3hLaWNQRGE2L2p4Rm1kS3dnb2JJOGZXNTE0OXFaS0k5cXhhTGtUTXRkMnNZQ29tM3RUZmtNb3dmV0FKKzg0azVDWGxyaFMxWEhIYVVLQmdwQ3pDY2EyT1l3emlDdEdTMXhBMURIUnB2eVc5SFhDUVUvYzlYS3JxaXRMcG9LQXV1RnV5QnFObHJpQXFFT29IaHRRSmpwMll2anFPYSsrUVZxWWdmZ0tDQ3ZaTTB6OGdxblBZbDQ1V3VJQ29nN3I0cGFCSHZWU1Q3eWJFb004TnhNR0ZKVDZxY1dtNStybHNGSWNWSXVXdUlDb3c0OGpSTGk2N1JrWE1PbW01OFFSdUlvc0pCRUkxTkF3U2dqR2p0OVUvc2N0TVNkS1JrdGNRTlN4SHo2akNJcDlqWFM0eldTQ1VvU25BOE5LT3YrTHFPRm9pWXVJK3NBOENIRE9wN3IwVW85cTJSMngyL29DSGxGaFdFbm5meEh4OHpCMm9DenBRNXJ3OGQwem43eHh1TVNzNHJsRlJMMXZ5bTZ4NVU4M0xWaHBqZmZBdmFIY2tsQ2dQTVlWeUtaTmd6Y01jc21naElQS3NsWVVSRXRjUk5TSGhzOVNPQ0trbHhvcTNhNXg3NlV5b1VCaFBYY3NsaWc3TWpxckV5MXhFVkdmR0R1aGJmNEN5NFB1aDdaK1l3QlJsQWtGQ2l1SjVhc0daNnZuVHF4TU5XSmVHSThKajJpZU41aEZSTDJyN2djanh3M2cya251QVVIMkhKVXU3KzdNdW1DZ3NCZE9PeVFNK3NhS1VqRmFZc3B2RVZGZlVWTWJnNlJlNnYvaUQ4Qjh6d2tzUmNsd29LQU1IampjeG5xMXFSNHRNZVc2aUtpdlVYV2h6NUgrQUs2NTMvL0p4Qzlncm1rT09Ca0ZwWURxV3RKRThHd2lXcUljM0NLaUR2MXVMc2ZuT3I1a1RibmZ4S3FBQnlpYXdkU1RYbXB0cG1FbEo3NDNpbnpMVU1oczRsa1g2SGliUXYwL3Z6SzZmTzFuS09jYWFXS0l1VExVS1ZCWXdOM1JOeEF0VVRGdENQWHZTS2JPOXltK3RSS0hSS3pHNmFTVVA5NXpBc1c5bFFvcjZaNk1SZ2NOUkV0VXcyd0c5ZDlpUC85ZG14dHZqK1Q1ZnNXK1d1SlVMMXpWR0ZSbzFTY21ONjBVVWthMW95VnFabzJndnNiK1VuQzhWckFsMDkzbXAyNjRtNVQ4QnZWcmpiQ1NQblU5aXNia0RjenZNQ05hb203VUNPb3o2ZHA5S2Q5eHBidk5UNjFSMVRHZnRLbGFDaFFXeTRjZXZ1R21mWGsyMDhNa0tXb0M5YlZMcFVQSDN2Rm05cDVSZ1ltWFVmUGNpaWxRTUt3bzFZWjA2SVNRSVhWbTBoOHRrZEJjOCt6Q1NIVlE4dlNaSW52QnRmMnJ1aEtKUTh1YlZLSnBSVklLRkxhbW14NDJkYU1sRXBicjlTZG5aelJWRERGTmRFYVZsazVRREVvM3J0Umdsb3o3di9mUHVDbGRtbjFNVnJQQWZYRkd0RVRLN0sxam1xdVNYbU1YK29VY05LSiszRFhzWDFVR1ZiSk5DaFIyQnpEWm5tY3M1ajNiaXA3UlNXaDh2NHptWWNVOTVWNEQvVGExWElXMTkxQUZ6QlpQcXhwRktWQXdKTU4zWVllS2tYeEQwZXdGS3p1U2M0VmY3T1NlcW1ZOS8zRm5WUitZR0FlK3pJSHNDc2xTb0U0RTZ2MnNWYVZXdE1UQ01aUWo2R3Z6dC9qcWZGcXV1WmY2K2xWTUY5THpPRmsveCtKV3lDUWlKRWpXaXBab3NxcWRpK2xSVEt6L0I3VTU4dTMzUncxd0NXWWh3MG9DOVdmNEZqWHh6TG10NjBSTGRMblZLNW5SVFFYY2kzdjEyQ1d0WjdadnVBbW1tVHhrV01sdGRqRkh4SUN0TE1JYTBSS3pXRll0ZjRrcVduQithZTI5S2tlMHUxN0xLMTIyWXhsV3NuZHhoRFBwZnIyUjg2d1JMYkhza0FycDN5RVVVTmlsZVlDVWxrOXVaTDdtNVhrVnRsQmhKVyt6ejBYZm5xTWYxb2lXV0RpSU9nU0p4bHVIUTlyMnhQNDNxQTN3ekdLaHcwcitFYnZJM1YwUHRiYVd4V3dHamYrcUw4ejE3QmUwekdCVzYyK2FnN3NqUUwwOGVIT2UwNjU2dE1RY3B2V3JzSnJtbnBjUDcySGN6Tk1MNkRBcnJLU3Y2ZGozN1JjbHpJaVdTRW1hVDhNaldkSGJZNDlselRwamF0YzNseThEVk5Wb2ljMk4xc2NKK25wVE90K3drV1haTjBpekxDdXNwRWtsY3hXakpjcm1qZjZ1LzlNYmwyOGVneVhPUVRXRit1MHJzZ3BraFpYMEExUXhXcUtmV2IzU2w0RTEva1hoTWY5dWlFdVlvcENWWWIyOU93K2pxMG4xbWF2cHB1WW8zZWF2TVBaclVmUWkvemVVT01DRDFSUkdndVFTUWdJMkpYSHR1QzNia3NvSS9DNjczT0tOTitLemFDSTB4emlCT2QweHRhaFhoamE3SVl3QTM1M1UzdmtRdG1udUZ5Z01XWm5OcmEwSlErQlE3ZVk2bDlGTXVqZ0F2enJoLzY0VHNqS01jMHVWaWNBSzhhZ1B0d2J5d0wwNFNwanFmaUI1a05tK3JhaUFRQ2NtSm9EZVEwend4d21YUXo3WnB5STlJeVFWdW1pYk9BaEFWWHlvQ2xjK0JOSTdTUllWcWRVWFZvSjdpcVJOTklFQXB2U200clA2RkVnZkpGa1J2a2g4T3VlSjdhbGF0SWtxQ0VCOGs2QkQ0dHp6YnNwbndpYzczZ01VOHM4TjI2czVCQUR0bnVZbVBpSTZTdk13K2dybFhYNXVxTW5hVkUwRW9MTTgwQ3o0Und6YUREUGtzUHREVnVvbWJhbzhBbHcvM05UTk9PcmFsU0srQ1BUSDl0Uk4ybFI1QkhxbUU0UExkWEtrSWtiV0g3S3lmRTl0QzQzQTJIUk9jMUcrcDJ1elExWnFtalpWSG9HUmVSQ0RDNXd6elNYNVZrMkxIRjNUcG1vZ3dDWEtEbW5QZDBaVGtqOUZuazUrVXRVbUt5TUFmeDFWWWJoMVhhc3c0QXB6cENmOFJPWHUyb1lDQVI0SFNLcm52R0JpaXZuczJKNHRmalVRNkFGMTJueHN5eE04QmpjZ0pXM1Jwc3NqQUxsdEhJWWFtQUluQ1RyRUx1ZmxPYmN0c2hFWTBrMVI4cDhDeVo0cEo3Wm5Oc3UycGhDQm1TbkhvVGlhYW1KbXlNcEN6aTFCTmdLSHBycU96M3FNWTlRd0NXU0VyTXhtMmRZVUlnRFVIeE9pYlV1c3p6RDF1WExaek9GcTB0RnlKeUZoOWdnQ0ExTmJody9wSUNPMkoyblVKc3NpTUtUdXV3aFdHQkd0VzNMSkNWa3BTZHJmQ2doTURJOG9RblFkRUNhcEQ4a2JzcEtRdGNteUNIU051VDR6Qll6MEllSFJHQStuYkNjdHZZVUFsc285VllTNVRUOFp6QTFacVJxMWlmSUl3SlNyVlVWWTA0OEppN3lRbFlTc1RaWkhvSzlPMi9HRHZPUzBRSVRUU2ZMVXZ4dmJzM3hIYlF1Q1FFOEZpMGJRWmhyTEpqOWtKZUhRSnNzakFBUDZRZEtxMDFkek96VjZZUTBWVld2N0k3NmVYdTd2NzVidm9HM2hRMkFvTFM5L3l5Nm5raUR4M0NuVU9lYmlhbEdYQ05YOGhjSHJjNXpGWHpQMkc0cFZpN3FDNGprbC9vYXhOMy82RHhGQzl5OTBCNFVoS3pWcG02cUd3SThuMHVON3E3VnVXMVZFNExlL01yci8rV25GeGd2VjdQOEJoRXpXc1J3ei92Z0FBQUFBU1VWT1JLNUNZSUk9Igp9Cg==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WEdaeVlXTjdYSEJoY25ScFlXd2dYRzFoZEdoaVpudDVmWDE3WEhCaGNuUnBZV3hjYldGMGFHSm1lM2g5ZlQxY2JXRjBhSEp0ZTJScFlXZDlLRnh6YVdkdFlTY29lRjh4S1N4Y1pHOTBjMk1zWEhOcFoyMWhKeWg0WDI0cEtTQmNYUT09IiwKCSJMYXRleEltZ0Jhc2U2NCIgOiAiaVZCT1J3MEtHZ29BQUFBTlNVaEVVZ0FBQkMwQUFBQ3ZCQU1BQUFBcmxUbjRBQUFBTUZCTVZFWC8vLzhBQUFBQUFBQUFBQUFBQUFBQUFBQUFBQUFBQUFBQUFBQUFBQUFBQUFBQUFBQUFBQUFBQUFBQUFBQUFBQUF2M2FCN0FBQUFEM1JTVGxNQUluYXJ6ZS9kdTJZeUVFU1ppVlI3SHlXYkFBQUFDWEJJV1hNQUFBN0VBQUFPeEFHVkt3NGJBQUFmaVVsRVFWUjRBZTFkRFl4a1dWViszVFBUUDlXL0lTeUpJS2syS3ZnVHFVSEJtTlZRclptRlJBazFMUFFJQ0x3QmRvY2Z3V3FGYkZDSTFTZy9pYTcyUklra3V0aEZtRjJ5UksxZUU4QUVwRnVSYkFTMUJoR0p4bGlOb2lnSjlpdzcxYnZMenN6MU8vZTkrM2ZlcTY1WHIxOVZWMWU5bDNTL2UrNDk1OTV6emp2MzNuUFB2ZStWNStWWHJvSEROVER4dlhlSUM3K3lmRGhTWGpwdUdwaXBDTG9PTnNaTjhGemV3elF3VzIzL3hOTzlaM3hlSEd3ZmhwYVhqWmtHV3RjRGUzaWZ1REZta3VmaUhxS0JlYkVSbEJZcVl2MFF2THhvdkRUUWVxV1M5N1M0cnBMNWZkdzFNQ2YwT3FUZ2k2dmpybzVjL2xBRDl6OXBWTEV2TE1CazU2a3gxRUJMdkY1TFBTWGFPcDBueGxvREJRUXVWcFFHWm9UeVFWVk9maDlURGNBVXhLcVNIVVp5VWFYeisxaHJZQnAyY1Zacm9KbzdHRm9YNDUwNERidlkwQ3BvaWtkMU9rK01zd2JtaFIyMEtPV081emdiZ3lVN2dweG1HdkUyaFlsbVdFaDVjdncwTUxGdHlieHZUeXBXZnA0Y2J3M3NDTEU3M2hySXBZL1RBTVlMYTFhSnc4anp4bEVESlpGdnFZN2pjKzhtY3lzUGJIVlQwVmlXTjRVNFA1YUM1MExIYWVBejkvZ1gvb0VLeXJsZHhPbG5QUE5tYWtKY0VPS1hJSDJGNXBHcDl0cWxjK2RlZUdrdEhEdVcyaGZ1T25kcDdUdmpxWjJ4bFhyR0Z6Y3ZlNFhmcHpNNWd2ek9LZndQcm1CT1dRcUEzQzdHeWtSbUsrSVZVdUNuM3ZCbVlRRm5jN3NZcStmZlNkaE44Vmc5S0t2czBhYjdybmQ2YlUyT0VPMjFWVmtRamhldkNyRHkvMk9oZ1ZOQ24rbHNuTWNtV25CSVo0Y01RMGU0SmxyaTRKdGpvWTFjU0tXQm12aTJTazQrVHA3Rk5vRzAreTRlVVFYZXZzaWRDNjJNc1VoY3NZYUZ3bldhTWFUWWkyUVg1aTJqU3I1ck1oYldZSVNzMktjdmF2dDRTVFVvcTVKaDFFTTh1S01xR2Via3Q5SFdBTHdMYTRZb1ZZUTZyN1ZKZG9HRnE3eW1WZTVvS3lPWFRtdWdaUjBHOTd3ZDJFTG9iWnhCVWx3TDhZcVdxNkZKODhUb2FnQVRoUDNDeUJaczRZbEEya215QytXUmx2Tk4xdEcxZ1RqSnNQNjRhZVVYWVF2bkE1aGVLMUUyZy9SbEN5dFBqcndHV281NzRSVmhDN3VoMENoU1ovb1diTjkwNUhXU0MralJvTEJ1NldFSDhIWUlONUFPWHpKcWlGc1dVcDRjZVEwczRORnZXRkx1NjZuRDh5ajBHZHBES1g4SnpWTFNHQ1JwMGJGc3lkbXlZbGtUWkJmQjV6Qjh4M2dzL0R3NW1oclkwV0dzUUQ2RUw1N1VrdGJJTUdoV21WSCtweTdLRTZPdGdhYTdIS0hURitlMXhGdGtGK3NBcC9SNlZaZmxpWkhXUUZXSEs2U1lkUHBpUXd1c3Q4NzJkWHhMbCtXSlVkWUFMVWV1V1FMQ0RiV2lYSE0wWHRCYnpCVWREN2R3OCtUb2FvQ2UvS29sSG90eVlUUWh0eFJZZFFzcFQ0NjhCaWpXdld0SldYU2pYUHRrRjd2ZXRMWGZiaUhueVpIVkFJVW9OaXpwV3E2WnlLMno3eUFJYXM3bldNaDVjbVExZ0UxMkozemh1eUFkOXNUMlNkbWM1eHRaVGVTQzJSb2d1N0JnMklHOWllWjVzQlBSempmTkxCV05SeEx6aUxYK29OY0RUUFNDTk5DQ1hZaDd4V1Bqb1kxY1NxVUIrSjMyZDUvaForNnBJbmx2a0YzNFZnalVLVDFKUVAwa01kdUYxLzdMZ2ppV05SWVVmSDVhVDI2ZHVVdlpMandQYWZFVjhjdER5bG52YkExQ0ZtZThnQlc0MDRqY2hzZUlzZGM3ODBOR1VWT25tWWVNcnpUc0RFS1dwdTFmN0VSUFpaVmhGU09nVW9ydlgwN3pESWFRWmlDeUZLMkZhYUVhUFgyRGNpRWVIMEx0OU1ZU0hUUFo3bzFrYUxFSElndSs5WHRWYVFEYlpDc3FyZTcwTFdBK3VhaXlFM1RIUXN0ZWo1OGd6cU9zRGtRV3hDWmVwWnEyM2tkVVdmTDE5cWkxNk9MaFNDeitZamMraWp3dzQzbmRpVmlsdDIyd2pHTUNzNUFGckU4RW56RFFRakI0VXk5QlB1YUd4RU9DQ25wYVhSTVBaNkw1MG01OGxkeDlIMEx2VHNRcW5iSldicXhvb0dBV3NoREQxWFdYYlJkR0JHTlhscy81NGhkY1JBbnRSM3RhRE5heFpwM3E3bExDdXMrNlBDWWdjZ204UXZWbldjN3hnRm5JUXB3L2NMM3VDTURnbG5qc01zcm5hdUpSRnk4Z3dteG12YWJvVkRRc1FNMmNQT3pBRWgweklTR3RxenVSaFJ3a2J6dW9SL0lHbjVHTkxPQjd3bitMd3oyRDU2cmk0Sy8vNzN0OWNYM1BRUXNCYkptd25oYUgxWHZlUi83NE43NzhqaXA3V0wxWEE0clR6bzV3YkJWNE41OU5BZ21JSWpYTkNsZVJFWVNCWkdRakM3RzZ4ZXljd1pOVjlDWW9ianRXTEJ3S1g0NHRPR0ptVFRhYWhWMlUzYTIrT0w2d1BjakdsQVJFMFlyMjdUMkRhUEZnY2pLU0Jjd3VPa2V5b3ZEc2wrOW92L0dMSGFTYTV6MnRBMTZ2MlpuWnhZTHpYbFE4RzB2cS9TaFZuSVJJNFpyN1FuK0dUdE5Ba2xSR3NsQlRMVHFqYVYwY3Rvb2l5WVo0SXBLWFJjYTNQdWRqeEZEanhXTGxiV2tyM1Vtd1hOcmhTNjBrUkRFTVZkVnIzREZsZzhyS1NoYndPOFVpRUJ3K1RLUW1HMndPdysydGpNNldLcnRvOGc2ZHVLcUNueUFhNjBUN1VYVWlvaGdXaXByaG1NSUJaV1VsQzlpZFlIMmV3ekVTRmI3MU5aa0w3M2M3cGppVHJKYTJDektSN2w1Q2JLT25rOWl0ejk1L1NVUVUwOXprRUx5T21aVXNKRjRwL0RTU0VwWERLdC9jTjhQNCtFSWZOODNRUmpoZTBIWStZOUd3Y25ocU00RmJqSjBtZDYyZGhDaTJXVCtsOWNaV2xpb3pPMW5RL0JtekNTS1o0WENFUStyQWNpNXQ5SEhUYkVmYmhkeUZpVENSSktPUTVLZzZkcHAyN2NvU0Vka0VPcjJwTEZubkREcVJuU3pnZklaTkpCeU9DRWQ3TTNLanFkWEhrZFBZQlkwWDZkYUFwOWhJRUpHRU1yQWh1R3dYSkNLeUNYUjZLc21zcGJIN2tjaE9GdUt1eXJUT1lTNEJGa095TXlONjBUZjN3dHZTNHdXOU9aL0FmZVJjQXQ1eVI0SVlER1ExaExzZ1MwUVVXOVZpOUNSQ0xGNy9Nck9UaFhqY0Yzc09xeHgyQ2dFVThhRElJazR6alhLOEk4RmIyaTdvUnhqUHBxcXJsbUNWaXRyZHRYWWlvbmgycXZZeDZYaVUvdVptS0FzWW5XSm5LRGpNWlpIakJjYmVsdG1GNXloSGh5MjdtSDM0QmFucW0wM2lYbmcxZC9SUFJoVFBUNGt0K2VPeCtwaWJvU3pnY3BJdDFEak1CY0VzUmdzRWJJNzBieHF4NWhIZWZHSjRtbzBFOFlUQ0hTMlRFY1ZYMVdBZExCNnJqN2taeWdJdUMvWXh6aGlZQzBJdm1tSHNiZloxT3JYR0M5NStVcmlSeEMxZVpHdmdSRVFkT0RqVlY0MTBhTlRLemxJV3FyYnNkcGtJYkRVdGt4V01GQTkraFJrblJ6b2luSUZkbE5nQ1BKYWpVOEwxYVJNUnhkYUU0d2dwMTAwZHF1czVPMHRacVBFZGQ0cU53SnpCS3hnd2NMMk81MmNKYnhtL00yMjFWWGNCR2wvTkdUYjJKeUtLcjRwK3pnbHUxL0ZkbWNvQ01aYllLK2tjamtqYUlyTzRNNUtkWmNiUjdXSTJVZS9kY2dlVlpFU2RCSzI1bFhWQzYxZCtwcktBeVduaFJuQTVISkdqOE96dzl4RWpKWmxsSE4wdTVwbFU4YXkxM0xWc01xTDRxanlzZVM5MktocEVmcWF5Z09FWjVudHhlQkF5OFRhT2JoZEwvTGdOYjBMQzFSdE9kaklpaDhRQ2lvbFdRQlpCdHNsTVpRRnJpQ2hldGpua3NGMDJxUFRSN1dMSCtUaFlCNzRMYkFwTlJOU2hydVArTkdHMnNwQ1FWUmFRNFhCSFJmU3ZJSzFkL09VTFh4ejZmaTNtVGNmeitxeXpUbjR5SW9mRUFrNzE2ZnlhMWNSaHlVeGxvWWI0RDBWdytEQm1NaTZiL2VvZEIrL0c2S1h0NHNIUC9zN243bm1aYVdYdXEzZTMzL2c5QnBhcGlRL2NMZDd3VzBpK1h3anh5cUF3MVhjQ28wVFB2T2ZnbmJMQ1oxWVB1c1ZkRWRrSjJoNksvMGVUaFVUWVpFTXVod2NuNW5mN1F0d3REamFNWFNCRC8wb1MrRmp3UmJzcXhKc2NsbVpyaENSdTk2NklMeGJVdGw5Y2ZLVnc3OTBTVS80NzJITXFrVUNFNkVQMGlRODZWYkFnMnZ6VVM0UWM1eCtjQ1RtQ2tHVkduMlVoVnJlWXY4VGhMTVU1dEs0L0ZlSWwrUFJqK2JINmxsS3hUODlRYjNrdStvKyt4L09lS2NScjdYcks0dEUveEE5Q2l4LzJ2MERoK1RxVjRaUkk1Qm5OMWFneWZaMjM2NURwQ05HTWVOTnlvVW1uaDJ1dnFIdWY2clpCeTQrS1JocklMcVB2c29EVkpSYjA0M0IyMGh4ZUUxNXJrMitUVGxSZXVxVWU2NDg4ak9lbzdhSjFvMDVWNExYSVhib0gxOU5FbTB3QUpMZW9Yd2ZCSmR4VnViclBZcUN4cjJ1cVFOOGpSRTJLaGs2aS9WTjBHT0c5clA5b09wV29wdHo1VmZUSjcvMlhCYnhNR2NWTHpqaWNuTjJqWVphVTM3YlEzbFIyNFhrZk5YWXhveUwyWlN0b1ZmQ0ZmQWNWblgzVnc4dlV3WEdTYWJiNEJtY3QyeWlRdmhyaGxoTXR0SmNKeHhkN3JWWDUyeG8zSXlST1JwbEZUNTNDVElIK3l3SjJUN0dkTXc1bktsSG55bkF5NjJ4WTJzUmp1eHltY2J4WWpSZkY2NkhIT1dVTkdFaHZTRlJNSjdoL2VFVUNaNVNOU1lqK1BaWE00b0pQLzgvUkZlTkZjcUxONEtYbnBuZ3pEVUw3aGhGZHFadG9Na2ZOTGMwUUdvQXM0QllQeE9HWncwNWhUOENEbis1MFBSU3RwMlFHQVRyVXFld0MzVlhaQmN4bFQ5SmhiTUNjRVZ3bFpkVmI5czcvRWo5OU1lSGo1MU8yUGU4YmR0V3FqdkRPaUNiQ2t3Um9nY0pmdGE0SDAwc3NITUtxend3Y2hDeGdGdSt0b3p1WWk4T21wTWNVaHZpTzF3cXZDOC82RVpYbnZJQmIxWGFCNnNMRDIrWUhmNEVheGl6UENIRlJWZUFWMmFrUzc3Ynd0REtkLzFyWGFHNkNFWjBPcHcxUUVHZG9uYjJ4NkZMVGlOSUZnUk9raEFjaEMxakQ2NjdvU09iaXNDbnBNWVZIM2ZHS1BKdUdtVVlvcEdMR2k0cTJDMVJHamlDdWtqWmxMRURDdkZPV1lXRlRPTXdOOEQxMHNZUEErR0gxVDRTWi9NYUlOczhIQ0dpTXVLM1pESEpTQ1creFJtT1JqcDQ1RUZuQUp0YmRHemEzSExiTGVrcy92Nk5aSEd6em1wcVdLWkNQZUZraE9IWWgzMUNRaTQrTm9CeFRUamlsWURVUmxxSmtrM1ZkZUNHckFRSEN1K0VBRThMbXhvajhqYUFJbkJHM1QrdElwMm9vaWk2T3FVSTgybjBnc29CRmJJaGN0VG5sc0YzV3R6UWF0UTZtbzR2RzJFVlZqK1FON1hoQ1NlSGdqWUZBT1NLMCtIQUhCV3NGc3hsZHFvUlN1VVNMNmh3dkJncUo4TmxsSTMyaFFxYkNyaVdMQVZhVUpaaTFMQjE1NHdNa2h6c1NabGlBV2NEcWJQRjJzYTlkZ3lYTklsS2hCV0JHTVpiVk5NNEtNWW1wVVRzdnhURDBGV1hlSlpwVy9OajFLcUpQaWhXVk5QY2xpd0dUbTNVcWMxazZNbWpHMkFDRnd4MEpNeXpBODdXY3RsTHNlR0ZlYlFmMmV0QjRCN3NvS3c4MXdMcmZtaXBCb2NjaVZ3Q1hhQ20wSkl4a1puNEtDYkNxV1hGcENScU1YV1F0UzFRT2xjUHRnT0NPbmtISGdtdXF1bFQzSGIzV0lQSjR1ekFWRzd2b01JKzRqeGlubE0wN3JxRGRNelhaS1pkby9tcFFodjVwV1N6eVB2SVhuNGNTVm16S0lMMWt0Ukl0elNvblUxa09aY3BlNEJFaXdSMGZmOGVDbzlsRjAvazF0ZVIyNGZpZGF1U254VU80b3BXQ1l6RnJsaWV3aXcyWkcvbm5FcWxpaEhNYzBURGppVGZFMnNVWkZVcFJwUDI0WnlyTDRRejZMSDVMY01mSDM3SEFVZDdoRGNhVVZoM2pQTlF1dnV0Ly9xMnM1eEgwNW5DVXgvTXp2bWJGZVpZb09xL2JoRjNzYWNCSnVFU3F5SEwvWmRhcHRUZjhJSlpzSzZyYzNBZGlGNW5LWW5pUFN3MkRYZmpPWk5iWkxpYnVyUVNXdVI1S29yK2JodWQzVVV2blB1S0cvUmlMSGYwTGwwalZCZUtyS3EzdThYWUJEaFJDLys2Wnk5S1oxYXJUdWVnQTE5SDZmdWVXT3BmZ1lhc25EYVNTOWV4TS9BSUZNeFVoWHZhY2g1WU1ObENEV3ZHOHQzWDk3aVBlMUdFd0lHelpnQ2FnaEV1a2l2YnRlc1BNZUxzWXlIaVJ1U3hLenVnOWJyeUlZdlUxQjA1L0VydjRFN3dEU1h0blN3WWJuWFJGc3RhMG93ZXVxMUN6SGNLU01xU0lRQzZSS203RzRIZXlDK1BkS3VyTTc1bkwwcGxEM3hxQUNZdkRuU2t6SzBsbUZ3aGRYZCtqTmkyN0tEajc3SXFoc3VOM09yR1Jja2Z2MENWU1ZWVmpvaExIYUJlWnk2TGtqTjY1SFhBNFNwRjlUcEx4WXFLaXBuckxMckJiZFZBSFAvdmlPdDNDeTNuRTdrclQ3TThxWkhWM2lGUW0vSCt6ekZHWjhYWXhpUGhGOXJJb21hSjN4K1ZETVllakZObm5KTEVMN0NPR2tRVGJMdnl5dUxsYytKUXltWUExSjNTSm5SUGpNR0ZrdXRXQmZZZEk0YmdQSXN6dFpCZnMwOEdxamd6djJjdlNtVGt6V1FjNEhPNU0yYVZrdHRQeGkwOC94Q21yd3A3TVNuRitaOEhYSHFCbEY1TTNaMnN3S2lHZWExZlpVaFpFbVZqYVhkU0ZtSXVNa2VoY21YQ0lWQkdJN1ZCSWtCMXZGdzNidzFIMEdkK3psNlVqZ3hncHo5cUZITGJMZWtyVGcreDByYkNheW5hSUlYNDlnaENXQ2toYmRuSG1POTdFczZ0dCtaNkFxWFBmSGhSQWFBU0VuN3B1OEp5VVE2UktuT1d2eW95M2kyTE1qS01vc3JwbkxNcy9IOGp1ZE44ZDdSZGY1aXhpWkwxcTUzSFlMdXNwM2N2NWkzMm5HNWZpeG9zdFl6cUJYY3h0ZzUydDgzRThPVWNoOUpLRk1JdDYwSW5RT1VTcXRLRzNibWZPcWp3Nm1yQ2lBWjNZc2FLcU9qUGpSTGF5UEhDOUpuWTk3MFBpalQ4ZUhldncrRFpzN2psc2wvV1c3dUg4QmRSdm9wWHg0MFhOUEl6QUxyWXVncDBTL1l0Y0RidnJucllGeEk5blJMRERESWRJSWUzcjhHamptc3JyWUJlRE9LK1ZyU3kxbFVVb2FsSjhnVTRtR0xNUDVJUm50YTBsUm9MRGRsbmYwcEJYVFJKb294UXpYbUFZMCtjTllVWHJHQ291QXJWcG5wYkZuSE5VRTJQdm5pckRKUG1JU3ZPN1E2UUtteUo0SXdWTXJhcThEblpSNmx5MXBqeHFJbE5aNW5CZ0JlS1ZmeHBjbmJZOU1za2xQTEZsbTEwTzIyVjlTMk9RTXFkcVlMeG1MMXpGTzJsV1VzMXZHYnNveHo3bUtUdm9BRjlOR3o3U1oxVXQvTzRRZVlWUHkvS3Fqb2xWVnpSQi9EelM3T2pSYXNJakp6S1ZaUnE2ODhXOWNnQmRzUFV2MlVSVERyc2NkZ3I3QmxSMHYwUVQ2S1NYVlV2S0xuRHVScDJnb3ZGa1hZMFhsamtwRXZxb2g4YVZBK0NlS2lvS0dlMVFvSE4zaUdDYnIwUXBMQ0NjZCtiYWRZMGRieGMxcyt5WmUvZ25OWEtZdU8vZFdxUXdaL2JodisyTzlKbTNiOXRJR016M0ZIeGtXWXFyTkY3NFVHWDBjeGVrUXpkOHkySEZSbi92R0FKV2RBdCtqRjFnR05QMkN5T0NNSUYvWWZTa3llVVo5N29HTVhlc0tLQjJ5RmlQRmd3UkFnVjAvQXVkNUVaQWU5cWE1K0x0d2ljZkxyaGF6SmVYSFBINEdLejdxaUlJN3VDQUlZRU5KeWRUV1ZvcjlMUFo3VG8xanFZREh2VC9NMHJ5TUlmREdyR3ZDU2pndkdvQWFUUHlxL0VDUFVYTmQzUFhoVmhGaUJPMmdmWEZ6V1ZGWis1NGNKY05WQ01ya2hjZTgxNllqTjRjb2lLYUE4b1o3ZmRzWGpRVXNYWUJGZStGS0RUbjNUTG9sTnBCMXJhVFJVaGhuRTdsUjVFb1owOFYwejFMV2FwNEcxanhNRytQc0xMQkJoT0J3elpYZlV6WGpIbnUyOHJ3dzRHYy9NNlZvUDJwMTBrakt1MENoTVBhdm5UcDNMa1gvZFMvMi9aaEwwSHdURlJvYXRQMmJvUEtyUDgyMGFhUXcyakpEOWxTYnhsSjlGaTdRS2JpZ003dW1NT21rcVNNTEdXZFFaT0V4TlpHVVNUS1dRM3dnLzhaeWxMQVBJRXVHSEExelJuR3hyUHJ1bkhZNXFxUDZRZDB4NWpBeHdYTUNLczFEQldGajdlMlY2V2VKczlrNDJubzY5Y05lelhidlp4VzFtRFB6Z1pYcDJ5aXBod29Kc1J2aHMvdUFYczRqN1dMR2RQakVHVXdSaEpVWDBYT1JkMFNKUWpKbmNGeHdvRWpVWTd6ZURLVVplSk82OFA1WnlKKzU2WVp3Q1hmSEhhRTZSOVFxSWpIZzlvL2NhT2x2MjlDODE0NC9tSjdKUEFaUDNhVE5zdTh4VUNwd05YWGF6UjdMVnVvZ2gvMjVLYjZiSXJHY3hJMlVVbDJwT2xITVV6VmdWU29uclZRWSszaWxORXNWcE42Y0F2SmFzaHh4d3RDWXVORkZJbHlMTWVHZmxBcFUxbVdGTk5GcFgwdFp0bnVXc2psc1BlVTUvblJqOVJvOHN3U0dGZXZVbVVMWWhjUFJiejE3L2U4aWI5NzJFZXkvV1AwMjNzME1yd1c5MG4vS254bDhlcGFFQWdqdzlIWG02a0N1bmFjWG5aYllBOGZGSTh0QjhYeC8yMmlvbmc5a01vWHNmWWhpL2lFOHdSajdlS00wU3pXVHNJNG9iS3hUZVJzeUpUNlIwaGhUMUJaVVNUS0NSM2ZFQ2xiV2JhVUV4RU52dmlNWHc2L0Y2emhjajlTb3lUSjh2NUowZjZTNTkySEgzY211NkR1UmE2WnZHU1grUmlTci82QnI0cFhvTmRVWUMzYjFIamhLeUZLY0xzY01yU2s1Slh3UkZWOHlTdDhYVVJmY3d2Umc1dE5OQ2xlNG5uL2pRRUtDL3Q2NFJ0bVhpUFVXTHZZVXRNY0VHcFkvcEU1bVF0Vzc1Z1dTc3A4QlBHaVNPZ0FiWGNsbnEwc0pjVjB6UjVnaVczSVdLZTd1amo4QitKbDc2bFBmQ2I4YUluQzZzdjlXWmdwZlBHYXVtVVhheGZ1T25mcGJqOFlTckdaanV0bUhZM1BWRjYrSVhsb2lqdVhrU2g4L0JueTVPZEZtVWtmYjNDME9lT0xDM2d3RzJGcGg1dEQ5Ri8weWFiYmdmaytZdXJuSEpKWXV5aFpEdUprNWZXTlZZZkVlKy8xRlRjRE12d015NGxCK3I2REgySWViS2F5MUpUVHc4YzNUT0J1dXd4ZUNGVUNibmE1RkpuRFQzbUhmK0VGcVBYNzczcjdQLzd1US9WSS9YLzI1VHNPM3Vsa1A0RGVyTkFLN3plTC9UbmpCTXJpdWIveFgvNmpHbE5Sc0x0TDlKOTNIQVJ4cHcvNFA4OENVTEYyVVhQSDNhVlZWbnRxMEgwKytFaFVocklvYzhDa3BvYmFrTTlwTnNreFdINUxpRkN2Uk1iQjFJSm1TT2grZHE1cHhqNmZSUXNTdFptVUtNNHVFTDZvMjQwMDFtM29DT2tDbjMrUzFaVklGbmpWZTdJNk45WkxXUTAxdzhoeURpL0lqMWZKb29vMVRvYTR4MzZiZEZkNkNGdHRoRHkxbURlZGlOV2tSSEYyTWNuOHc2M2RSRTEyUjVwMS9jN3VCQUZHSWxrd1ROUWxlblF2dWNUbUJ4ZmVNWXZuKzkySWJGTCsrb3JIZi9QWjEydkJScHBOcktSRWNYWXhKWjV3Uk4xZmNjRDB3S0t6VGsxY1R5SlpUcWwrSlg4RWEvSXRWdTFWTnJFNGNNSGYxcWpIc3YrdVc0OVA3RE12dXFuaFZEOFRrNVFvemk2S2JEaHRHczNGODU0MGQvN0pwSmdPWGlKWjlKNUhoZnpQcFd1bWhnbm1kcm93Zmp4M1JlTld0ZEoxMW5FblducDhDRGpaMUtPRUswZENQcE1TeGRsRmt6azBmc0kydTZLZHNaNVdWMlNEa0VpV1lyaWNoM04wTmR4d0NtdVlGNjQ1dW5ERGpyWnRNZy9WOEhCc0tSNkQyOWQyZ2IzNnk3MnpsWkFveGk0S3pDMmY1YXVJM3BrSktiWlcwNUVta1dVekRQOGhPTGlNcU11MmFhbkJlcHdMYityZENWQTAxR1JrcUk4N1pjY01pSmVTV280VHQrdTljNWVRQ1BHMkZWYjVBbk12NWg5bkNLbkI1a1k2MGlTeWxNTXBZSjRlN2F5OVc5TmkzY3FGYS9ZeHFpbTFVNUdPejM1UTJaRnJxcjlpbkdqK29CSTFuNUFJM2Vzc3E2L0JjdTYveGhEU2dvVzBFMUlTV2Z5UWEzbGFhK3FXNGJIZ3hnVnhUc09KRXlMY2JPd2VxMEN1RFZQUjhhVFlyL3VpSHk5clJxcU9KRHI3OEVRQ29vOS81STlhNkM3LysvU1AyMVcxM09pRjE3eHFseDRoUFg4ekxYRjNXZlNSa1VWYVpMZXNwN3ZBb2hjTVJxQm9WYk9GWG5KZUE4T1J3RVMvWVhGeW14MUQyR0dPb0lYWE9kbWRTTy9aT0hQSmhOVi9xUGFKZHIxekl6MlZGRi9WRTdxRjNGMFdMREhyQVFGK2gwRitCRjJSRngyOTB2R25EVlZFOXl2MjhJRWdpSWxtMkZqSG1ONjNkNkZuVGZnQ0xNMm5zZUx1UkFpV3IxMjY2NFdYMW56Ynh6aHQ5UjlTeDJrenpCNVJPNVdOdEJWMGwyVkdMMFp2RXk5eS9MRUtjNXM1L0F5TEtWaFhadEphMVI0cENWdTlYVmRRc3EwWTMvRklFeWhNUllRUGhyTHhvYm11dVRwYVlqNWRGRncyMmwyVzUydmwvVlA3WFJhak0reFgxamxzb2NvZjlVaWphYWVPekFGOFF4MmI4M1RSdHRtZVRJWC9pc3lsdHNzNnBsTVJ3UzE3MHFseGhwbUpVOWdUc0psNkdxSEIvM0pQYlJua0JwdURPV3d3a2NKNGtjYVZjK3JJSHZpNkVHLzdHcXppejJ1aS9hOU85WXZDanVzNlJaMkJWRVE0SjdUaVZMbmp4c1Nkc3A2QXVkU1BGczJrazRYNHE3SFlPNGNkR2VCM0htRlFjNnJLRXJqUHg2RU0rbnQwZzFWYllwTWtLNDRIVXhFMTJVRDY5ZVg0eW52T1hhUjN3VkpmcVdSQmEvTm11Uy9iNXJETEVNNE8yNUVQdC9BWW9ZbHYzYk1tTHJ6NHR5TXNMS1JaVjZjaG1uUjh0Z2dmeDVhUlJoWml0c1Q2UDRkZGdSQy9zTjdpY3N1R0UycWxXZnVuSU5vZnd2bFZQcEVVc29CdWtmVW5EZ2NQZSs3aHU5dHYzVU1hcHc5UG1GMU11cXZ1UUo1dS8zc25tbVhEYnJjV0JsZmV1eXpFMnhhYkZUa3MrZjhBckFFdjcrN0pkdzBPdk5OWXZaODdoK1c3VlBtaUlPalMybERPTDJCL1A0My8xek5SZzNscFVtL0Q4YTluV2NCMmdUblJISmFTdlUrSWYvRzhCOHNZa1pmSTc4VDdYZUcxZ1hJc1VlUTFySFl4OFZkU2lONys5VXowMGF5OHpONzRUSUxkc3l5b3RQQmN0MllPVStrSFJYdUQ3aE9WWFcrTDFxa255eTZJOWZ6S1hnTUlKLzVhVU92cFcvVFRZRGU4NlRVRWdIRzExL1pRb0RZTDBpd0lzK2MycjNGUUdpZ0w1ZEVYMnZSVkNqbVJ3bGowUzFBVHlIeEoycWphb0tUSTI4bFlBM2piYVVWVldkcW9xbmZpVzJRWUcwRkJUVnVPUXN6dm82NEJ2TzFuRnVhTlZSakROU2t5RnF6S1JJYndUTWFvUDVYamx3OCs1cXJtWXZvV2pPRmlBRmJJTUtRVHJuODhXK1BsaVpIWFFGa2YyNENvay9oSWpZcUQzVTkyUVJ0OVdLZXVqcndhY2dGZERXQS94QXJZeUtYSFNvQ0JZMUxCZ2VBZGNWQjNpWEpvNURXdzVaemJrN2FnVmg3N1pCaG42YWRYWHpyeWFzZ0ZaQnJBK3VPcXlZSU5tTzBSYkxuVHUrT1lUNVNsR01ROE5kb2F3RFFpNmtaRXNndXpuMUlHSkw0cFAzTmxVUExVT0dpZzRSN0RJZi9DSEZhVDRYQjRvbnZqb0lsY1Jsc0RMZmVZTDIyUm5kZmxCVXd5dUN5L1ZCZmxpZEhXZ08rK0ZrRFR5cTZSdUFqUXlUQkZlV3FVTlVEenhrVkxRSm81dGcwc2w2MG43SmlPNFQ1UHBkWUFJdHoyY29ST1h6aG1zSWx5QnlGMVN6bmhTZElBM2xKMkZxRmJycnRCWDFTUGZBVDdKTW1YODVwT0ExaU9PRitZYjlsdUo2cVVjUzdIY3RLMWsxT2RMQTNzMkorK0FPdFlnRmhSTHMvRFo1bHg1ZUhPay9WVWo4NXR5UTVqNFNBZmpLQnUxUm91VklmMVlLZkZhWjdNVkFOTjE1L0FNdFZFTzlFUWxpY3RHakRXTTIwMHIyem9OVkIyd3hmNGdaWkhiSjdMNHR2eVBKODY1MmVYNWVrUjFnRHM0cG9sM3FiclhtQTFza3NIUHZWNVBnczFUNDZ5QnZEUXoxdnlWZDNvaGZ6VUJJNS8ybnNtRm5hZUhGa05sSnlqV05nZHVXV0pHcDdUcXNJdTJzdFdmcDRjZVExc09UNGxUbHFjdFVRT3oybkp0V3FLajB4WU5lWEpFNmFCSldlOGFEclRpRHFuSldOYjdKMzRFeVptem02UEdvQm5hZndMN0pMWmJ3RHJjMXI3NUdIczlsaHpqbjZTTllBeHdTeE1IM0JPNENDbUZaN1FvYzMzNGZzWTIwbFcrL0R6YnI5SlZuRk80Rnd4cTlNeUdjYjI4QXVUYzVpWkJocWlYUThyczk5SDlBcS81K05vWjFnaXovT1pjU1d6eHZPS2hsWURDR2VHUzVCQ3pjd1Z3WGFaaW5sOVpZM0dDN0cyZHVmUWlwRXpsclVHU21wSDVCUGhiMUpTQTBWcENNb3VXaUhrVEROWjg1SFhOMXdhZ0ZQNXE4UVJmcDd5ZHMxWmJoZGFGV09iK0NSKzlmZzUvL0Y4Zk9IQ3FLRFlwbDgwWGZPdnlheVcvTnFXL29GVGc1YW5SbGtEendxbWlYZU5zb3k1YkNrMDhPSG4rUmZlblM5RFUyaHVORW4rSHlkSGQ1VktrV1B3QUFBQUFFbEZUa1N1UW1DQyIKfQo=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JQ0JjWW1WbmFXNTdZV3hwWjI0cWZRb2dJQ0FnWEdKbFoybHVlMkp0WVhSeWFYaDlDaUFnSUNBZ0lDQWdJQ0FnWEhOcFoyMWhKeWg0WDNzeGZTa29lbDh4TFhoZk1Ta2dYRndLSUNBZ0lDQWdJQ0FnSUNCY2MybG5iV0VuS0hoZmV6SjlLU2g2WHpJdGVGOHlLU0JjWEFvZ0lDQWdJQ0FnSUNBZ0lGeDJaRzkwY3lCY1hBb2dJQ0FnSUNBZ0lDQWdJRnh6YVdkdFlTY29lRjk3Ym4wcEtIcGZiaTE0WDI0cENpQWdJQ0JjWlc1a2UySnRZWFJ5YVhoOVBWeHRZWFJvY20xN1pHbGhaMzBvWEhOcFoyMWhKeWhjYldGMGFHSm1lM2g5S1Nrb1hHMWhkR2hpWm50NmZTMWNiV0YwYUdKbWUzaDlLUW9nSUZ4bGJtUjdZV3hwWjI0cWZRPT0iLAoJIkxhdGV4SW1nQmFzZTY0IiA6ICJpVkJPUncwS0dnb0FBQUFOU1VoRVVnQUFCWkVBQUFIQUJBTUFBQUFoQkR1MEFBQUFNRkJNVkVYLy8vOEFBQUFBQUFBQUFBQUFBQUFBQUFBQUFBQUFBQUFBQUFBQUFBQUFBQUFBQUFBQUFBQUFBQUFBQUFBQUFBQXYzYUI3QUFBQUQzUlNUbE1BcSsrN2RoQm1tZDFVUkRLSklzMkNTOGk4QUFBQUNYQklXWE1BQUE3RUFBQU94QUdWS3c0YkFBQWdBRWxFUVZSNEFlMTlmWXdzMlZWZnpVZlBkOC9NZ2lFaGllbkhNMWdyTU82SE1XQkZJajBLU21RbFFUMnNaRmc3d1QyMmcvd1B1Rjl3aUJHMjZkbjFCeHMrM0dPdmdpd1NlenBlQ2NKQzFLTTRFZzVLNkFrRVlTS1pIcjBFN0JqSFBTeVFBQW83YjhjZjIrdTEzODI1dCtyZU91Zld2ZFZWdDd1Nmk3ZTNwSm02SCtlY2UrclVyMDZkKzFHM0E0YVBad0ovcEZtZ2pZM0ZMdEpJZmQyOExVRHVqVWR5dXZrOWt0UHRzOUJhaitRYzV2ZEl6bUdzZVpPNklQbHcza3FXcFQyUDVMTGNDWU1lRGtoK1BmdHVUZERtVDJzRkU3TFZsMW9KUHRpelZzMjM0czVSc2oyUDVLUk5TbFBDMlBXM3ErT1ZtZFJxc0xGRzEvbFdyV0JTdG52TFFyRitYWlorMU1ibmtpbytvU3oxN1hYbWUzeEpBeTJ5aERIREhVdFZhQnZjK0JtaFdOTHlwTktZZWZpZUpVS3BQVytrWDBCaHBmdW5hYTBPUFpMVHpMT0F1dnhJM2dFazk0aW1qUytSYklaTXRmNGVJOVdLSnRsSU5LZkNPMlBMMHliYTkwaWUwMjNJM0V4K0pHOEFrb240WFhaRThsa3lBek5NcnI2WWhYaytOTnZNL0xTRnJYc2t6K2N1Wkc4bFA1SkhqSDJaeUsvUkxLbXpaVGJacGFGcWlaMGJTaGRWZEhvdnBXV1A1QlRqTEtRcVA1S2JqSDBCcTdyRGJ1RnN4dlRRTkFzenpCdXpaMnpNald5SDdkc1pQWkx0dGxsTVRYNGtYekY2aC9zc0xaNjBYZFVHTzBoVWJkRkhKRkUvNzRMdTUrMHRlaVRiYmJPWW10eElybWhERjVXNlUyeGJaY2xSaW9jY0F1NGlyVFpLR1pQeFNDN1M4aTZ5Y3lONVUrUFlOVWE4azFWcDZvUFNRWENWRnBoT2xqaHppbFYyYkpYcGtXdzF6WUlxTkZ4TzFtS0pNVExvMW5hY0lWaE85TzdXMkZjbU56OVhpcnE5TCt1UlBOYzdrYUd4M0VqZVk4UlRWZGl6R1ZveGtLd2x3b3NXdTIyZ1cyUlIyeDVlZUNRdjhzYVkyczZONUQ0ajBleVNjeSt0cThjU05hZXVvK21pWmxXMllZK2NQSkpuWmVSWnljbU41QTY3eG0wUG5CM3BLVHZCZ29KdFYrOU9wTXcwczhtZXM4bnpTTFpaWmxIbHVaRmNaMlJzcXVIc1NEZllEWExSSzg3ZW5ZaVphYVpMbmxvczJpTVpXNk1NNmJ4SWh2VkRlRjVrQ2tlNlNoK0p3TjI3RjJmSHBtSFVPMnpOSTdrNHE3dEp6b3RrV0QrRSsyVXJpWDViWmpVcU5Fd0pHdmJ1VldhWnN5WnNhZStOV0w1SGNteUxjcVR5SW5tWHJtWnNrWUdNZkpkVUk0RnlKYkhxT1orMFFxaVhySUd5UjNJaEJwOUNhRjRrdHhoWk1ORk1qQXBuMTZWUFJnWld0WFZKMmVVVVNMbkY5QUVXMlpoSHNyUkVXYzU1a2R5bTRVVFhjVjZFWC80ZW1RblpJTG55bU9mQ3JJcEhzdGt1aXl2TmkrUUdjYVRiVnArVjRZcFdpQmNlRU1FWjJPZEMwckM5Y3p5UzUyTC9ISTNrUlRJandlMDZBV09PWmpucEdvbU1PemJNNUpRNlcvSzJyUi9na1R4YlEwOHZMU2VTTnduNklFQWdhekR5cVZNbDN3UHFuMVRsazFVVTlZZ0dVM0V6SHNteExjcVJ5b25rSlViV2NQYlozU2t1bzR0R2E3ZTBUNnFtRUR0TDFnMXQwRnZKOWtoV3BpaEpJaWVTbCtrQTYzQ3E0TGFHdmpiWm1TYmlMczZXUzdaUHp6MlNpek82bStTY1NCN1FhUGFLWmtHRno3eHEvSjFDazg5MHgxODNRYVUyOHVpN2hvajc4ZTdQSGdvUjFaZE5rSlNydXZwYjNYY2RjWTdxeDlrakp6eGhQOVpzcndxUFpMdlJGbE9UaXVUS214K0ZMMFNpWTh4ditwQXVzNkQ5UDZqL0tHUGh3b3dkZHEydDBFaGUzd0FGb1h2c09aM2dJOUR3dDRqQ0RSTFM2SFE1ODlzTmRzMUVYRE5rTjhPRVhRSk16cDhaYXoyU2pXWlpZR0Vha3JjYUVzWGlmQVBVN0pMVnlCRGMwdnU4eHQ1N1VlbndvS0h4MHNQZ0NUS3huYnpJUFJSMDl4R3FROHBWMGFpUVB6eE9NanVYdE1jL0V2d0FEeHBXcm44bzJHcVFDMG9LWldRTmExenZrUnpib2h5cEZDUnZkd21RZVNoUW9kTVhzQWlEWGtXSE84OVZtQVpjNG5OamIwbWdrMUp2b1BuQ0lZbzBRcXEyYUozdjA3V2xQUzlVU3M3Y3VvQm1FNzZxclYzQ1NPRFZCTmxkK3ZtdGFzd2pXWm1pSklrVUpNUE5Jc2M1cVB6cWZhejNDaDJUQzNiQ1hkM3E3R1I0R1FUcitzWVltSldubDlBYW9vWStjTXMzN1lLRFN4eVFkYVM2bEp6NW9kakRicGs5dDhNZnRnNUxSUHBVWG8xMmNWV2xSN0l5UlVrU2RpUi9sZ1Bwd1RyLy96US9EUDIzWmExbjN3NTNPdXl3bitHVDJLY00rVnpUNVFMVVZYRWRqV09JUXRqcTZKRzNkaG43WnZEeHR4VFoxSW0xOEdGYlorTUJmRFVJbjlkYWZLNXNxSk40VjRRMUhzblNRbVU1VzVGY0JRdy8yd3VDeCtGbW4xbTAzYU9mZVZTalhkMmE3SnBIbjQxSlBoa2lZUUI4ZU5ERm9sQW1sZ1pYM3NUWVdIUDhrc1B0UEFxbmNxRHArbTBJbGVIaXpsTUZOV2s4cFdnOWtwVXBTcEt3SXZrT2l5WUYyc3pxRTBkMDNtQTMraFFaT01EZkJmQW9wTThBZ2tmc1JXYUErYjZES0JtZFdMaFY1dGFQMXkxWW91UlpjMWZuZ2hKRzEvaFR0QXluWGlycnFlVWFQSkpUemJhQVNodVN3U1dQUTRjSjd1dDVpMko5TlBnQUpPMGJJVjB6eEQ3NDVIMExZMWdNb2ZCUlJBQ2pJRElabG14ZUgwWlZtOVpYUWtTUTU3UVdmYzRFRjhWMzdnS2ZUQmFwSmtVTjZDVXFBbzlrWllxU0pHeEloakQxTWxLeFMyTUlwSGliT3F6NlVWalhDUjNkcDZ4OGtRaHd4T2RSRW54a0wwcUdweDAxaE54UGQreUVhMkptT1JJTElUb1hXKzFPR0NnTVJvWVpHOTZLUi9KRVc4K1p3SWJrV2p4NzNMWUdxa1BpclRmbDU1dmdqTVZWL0hMbzFPMVhGRHR0R004N0kzU1ZYcFRkSm92dkNJMUQ1dlJHeUFUTytDNVBiWDBvekZ2LzcxbWN0a2V5MVdRTHFyQWdHVUpZSHVxS1k4VG94SjRzNTJOWWlnZ0tWNkl3T1dEeFU2Qm9LMWM5bFZhSjJPK0RqN1RBZnFDY00yZDcvWlFPdW5FZU5yNFhOeDBXOFA4bTRYdUdhK0cwSHNuY0NtVTZMRWgrQ01XdGNOZXB2MVQ2MThoMzFuc1JyQ0ZvU0E0QS96dDJvTmhVSW9ZVDdORjFxSXB4WXB2RXoxdHAyMmRpTmx0YVBpL3dkQjdvTkViaEhzbTZtY3FhdHlDNWd5SUtRUEtKV1gySzVQWHprQXI4ZWNKendsamVRVklHVTlNaFZpVDNzVXZlYkJpZWthVFlsSkozUkhXbmVsd09ZOHRHNFh2SUVGanUwUG9Td1ZRK1BUOExtSkVNVzh2R0NBSWtINWtWYWhDZkxHa2dVcmdyMCtMOGc3LzRvOHlJNUxxYVFJTzQxZWlUdCtLbUs1OStjOTNrN1VVVG4zN1NlUHlLVVNod2ROQ2tEQmRnRmI2TTVpRkZTOUUvajJSc2pUS2t6VWdHTU41UTJnR1NMVDc1U29Oc3lJS0dQVVFCK0Z2MnlBUWt3K1lEcWoyY2FEK25jaldZSktsWmZETC83UlBqa1hnNVJPSzZXdmhic3duM1NGWTNvT1FKTTVKYkdIZ2phNXhzUmpJd24rT3JYcnI1eUQrRW9lTURYQmFtdStwSnNDQjVsZlVVMTFjOStLS3pnUVhKOExDWmoyVEFMdVRCTytmTFNqQlBXSVhETTBJSVpjYjdaR21Kc3B6TlNHN2pLSENBTTBSdk01SlBrekVvYkY5b1FuSWNYVmlRM05GOHFnM0pPMTB6a0svL2t1aXJNcVpRUGpBSzl6NVpHYTNrQ1RPU0c3aWYwN1M0SmI2eUF1OFJKNiswWTZDM0lmazRZakxIeVN2WFoxSm9lRGFDalpKa3lpVkNlYzVsRkw2TUxZRmtlNStNakZHS3BCbko1T1ZiczNSNmdvQ09YY2pyMFdOUVhqNEp5ZWF4aTZ0d2JaMFViQUZiWEowNXBZZnlndEVqT2JQOXlraG9SREo5K2RZdDAxd1dKQ2RpVUg3WlppUXpOU051UlBMcngvclFneEZzRG1adGFhRzhFR0VVN3NlVEhjeTdFQllqa21IdStLN1NCaVk2NGdFRVZTb1NkSTR2cXFPUFFWUm9RL0t0cUI1ZTl4ZFJVcDBNdnh4dEJKdGl5SjR3aGZMbTZHSlBXNEl0Mi9EUmhiUkVXYzVHSkFPdWpwV0NzR3dzaHJVcUZZbGhjZ3BFZkNxU2pKNk5TQWJ2dlI4SmhHZW5SMlVId2NQSjM1bWNGWklobEQvVW16TWpXZHZSVVRGNUpDdFRsQ1JoUkRMMHZ5VEVnZ0JpeWxzV1pVOU4zaHJvanhQMFJpU2p0WERneUU4MHBtbzMxa0ZXelFySlhWTS96aWpjcjRXVHRpLzcyWWhrQU9PQlVueGtjSmRScFhIeExzU2d0OFA2dFJpS1JpU2pSY2xRZjZSYURCTjMxRmZQYXdleXlnZzJXWm45REM4REtmd05NWmRSdUxZRVcxRjduNnhNVVpLRUVja3d1bnVrOUJ0YUlrVWdhR256QzRJSFl0REl2YmJ1S2lGR0pJTWo3a1VVZ0sxelJTd1MyL3pycFBBWUtUbEdzRW15N0dkb09BcjlLMmpld3lqY2Z6T1MzYXlMcFRRaUdhS0xDSXg4WXdEMkZadUsybmQ4SVZrY2d6WXZGYU1SeVJDQlgwZ0s1Y2hsd1ozNFk0Nk9rbU1FbStUSWZvWitRQlRLcjk2THVZekMvWGQ4c1lIS25USWlHZTUwVDZvTjZYMloxczhiWlBWQzVVbFJIOGVnM1FQRllFUXlpRllFWFRVZ0Z4WlY2NnJWYXZ5Q01JSk55Y2lRZUYyUEU4V2gvQWFhempZSzcxaTZ1ejY2eUdEdHVaSVlrWXo3WHlPV0dOVlZDcTZRT1pPaDJQc0tNQnVOT1d5cFQvRXM0OGw0dTR3R1dyTEU1YU9CaTEzNUxjcjBNeU93eDljWkNCK29UbXovbTlURm1NY3VHb2J1SzJmeFNJNE5WNDZVd2gxV0J5S0tBNWx2MklNTDJJa0NEV2JCUUJwL1ZZT2pqWHBUdThqZkdYM3lzcVFFdHFaODM0ZnRWcnEzcEFKQkk1WmpkSnVLY0hJQzhIY0pWQkFBM1E2SnJ3N0NNLzl2RkY2WGxER2RTSGtrYXdaWmVOYUlaRmhRSVlFRXdEeXhLZ240UEZPVkl5YUNoV1VtMTZ1MWoxV2RlWTZ2SmZ0ZFFJZDNPNFRzTG50MC9NcER3Zjh4NUsyTllJdGJtWlNDWVQ4UkxOVGxrN28yUml3bTRmQk1teS9mSXhsWnJoUkpNNUw3eWtPMkpTNk4ydUl4ampZczhRV2laajN5dEhJZkY4Rm85TWtENU83eGJvZkFBYjhwWEdmM3ZoZFNUNkNZM2V3MlJRT1ovdkZkTG81aDQ3cHI2Wk5IZUsyZENjbWc5NFZSdEVleTBTd0xMRFFqZVVYaUYwZk1CaTBicURmWUVjNjR5dDRReGNrUDR4WEFSaVMza2JkZElZczcxdGpuRDZzMXhsN3l0bGVReFV3bXNCblVzaFhCQzRhSFRhTXYxc0ozVHFWN2praE53dGRJVHdBUmV5UWpZNVFpYVVaeXBSNjVvazYwZzdGRjF5SENZbE4wbzFhZWdWYzREd3NxWklyT2lPUWFlZzZnTDRiYUdQQmVKc2NkUC9iakNoUFk0dHFKS1lqcmVXKzBzVDhLM3prUHh5TjlVR3dTdmtRZU1OU0FSekl5UmltU1ppUUhkMElFL3diN25QbmxHdW5lUi9IQmlMMGJTbXZIMEhuajJQc0lXVFZoUkhJOUhsNkRuV1h4YTd3cnR0S3FDU0JqT1NhdzVUQmpsWTBQWUl2UU1YUlZPWWEzNnJjd3MwbjRNdnFlRWRQNnNRdGlqVEprTEVpR3pYaytFVlErek1hOVZDWHhUdlNyN00rRDRJUGdUSGZZTTRlVngrbWNuUW5KVUhZWVM4ZGRxNTF3L0E0bWFPQTRqMm1NYmhOVlQwdzI3NTBFbTkzMzhFRzByd2xlMjhEeGo5a25EMVNIUVpQdGZiSm1rSVZuTFVnTzF1cnNRYWc3U2xlUXZIdy93SzY3QUpBZ2VDTWIxOWxmRUU0VGtsZkp2QW9PTlViUGg4d05BREtSWTNLYnBKMEptVTErVmMvQTh3T1g5eWk3MXlQa0p1Rk5iY0pHTVhna0sxT1VKR0ZEY3JEMWsvV1h2d2o1VEtPK1d5UzZmZjlUNDdjTHNqZlZYeEltRkpNSnlTdmt6ZDFISVhmL0lHVGNmT3JsUDZGRThJUUpiSVJnVW1iejYrcy9kY2FKMWw1eC9WMGlFWE9ZaERkUUFCUlRRc29qbVppakJCa3JrclBwVm8rbnRWTVpURWh1a1RmM01zTWpZaFpoSnJCWlNQTVhHNFREY0xMbFlmWkl6bS9nWWptbVJQSVFqeXlrYUdwQ2NwTk1uMEYwbmNJZlZSbkFOcGtwSzRWQitDcWFoYVJpUEpLcFBSYWZteExKTGNzQ0cvM0NURWp1b2dsQ3NlWk9aMHJtRFdCTEVybVdHSVJ2c0NoaVQ4ajBTRTZZWk1FRlV5SjVDVTA0cDEySkFjbFYwdUhqbjdlZXBFa1FkUWF3VGVUSlRHQVFQckoxK0h5Y25ObXM4eUtjRXNrNkhHMXFHNUM4cmdYR2R0VEVRZzFnaXl1blRSbUVkNnpkQU8rVHB6WDNyUG1uUkRJc2tOQkdBTXdLR3BEY1VxdVVRcFoxNjVzOEZta0FXMXc1YlNvcHZDSVhxQ1pGZXlRbmJiTFlrbW1Sck9QUmNqVUdKQSsxWnlBRk5rcG9FbXlxYXZwRVV2aU8vZUh5U0o3ZTRMT1ZNQzJTVTI0MlZoUW1vdzl3bnZmdzlMRUtIZHFVWHVUNmNtV1RvVzdxb3FUd2xuMWt4aU41YW52UFdNQzBTQTY2T2lDTkNzTGFuWDFhc1VOR2szbmRoazVDR1hpdW1ZQi9rc2E1SkNsYys3MTVMTmtqR1Z1akRPbXBrZHkzZG9yVTViM21CMzhkYnZ3ei8vcjNYNk9LWUdsbFl2WnNTK3NDSW1LZXJMem1EMzhWWnErLzdyKzh4akpab2RIbnlocUZWOGtrSkpYbmtVenRzZmpjMUVoZVI3UE01c3VCeUVJZUJ6SEYxYjA0SGFVNmVHRm5vcll2aFJRUllSaUY3MXJINFB4c2RlTDJMTHhnYWlRSFhia0ppdTFhWUhIR3pjZmU5MmVQM2F5aldIbU5vVzlCSTg0Tk11bW5pK3V6bXc4Kzl2UmpqOTRzQnNrRzRXMzBTYTJ1amZmSnVrVVduWjhleVNOdERDTGJGYlVNUVVuVlBsU1FUZWhzcVNwcDBZNUg4bXlOUGIyMDZaRzh5V0M5Yis2akVYOHdIZk9lamdzSWdXUHhPVk1yNkJXU1lQVklUcGhrd1FYVEl6bG9KaVBlaVJlMWJnd2tWbE1DMDRraVowN1FTUXViUEpKbmJ1OHBCYzRBeVR1VFI4OFNTamJ4TjAxeDdURFRrRjVNWDJScVZadURwRzE1SkZON0xENDNBeVFIUS9vVlVZYUwyclNBZjRkODY1UkJVSUVrcDZsUGxVZHlnYVozRWowTEpLOG1ob1lucVRLd3ZiaWI4UTlhVHBKUmNQMjJNZjVSalhva0sxT1VKREVMSkFlbnRsVzhsb3VzV1B0U20wNERJWlptcGlwdW1icWtzVVNQNU5nVzVVak5CTW5WZCthN21NcUxyZlNmdkxCV3piZmkrOUlWOFVpZTcrMlkzTnBNa0R5NW1mdU93aU81YkxmVUk5bnRqbmdrdTltdE9DNlBaRGZiZWlTNzJhMDRMbzlrTjl0NkpMdlpyVGd1ajJRMzIzb2t1OW10T0M2UFpEZmJlaVM3MmEwNExvOWtOOXQ2Skx2WnJUZ3VqMlEzMjNva3U5bXRPQzZQWkRmYmVpUzcyYTA0TG85a045dDZKTHZaclRndWoyUTMyM29rdTltdE9DNlBaRGZiZWlTNzJhMDRMbzlrTjl0NkpMdlpyVGd1ajJRMzIzb2t1OW10T0M2UFpEZmJlaVM3MmEwNExvOWtOOXQ2Skx2WnJUZ3VGeVNYNlZQKzRpeVRMdGtqT2QwKzg2OTFRUExyMlhkcmVtNyt0Rll3SVZ0OXFaWGdnejFyMVh3cjdoeWx0dWVSbkdxZUJWUTZJTGtoZm1rZDY5cjVWcHpMa083ZXNoQ3RYNmQvZEdSaEs2QjR3N3lQZ1d6SkkxbGFvaXpuL0VpR1RiMjF6MGFYdFB6a2EzdjRuaVZDcWVYOHRuVnlVNjRVbGZBWGgyM3NIc2syeXl5cVBEK1Nkd0RKUGFKdTQwc2tteUZUclp0MzRGclJKR2NRVlJqSm5kU3R2VHlTQ3pPOG8rRDhTTjRBSkpQR2RuTnZkd0UvZG1xR3lWVnB0cnNJZ3UzVS9lNDhrZ2tHU3BESmorUVJZM1RQb1JyTlpycW9UZU1PY0VzbDJvSW9DRTdUOXJ2elNNNTBuK2RJbEIvSlRVWi9WMkVuZGY4MDI2VVlkNEFicHZleWJMSUtLay9kNzg0anVTQ3JPNHZOaitRcjdTZEQrcmFmZGs3VmFZTWRKT3EzNkNPU3FKOTNRVGRsR3lLUDVIbmZqVW50NVVZeS9DZzVHYXFvMUoxaVc5T3Uzdzg1Qk55VHJtK2EraEc1VUNySkk1bmFZL0c1M0VqZTFEalNmb3dqN2ZLYTQwU3Q0YWRIRWpUekxGaGx4OWJtUEpLdHBsbFFoWWJMeVZvc01mcWpCVzNtTnBleG5PamRyYkd2VEc1K3JoUjFlMS9XSTNtdWR5SkRZN21Sdk1lSXA2b3cyd2F5RXhwZlMveW9TQ3Q5bjljSjhvcW9idHZEQzQva0lndytqY3pjU080ekVzMHVPZmZTdXZvZ1Y4MnA2empOeFUvaTNUQ09GUW91aitSSnhwdDNmVzRrZHhqNTFieUJzeU05WlNma1lyZGR2VHVSTXRQTUpudk9KczhqMldhWlJaWG5SbktkL2h4ZXc5bVJickFiNUtKWG5MMDdFVFBUVEpjOHRWaTBSeksyUmhuU2VaRU02NGUrZ1BTZXdwR3Uwa2NpY1BmdVNKOFpKNXVHVWUrd0NZL2tHWnQ2YW5GNWtRenJoMjZqUmxjUy9UWlVtWjZzMERBbGFOaTdWK21DQ3F4dGFlK051Q21QNU5nVzVVamxSZkl1STZOdUxUS1FrZStTYWlSUXJpUldQZWVUVmdqMWtqVlE5a2d1eE9CVENNMkw1QllqUCs3VlRJd0taOWVsVDBZR1ZyVjFTZG5sRkVpNXhmUUJGdG1ZUjdLMFJGbk9lWkhjcHVGRWwzam9mQmUxUjJaQ05rZ3VuNlRpcU9rYkNMWGprWXlNVVlwa1hpUTNpQ1BkdHZxc0RCZTNRcnp3Z0FqT3dENFhrb2J0bmVPUlBCZjc1MmdrTDVJWkNXN1hDUmh6Tk10SjEwaGszTEZoSnFmVTJaSzNiZjBBaitUWkducDZhVG1SdkVuUUYrelJOUmo1MUttU1JYWDZKMVg1WkJWRlBhTEJWTnlNUjNKc2kzS2tjaUo1aVpFMW5IMTJkNHJMNktMUjJpM3RrNm9weE02U2RVTWI5RmF5UFpLVktVcVN5SW5rWlRyQU9wd3F1SzJocjAxMnBvbTRpN1BsRXJOOHh1S1JYSnpSM1NUblJQS0FSck5YTkFzcWZPWlY0KzhVbW55bU8vNjZDU3Exa1VmZk5VVGNqM2QvOWxDSXFMNXNncVJjMWRYZjZyN3JpSE5VUDg0ZW9Xcy9lQ2s1MW15dkNvOWtZcWNTWkZLUlhIbnpvL0NGU0hTTStVMGYwbVVXdFA4SDlSOWxMRnlZc2NPdXRSVWF5WXNkb0NCMGp6Mm5FM3dFR3Y0V1ViaEJRaHFkTG1kK3U4R3VtWWhyaHV4bW1MQkxnTW41TTJPdFI3TFJMQXNzVEVQeVZrT2lXSnh2Z0pwZHNob1pnbHQ2bjlmWWV5OHFIUjQwTkY1NkdEeEJKcmFURjdtSGd1NCtRblZJdVNvYUZmS0h4MGxtNTVMMitFZUNIK0JCdzhyMUR3VmJEWEpCU2FHTXJHR042ejJTWTF1VUk1V0M1TzB1QVRJUEJTcDArZ0lXWWRDcjZIRG51UXJUZ0V0OGJ1d3RDWFJTNmcwMFh6aEVrVVpJMVJhdDgzMjZ0clRuaFVySm1Wc1gwR3l5L2FCMkNTT0JWeE5rZDRIUWRIZ2ttNnl5eUxJVUpNUE5Jc2M1NlBscWNsOVg2Smhjc0JQdTZsWm5KOFBMSUZqWE44YlFyM01KclNGcTZBTzNmTk11T0xqRVFjbzN6cnJNaWZtaDJNTnVtVDIzd3grMkRrdEUrbFJDalhaeFZhVkhzakpGU1JKMkpIK1dBK25CT3YvL05EOE0vYmRscldmZkRuYzY3TENmNFpQWXB3ejVYTlBsQXRSVmNSMk5ZNGhDMk9yb2tiZDJHZnRtOFBHM0ZOblVpYlh3WVZ0bjR3RjhOUWlmMTFwOHJteW9rM2hYaERVZXlkSkNaVGxia1Z3RkREL2JDNExINFdhZldiVGRvNTk1VktOZDNacnNta2VmalVrK0dTSmhBSHg0ME1XaVVDYVdCbGZleE5oWWMveVN3KzA4Q3Zld2c2YnJ0eUZVaG9zN1R4WFVwUEdVb3ZWSVZxWW9TY0tLNURzc21oUm9NNnRQSE5GNWc5M29VMlRnQUg4WHdLT1F2dlVoZU1SZVpBYVk3enVJa3RHSi9hbEliUDE0M1lJbFNwNDFkM1V1S0dGMGpUOUZ5M0RxcGJLZVdxN0JJem5WYkF1b3RDRVpYUEk0ZEpqZ3ZwNjNLTlpIZ3c5QTByNFIwalZEN0lOUDNyY3doc1VRQ2g5RkJEQUtJcE5oeWViMVlWUzFhWDBsUkFSNVRtdlI1MHh3VVh6S0Ezd3lXYVNhRkRXZ2w2Z0lQSktWS1VxU3NDRVp3dFRMU01VdWpTR1E0bTNxc09wSFlWMG5kSFNmc3ZKRklzQVJuMGRKOEpHOUtCbWVkdFFRY2ovZHNST3VpWm5sU0N5RTZGeHN0VHRob0RBWUdXWnNlQ3NleVJOdFBXY0NHNUpyOGV4eDJ4cW9Eb20zM3BTZmI0SXpGbGZ4eTZGVHQxOVI3TFJoUE8rTTBGVjZVWGFiTEw0ak5BNloweHNoRXpqanV6eTE5YUV3Yi8yL1ozSGFIc2xXa3kyb3dvSmtDR0Y1cUN1T0VhTVRlN0tjajJFcElpaGNpY0xrZ01WUFFVVDdTMCt4OS8zM21FK21ZcjhQUHRJQys0Rnl6c0hXVDliSC82OG5tWjNPamZPUWJTOXVPcEpqRWI2WHVKYVEzaU01c2x0cFRoWWtQNFRpVnJqcjFGOHE1V3ZrTyt1OUNOWVFOR2dEd0c5ay9IalpvV0tNRWpHY1lJK3VSSzBnMm83ajU3VTZsM0w5MjdxVVBIbjV2SXowSHFaTnVFZHlIdk11a3RhQzVBNktLQURKSjJZVktaTFh6ME1xOE9jMHRQMFVlL2UvLy9USFdiTHZ4TlIwaUJYSmZlV1NxOTN4UC9qZnY5cEZqNWhacWRUU2QwUzFwMXBjYmhXK2h3eUJKUSt0THhGTTVkUHpzNEFaeWJDMXJFSVFMS2VQL1NKVnJFRjhzcXlEU09HdVRQUHpOdnNaZm1yR1VUSFA4cU91SnRBZ2JqWDY1SzI0NmNINERGaGcwTUUwMnZEcEo0M0hyeGlGZ3BnT21wVGhtbGlGTDZONVNFNG9ENDlrYVlteW5NMUlCakRlVUJvQ2trOVVoaVN1S0dTak9qVHNJVXJ1ZkU3Z0NjYmNkQXpHU0liTkI0aGttV2svSjFQVituZUk1Q0Q1UUFRQk5Hays2TXRCeW9LVlVEVDh0UXYzU0k2TlZ1NlVHY2t0SEVhT3JIR3lHY25BZkk0dit1b3l6UFVUdnIycm5nUUxrbGRaVDByYXZSZW1ZT1E1ZmwzSVNuall6SWNXc0V0NmVPZDhXYWI1MlM0Y25oRk1xTkxlSnl0VGxDUmhSbkliUjRFRG5DRnFtNUY4U21QUVRSazNRQ3lNTitJQ1NSTjljaWYycWFlU3QyWUlSSGE2WmlCZi95WFJWMlgwVU40dTNQdGtaYlNTSjh4SUpqK0QyclM0SmI2eVFzSUxYMldIMHEvSUZjREpNWTI2NnZHWjQrU1ZheDRhaDBmamRwUVk0ZmVGck0xNTFrTjV1L0JsMytQTGFkdEZrWnVSVEY2K05VdW5Kd2pvMklXOEJDMEdiVEg1N2RLVmpvb1l5ZWF4aTZ0d2JSMFhETHZJblljTlFDQnlIS2JjLzJ1aGZJcHdqMlIzSzgrWDg0RUhYcFJza0w1ODY0bWVtdVF3SWxtUFFRZktoMEpzS2ZwK2toMm1VQzZqdEJISnJ4L0g1TkJmakdKZW1BNDB2UW1VMEN5SkZnM2xVNFRieHBQZi84QURzWEpabXZRMEJWdkE2Sk1CTEhkVnV4QVVxQUVFVlJnbTZCeGZWRWtmZ3lEb0s3eTI5WUE3WG1VSHIvc0xUWGhBZmprYU9ucFJsdytXYU9DWlJaMHJVLzZVaHZJcHd2ZTBKZGhTUER5VkNZVmxuVDh2d2dKR0pBT3VqcFV5TUlJYncxcVZpc1NReFQweVZRUE14R2RDWEhzcnJOVHdBeEdEV2l3SHowNVBTWWdTRCtNUDlPRjVpckw2azZLelpjbDM2TnNoUlhqTDhrTHlTTTVpNTNuU0tJRGdScUgvdGEveUVGTkdTRlJGTW5GcTh0WkFmeXdKK0JueUoyRWVmUElacmdFQW5VZDVnR2RFcEFpcTNYMlZoa1JYdGdVKytYbGM0Wkx1YWhHN1hiaGZDK2RpMzBYd0dKRU00RHRReW9CUDdha01UUmdYNzdiVTV4OXJBb3JWeG5zanJxYjJSa2FMa3RGU1pkbkVIVG5tRWF3ZFFObi9HQitGTmZDT21EYTZnSmVCRlA0R0lkUXVYRnVDSGFvQS83MVBWcVlvU2NLSVpCZ2VPRkw2RGVWclhaV29SSXZPTDRUbEVFTkU3clYxVjFHS0JHdzBRUXJBRWZlaUFzRFdPYWtMdHZuWFNlRXhJbkxnaFhGRDFqaWVvZUVvOUs5bzh4NEo0ZjZiRVVjYno1M05pR1M0bnhFWStmQ1gzUVZxMy9HRnlzY3hhUE9TWGs3c0NjTnk4SzRYa2tJNWNsbHdKNTdhN2x6S1FuN2VTNURpMmt6cE9KUmZqYnFSa2kwaDNIL0hKMDFUOXJNUnlYQ25lMUp4U08vTHRIN2VrT01Kb3FMeXBEakZNV2ozZ0RBa3dnSVFyUWk2YWtBdUxLcldWYXRWOUlLQVNqMUdVU0t5SkY3WDQxUnhLTCtoVFdjbmhIY3MzZDBoZWdxek5PeHBpcmFBRWNtNC96VmlhRlJYMDJhRmhBdERzZmNWUkx6UklNT1craFF2WklQUFAyOFRBWGk3aklZV01xQ0JpMTBhazlSVmpFdUVaY3JBSGw5blFEaFFuZGorTjFHK2hQQUc3YjRxYW85a1pZcVNKQlR1c0Q0UVVSeklmTU1lWFBBbGxvZVNMb0NCTlA2cUJrY2I5YVoyTlgvWEpyZ0gwbVZKQ2VrbUhicXJkRzhwd1EwaUI0WXVicWlxdkFuQTN5WHdRQUFVUFZOWEIwUkVVbmhkVWhJNjMrUFR6RkdDckJISlFVTU52QUV3VDZ4cWd2ODlVNVVqSm9JRjhMd1I4dHJIcW80bllNd3RubndXTlMzWjc0SWMzdTBRc3J2czBmRXJEd1hWeHloeVIySmJJbEdUK3grb0lJS0Z1bnhTMThaVVJrSTRQTlBteS9jK21WcHU4VGt6a3Z2S1E3WWxMbzJxNGpHT05teXlBa1JOK1lLVys3aElSaGdRaVdFdkNnZkkzZVBkRHFHeXc3ZjZ2UGU5a0hvQ3hleWM2MnFLMFdSd3VUeFlXSVc5T205eldYT3Z0SHdBQUNBQVNVUkJWTUhvUytLay9pV0V3N042b1dweHdpTVpXNk1NYVRPU1Z5UitjY1JzVUxlQmVvTWQ0WXlyN0ExUm5Qd3dXUUhNd2FuQkptZ2piN3RDNXRMVzJPY1BxelhHWHZLMlY1REZUQ0o0NlJrVXlWWUVMeGdlTm8yK1dBdmZPWlh1T1dHRStoNHBnTjlDb1VHNnF2VklWcVlvU2NLTTVFbzlja1dkYUFkamk3WkRoTVdtNkVhdFBBT3Y4RU1ncjlBcE9vaXAwUkxOVUZ3TlBRZlFGME50REhndmsrT09IL3VvQXVMcGNFdGxYSlk1RFhFOTc0MDI5a2ZoTytmaGVLUlB5RWdLWHlJUEdHcklJeGtab3hSSk01S0RPeUZnZm9OOXp2eHlqWFR2by9oZ3hONE5wYlZqQUJ2SDNrZndxZ25JdDlsN0lpWjFxcVBoTlpqdlF5MTF4VlphTlFGa0lnZCtMK3BROGVkT1ZObjRJQWlXeHZCWWNReHYxVzhSRVFiaHk0WVBWQVNQUnpJeFhRa3lGaVRENWp5ZkNDb2ZadU5lcW81NEovcFY5dWRCOEVFQTJnNTc1ckR5dURabnR5Ykg1bUo1RUlNaVZPS3UxVTQ0ZmdjVE5IQ2N4eHo4ZWFEZ3czVVowczE3SjhGbUZ4NnBJZnVhNExVTkxmNHhDQitvRG9NbTNTTlpNOGpDc3hZa0I3RC93NE5RZDVTdUlIbjVmb0JkZHdFZ1FmQkdOcTZ6djZDY2JZcElYcmxLNWxWd3FERjZQbVJ1QUpDSm5EWFQ5RGh0S0RXM3lhL3FHWGgrNFBJZVpmZDZoTmdrdktsTjJDZ0dqMlJsaXBJa2JFam1HLzY4L0VYSVp4cjEzU0xSN2Z1ZkdyOWRrTDJwL3BJd29aaldFdDA5dnIwZy9yUzBqMEx1L2tISXVQblV5MzlDaWVDSnR0NGpJN1VaTXB0ZlgvK3BNMDYzOW9ycjd4S0ptTWtrdklFQ29KZ1NVaDdKeEJ3bHlGaVJuRTIzZWtab3RjY1hDWUV0OHVaZU5tQmRaMWxqUDZjWHpTNXZFZzdEeVphSDJTTjVkcGFmamFRcGtUeWtJd3MyblZiWmQ0aXFOMk04TjhuMEdVVFhObTVWM2d4M3psaDdweXFaWWNJa2ZCWE5RdEttUEpLcFBSYWZteExKTGNzQ0crM0NtaEZLdXhqSlhYYUd5TUQ5b1p3eHVSbzlOaHRmTVZaUFYyZ1V2bUdkaHZGSW5zN2NzK2VlRXNsTGFNTFpydHlxN081aHNGWkpoNDkvcUgxaWx5QnFtdEZZdzk3ZENZUXUxVWJoSTF1SHo4ZkpMall1bEdkS0pPdHdOT3ZhakxwMjIvZFEvYm9XR050UkV6R3R5dDdYNEJLSm1WSFNMTHhqN1FaNG56d2p3ODlNekpSSWhqbG9IQ0tZMVZKN1l1M2dVTGlsRFEydlc5L2trZFRtbDZMRWNOL2N6alNsUnVHVjVDQzRiTU1qV1ZxaUxPZHBrYXpqMFhSZHpXZ05YS1dQMTJjT3RXY2dCVFpDNkdyNCsyTkI4RHErZG1MR2gxbjRqdjNoOGtpZThSMllXdHkwU0U2NTJWSTNXSEZ4a3g4d3pTRzlLbFJWRW1NVk9yUWxmM1J1TWlHbERtSjZXdFgwV2JQd2xuMWt4aU41ZXFQUFZzSzBTQTY2T0dJdzZnWTNYUjVvMEdHSGpDWnp4ZzA3YnFBV0Z2S3I0OExZemhTRkZ1SGE3ODNqQmp5U3NUWEtrSjRheWYxSkhoS2pCQTA2akdUL1RWbGhDN3RzVlNvVDZIbkFJeUN5ZXJxeldYaVZURUxTRmp5U3FUMFduNXNheWV0b2x0bDRPUVBsU2hrN2ppbXU4RGhHV056QkN6dGpTcEdDNVVicTRBdjZaM3BZaE85YXgrRHVqOW5xeWt5TnVHaGhVeU01Nk1wTlVDeVhjcW9RaUpjYXI3RnZTdEJ2a0VrL1dnMUwvdFV4TVo2aHJKTnpGdUZ0N1pOYUxPZys4TW1WcS9RbHUvaHkvd3FrcDBmeVNCdUR5SGJSTFVOUVVyVVBGV1FUT2x1cVNscTBjeDhnR1JiTkhzL1dZZ3VWTmoyU041Tkw2RE5jRWYxZ09tSTRIUjltWUowWHlVcmFhTjk5Z09UQkREYlltOWU5eU5ETzlFZ09tc21JZDJMRDY4WkFZalVsTUowb2N1WUVuYlN3NlQ1QU1sd0NHaFdkdWZubUxYQUdTTjVKSFQwelgxQ1RmTk9rYUlZekQ0R1Y2TnlKVlcwT2tnb29QWkkvMktNS0ozUGQ1SGJDNlV6VmwxSWhlaDdWYnY0MHloU1h4QnJNQU1uQk1GclprMTNqVFF2NGQrUlNvK3lpQ3FNOFRYMnF5bzdrZFRramFyVVAzL3pqbk5aT1lrTGI2UWhHUFI5TDYwVFR1bkZKTVNta3dTeVFyRmJmWk5aMllIdHh5N1ZHbVNVVlJyaHRqSDlVYzJWSGN1MTVwYW9sQVIrYTY1OFJUR0o2K0I3dHgraDUxZEtTMHlpQVlzK2VRQnJNQXNuQjZVU3pVZDBxMXI3VTVyeE1RQlV5NUZwNGpVaXl2dVJJWGpFTURXa1hBVHZwYUcrZGlVelZPbnpNaXc0OXI2b2E4d3JBa1FZelFYTDFuZW9hTWlVcUw3YVNmWExtTTlIV3B0SXJ2aTlka1NLUVhQbkRuLzlIWC8xbk9iMkMrU3F1OENlU1pwSldZdWhpTXROQUcxelM4MUZMdTRuNVc3TUtNeWlOTlpnSmttZWcwVjgxRVVVZ09kd1ZZUlpJWHRJallJTjVUOFZPTzZnaUE5T21OcmlrNXlOcHRkd2RKNlJHdm1Tc2dVZHlQc3RKNm5JamVXZ2VHcExLaTNPTmFSRklGaVo5Y0VuUEM4azdxYU0rUklucE0wb0RqMlEzWXhhQjVNM2YrU3JvaFNtZi9PSHh1WnR1d1ZaaW5hRkJVTGdoWlZ5UmlXbEQ2K0hvZVNHdXIvY2s0MFptbjFJYWVDUzdHYmNJSklNbS9SakpzQzJlNjFLcGh6TEVxYkI5R1kybHN6REIxc0hxUVJOMjAvTzhzRktuZ2dWaFlmK1VCaDdKYmpZdUNNbXdCRlpDQlVDZElkbzFhbTlZWjVpZ2d3ZmxCaW5Nd2dTYkNtdFBsNTRIa1dsTENFbUxzOGxJRFR5UzNleFpFSkpoaDJlSjVBNGcrZGhKdVRXMDc2UlZBT3pZZm9Bck16SHgzeUU0eDF5SlBGUzI4VjZWaExpUWpOVElJOW5OdkFVaEdkNzVFc2tOUVBKZEorVmE2Wk02b2N5Qk5pK1NpUWwySVZQNmhXTDBQUCtzelRidDVYUXhFNW1rQmg3SkUwMWxKQ2dleVIxQThxV3g3VW1GdFN3OXJxRUd1RXhNMEhKWFd5K201NE9sTE4zTlNaZVFwejdTd0NNNWo5Rmkyb0tRREYrdlNKODhBaVFmeFExbVQyMXJHRFZ6WHRFUUpCc1RpRHJWTnRqUjgvQ0xNYmZOTFJaVkdtbmdrZXhtNE9LUkRDR3pOcHVjVWRPVkxFNFJOaS9ieC9JeU1YR0dEYTJqcU9maDE1WU9zZURpMDVFR0hzbHVwaTRleWNHdmZkdUprMjZabkNJOEoyZFllaVltenJBcWY0SW00dGJ6bVowN2JuMnFkS1NCUjdLYkZlZUFaRGZGNEdkVUtFYk5ZbGEwWGZreU1YRlJGYkpsZGpLL29zSWpjOE96TDQwMGV1Q0JGODFlOWd0QTR2c2ZlS0NJbHlpS2sxMk5XTWswb1lKL1Z3TmF5c1lrVk5KM290VHlMY2VoUTlmTEJiNVFBKytUM1V4WVhwKzh5cktzM3ptbGdNdkdKRXpWMTBaVXRIeFRHM0IyTTI4dXJsQURqK1JjUmxQRTVVWHlCaDJVVUJyVFJJMk9pMlJqRWlMMk5QbGF2anZmZVJHdVVxaUJSeks5dzFsejVVWHlRUE9aNWl1cTAxMXlzakVKVVN1YXo2ZjViUzMrTnJjKzI5SlFBNDlrTjZ1V0Y4bWRMSy8zYlEyT21aaENTOEd2RmhLVDBmeTZKcGlRRnBRSk5mQklkak52ZVpHc0x6czJYcCsrdjJRbXBsQVNmTWxLeHU5b2ZvL042OE9uK0xwQ0RUeVNZNHZrU1pVV3liQnlJOE4xYUJ1WFpXT0s1SGJwMHFPQTVQdU9hMFV5Nkd3bkVScDRKTnNObEZaVE1pUnYvZDc3M2htcXU1TXBVRzNSZmxrMnBzZ2VOZTJURUpJZlpvclMweXpyVUNjMDhFaDJzQnl3ekJySi8vbnYxTi8xOWlCUTQ4bVZYLy81My9ucVIvZGo1WDcxVmZVSFgza1I1MFhxRDE1VkgzOHRqR3V2ZFpuOGdmdmRUSUhxNmlORUVtYmF2Yjc1Mk5OUC85bGpOOFhveGlianVjZHVvdGk0cmJsZGtyL0NVWG9MbG83ZzQyZEpvNWt6MlRUeVNNNXNVRUk0V3lSWGZ4UStFS216OThaSWh1WERjTVJJL2szR2YzMTVmRVNVK0tnZ2dsOEp2M3EyOTNEa0RMVXBqNUQrKzMrOExrakZ2MzlKWklnTVpvTGRBNkxqQ09ya05xWUl5UU50Rm8va0dWNWdOSktTNURuWmNwYVNiQnA1SkdleFpaSm1wa2l1RE5tOUR3WEJ2Mlhmb1h5eWh1UVBzSys5Q0twRGRuMkNWRmxpN0c4ZS91TWErL3hIbmoyRTllMWZFRlY5RFdlODhBbUpKSEdtNDI4SnBvbTQyZE0rbThKNUNMalBoRVR4YjBEYWhkZEdYSlVubFUwamorUThObzFwWjRya2o3QnhqNHYrN1BVZnlsV2RxNy9UQUJoSW43ekRmb3pYVnhwNHdXYTF5NzRGQ2dIODNBOE9vd21Mb2ZidUI0cVBhWURpb3VpQm1WWnUzaFFPL1BvbWYyb0FtdUpBcTVJM3REVjZPQTlmYnlISmZXQWQvKzd2ODVJdWwrSTRySkZOSTQ5a1pQa2N5VmtpR2ZhMXVoVTJQWHlwUkRMQXRoWWp1ZjFjV0E5ZStGSXArUkFMOTM3cml6NmVuTnRvMEdsb29NWS9qOEh4WkpqTTFwaGdvUnlUejB5MXc5aWZuNmxHSWJHaytWYWNYeUdEemFjQTVKNWdoYThHNFRnWGFaZC9HVFR5U0hZeDdHeDdmQjNsNVBnTmYxNHExRkpJcnJJL3VRaEx1eEpna08xR2IzbUE5ejY0NXY4V1V0VGxVeUhGVks5QTZQV2o4SS9kZXhxT1B6cVJOZkZaWjRMbmxNbnA3SVlPZlZBeTVvUVV6aStUWHpCc3MrajN5bUY5UGh6SXJ4TUJXVEtUTmZKSXptTEhKQTFZTmdKWHNnNzg2YTgvYVR1U1hPQ1NMNldRQmtJeWhNcUFVSDRBVmlLbjNJOTdWTUIyUTlSQ2VJRmUyMHovWk9NT1lPZ25vT3VHUlFzKzlFOW5nb2REQ29XMkl5MGtQVFJNTGdMbjk5Q1RCaDlpcytqM0xmaStvTXp3ZXh4UzVPVHpaSTA4a2lkYjBVU1JqdVNIeEowei9rdHVuQWpvVk1ob0lTUnZLQXp4N3QraDBBSTZQNWVST2tCNk8welcwU3NkTUhNUUVZU25hajBxZ1JlMGJXZWlCRk53eFhVWFdqVVRYRENjMGNOTjRQeUlyTU1meWdjUUxnVU93b1VsWkVsUDFNaCtlVm5FdjNCcGhnaCtTU3YweFowei9rdWdDYjVEaXI5eUF0ZWpvZ3RBN1g0b2VnOGtIWWtrK0wrdlJNMjFaVmxRUTdwQUR5MmtqS2dDY01rL0Y2YWJaRnhCMXZOemdpa1FqeUwvVFNPQTZTVW5RUWU4QTQ1UWxuYzVWYjVQeGpVNjhrc3AwSkFSakdQK2JPbUpHbmtrWnpPa1RqVkU2Tkhyb0ZOVTU3Zk9lQ1EyZTRmWHR3SXY3NTJwREVYeWdXZ0ZVQ00zK0dtb1FBTjBDV3VCQkR4dlQxREtmMTBWbm9KampKeTRySlBuQkpNWUVCR01mVFkrbEdUUkdUejRPUzdDK1RZT2RPQVJDeHNVL1RVOWZzY2lNcVRoeXNOSTI2YVJSM0lHS3hwSTBwRnNZTEFXamJEWEE1OXJRREovT2ZlRUFIRGdjamVKcml5RGNGUTZiekZRY1lhYkFpZC9HZVVCVDhlNEtrN0Q4ME9Zb09ZVW1nU3BnTkxrN3ZTb09TRUQ1WWV4K2xCMUZUbnJBUmVXOHBOd3NTWXBxVk11SkVVamorUVU0NlZVelE3Sk5leml6RWlHVjd3TVN1SlFCTzVyQkw5MmpGYmVPYnpBYXAvR2VVQmxPSG1DNjBWYVo0SkNVSVNQMThFN1hjZDRFS0RtQkR2S2QxVHd3MnU2SVhPbHpvV3BKMVR3NVA4M1NhUFlSdmxsdjVBNVpvZGt1TWs5WlVremtvTjQyODc0ZmdHZkFjbmdndytWTkJoRXFhdG9oQ1BRZ2lhTlNmRFhRRDc3VjEwU0xVU0NFWEpGQ2NyWHlNTlNEM1ZaNGFMaVdCcXBseXRaNDFMc0dzV1d5U1gxQlU4OE15VHpTYlFZZXhZa3grYU83MWRYUFFGTjlIclhRQW5lOWxneHE3RThWUklsTkNaUktxYUk3NmxZSExOZ21id2M1U21TbzRGbjBDOStsV0JCK2RJVE5Jb3RrMC9zQzUxNlprZ0dyS0dKaGh4SWJpaVVnUzduOG42QS80dWZpeUJvWVY4WTl4WWxkWFRXbUVScHBRdUttUWNjNm5KSUltSkgrUWJ4eVc5N0I2Y1FmVFgwUUVWYy9QUnA4Nmo3citCTFVPUVROUEpJVnBiS2xaZ1prcUUzTjQ1YlRrVnk5VC85OEQrTDc5ZXBHckhvcURpRGIvbUtub3NnNk9DWlphdFAxcGhDZFVhQVkvTm9CMEt1SUVYNXErU3FqM0JFajBidjBRV0h3OHlpSGZydlM3RkZVR29raUc2akVwbmtHc1NXa2FYK25NVUNNME15ekhyY2l4dE1RZklmL0dSNHQyWGZiMCt0MXVpaVo0R0NFb1k2NHBrWTZQRlo0bVRLRkdrajFnNFpWNjkxTmJpaXZBbkpEYTUzTkVjWlh5bFB3U1dZajFocHpKQ3VrVWN5dGxYMjlNeVFESGRUWWhOYXR5UDVMVENPOWFKZnVJaXBnZlN1MEJjUUd2c3dDa29ZZUpNVEtlSXRIMmZJbFZJbVdkWG1LRHVYT1hSR1BsaVVvcndCeWVFQ0pwTW5EWGE2WmlCZi95VnFEU1ZUTllvdGd6aDhjcUlGaHZIbzFrVGFWSUlSdVFNMkpGYzZqTDM3QWdRaDZtN2tieUhTM2xkTjBKQVhjc2VxU2tGZmxjZ0VaWktsUElJMyt0STZFc3FKVVo3R3lVSlNuNHRCcngwcDN1R2NxaEd5aklQb0Z5N0xuSkhjaEtXVnd0am9mdEZWbmRHdG9NTVFlOWlwUXRVTjh3MmpUSkltN0ttZHlXeDhSc2dWaFNoUHh5NTRiVGlZYkhrWnhESXpwVkkxUXBiSkpNd1RoUmFZR1pJQmJKT2ppOCtxVmNXSUd1WkwrRStXd3VsUDQ3dENRWG1xUnVxQUlsNWJGNU9IS2Nva2EySEZCaHpKS1Q1NEwxeEtHbkZHK1NTU0lYS0I0NFFUZnZ3eHcyTkJKRTNJcEdxRUxETkJqSy9HRnBncmt2bDZ0bDdZT3JwZnk4OHc5b25nZFhUOU1MeUFMMkk5UWNzNE0xTERkbkZabUtKTVVXMDA2SVVHVmlTYjZtcEdCU2hQNS9oNGZZY0QrY3VDOGtwTzVVUjhlVS9wR2lITDVCWDhncWFmZ09UczY1T3pqTUxCbkxIczA2SDcxVHlQdmtoRjBPVkxrSHJ4amVtZ1VRMitQQ091SVNuS0ZGV0JNNFdMUkNpVkxEQWdzaS9UL0l6elE2Vm9SQUZ2RERndVJTNmE4b3RxOHAvU05VS1d5Uy82QmN5UmptU0FudTNRQjVqZ3pZNkd1c3c5dm9ZYU9zWTl2dnBoOEQ5ZnhSN2t1d1RFQnlEbkpNNDEwSUpSV0FXQndwaVlCbEtVS2FxcXNjK0xOV3loUDBYME1GWnlqcko4bFpIS24rcGR4QkczUTdoNENCQ1AyZktuMHpYeVNNNXZVYzZSanVRK3YzL21RMGNUZDFxeENrWWtRMGRIZ1QyOFgwOEN4N1lxaTluRlVOdFJuSmZERzd5RUROYkZKRHdGRFJ6UkV2R2R5dTB3Tk5DcjlOWE1PRDlBeXp5RXhDNjNRdmhDMlk2dlFtOHNVeDVpb0RTTlBKSXpXVEZCbEk3a0hPdVR3Vk9oOE5HSVpCZ2tVNTVjM0s5dEhyeXVHaUpZOGFvL2o1VzlRc0NDRU9KV1hFTlNvQU5pQ3F1YTNKMUR5eEtITVFNOGU3MDRKenk2eXJlaWtGaldpM0d6YVBYMEpnNTFKRUdPOHdTTlBKSnoyQktScGlNWkVVNU1Yc1doZzJWbVpCVFBid0Rtd0trTEpLOGpWNDRhSVJQTURmU3liNUcrSU9LQUpHRVNWUURYUzBod2x4cCt3UzFLeFQ5NDJpN2luTkJaNWVsM2ZQeFhKdUdJWGtQck1vR1pzNmNuYWFUYXlTN1NVNElGWm9ma1B1NUFnZU5VTThyUXdka1h0Z2FLdTVIUklRNlFTRjZpZUpKM3BSdDFyMFMrZ3pwZ0hSd3pTK3JvVEpoRVdmUmxoaGozNG1OOTZBQS9pM0wwMitvTk9nY0NFUTBjL0NzcU9KWlRGQWdwVXY5UDBzZ2pPZFY4MXNyWklSa0FHeStBQjVRa2tkeU9welRBSDBva3I5TVJCS2xwQTA5L29BNFlnRXBEcE9TQU0ySGk1VUF0QnBMRlhFVGtVeVU5M2RPQ2h5QnhuTE5DWStGd2lkQlp5SG1xUG5lUmt2S2NKMnJra1p6SG5ESHQ3SkFNWUZGUk1KKzlTQ0s1R2Z0a2dMMUU4aXFLSEdLOVlLd3RmaTZDVml3YVFsNFZBeUR5TUVtWWVCRU12b1Q0TytWTzlUWmhXTllRaWZQd3BCMGk0aHJubGxkWFZ5bEVrVGs1VVNPUDVNeTJKSVN6UXpJRUt2RW9CSWlWSThkOGdlYSthUE0wanBQN1YvejF2Y205SkRpcFR4Q1Z3c3dnZmhTNHUxVCt0R01Hdm9FSmltQU9JbElEd2gxOVdYTkxrNFR6OEZpR1Q0Q1FLMGJ4NUtzRGhodmx4N1JobzduK1Q5YklJem1YUVJYeERKRU0zbEk2UFQ0azk1eHNBL3p6TFpFZXhYN3RzUkdIL2FyNEt2VUt0dTk4N0gxUFAvMXQ3L2lRWklIekhzWUxESkFkaG5VQXFnTkVwU1VKRTlTOVBoNldxNEZLZEt4aXdPZ3FDcEtQR1VITWdQTkdvVWVsZ1I1U3Jma00yY2thZVNSbk1LT0JaSVpJQm5jajBUdTZsak83ME9SZU9IekFOMktUZ0Z4NURpTFBYckFySE9ZQWlxUGpjeWRLeFJYU3IycEkvSjZxTmhRbFNsQ215bitzd3dkelVUVzhHZUpYZ2locjQwZ2NTa2krSVYwd1ZJU0xoOEpvQ2ZZWlJZRlRKRHZ6S1l0R0hzbVp6VWtJWjRqazJBTnUxZDhCZzE1blVVTk42Y1Q0c2d2Ulc2czB6c0ZySHdlbng1eEV2UGdqS0YrZjh4Sis3S0JZaGNlN29mOWNqOFdHWlBRL1poTERGU0QycmlENXpadWloWnMzdjFGeDFCQlllU0hKRHhITXhXZzAreHRQUHZuTC8vUy93aVhnbnEwU2xpV1JUU09QNUN5MlROTE1Fc21BaFhCS2VQZ3M5SmpZK0cyL0d3U2ZmTnNyK0wzL2hyL1dnN1lIZ0cvdWRmOHVrRFhZOVZ1aldCU2dybzZ4eEQ4RUZCZXh1dFc2ZURDMnI5aDN4NFhKRkdZYVJUSkRKTU4xaG9mc3QvSGx5RWRFQXNuM1VlalJsN3p5SElva3pGa3lvNGcvWFNPUDVDeTJUTkxNRk1sYlhmYXlpMkM3YzkzalNCYTNSS0hnQU5ybU1lYjFQLy9oeHZXUkNHSFpOd3Q5L2tsZEVFZi8xSkFIV1hnUmZJcDkrU0o0N1JWTGJIMGtSS2gvaUdrVUNiVGhCanAxaDRvUEVqU1BkOGRYMXlEMUxBakpvUVlleWZpdVpFL1BGTW5CYXBleFI5bjFiL092bitDQUFZYysvN1VQL21NZkIxeW5yWVlvLzIyZWZzdjEvK0VuMktQbCtudjUrVFUvK0l2OEN6ODFwa3RlOWtId1JuWU53citUVTZZY2lHbDAvZUQ3NElkRjZoR1N4YStPUFBab1hmbmtWVDU2Z2c2YVgwSmh1Z2l4aGVMUnYyUEVsaU9aVFNPUDVCd21SYVN6UlhKUS9aNm5yaDg1Z1ZHSkIvLzRiLzM5WC9oOTFGQ1lyUHlicjYrLzY0ZHdNZlFUdjBibHZ4L0FlaDdsK2loUzVVVy85TlQxSC8yOXFNNTYwcG1zaEh4a2p3Nm0wZndXQ2ROVHhNeXdLdFRBSTluTnBETkdjbjRsOE04MWlSbGpPU0d5TEllQzg4ak13ZFRDVXkvUWhwYXYweUc3UEVxNDBvWWFsQm5KMjI5OXUrdkZGYzYzY0NRM1lRd0RIUjNsS1hmUSt4MFJwQ2R6TURYVjZIY29Vc3NQdFpHTjlIWm5VaHRxVUdZa04rTlg1a3l1ZUpaQ0ZvMWtXQlIzaHE4bi9sa0VxTUVWMmRJNW1LSnRDNVZjTGQ5U3E1MFVSZEdKVUlNU0l4bUdobHhlbEVYYkxaUy9hQ1J2YXZFbzlQL2toZGZ3VnlPeWNOSTVNMU5WNi9EcCthWFVLWmhKYXJqVVJ4bzg4TUNMWExqbndjT250dFN5Z1hrMG1LZU45ei93d0dFZStsblQ3bWltZ2RsbzJjUUlyK3VVaFpQT21abldOZStpNTNWa1QycDQrdnBJZ3hLRGhTOEpWR05MMDEvd2JDVXMyaWZqMFM1K1pURDNKeTl3SGE4aGtvV1R6cG1aV3RxWEozbys2TkN3WjFMRDA5ZEhHcFFZeVh5eXM3UStlZEZJcHFPNC9NTU45ZEJYWEt5V21XbW9BVlhQdzFqR3JlblJtVWRDcEVHSndjTFhCTktoeXp6WFZ6RHRvcEdNNTVmNXBlNmlSY01KY0dXeFJVYW1pall5b3VmNXdnODEzWmlsM2FscHBBWWxSaklzUjVqMzQ1M2RySXRHTXZ5R3h6N1dGcTkzMktCVm1NeWV6c2kwbzQwbTYzbG9vQnYvbEpXOXVkblZTQTNLak9TMXF6K1ozUVhQV05MQ2tUd2c3eXRZTG5kYlhlR1cxaWxURldtSmpFd2piZm1Rbm9jbSt2T2RHNUVhbEJuSmFZWmZkTjNDa1F4ZHZJUFlDUCtCeE1ZZE5TSVhVMHhNWldPNm9vc3VBajBQemF4cjArVVRXNTZPUUdyZ2tleG14NFVqR1JhNFA2UEdBV0hoRVk0MU5wQ0R6bng1bVpqVzVJZlNrVmc5TDRxNzhvZldNcmM5QmFIU3dDUFp6WXFMUnpMOHNqb3MyQlFITENDU1g1MklmTldsMDVXSnFhVkZEbnBlTkQvU2hqZENKUXY2cnpUd1NIYXo4T0tSSEd4ZXNmSHZBcFpmOXoyTXZVeTVaM0U1cDJPYXozU05XWmdhYW5GbktGTFBpOUxObFAwSU1tbVNoMGhwNEpHY3gyd3hiUW1RSEd6L0tJeFRYc01mKzlwWU1aRmFkWm5teThDMHJvVXRlajVTbzZrRjA1cDJzOHpHR25na3U5bTFERWdPZ3YvMVc0L1dyOS8zTDNxSmF4aTZqSVJOWm1wcU0xVjZQdEpqaDBUdENlVm1XUkJyNEpIc1p0ZHlJTm1xKzQ1YWVHOGxTVlpNWk5yVUVLcm5sY2hoK0YyaXloZVdRQnA0Skx0WnVlUklEcG91czZPVG1BYmFvSVNlVjZaYzFVYWRWY1dzRTBnRGoyUTM0NVlkeVpzdTR3Y1RtQ3A0QkJ2TXB1ZVJKVS9uTTJPTk5mQklSdmJQa1N3N2tvTlBSaU4wT2E0SjlpWklaYXE4bUFyVDg2aTIrazZVS1M2Sk5mQklkck56NlpIc2RsbC9oYms4a3QxdW5rZXltOTJLNC9KSWRyT3RSN0tiM1lyajhraDJzNjFIc3B2ZGl1UHlTSGF6clVleW05Mks0L0pJZHJPdFI3S2IzWXJqOGtoMnM2MUhzcHZkaXVQeVNIYXpyVWV5bTkySzQvSklkck90UjdLYjNZcmo4a2gyczYxSHNwdmRpdVB5U0hhenJVZXltOTJLNC9KSWRyT3RSN0tiM1lyajhraDJzNjFIc3B2ZGl1UHlTSGF6clVleW05Mks0eW96a3YxTzRNWGQ5L3RQY3BtUjNQUTdnZDkvZ0N2c2lrcU1aTDhUZUdGMy9YNFVYR0lrbDNvbmNCOG5sKzFwS0RHUy9VN2daUU5McWZVcE1aTDlUdUNsUms3WmxDc3hrdjFPNEdVRFM2bjFLVEdTL1U3Z3BVWk8yWlFyTTVMOVR1QmxRMHVaOVNremtzdHNOejkyVWJhNzQ1SHNka2M4a3Qzc1ZoeVhSN0tiYlQyUzNleFdISmRIc3B0dFBaTGQ3RlljbDBleW0yMDlrdDNzVmh5WFI3S2JiVDJTM2V4V0hKZEhzcHR0UFpMZDdGWWNsMGV5bTIwOWt0M3NWaHlYUjdLYmJUMlMzZXhXSEpkSHNwdHRQWkxkN0ZZY2wwZXltMjA5a3Qzc1ZoeVhSN0tiYlQyUzNleFdISmRIc3B0dFBaTGQ3RlljbDBleW0yMDlrdDNzVmh5WFI3S2JiVDJTM2V4V0hKZEhzcHR0UFpMZDdGWWNsMGV5bTIwOWt0M3NWaHlYUjdLYmJUMlMzZXhXSEpkSHNwdHRQWkxkN0ZZY2wwZXltMjA5a3Qzc1ZoeVhSN0tiYlQyUzNleFdISmRIc3B0dFBaTGQ3RlljbDBleW0yMDlrdDNzVmh5WFI3S2JiVDJTM2V4V0hGZVprZXgzQWkvdXZ0OS9rc3VNNUtiZkNmeitBMXhoVjFSaUpQdWR3QXU3Ni9lajRCSWoyZThFZmo4Q3JyQnJLakdTL1U3Z2hkMzErMUZ3aVpIc2R3Sy9Id0ZYMkRXVkdNbCtKL0RDN3ZyOUtMakVTUFk3Z2QrUGdDdnNtc3FNWkw4VGVHRzMvVDRVWEdZa2w5bmNmbzZ2YkhmSEk5bnRqbmdrdTltdE9DNlBaRGZiZWlTNzJhMDRMbzlrTjl0NkpMdlpyVGd1ajJRMzIzb2t1OW10T0M2UFpEZmJlaVM3MmEwNExvOWtOOXQ2Skx2WnJUZ3VqMlEzMjNva3U5bXRPQzZQWkRmYmVpUzcyYTA0TG85a045dDZKTHZaclRndWoyUTMyM29rdTltdE9DNlBaRGZiZWlTNzJhMDRMbzlrTjl0NkpMdlpyVGd1ajJRMzIzb2t1OW10T0M2UFpEZmJlaVM3MmEwNExvOWtOOXQ2Skx2WnJUZ3VqMlEzMjNva3U5bXRPQzZQWkRmYmVpUzcyYTA0TG85a045dDZKTHZaclRndWoyUTMyM29rdTltdE9DNlBaRGZiZWlTNzJhMDRMbzlrTjl0NkpMdlpyVGd1ajJRMzIzb2t1OW10T0M2UFpEZmJlaVM3MmEwNExvOWtOOXQ2Skx2WnJUZ3VqMlEzMjNva3U5bXRPQzZQWkRmYmVpUzcyYTA0TG85a045dDZKTHZaclRndWoyUTMyM29rdTltdE9DNlBaRGZiZWlTNzJhMDRMbzlrTjl0NkpMdlpyVGd1ajJRMzIzb2t1OW10T0M2UFpEZmJlaVM3MmEwNExvOWtOOXQ2Skx2WnJUZ3VqMlEzMjNva3U5bXRPQzZQWkRmYmVpUzcyYTA0TG85a045dDZKTHZaclRpdWZFZytMRTZSdjJLU1BaTExkc055SWZuMTdMczEvVGQvV2l2SWtLMisxRXIwd1o2MWFqRVZkNDRzN1hva1d3eXpzT0pjU0c2d3NhWm81MXUxZ2l6WjdpMEwxZnIxaGFWbVVjVWJuN08wN0pGc01jekNpdk1nZVpzeGRrWTBYZEx5cE5LYWVmaWVKVXFwUFcvbFdWQkZwZnVuNXBZOWtzMTJXVnhwSGlUdkFKSjdSTlhHbDBnMlk2WmFmNCtSY2tXVGJpU2FjK0dkc2ZtcDgwaWU4NDJZMkZ3ZUpHOEFrb25BWFhaRThsa3pBek04cnI2WVZjRDg2TGFaK2FuelNKN2ZQY2pXVWg0a2p4ajdNcEZhbzFsU2w1YlpaSmVHNmlWMmJpaGRkTkhwUGFNR0hzbEdzeXl3TUErU200eDlBYXU2dzI3aGJJNzA4QmtEOGREV3V6TFF6cTlvaCsyYkd2TklObGxsa1dWNWtIekY2RjN0TTNNTU9mbDZOdGhCZ21pTFBpYUora1VWZEQ5dmF0a2oyV1NWUlpibFFISkZHN3FvMUozajJpcExqbEk4U1FnQjRnQUFFWmhKUkVGVTVCaDBGMjI5a1hGOHhpTzVhTHZubFo4RHlac2E3YTR4MnMybVFGTWZtQTZDSzNOQW1rMWVnVlNyN05nZzNTUFpZSlNGRm1ub1ROTmxpVEV5Nk5abUYybmtxWFhMaWQ3ZEd2dEtLc2ZpS3V1bWZxMUg4dUp1aUxubEhFamVZOFE3VmRpelpwRlpTdGNTNFVXTDNjN0N1QUNhdGltODhFaGV3SjFJYlRJSGt2dU1STEpMVS9YUXVub3NVWFB1UHFaZTN3d3FOMHhSbEVmeURDdzdVeEU1a054aDE3anB3VlJPOUpTZFlHSEI5alFlbmtpYWVXYVRQWmVVNlpHY3RNbGlTM0lndWM3SWVGUmpLaWU2d1c2UUMxK1p5c01UVVRQUGRNa1RISXIzU0o2NW1hY1VtQjNKc0g0SXo0dE02VVJYNldNUlRPZmhwelRDQlBhbVlmVGJJM21DMGVaZW5SM0pzSDRJOThsV0VuMjJYTHBYYUtnU05FemRxbHdTaXlOdWFlOFAzcEpIY25IMmRwT2NIY203akl5NnRjaEFSdjdHYXlSUXJpUldQdWVYV0JqSGtpRlE5a2d1ek55T2dyTWp1Y1hJWW9sbVlrUTRud1o5TWlLd3FxMU55aWVyWU9vdHBnKzBlSjljc01rZHhHZEhjcHVHRTEzaW9mTzN2RWRtUWpaSUxyKzBZam5vMjBpMDVYMXlzU2JQTHowN2todkVpVzRiL0ZTdTFsZUlGeDRRNGJrRXpZRzRrWHovZUNUUHdlNjVtc2lPWkVZQzIzVUN4RnhOaHNSckpETHVKTEhpSUxNb2xuYXlUK0NSWEpTeFhlVm1SdkltUVY2d1I5ZGc1RysrU3I0SjFEK3J5aSt2U0k0UkRheDRVeDdKUlJyY1JYWm1KQzh4c29henorNjZOSWQ0dW1pVWRrdjdyQXFSbFNHNW9RMStnMDRleVdXNE1WaUh6RWhlcG9PcXc2a0QyeHI2NG1SbjJxZ2JYOUxzMDBzczhUbUxSL0xzelR5ZHhNeElIdEJJOW9wbVFZblB2R3I4blVLWHozVEhYNWRCcVRieTZydUdxUHZ4N3M4ZUNqSFZsMldRbG91aytsdmRkeDF4anVySDJTTjAvUWN2VFJ4cnlWZUdSM0xDU2dzdXNDQzU4dVpINFF1UjZCanptejJreXl4by93L3FQOHBZdURCamgxMXJLelRNbHpoQXdlY2VlMDRuK2dnMC9pMmljSU9FTlRxZFEzNjd3YTZaaUcyRzdHYVlTSmNDRS9WbkdvVkhzbWFRaFdmTlNONXFTQlNMOHcxUXMwdFdJME5nUysvdEdudnZSYVhEQTRiR1N3K0RKOGpFdHZraTkxRGczVWVvRHFsWFJjT2lqZUd4V1lCemFYdjhJOEVQOElCaDVmcUhncTBHdVRDelVFYldzM0lhajJTenBSWlhha1R5ZHBjQW1ZY0JGVHAxQVlzd3FNNGQ3amhYWVJwd2ljK0h2U1dCVEVyTmN4dG96bkNJSW8yUXNpMDA0SHQxYlduUFRGZy94ZjkxQWNzbWZGMWJ1d3lDdGFzTThydjBVMXhvM0NONWlqdFFDS3NSeVhDYnlIRU9UYjk2SDdlL1FzZmtncDF3UjdjNk94bGVCc0c2dmpFR1pwWHBKYlNHcUtFUDJQS051K0RnVWdka0xhbmtudUk4Rkh2WkxiUG5kdmhEMTJHSmlEOHB1MGE3dTBEZ2taeTAwbUpMVEVqK0xBZlJnM1grLzJsK0dQcHZ5MXB2dmgzdWROaGhQOE1uc1U4WjhyZTI2d080cTZvNkdzY1FoYkRkMFNOdjdUTDJ6ZURuYnlteW1TVFd3b2R1blkwSDhPVWdmR2FiOExmSlpqcUpkNFpIY3RKS2l5MHhJTGtLR0g2MkZ3U1B3MDArczJpM1J6L3hxRVk3dWpYWk5ZODZHMWw4TWtUQ0FQcndvQXRHb1V3c0NhNjhpYkd4NXZ3bGgvdDVGSDVXQzgzWGIwT29EQmQ1UGxGWWs4WldRTytSUE5Gb2N5WXdJUGtPaXlZQzJzenFEMGQwcm1BMyt2d1lPTURQQmZBb2tLK3dqZGNFM3JBWFZjQjgzd0dsWWVFV21Wcy9YazlnaUJMbXoxMmRDeDRZV2VOUDBqS2NlaE9GbkNhdXh5TjVvdEhtVEpCRU1yamtjZWdzd1cwOWIxR25qd1llZ0tSOUk2UnJodGdIbjd4dllZeUxJUlEraW5Jd0VpS1RZY25tOVdGVXRXbDlMVVFFZVU5cjBhZE1jSEY4dWdOOE1sbXNhaFkzb0pjTFJCN0paa3N0cmpTSlpBaFJMeU45dWpTR1FGcTJxWk9xSDRWMW5kREJmY3JLaDBTQUl6NlBzdUFmZTZnbUNIYlVFSEovc25Nbm5CTXp5NUZvQ05PNTZHbzN3NEJoTUVyTTNIZ2tUN1QwbkFtU1NLN0ZNOGR0YTVBNkpONTZVMzZ5Q2M1WTZQL0xvVk5QdjViWWNjT1kzaG1ocmZTaTdEWlpnRWRvSERPbk4wSkdjTVozZVdyclEyRSs5Zjlld25GN0pLY2FiQUdWQ1NSRCtNcERYWEdNR0ozWWsrVjg3RW9SUWVGS0ZDWUhMSDRLWWxwYkt2Yjk0Qjh0MEI4bzUyeVRrcmU4Y1I1eTdNWE5UeGF4bDdndWorVEpWcHN2UlFMSkQ2R1lGZTQyOVpWS3R4cjV6bm92Z2pVRUREa0dmMk1vd1Q1ZGgwbzBUbXhyOFRPdWMwekxad2FlMG9QTUlqeVNNNXRxWVlRSkpIZFFSQUZJUGpGclJwRzhmaDVTZ1QvUEVkWXlOUjFpUlhKLzVpNDVlRWQwUWFkNmJHNiswTEIwRHhrbExQRStPYzFlaTZqVGtReGJ5OGJvQVNRZm1aVnFFSjhzYVNCS3VDdlRrODkxTlhFR01hdlJKMi9abWpjSS8vU1R4dU5YaklLQnY0TW1aZ3ppYU5FeW1vOE1henlTcVlVV245T1JER0M4b2JTeSsrUXJJMlRSc0llU1lVL0VTSVlOQ0l4azdlZU14YVpDL2hzb3hzUDJrdWdtUWwrVDJLak1Jem5GT0NXcDBwSGN3dUhqeUJvbm01RU16T2ZacjZ1cm5nWUxrbGRaTDdNMGVPak1oeVZ3aDNmUGx6TUxoOVZPK3FQbWZYSjI2ODJIVWtkeUd3OGpESENHNkdORzhtbWUyQk5tQW05RU1pMUk3dGo4S1ZFbHpPeDB6VUMrL2tzRE1SVGxDK205VHpaYnNVeWxPcExKejZBMkU2NUlxbTZPa3p0V2VzbUh6M1hWNHpQSHlTdlhaNWg4dHVsOElmMnk3L0hOMXZ3RlNOT1JURjY2dFVSSFIycEF4eTVrYWE3WUUzenljY1JvSHJ1NEN0ZlhTZUd6UGVjTDZUMlNaMnY5SXFScFNLWXYzWHBpYWt1cVlFUnl2dGdUcGxFdUkzRkdKTDkrYkJ0MmtFcE1jMjdsQ3VuOWVQSTB0cDRQcjRaa21EZStxeHFHaVE3YjRBR2Q0NHM0NkdPZ3hOZ1M4VW83MHh5ZjlSZWpiZUx5bGVjTDZmZTA1ZGgrQlZFK2E4K0RXa015WU9wWU5Rdkx4V0pZcTFLUkdKcW1RSUFaNzdCTU9SSTU4T0Q3VVNFOFB6MjkvdUhFaC9rNnhWUjVDT2x6dUh4dGQwZG8yWTlkVEdYK0FwZzFKRVBmUzhLTGYybG5YWjk4YXZMV1FIOU1WZno0K01XODROZWV1djYvWjdRR1ZxSEY3M2R3NWlkYWRiVWI2OEdyZHJxUFhNQnAreWZyTDMrN1J1cVU3ZXA5dU5RRy9GbzRKeVBQbFVsRE1vRHhRTFUvTXJqS3FESzVZQmNxSVBhOEhkYXZoVEI4K0Y2RGwzeVV2ZXV2SnlOdXRDZ1pMVldXamQ5Ulh6eXZIVUJacGZ2SGZLWG9kbVA4YmNtdlF5VlBqak84RUdRRGJ4QnM2UTFveTdHQncvdmtITmFlQzZtR1pCalpQVkx0RGhQUm9hcHFtZVlWSVBZOENTbGFkOFc1Y2JBSmRLdnN4L2lkRDhHdEpQQVIzVjZVQTF5ZHh4VTh0YzIvVEFxUEVaZTE4dm5nRkdpYXp4NEdPOG1IUXBKbVAwUGpVUmVnRXM1NXBEZmd2eG5KYnRwRlVXcElodWppUktvQytJcld1TW1TK0t4OXh4ZFd4TEZuODVLWGJNSFhHQkNPMXZqa3hHNGlzSVlvL0lKVDhVTTU4ekFiQkhmaUR6azZsMURZMzRjOUZiK3dkSTl6WEtrblFGTG5QOGNoL2VvOXdaM2VnUCtPTDcrSjU4MmhJUm51Y0UrcUFPbDltZGJQRzJUVlF1VkpVUi9IbnQwRFhyQUNEMEtkdlZsMDNaS2VGTVFMTHY2dnF3Ymt3cUpxWGJWY0ZTK0p4Z1Y4Y2ZmRnppMWVuWFR2SVZPMi82L3JjYm80cE44SXA3UFRHK2drdXI0K3VzaG03dmxSYVVqR2ZhOFJzNC9vcnBBNWs2SFk5d3FpM1dpOFlTdjhERzkweWIxdFhjQ1BicGZNcnc5dm1kRlFFOWZobGFPQmkxMytQVW9WSE9jZXV3N0ZHM1l6RHJteS9JZTl2czZBYnFBNnMvMXY0bXdUR21qb1hWa2ZKMmN4OWx4cEZQckNWaUdpT0pEdE4rekJCY1MrYUJBTEJ0SDRLeHFjYk5TTDJnMzkzUEFBdGk1aUlhcUJRY3FOenN1U0d2Sk5PbnhYNlFyMEM4SUdsN1VELzZBL0tVQUh4SGNqRVE0bjhLV1h3QWFCME8yUSsrcUFueWMwVUpmVUlRLzg5ejVabWFJa0NRM0pzRldGQkJFQTg4U3FKUGpmTTFVNVlnS204TUY5aU9DZ2ZTenF1aGV3RlZZVUg2OFRKODZyVzdMUEJXbTgyeUZrZDltajQxY2VjcUxnWThKYmIwQ2MwcGVCVDBkejRJSXU0ejhZK2hQUFFWMCtzV3Rqd1puZUFEeVB1aWs4a2pOYWZHNWtPcEw3eWp1MkpTNk51dUF4ampac3NBSkV6WHJrWmFOOVhDcFFDTzc2bHVCZklZRTFMeG9nbDQ5M080U3FEdC91ODk3M1F1cUpFTDZ0WSs0Rm85aWxJYndxVkRvY2ZKZUxZOWpBRHZicXZDM1lSMThTcC9RRzRMbTkwQnJ6U05ZTXN2Q3NqdVFWaVY4Y01SdTBiS0RlWUVjNDR5cDdRNFMxaDhPVnY5VnY1TjQxd3NCeVl1eXNqVnpyQ3FsZFk1OC9yTllZZThuYlhoRXRhTHB6d0ljc29wR1VPbXJhb0ZscUVieG9lUGcwK21JdGZNSXEzWE5Cbjk3QVd1S0Y0cU9MVkRNdm9sSkhjcVVlUWE4VDdWNXNVV3FJY05nVWpuZmxHWGgxSHdKNUJVM1BxYy9yUitpanFsQmtEUUVTK21Hb25RSHZhWExNOFdOZlZzZ2t0SElreTNLZklWem5ucjJ4UHdyZlBRL0hvMzNRT1EzYlNqYXdSQjQwMGFqM3libHRYekNEanVUZ1RvamczMkNmdTBocnVpODlKQkNOMkx2aGYrMFkrbUljQ3grSm9nRE9QcERCY0hKRXRvNEFDZUUwYXEwcnR0S3FDU0FyV2ZDR1ArRVNlV2NUMFlxaTdQK3FiSHdRQkV0amtNSXh2QlVPckFqK2xBWmdBRkJ2d2lOWnQ4aWk4d2trdzZZOG53Z3FIMmJqWHFwcWVCZjZWZmJuUWZCQmNLUXdhSHhZZVJ6UDE2bEJDWDJjTFFEZ0hNWXRTSmp5a3Axd3RBTW1hZUE0bHpRQTRKQ2VEZ0RLNnF6bjVyMlRZTFA3SGg1MmYwM3cya1lZQndubWxBWUdxdk9nbXZGSVZxWW9TU0tCNUdDdHpoNkUwcU4wQmNrTDl3UHN1Z3ZBQ0lJM3NuR2QvUVhpVkFPeHNvZWw2bFpKRnhDSEdxUG5RNklHQURtV3BZYWZqZE9MU3V5a3hDYS91bWZnbVlETGZKVGQ2OFgwS1EwMGszMU1qK1RZY3VWSUpaRWNiTUY2c3hjaGYybFVkSXRFdHU5L2F2eDJRZmFtK2t2Q1JNUWtBUXhqQm1kVXpncDVZL2RSMk4wL0NDazNuM3I1VDhROENzRGFydzdIRk5sU20xOWYveW1oeXRvcnJyOEw2NVRTUUFNRlFsRXJIc25aekQwL0tnT1NzelZlajZlMTdRelFlVG9SdGNtUW9FWGUyTXNzSEEyeml4ckppRHNScDloNWN0WFlHNERoNUVOZGxFZXlicEZGNTUyUm5HbjFBN2ppRUFQSnRYTk5NbTJXWEphaEc2WWRJUjlnZGE3WHpTUnZiMkFWelViS3BqeVNwU1hLY25aR2NpdkxuUEdTWE04dVFvSlY2R2lwbzB2Q0RjQ25xakVuYXV4WVZJUnh5cXNUVHRMTWxhUFUzc0FHZXo0aHh5TTVZWklGRnpnamVVbSs3ZE11UUsydHVPSTQzTHNiMDFaSmh3L0c4Qkx6d1RHdFNNbWxEN3ZpNFppRWU0MDVTOWJld0NqWjRmTXpJMWxNT2xjYVp5VHJVRFJxTFdQUE1DUTR2UlVUcld1QnNRa3RNYlg0VnVwRTVFV2NzcW1HbVRITlZHa1YwaWNiNkJpNkJONG5UMlh0QXBpZGtSeDBTSGhnVnEwZHpaK0VzeG1OWGt6VlVpdVZ3ckoxd3hzOHBvWkJNemtmSXFaWVZpYjFEekZydHJTOWdZcGM4SUVGZVNSamE1UWg3WTVrSFl1bXE2bEZnMnZ3azJId1JSUDhxV09vUFFkR3VDaHFtSmFUbzM0ZEhxY000Ry9HaDcyQkhkTkQ1cEU4WS90UExjNGR5Y1lick9rakYvdUlvWW1ONk1zNVRsTkpyR1RRb2ExSlVpdVF4SmhKTjR3ME5KcXBzdllHV3ZIYWo3Z0ZqK1RZRnVWSXVTTTU2S0xWTithTGdmQTRoTndtSDhjYTdzZFVPMlEwbVpkdm1QQVNNN1JrQi9NVVJ1OTJKclljTTJaTjJSdlFmbnMrRk9pUm5OV3c4NktiQXNsOVEwZUlxZzByUXcvRGt1Njk4QWV0WmYwb01XdTJwWFVCSldWMFBwWFEzNENCaE5xbFZqdURyTFdCS3BtTWxDMTVKRXRMbE9VOEJaTFgwUXl6K1hMVzFGRGJIZmJIcEl0M2RTL0IwY0VMT3hPMWJRQ3dPS3IxZTQzWmoxekFUd3JhR3RpVkZVUW5qMlJpamhKa3BrQnkwSldibjFpdjQ2djRzaUp4L043MTM1WkpPSzlGbitTaElnZ3ZidU9zbGw3NmhzaTdCenRYTCtscGxiUElXaHRvcTErNXhNMTRKR05ybENFOURaSkgydmhEOXV0cEdRS1RxbW1JSUx2SW9pZ3I1cWpISTdrb2c3dktuUWJKbXd4UFArZlJRSHd3clRPY2pxWGIxV3NXbVYvaFgwc2xENC9rcEUwV1d6SU5rb05tTXRyTmREWHJ4a0JpMVJpUVpoSllJRkhISEVKNUpCZG9jeWZSVXlGNUozM2t6S3BRMDl4bEd4WXd1R2JWSVdQRkt1bW94a3dleWJFdHlwR2FDc25CRUgwOWxQMTZOaTBQd0U1QjZ6V3phNWFrUExVOFhSN0pTVnN0dG1RNkpLOG1ob1d6WE0zQS9NS0dIVE1TSDM1bUVWY2t6Yll4RG9JV1BaS0xOTHVMN09tUUhKd21WKzVPMUtKaTdrTUIzNmJ6WU1qRVJoMEpXdEd1U2dsMmorU0VTUlpjTUNXU3ErL01yMy9seFZhZVQxNVlxeFpUOFgwMmhUeVNGM05EN0szQ0RvVGZybzVYMnVsOERWamdDV1dwYisvS1ZhYmVNQ1d4QU45VFFoMlczazFKVkYyOEdtMWxLWjZ3dWV2RjYvbUMxSURjRzQva2RBeDRKS2ZiWjZHMUhzazV6TytSbk1OWTh5YjFTTTVoY1kva0hNYWFONmxIY2c2TGV5VG5NTmFjU2Y4LzUrNjAwSWJDZ0dJQUFBQUFTVVZPUks1Q1lJST0iCn0K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nYmx4MGFXMWxjeUJ1WEhSbGVIUjdmbTFoZEhKcGVIMGdYRjA9IiwKCSJMYXRleEltZ0Jhc2U2NCIgOiAiaVZCT1J3MEtHZ29BQUFBTlNVaEVVZ0FBQWRVQUFBQTRCQU1BQUFCWk9uOHNBQUFBTUZCTVZFWC8vLzhBQUFBQUFBQUFBQUFBQUFBQUFBQUFBQUFBQUFBQUFBQUFBQUFBQUFBQUFBQUFBQUFBQUFBQUFBQUFBQUF2M2FCN0FBQUFEM1JTVGxNQVZMdnZ6Wmt5RU4yclpuYUpSQ0lHWEdMMEFBQUFDWEJJV1hNQUFBN0VBQUFPeEFHVkt3NGJBQUFMRWtsRVFWUm9CZVZhWFdpa1Z4aysyVTBtLzVOUThFYUVHZGdXeEFzbk5yczJLOVZ2WkN0ZFFmemlZcW9CSllQZ2RkTE5LdjZBR1RaaXR5TE9pb28vWUNjM0M0TGl4RnNwTzZHbEZxK1NWb1hpUlNkUTI0c2lUTEtUcmJQdTJ0Zm5QZi9mejN5ejNkQklkcy9GOTUzdm5QZDl6M25PODc3bmIwYUkreWtOaEQrNm4rQmtZbGtpcW1ZSzNEK1ZrMFIwNS82Qms0bGtDRmk3bVJMSHFqS2N6dWp1Q1dDbGpQcGpWbFhMd3NxOEhod3pRQm5kRGJLdzVvSDFQeG5LeDZ5S3NyQ0tCdEhWWXdhb2QzZnoyVmh6RjM3U1cvZTQxWXhsWXoxdWNETDdPL29BWVQzNUFHRnRQVUJZUzBlQjlic2I4VGpLZlNGZTh2NS81K2dvc05adnhaRzBhQ1ZlOUw1L2p4d04xdmdpalRQRjBXT3RId25XU3hRanR2Vi8ySTJOWWcrWXVXL3E3MWdQelg2bUlxV2UvbUl3OSt0MCtlRmFsRmpRdXBFaU9YRHE5Rk95ZVBnRDV6clBwa21nOXExL1BIL2gvTWVRR2ZoeU1QZTVIU2t2L242dWMvblBLcXVma3krc2R5NWY5NG9HYWhHczMzdmxkNHNQejZIKzYrdVB2c3hpMzN6bDk0c2ZQdXNwSkxPakZOQk5MdjRHVG45RXQ1TVNYQklqdGdldDlRN1JQS1NIbDRqUXM4MDBXd1BvTWRHK0VPTUJ6YUpKeWRSdnFSTVE4UUNZTkJGUUJ5WithTDd6MXhpcVRoV1Uxam1QNCtwRnFIYllTTUFGMHYyR09uUGZmK0tKSzdQRWNzM1pLNXovTDdLaS9nT3hUVVUwVFdjcVlqTGdiRW9hRHYyS0hyU09kaXNUZEFQYXpRN28vYXZNSm13WnJQbnc4WW9BVjl5N2l3VDV2NUhYeEVCdzZ3OUMvTXZoSDJNa0psV2dVK2VQcnNnRm4xNHAwVHNvQ0xoQVllVWNKNVpyeWh3eDFySE9pampKYk5ZbG8yM0ZNU3BpNlpMZjh4NjBOaDdqRmpmRnFHUVVSeXptT0o3eUwvME1yZStMTjI2dW9HcVFoZkxCbDFpcTVFMEsyN0lXZzJCc1RDNHNMSlNJSHNGcllZRTFQN1FZTU5iVjIySkNIVnVmdndDN0V1dkE0aStSSmJxeEM3blhaUGIwYzhpZWhEZmhRQzlPSEhBRnVpa0hnN1BSNUJNTGF0aHBFaWxBYVluMlJPbnpzcW91aHpzaEpjUS9nWFdZaGVIdGhCRmZWYWZPTmFJZExXMDMrWFgvOU4ySXRnc243SXJTdE1CU3BLNGp2cTJ4d2dpeWRMQWlyZFV4Sk5kbHJsQVZBZ2Y2NmJBb1B3SGpxc3drSGg2eEJRNjNaQnJneTU0bDJoOWtOMFlxZUR5cEV2M0VubUIvVUFZUXUySlg2SnNWalBPTWxtZ2ZxTjR4am5tckc4T0syT3VPNFRMdEpIQkpXQmc0eVNzck5PMjV2VTJkRFdXaXRDbkpYTlQ5UXpkTWU2cmVQaDJ4dldnOXdWRlFwNXYxb2xKYXBvN1ZqbWFBdFlCMk9iV0kza1ovT2NFdXh4Mm5KY01nWmdZM3JuR3NCZXF1VldYMzlaVmE0TENDUHpuakN0R21aNlJOK0JCR0JFRkRaZk5OLzFhNXhOTVNXL0NhOTZYV1dETjBkejVyUGZjYkdITmVMVGhCNk1XcXpMRS9hOVE4eitodWhKNFR4N0cycU51Y0ZnSVRnM1lTTmRNcGF5VXpYQTN0eTJLTStXUW4yRlVTMEh0WDVSSlBFRnZtd2w2MGlrWVJ0ZWlsTWRDMlZsbk5Ud0YxRFZ0VGFCdjlsY201SUFyMXpWSFRNeExIdWt6ZGRWWjg4N01WcVkrQnRqNHNWazFIYXBwV01jZ20wU2x0V2NDSFRWZVZ1dmU4cElhNEY2MGkzSkJqVEhqSnRPeDFVeGZwRndha3FyTVlaK3ZwZ2VVUVdEa2drR0JrUTJid1NHSzFqcUJFZkt4QUlqMTcxTkFvcGhoWndicXd3REsyWjB3bjNwTFluclFLTm9wYWUyMkpyaVZNcUFKZzNkSlZtSHgwWEFsUlU3MURUYzI2NVpvM09hVmdOUUd1clBsWWVXVG1VZHpRL28ycFlRYWZTMjZoUVVoWGxWN0tjNUJ4OUtSMWt2bUJ2bTEreVhZOWJndFlkM1Fac0JwM2hnc2FpZ3QyWHpIbExRd3BXTG43TGtXd1lscUh0K2JjN20xN0M1STF4d1dtcWFMVGplZENlaExFbVc3R2FpZDRZa0hYeTZZODlMY2ZwbEMrZ1hWRkYwREJCbzNENm41eEE5YWkwVTNCYXV1a1RBUXJPMGRGckZxdkVhL3V5dlhjekg4Q3ByZWtXdW9EeERiTW5KY1FtUHdvaXRZOGZUZXR4bVdCMVJRQjY1N0pPNnltUkhDSGl1WXJCZXU4cVpQdktOWTIrMmhZamtpQUt1ZlRQV25UeHJMck9mUU43VmdhcmRsSWV6eFpHMmRsUnpnTTFvMkk1U2hXekQyM2hqcTdFUW5FbUcxdXlZMTRSRVovd01WNzlWOUplUHErMlpndHJEbW1CRmhuVEQ2TU4vN1dCMStxWi9NNmJYVGxPNG9WK3hvcXhicUw1c3BHeFF0ZFUrUy9zYzAycTVWZjdQS2V2bS9XQ2NqY1hXSE5Yd04yVGtXam5lTERPNlpPdm1OWTBRTTNNeW5CTlJkajJFcm9kUzFpdzM0MHNXaXQySzlreHR2NjhLcTltWlNRSlhlRGRReEl6Lzd4OWFsRFlBVWFPeS9vbmhSY2pNSEY3WktSMHM5eG9qQ1RXRC8wd1VJbHhRWVgzUVZXdmptNER0RStXQ3RzenFZWXJ6eDdYTFdWTXJQazBDTWVxOUhLeUZlVFBqNllTYXdmbzZFTHlvZ1JmUFRIaWxFOW1HYTFRMkVGSExNaDFGM3dZcXp0M0ZsWCtxOXg2bFN3NEdkRXJCZWpjQ0M3a3ZsR09OOFhhejQwSFRrVTFnYWN1T0kzN3NkWWsrenUwUmZSZWRES0IvdU1pRjB6WGVRN0hYbzN4WVlzNm92MURUdmZId1pyam41SzlKamZDVC9HM0k3VWw5RDVDYWFWYng1NkUxdHdvUStLcTFveDhlcUhkVGl3ZHRLd3loMGFqQzdIV0l1Y2MxQy9laU9IaXhpL2RTL0dzdnhPNEJvQXRHWVR1K1JDdiswbzlsdVQrWDVZY1Nsa2xvUERZQzA5dzljVG0xN3pDT0N5L3NUeXlYNG5kM3VlaE1xQzFsMlp5eUEyZER2cmJSVU92QWxOcEg1WVFkaU1WbEpZSjNmNHM2R1B1bmZKNndUaUVhUG03eWJXSEFIYTd3WlQxNTF0K3BScXYzZkUrcUd2d3lHc0tLWElzeC9Xa21ORFlWMnVzdjU3eEZyQUFRclJnSXRTbTFvMk5qZ0FtUEgybnExMEdVdHJSc1I2VzJCRUNydGhQcjZZUzROOXNQSWVZRmUzRENhS2lNd3FmNzQzckhtSkJaREtyS3ZTdGp0Z0lidUx3dTJpcW9rOExhMFpFWXNZTUxkVk9od21JbE9ETWRnSEs0Yk1EaEg2aXQ0b3JBWHR3Nk02bUZGWE1TYmxPN0tYR0pIM01WZ08zS2tPazFmWEtPaVZOdTBmVXg2dFRLeDJaNk9vMzk1V1JLKzBJL1lnN292MndZcmRtejBITlQyc3dMYkJaZ2ExMFd5czlSblpaTW5kWnduaGdNTjNlSnVSc3cxSllmWHdhR1ZpWTBjbExUamxMa3phcWwvTHFrSFBFR2Y3WUFVWGx0ZlF3d3FiVzZ3K291ZVQ1U3hleC9YaDB0NnhRZEc3Z1VXV1hWRGU4N0pOTDBWbzdVbHN5NDBoc2l2UTUrdm5aT3FERlN1K2lkZkpBeGx2aFNJYndUMmNmRS9wUUFIV0hTNjN5ZmZoaHJ2eHRuN3J4Uml3N2tGUDNrRlpmWldKME1yWHo2bkVicnZRQjFab3lqdW9tQ2w4ZWo2Sy9uT2JNdFUwblR3MzZURWErYkZjZnByekxJQ2R3QXkvVzFWKzRoM0hHcmlkdzRSZG9aZmNBY0NMTWJSUmhvbmFCaDdSRktPVnIvZlRJdFlML2JaY2FVZGlXMjlsRlV1VDlkRXBONTFoQ0RTZGRWdFltcTd4QWhudXNDYTRrSXRsZlV2WmFlajRWVjk0dWt2TVhHaXhMcnVOT1JxVGc4WUtBUitCMHFiT1pod2FpTFV0dUl3TGZmZ2JUNE9wTXpyL3NHWjQ0NDJOT1NKd21LSjlKR3lIMWFiNzRoMmN5N3BDL2xLRThwTGtMYTh2NW9aRG9rOUtlZjFnQTNKUXhDU3F6TGE5aE5MbmxNU3lxY2RuazNsdHBteDNTd21Yclp1STB1M3dDMnVxSEhmT2p6T3Y0Nlk5THRFcHQzQWhRT3VkUnhaMnhac0xwNUNsUnhlZUVubGJYSkdHNUEvUDQ4RVc3M3pPbFBSa2hIbG1TNGh2eWNHNXRnZzgwUDM1VjNhbFpXUGdWMThWUS95cko5SGpYRDZNN1QvUzVZVk5mRFJjak9HSG5YZkUxeEt3SVBUYWs2em5weUdtTFphd1ZwamxsWC9ZcWVSS0tZN09FNDlLT3h4d0t1M3pPT20wQWF2NDNaWE8vT2tGK2dRNkMwZ2R4WmJJMStqRzYyOEhSVzYzYnVRTmxlYjdOcDk1T2NuSmlXTmZwakowV3RhSHBOMTErZ1ZidXFlRWVOcXlpcGVvRzl4YXNaODJNMEN6K0lYLy9Qb3MrdGpxcUIvNEE4WnFpamRZOUZYWnZ6dXNQeGFlbGtWY2pOc0s4Nk5QdlRQSGZ3NVlEeXhXTm9CdllNVi9DTTVmbWRWWWRYRVo2aE96VzNqcU5IQ3E4eHVUdjRmM2k5SnR0T0pEd1ZsTnh6MVlFay8vNVZ6M0k4bWgrczdEd2JPVmU3RW54UDhBVHpOa2gvSDZiRzRBQUFBQVNVVk9SSzVDWUlJPSIKfQo=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0psWjJsdWUyRnNhV2R1S24wS1hHMWhkR2hpWW50RmZWdFlLMWxkSmoxY2JXRjBhR0ppZTBWOVcxaGRLMXh0WVhSb1ltSjdSWDFiV1YxY1hBcGNiV0YwYUdKaWUwVjlXMkZZWFNZOVlWeHRZWFJvWW1KN1JYMWJXRjBLWEdWdVpIdGhiR2xuYmlwOSIsCgkiTGF0ZXhJbWdCYXNlNjQiIDogImlWQk9SdzBLR2dvQUFBQU5TVWhFVWdBQUEzd0FBQURSQkFNQUFBQmxVSzI4QUFBQU1GQk1WRVgvLy84QUFBQUFBQUFBQUFBQUFBQUFBQUFBQUFBQUFBQUFBQUFBQUFBQUFBQUFBQUFBQUFBQUFBQUFBQUFBQUFBdjNhQjdBQUFBRDNSU1RsTUFadDJyelJCVTd5SXl1MFIybVltS3A4UkVBQUFBQ1hCSVdYTUFBQTdFQUFBT3hBR1ZLdzRiQUFBWmQwbEVRVlI0QWUyZFQyd2R4MzNIbDVZZXhVZEtGRkdnbHdBMUJkZUJrdVpBM2dLa0NKNWdDL0hKZUl3UklIWUtoRVRxVTRDRWF0TlVUbDNnUGZoaTVGTFNRQUlmaW9CQ2l5UkhLdTBoQVp5QXpLRm9nU0NnQ2pkSkw2NTBDUW9FRFNUUlNtaEx0cWUvMy96Ym1kM2Z6TTYrbVdYOVh1Y2QrR2JuN2Y3bU85L1BtOTJablhuTG92Qy9lbS9nNjZaL3AwNC9YZUlLdWl5aVhSMDdOU1JjU3BpTVBzUFhPMTI2MXhCN2h5c1lOK3dWODNHck9pNTBha2l3bEVBWndmRmkvUE1lbS9GUjltUjgycFZXWDlGQTMzVHdkb2xnS1lFeSt1eDM3UVIwc3ZjT0czY1NWd1J0WGNlRnpxNG1yYVFFeUdnVnJ6T0xNejdLV3NUM0IveFNYUHZ6dHR5L2ltL0Fyajl4OWVwVFQxd2ZuZXp5WFdURzVkSHZxUkthODg2d2s3OThFaUpldnM0ZTZiMzdJOHg4NmpLN0pMSWk4YVd1WThEWFhsZWxrZ2lWSW15OUNqNnpzdHYvT2pmL2lkR3hDSW95aGpWeUltTkQ3RkxGWit3dHd1cU05eXBDQXpjdjZnQ3MvQUlzcTB4NTVvN0VsN3FPRWZoQ3BTZ0Q0SDFMTzNsWDVRbzRLT1BGRWVSZGh4ZC9FNStmQVBPeE9LaUs3L0UzdnkvMk9mNmwyT0VqOHBCblYzUXByUkp6di8zVWlJZjRxMCtYRVJaK0kvS2UzUkt4SXZHbHJtTUV2bEFweXVlVHAvKzl0UFB2aFBjUHBQVkNSbitmTjhiOWg4ajArUi9ETHZlTFJSYysyT1dINlBaNzRnc0FteGR3ODN0bEdlMVQ4eGloYkhvOHdGbkkrdHV4aWhXSnJ5alMxakVDWHdzcDIyakxsckpBdkVQalBmazNsU1ZsbkdQSVFuY3h2OHpZdWc4ZmQzdXNZc0NCalAyaTNKb2toU2VGZGZ2QU9jYitvc3lKeGxja3JXTVV2bUFwZUFWUlhSQmx4U283V1ZIcFFzbzRnMWZIUHJ1aDhyL0ZIdmp3RldzUVYrMEw3MnZzWThiV0pNbE5DSGpOUHZBQzR5Y0RtUm1QTDJrZDQvQ0ZTdW1CS3llMks4VnQ5dDB5UjhxNGdFMTAzdmorcjdLcm5wTm5jUVJ4emUvQSsyWEV5VktMRVBCZCs5QWRkc3ZJaU1lWHRJNXgrSUtsN0lNdHU0WUxCYlEzMDJzcFl4bnh6YkU3ZXM4bE9HNHN0cXBkRjh6ZGhJOHZpWS9oNzFuTGFKM2RKb0duWTFNWEhEdjh3QXdRank5cEhlUHdCVXZaQmx2TUx6RjZmY2V3eGNaM1dINXk0TVdIblpWSGV1ZEJ4WGo5Z1pING83R3hRU1Fob0hrNnh2N1FIWE8zWlBnT3k2Z1JkV3pDTi9lZlpUSDFsTVRYTE9VaXVITFBPdjYyOWFWMjRvT3I1bGdjUjdVK3ZOK21yNmtYakpPdVZaU3hZVnhYalZ3ak9ZQ0lXOFoyY1dUcExMckFGMUhISm54N0Q4MjZWTk4xZkE0cFo4QVZxME4rM3Y1U08vRVZJeDgrUHRUZmtLcU92RkxGVHZQR3ViWmFHYjU5QUVKdkdKK1lGMkxNN2dKZlJCMmI4RzNMMnlKR2pZeGtIWjlEQ2w3RExIZTNkYVBoNGR6NGpyejQ4S1I4UndpYXMydzNSSnJKdVdxLzB2d1EwK2Nnb0hscmZPK0J2VWNuK0Nhdll4TysxV3FIMGFvTmdjOGhaUVMycUdZQ0lmcnNpaFdJeFBjQzdyTHB4WWR1WHhPUnRpdEdXL0hWUmlNK0hPSzhwL1l1aXQ3b28rVUdwbExqaTZ4alNudytLWGZCbHNQU2ljOGZHeXdobThRMzJvSlB6bm54b2R2aXBMeFUrVUtVWlptcFJueDROVFZPT0krZGpNM0QwK09MckdOS2ZENHBPMkRMcGRLSnRaZktOS1lvZkgxK1dseFVqWmJxdWhRNG9CU3RicS95aGJEanE2MUdmUHhxT2xhN0YvdnY2cVJJSkc1OXNYVk1pTThyQmU4Y3ZxT3RXS3dNQWtsOGM3d25PYWZPM2lTK1lnQnhkeUh1UXZVc3A4dXlFczM0VmlIZ0hYVU1IOWVxRGY2ZUdGOXNIUlBpODBxQk80ZXM3SUxmdG5xaDRBdlYrcGJGUU9EYjBqNGEzeDdFdlFWN3ZGbzl5OG1qS20vTitIQ0lJNittUlhGa1hBWkZwTVQ0WXV1WUVKOWZDcmlpMmxGeDNyd01jbHNvZkl2Mk9JN0c5eGpFaFo1aXIzbzJybUJUbTgzNGNJanpTTzQrWDduVkFObUo4Y1hXTVNFK3Y1UUIySEpUMnJKZHV6MUM0VHNYZ2c5Yk5UU1I1NnBuWThXcjh0Nk1ENGM0YWxCRERIb1Q0NHV0WTBKOGZpa0hZTXU2TUpPNDlVSGgyMWI3cTZQTThaakdNdUk5eGFGcU1EcWZUalRqZzRHcnVtMjJNTHBVaTVJWVgyd2RFK0x6UzhFUjJqM2h4cXRHejF6NlErRWJCdUhERWNuTlJiWlZNNXJNQ01DSEFWZjR3YytkYk5TQ0pNWVhXOGVFK1B4U2NJUjJuN3ZSVy90NnpSVUNINXdXWldzVmU5UFhQcmdZd1YydWdZaGNDMXZMQ01DSEFhL3dBNGZWVVFQa3BzVVhYY2QwK0JxazRIaFlqTkRPRXRjcEF0OWVHRDZjb1h1NzFoV3FjWk1aQWZqMEVJZFBabFlEcGNVWFhjZDArSnFrRE1Ibk1ib3hJSzVUZFh3NDh4YlMrckNyWVF4SnFuWlh0Z1B3eWM1UVVkeWxtblJTZlBGMVRJYXZVY29xMkh3SWJpNGI4K1BhM0JxKy9qNzdUQkErdm1EaWxnN1VrQWpBaHpkeThPSnN6aHFYVVZQaVMxREhWUGlhcFd5Q0xaZkFoOVZ5OUY2NlVzSDN6YStzc1lkTFlmaU9JTzVLR2NtZkNzQ25idVFjcU9HREZURWR2aVIxVElNdlJBcU9oNkV2VUlFaXZiSHh3WjZ3anFteXA2UHJVbGt3WVhsZDN3akJ0dzJsMzRMN1FGZnFoenU2TGkvd243aFJmMzVVanlGbmFkTFVNUW0rSUNsNGRvWGgrZzQ1cjFQSDkwRVZ0QXVmdldDaWJwZVZFNEpQREhHcWN5SXlETlg2ZWlNMGdINGRXc1hqaG9FdnZvN0o4RFZMR1VFRjZ4Tm9vbnAxZk96bHdOYUhYd3Z5UEZjekRqSkM4T0gzNGZmRjhDWHFlSExnd0h0UGNCRDF1bEdMWXVDTHIyTXlmTTFTYmtQMXRzN1N0NVp0ZklmUHYvWXJ4bjRXZHUxN0ZWM2JxTGxFWjRUZ3cxKzJQU1JIRFJDVGFuM0ZKMUVDK1RxK1dkT2hwcmlUMURFSnZqQzc5NkNDTjZoUkE5U3dnZzl5dnNRZUJPSHJyYUZ2aHpXWDZJd1FmTHd2TzZqT2ljaDRKRDY2TEVldXdnY2Z4OWN4RGI0Z0tUZzU4TGJqN2xZZEgzWUExMDBISE5lKzU5Z0J4TDFtN3VsSkIrSER2bXc1NTJkSFM0b3Z2bzdKOERWTE9ZK3VVS01HTUlqQUJ6M1ZFSHpEUitKYVpidnMyZ3JDdHdrNlhWZlR0UGlpNjVnT1g2TVVIQS9iUkVxVENYeHc2ejhBSDl5c3h0dHgxaXEyTW13dEZZUVBiNXRkcVIwcU10TGlpNjVqT256TlVvYnFybWZkR2dyZmFnaStBVXoyUVZ4eE82NGVGM1BNVWRsUDJNdkc4SXdZbGVFQk9FTGR4UVR4U293dnRvNEV2dDdmR3pXOGZXSnN2REd1Vk1pNERNUHRsQ2E3QjdXZmYraHdGRDcvL0tFNGxDOWgzd2E3YitsUTFVUzdVUmtlRFFNL3ZUQ2dHaTB4dnRnNkV2ZytEMjQ0WHZCVnQxNFd2a1lwSTNjWGc4SlhXZlJPZGwzdXdvMEF0RnROSlZycXhFYTdVUmtlcytPKzlORURCNkpVZDVibFdXd2RDWHdIRG5hUVhiM0V0SktDMXlqcmFtWlVrY0pYV1o5TzRUdlBWMVpqbjRpYUhaRHhXNDNLOEpoVlQ3akVyUysyamdTK015T3dnMzU5d25BY2t4YStKaWs0RTdOU0NhQTJLWHg5KzR4STRSTXJxOVVjZ1FybWVRL3F1Z3pNTlkyVllJbnh4ZGFSd0djSmJyRkl2a2tLOWdqR1Z2QnlnOExYc3dmakJENjFzaHI4ZHZZMXlqSXdGWVJ2NUQ3SnB6NTV4dFl4SWI0bUtiNGVBWVd2K09vRzkzNVpqQlVKZkdwbDlSN2djNTJXMitQem5lUlQ0NHV0WTBKOFRWSjhQUUlTbjNUK291Z0cxdkgxbVZ3MEl4ZDcycVRJclpEVzV6dkpKOGNYV2NlVStCcWtySHA2QkQ1ODhxZERkWHg2WlRVYVh1MFVrL1NDVHA1NEYyZE1IKzY0WmQwM0IxZFdtaGhaV3YwRlZjeWtkZXdBbjB2S2JVK1B3SWR2WDl6QXF1RXpWbGFQUENNMTVSQi9EMmw5MEphZHd6Nnk5YlViV1pMNEpxMWpCL2hjVXRZOFBRSVB2cjVzV0RWOHhzcnF1OUJnYmxxY0hCc2grRFk5d3o0U1g3dVJKWVZ2NGpxbXgrZVNndDE3Wi8vQ2crOHNFeXZUYXZpR0loOUJ3V1UxNUxlMVlUM1BiYzlKbnNRMzJYeWYrUVdidUk3cDhibWs0S3o0aXFuWlRIdndEZVFQeTZyNHpKWFZ1Tmp6SFRPZUt4M1MrbTc3WWlVZTkwbWRFOWN4UFQ2WEZHK1B3STBQVm1mZjQ1V3M0ak1uVlBIMDVaaUtza0dHNFBPZDVPbldaNWZSc0VXY1BDZXZZM0o4VGluZUhvRVRYMitnSm04cStENW5EZXJCY25kM3cvQXpBQitlNUc4WWg5akpMbHBmUkIxVDQzTktLVGJydDB4TFoweDg4K1pNOSt2c1dGNHhiWHk5Tld0QzlRZzhkNTZaeTJKQ0JnNTRrajgwRHJHVGlmQ2xxbU1DZkVGU2lnSjZCTzZ4bVpUQmY0eHNyakQ3SW1NL2xXYmErRjZ4MTBmQWQ4TTV3MnI2SDlENjhDUy9heDVqcGVQeEphMWpITDV3S1VWeDJ6M2JweGRMOFBWZEMrVzVDK1lTWHI0Z2h3UVd2dm1SM1l2Ris2bnZXajdUR3dINGNQcUpQaGh6NC9FbHJXTWN2bUFwVVBHUjZvTlEza2dabFdkZGZnY1c5bTZvSjBLYStCYUdsY2FHWGMrSFZPQktYZ0MrUGZlYUFBZ1dqeTlwSGVQd2hVcUJldVBxeVNzVk04dE5JV05od0grNEtaNm0yM3NOSnVxT2QyRXlWdXhtNFBzczBJT1Z0T1ZyQ1RQcythWHlRelBWakc5aHpYcXdpM2t3cHFQeHBhMWpGTDVRS1ZqdlY4RGZTNWdnWHlqalJUQk9Qc3Y2NURvOHd4cGZtSkNyNmhXKzNzK2Y0Uit4cjkyVW9kVHpwdG5UYi8yYWpGNW1OdUI3L0sxUG9RaDIvSS8vOVMvbFFXWXFFbC9xT2tiZ0M1UUNsWi83N1p2L3dDMy9rMC8vejRacGhrNmpETjZDQkJucnIreGlLbng0bVJPdlMvSndHSktvbDd0ekpQYjE0elB2ZnBtTlc4dU1ibjJwNnhpQkwxQUsxUDFBdVF2dlc0WVhaUkpsT1A2eEFQdTQyRTNoVzRaL0lmQWsvN2NDaC9MNFJXaWtrUFhVNVJIN1JobVNUUG54d1FtZUI4TC9XVkI1bHBtS0Z0bjZVdGN4QWwrZ0ZLajRIdnlEQy9pWEdVL0FQN2h3UExxcVNRWUVVZmlVa1JPOSsvRUZoSXpFMTFCQzZ6bzIrZVpmTE9GVDAwcEtrd3dvcUZVOGw3Q016K1ZNTmIrVjNSa2Z0NitWWjNoRWsyKzU5ZGxmeTN6eXRQMFFXMDNmSXRpcjlUZVRLbWZPTTNpaDlxL2xUUnUrK2hPUWFsV2lNMXJaZlZyNDFOSkNXbkpBN3BUaE95Qi9paDVRejNhdDViVHdGYzlzaFdoMzd6TmwrTTcrdGJzcS9rOCtsSzNQTHpuZzB5bkRGMUFqeHk0Wm44TVlUM1lyenpCT3dGbkxVNXp2bzFaU0FtUzBpdWNURnZWWmJuMlVmUmtmZDZYMVZ6VEFOOHJ1Z0x4V1VnSmt0SW9Yb0creVhYTHJvM3pMK0xncnJiK2lBYjVSZGdma3RaSVNJS05WdkFCOWsrMlNXeC9sVzhiSFhXbjlGUTN3amJJN0lLK1ZsQUFacmVJRjZKdHNsOXo2S044eVB1NUs2NjlvZ0crVTNRRjVyYVFFeU9peisvRFRPYlcrSlVCQThsMldvUHhWOTAvL0VwVFhybzRnNXdkaFArMllRRnE0bERBWnVGVE45K09SQ1NTMlBHU0hLeGkzUEtyTjdxM3FpRC9pN3M2UVlDbUJNb0xqdGZHcjFiNFpIMlZYeHFkZGFmVVZEZlJOQjIrWENKYlNyWXgyb3ZQZTJZSHNRSFlnTzVBZHlBNWtCN0lEMllIc1FIWWdPNUFkeUE1a0I3SUQyWUhzUUhZZ081QWR5QTVrQjdJRDJZSHNRSFlnTzVBZHlBNWtCN0lEMllIc1FIWWdPNUFkeUE1a0I3SUQyWUhzUUhZZ081QWR5QTVrQjdJRDJZSHNRSFlnTzVBZHlBNWtCN0lEMllIc1FIWWdPNUFkeUE1a0I3SUQyWUhzUUhZZ081QWQrUC9nUUE4ZW5CYjdRRHQ4Sk4wYmI1eStXKzIwYzVIL2wwL3U2OEtnNEdjOGVRcnYvcGxtZE9HdHRNL21NNnBhV1VDN0NQKzNGbDlqeDZmZFpiZlNudkc1UUdSOExtYzZ6Mi8xY0ZpUG1tNGZoa3dYM0ZwN3dNTnQ2WkkrdExtdExYRFVKT056R0JPWjdmaFB1dkxmVGdmK1A3TUIvT3ZocTFlZmduODlmTExMOWNpTXl5UDFqNlE3d2RkU2U2UEtLV3g5UTk2dnFQK1IvMmc4clBVWmg0dXV0ODVRLzFHOEUzd3R0V3RSak5FcXB4RGZpeU9vMVhWNDhUZFJ3eFA0Qjk1ajBhckQ4RDMrNXZmRmtjZS9GSWQ5UkFaNmRrVnNRKzlUQnBUYlNkNWFhbTlVT1lYNDRMK2o3dlAvOUxuL0VCdmM4ejhHRVBlTFJlVjJHRDQ0OEljSTdEME13VjhYY1BON2Fxdm9CbDk3N1g2VlU0bXZPTWZRZGZZN2FmYVhHVnR2ajI4ZWVZMUxYckQxaTNLckszeHR0ZnRWVGllK00zZ3A2TE1ieXUxdnNRZnQ4UlZyQUV4RmdQYzE5akZqcXpOOGJiVjdWVTRudmd0c3F5am0yYnEyZTVWZFZRMHArT1JaSEFHK0ZSMWlnYjJ2MDVqbzVOb0hjZHRxOTZxY1RuekxpRytPM1FFM3hHdXBQQStHNDl1RWd5NnBDTVZaZGt1bk1kRVZ2cmJhdlNxbkd0OWg2ZmVCdm95RjQ4UE95aU1kWW1BM3ZxN3hCV3YzcXB3VmZNc1Q0TU43dm1xd0QrZTA4bFRNa1hiYytneDhmdTFlbGJPQ3J4aTF2L1lWUStDM0ladmYwVU9aVUcrbmg2OUJ1MC9sek9BN21nRGZOdUM3STNETmxkMVl5ZThVOGZtMSsxVE9BcjRYMFBETkNmQ2RBM3pYQkszdEI1S2FmanNkZkFIYWZTcG5BZDlvQ3p3L053RSt1T2d3Y1lkNmlWM1IzR1RpZFBBRmFQZXBuQUY4Zlg0Q1hGUlhzZkNlWjlFRGZLTFY3UjJyYTZDbWVDcjRRclQ3Vk00QXZqbmVaNXc3a2NhM3dGY01nTjh1SExjdytxakdwaEtuZ2k5SXUwZmxET0JiRmwzK2IwK0Fidy93M1lMalhqMFpLMnI2L1ZUd0JXbjNxSndCZkl2MmlLMU42M3NNOE1GOTc5N2FTNXFhVHB3S3ZpRHRIcFV6Z08vYzVQam1BTjk3UmZFY1A0TnFjQ0p4S3ZpQ3RIdFV6Z0MrN2NueHdZQ1p3ZFRoOEZFRkhXNmVDcjR3N1c2Vk00QnYySUR2enk4LytGTUNEOCs2QzgzdjVpTGVBSys5VXVHckZpOXZXUi95QXB1MEMxVnVsZE9QRDA0dDY2YjNsV3RmNzEvWnlScjdibEg4V1cxb0FFZnRBTDRiZy92bThTcWRCbCs5ZUJOZmcvWlNpa3ZsOU9QYjgrTTdZdStQaTM4NjNyaGdUQzRvV3dwWVlnRjNyZGxobVZHbTB1Q3JGMi9pYTlDdXhMaFZUajArWEV6Z2FYMWZZTWU3NE1MK2xWVld2U2VONXVBOElmdEEyV1M5SjhGSEZHL2dhOUN1NWJoVlRqdSsvajc3akFmZjBramNEWHZzL2hxSmp5K1l1S1Y5TWhNcDhGSEZsL2dhdEJ0aTF1QkxScXFjYm56Zi9BcFFXZkxnTzVBM3hmRDdDeU9FK3VzSVBsaXBaME5PQ254VThRcGZvM1pEbFZQbFZPTUQ2OW5KaWdjZi9HSkgzZzJEN3k4MU9vQ0pDblBCaE9FWWplOEYvcHM2NnMrUHpHTmxtaXhlNG12VWJzWnpxcHg2ZkIvQTlXdmRyS3JaODl4VHE1TnhXZEk5Y3krVnRwY2lxRng4cDFwZmI0U3UwNjlEODJDUjNxT0tOL0I1dFp2aG5DcW5IaDk3MllOdlRTK0dBQ2V2bUlhb05QWWU5SUlKbGNuZktYeThEMEhUcTAzM1FoQ3llQU9mVjdzcHhxbHlxdkVkUHYvYXJ4ajdtYlAxd1pmMjY5S0ZUVDJ2YnRvQ042c1J4b2FkSjdZb2ZNVW5IZXpnNXMzTldoQzZlSFh0YTlCdVJYT3FuRzU4VU1jdnNRZE9mQWNsTTBqVy9jV2IxY2pqMFBKS2JwRDRxQjJkZVhUeENoOGM1dE51Um5Xcm5IcDh4Y0E5N2hzeE5RVmYzTFVXVkd0dm5tUGdzVm93b1hONUloNGZYYnlCejZmZEZPTldPZjM0empqeG5XZmxXRzhvUnhDbUs1QWVQc0plZ2ZwSm4vVmhORDVIOFNZK3QzWkxpbHZsOU9PRFdZTjFzN0psenhQVytHZ3c5TDBWdUZtTnl5aXArekZrejlNc3B6SHRLTjdFNTladVJ2ZW9uQUY4cXk1OHErVmdBYnFNMUxCdkFFUDVJZkFibTI3SmRIVHJjeFJ2NFhOcU53VjVWTTRBUHVlVUozUkxya2diWUxYV1BkTVJrYjZBaTV5MkFkK3QrbWZ4cmM5UnZJWFBxZDBRNUZNNUEvZ3F5OXYxeVJNZmtuSW9iVGhia2pTTXVmcytiTUE1amtJYmpjOVZ2SVhQcGQwUVdmaFV6Z0ErODRkaVVHMk5EN29PK3F4NHNSeENsTTZjNTBOdDNJMmE4SXM5ZWJxS3QvQzV0SmNpQzYvS0djRFh0ODk5R2grME9MVjRzRGlnaG4xaVpUVXVvK1MvdFRZc3cyUXNQbGZ4Rmo2WGRrT0xWK1VNNE92cFV5U3Z0TWEzYWR3T3Uwc00rOVRLNmdIdzJ6WDhrc2xZZks3aUxYd3U3YVVjdjhvWndGZDhkWVBYZGxsTXUycDhCOFpKa1JyMnFaWFZlNEJ2dmZSTHBXTHh1WXEzOExtMEt4RkY0VmM1Qy9oa1hTK0tVNlhHdDhyWXUvSWpPRUhXcHRUNzZuNm9YRVpaT2laU3NmaGN4ZHY0SE5xMW1BYVZNNFJQL2toSTR6c3FlNVRVc0UrdnJKYkxLTFZqTWtIaTYxTlRmVHl2TnQvbktwN0VWOVd1eFRTb25DRjgrMkxpUitPN1hRNFdpR0dmc2JKNlpQUnh0RzlrMTZYTmZKK3JlQkpmVmJ1UzBhUnlkdkQxNVdvSWpXOVFEc2Zsc08rZnhVV1NlMk9zcklaK0RURWRRYlcrTnZOOXJ1SXBmRFh0Q2wrVHl0bkJkMWJlRnRQNDRPdC9LRzNZRkNTSFJnZHpXTjVFMndGOE41UmgrcDNDMTJhK3oxVThoYSttWGFsb1VqazcrQWJzSFY1cGpROGExWXEwWVp2aFF1cWU4UkFlYzJVMUxxTVV4eXJYOEozRVorN1FrSFlWVCtHcmFaZXhHMVhPREQ1OWVkUDRqc3BUSXJRRU9HL09Hek1MQXowWElSWjcxanFtMGZoY3hSUDQ2dG9sdmthVnM0S3ZOMUFkRlkxdnJ4eU5qL2g5bFRQbFVzSFA2Zk1xR3JWRzlWMWlXNStyK0RvK1FydkExNnh5aXZITjQzeUJlcjNPanVYWVcrTzd5TStZdUFOTXlXS3Y5SncrUS9iV3JPVkowRkQwZVZZRmpHNTlydUk1dmlidFhFV0F5dW5FeDU4TFpxNHcreUpqUDVVTlN1T0RxV3g1N1ZzVmEzUVByaWsycjlqckl6WUIzeFgxbVhxUGJYMnU0b08wY3hFQktxY1RIMzhxMzBMWlhZUzcreTlma0oxL2pROW1iTmE1RGJqTUR1Y1VCbmY0Smx3RVIvWmRNbkJhMzZDUnU4UjNYVnpGQjJsSEZTRXFweE5mNVhtZTMySHMvUTMxUkVpTkQrYlI3M0VZQi9kdjQ2cUpucG8rV2hoV0dodDJQWTF1alNBWTIvcGN4WWRwaDhjbGhLaWNTbndMQStOcHVyM1hZUEVsL0l6b25Cd1dsUGgyeEZLWE9YYTRoNjF2V1JMNkxQZ2lQaEdjaWlYTXNHZWQ0Sk5vZkhUeGdkcUxNSlZUaU8vRk5UQmJQTXY2NURvOHd4cGZtSkRQUlNyeHpiT1REZUFBdjc1Y3hLN0xIdlpjZWo5L2hoL0F2blpUd2x2NHpVamtQUDNXcjJVV2Y0dkdSeFVmcUQxWTVSVGk0MjFGT0c3OWxaM0pFaDhzWS9sRXNmRGZzUDY1dDhadXpvOE9BUXRlNXNUckVvZFVGRGpoSUYvbHdBSStpOFpIRlIrb1BWamxGT0p6L0M4RTluSEJ3OEFIbDQ5amNlZnNDK3hreE9Fc3cvOXZlUElxL1BzR1BmQmJoS1lMV1U5ZEhyRnZTS0w4TFI0ZlVYeWc5bUNWVTRqUDlKaElHL2lLL24rTS91WVArVDQvR2Y3eExyR3pKeXNlWC92aVRlMGVhZVZIczQydnJHZjdWQUo4clF2TitNcVZacTNOc3cvSStHdy9UbW1yOVRmWW9TdmpjeGpUYlhiRzE2Mi9IVWZQK0RvMnVOdndHViszL25ZY1BlUHIyT0J1dzJkODNmcmJjZlNNcjJPRHV3MmY4WFhyYjhmUk03Nk9EZTQyZk1iWHJiOGRSOC80T2phNDIvQVpYN2YrZGh3OTQrdlk0RzdEWjN6ZCt0dHg5RDY3RHorNFV5dFpKaXRzQ1NLc3FvVnBrNFdZNktoMjJrSGtENGdmWjB4VThvZm1JSHdnQi9XVGt6WUNkM2lNY1p0RGt1emJTanMrRHlxMm9rbFVKdzNTeWdKSHlSbWZ3NWp1c3pPK2pqMytYL1VLVEpkeHAwcTVBQUFBQUVsRlRrU3VRbUNDIgp9Cg==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nNnWEcxaGRHaGlZbnRGZlZ0WVdWMDlYRzFoZEdoaVludEZmVnRZWFZ4dFlYUm9ZbUo3UlgxYldWMGdYRjA9IiwKCSJMYXRleEltZ0Jhc2U2NCIgOiAiaVZCT1J3MEtHZ29BQUFBTlNVaEVVZ0FBQXJFQUFBQlVCQU1BQUFCbjRuSUdBQUFBTUZCTVZFWC8vLzhBQUFBQUFBQUFBQUFBQUFBQUFBQUFBQUFBQUFBQUFBQUFBQUFBQUFBQUFBQUFBQUFBQUFBQUFBQUFBQUF2M2FCN0FBQUFEM1JTVGxNQVp0MnJ6UkJVN3lJeXUwUjJtWW1LcDhSRUFBQUFDWEJJV1hNQUFBN0VBQUFPeEFHVkt3NGJBQUFPbUVsRVFWUjRBZTJkVFlna1NSWEhzMmU2cXJ0bXBuc2F2U2x1TmNQSytIR291UWtMU3pXemczdGFxaDJGM1VXd0c5bVRvRFYrTVNzclpMRWVoa1d3ZTBGZFdKRWFGUFhZZmZPZzBPMUJFRVY2ZEZrOXJkMFhMK0xTODlGdXVUUHRodS9GUjhaN2tSR1prWlc1aUZCNXFJelBsLy8zNjhpSXlNaVluQ1FwUGxxL3dtTzN1RkI4N25scExyNTg5WkxWQkZmUTgvbFk2WkUyT3dLUGYxZjMwRjlqUzVvYitUTWJTYTBtdUlLZWNhejBTSnZWaEpheWlieHFxWjF3Z1dxQ0sraVprWlZOSy9ZbSs1K1MvVmU0ZlV5WHN5VkcwMVdNcXRVUlZRVkg2aG1MOVNnQnNsQ0V6ZXBDU3k4ZmNkVlNHK0VDMVFWSDZxbE05Z1B5N3NuOVBORGFYYUY5Y2ZQU3RXdFhMOTFNSjl1eWlFNjRuTDZEVVJXN0J0bkN6aWRlazNVdXBmZVZ6VWhQVk9IOGI3T0N3YjdXTTlmTFFaQUpWN1FFUS9hc21IenRjVUJ3K2FaNGxLbnJwSmg0OWJKWVZVbG9jK0MzWjVxK1M1YVVWdWl5aEZPMG1jV0UyRlRYZ045ams3b3VrMnFTYlZZd0tOSjY1bzFLNTJ3NkYwUDJvczJYalVuNnRHd1NkV20wK1VJS2lUZmhrQ2RWWUFKTmJpUnJKQzdaeDk3NGhTcHoveStxd0lkMGxXZFdNRzZ5SjAvOVNXWGo3L2RVbFJOZG95YlpaZ1dEUEsybi9UUjRNZ0VRS1o3Z0J3L0FZZ1pEUTNidTdTZFNtZmVOSjZYTDBzL0ZmNmkwWnpabFZOdnM3TWpiZE9jaE5xbm5mZzBZN2lYblFtU2h5Qy9SN3FscWZ4QmR3dWpQbFVIOEhXSjgwOFl4Qk8xczhqdVRWSk5za2pRczJPcDVYZDdNNThUUFFHcnJ1NzlQaFZoSmRseXlrTmRHRjIyRGxZNWhrLy8yU0FiaFI5dGNrTGQrTnFaK1NZZ3JSV1NsM2N5RzdBSGVOQmJoakRlRzZhVk5jbGRNN04vWGVtS3lxNTZiRlV6MHBIZ3pYelE5WVhzSEhQR1JsZjNiRmE1NlRvaXYyaFJ0OHl5T05oMXgyMlI4WDV3VWtVMTZ3TTZVaFhOUGZJekVraGJrVG1nQ2hBOWxNOUNKeEJPbldHeTBXY0ZFVC84UlNCZy9ORG82QTdIbUpic0JQdDR3cGRSNVNjaDdYaWRxbTB0NDg3YUYvU04weGJXQzNpQTVBTHNybWQxRjhaOHNMQU03a0wzTmtuZ1I0Z2tyRlI5cFZqRFJjNGkzK05EZWNYUGlaT0RwRGFDekZPSmRybmRMM0NFSjJ1WXlrcDBUUjFuT2VhZzRVakYzQk1QVURjaGVWZG53Tzg5TVFzSVFzdWxWc01oUlZqenJnMGhLMVdDemdnblpZeVRiZmMvcTJiTnJKbVlFdzB6c0VKMzJOQ0MxTWgrMTBIMW1jS1JpUHJJNFp1RnRvNDYrY3dub3A0UzRhM0xsK2RCM1ZWYWlXcVJad1RteXAxWU50REZmbTVXelMxc0tRa3VzOFpnUkxDOFVScUdScXVnanV3am9zanRtaWZRaXFzcFp5R1lENXdYdlZWWGhxWDZiRlZ4RUZzWXFMOWsrK0xoSnRSK3d4aE1tbTZSRlpPWFR4YnEyZTVEMTkrWkMySmV3Uk5KeFlSbmlpYWxTOFp3blcwY3cwYU42QTlKbWt3VS8yVDN3OFRaUlRVY3BUTlkyUFVJUENzbGlUM3FrN002eEM2aTBGTElOZUVqcGlEV1ZybitKSnl3OVB0S3NZS0luVC9hQ24rd0N1R2dlemxEMytJU3I5NUo5SHN0c0ZKSkZ1emVVcWFGakVsT1BJWHRmWmVQdnMvY0pab2dUVDJ5aFNpRk90cTVnb29lUmJXMkRxSmFmTEU3YVNkTnVwUi9sRG5qSnBwdFFhS0dRTE5wVlBlbDVwejFLKzF1UXZTcEQ4cWYzb2cxamlIakNNNkpqbkd4ZHdVUVBJN3NnWFV5OS9Td09OWHFCQ1ZXZm1ZeTRlQi9aanJ6UHo1bmIyVGVDeVljQjFWYkhUbnVVOXZGQnoraEpZTzZIZjN0eUVFOUlhcFVnSTF0Yk1OSER5STdsb0xSamJubzY2NUxQNjZieGdmSWRaM0pyV2c4VE9pZkgram56Rk9VbEM0dUY2bUZnMGIwTEpCOTQwQk4ycUpTemI4cU5lRUtUSzRTYkZVejBNTEpkT2YvcDZtNHY0V1M3NE9PUmtTeWZYRXhFbnJWTkpuUlp6YUorb0F2NnlZN0I3aDBvY2N1OUMxUXR5RFYvbWVRQzdYTHBWZlVGcGprMUt6aEU5bGlTN2F4cmhad3NUdG9OOCtTQWRMbXF0SS9zT1Q0LzlaTTlBM2JoTG1tNVhhZ1cwWWZzWFIwZXVnOFM1azdSK2RPY0dObmFna05rZHlUWlRCOG5pNVAyUnpxdjdUeHlRcktQN0VJTVdiemY0ZTkwM2UxQzlhWDJJUHVLQ3BPRkhwMXBybXFpVTV3WjJkcUNRMlRUSXJJNGFUZjVkZ2tuODhWSGRtaVlxRkwrTmdzVGN4d2FCK2F2bGxsVUFaeVYzVlhCVzJRRTFhV0lKMDY5MkNnalcxc3cwVVA3MlhaR1RzbmliUllKNkFXL3hYUTFKOXhIZGhCRkZxZXN1K2ZFWnM2a1RNQloyVDBaYXZXK21TdENQTW5seFNVd3NyVUZFejJVN0h3eFdTU3dJdVZlbjZ6blpIdkl3bjJ1NzJOVk90Qm1jY3A2dTYvbzVjd21PTnRUczdKNVQzOUJQTWxYalVxaFpPc0xKbm9vMlc0eFdTU3dKdFVPM0NrWHBIcklqdVBJNGdMbGc5eW9uMkVaUVBZSVkzMVBmMEU4eVNwVUMxQ3k5UVVUUFlRczdMVXgvYWdTNS9RRzJhUmRMc083K3ZOa2NlRXhwczFpQjA3bXJLN2hMdVR1UStJeVdTSFB5aEJQc3JScUFVSzJBY0ZFRHlFN0xDR3JCM0Y0bHZmZHVUbXluUjN4NlNpeThvM05uU0NQRFNDN0NybGQrOEJneXhKUGJHS2xrQ1hiaEdDaXg1SjlYWnc0UzNST204V1hVamc2MHpjRzFnbUg3Q3RmN29tSDUrUElIb0RoRld2SkNlRnNEM29meDVZdVJEeHhxc1ZHRGRsbUJCTTltdXppRC84TXc4aGVZVzlnbmtPZFV0eEhMUlJvd0N0V2gwWmdCSFBlMkxoSThCNkZKNFF0ejBKWTFydnpPcTBmeWUycHZwOFJMd214WmdYbnlDSUllQkhyTUhQYXJINHB0ZWhia3NwOEpFTGZjOXRaaUN4L1k1UHpQUVZ0U1c1dFRSVWpudGg2ejZJMy9pUDM2RWpKTmlDWTZGRnRWc280S2lPckp1M3VFcW4yU05za1pNVkxrVzBXV3lXL1d5d2xDQjFDOXViOFpNUVNkWVI0WXJQM29FTGdZTzhuWkkxbUJSTTloT3hrdDZUTll0dDZKeG04YUgwZ0lVNTIvN2xYL3lyRUgrTDYyVnVJWVozWTRzRXg1TjcyVGJtZ0dQSEVWanFiUWczLzhVbGJTb2MwMllZRUV6MjZuMjI5OHBGVW5KYVF4UzNRRDcxVEx1dWpFUW9wWHhRblVXUmJQYVN3cnozTm4zREo1a0hnRVkxNGtxOFlsZEtzWUtKSGt3VVI3WjRZOEh2UzdXZmw5S2pQWHFWYThkb21FWW9qWHN4ODlycllBM1kzckNrbmRBRnlRL05kNG9sVEt6YmFyR0NpeDVKTllIcFRRaGFuUjNhTmxtdjNrQVdETVdRSGoxUTN3KzNaR003MnVDR2JSenl4aVpWQ2xHeDl3VVFQSVF0dHJJVHNCcmpJaTFnblBHUmhEU2VDTEt6RjROcEFmbXpKYkEvTXlrR1drZ1dJSjFsYXRRQWxXMTh3MFVQSkxqalljcjBCUHQrdUJZVDd5SFpqeVBaaEpnVHMxTnFBMTNnL3QvRXBLMFk4eWRLcUJSaloyb0tKSGtwMnJvd3NQZzV0QjRUN3lNWXNKTXV0TmtNd2ZDZGdPSUdXRk95RmlTZkI2c1Vaakd4dHdVUVBKWnVrL0ZiUHRWbVkwR2J2cEZ5OVByTE9iaUx2azhJeFBGL0JpL05zZWR1MW04aDFSTmFya0NMRUU1SmFKY2pJMWhaTTlEQ3loeVZrdDhMZHJKbFpNcUhPUGhvZjJRdHlYd3dPLzc1bEhva0lWNEpXQXJDSUo0RVNaY25OQ2laNkdObmlGUmxZYmlyd1g5dGtRanY4RnZlUlZmdGl6R0tQRndQMlFTTnZUdUJKSVZEV245eXM0QkRaTWQ2WjlzajFCbjI2cThLV2t5RWYyUmFmLzN2SW1uMHhZRG5ZZzBmMFFZNldLbEZHdHJiZ0VOa052bUNSSTV1R2h4SnZiNUI4WlYwNnVheVdWajFremI2WU1aQU45NlhPeUVyQUVVOUlhcFVnSTF0Yk1OSERlb1AyMzVXbTR5TjVkc25pdERQa3ZwK3NkdkdpR3ZmeVpEdEN2elRVbXc1MGVYN3FsdmRCdkVLbEdDZXJxMDR0T0VUV1NOS1RISmRzMFZCU1NGWnZNc3lUemZiRlpPOHJqQVJ5UGl6dmcwaHBERTZ4UHJ2UFRFd3R1SVJzV3o4T3VHVHhJWFRFRkpDSXR1bHRBbnFIU0k0czJSZVRoaWQwdmZJK2lPaUE0RFRycy92TXhOU0NTOGlhUFRndVdiaGxnOVBab2piYndUMHdjT1RJa24weHgvQlgyMlhlbVFqT0c4cjZJRk5XbmZlZ1J1RElQMFA3bXNMMGdrdklqdldRN3BMZEtKak9GcEdkRitwOWRvN3NRS1VqRDVncXk1a3RaNFF4WEJkZnlTZXJGT0tKTFhJMmhTcitJN3crYTZ2anY5K1pWakRSdzBZd2JYMmdXNDlMZGxnd2xCU1I3ZXNkc0M1WnVpOEdOeDNZZmJMVXpaZytpSmF2R1BhMTJla0ZGNU9GbWZsSXluUEpIb2FjeDlMYXBrY283Qis2SysyNVpPbFNMMjQ2OEwzMmhqM1FFWDJRTkQvZFQ3T0NpOGxDbDZkRXVtUjdCVU5KbUd5cmJ4YklITEtmWTg4UllOemZpVzhVclRBU1Q2WURhOTR3N3R2cWRRUVRQZm5lNExQWmFxaERGb2VTMjFhQUU2SnR0azJYeDE4VDkvVUl4TW0yZW15VjRnQ3NlN3ZUSWZ2M0VmNnJPcWxWb3JMTk5pYllKVHNrOTJFbkZjWmxoeXdPSmZ0QjBkcW0zQXhPMzlsK1FZamY2R3FjN010OGFSQ2Fwbi90OXpDOE9wdjFRVUZWNVJuTkNpWms1YzcvUGR0NldzZml0S3NmY2gyeU9KUnNCNlZxbS9JRjVLSnQyN0NLOWRLU0hoRVoyWGJLNTFLNDd2S3V6M3BxdW1sZkp2SEVseDJSMXF4Z29xZVA4NHN0TzgwN0VKUGRRejBaY3NqaUltcFlxcmJwZkM3Z3g3Qy9aZDM4TTN4S2RuSGdORkdjSEZnWjlqcjR3bmpOUnAwUThjVEppWTAySzVqbzRkODM2QndLOFdiMmdRT0g3RGpyZ0gycWxjM0Z2dHlYcmI3SjBYcjFVN0FUYkJ2V3RWVUZRdll6QUJiMkx0ampQQ2J3UlVlVitUSWtyOXB5VG9oNDR1UkVSaHNXYlBWOFI2cFczK1JJbnY5Z0tzVEg0ZTJJbWlRbG5PeGlqLzJETUZjNTJud0JpdWp2eU1CSFZNQVlIQmpRVzdJTTJkWWZuNVpaNHV1NzJvcjVkSXA0NmkyOUtDUXo1dDUrNHlleTVDZWUvT2U2ZTBFWnQ1NTRzOHNTbXhac1pranRxOHB6WkFCZmsxSGVZbUJOS1NKa0gzdnJDYVFtN3YvMGI3LzF5MFVmWmJ0VFp0aXY3c1lOV2V4UzFiR3FiWjB4Q1h3ZXNHZVR4YWIzc2pYSk5pM1lrTVZYc2Q3aml2TENrcFdiaDNWUmVnOFRiOUhId09ldjhEN0F3NUJkaG05dVBTNi93N1V2MC9IZkprNHc2ZXJsVkh4TEorRnBESit6Z2k5NlhZTFBXZm4rZlNPVXFFbTJhY0ZHVCtoN1hkQTF5c09TaFdGRWVvNWZKWFArdmEwcUd1V2pJV3VxTkhDdVNiWkVRWFhCa1hvczJSSUZtQjFoczdyUTB1dEdYTFhVUnJoQWRjR1JlbVprMlhjSHduOEJtek1qYTFrVWhXWnR0b2hPbmJ3WjJUcjBpdXJPeUJiUnFaTTNJMXVIWGxIZEdka2lPblh5Wm1UcjBDdXFPeU5iUktkTzNveHNIWHBGZFdka2kralV5WnVSclVPdnFPNk1iQkdkT25renNuWG9GZFdka1MyaVV5ZnYvNGpzUGZqbWdIbjNWY2RsV1JmLzc2d3V2TWw0LzQ2T3FDSzRncDZ4K0RDSWp4QWVhUk5mY0JkdERZdTRFaTJ5SmMyTmFGTEQ0V3FDSytnWngwcVB0RmxOYUNtbHlLdVcyZ2tYcUNhNGdwNFpXZG0wL0p0UDgzK1A5NUhzZndFU0R1UklVNUZLRndBQUFBQkpSVTVFcmtKZ2dnPT0iCn0K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nVlZzdFlTeGhYU0JjWFE9PSIsCgkiTGF0ZXhJbWdCYXNlNjQiIDogImlWQk9SdzBLR2dvQUFBQU5TVWhFVWdBQUFSOEFBQUJVQkFNQUFBQkprUzVsQUFBQU1GQk1WRVgvLy84QUFBQUFBQUFBQUFBQUFBQUFBQUFBQUFBQUFBQUFBQUFBQUFBQUFBQUFBQUFBQUFBQUFBQUFBQUFBQUFBdjNhQjdBQUFBRDNSU1RsTUF6ZS9kaVVReXE1bDJ1MllpRUZTMkRGTVhBQUFBQ1hCSVdYTUFBQTdFQUFBT3hBR1ZLdzRiQUFBR1BVbEVRVlJvQmUyYXYyOGpSUlRINTVJNE1TUjJjbERRbk9UVGxTY2hpME1JNlFUYWlIOGdGZ2k0emk3b0RRVzFBU0dnUURpZ3E1Q1FRUlJYb1l1UTZFQjJReDBMNlpwcmZCMWxFcHNmQ1FFZTc4MlAzVGV6TTk1ZDVaZ3JZQXZ2ek94MzNuem0xNXNmaVJERno3MVg2U25XWFV4UksxOUtIK2laWEt5OHd0eUg1VXY1SDZpb05mc3dMWkk4cE8rSDVRWkdaS0FXWEh2Mm1jdVhuN3h4RFg1UkZYMFpVeWloZmFMaWNZSFc1ZUJXUDc4cmdLRkptajhLSUhIN3c2OGx3TW1kOTc5WEFHKzgxWllwVDMzd1NJQ3cwRXRZL2hrZnVMVUU0TFNuY0lTSTIyVlU2Z1lDdldPS2wrK2ZZREZKRStJRHJTQlFMeTJmQWh2d2RCYVBEMFJlT3l1ZlFtdXdueVhFQnhvRC9KR1ZUNkVON2d2akErRThQN09CVnJVTGtxbnhnUktBMzJ5Z0dRZU1EdFRBSVhSc0F4MXh3T2hBVFFUNjBnWWFjc0RvUUhVRVlwT0swQklPR0Ixb0ZZRjZoSkUrRFFzd090QU1nVklXR1doYWdOR0Jqbkp1cUc0QlJnZnl1Q0hMVDBZSFNwYTdvZWlyZlpFYmlnNVU1SWFpQXhXNW9lcEFQOTg0ZWR1ZXR2NVlUcWRPSFVWdXFDcFE0ek9ZSi9DTkVQZW1mZzZkNnRFcG9DSTNWQlZvQktjVDhjcGlXb2RmbHdKNWRBcW9DOEEzRzJqRWRrTVZnZTdEb29jMjd1Nk0zVTJXamVmVEthQTlNQWN5azJQVmNrUFZnR3B0MkNFN3ErZkpVaUN2VGdHMXdHMWJhemRVOGRUUjFjMWRnOXl1ejlSWHZyMDZCWVE1ankydHNIWkQxWUR3M1BtaU1wYms2c2tMOGVza0VGVkZObkttdDNaRDFZRDZBQjFsYUpTcloxWUEyZlRwSk5BYUF1MXlMZTZHYk1BcWExa0MranhPUmRwbXJETDhPZ2xFeDFaZEtaMmw0UUJXQUVJbmF3NTBzMXc5R1ZGQUo0RzJFWWhKTWRoMEFDc0FkVE1LRE5yMTVJVUVkQklJdnkxM1ExV21mVHU3aTl4ejY4bUJBam9KaEJuMXZaREpZUjNLTUxGOEN6M0d0bm90dDU3R1BMNURPZ25VeWszUG1RTllIZ2d2Q2Y0MjVlYnFhVDdnTzZTVFFKQ2Jua2ZPR3NTQWZwU1h5Ym1mMTZhcXRIRm1DNzJKWTRZQmhYUUVSRGRvenZSMDNCRHJNdG9ZZUI5ZGRwTFpRbTl5ekJEc1lFaEhRTmlkeml4MzNSQUQydmJTWUtJNmVWUGw5blhSNkUyY2VtWk1RUjBCUFk1R09wa1dRNjRiWWtCckNhbzl6L3lLdEVDVm0yaGJ5TDZyZzdsWFVFZEFWR2s3eDZZRHlJQnNZUzZHcmFMdlNZWG91dlZrNnFDT2dBNEJGa3lMd1V1cFVaM09Ccld0ZEdNelNCY09zZWZXazRtRE9nTENtcGpWUjJlWm5iSzhGQ3dOaExiT1RkNWxiaWlvSTZDeEdaSEdraGk3MDdVMEVOb3kxemg0dG5LOFdXcGZVSmwrSFFHTm1DOVRlWktyTEM4RlN3T2hMVFBWbDdxaG9FNjMwSjhXd0NZY1dQRUtRTU5zcWk5MVEwR2RIa04vV1FBcnpoaXZBRFRJcnJ1MUczcDlhdG5Xa2FDT2dQcFpNeXY1S0YyTmpLM1NYWVkxMzllWlpvcXQxVE5HK0R1b0l5RE1hYlhRZXQ3QmxnYmFnN1M3andBZWtJL2xIR2s0cUNNZ1hKNnNNYlNLYWM1VEdtaVVPVU5zQk95dHBuMmVNbmFET2dMQzBXZjEwY0NLU1JPbGdmcloxV0JidXR1Tk04Vnc2MDdId05BN3FDTWdYT2k0STZ6RG16eXJESmNHMnBiOVJIbHd6MHp1ZGtVMVBsYmFja29oSFM0YkV6enpadXNQbWhoNkdyazBFUDVWNlFCdDRETlc3clo3VmNhNmtKTEtlRWluZ0xEOXRCVVUxL05EdXNLMHg5Wlc3VXRYVHJTSURIWWx3QUNqT3pLa2ZrSTZCY1JPSkdJcmNmYjcwa0RwRmhJdDdhbTc1ME1hbVEzcUFYd1NCTEptVGtDbmdMRFBVb3FSODNjOGFhNzgwb0VHNVpUWWhQMCt0ZENhN3YrN0NLU0h0N0lZMEdrZ2RLb3ZLTjIzOW9SVGlSVzZERTkwOHlubUdwemp2ZzhIZFY4M3l4aUIrTXdKNlRTUUdBQjhqR1pxNzhISnhFRHdkL2t1RTBmd25OaDZhZEVSalFRNnpmYStNb083MHJtOXgvSHJERkN6RFhEOW82L3d3TmpoSEdtNEF0QldDeFpxL2JnUDgzYmFUWjh1dmtpSGhUUWIwTWxwajRMTkJOc1VQY2VEbE1FS1ZBQVM2Kysyci84Z2M5OXFQZDlqWm15Z2dNNEFpYTNQbjVqZi9JUmx0NEpWZ0t5TUxOTHcrRGYyV1FkVG9Qd25udkl3Z05hdFFjMnQ4M0JFb0dZNm5qaUFHNDRJVkhjMzZpNkxqRWNFV2puMkVqaUpFWUg2TzA3WjNtaEVvT0dCbDhCSmpBZlVhRHRGKzZQeGdPcldCczFQZzZueGdBN04zV3lRUlg2SUI5UXFOWVRpdFZDOTFNSVJzY3ZHNVhvc1dndlZvTGQ4N0ppdnNjWlE4NG9wc2VBZEM2Z0FJL3RjR3VnN3ZKbk9zdjA3SWZwLzZyRStwaFNVZ0NjM2ZDWUZxb3QrUGl4ZnluOGI2QitZRTFZZ2JmYTBXd0FBQUFCSlJVNUVya0pnZ2c9PSIKfQo=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nWEdsdWRGOTdMV0Y5WG1FZ2VGNHlYR1p5WVdON01YMTdNbUY5WEN4a2VEMWNabkpoWTNzeGZYc3pmV0ZlTWlCY1hRPT0iLAoJIkxhdGV4SW1nQmFzZTY0IiA6ICJpVkJPUncwS0dnb0FBQUFOU1VoRVVnQUFBckVBQUFEREJBTUFBQUJuZ1ZUOUFBQUFNRkJNVkVYLy8vOEFBQUFBQUFBQUFBQUFBQUFBQUFBQUFBQUFBQUFBQUFBQUFBQUFBQUFBQUFBQUFBQUFBQUFBQUFBQUFBQXYzYUI3QUFBQUQzUlNUbE1BVkx2dnEyWWl6ZDB5UkhZUW1ZbG9tckdGQUFBQUNYQklXWE1BQUE3RUFBQU94QUdWS3c0YkFBQVlJVWxFUVZSNEFlMWRhNHdzeDFYdTNidTcxN3M3OSs3TlF5ZzhvbG1CSWlNd3pGVk1qSTJzOUVaQkdDS2pXWWpEUTNJMG8xamdpQi9lalJ5SkVBS3pjaHpzSkNhemN1QlBKSmdKaVJCS0ZPMHEvT0FmTThRU3VZb0Zzd0prQ3dtWVZYaFp2R1p6OTVvN3hyNHV2bE5kVmQwejA0L3FxdXJadVo2dEg5UFZWZWVjT3VkMGRkVTVwNnByUEM5WFd2bDI4OGwyTG94ellDME5yRmJZUnhzM3ZHYy9vZ1Y5RHFTdmdRRjd3VnVwM01XWVBzbzVwSTRHdnNtK0E3Q0x3M1BONm1nckIweXB5ZG9BWDJIc1pnNnNjOUI0RGJ6Wi83RnRXWE1IZTUxbnEreVdMRHEvbW1yZ1VYYktUcVZxcTJ5UDA2bnhRY0dVNURrZWFXREZIOVpYcXpjQ1pTd3p0czl6SGZhL1FVa0J2NSsvcHdDaXRpUUxZT29SMHVFYTIrS3M5ZVR3V21WWGJYbE53bCtieGRlaENLWWE3TkJiYVFocEIxSnFYNmc2U1QzbTVhVytiTU9jaG5QTUlwaGFaNmVlMXhPbVFJbXhFODQxYkFNNThqcVdvdlNuYlBZMFd3aFRPK3hWeit1endIekZNTHZKTllsTTNiRktBM0svVWtGVFpESFBVaXFHcVNwN3pmTWFFTGNPV1JkbFYxMmludXc4dmYxdm1taG94alJiRkZPcnZKZFNSeUk5YnNpdWVvRUpZOEdwZHZ0bzV0MlB6cGhtaTJJS3ZmU0s1M1VZRzVJT1c5S24zV0V2TzlWcFFPeHZuLzZ0WC9ZdXpwaG1pMkpxaCt2eURzWmVJZUVQcE5GVks4NmNuVFhOOG9kZUFGTjlkcDFJLy91VGRiclVoRytMS2Ewd2M3WUFJWWgxdTFRQVUyemt0YS9KdXliWkNDL1pjWnVBWFlBUUNTM2xLSGJQRkt3cm1BWXFsWVZCQkx2MjBQTjhWZTR5NDE0SUI5eTVad29VOXlLTXRkai84VHNvZk45YkxTYU82RjZJaUFDbVdmZE05Umc3aW5DeklmcnNCWnJYMXVGQ0ZKRGNDK0dBU2ZkTTFSZ1BkRXZlTHBGRGhsUWhSK0ZpZEp5UUVQWlg5MExZODFTQUtRZ1hvUnRoYkNXd0ZKYTRlZHZhaXRTNHk4Nkpab1dIb1BUV29TNjgwdmc0OWRrS3NnV2srZERzQWh0YmxGbGk5M21semcydnl0cVh1YUhyWHJYem9WbTg5bU54cHc1N3NuSGE5aTZ4NjQxUHVOY3FVWndQelNJQ016Wk5sZjdNZnhLQkJPL0wvdWVLVWV5Y2FQWmcxSnd0U0plalpPZWp6eUtDdGpVcWQvRjM4NkZaWDBhNmkxZW9hbUV1Tkl1d042c3JrYWVVbVF2TnJyTkNGbVhTSDlGY2FCWUxDZ1VaclNuS25Rdk53dWdLZG5HbEtNSjUxVnhvRmtiWG1LUGdYSStUQk9kQ3M0TUpSMkZTRWM1TDVrS3pEVmJjY2xmaUU1a0x6Y0xvMmt6VVFGRVY4NkRaTldnV3kxMVRUdk9nMmN2UWJIdktlcDJQV0JkNno4aUt3blNVUEE5OUZ1WnNFZnZpTWg3UVBHZ1c1dXowWGJDNWlNL0NuSjIrQ3pZWG1tMmNoUXMyRjVyRkJPYjBBNXF2UGM2ZStvK01VZmFOWUJ0a3lrblIyWk5NUmVnRHZCLzBzUE80bTRGeDI4OWcyWElpT3N0Mk05U1FvL3JEN0xOLy9Hc3ZqZTV0akVPLzNUV3JJU2Vpc3lPYnV1TFVvRisyeWo1TndKM01sYlhiWExNNmNzS2NkZmhwMGlQWHU2UlpEREVaWHpqYzVwclZrYk1GemU2VE5weWtoaGhZWUNSdnB4Szh6VFdySXlkZVhIZW5ReXhJUHhuYmJzWTJoNHpwK2ZiV3JKYWNsZkh0Y21NcXlIVzdlRXVBNCt2SDlIMjN0N2RtdGVUME00ZkVITHJ0c1hjTDZFYndBVlFpN3UydFdSMDUwYmt5ZWxlaWNtSXFXaXJVQzUrNUd3T2dpbTV2emVySWlXOFJISzR2WXVJU1UxZ3RZM2NJTkZ2RVYzenF5UmxsdEpuU2tSTlRqVVBuZGtjdC9KUXp3dW40cWk5OUlEWlNqU1dTTmxNNmN1SXJENGZPTFZpN0VraUhQcnVmSnVmRytHN29OT0JwMVdrenBTTW50QzlmWUFmOHIxUStKYWgwMGtjREhMVEcyTU1PV25SSlFwOHBIVG5SdHh3NnQ2R2MvTHVjOERhYSsrdi8vcnZ2OTlFc1kwLzg1RC8rYTdUbURQT21UQ1hMMlllQTZkNlNtYmdwTDN1UGxDcVQvbkpHNlF2Zit5OTMra2RtN0dSaUdUTGxKY3ZaaElpcEEySW1UN0VBaUtBbEJuMTdwL2MrOWV0QmV2cHVmYzMyK2NQWWltM092dENRcVJRNWlWMTd2aVlvWUdKMDNidDhydGtpM3E4Sjd2VUxrdVdrYlJ6OHRBaDlZbHFRTmZmcndWLzluL2VDMmJwVzgxTURTcGFUNHQ0WjhUNFRMdUhaM1dPQ2w0SGp1MzllR1MxbVZLZklTWEh2QWl4Mk9ETUZETjZlWDBRdnlGQmVhbldLbk9Rb0JKL2NwMUxJVzlrdmdxaUg4eFptekNOT2tYTUhtazJjeFBQcVU4SGpYTFVpdWl5K1luWFBxMkxhSUpNbVp4bWFQVEdnbVk1U1k4K2tBNWpWWGpxTGpiNXByS2JKT1lCbWQ5T1FUZXFXQzlyT0JHOTl5NFNmb25CUzVXeEFzMGV1VzY2eFk5Y2tPVDM0U2R1RkVEWWttaW9uRk91YzIrVkNwaTlJWDU0dGN6WlZUdG9nNDl3K3FnM3JocDBnQTYwL1crWnNxcHkwb3BDK3FwSWhiRXoxT3J1TGwzNndIbE5wVmRTY0tYTTJYVTVhVVhDOUxia2pmTHFtYTgzT21EbWJMaWRtVzlmeitMcWN2cHdIZW1iTG5NMlFFN090NjIzSkhlRW11VDlCYmJiTTJRdzVENkJadDErR3JzdnZkQzQ3RC9UTWxEbWJKU2M1Q200ZHhvNkljWlVPbkFkNjhJSWRXczJBTHBHejVLeEFzeWN1RzRRbmZUY2wwSFVlNkNtN054Q05SYytVRXdwZ2U4YmtZeERwSlJESjdidUF0dnFGckg3RUNLRlJsQ1VuYlQyeWNNVWYrOEhoT3pnWGp6V0g3K0VaK2g1U0puZnZ3c0pQK3g5dGUxNHpZc2JnZitHZTRKN3V5a3VNbjMrbG9RMHJrTGQrOHViN1FnS1pjbkpId1hqc2VwWXhuNGZOTDdQVElPTzFwRnB4M1FzWnNjczk3N043MmZVdXpGazFkR05ud0drdzZnNFlSaDVqRVhRWnd6OHRuRGJKQS9wV2w2Tmt5Z2s3aHNtNVhMY1JCYmZNUGxVdjlla3o4OHE3dXQ0ZjhjQk9tUWlLdEtVZzdUSllVSHJCVzJzK0EzUDJGVW1wTnZ3Rjc2K29DeStlUHV5dFZlVGVVbG50L05waHQrcmVud3k3bDhUc1VaWkM0cm9WMXhvNUNzYk9iWjhNMTNVNG5FdDA5dTh2aG1MSHRXUmVWcXJ3VHg4V2I2SWJ5QUhtRW84aWRTQlVkZGZ6bGh2T1F4OWo3SDZERGZkUlZObXRSUWFrTVpqUjJ3MG8xdFM1dlh4YUoySSt1ektBZEJENzlWSGFydTYrSkE3S2IvNFNvL2VEcHdFMzdTNnc3MXltaDlwbjB1MFQxYTR2YTM0UXc3N2o1ZWhRbjlyS0FUUnJldGgwTFRCYysrelR0RkpkTG1RSkdNeGoyUjRQRG9sNFBlUTViemw0cUpmWXNBVURCS05FL0JzWkFEdjRsZitDUUZzSTFGQ2ZUcmNEVU1PdXRpTEc1dzQ3cFZHdVlrd29uVVBNaWNNdUI2R1JhejhBM2dsTVpRekF0Qm1KbHArUGd3cjFXL3JDVjVKU1hRSHBaaEJxZlNhQWJXcGI2ZENIcVhON1VUeVJXdURFK2RwdDZzb1R3RUVxNFhIUXpnaUIyemptR2JKczZwNUh5ODl0WGhEK1BJZXloS1RaNlVKYVpQQUkrcDF3cUkvVXgyVjl0RzVvME5ldUJnVFIyQ1p5ZUVaYlFZSGIzekJXQUIyTFBXRExZbXFBcnFrRWZYWWlSSEVBd1JLUy9rWXlLVWtZRm03Sm9VbFdKVjFoSVdvL2hIRWEvblpRMGc4ZTZJY1pqUW51RTVZUnVnSFYwSnk5SUtKcG1EV3BQNjgwSjFmeWxud1NMVFo5SmkrVGFPWitnZE9iSEhmaXFkR0liTGh5dXlCTkNuUldUdnlMOWZnMjdFckJvWndIa0JYbWJGbThMdWlzSjBSKzdidnNHc25BUnY4L0ZpREl0ak9nZzJvYXVpYWZ0eGJxb2hUWTNMalFhUWRqcUJ5dDRGQnlQV0xrT1E1UU4weTdoVTdMSVl3ZnJtc08xRkFmVnNmbWFGWTFYTG5kRUFJajhwQi9Tb2hsSnJhd0U0emlWSWN0VkpzQmpOeVB1S1BNc0tDOG1GOHhtblBpRFYwYmxXWlZhY25rWk92U2NZQUFZNUxHdXFLU3I3NG9vYitET3d5YStTZlJXbG4zM2JUaURrcFNhd1BoMkpSQnNrZWF6WURKcUk2NG5NbVFVSXB1RWkrOG9FVjJsU1I3TU5FSittR2xCREs3eHZJbk9hbXBVWWk4RnMxdUJHWjF1M2NTeTdDS2RwUHFWSGtzNTJnN0prbDVBbHhRVnk3aVlFS1B6YkJTTldXVWllVlBjdElNSlF5SCtxeG1PaEROMGxqcWhSTm5jbXV4bk1lb0ZVVlNub0JZS3pLS042UTVLOXVCR1NhblVWbGtlSTNsVDNCQ2UxME9CVjBNOWJ0NlRWU0JKV3hEUFlSSnFMTE9XQmZMT2RxT1NhT2E3WVNtQVQ1aUdkT2p1eUUrbGovQkNkbFBkU0UzNEk0blZSQlgwZ1NXQ25uR0FXU1g5U2ZlMFd3Y2ZZaEd1SzF6Y296VEd1TDEyMHFBUkQrVnBqc0ZoZG9KWUtQRk5pNllwT1JzckpNRW8xZGljRXNVVEk1eFdrTjhsSnhSdmhmeG5RZTYzUWpkd0haTnhkMVlGeWMyTWJndEtpYkhPTWg4SElmbHRnejlWQTJZMnVhc2hRc211WGMzMWttSzBTc1pYZnVpWUZLUFpkMTNNMG95ZDc0V0RwajYzWWkyeTZrK2tidEpqb0N4N2pVelRCMHNldlFTRG4ybkxmUEJ0WisyME9Rc1B0c0o3WlhKb1g2VW9mQU9BMVhZSjhMaVBEbVEyTXNEbnc4V3p5M1ZuQjBta251T1JJdFBPWjN4Zm1ocFRRNzFTZTF2VU5OSmxYcmxlRWVQQXNqbExUMk1QRkI0cVpTNUhZeHhhdzhxZkx5YnN2SWhWU2d6Nk9GSktXZDh0cW9rcE1qRkxocjRjbGUya25odG9mSGt4NTZJRnEwb0s3KytkeEl0ZDVOSG41VTlUSXh4RjBNakVVTzg4T2RMazkzRFhYeTJIem9Lb2hzMTVOQ2ZMR1FObXBXUFBSa3F0UWJ0ZGdPQURqMU94d212bjV5WHhWUVplWDdoRUwrdWhnekg3Uk81UVRnVmxYazNpbm1PRTgxQ0xZcnppY3FNZ3RKWE9FQlRkZnJtWVFhR1FUVm1NQmtCZ1I3cHBTaHY0dWRiYmZ4NDRSQi9oK3pZVk93NmRjS1pFL3JxWXFsWVl6aHBRTFBoMjVXUHBRSCtBNU1mZnlqYVdUdEZvNjRUZkhiSkgySjU5RkpVOGZ5dzEya2YyWmFLMXg3SXhSVFg3Uk05TkVPdFVmSjVOMXJTZUk1UTdGZ0VKS0NnOFl2M2xGNUI5Q1F4bkZ6VWFFK0Q3aGlJR2txOWZqQ1IrSFgrZnBLU1JRbHlEYWk3c0xTaFpoSUlTeXVaRitRaVIzS1RmQ01pOFdpUWR2QlFnSWFlSkRSYTJ6T2drb2xTbGFNVitRelEzeHBjZUdMN0JKaStuRnFXTFdmaGRDNWduMndIRUxWQTJJT3I2UWlveGFSZzdCK2lGWktuNDRzK0svZDFaRGFhRDZBbDE3dkxZQlVDTGlIY1JVcmV3NFl5N0VVODR0VEV2bzU4bExXaE1TSnRjV0JTRjgybjFXTittL2FETjFyMTlEUzR1TG8rZjM0cjdDRVJOTDAyRnVHTHd6RW9nd1hKc2RiWUJ6bXJQYnlKZUNtcCsrNjhYR1diVkZscUh0T2xzTlFRSStiQnkzMHk4MG9xcHBqY0luZHV1OG4xYVRVZFBuMHMzc0NyU1JSS3phMDBhT002a0w5Q3lMVlgwWFhRWndlYnRQdVJQODNLMWs3Z1dGK2IyTVpoM0Z3czRrNWdOaSt6d3hiMVdaMy9yQ2JuVm9VZVk0a21GKzZ3ejZLeXV1ZDErTHZ5SlExTEpKbFlTazJaYjZKWWdsWXJhR2lWK3NzS0c2TExMZzM1QmxNTXZmNW1DcjZEcWdYR3paN3F5OWlNZzRkSWUvU3lFbWE5OFFXUUxCUlZ2ODQrNG5sdkczWmhBdDNvbHQ3TWpsV04yOHdDRzdhOXgzenNhN2tHMC9ZdGZMcnMzTHppTFRTeGgyM0FIdlQrb2xMTU9CUVJvOHcrNDYzOE0vZ29OVmw3d2NkanpVb3RhRmJNN0ZtZ2svVnZvZDNsNU1TL253MTk5dkZKQUVjbGp6TFc1RnhpZy9MZE5MNWk1cVhOOVRlNm1NdDg5a2wyczAxbFJhYVZCaHNHZHNnMzhOV0Fqc1pxMEt4MGNmSno5dGJIaDMvUHNYN2VmMmVReVU5REIrTVBIajk5UjVjQTExNGMva3lBc1BDQS83djdsRjMrZ2RNZjRabWd2S2pmMVJmOWR6N01pWCt0OGFST2UzMW85cVFvYnVhYWJnV2EzWnVtQmtvUFBYNzYxSHU2MDJ3eVYxdWx0My9Ndi9kSHZ5OFhUaXl3RDgwZXhkWVVVN2hHanhJZXhuWXg1SzJwQ3Y3WSsyd3BJZUtwSERkYldqcjRLMVYyODJmdlJKdW5oenJnVTRmQlJQWGIzLzJyWDIwdzlodVdiZk9WMjMxTElqblFQOC9vME45bGNINjltd050YXFBMTlsL1VGaXlQd0FReGI1aXYzSnFqNThWY0VNRVZhdmErdk1oVGdGOW4veEMwc3FQaWQ2YXRrbk5iWkRCK2pLK1dQSFh1QU9OQmZheHlCbTdMY2lzblJWN3N4aXR5Ymd2M1g1VEtTdjQ5SWsrYzM2L0taeVZUOHBVMm16Wm1Qc216QVFuTkhZVzhHbGxpYllsU2plem5rV1ZuZnNWNUJjSVBvWlV2dXpESURqVDcydFFrYXQxU1RmWFFjRnZkelVpRzNtREJWQXZadWcxYlpSRFlzeUdRQzdjU1BrUUtzTzdtUXA0Q01EM3V2YUFkeW03Yk5Ea0FnU01iQXJsd0VRT1VpZmI2YW9UaUpQaDByaTB3SlI3K0JyTEhOcTFXUU9DS0RZRTh1SmkyZmxQQit4WXhOa1hFY2FZRmJVUTBhOVhsSUovZGNKSkh0cEVSQU05MGl1YWVIcHZVVWE4R29EMWtqL1d3NHFHQWI3cWlFRTh3clhRUnJkSHlIRThEM01qOHJGekY2aHF4MHdKNzJ4WjgwV2hYOEFwU2hMdUxhRTJaTWpYY2RDT1ZNNUd0S3VQK0FPenRXL0JFaTh1cUYxblEwVU1semFvUm9JeWJ1aDdlOUtCV3ZxY3JHdXRZdnN6VS9WK1pHdVBrU3FzM3BJd2JtMDVSTU5jVlM5K1VldEZKd1R5RzVDbXdwaHkrR202NllkMnM1Y0Nkc0JMTU9NUEdJYlpwaG1xQzFZK0VPY1puc05GRHhreW91OFNodU1heERjRWVDQnphRU1pSHUvcnRmMU1JZU4waVZzbjRJV01LN0l3eThIUFZqR0RFd2dFMDJ6YkN0RWJ5UnlLZ0hYWnI1SkF4YS9LV0JLQVlHWll6bzlTQlpzMHdiYkhJM3BQQlVNL0xmOGlZYmZ2cCtDdStiZmk0YXR2cDB4bE1xYVdkZWxkbC9ab2ZSR2R5SERJbVVZdTVZakQ0SFR2S1RVdmJ3cngxbWp1M0pickJJV01TdFpEcldwT0Y4VTZ6RmtaZVNUTVNobGpsWU84dHg4YklnQTFhbFBDa2xWa1dsSnpCNzEvK2ZvVmQzN2RybUhaT1cxbHQ1czFEaDhwRmFhbHB0RE5OOHpxZStVVWZTcmxlajYvVUxpV3JiVThiMmlXZzJCZ2ZrRFE0Wk13bEw2TzBya0VuakgydVBscWE5NDZta2FPOFNFN2duNHY0dVhDeDd4ZEVlNWIydVJQZXZOSWY0clRPdGhVdGNtNnZXRkV3UmE1RzFtb09RblVpYXllUktUOWplTmdQUVR0SXpkTUdOR3RGd0xScFJCQ0dxbUUvREhvTnpzcThIaGVrWmJuVFpPZXN6RmtNWnNJYVVKOGNjTmthbGo3bHVJS003MmtHYWh0ajQ1dUtzekpuSyt4bVYvSU55MVk1WTJmRmorUWx2RmJzN0wrK0hYcklSODRjWnM1UEtCUTgzaE54bzM4cWc4SXVLdE5Dd0toclRyd1JDbVZPeEFDekhDN2FjTzlnVjlDQXhxV1NEYWc2UmFISmZkT2NJckNsVU9aRThtUEM1OXBTV0JTYU9SUjNFT2NzK0ZHOFJESzBXOUxjSFNTaGppUFVwcFY5aEwwZU5rVWkxTVV0YkpYanNPWk1jNlFiOHdndE9VTHQ2Zk5mOHNOWURELzNWRVhBRDg2RW4zZ05RRGZxaWNkRHBKVFMrbUpLZFZGVjEwSmJBRTMwSXQ3WTRFejRpWmV6Q2VWc3gxZGxseUlLcVpiL3M2R2RRVFRrOW1ST0VmMVVyY3ZQakRrTHpoclE3SmFwekJ0bnNyVnFjWFFkcEJZR3ZjUUJQS2JpMk9NOWUvY1BLU0lWYU5aNE9tMkZRaW1DeFdmNnlxLzlZaGV0ZFVKTDY2ek5XYlFmenFCVjNPeVphaU1pbENtSi9IaVhRNytXeHl6NllkYzRhM01XQWJnd2FFeDkxbGl6ZUN5YitWVmppVkZUZnUwS3R3bkF4SkVnS2N4WmpVUEdMSGxJUUs5Qm1jb2ViT0JtTXdFd3M3aHBNZnRsRWs4QVdBajkyZ1Z1TC9aRFI2RVhLRm5qa0xFRTRwYkZBeWhUVGVsUWpucmtlZW5TOTR2ZHZFaTI4QWVoK1gyWnIrSkJIR25jbEhtMFdPZVFNVnN1NHZFN1VJaGFXZlJ4Y3lVZUxyTVVBM1lvWmlhMEc0RFZ5QnNXbkVFRmNkcUNkcDgvYVoxRHh0d3dNMDZsREdYS3NCdi9iSFljUVBjZUU4YXJ1ckN1NEI1UmJ4dDhCTzZYdDhJdGlUNGJvaDJkUThaY3NUTktad2VhM1JSRkZLQ044RG9LbUhVSFIySGEzMkNNSE9MVGVZMDQzRkF2SFZ4QzJnT3FjY2hZbG1TRzlWQ0lHZ3pRN1VJN0lTKzlYZzZ6QW4rOWF2MWRPdmk3ZVBwemIrTHBBeC80OHhlRGlDRTIxWXB4dGhhOFF4cUhqT1dWVkJOK21mMVVWNExTVHBNdGVaUDNXdGFmL0o1bE54OWdXNnQzbWc3cGtyVUsrQTNUTGhXcmtDSzlmK1RuYWh3eUpzbTV2amJWRmdpdkRHNjZwdlQ3NFFpWFFlSXl1MVgzUG5TOVp4dVhwazNma2JURm0yMElxamtPR2N0ZzE3aGFmWEJ0dVZzbm1EQTAyQ2cxdVAzUmFOcHFkaEJSSzdLSHZHMkRROFkwZURZQ1dXWS9JZkFvRENnR3FmeVU4QnFxSUZNNk5wMlNoYlFUK3FIcDhFbTE5TDVIVTVzREdod3lsdFNBZFhtTm41RUZNdWdEMHY3S1R4U1BoVS9PMlpqTklFNkJkL2tvR3pnRmd0YVdvcWtld09ZL1pDeWxEYnNxYkRmbGY0MytJZXlIMkRjbWhkbHZTd3Q1aVp1Wi9Qek1LMW9JU1VDd2FrYVNnTVBaTFRrUEdVdHF3TDRjeHRiMS8zelQxOEhtc1RteGc5RDVTU2RTRTRZZFZxenE2WkNHdGJrUEdUTnNSd2Z0ZVo4Ly9GTituSXdPUWd4TVgzVEZtS3FSSXZoNXU3eGdLZnJKeGdqSUcrbG01YUdQc1IvLzRicUpTTC8zeERaSDh6WEhhTHdnd1NCd0lmeE16cVRkTnp3T0ptaitIU0d1UVZjVUVyOXRaQWprTjhGVy9aNWM5dHZSdFNYZThEcU1GM0FEU211akNoTTFYVlNxVG1vMmlOZlVaR1NpTnZVd2cyTHV0c2kwb01GamNDcS91cEJNUC92MFJIcVExMVZrVjYyR0g4TklwUE5yUkFObGFQWUk5dzNkVUk2S2lQbWFWbHFrc2JuS1VwL0ZGSVpoOWxoTGJyaHFKeHdRbjRzQTd6d2xhZ0FPd2hDVnorbXVKMkRsWVpjVHcxNmxlaUxWOHdxK3hmb3U2S0VTTGs2bmF3VUtQZVlRbCtiQ25FMVhSbnB0NHo3VUw3TFRlanFZcklWbWcwSGdEcklSTHUvSjh2UHJoQWEreVY3d1Zwdmg0dlFFd0dnQkJ1UXJ2S1JIcTJZWFRrWnJ6KytpR2hqUVFmTHZpcGFrNVRHRHRYazlEeCswZHROZzU3MnU5SFYveUdObGVvcVFmZFluRzZGenFJZDBEcVdoZ1g0USs4ZGhXMWRoQlhjMU1NNUI5RFN3RTZ6QncvdmQ4MWJWMFVWNnVPZFFhUnBZWjdSVzgrak5BL1RaUmNxZUoxY2FxR0tQOXZOc2F3a2Fwcjg1T2svT05MRE9oZy9Rb21hZjNhbDJhRG9qUHQrRW5uK2MyeEpyN3gwZXo3Y2lVcVgvZjBvVHo1a3R2YURBQUFBQUFFbEZUa1N1UW1DQyIKfQo="/>
    </extobj>
    <extobj name="334E55B0-647D-440b-865C-3EC943EB4CBC-31">
      <extobjdata type="334E55B0-647D-440b-865C-3EC943EB4CBC" data="ewoJIkltZ1NldHRpbmdKc29uIiA6ICJ7XCJkcGlcIjpcIjYwMFwiLFwiZm9ybWF0XCI6XCJQTkdcIixcInRyYW5zcGFyZW50XCI6dHJ1ZSxcImF1dG9cIjpmYWxzZX0iLAoJIkxhdGV4IiA6ICJYRnNnWEdkaGJXMWhYM1E5WEdaeVlXTjdNbjE3Ymw5N2RDMHhmWDBnWEYwPSIsCgkiTGF0ZXhJbWdCYXNlNjQiIDogImlWQk9SdzBLR2dvQUFBQU5TVWhFVWdBQUFXVUFBQUMyQkFNQUFBRHpkb0c5QUFBQU1GQk1WRVgvLy84QUFBQUFBQUFBQUFBQUFBQUFBQUFBQUFBQUFBQUFBQUFBQUFBQUFBQUFBQUFBQUFBQUFBQUFBQUFBQUFBdjNhQjdBQUFBRDNSU1RsTUFNcG5ONzkxRVZDSVFkcXVKWnJ0S0lNaTJBQUFBQ1hCSVdYTUFBQTdFQUFBT3hBR1ZLdzRiQUFBSWdVbEVRVlI0QWUyZFRXd2JSUlRIeC9sdzRudzVRcWdTUXNLVmlzU0JReUpVRG5CeFFFR0NBM0tnTFZKVmdYM2c0d1FPY09CVys5QUxKMGRRUk1QRjVvN2tpQU9JQTBxT25FaHVJS0hLa1NnU0Y1U1V1S1ZRNlBDZjNaMDM0N2hPeG8yOWZpTjVGR1ZuOXZQbjU3ZHYzcng5T3hhQ1Ewbjljclo1N3RzMURpaXVETWs5cWNxdEhkY0RCci9mNUtZOCtQcFhRRGRyZzRkeEpIaFl2bzQ5WjdOUzN2TkZQU2JrZjhHSG00S2tuM1A4bUlQZUxkT2NEeEdLMEk3eW9HbWNycC9LdlJqdE53RkJ2K1IwektCM21wWUZqYkFwNVYxZFo3M00vRWw0VlFpNlFDM0dsYjIvQ1c0RXpJdlVZbHlSR3dTWEFQTWRhdkd0NE1aN2x1aHlVdjVERGI2VkZuMUFIMzdBRjVYSTVxQVBZWitDVmR0bzBCYStsVkZnM3RONERUVFdkSVB2VWpHVFBwVFFLUE5sMVdUVHdLU09SREhQNnkxOGwwbGczdFo0RFRRODBBMnhJR1ZOTTN0eUQ0ckVqejlvWkFGYjE2U0dKNVdjbE1iNzhJTlo5ZDEvK1lGS2xETmdYcUtXSDVVeE1PLzRnVXFVSmNRTHFPRkpKUy9sVFU5UU5lWXNWS09tRzU0c3IxcTl1Q2ZJWXRPVGtaVWxUM2dldDN4d05peGs4Wm1VRisyMkQvVTllZUNibU5FSlB1T0RhRzNHa2hsaTJhczUxK0VmYlhEbXV4L2JGZm52L1ZaelhwZktlZWNkd2RENTVqZ0xrZFdCYzg3SzBNbzJKM1hndkhVOTU5WUM5ZHJ2K05LdnpKaGUyNHY0aHZyNkc5UnJUL29TSzVnd3ZmWUV4ZTQ0cXpMWWlnWjB4cFA0UmtMdWtsQkhmWWp6Zy9ZS3haK0ZxRks4a1Q0R3gwb3FiemxIZGZNVWl5T3JaaHB0L3ZSUlVLNWYvK3FNM05lcldTOFJETFhLSW12V0NFNEYrcTFpNlFsZmVoVW50MHFOTHltUnFXUUN1eFJvQzkrS2VtNWxsekpmVkNJYnQ0RlJwdzNEeWxBQ1F3a01KVENVd0ZBQ1F3a01KVENVd0ZBQ1F3a01KVENVUUF3U2VPaHM4OVZDRE5mcDRTVStWQVBKZ3pLZDhUelYyRlkrRGNlKzlMUnJpaEk0MlNJbmtZb1hsTlVJY1l4L2dub3BRcVlFcG0zMlFUT1ZHUnVXS0ZFc3hUOEhPWVBVcFovWEpqK0FodXdFeWpGanhkM2JGVHAxNnUxT3BkeStkNS9XNU9YTHdabVJLcllTVkk1K1BvRHNyRTRsdG1jaEk1UUtxNStUMTBQMERpSXFkaUsyOHZJN0hOcXoxVVZLUWtobHcyZGV1ZFdqVGo2dHJVdzcrMnRISGRmTGJWbDYwMEpjRFc2K1dmYVBRcFB5TkVsZ05raDlISTlOTGVuQ1hWYm03RXpZL0NLT0x1NTNlWXJZZDY4YTFSQ2lwSjdPWmJjMFJFcFhtQzBiU3hiUUdOUmlrcklScGl5MXNYYnFydHArcDU1MHpiNW8xQ3lHRWZRbUkrUWdaV1FQSG9xZWxMRDkrRU9xbTRUSlNGUGE5RUl2SG9xMlgvT2thdzR4QytoRlkxY0xQbWM5NzlmcnVsNmVsTEQ5K01QTTJWV0J2N0JNZXBMMXZiQ1ZvQjRGL3NkODEySWR3QUdOalJGS2daejI1RDJpNG1LYXhpaGo1aDI1QVVqUC9aS1pGWE1MVnN3N255MG40T0EvMjBDWi9ieStCVVhqL3U4dGMvQ2ZiV1JSdVUyM0lGNWpXR3JaRmpVNCtNOHRYTlY3NFMzNHBqYUx0Z2NWN3NuQmYyNWhUa2Y2VU8vTTNMSS9oMFk2R2hLSzlmVXZwSHhrZlowRDFERU02Y0RyRDNieXhUeUxLam1pd2hmekxDb21jN1BpeFhRSFVJbU1HYlUwS0JSMmpENE5lblBSZVBrZHpQT2dDZHV2djcxRTYzcmlQZFBaK2xqSmJ1aVQrK0k5QzJGTW5TL2VzMGlhYVhNdy80Z1dPZS9saUlrOGovdnltdG00a1czVkYvTmNOVjFLeVJmejNLQjRES2JGMk9ldHg1cHUwM1NEK1RDNDhZZmV4SGFab3dHc0NJTWJNelFLNThxY01LTXB2T3FwZ2h0Vjh5R1lRaytGK3FEbzBLV294Y0tXK3MrNWpKcHVjQ1FJeUNUYmg0UGMrTk1tMkRVVlRMUlU0ZjlXVHNaMEtRazFlMGNpdDhOTnJHMDhkZXNCN0Raa1h2K25iUmQyS3pZdHhtbDU5MGF6d0E2eERjZ3l6MEk4bW45anRXMFBmaXQwY0lNZldVZWloREYxSGZmaHRpRmh2R2R1YUoxNW51aThhYmhsS0lHK1NPRHk4bFBLU1JUaTh6TzVGNzd2eXlWNmZkSnBtUXR6Y1Q3QmJFSit6SG9xTmwvQnhLRzdRa3pKNStjRmt2bFE1VjVtbTJzSURNTXRDRjJEQ3VVL01RWWZRMDRuWm1zVmMyRkNLdDdaRFpXYk1iSW9yU0RCUXNyVjdHNUFpUmRnTnpqakJteDdOU0VnM0NjalJ4Y2p6U1h1ekNuMXVFTzlxYnNZa3Faa0wxSlordnVwWjVWODFVeUw1ZkE2Q0JMZjZlOFZUMzcyVVJYbnFaZ0prNkViN0puVGlyQkVxcUdpRVBzbmwwUi96MUJjd3ZrWGpJR0RDVm5wL29xcGJLSDdneDc0aU8wdEhKbzNjenpqZHR6dC9tUnZ4VG9lZWE4c0JHd0ZCZjdTVW01WnpHNTVoNWZEOEtGMVhOK3I2RWNvdWxOcytkMEFsN3pEYSs4K0RyTlQ2enRsNndXZ3czVGZRYld0alE1NWgycUNqa3Z4TTJNaWhhaEhhVkZ0c0R1RTVxZVhMMzBKQTFtelBta2MxYXJSWVhRcGNQR29PSHFtQTJDR2VTNUVtRERQbE55cEVtcmQ1RGNBWmt1SFllb3M4K3o2NUhRQXpKWjVyaGcxZ2VSZEUxdmlaN2JOYzUyY0phVXNyb2t0OFRQYjVqbmZNaTExcDd6RFNQbHBFVCt6Wlo1eDAxR1BDS0lPZVlmRXFpdnhNK08rMCtZWk04d3FQeS81ZTBqam10Z1NQN05sbnRHN0tMTXhDbnQzUk42aEZpOHQ0MmN1R3ZPY0NRMXlaVjhJM0kxaGNYZzRGai96dHZubEMxVExrTjcyTHY1MWtYY1lQM1BXMklySVVrZlp2NjdtV2NUUGJINUZBbVpERFE5MUFyNnJlWTZmR1MrQzZ0ZURVVlhaY0hPUm0rU2NkeGk3bkdIZmROb2VtSEgzaVdDTWlLVnozbUhzekpaYkJOMVFsanEvZzM4b3J1WTVmdDFJUzNrNlFNUy9uQXJXMFF1M2p0NHpiZ0JIbjFWZjVzUkwyT1NDUGtsZHlibCtNV3phM3ZORVByTFdabkdyckkrS243bGh6RE1DZHpmRlk4MEl4dmFlRDAzTEdKRFhCc2RjdE55aVZGYWVsOTlGTFBDZEROVnZGdzZYUzJ0bWE5eTZNYk84UlJjWEV6ZWEzK2lXZTk1aDdQcXNFZHVXN25tSGZKamQ4dzc1TURzRU42THZoZzl6UG93Mk91UWQ4bUVPallGTDNpRWJab0RNNDd1dnFzSFdNWVVOTTdvVWhlcVNkOGlHdVl1OFEvaUR0V08raW5nMmQ1RjNpTjl2M29nSDZwaXJ1T1lkcmw4N2hXSGszZmMvWGovbWhIRnNkc3M3aEY3b1VvdUQ2dWhydU9VZEptVnorY0s1cHk4czUxam85SVBsSGY0UFRMMUFjRlVZRXBFQUFBQUFTVVZPUks1Q1lJS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62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Heiti SC Light</vt:lpstr>
      <vt:lpstr>Wingdings</vt:lpstr>
      <vt:lpstr>Heiti SC Medium</vt:lpstr>
      <vt:lpstr>Consolas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权重衰减、Dropout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369</cp:revision>
  <dcterms:created xsi:type="dcterms:W3CDTF">2023-03-21T12:51:15Z</dcterms:created>
  <dcterms:modified xsi:type="dcterms:W3CDTF">2023-03-21T12:51:15Z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