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6" r:id="rId3"/>
    <p:sldId id="335"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7" r:id="rId25"/>
    <p:sldId id="358" r:id="rId26"/>
    <p:sldId id="359" r:id="rId27"/>
    <p:sldId id="360" r:id="rId28"/>
    <p:sldId id="361" r:id="rId29"/>
    <p:sldId id="362" r:id="rId30"/>
    <p:sldId id="363" r:id="rId31"/>
    <p:sldId id="364" r:id="rId32"/>
    <p:sldId id="365" r:id="rId3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gGdgXKiW7UxYs/IOGWYFXg==" hashData="bksGBz47m7xI81DEeQWuH0lP5jo="/>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customXml" Target="../customXml/item1.xml"/><Relationship Id="rId38" Type="http://schemas.openxmlformats.org/officeDocument/2006/relationships/customXmlProps" Target="../customXml/itemProps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Heiti SC Light" panose="02000000000000000000" charset="-122"/>
                <a:ea typeface="Heiti SC Light" panose="02000000000000000000"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1pPr>
            <a:lvl2pPr>
              <a:defRPr sz="24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2pPr>
            <a:lvl3pPr>
              <a:defRPr sz="20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3pPr>
            <a:lvl4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4pPr>
            <a:lvl5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决策树</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信息增益</a:t>
            </a:r>
            <a:endParaRPr lang="zh-CN" altLang="en-US"/>
          </a:p>
        </p:txBody>
      </p:sp>
      <p:sp>
        <p:nvSpPr>
          <p:cNvPr id="3" name="内容占位符 2"/>
          <p:cNvSpPr>
            <a:spLocks noGrp="1"/>
          </p:cNvSpPr>
          <p:nvPr>
            <p:ph idx="1"/>
          </p:nvPr>
        </p:nvSpPr>
        <p:spPr/>
        <p:txBody>
          <a:bodyPr/>
          <a:p>
            <a:r>
              <a:rPr lang="zh-CN" altLang="en-US"/>
              <a:t>熵（entropy）是表示随机变量不确定性的度量</a:t>
            </a:r>
            <a:endParaRPr lang="zh-CN" altLang="en-US"/>
          </a:p>
          <a:p>
            <a:r>
              <a:rPr lang="zh-CN" altLang="en-US"/>
              <a:t>$X$是一个取有限个值的离散随机变量</a:t>
            </a:r>
            <a:endParaRPr lang="zh-CN" altLang="en-US"/>
          </a:p>
          <a:p>
            <a:r>
              <a:rPr lang="zh-CN" altLang="en-US"/>
              <a:t>$P(X=x_i)=p_i$</a:t>
            </a:r>
            <a:endParaRPr lang="zh-CN" altLang="en-US"/>
          </a:p>
          <a:p>
            <a:r>
              <a:rPr lang="zh-CN" altLang="en-US"/>
              <a:t>随机变量$X$的熵定义为</a:t>
            </a:r>
            <a:endParaRPr lang="zh-CN" altLang="en-US"/>
          </a:p>
        </p:txBody>
      </p:sp>
      <p:pic>
        <p:nvPicPr>
          <p:cNvPr id="4" name="334E55B0-647D-440b-865C-3EC943EB4CBC-25" descr="wpsoffice"/>
          <p:cNvPicPr>
            <a:picLocks noChangeAspect="1"/>
          </p:cNvPicPr>
          <p:nvPr/>
        </p:nvPicPr>
        <p:blipFill>
          <a:blip r:embed="rId1"/>
          <a:stretch>
            <a:fillRect/>
          </a:stretch>
        </p:blipFill>
        <p:spPr>
          <a:xfrm>
            <a:off x="4184015" y="4036060"/>
            <a:ext cx="3824288" cy="1090613"/>
          </a:xfrm>
          <a:prstGeom prst="rect">
            <a:avLst/>
          </a:prstGeom>
        </p:spPr>
      </p:pic>
      <p:pic>
        <p:nvPicPr>
          <p:cNvPr id="5" name="334E55B0-647D-440b-865C-3EC943EB4CBC-49" descr="/private/var/folders/ps/swk8gj2x4sb8ss2k90ytdvb40000gn/T/com.kingsoft.wpsoffice.mac/wpsoffice.zGOhetwpsoffice"/>
          <p:cNvPicPr>
            <a:picLocks noChangeAspect="1"/>
          </p:cNvPicPr>
          <p:nvPr/>
        </p:nvPicPr>
        <p:blipFill>
          <a:blip r:embed="rId2"/>
          <a:stretch>
            <a:fillRect/>
          </a:stretch>
        </p:blipFill>
        <p:spPr>
          <a:xfrm>
            <a:off x="5750560" y="2967831"/>
            <a:ext cx="3879119" cy="292100"/>
          </a:xfrm>
          <a:prstGeom prst="rect">
            <a:avLst/>
          </a:prstGeom>
        </p:spPr>
      </p:pic>
      <p:cxnSp>
        <p:nvCxnSpPr>
          <p:cNvPr id="6" name="直接箭头连接符 5"/>
          <p:cNvCxnSpPr/>
          <p:nvPr/>
        </p:nvCxnSpPr>
        <p:spPr>
          <a:xfrm flipH="1">
            <a:off x="3735070" y="3114040"/>
            <a:ext cx="1867535" cy="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信息增益</a:t>
            </a:r>
            <a:endParaRPr lang="zh-CN" altLang="en-US"/>
          </a:p>
        </p:txBody>
      </p:sp>
      <p:sp>
        <p:nvSpPr>
          <p:cNvPr id="3" name="内容占位符 2"/>
          <p:cNvSpPr>
            <a:spLocks noGrp="1"/>
          </p:cNvSpPr>
          <p:nvPr>
            <p:ph idx="1"/>
          </p:nvPr>
        </p:nvSpPr>
        <p:spPr/>
        <p:txBody>
          <a:bodyPr/>
          <a:p>
            <a:r>
              <a:rPr lang="zh-CN" altLang="en-US"/>
              <a:t>熵只依赖于$X$的分布，而与$X$的取值无关</a:t>
            </a:r>
            <a:endParaRPr lang="zh-CN" altLang="en-US"/>
          </a:p>
          <a:p>
            <a:r>
              <a:rPr lang="zh-CN" altLang="en-US"/>
              <a:t>所以也可将$X$的熵记作$H(p)$</a:t>
            </a:r>
            <a:endParaRPr lang="zh-CN" altLang="en-US"/>
          </a:p>
          <a:p>
            <a:r>
              <a:rPr lang="zh-CN" altLang="en-US"/>
              <a:t>熵越大，随机变量的不确定性就越大</a:t>
            </a:r>
            <a:endParaRPr lang="zh-CN" altLang="en-US"/>
          </a:p>
          <a:p>
            <a:endParaRPr lang="zh-CN" altLang="en-US"/>
          </a:p>
        </p:txBody>
      </p:sp>
      <p:pic>
        <p:nvPicPr>
          <p:cNvPr id="4" name="334E55B0-647D-440b-865C-3EC943EB4CBC-26" descr="wpsoffice"/>
          <p:cNvPicPr>
            <a:picLocks noChangeAspect="1"/>
          </p:cNvPicPr>
          <p:nvPr/>
        </p:nvPicPr>
        <p:blipFill>
          <a:blip r:embed="rId1"/>
          <a:stretch>
            <a:fillRect/>
          </a:stretch>
        </p:blipFill>
        <p:spPr>
          <a:xfrm>
            <a:off x="4640580" y="3803650"/>
            <a:ext cx="2909888" cy="3952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Jensen’s inequality</a:t>
            </a:r>
            <a:endParaRPr lang="zh-CN" altLang="en-US"/>
          </a:p>
        </p:txBody>
      </p:sp>
      <p:sp>
        <p:nvSpPr>
          <p:cNvPr id="3" name="内容占位符 2"/>
          <p:cNvSpPr>
            <a:spLocks noGrp="1"/>
          </p:cNvSpPr>
          <p:nvPr>
            <p:ph idx="1"/>
          </p:nvPr>
        </p:nvSpPr>
        <p:spPr/>
        <p:txBody>
          <a:bodyPr/>
          <a:p>
            <a:r>
              <a:rPr lang="zh-CN" altLang="en-US"/>
              <a:t>$f$ convex</a:t>
            </a:r>
            <a:endParaRPr lang="zh-CN" altLang="en-US"/>
          </a:p>
          <a:p>
            <a:r>
              <a:rPr lang="zh-CN" altLang="en-US"/>
              <a:t>$0\le \theta\le 1$</a:t>
            </a:r>
            <a:endParaRPr lang="zh-CN" altLang="en-US"/>
          </a:p>
          <a:p>
            <a:endParaRPr lang="zh-CN" altLang="en-US"/>
          </a:p>
        </p:txBody>
      </p:sp>
      <p:pic>
        <p:nvPicPr>
          <p:cNvPr id="4" name="334E55B0-647D-440b-865C-3EC943EB4CBC-27" descr="wpsoffice"/>
          <p:cNvPicPr>
            <a:picLocks noChangeAspect="1"/>
          </p:cNvPicPr>
          <p:nvPr/>
        </p:nvPicPr>
        <p:blipFill>
          <a:blip r:embed="rId1"/>
          <a:stretch>
            <a:fillRect/>
          </a:stretch>
        </p:blipFill>
        <p:spPr>
          <a:xfrm>
            <a:off x="2553335" y="3230880"/>
            <a:ext cx="6704523" cy="395288"/>
          </a:xfrm>
          <a:prstGeom prst="rect">
            <a:avLst/>
          </a:prstGeom>
        </p:spPr>
      </p:pic>
      <p:pic>
        <p:nvPicPr>
          <p:cNvPr id="5" name="图片 4" descr="convex"/>
          <p:cNvPicPr>
            <a:picLocks noChangeAspect="1"/>
          </p:cNvPicPr>
          <p:nvPr/>
        </p:nvPicPr>
        <p:blipFill>
          <a:blip r:embed="rId2"/>
          <a:stretch>
            <a:fillRect/>
          </a:stretch>
        </p:blipFill>
        <p:spPr>
          <a:xfrm>
            <a:off x="2051050" y="3924935"/>
            <a:ext cx="8089900" cy="2743200"/>
          </a:xfrm>
          <a:prstGeom prst="rect">
            <a:avLst/>
          </a:prstGeom>
        </p:spPr>
      </p:pic>
      <p:pic>
        <p:nvPicPr>
          <p:cNvPr id="6" name="334E55B0-647D-440b-865C-3EC943EB4CBC-50" descr="wpsoffice"/>
          <p:cNvPicPr>
            <a:picLocks noChangeAspect="1"/>
          </p:cNvPicPr>
          <p:nvPr/>
        </p:nvPicPr>
        <p:blipFill>
          <a:blip r:embed="rId3"/>
          <a:stretch>
            <a:fillRect/>
          </a:stretch>
        </p:blipFill>
        <p:spPr>
          <a:xfrm>
            <a:off x="4342765" y="1358900"/>
            <a:ext cx="2240280" cy="466725"/>
          </a:xfrm>
          <a:prstGeom prst="rect">
            <a:avLst/>
          </a:prstGeom>
        </p:spPr>
      </p:pic>
      <p:cxnSp>
        <p:nvCxnSpPr>
          <p:cNvPr id="7" name="直接箭头连接符 6"/>
          <p:cNvCxnSpPr/>
          <p:nvPr/>
        </p:nvCxnSpPr>
        <p:spPr>
          <a:xfrm flipH="1">
            <a:off x="4159250" y="1959610"/>
            <a:ext cx="611505" cy="27178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Jensen’s inequality</a:t>
            </a:r>
            <a:endParaRPr lang="zh-CN" altLang="en-US"/>
          </a:p>
        </p:txBody>
      </p:sp>
      <p:sp>
        <p:nvSpPr>
          <p:cNvPr id="3" name="内容占位符 2"/>
          <p:cNvSpPr>
            <a:spLocks noGrp="1"/>
          </p:cNvSpPr>
          <p:nvPr>
            <p:ph idx="1"/>
          </p:nvPr>
        </p:nvSpPr>
        <p:spPr/>
        <p:txBody>
          <a:bodyPr/>
          <a:p>
            <a:r>
              <a:rPr lang="zh-CN" altLang="en-US"/>
              <a:t>$\theta_1,\dotsc,\theta_k\ge 0$, $\theta_1+\dotsb+\theta_k=1$</a:t>
            </a:r>
            <a:endParaRPr lang="zh-CN" altLang="en-US"/>
          </a:p>
          <a:p>
            <a:endParaRPr lang="zh-CN" altLang="en-US"/>
          </a:p>
        </p:txBody>
      </p:sp>
      <p:pic>
        <p:nvPicPr>
          <p:cNvPr id="4" name="334E55B0-647D-440b-865C-3EC943EB4CBC-28" descr="wpsoffice"/>
          <p:cNvPicPr>
            <a:picLocks noChangeAspect="1"/>
          </p:cNvPicPr>
          <p:nvPr/>
        </p:nvPicPr>
        <p:blipFill>
          <a:blip r:embed="rId1"/>
          <a:stretch>
            <a:fillRect/>
          </a:stretch>
        </p:blipFill>
        <p:spPr>
          <a:xfrm>
            <a:off x="2856230" y="3270885"/>
            <a:ext cx="6479846" cy="316230"/>
          </a:xfrm>
          <a:prstGeom prst="rect">
            <a:avLst/>
          </a:prstGeom>
        </p:spPr>
      </p:pic>
      <p:pic>
        <p:nvPicPr>
          <p:cNvPr id="6" name="334E55B0-647D-440b-865C-3EC943EB4CBC-30" descr="wpsoffice"/>
          <p:cNvPicPr>
            <a:picLocks noChangeAspect="1"/>
          </p:cNvPicPr>
          <p:nvPr/>
        </p:nvPicPr>
        <p:blipFill>
          <a:blip r:embed="rId2"/>
          <a:stretch>
            <a:fillRect/>
          </a:stretch>
        </p:blipFill>
        <p:spPr>
          <a:xfrm>
            <a:off x="3469640" y="4256405"/>
            <a:ext cx="5253038" cy="814388"/>
          </a:xfrm>
          <a:prstGeom prst="rect">
            <a:avLst/>
          </a:prstGeom>
        </p:spPr>
      </p:pic>
      <p:pic>
        <p:nvPicPr>
          <p:cNvPr id="7" name="334E55B0-647D-440b-865C-3EC943EB4CBC-51" descr="wpsoffice"/>
          <p:cNvPicPr>
            <a:picLocks noChangeAspect="1"/>
          </p:cNvPicPr>
          <p:nvPr/>
        </p:nvPicPr>
        <p:blipFill>
          <a:blip r:embed="rId3"/>
          <a:stretch>
            <a:fillRect/>
          </a:stretch>
        </p:blipFill>
        <p:spPr>
          <a:xfrm>
            <a:off x="7338695" y="599440"/>
            <a:ext cx="2783205" cy="422910"/>
          </a:xfrm>
          <a:prstGeom prst="rect">
            <a:avLst/>
          </a:prstGeom>
        </p:spPr>
      </p:pic>
      <p:cxnSp>
        <p:nvCxnSpPr>
          <p:cNvPr id="8" name="直接箭头连接符 7"/>
          <p:cNvCxnSpPr/>
          <p:nvPr/>
        </p:nvCxnSpPr>
        <p:spPr>
          <a:xfrm flipH="1">
            <a:off x="6299200" y="1178560"/>
            <a:ext cx="882650" cy="52641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9" name="334E55B0-647D-440b-865C-3EC943EB4CBC-52" descr="wpsoffice"/>
          <p:cNvPicPr>
            <a:picLocks noChangeAspect="1"/>
          </p:cNvPicPr>
          <p:nvPr/>
        </p:nvPicPr>
        <p:blipFill>
          <a:blip r:embed="rId4"/>
          <a:stretch>
            <a:fillRect/>
          </a:stretch>
        </p:blipFill>
        <p:spPr>
          <a:xfrm>
            <a:off x="7607300" y="2016125"/>
            <a:ext cx="3423285" cy="411480"/>
          </a:xfrm>
          <a:prstGeom prst="rect">
            <a:avLst/>
          </a:prstGeom>
        </p:spPr>
      </p:pic>
      <p:cxnSp>
        <p:nvCxnSpPr>
          <p:cNvPr id="10" name="直接箭头连接符 9"/>
          <p:cNvCxnSpPr/>
          <p:nvPr/>
        </p:nvCxnSpPr>
        <p:spPr>
          <a:xfrm flipH="1">
            <a:off x="6587490" y="2350135"/>
            <a:ext cx="848995" cy="13589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从$k=2$扩展到$k=3$</a:t>
            </a:r>
            <a:endParaRPr lang="zh-CN" altLang="en-US"/>
          </a:p>
        </p:txBody>
      </p:sp>
      <p:sp>
        <p:nvSpPr>
          <p:cNvPr id="3" name="内容占位符 2"/>
          <p:cNvSpPr>
            <a:spLocks noGrp="1"/>
          </p:cNvSpPr>
          <p:nvPr>
            <p:ph idx="1"/>
          </p:nvPr>
        </p:nvSpPr>
        <p:spPr/>
        <p:txBody>
          <a:bodyPr/>
          <a:p>
            <a:endParaRPr lang="zh-CN" altLang="en-US"/>
          </a:p>
        </p:txBody>
      </p:sp>
      <p:pic>
        <p:nvPicPr>
          <p:cNvPr id="4" name="334E55B0-647D-440b-865C-3EC943EB4CBC-31" descr="wpsoffice"/>
          <p:cNvPicPr>
            <a:picLocks noChangeAspect="1"/>
          </p:cNvPicPr>
          <p:nvPr/>
        </p:nvPicPr>
        <p:blipFill>
          <a:blip r:embed="rId1"/>
          <a:stretch>
            <a:fillRect/>
          </a:stretch>
        </p:blipFill>
        <p:spPr>
          <a:xfrm>
            <a:off x="1687195" y="2423160"/>
            <a:ext cx="8816996" cy="6934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334E55B0-647D-440b-865C-3EC943EB4CBC-32" descr="wpsoffice"/>
          <p:cNvPicPr>
            <a:picLocks noChangeAspect="1"/>
          </p:cNvPicPr>
          <p:nvPr/>
        </p:nvPicPr>
        <p:blipFill>
          <a:blip r:embed="rId1"/>
          <a:stretch>
            <a:fillRect/>
          </a:stretch>
        </p:blipFill>
        <p:spPr>
          <a:xfrm>
            <a:off x="647700" y="2403475"/>
            <a:ext cx="5200650" cy="3195638"/>
          </a:xfrm>
          <a:prstGeom prst="rect">
            <a:avLst/>
          </a:prstGeom>
        </p:spPr>
      </p:pic>
      <p:pic>
        <p:nvPicPr>
          <p:cNvPr id="5" name="334E55B0-647D-440b-865C-3EC943EB4CBC-33" descr="wpsoffice"/>
          <p:cNvPicPr>
            <a:picLocks noChangeAspect="1"/>
          </p:cNvPicPr>
          <p:nvPr/>
        </p:nvPicPr>
        <p:blipFill>
          <a:blip r:embed="rId2"/>
          <a:stretch>
            <a:fillRect/>
          </a:stretch>
        </p:blipFill>
        <p:spPr>
          <a:xfrm>
            <a:off x="6558915" y="2171700"/>
            <a:ext cx="776288" cy="357188"/>
          </a:xfrm>
          <a:prstGeom prst="rect">
            <a:avLst/>
          </a:prstGeom>
        </p:spPr>
      </p:pic>
      <p:sp>
        <p:nvSpPr>
          <p:cNvPr id="6" name="文本框 5"/>
          <p:cNvSpPr txBox="1"/>
          <p:nvPr/>
        </p:nvSpPr>
        <p:spPr>
          <a:xfrm>
            <a:off x="7623810" y="2089150"/>
            <a:ext cx="1763395" cy="521970"/>
          </a:xfrm>
          <a:prstGeom prst="rect">
            <a:avLst/>
          </a:prstGeom>
          <a:noFill/>
        </p:spPr>
        <p:txBody>
          <a:bodyPr wrap="none" rtlCol="0">
            <a:spAutoFit/>
          </a:bodyPr>
          <a:p>
            <a:pPr algn="l"/>
            <a:r>
              <a:rPr lang="en-US" altLang="zh-CN" sz="2800">
                <a:latin typeface="Heiti SC Light" panose="02000000000000000000" charset="-122"/>
                <a:ea typeface="Heiti SC Light" panose="02000000000000000000" charset="-122"/>
                <a:cs typeface="Heiti SC Light" panose="02000000000000000000" charset="-122"/>
              </a:rPr>
              <a:t>concave</a:t>
            </a:r>
            <a:endParaRPr lang="en-US" altLang="zh-CN" sz="2800">
              <a:latin typeface="Heiti SC Light" panose="02000000000000000000" charset="-122"/>
              <a:ea typeface="Heiti SC Light" panose="02000000000000000000" charset="-122"/>
              <a:cs typeface="Heiti SC Light" panose="02000000000000000000" charset="-122"/>
            </a:endParaRPr>
          </a:p>
        </p:txBody>
      </p:sp>
      <p:sp>
        <p:nvSpPr>
          <p:cNvPr id="7" name="文本框 6"/>
          <p:cNvSpPr txBox="1"/>
          <p:nvPr/>
        </p:nvSpPr>
        <p:spPr>
          <a:xfrm>
            <a:off x="6558915" y="3116580"/>
            <a:ext cx="4400550" cy="1383665"/>
          </a:xfrm>
          <a:prstGeom prst="rect">
            <a:avLst/>
          </a:prstGeom>
          <a:noFill/>
        </p:spPr>
        <p:txBody>
          <a:bodyPr wrap="squar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将$p_i$理解为$\theta_i$，$\tfrac{1}{p_i}$理解为$x_i$</a:t>
            </a:r>
            <a:endParaRPr lang="zh-CN" altLang="en-US" sz="2800">
              <a:latin typeface="Heiti SC Light" panose="02000000000000000000" charset="-122"/>
              <a:ea typeface="Heiti SC Light" panose="02000000000000000000" charset="-122"/>
              <a:cs typeface="Heiti SC Light" panose="02000000000000000000" charset="-122"/>
            </a:endParaRPr>
          </a:p>
        </p:txBody>
      </p:sp>
      <p:pic>
        <p:nvPicPr>
          <p:cNvPr id="8" name="334E55B0-647D-440b-865C-3EC943EB4CBC-34" descr="wpsoffice"/>
          <p:cNvPicPr>
            <a:picLocks noChangeAspect="1"/>
          </p:cNvPicPr>
          <p:nvPr/>
        </p:nvPicPr>
        <p:blipFill>
          <a:blip r:embed="rId3"/>
          <a:stretch>
            <a:fillRect/>
          </a:stretch>
        </p:blipFill>
        <p:spPr>
          <a:xfrm>
            <a:off x="8796655" y="4768215"/>
            <a:ext cx="413385" cy="740093"/>
          </a:xfrm>
          <a:prstGeom prst="rect">
            <a:avLst/>
          </a:prstGeom>
        </p:spPr>
      </p:pic>
      <p:cxnSp>
        <p:nvCxnSpPr>
          <p:cNvPr id="9" name="直接箭头连接符 8"/>
          <p:cNvCxnSpPr/>
          <p:nvPr/>
        </p:nvCxnSpPr>
        <p:spPr>
          <a:xfrm flipH="1" flipV="1">
            <a:off x="8098790" y="4107180"/>
            <a:ext cx="374015" cy="61150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10" name="334E55B0-647D-440b-865C-3EC943EB4CBC-53" descr="wpsoffice"/>
          <p:cNvPicPr>
            <a:picLocks noChangeAspect="1"/>
          </p:cNvPicPr>
          <p:nvPr/>
        </p:nvPicPr>
        <p:blipFill>
          <a:blip r:embed="rId4"/>
          <a:stretch>
            <a:fillRect/>
          </a:stretch>
        </p:blipFill>
        <p:spPr>
          <a:xfrm>
            <a:off x="10374630" y="1677670"/>
            <a:ext cx="325755" cy="411480"/>
          </a:xfrm>
          <a:prstGeom prst="rect">
            <a:avLst/>
          </a:prstGeom>
        </p:spPr>
      </p:pic>
      <p:cxnSp>
        <p:nvCxnSpPr>
          <p:cNvPr id="11" name="直接箭头连接符 10"/>
          <p:cNvCxnSpPr/>
          <p:nvPr/>
        </p:nvCxnSpPr>
        <p:spPr>
          <a:xfrm flipH="1">
            <a:off x="10170795" y="2214245"/>
            <a:ext cx="305435" cy="80454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信息增益</a:t>
            </a:r>
            <a:endParaRPr lang="zh-CN" altLang="en-US"/>
          </a:p>
        </p:txBody>
      </p:sp>
      <p:sp>
        <p:nvSpPr>
          <p:cNvPr id="3" name="内容占位符 2"/>
          <p:cNvSpPr>
            <a:spLocks noGrp="1"/>
          </p:cNvSpPr>
          <p:nvPr>
            <p:ph idx="1"/>
          </p:nvPr>
        </p:nvSpPr>
        <p:spPr/>
        <p:txBody>
          <a:bodyPr/>
          <a:p>
            <a:r>
              <a:rPr lang="zh-CN" altLang="en-US"/>
              <a:t>联合概率分布$P(X=x_i,Y=y_j)=p_{ij}$</a:t>
            </a:r>
            <a:endParaRPr lang="zh-CN" altLang="en-US"/>
          </a:p>
          <a:p>
            <a:r>
              <a:rPr lang="zh-CN" altLang="en-US"/>
              <a:t>条件熵$H(Y|X)$表示在已知随机变量$X$的条件下随机变量$Y$的不确定性</a:t>
            </a:r>
            <a:endParaRPr lang="zh-CN" altLang="en-US"/>
          </a:p>
          <a:p>
            <a:endParaRPr lang="zh-CN" altLang="en-US"/>
          </a:p>
          <a:p>
            <a:endParaRPr lang="zh-CN" altLang="en-US"/>
          </a:p>
        </p:txBody>
      </p:sp>
      <p:pic>
        <p:nvPicPr>
          <p:cNvPr id="4" name="334E55B0-647D-440b-865C-3EC943EB4CBC-35" descr="wpsoffice"/>
          <p:cNvPicPr>
            <a:picLocks noChangeAspect="1"/>
          </p:cNvPicPr>
          <p:nvPr/>
        </p:nvPicPr>
        <p:blipFill>
          <a:blip r:embed="rId1"/>
          <a:stretch>
            <a:fillRect/>
          </a:stretch>
        </p:blipFill>
        <p:spPr>
          <a:xfrm>
            <a:off x="3478530" y="3456305"/>
            <a:ext cx="5233988" cy="1090613"/>
          </a:xfrm>
          <a:prstGeom prst="rect">
            <a:avLst/>
          </a:prstGeom>
        </p:spPr>
      </p:pic>
      <p:pic>
        <p:nvPicPr>
          <p:cNvPr id="5" name="334E55B0-647D-440b-865C-3EC943EB4CBC-54" descr="wpsoffice"/>
          <p:cNvPicPr>
            <a:picLocks noChangeAspect="1"/>
          </p:cNvPicPr>
          <p:nvPr/>
        </p:nvPicPr>
        <p:blipFill>
          <a:blip r:embed="rId2"/>
          <a:stretch>
            <a:fillRect/>
          </a:stretch>
        </p:blipFill>
        <p:spPr>
          <a:xfrm>
            <a:off x="4643120" y="713740"/>
            <a:ext cx="4186238" cy="414338"/>
          </a:xfrm>
          <a:prstGeom prst="rect">
            <a:avLst/>
          </a:prstGeom>
        </p:spPr>
      </p:pic>
      <p:cxnSp>
        <p:nvCxnSpPr>
          <p:cNvPr id="6" name="直接箭头连接符 5"/>
          <p:cNvCxnSpPr/>
          <p:nvPr/>
        </p:nvCxnSpPr>
        <p:spPr>
          <a:xfrm flipH="1">
            <a:off x="5602605" y="1348105"/>
            <a:ext cx="662305" cy="35687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信息增益</a:t>
            </a:r>
            <a:endParaRPr lang="zh-CN" altLang="en-US"/>
          </a:p>
        </p:txBody>
      </p:sp>
      <p:sp>
        <p:nvSpPr>
          <p:cNvPr id="3" name="内容占位符 2"/>
          <p:cNvSpPr>
            <a:spLocks noGrp="1"/>
          </p:cNvSpPr>
          <p:nvPr>
            <p:ph idx="1"/>
          </p:nvPr>
        </p:nvSpPr>
        <p:spPr/>
        <p:txBody>
          <a:bodyPr/>
          <a:p>
            <a:r>
              <a:rPr lang="zh-CN" altLang="en-US"/>
              <a:t>信息增益（information gain）表示得知特征$X$的信息而使得类$Y$的信息的不确定性减少的程度</a:t>
            </a:r>
            <a:endParaRPr lang="zh-CN" altLang="en-US"/>
          </a:p>
          <a:p>
            <a:endParaRPr lang="zh-CN" altLang="en-US"/>
          </a:p>
          <a:p>
            <a:endParaRPr lang="zh-CN" altLang="en-US"/>
          </a:p>
          <a:p>
            <a:endParaRPr lang="zh-CN" altLang="en-US"/>
          </a:p>
          <a:p>
            <a:r>
              <a:rPr lang="zh-CN" altLang="en-US"/>
              <a:t>一般地，熵$H(Y)$与条件熵$H(Y|X)$之差称为互信息（mutual information）</a:t>
            </a:r>
            <a:endParaRPr lang="zh-CN" altLang="en-US"/>
          </a:p>
        </p:txBody>
      </p:sp>
      <p:pic>
        <p:nvPicPr>
          <p:cNvPr id="4" name="334E55B0-647D-440b-865C-3EC943EB4CBC-36" descr="wpsoffice"/>
          <p:cNvPicPr>
            <a:picLocks noChangeAspect="1"/>
          </p:cNvPicPr>
          <p:nvPr/>
        </p:nvPicPr>
        <p:blipFill>
          <a:blip r:embed="rId1"/>
          <a:stretch>
            <a:fillRect/>
          </a:stretch>
        </p:blipFill>
        <p:spPr>
          <a:xfrm>
            <a:off x="3743325" y="3230880"/>
            <a:ext cx="4705350" cy="3952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$H(Y)-H(Y|X)\ge 0$</a:t>
            </a:r>
            <a:endParaRPr lang="zh-CN" altLang="en-US"/>
          </a:p>
        </p:txBody>
      </p:sp>
      <p:sp>
        <p:nvSpPr>
          <p:cNvPr id="3" name="内容占位符 2"/>
          <p:cNvSpPr>
            <a:spLocks noGrp="1"/>
          </p:cNvSpPr>
          <p:nvPr>
            <p:ph idx="1"/>
          </p:nvPr>
        </p:nvSpPr>
        <p:spPr/>
        <p:txBody>
          <a:bodyPr/>
          <a:p>
            <a:endParaRPr lang="zh-CN" altLang="en-US"/>
          </a:p>
        </p:txBody>
      </p:sp>
      <p:pic>
        <p:nvPicPr>
          <p:cNvPr id="4" name="334E55B0-647D-440b-865C-3EC943EB4CBC-37" descr="wpsoffice"/>
          <p:cNvPicPr>
            <a:picLocks noChangeAspect="1"/>
          </p:cNvPicPr>
          <p:nvPr/>
        </p:nvPicPr>
        <p:blipFill>
          <a:blip r:embed="rId1"/>
          <a:stretch>
            <a:fillRect/>
          </a:stretch>
        </p:blipFill>
        <p:spPr>
          <a:xfrm>
            <a:off x="7429500" y="418465"/>
            <a:ext cx="3624263" cy="395288"/>
          </a:xfrm>
          <a:prstGeom prst="rect">
            <a:avLst/>
          </a:prstGeom>
        </p:spPr>
      </p:pic>
      <p:cxnSp>
        <p:nvCxnSpPr>
          <p:cNvPr id="5" name="直接箭头连接符 4"/>
          <p:cNvCxnSpPr/>
          <p:nvPr/>
        </p:nvCxnSpPr>
        <p:spPr>
          <a:xfrm flipH="1">
            <a:off x="6078220" y="609600"/>
            <a:ext cx="1103630" cy="11874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334E55B0-647D-440b-865C-3EC943EB4CBC-38" descr="/private/var/folders/ps/swk8gj2x4sb8ss2k90ytdvb40000gn/T/com.kingsoft.wpsoffice.mac/wpsoffice.pycvhEwpsoffice"/>
          <p:cNvPicPr>
            <a:picLocks noChangeAspect="1"/>
          </p:cNvPicPr>
          <p:nvPr/>
        </p:nvPicPr>
        <p:blipFill>
          <a:blip r:embed="rId2"/>
          <a:stretch>
            <a:fillRect/>
          </a:stretch>
        </p:blipFill>
        <p:spPr>
          <a:xfrm>
            <a:off x="754707" y="2246630"/>
            <a:ext cx="6426888" cy="3509010"/>
          </a:xfrm>
          <a:prstGeom prst="rect">
            <a:avLst/>
          </a:prstGeom>
        </p:spPr>
      </p:pic>
      <p:pic>
        <p:nvPicPr>
          <p:cNvPr id="7" name="334E55B0-647D-440b-865C-3EC943EB4CBC-39" descr="wpsoffice"/>
          <p:cNvPicPr>
            <a:picLocks noChangeAspect="1"/>
          </p:cNvPicPr>
          <p:nvPr/>
        </p:nvPicPr>
        <p:blipFill>
          <a:blip r:embed="rId3"/>
          <a:stretch>
            <a:fillRect/>
          </a:stretch>
        </p:blipFill>
        <p:spPr>
          <a:xfrm>
            <a:off x="6297930" y="4611370"/>
            <a:ext cx="4865370" cy="15659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信息增益</a:t>
            </a:r>
            <a:endParaRPr lang="zh-CN" altLang="en-US"/>
          </a:p>
        </p:txBody>
      </p:sp>
      <p:sp>
        <p:nvSpPr>
          <p:cNvPr id="3" name="内容占位符 2"/>
          <p:cNvSpPr>
            <a:spLocks noGrp="1"/>
          </p:cNvSpPr>
          <p:nvPr>
            <p:ph idx="1"/>
          </p:nvPr>
        </p:nvSpPr>
        <p:spPr/>
        <p:txBody>
          <a:bodyPr/>
          <a:p>
            <a:r>
              <a:rPr lang="zh-CN" altLang="en-US"/>
              <a:t>对于数据集$D$而言，信息增益依赖于特征，不同的特征往往具有不同的信息增益</a:t>
            </a:r>
            <a:endParaRPr lang="zh-CN" altLang="en-US"/>
          </a:p>
          <a:p>
            <a:r>
              <a:rPr lang="zh-CN" altLang="en-US"/>
              <a:t>信息增益大的特征具有更强的分类能力</a:t>
            </a:r>
            <a:endParaRPr lang="zh-CN" altLang="en-US"/>
          </a:p>
          <a:p>
            <a:r>
              <a:rPr lang="zh-CN" altLang="en-US"/>
              <a:t>根据信息增益准则的特征选择方法是：对训练数据集（或子集）$D$,计算其每个特征的信息增益，并比较它们的大小，选择信息增益最大的特征</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决策树模型呈树形结构，在分类问题中，表示基于特征对实例进行分类的过程</a:t>
            </a:r>
            <a:endParaRPr lang="zh-CN" altLang="en-US"/>
          </a:p>
          <a:p>
            <a:r>
              <a:rPr lang="zh-CN" altLang="en-US"/>
              <a:t>if-then规则的集合</a:t>
            </a:r>
            <a:endParaRPr lang="zh-CN" altLang="en-US"/>
          </a:p>
          <a:p>
            <a:r>
              <a:rPr lang="zh-CN" altLang="en-US"/>
              <a:t>定义在特征空间与类空间上的条件概率分布</a:t>
            </a:r>
            <a:endParaRPr lang="zh-CN" altLang="en-US"/>
          </a:p>
          <a:p>
            <a:r>
              <a:rPr lang="zh-CN" altLang="en-US" sz="2800">
                <a:sym typeface="+mn-ea"/>
              </a:rPr>
              <a:t>决策树学习通常包括3个步骤：</a:t>
            </a:r>
            <a:endParaRPr lang="zh-CN" altLang="en-US" sz="2800"/>
          </a:p>
          <a:p>
            <a:pPr marL="914400" lvl="1" indent="-457200">
              <a:buAutoNum type="arabicPeriod"/>
            </a:pPr>
            <a:r>
              <a:rPr lang="zh-CN" altLang="en-US" sz="2800">
                <a:sym typeface="+mn-ea"/>
              </a:rPr>
              <a:t>特征选择</a:t>
            </a:r>
            <a:endParaRPr lang="zh-CN" altLang="en-US" sz="2800"/>
          </a:p>
          <a:p>
            <a:pPr marL="914400" lvl="1" indent="-457200">
              <a:buAutoNum type="arabicPeriod"/>
            </a:pPr>
            <a:r>
              <a:rPr lang="zh-CN" altLang="en-US" sz="2800">
                <a:sym typeface="+mn-ea"/>
              </a:rPr>
              <a:t>决策树的生成</a:t>
            </a:r>
            <a:endParaRPr lang="zh-CN" altLang="en-US" sz="2800"/>
          </a:p>
          <a:p>
            <a:pPr marL="914400" lvl="1" indent="-457200">
              <a:buAutoNum type="arabicPeriod"/>
            </a:pPr>
            <a:r>
              <a:rPr lang="zh-CN" altLang="en-US" sz="2800">
                <a:sym typeface="+mn-ea"/>
              </a:rPr>
              <a:t>决策树的修剪</a:t>
            </a:r>
            <a:endParaRPr lang="zh-CN" altLang="en-US" sz="2800"/>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信息增益</a:t>
            </a:r>
            <a:endParaRPr lang="zh-CN" altLang="en-US"/>
          </a:p>
        </p:txBody>
      </p:sp>
      <p:sp>
        <p:nvSpPr>
          <p:cNvPr id="3" name="内容占位符 2"/>
          <p:cNvSpPr>
            <a:spLocks noGrp="1"/>
          </p:cNvSpPr>
          <p:nvPr>
            <p:ph idx="1"/>
          </p:nvPr>
        </p:nvSpPr>
        <p:spPr/>
        <p:txBody>
          <a:bodyPr/>
          <a:p>
            <a:r>
              <a:rPr lang="zh-CN" altLang="en-US"/>
              <a:t>设有$K$个类$C_k$</a:t>
            </a:r>
            <a:endParaRPr lang="zh-CN" altLang="en-US"/>
          </a:p>
          <a:p>
            <a:r>
              <a:rPr lang="zh-CN" altLang="en-US"/>
              <a:t>$\sum_{k=1}^K|C_k|=|D|$</a:t>
            </a:r>
            <a:endParaRPr lang="zh-CN" altLang="en-US"/>
          </a:p>
          <a:p>
            <a:r>
              <a:rPr lang="zh-CN" altLang="en-US"/>
              <a:t>设特征$A$有$n$个不同的取值$\{a_1,a_2,\dotsc,a_n\}$</a:t>
            </a:r>
            <a:endParaRPr lang="zh-CN" altLang="en-US"/>
          </a:p>
          <a:p>
            <a:r>
              <a:rPr lang="zh-CN" altLang="en-US"/>
              <a:t>根据特征$A$的取值将$D$分为$n$个子集$D_1,D_2,\dotsc,D_n$</a:t>
            </a:r>
            <a:endParaRPr lang="zh-CN" altLang="en-US"/>
          </a:p>
          <a:p>
            <a:r>
              <a:rPr lang="zh-CN" altLang="en-US"/>
              <a:t>记子集$D_i$中属于类$C_k$的样本的集合为$D_{ik}$</a:t>
            </a:r>
            <a:endParaRPr lang="zh-CN" altLang="en-US"/>
          </a:p>
        </p:txBody>
      </p:sp>
      <p:pic>
        <p:nvPicPr>
          <p:cNvPr id="4" name="334E55B0-647D-440b-865C-3EC943EB4CBC-55" descr="wpsoffice"/>
          <p:cNvPicPr>
            <a:picLocks noChangeAspect="1"/>
          </p:cNvPicPr>
          <p:nvPr/>
        </p:nvPicPr>
        <p:blipFill>
          <a:blip r:embed="rId1"/>
          <a:stretch>
            <a:fillRect/>
          </a:stretch>
        </p:blipFill>
        <p:spPr>
          <a:xfrm>
            <a:off x="5482590" y="258445"/>
            <a:ext cx="2834640" cy="1394460"/>
          </a:xfrm>
          <a:prstGeom prst="rect">
            <a:avLst/>
          </a:prstGeom>
        </p:spPr>
      </p:pic>
      <p:cxnSp>
        <p:nvCxnSpPr>
          <p:cNvPr id="5" name="直接箭头连接符 4"/>
          <p:cNvCxnSpPr/>
          <p:nvPr/>
        </p:nvCxnSpPr>
        <p:spPr>
          <a:xfrm flipH="1">
            <a:off x="4669155" y="1637030"/>
            <a:ext cx="577215" cy="52641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334E55B0-647D-440b-865C-3EC943EB4CBC-56" descr="wpsoffice"/>
          <p:cNvPicPr>
            <a:picLocks noChangeAspect="1"/>
          </p:cNvPicPr>
          <p:nvPr/>
        </p:nvPicPr>
        <p:blipFill>
          <a:blip r:embed="rId2"/>
          <a:stretch>
            <a:fillRect/>
          </a:stretch>
        </p:blipFill>
        <p:spPr>
          <a:xfrm>
            <a:off x="8169275" y="1663065"/>
            <a:ext cx="3114675" cy="474345"/>
          </a:xfrm>
          <a:prstGeom prst="rect">
            <a:avLst/>
          </a:prstGeom>
        </p:spPr>
      </p:pic>
      <p:cxnSp>
        <p:nvCxnSpPr>
          <p:cNvPr id="7" name="直接箭头连接符 6"/>
          <p:cNvCxnSpPr/>
          <p:nvPr/>
        </p:nvCxnSpPr>
        <p:spPr>
          <a:xfrm flipH="1">
            <a:off x="8778240" y="2265045"/>
            <a:ext cx="645160" cy="54356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8" name="334E55B0-647D-440b-865C-3EC943EB4CBC-57" descr="wpsoffice"/>
          <p:cNvPicPr>
            <a:picLocks noChangeAspect="1"/>
          </p:cNvPicPr>
          <p:nvPr/>
        </p:nvPicPr>
        <p:blipFill>
          <a:blip r:embed="rId3"/>
          <a:stretch>
            <a:fillRect/>
          </a:stretch>
        </p:blipFill>
        <p:spPr>
          <a:xfrm>
            <a:off x="7146925" y="3827780"/>
            <a:ext cx="2562225" cy="347663"/>
          </a:xfrm>
          <a:prstGeom prst="rect">
            <a:avLst/>
          </a:prstGeom>
        </p:spPr>
      </p:pic>
      <p:cxnSp>
        <p:nvCxnSpPr>
          <p:cNvPr id="9" name="直接箭头连接符 8"/>
          <p:cNvCxnSpPr/>
          <p:nvPr/>
        </p:nvCxnSpPr>
        <p:spPr>
          <a:xfrm flipH="1">
            <a:off x="4991735" y="3980180"/>
            <a:ext cx="1952625" cy="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10" name="334E55B0-647D-440b-865C-3EC943EB4CBC-58" descr="wpsoffice"/>
          <p:cNvPicPr>
            <a:picLocks noChangeAspect="1"/>
          </p:cNvPicPr>
          <p:nvPr/>
        </p:nvPicPr>
        <p:blipFill>
          <a:blip r:embed="rId4"/>
          <a:stretch>
            <a:fillRect/>
          </a:stretch>
        </p:blipFill>
        <p:spPr>
          <a:xfrm>
            <a:off x="6160770" y="5297805"/>
            <a:ext cx="697230" cy="405765"/>
          </a:xfrm>
          <a:prstGeom prst="rect">
            <a:avLst/>
          </a:prstGeom>
        </p:spPr>
      </p:pic>
      <p:cxnSp>
        <p:nvCxnSpPr>
          <p:cNvPr id="11" name="直接箭头连接符 10"/>
          <p:cNvCxnSpPr/>
          <p:nvPr/>
        </p:nvCxnSpPr>
        <p:spPr>
          <a:xfrm flipV="1">
            <a:off x="6893560" y="4812030"/>
            <a:ext cx="1188085" cy="37401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信息增益的算法</a:t>
            </a:r>
            <a:endParaRPr lang="zh-CN" altLang="en-US"/>
          </a:p>
        </p:txBody>
      </p:sp>
      <p:sp>
        <p:nvSpPr>
          <p:cNvPr id="3" name="内容占位符 2"/>
          <p:cNvSpPr>
            <a:spLocks noGrp="1"/>
          </p:cNvSpPr>
          <p:nvPr>
            <p:ph idx="1"/>
          </p:nvPr>
        </p:nvSpPr>
        <p:spPr/>
        <p:txBody>
          <a:bodyPr/>
          <a:p>
            <a:r>
              <a:rPr lang="zh-CN" altLang="en-US"/>
              <a:t>计算数据集$D$的经验熵$H(D)$</a:t>
            </a:r>
            <a:endParaRPr lang="zh-CN" altLang="en-US"/>
          </a:p>
          <a:p>
            <a:endParaRPr lang="zh-CN" altLang="en-US"/>
          </a:p>
          <a:p>
            <a:endParaRPr lang="zh-CN" altLang="en-US"/>
          </a:p>
          <a:p>
            <a:endParaRPr lang="zh-CN" altLang="en-US"/>
          </a:p>
          <a:p>
            <a:r>
              <a:rPr lang="zh-CN" altLang="en-US"/>
              <a:t>计算特征$A$对数据集$D$的经验条件熵$H(D|A)$</a:t>
            </a:r>
            <a:endParaRPr lang="zh-CN" altLang="en-US"/>
          </a:p>
        </p:txBody>
      </p:sp>
      <p:pic>
        <p:nvPicPr>
          <p:cNvPr id="4" name="334E55B0-647D-440b-865C-3EC943EB4CBC-40" descr="wpsoffice"/>
          <p:cNvPicPr>
            <a:picLocks noChangeAspect="1"/>
          </p:cNvPicPr>
          <p:nvPr/>
        </p:nvPicPr>
        <p:blipFill>
          <a:blip r:embed="rId1"/>
          <a:stretch>
            <a:fillRect/>
          </a:stretch>
        </p:blipFill>
        <p:spPr>
          <a:xfrm>
            <a:off x="3738880" y="2402840"/>
            <a:ext cx="4714875" cy="1162050"/>
          </a:xfrm>
          <a:prstGeom prst="rect">
            <a:avLst/>
          </a:prstGeom>
        </p:spPr>
      </p:pic>
      <p:pic>
        <p:nvPicPr>
          <p:cNvPr id="5" name="334E55B0-647D-440b-865C-3EC943EB4CBC-41" descr="wpsoffice"/>
          <p:cNvPicPr>
            <a:picLocks noChangeAspect="1"/>
          </p:cNvPicPr>
          <p:nvPr/>
        </p:nvPicPr>
        <p:blipFill>
          <a:blip r:embed="rId2"/>
          <a:stretch>
            <a:fillRect/>
          </a:stretch>
        </p:blipFill>
        <p:spPr>
          <a:xfrm>
            <a:off x="2105025" y="4551680"/>
            <a:ext cx="7982597" cy="929640"/>
          </a:xfrm>
          <a:prstGeom prst="rect">
            <a:avLst/>
          </a:prstGeom>
        </p:spPr>
      </p:pic>
      <p:pic>
        <p:nvPicPr>
          <p:cNvPr id="6" name="334E55B0-647D-440b-865C-3EC943EB4CBC-42" descr="wpsoffice"/>
          <p:cNvPicPr>
            <a:picLocks noChangeAspect="1"/>
          </p:cNvPicPr>
          <p:nvPr/>
        </p:nvPicPr>
        <p:blipFill>
          <a:blip r:embed="rId3"/>
          <a:stretch>
            <a:fillRect/>
          </a:stretch>
        </p:blipFill>
        <p:spPr>
          <a:xfrm>
            <a:off x="7399020" y="808990"/>
            <a:ext cx="3764280" cy="316230"/>
          </a:xfrm>
          <a:prstGeom prst="rect">
            <a:avLst/>
          </a:prstGeom>
        </p:spPr>
      </p:pic>
      <p:sp>
        <p:nvSpPr>
          <p:cNvPr id="7" name="文本框 6"/>
          <p:cNvSpPr txBox="1"/>
          <p:nvPr/>
        </p:nvSpPr>
        <p:spPr>
          <a:xfrm>
            <a:off x="8846820" y="2118360"/>
            <a:ext cx="231648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计算信息增益</a:t>
            </a:r>
            <a:endParaRPr lang="zh-CN" altLang="en-US" sz="2800">
              <a:latin typeface="Heiti SC Light" panose="02000000000000000000" charset="-122"/>
              <a:ea typeface="Heiti SC Light" panose="02000000000000000000" charset="-122"/>
              <a:cs typeface="Heiti SC Light" panose="02000000000000000000" charset="-122"/>
            </a:endParaRPr>
          </a:p>
        </p:txBody>
      </p:sp>
      <p:cxnSp>
        <p:nvCxnSpPr>
          <p:cNvPr id="8" name="直接箭头连接符 7"/>
          <p:cNvCxnSpPr/>
          <p:nvPr/>
        </p:nvCxnSpPr>
        <p:spPr>
          <a:xfrm flipH="1" flipV="1">
            <a:off x="10051415" y="1220470"/>
            <a:ext cx="153035" cy="73025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47700" y="5925185"/>
            <a:ext cx="2943860" cy="768350"/>
          </a:xfrm>
          <a:prstGeom prst="rect">
            <a:avLst/>
          </a:prstGeom>
          <a:noFill/>
        </p:spPr>
        <p:txBody>
          <a:bodyPr wrap="none" rtlCol="0">
            <a:spAutoFit/>
          </a:bodyPr>
          <a:p>
            <a:pPr algn="l"/>
            <a:r>
              <a:rPr lang="zh-CN" altLang="en-US" sz="4400">
                <a:latin typeface="Heiti SC Light" panose="02000000000000000000" charset="-122"/>
                <a:ea typeface="Heiti SC Light" panose="02000000000000000000" charset="-122"/>
                <a:cs typeface="Heiti SC Light" panose="02000000000000000000" charset="-122"/>
              </a:rPr>
              <a:t>教材</a:t>
            </a:r>
            <a:r>
              <a:rPr lang="en-US" altLang="zh-CN" sz="4400">
                <a:latin typeface="Heiti SC Light" panose="02000000000000000000" charset="-122"/>
                <a:ea typeface="Heiti SC Light" panose="02000000000000000000" charset="-122"/>
                <a:cs typeface="Heiti SC Light" panose="02000000000000000000" charset="-122"/>
              </a:rPr>
              <a:t>2</a:t>
            </a:r>
            <a:r>
              <a:rPr lang="zh-CN" altLang="en-US" sz="4400">
                <a:latin typeface="Heiti SC Light" panose="02000000000000000000" charset="-122"/>
                <a:ea typeface="Heiti SC Light" panose="02000000000000000000" charset="-122"/>
                <a:cs typeface="Heiti SC Light" panose="02000000000000000000" charset="-122"/>
              </a:rPr>
              <a:t>例5.2</a:t>
            </a:r>
            <a:endParaRPr lang="zh-CN" altLang="en-US" sz="44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信息增益比</a:t>
            </a:r>
            <a:endParaRPr lang="zh-CN" altLang="en-US"/>
          </a:p>
        </p:txBody>
      </p:sp>
      <p:sp>
        <p:nvSpPr>
          <p:cNvPr id="3" name="内容占位符 2"/>
          <p:cNvSpPr>
            <a:spLocks noGrp="1"/>
          </p:cNvSpPr>
          <p:nvPr>
            <p:ph idx="1"/>
          </p:nvPr>
        </p:nvSpPr>
        <p:spPr/>
        <p:txBody>
          <a:bodyPr/>
          <a:p>
            <a:r>
              <a:rPr lang="zh-CN" altLang="en-US"/>
              <a:t>在分类问题困难时，也就是说在训练数据集的经验熵大的时候，信息增益值会偏大</a:t>
            </a:r>
            <a:endParaRPr lang="zh-CN" altLang="en-US"/>
          </a:p>
          <a:p>
            <a:r>
              <a:rPr lang="zh-CN" altLang="en-US"/>
              <a:t>反之，信息增益值会偏小</a:t>
            </a:r>
            <a:endParaRPr lang="zh-CN" altLang="en-US"/>
          </a:p>
          <a:p>
            <a:r>
              <a:rPr lang="zh-CN" altLang="en-US"/>
              <a:t>信息增益比（information gain ratio）</a:t>
            </a:r>
            <a:endParaRPr lang="zh-CN" altLang="en-US"/>
          </a:p>
        </p:txBody>
      </p:sp>
      <p:pic>
        <p:nvPicPr>
          <p:cNvPr id="4" name="334E55B0-647D-440b-865C-3EC943EB4CBC-43" descr="wpsoffice"/>
          <p:cNvPicPr>
            <a:picLocks noChangeAspect="1"/>
          </p:cNvPicPr>
          <p:nvPr/>
        </p:nvPicPr>
        <p:blipFill>
          <a:blip r:embed="rId1"/>
          <a:stretch>
            <a:fillRect/>
          </a:stretch>
        </p:blipFill>
        <p:spPr>
          <a:xfrm>
            <a:off x="4018915" y="3921760"/>
            <a:ext cx="4154805" cy="11201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ID3算法</a:t>
            </a:r>
            <a:endParaRPr lang="zh-CN" altLang="en-US"/>
          </a:p>
        </p:txBody>
      </p:sp>
      <p:sp>
        <p:nvSpPr>
          <p:cNvPr id="3" name="内容占位符 2"/>
          <p:cNvSpPr>
            <a:spLocks noGrp="1"/>
          </p:cNvSpPr>
          <p:nvPr>
            <p:ph idx="1"/>
          </p:nvPr>
        </p:nvSpPr>
        <p:spPr/>
        <p:txBody>
          <a:bodyPr/>
          <a:p>
            <a:r>
              <a:rPr lang="zh-CN" altLang="en-US"/>
              <a:t>选择信息增益最大的特征作为结点的特征</a:t>
            </a:r>
            <a:endParaRPr lang="zh-CN" altLang="en-US"/>
          </a:p>
          <a:p>
            <a:r>
              <a:rPr lang="zh-CN" altLang="en-US"/>
              <a:t>直到所有特征的信息增益均很小或没有特征可以选择为止</a:t>
            </a:r>
            <a:endParaRPr lang="zh-CN" altLang="en-US"/>
          </a:p>
        </p:txBody>
      </p:sp>
      <p:sp>
        <p:nvSpPr>
          <p:cNvPr id="9" name="文本框 8"/>
          <p:cNvSpPr txBox="1"/>
          <p:nvPr/>
        </p:nvSpPr>
        <p:spPr>
          <a:xfrm>
            <a:off x="647700" y="5925185"/>
            <a:ext cx="5412740" cy="768350"/>
          </a:xfrm>
          <a:prstGeom prst="rect">
            <a:avLst/>
          </a:prstGeom>
          <a:noFill/>
        </p:spPr>
        <p:txBody>
          <a:bodyPr wrap="none" rtlCol="0">
            <a:spAutoFit/>
          </a:bodyPr>
          <a:p>
            <a:pPr algn="l"/>
            <a:r>
              <a:rPr lang="zh-CN" altLang="en-US" sz="4400">
                <a:latin typeface="Heiti SC Light" panose="02000000000000000000" charset="-122"/>
                <a:ea typeface="Heiti SC Light" panose="02000000000000000000" charset="-122"/>
                <a:cs typeface="Heiti SC Light" panose="02000000000000000000" charset="-122"/>
              </a:rPr>
              <a:t>教材</a:t>
            </a:r>
            <a:r>
              <a:rPr lang="en-US" altLang="zh-CN" sz="4400">
                <a:latin typeface="Heiti SC Light" panose="02000000000000000000" charset="-122"/>
                <a:ea typeface="Heiti SC Light" panose="02000000000000000000" charset="-122"/>
                <a:cs typeface="Heiti SC Light" panose="02000000000000000000" charset="-122"/>
              </a:rPr>
              <a:t>1</a:t>
            </a:r>
            <a:r>
              <a:rPr lang="zh-CN" altLang="en-US" sz="4400">
                <a:latin typeface="Heiti SC Light" panose="02000000000000000000" charset="-122"/>
                <a:ea typeface="Heiti SC Light" panose="02000000000000000000" charset="-122"/>
                <a:cs typeface="Heiti SC Light" panose="02000000000000000000" charset="-122"/>
              </a:rPr>
              <a:t>：</a:t>
            </a:r>
            <a:r>
              <a:rPr sz="4400">
                <a:latin typeface="Heiti SC Light" panose="02000000000000000000" charset="-122"/>
                <a:ea typeface="Heiti SC Light" panose="02000000000000000000" charset="-122"/>
                <a:cs typeface="Heiti SC Light" panose="02000000000000000000" charset="-122"/>
              </a:rPr>
              <a:t>Example 8.1</a:t>
            </a:r>
            <a:endParaRPr sz="44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ID3算法</a:t>
            </a:r>
            <a:endParaRPr lang="zh-CN" altLang="en-US"/>
          </a:p>
        </p:txBody>
      </p:sp>
      <p:sp>
        <p:nvSpPr>
          <p:cNvPr id="3" name="内容占位符 2"/>
          <p:cNvSpPr>
            <a:spLocks noGrp="1"/>
          </p:cNvSpPr>
          <p:nvPr>
            <p:ph idx="1"/>
          </p:nvPr>
        </p:nvSpPr>
        <p:spPr/>
        <p:txBody>
          <a:bodyPr>
            <a:normAutofit lnSpcReduction="20000"/>
          </a:bodyPr>
          <a:p>
            <a:pPr>
              <a:lnSpc>
                <a:spcPct val="100000"/>
              </a:lnSpc>
            </a:pPr>
            <a:r>
              <a:rPr lang="zh-CN" altLang="en-US"/>
              <a:t>若$D$中所有实例属于同一类$C_k$，则$T$为单结点树，返回$T$</a:t>
            </a:r>
            <a:endParaRPr lang="zh-CN" altLang="en-US"/>
          </a:p>
          <a:p>
            <a:pPr>
              <a:lnSpc>
                <a:spcPct val="100000"/>
              </a:lnSpc>
            </a:pPr>
            <a:r>
              <a:rPr lang="zh-CN" altLang="en-US"/>
              <a:t>若$A=\emptyset$，则$T$为单结点树，并将$D$中实例数最大的类$C_k$作为该结点的类标记，返回$T$</a:t>
            </a:r>
            <a:endParaRPr lang="zh-CN" altLang="en-US"/>
          </a:p>
          <a:p>
            <a:pPr>
              <a:lnSpc>
                <a:spcPct val="100000"/>
              </a:lnSpc>
            </a:pPr>
            <a:r>
              <a:rPr lang="zh-CN" altLang="en-US"/>
              <a:t>否则，计算$A$中各特征对$D$的信息增益，选择信息增益最大的特征$A_g$</a:t>
            </a:r>
            <a:endParaRPr lang="zh-CN" altLang="en-US"/>
          </a:p>
          <a:p>
            <a:pPr lvl="1">
              <a:lnSpc>
                <a:spcPct val="100000"/>
              </a:lnSpc>
            </a:pPr>
            <a:r>
              <a:rPr lang="zh-CN" altLang="en-US"/>
              <a:t>如果$A_g$的信息增益小于阈值$\epsilon$，则$T$为单结点树，并将$D$中实例数最大的类$C_k$作为该结点的类标记，返回$T$</a:t>
            </a:r>
            <a:endParaRPr lang="zh-CN" altLang="en-US"/>
          </a:p>
          <a:p>
            <a:pPr lvl="1">
              <a:lnSpc>
                <a:spcPct val="100000"/>
              </a:lnSpc>
            </a:pPr>
            <a:r>
              <a:rPr lang="zh-CN" altLang="en-US"/>
              <a:t>否则，依$A_g=a_i$将$D$分割为若干非空子集$D_i$，递归地构建子树（训练集：$D_i$，特征集：$A-\{A_g\}$）</a:t>
            </a:r>
            <a:endParaRPr lang="zh-CN" altLang="en-US"/>
          </a:p>
        </p:txBody>
      </p:sp>
      <p:sp>
        <p:nvSpPr>
          <p:cNvPr id="9" name="文本框 8"/>
          <p:cNvSpPr txBox="1"/>
          <p:nvPr/>
        </p:nvSpPr>
        <p:spPr>
          <a:xfrm>
            <a:off x="647700" y="5925185"/>
            <a:ext cx="2943860" cy="768350"/>
          </a:xfrm>
          <a:prstGeom prst="rect">
            <a:avLst/>
          </a:prstGeom>
          <a:noFill/>
        </p:spPr>
        <p:txBody>
          <a:bodyPr wrap="none" rtlCol="0">
            <a:spAutoFit/>
          </a:bodyPr>
          <a:p>
            <a:pPr algn="l"/>
            <a:r>
              <a:rPr lang="zh-CN" altLang="en-US" sz="4400">
                <a:latin typeface="Heiti SC Light" panose="02000000000000000000" charset="-122"/>
                <a:ea typeface="Heiti SC Light" panose="02000000000000000000" charset="-122"/>
                <a:cs typeface="Heiti SC Light" panose="02000000000000000000" charset="-122"/>
              </a:rPr>
              <a:t>教材</a:t>
            </a:r>
            <a:r>
              <a:rPr lang="en-US" altLang="zh-CN" sz="4400">
                <a:latin typeface="Heiti SC Light" panose="02000000000000000000" charset="-122"/>
                <a:ea typeface="Heiti SC Light" panose="02000000000000000000" charset="-122"/>
                <a:cs typeface="Heiti SC Light" panose="02000000000000000000" charset="-122"/>
              </a:rPr>
              <a:t>2</a:t>
            </a:r>
            <a:r>
              <a:rPr lang="zh-CN" altLang="en-US" sz="4400">
                <a:latin typeface="Heiti SC Light" panose="02000000000000000000" charset="-122"/>
                <a:ea typeface="Heiti SC Light" panose="02000000000000000000" charset="-122"/>
                <a:cs typeface="Heiti SC Light" panose="02000000000000000000" charset="-122"/>
              </a:rPr>
              <a:t>例5.</a:t>
            </a:r>
            <a:r>
              <a:rPr lang="en-US" altLang="zh-CN" sz="4400">
                <a:latin typeface="Heiti SC Light" panose="02000000000000000000" charset="-122"/>
                <a:ea typeface="Heiti SC Light" panose="02000000000000000000" charset="-122"/>
                <a:cs typeface="Heiti SC Light" panose="02000000000000000000" charset="-122"/>
              </a:rPr>
              <a:t>3</a:t>
            </a:r>
            <a:endParaRPr lang="en-US" altLang="zh-CN" sz="4400">
              <a:latin typeface="Heiti SC Light" panose="02000000000000000000" charset="-122"/>
              <a:ea typeface="Heiti SC Light" panose="02000000000000000000" charset="-122"/>
              <a:cs typeface="Heiti SC Light" panose="02000000000000000000" charset="-122"/>
            </a:endParaRPr>
          </a:p>
        </p:txBody>
      </p:sp>
      <p:pic>
        <p:nvPicPr>
          <p:cNvPr id="4" name="334E55B0-647D-440b-865C-3EC943EB4CBC-44" descr="wpsoffice"/>
          <p:cNvPicPr>
            <a:picLocks noChangeAspect="1"/>
          </p:cNvPicPr>
          <p:nvPr/>
        </p:nvPicPr>
        <p:blipFill>
          <a:blip r:embed="rId1"/>
          <a:stretch>
            <a:fillRect/>
          </a:stretch>
        </p:blipFill>
        <p:spPr>
          <a:xfrm>
            <a:off x="7737475" y="6177280"/>
            <a:ext cx="1619250" cy="414338"/>
          </a:xfrm>
          <a:prstGeom prst="rect">
            <a:avLst/>
          </a:prstGeom>
        </p:spPr>
      </p:pic>
      <p:cxnSp>
        <p:nvCxnSpPr>
          <p:cNvPr id="5" name="直接箭头连接符 4"/>
          <p:cNvCxnSpPr/>
          <p:nvPr/>
        </p:nvCxnSpPr>
        <p:spPr>
          <a:xfrm flipH="1" flipV="1">
            <a:off x="6706235" y="5550535"/>
            <a:ext cx="1087120" cy="54356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334E55B0-647D-440b-865C-3EC943EB4CBC-59" descr="wpsoffice"/>
          <p:cNvPicPr>
            <a:picLocks noChangeAspect="1"/>
          </p:cNvPicPr>
          <p:nvPr/>
        </p:nvPicPr>
        <p:blipFill>
          <a:blip r:embed="rId2"/>
          <a:stretch>
            <a:fillRect/>
          </a:stretch>
        </p:blipFill>
        <p:spPr>
          <a:xfrm>
            <a:off x="2298065" y="2315210"/>
            <a:ext cx="796290" cy="270510"/>
          </a:xfrm>
          <a:prstGeom prst="rect">
            <a:avLst/>
          </a:prstGeom>
        </p:spPr>
      </p:pic>
      <p:pic>
        <p:nvPicPr>
          <p:cNvPr id="8" name="334E55B0-647D-440b-865C-3EC943EB4CBC-60" descr="wpsoffice"/>
          <p:cNvPicPr>
            <a:picLocks noChangeAspect="1"/>
          </p:cNvPicPr>
          <p:nvPr/>
        </p:nvPicPr>
        <p:blipFill>
          <a:blip r:embed="rId3"/>
          <a:stretch>
            <a:fillRect/>
          </a:stretch>
        </p:blipFill>
        <p:spPr>
          <a:xfrm>
            <a:off x="6089650" y="3912870"/>
            <a:ext cx="138113" cy="176213"/>
          </a:xfrm>
          <a:prstGeom prst="rect">
            <a:avLst/>
          </a:prstGeom>
        </p:spPr>
      </p:pic>
      <p:pic>
        <p:nvPicPr>
          <p:cNvPr id="10" name="334E55B0-647D-440b-865C-3EC943EB4CBC-61" descr="wpsoffice"/>
          <p:cNvPicPr>
            <a:picLocks noChangeAspect="1"/>
          </p:cNvPicPr>
          <p:nvPr/>
        </p:nvPicPr>
        <p:blipFill>
          <a:blip r:embed="rId4"/>
          <a:stretch>
            <a:fillRect/>
          </a:stretch>
        </p:blipFill>
        <p:spPr>
          <a:xfrm>
            <a:off x="3540760" y="5608320"/>
            <a:ext cx="1571625" cy="485775"/>
          </a:xfrm>
          <a:prstGeom prst="rect">
            <a:avLst/>
          </a:prstGeom>
        </p:spPr>
      </p:pic>
      <p:cxnSp>
        <p:nvCxnSpPr>
          <p:cNvPr id="11" name="直接箭头连接符 10"/>
          <p:cNvCxnSpPr/>
          <p:nvPr/>
        </p:nvCxnSpPr>
        <p:spPr>
          <a:xfrm flipH="1" flipV="1">
            <a:off x="3887470" y="5236845"/>
            <a:ext cx="135890" cy="305435"/>
          </a:xfrm>
          <a:prstGeom prst="straightConnector1">
            <a:avLst/>
          </a:prstGeom>
          <a:ln w="254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C4.5生成算法</a:t>
            </a:r>
            <a:endParaRPr lang="zh-CN" altLang="en-US"/>
          </a:p>
        </p:txBody>
      </p:sp>
      <p:sp>
        <p:nvSpPr>
          <p:cNvPr id="3" name="内容占位符 2"/>
          <p:cNvSpPr>
            <a:spLocks noGrp="1"/>
          </p:cNvSpPr>
          <p:nvPr>
            <p:ph idx="1"/>
          </p:nvPr>
        </p:nvSpPr>
        <p:spPr/>
        <p:txBody>
          <a:bodyPr/>
          <a:p>
            <a:r>
              <a:rPr lang="zh-CN" altLang="en-US"/>
              <a:t>C4.5在生成的过程中，用信息增益比来选择特征</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决策树的剪枝</a:t>
            </a:r>
            <a:endParaRPr lang="zh-CN" altLang="en-US"/>
          </a:p>
        </p:txBody>
      </p:sp>
      <p:sp>
        <p:nvSpPr>
          <p:cNvPr id="3" name="内容占位符 2"/>
          <p:cNvSpPr>
            <a:spLocks noGrp="1"/>
          </p:cNvSpPr>
          <p:nvPr>
            <p:ph idx="1"/>
          </p:nvPr>
        </p:nvSpPr>
        <p:spPr/>
        <p:txBody>
          <a:bodyPr/>
          <a:p>
            <a:r>
              <a:rPr lang="zh-CN" altLang="en-US"/>
              <a:t>过拟合的原因在于学习时过多地考虑如何提高对训练数据的正确分类，从而构建出过于复杂的决策树</a:t>
            </a:r>
            <a:endParaRPr lang="zh-CN" altLang="en-US"/>
          </a:p>
          <a:p>
            <a:r>
              <a:rPr lang="zh-CN" altLang="en-US"/>
              <a:t>解决这个问题的办法是考虑决策树的复杂度，对已生成的决策树进行简化</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决策树的剪枝</a:t>
            </a:r>
            <a:endParaRPr lang="zh-CN" altLang="en-US"/>
          </a:p>
        </p:txBody>
      </p:sp>
      <p:sp>
        <p:nvSpPr>
          <p:cNvPr id="3" name="内容占位符 2"/>
          <p:cNvSpPr>
            <a:spLocks noGrp="1"/>
          </p:cNvSpPr>
          <p:nvPr>
            <p:ph idx="1"/>
          </p:nvPr>
        </p:nvSpPr>
        <p:spPr/>
        <p:txBody>
          <a:bodyPr/>
          <a:p>
            <a:r>
              <a:rPr lang="zh-CN" altLang="en-US"/>
              <a:t>设树$T$的叶结点个数为$|T|$，$t$是树$T$的叶结点，该叶结点有$N_t$个样本点，其中$k$类的样本点有$N_{</a:t>
            </a:r>
            <a:r>
              <a:rPr lang="en-US" altLang="zh-CN"/>
              <a:t>t</a:t>
            </a:r>
            <a:r>
              <a:rPr lang="zh-CN" altLang="en-US"/>
              <a:t>k}$个，$H_t(T)$为叶结点$t$上的经验熵，$\alpha\ge 0$为参数</a:t>
            </a:r>
            <a:endParaRPr lang="zh-CN" altLang="en-US"/>
          </a:p>
          <a:p>
            <a:r>
              <a:rPr lang="zh-CN" altLang="en-US"/>
              <a:t>决策树学习的损失函数可以定义为</a:t>
            </a:r>
            <a:endParaRPr lang="zh-CN" altLang="en-US"/>
          </a:p>
        </p:txBody>
      </p:sp>
      <p:pic>
        <p:nvPicPr>
          <p:cNvPr id="4" name="334E55B0-647D-440b-865C-3EC943EB4CBC-45" descr="wpsoffice"/>
          <p:cNvPicPr>
            <a:picLocks noChangeAspect="1"/>
          </p:cNvPicPr>
          <p:nvPr/>
        </p:nvPicPr>
        <p:blipFill>
          <a:blip r:embed="rId1"/>
          <a:stretch>
            <a:fillRect/>
          </a:stretch>
        </p:blipFill>
        <p:spPr>
          <a:xfrm>
            <a:off x="3611880" y="3800475"/>
            <a:ext cx="4967288" cy="2376488"/>
          </a:xfrm>
          <a:prstGeom prst="rect">
            <a:avLst/>
          </a:prstGeom>
        </p:spPr>
      </p:pic>
      <p:pic>
        <p:nvPicPr>
          <p:cNvPr id="5" name="334E55B0-647D-440b-865C-3EC943EB4CBC-62" descr="wpsoffice"/>
          <p:cNvPicPr>
            <a:picLocks noChangeAspect="1"/>
          </p:cNvPicPr>
          <p:nvPr/>
        </p:nvPicPr>
        <p:blipFill>
          <a:blip r:embed="rId2"/>
          <a:stretch>
            <a:fillRect/>
          </a:stretch>
        </p:blipFill>
        <p:spPr>
          <a:xfrm>
            <a:off x="8996045" y="2869565"/>
            <a:ext cx="1162050" cy="676275"/>
          </a:xfrm>
          <a:prstGeom prst="rect">
            <a:avLst/>
          </a:prstGeom>
        </p:spPr>
      </p:pic>
      <p:cxnSp>
        <p:nvCxnSpPr>
          <p:cNvPr id="6" name="直接箭头连接符 5"/>
          <p:cNvCxnSpPr/>
          <p:nvPr/>
        </p:nvCxnSpPr>
        <p:spPr>
          <a:xfrm flipH="1" flipV="1">
            <a:off x="8811895" y="2740660"/>
            <a:ext cx="187325" cy="254635"/>
          </a:xfrm>
          <a:prstGeom prst="straightConnector1">
            <a:avLst/>
          </a:prstGeom>
          <a:ln w="254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决策树的剪枝</a:t>
            </a:r>
            <a:endParaRPr lang="zh-CN" altLang="en-US"/>
          </a:p>
        </p:txBody>
      </p:sp>
      <p:sp>
        <p:nvSpPr>
          <p:cNvPr id="3" name="内容占位符 2"/>
          <p:cNvSpPr>
            <a:spLocks noGrp="1"/>
          </p:cNvSpPr>
          <p:nvPr>
            <p:ph idx="1"/>
          </p:nvPr>
        </p:nvSpPr>
        <p:spPr/>
        <p:txBody>
          <a:bodyPr/>
          <a:p>
            <a:r>
              <a:rPr lang="zh-CN" altLang="en-US"/>
              <a:t>$C(T)$表示模型对训练数据的预测误差，即模型与训练数据的拟合程度</a:t>
            </a:r>
            <a:endParaRPr lang="zh-CN" altLang="en-US"/>
          </a:p>
          <a:p>
            <a:r>
              <a:rPr lang="zh-CN" altLang="en-US"/>
              <a:t>$|T|$表示模型复杂度</a:t>
            </a:r>
            <a:endParaRPr lang="zh-CN" altLang="en-US"/>
          </a:p>
        </p:txBody>
      </p:sp>
      <p:pic>
        <p:nvPicPr>
          <p:cNvPr id="4" name="334E55B0-647D-440b-865C-3EC943EB4CBC-46" descr="wpsoffice"/>
          <p:cNvPicPr>
            <a:picLocks noChangeAspect="1"/>
          </p:cNvPicPr>
          <p:nvPr/>
        </p:nvPicPr>
        <p:blipFill>
          <a:blip r:embed="rId1"/>
          <a:stretch>
            <a:fillRect/>
          </a:stretch>
        </p:blipFill>
        <p:spPr>
          <a:xfrm>
            <a:off x="4331335" y="3398520"/>
            <a:ext cx="3529013" cy="1204913"/>
          </a:xfrm>
          <a:prstGeom prst="rect">
            <a:avLst/>
          </a:prstGeom>
        </p:spPr>
      </p:pic>
      <p:pic>
        <p:nvPicPr>
          <p:cNvPr id="5" name="334E55B0-647D-440b-865C-3EC943EB4CBC-47" descr="wpsoffice"/>
          <p:cNvPicPr>
            <a:picLocks noChangeAspect="1"/>
          </p:cNvPicPr>
          <p:nvPr/>
        </p:nvPicPr>
        <p:blipFill>
          <a:blip r:embed="rId2"/>
          <a:stretch>
            <a:fillRect/>
          </a:stretch>
        </p:blipFill>
        <p:spPr>
          <a:xfrm>
            <a:off x="3867150" y="5175250"/>
            <a:ext cx="4457700" cy="47434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决策树的剪枝</a:t>
            </a:r>
            <a:endParaRPr lang="zh-CN" altLang="en-US"/>
          </a:p>
        </p:txBody>
      </p:sp>
      <p:sp>
        <p:nvSpPr>
          <p:cNvPr id="3" name="内容占位符 2"/>
          <p:cNvSpPr>
            <a:spLocks noGrp="1"/>
          </p:cNvSpPr>
          <p:nvPr>
            <p:ph idx="1"/>
          </p:nvPr>
        </p:nvSpPr>
        <p:spPr/>
        <p:txBody>
          <a:bodyPr/>
          <a:p>
            <a:r>
              <a:rPr lang="zh-CN" altLang="en-US"/>
              <a:t>决策树生成只考虑了通过提高信息增益（或信息增益比）对训练数据进行更好的拟合</a:t>
            </a:r>
            <a:endParaRPr lang="zh-CN" altLang="en-US"/>
          </a:p>
          <a:p>
            <a:r>
              <a:rPr lang="zh-CN" altLang="en-US"/>
              <a:t>而决策树剪枝通过优化损失函数还考虑了减小模型复杂度</a:t>
            </a:r>
            <a:endParaRPr lang="zh-CN" altLang="en-US"/>
          </a:p>
          <a:p>
            <a:r>
              <a:rPr lang="zh-CN" altLang="en-US"/>
              <a:t>决策树生成学习局部的模型，而决策树剪枝学习整体的模型</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决策树模型：内部结点表示一个特征或属性，叶结点表示一个类（教材</a:t>
            </a:r>
            <a:r>
              <a:rPr lang="en-US" altLang="zh-CN"/>
              <a:t>2</a:t>
            </a:r>
            <a:r>
              <a:rPr lang="zh-CN" altLang="en-US"/>
              <a:t>：图</a:t>
            </a:r>
            <a:r>
              <a:rPr lang="en-US" altLang="zh-CN"/>
              <a:t>5.1</a:t>
            </a:r>
            <a:r>
              <a:rPr lang="zh-CN" altLang="en-US"/>
              <a:t>）</a:t>
            </a:r>
            <a:endParaRPr lang="zh-CN" altLang="en-US"/>
          </a:p>
          <a:p>
            <a:pPr lvl="0"/>
            <a:r>
              <a:rPr lang="zh-CN" altLang="en-US"/>
              <a:t>决策树与if-then规则</a:t>
            </a:r>
            <a:endParaRPr lang="zh-CN" altLang="en-US"/>
          </a:p>
          <a:p>
            <a:pPr marL="914400" lvl="1" indent="-457200">
              <a:buAutoNum type="arabicPeriod"/>
            </a:pPr>
            <a:r>
              <a:rPr lang="zh-CN" altLang="en-US"/>
              <a:t>由决策树的根结点到叶结点的每一条路径构建一条规则</a:t>
            </a:r>
            <a:endParaRPr lang="zh-CN" altLang="en-US"/>
          </a:p>
          <a:p>
            <a:pPr marL="914400" lvl="1" indent="-457200">
              <a:buAutoNum type="arabicPeriod"/>
            </a:pPr>
            <a:r>
              <a:rPr lang="zh-CN" altLang="en-US"/>
              <a:t>路径上内部结点的特征对应着规则的条件，而叶结点的类对应着规则的结论</a:t>
            </a:r>
            <a:endParaRPr lang="zh-CN" altLang="en-US"/>
          </a:p>
          <a:p>
            <a:pPr marL="914400" lvl="1" indent="-457200">
              <a:buAutoNum type="arabicPeriod"/>
            </a:pPr>
            <a:r>
              <a:rPr lang="zh-CN" altLang="en-US"/>
              <a:t>互斥并且</a:t>
            </a:r>
            <a:r>
              <a:rPr lang="zh-CN" altLang="en-US"/>
              <a:t>完备</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决策树的剪枝</a:t>
            </a:r>
            <a:endParaRPr lang="zh-CN" altLang="en-US"/>
          </a:p>
        </p:txBody>
      </p:sp>
      <p:sp>
        <p:nvSpPr>
          <p:cNvPr id="3" name="内容占位符 2"/>
          <p:cNvSpPr>
            <a:spLocks noGrp="1"/>
          </p:cNvSpPr>
          <p:nvPr>
            <p:ph idx="1"/>
          </p:nvPr>
        </p:nvSpPr>
        <p:spPr/>
        <p:txBody>
          <a:bodyPr/>
          <a:p>
            <a:r>
              <a:rPr lang="zh-CN" altLang="en-US"/>
              <a:t>设一组叶结点回缩到其父结点之前与之后的整体树分别为$T_B$与$T_A$，其对应的损失函数值分别是$C_\alpha(T_B)$与$C_\alpha(T_A)$，如果</a:t>
            </a:r>
            <a:r>
              <a:rPr lang="en-US" altLang="zh-CN"/>
              <a:t>$C_\alpha(T_A)\le C_\alpha(T_B)$</a:t>
            </a:r>
            <a:r>
              <a:rPr lang="zh-CN" altLang="en-US"/>
              <a:t>则进行剪枝，即将父结点变为新的叶结点</a:t>
            </a:r>
            <a:endParaRPr lang="zh-CN" altLang="en-US"/>
          </a:p>
        </p:txBody>
      </p:sp>
      <p:pic>
        <p:nvPicPr>
          <p:cNvPr id="4" name="334E55B0-647D-440b-865C-3EC943EB4CBC-48" descr="wpsoffice"/>
          <p:cNvPicPr>
            <a:picLocks noChangeAspect="1"/>
          </p:cNvPicPr>
          <p:nvPr/>
        </p:nvPicPr>
        <p:blipFill>
          <a:blip r:embed="rId1"/>
          <a:stretch>
            <a:fillRect/>
          </a:stretch>
        </p:blipFill>
        <p:spPr>
          <a:xfrm>
            <a:off x="6717030" y="4323715"/>
            <a:ext cx="4327208" cy="553403"/>
          </a:xfrm>
          <a:prstGeom prst="rect">
            <a:avLst/>
          </a:prstGeom>
        </p:spPr>
      </p:pic>
      <p:cxnSp>
        <p:nvCxnSpPr>
          <p:cNvPr id="5" name="直接箭头连接符 4"/>
          <p:cNvCxnSpPr/>
          <p:nvPr/>
        </p:nvCxnSpPr>
        <p:spPr>
          <a:xfrm flipH="1" flipV="1">
            <a:off x="8846185" y="3224530"/>
            <a:ext cx="526415" cy="79819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决策树与条件概率分布</a:t>
            </a:r>
            <a:endParaRPr lang="zh-CN" altLang="en-US"/>
          </a:p>
        </p:txBody>
      </p:sp>
      <p:sp>
        <p:nvSpPr>
          <p:cNvPr id="3" name="内容占位符 2"/>
          <p:cNvSpPr>
            <a:spLocks noGrp="1"/>
          </p:cNvSpPr>
          <p:nvPr>
            <p:ph idx="1"/>
          </p:nvPr>
        </p:nvSpPr>
        <p:spPr/>
        <p:txBody>
          <a:bodyPr/>
          <a:p>
            <a:r>
              <a:rPr lang="zh-CN" altLang="en-US"/>
              <a:t>将特征空间划分为互不相交的单元（cell）或区域（region），并在每个单元定义一个类的概率分布就构成了一个条件概率分布</a:t>
            </a:r>
            <a:endParaRPr lang="zh-CN" altLang="en-US"/>
          </a:p>
          <a:p>
            <a:r>
              <a:rPr lang="zh-CN" altLang="en-US"/>
              <a:t>决策树的一条路径对应于划分中的一个单元</a:t>
            </a:r>
            <a:endParaRPr lang="zh-CN" altLang="en-US"/>
          </a:p>
          <a:p>
            <a:r>
              <a:rPr lang="zh-CN" altLang="en-US"/>
              <a:t>决策树所表示的条件概率分布由各个单元给定条件下类的条件概率分布组成</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决策树与条件概率分布</a:t>
            </a:r>
            <a:endParaRPr lang="zh-CN" altLang="en-US"/>
          </a:p>
        </p:txBody>
      </p:sp>
      <p:sp>
        <p:nvSpPr>
          <p:cNvPr id="3" name="内容占位符 2"/>
          <p:cNvSpPr>
            <a:spLocks noGrp="1"/>
          </p:cNvSpPr>
          <p:nvPr>
            <p:ph idx="1"/>
          </p:nvPr>
        </p:nvSpPr>
        <p:spPr/>
        <p:txBody>
          <a:bodyPr/>
          <a:p>
            <a:r>
              <a:rPr lang="zh-CN" altLang="en-US"/>
              <a:t>各叶结点（单元）上的条件概率往往偏向某一个类，即属于某一类的概率较大</a:t>
            </a:r>
            <a:endParaRPr lang="zh-CN" altLang="en-US"/>
          </a:p>
          <a:p>
            <a:r>
              <a:rPr lang="zh-CN" altLang="en-US"/>
              <a:t>决策树分类时将该结点的实例强行分到条件概率大的那一类去</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决策树学习</a:t>
            </a:r>
            <a:endParaRPr lang="zh-CN" altLang="en-US"/>
          </a:p>
        </p:txBody>
      </p:sp>
      <p:sp>
        <p:nvSpPr>
          <p:cNvPr id="3" name="内容占位符 2"/>
          <p:cNvSpPr>
            <a:spLocks noGrp="1"/>
          </p:cNvSpPr>
          <p:nvPr>
            <p:ph idx="1"/>
          </p:nvPr>
        </p:nvSpPr>
        <p:spPr/>
        <p:txBody>
          <a:bodyPr/>
          <a:p>
            <a:pPr marL="514350" indent="-514350">
              <a:buAutoNum type="arabicPeriod"/>
            </a:pPr>
            <a:r>
              <a:rPr lang="zh-CN" altLang="en-US"/>
              <a:t>开始，构建根结点，将所有训练数据都放在根结点</a:t>
            </a:r>
            <a:endParaRPr lang="zh-CN" altLang="en-US"/>
          </a:p>
          <a:p>
            <a:pPr marL="514350" indent="-514350">
              <a:buAutoNum type="arabicPeriod"/>
            </a:pPr>
            <a:r>
              <a:rPr lang="zh-CN" altLang="en-US"/>
              <a:t>选择一个最优特征，按照这一特征将训练数据集分割成子集，使得各个子集有一个在当前条件下最好的分类</a:t>
            </a:r>
            <a:endParaRPr lang="zh-CN" altLang="en-US"/>
          </a:p>
          <a:p>
            <a:pPr lvl="1"/>
            <a:r>
              <a:rPr lang="zh-CN" altLang="en-US"/>
              <a:t>如果这些子集已经能够被基本正确分类，那么构建叶结点，并将这些子集分到所对应的叶结点中去</a:t>
            </a:r>
            <a:endParaRPr lang="zh-CN" altLang="en-US"/>
          </a:p>
          <a:p>
            <a:pPr lvl="1"/>
            <a:r>
              <a:rPr lang="zh-CN" altLang="en-US"/>
              <a:t>如果还有子集不能被基本正确分类，那么就对这些子集选择新的最优特征，继续对其进行分割，构建相应的结点</a:t>
            </a:r>
            <a:endParaRPr lang="zh-CN" altLang="en-US"/>
          </a:p>
          <a:p>
            <a:pPr marL="514350" lvl="0" indent="-514350">
              <a:buAutoNum type="arabicPeriod"/>
            </a:pPr>
            <a:r>
              <a:rPr lang="zh-CN" altLang="en-US"/>
              <a:t>如此递归地进行下去，直至所有训练数据子集被基本正确分类，或者没有合适的特征为止</a:t>
            </a:r>
            <a:endParaRPr lang="zh-CN" altLang="en-US"/>
          </a:p>
          <a:p>
            <a:pPr marL="0" lvl="0" indent="0">
              <a:buNone/>
            </a:pPr>
            <a:r>
              <a:rPr lang="zh-CN" altLang="en-US"/>
              <a:t>最后每个子集都被分到叶结点上，即都有了明确的类</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决策树学习</a:t>
            </a:r>
            <a:endParaRPr lang="zh-CN" altLang="en-US"/>
          </a:p>
        </p:txBody>
      </p:sp>
      <p:sp>
        <p:nvSpPr>
          <p:cNvPr id="3" name="内容占位符 2"/>
          <p:cNvSpPr>
            <a:spLocks noGrp="1"/>
          </p:cNvSpPr>
          <p:nvPr>
            <p:ph idx="1"/>
          </p:nvPr>
        </p:nvSpPr>
        <p:spPr/>
        <p:txBody>
          <a:bodyPr/>
          <a:p>
            <a:r>
              <a:rPr lang="zh-CN" altLang="en-US"/>
              <a:t>需要对已生成的树自下而上进行剪枝，将树变得更简单，从而使它具有更好的泛化能力</a:t>
            </a:r>
            <a:endParaRPr lang="zh-CN" altLang="en-US"/>
          </a:p>
          <a:p>
            <a:r>
              <a:rPr lang="zh-CN" altLang="en-US"/>
              <a:t>决策树学习算法包含特征选择、决策树的生成与决策树的剪枝过程</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特征选择</a:t>
            </a:r>
            <a:endParaRPr lang="zh-CN" altLang="en-US"/>
          </a:p>
        </p:txBody>
      </p:sp>
      <p:sp>
        <p:nvSpPr>
          <p:cNvPr id="3" name="内容占位符 2"/>
          <p:cNvSpPr>
            <a:spLocks noGrp="1"/>
          </p:cNvSpPr>
          <p:nvPr>
            <p:ph idx="1"/>
          </p:nvPr>
        </p:nvSpPr>
        <p:spPr/>
        <p:txBody>
          <a:bodyPr/>
          <a:p>
            <a:r>
              <a:rPr lang="zh-CN" altLang="en-US"/>
              <a:t>如果利用一个特征进行分类的结果与随机分类的结果没有很大差别，则称这个特征是没有分类能力的</a:t>
            </a:r>
            <a:endParaRPr lang="zh-CN" altLang="en-US"/>
          </a:p>
          <a:p>
            <a:r>
              <a:rPr lang="zh-CN" altLang="en-US"/>
              <a:t>教材</a:t>
            </a:r>
            <a:r>
              <a:rPr lang="en-US" altLang="zh-CN"/>
              <a:t>2</a:t>
            </a:r>
            <a:r>
              <a:rPr lang="zh-CN" altLang="en-US"/>
              <a:t>例5.1</a:t>
            </a:r>
            <a:endParaRPr lang="zh-CN" altLang="en-US"/>
          </a:p>
          <a:p>
            <a:pPr lvl="1"/>
            <a:r>
              <a:rPr lang="zh-CN" altLang="en-US"/>
              <a:t>希望通过所给的训练数据学习一个贷款申请的决策树，用以对未来的贷款申请进行分类</a:t>
            </a:r>
            <a:endParaRPr lang="zh-CN" altLang="en-US"/>
          </a:p>
          <a:p>
            <a:pPr lvl="1"/>
            <a:r>
              <a:rPr lang="zh-CN" altLang="en-US"/>
              <a:t>当新的客户提出贷款申请时，根据申请人的特征利用决策树决定是否批准贷款申请</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直观上，如果一个特征具有更好的分类能力，或者说，按照这一特征将训练数据集分割成子集，使得各个子集在当前条件下有最好的分类，那么就更应该选择这个特征</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rgbClr val="20202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Heiti SC Light" panose="02000000000000000000" charset="-122"/>
            <a:ea typeface="Heiti SC Light" panose="02000000000000000000" charset="-122"/>
            <a:cs typeface="Heiti SC Light" panose="02000000000000000000"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EcxaGRHaGpZV3g3V0gxY2MzVmljMlYwWlhGY2JXRjBhR0ptZTFKOVhtNGdYRjA9IiwKCSJMYXRleEltZ0Jhc2U2NCIgOiAiaVZCT1J3MEtHZ29BQUFBTlNVaEVVZ0FBQVNFQUFBQklCQU1BQUFCTHYxNE9BQUFBTUZCTVZFWC8vLzhBQUFBQUFBQUFBQUFBQUFBQUFBQUFBQUFBQUFBQUFBQUFBQUFBQUFBQUFBQUFBQUFBQUFBQUFBQUFBQUF2M2FCN0FBQUFEM1JTVGxNQU1uYTczZTlVUktzaVpoQ0ptYzBRS0d1NUFBQUFDWEJJV1hNQUFBN0VBQUFPeEFHVkt3NGJBQUFIbFVsRVFWUm9CZTFaVDJpY1JSU2ZkTk0wbTgyL2c5V2JxVmhCTDI0UkVZdm9SbW45YytsV2FxV291T3VsSGpjSEJVRWhRUlNQV2FpaTZDRzlDSUxpcGxTdEhzcnVWVVVUb2FBZ21KU2VDdUxXSnF1eGYvSjhiK2FibVRmenpYeTcyMkxySVFPNzM1djNiMzdmZkcvZXZHOCtJVzV5R3kwL1dVY0lBNzlWWHZ6cEprTlJ3eGZLNStBcUFpcXRQMWlHdWY4RHBOeEZVWU9XS0Y1ZEZLT3c0U01hdUhOLzV3SE9mRzMvWHQ3dGt4NEhyejF6N3MzWGZSK3pjMklDTGc5djBwTnJ3NHdySGltVGh6bkxQSWJkUmR2dGwwb2hJdmRIcXE2YlVsMXNoMHNyZTRpN3hBZkgvbzRLV2NBVll5RVp5NmJiTnhGRUJQQU9kNVRmRkRoSG5UWEphOEEwbDRrVkNRaWdycmxmRXNQVjBhS2Vycm5EMkpSVG9oSVM0Q3l6SHIwb1JCUGdlY2txd2dVbUVqbUFYeXBrMzlMYzA5UjFkTFJFWGQrNG54UjA2NXgzcFVtdlRYSWNsdHFKVHlwUyt5SFZwZi9CZjRTWWhTUitWdUNnbFFneEQ1ZkVDQmxNR3k1TlVoVFJoeVZTWmkwWjFsZ3JnaVBDeUpEZHpxUlJhazVUK0tpSEprcXdhZ1JDRE1uSmFlQUlsdzBYZVF5ZllVdmlBNFpGa1grN0NrblBSVVREWVB2THFMNjNpNVlZVGhTMWloUFpPWGdDZVlPby9xZVUwbDhlZXkzVGM0alRLRnAvK0x1anRyMjA2Q2pvam9jSWt3KzFHUzJtcTE3Zk9OeHh4aCs2Z3pyYlVOdmVRQUdndzFRWVNYcjMxUmtqU3ZxSXhnaFFFc25LYUFDZ0tpbDBtbmFKVXJiOHNSZCtGQmgwOEgwVWhDUHdFZUZkWXNNMWJ4b0NVZE9iQzk0L2F0dFVqdmRUTllhY2VCZmdWOTdQb0gxRUdEWFVKcTFKRHRaVlo0STJ1RlFyYy95ejdBbHl6WHdGbnViOUxEcUZhRWtpbXJNMkJraURoYkFWejJQQTZ0NFFzR1dxbVhUOUF0YlVQSE5taEU0aGFraEVGNno2Z3I3dmtwdU9FZzI2QTYzY2dLYzA2Vjdic093eU1ub3BSRFdKeUM1bzBVanlEVVpZSytDSTdpQmhEN09JY2pTakFrY3I2YVFRelVwRWRrSGpLcG1XdXBpZU1icDIrN05QK25XcE1GQjJza015QUYxbW5kVEtCQ0V5aFdoS0lycGtkU3ZKakkvTGVOSHpZZVFMcUk5SXNSVmp6MHlVTy81OUdQTTBrVUkwS3hIWk9jSzhXSlZtVGNvN1E4bUdZaDAxVVY4cTNFTHlZQnZSa1JpVStzd1VvcHBFWk9NSUg1WjZLRVhhVEhLcEJEaUIrcnZRNnhpc3E2bnlSeEJZWUsybW1WRk9DbEZESWpwb0RJWjFYbHloZUpyQ245dTJvMzRMSjY4U2pIdXAyK0RwemJVTzlGS0lsaVNpWmFPNlhTOGdXVUdXcTBhUUVGVDN6WWxDQ1I3MUphWmY0bHVBNGNhSUZDTEpZTVZ5VXdkQkRTTjgxRzRZMmlIV2JiQUhvenBjN0VndHJLUDZhRDRpcWlkTUNVZCtha2s2d3JwalZjeXZwbHpUMWp4OU82eXBZRXVKa1RHa1BZU0VhWjZQYUZnaTJtTVZHem9zODVYTlVtcWxDWHhuQW5nQk9sVnI0VlBEMm9NdkNQZDlSRVZDeEFjZVByS1lXSTYyRDgya25jaTZObk5qSCt4akMwSC9IaUs2WTRyVTNwdXNPdm5MUXNwMFFtYUhGRHZHY0JHTlZBalFzekhsRU44dDJVSWFFMG1LRGNrQ1BJYm9tOXQrSkR4d1JUK21nSHFhUlVzaGxUWWR0YVpiSkR1eVFFY2lra0QwMzJNQnJRd1d2Vmhucis1bVh3a3lLUmsxR3J6ZWt6RjZRQ1FETHlNWG9jbTFQRFVHQ0I0UERCdG43U2lUYmFqYXRUWVRzU0xGcW5DS3hkR0ozUkpaZkRmZ2Rvck9sK0FzZWtobmNxNDZHTi94dUpxbUdTSWhYcFdRV2xyVy9icUVJVFRQUy8rUVNhNnZiT0xtbzRMRWwzM0hmTXhYWUdOUnJFVGZHaFBWYmZHakFPNU0wODRjQ1RwSmdKNVQ3TmV3amttOGlCYmFXL0NhMTN0MVVKcGl1b2dvM1hWTEw4WkZVaEkxMENJN2c3VjduM1YwN2lLaW9HRHZYMmJ3RUlFbDBWN2l6NkpGUGFSZ2VNVXVpSTJpSkR4RTVONDdpSEQxYmE4Qno4bk9RbGVEaFo3amdCeDZpSnJvdnJkQU9rWlJUWTFNcXBLSy9ZMVJoZDV6OHhCTkVLRGtCUzNUeHpZWjFhUkNKcnN5ZFF0T2VaT3Bpa0lQRVIxUVpSemNHVy81dGtreVZQb3ZHMEdRS1BhVEk0T0l1azl5emE1b1Zmb0hrV2ptb05YV3JQZzFpQ2k3dWtCbm83QnBGanpWd2F2eEFVaUNoelV6MlJwTTZpRlNaOXpaMVlXZ2Q2R1c4VUdsLzBIVEN4TlRYUW9XYmhWRUZIdGQxb1k3K2JzUW5UQmUwSkxJRlV2ZjVZZ294UTRpNnBKamR3Q3ZMNmpRN2hwNERkaWNUSTBkWm5pSTZIMncyMTZPV1pxL3JORE8wKzB4aTRFS3JQVUlLWWlveTg1WmNRcHJPa3Z0TXFrNEdTZnhuZXZUOEtSNFhBK1Jlb0ZVKzFEaGh4bFBXWFV4K3UzUkNiSVFrVHlKTEh3V1ZFK1lINlBhN3k5L2xLV2laQjRpQ2xOc2NvTEhJZ0ZiODZxRHNqSW9yR1J2cUhkSnoreXZoeTgxaUJHRGxscUw0STVIM3Rmbm5YTUIrbUpEWnhGaXB4TmQ1TUJyOTByWDdDLzh3dEFtRFN0U0IreHFZMnRHMGd5YWRPcHN0Q0o2MkJDRml2T2xnTWtOK2RWYkRBNlM0VVRzSVZJRmtsck5OYnJ6UUN1anM2c00wZ0tOYytSTTdDemI4ZkMrL1ZCenRNY3ZOZEs5V2p2bFNKRlJJZ1FNa2NvWUVEMFhkU0JsZHJ4dmtNZWxzdnFjUlJsd3pQazZ3anpSVStJSlNCMDVSYzlGbVdVM1V1MWhkTU95SVFocTZnMXBZL0pVMjEzalNrci9XTEc0aDZBMXN1ZlAwZXIyUjRVUjRTTFdiU2Jzci9EMm9hb2p5WitCQXo4N25HdnNqSGNPNy9zamFmc09tNjJxOEhtQ0tQeGg5eG9IdXo2elUzYy9zaDhPZkh0OVRyYXN0MlpnYXdhMlprQ2NyT2ljNjF3ajlkR05tTENHQThSMmJCRjBJMUR3TWFZc0NJY0sxMGZjOHIraUM3ZXlxc2lTa2Zxb2Z4VC9BaXV1VWZzWmlaRGdBQUFBQUVsRlRrU3VRbUNDIgp9Cg=="/>
    </extobj>
    <extobj name="334E55B0-647D-440b-865C-3EC943EB4CBC-2">
      <extobjdata type="334E55B0-647D-440b-865C-3EC943EB4CBC" data="ewoJIkltZ1NldHRpbmdKc29uIiA6ICJ7XCJkcGlcIjpcIjYwMFwiLFwiZm9ybWF0XCI6XCJQTkdcIixcInRyYW5zcGFyZW50XCI6dHJ1ZSxcImF1dG9cIjpmYWxzZX0iLAoJIkxhdGV4IiA6ICJYRnNnWEcxaGRHaGpZV3g3V1gwOVhIc3JNU3d0TVZ4OUlGeGQiLAoJIkxhdGV4SW1nQmFzZTY0IiA6ICJpVkJPUncwS0dnb0FBQUFOU1VoRVVnQUFBZk1BQUFCVEJBTUFBQUI1U3ZNaUFBQUFNRkJNVkVYLy8vOEFBQUFBQUFBQUFBQUFBQUFBQUFBQUFBQUFBQUFBQUFBQUFBQUFBQUFBQUFBQUFBQUFBQUFBQUFBQUFBQXYzYUI3QUFBQUQzUlNUbE1BTW9uTjc5MlpSSGE3RUNKVVpxdmRVQmo3QUFBQUNYQklXWE1BQUE3RUFBQU94QUdWS3c0YkFBQUlmRWxFUVZSNEFkMWNUMmhjUlJpZlRUU3B1MGszMUhyd0lBa2VCRkZKd0xZWEQ5dHFhNjEvMkVKYlVDOGJwUlo2c0JzVi8yQ1JMT2pGVTNwUXNBamRWVktwaUNaZ1JRK1ZCRVNQYm51UjZpVTVTRVZCVSsxdXRhM3Q1emU3Kzk1OE0yL20vWm1kNUdWOWgrNDNNOSsvMzV0LzMzenpVc1pXL3psejkvN0d5T3FiaWJMUTM5ajMvTnE2a1gwVEFKcnpVWTZ0ZnZ2R0VrRGptZFczSXl6TUFEeDhWQlRUcE80b0FMeS9kZzdjQnZENDJsbUxzSlNwQW94RjhEaHJIZ0s0NFV4Wjk0clFuY3V5bGsxYm10dW01S3F5V2lFM3h5Mk5Ba3pHNVYwTHZtbkZuNWNBbjBhRm10NEFjS1ZHS3l6cElseXlsRndkTWNUMUo5SDhNVWNPY0ltdXdubXNlSnJ3V0pKbzZXOEwwY3hPNm91RmdvN0k1c2NDc2xKZjVFb2NPRDcwZGRTeDdLQy8rZ0gyQnF4SFYwekRZalJUTk1jZy9CdGdHZ2VvK1pXYlljY2JCMXZZUi93Nmhoemd3RDRPbmttaE5DNzFrUXZUakdYTEd1aWpBRk8rSHlVZWIzekxvVDdxMTdXaFQ0aXlKVFZuczVtY0tqcUJubjBMTk5EUm83TWVtTXllRmptTzBNazJOUFFjbGk5NlBOYS9hS2lTVURqM0krK0Z4WVJTUWZhdnE2Z21PT0ExSGcyckJtKzFXNkZrSHpTR1pBYWxOSFRvWGU1SDE5Qy9PMXhxcVlrRm5TMGg3MTdxU1ZYenptaDdIRG9NK2cvelFRMEQ2RVRqbmtMWDBNdW81OEhQWS9ZNjI0amMxNmt6czNLUk5zV21RNkJuNEZoUXpjQXVmcnJxSHZyQkE5dk9NZHhlNHZVNksrRUJpenJUdDdyUWgrUXhSaTEzRDcybExUNzBPbmI3Q1BFZ1p4V05FQVZJaHZUNk1HeVhlVVZwemFIalM0SmxZWjh4dUVaTFZuU1BRTWRUamJ5ZEZTOWF3YVZDUFFLZEZaWHREQ1lvQ2l1NlY2Q1B5NGZaaklOVGZhOUFYNUNYK0EzU29tZlY2YjJ5ekxHYmNMTFhCTVQraHFCdHFWN3BkUjVLVFFtUUN5U2tGN1hKcUY2QnpwZjRpb0EyYnBOa0VPSXRxbGVnWnhINnN2Qzl1RmZRdGxTdlFPZWhySUE3UkVmQS94NzZDc0JWSDJRL1hmTDgyb1JFei9UNkRNM1BUVHRZNVhwbWMyUFQ5SlJYcFZuS2hKM3RzL2RNcjZPai9vbGRlNXoySWNVbEZxUTlRNUphVHljM3h2SUFmM251OVd0aXVROWVOVDFIUFRIbGQ1UWtBWldtbEtBanhqSEZFMTY4bVdRbWw2NEVHTEpGTUQ2VkFIZXJvaTRGU1JKUFN0QXhaRjJXL0dnWGJpSFhEc1hnVkI4MEFnZGRzb25yTEFObzdMU3FVb0tPZWJqdEdwY3drdlZTVkgyNmQvT3pFWHVUQk1CRU1RWkp5c1dtYUV3Sk9vYXN1aWdWYjhpOEk4dUNpMTJkcHpwRm9DQlF0NmlVb0dQTzArdGU2aERQeFhmS2hYOW9neTA5SHBKVlRndjZhZTFrNStlWE5zbytFdEhhNG1ZTUo1Qy9XUWEwcEFVOVE5Wnk0UlJmeDlxbFVRYzNQMnl3Qk0wUm9WMmgwb0xPdmdCNFF2R0ZNWHdoblNsZUNtNXRBZTZJaXR5TFJlVnpCY1pvWVBBSzdDWlJnaFFZRkVMbVNkdnFsMFNVa0MvVXFGUGFQRHd5ekFBODhqcGxSRHJuUVIrZ2w2NEtVOHdpVDIzZldKU1o0d1lHa2RBeEFORS8wdUp0Z3M2K1IrRTk4NUp2L01CZTR6VjFtcTJSV0dJWCtGZHFsMzZTMmVNR0JvV29YcytqbzlwSFdweU4wTDhxb2JBOEZUbDAvakp5NXQxWXhoSmE0cmU4djhrY01RT0RRaFQwdmhKNnFua2FEMUI3SnVpMzQzZEM1MnFVRTJuVXhxR2ZkTEsrczF3MURFSnF5eHp1TzVkVjRENzBxaklhbEJjVXU0aHh3dnJiM0xMNmZRZDdIZC9IZ0RpL3hVYXBaNnlIZEh0YXZZNUxKUGx3eHZlN0RYM0pkQmp4K2VJU09MYXVtbmpUZ3I0Q0RYbHhienVJMEJrYmhHWk43MitHYktFeUtXM0xRaGgzTTJPYUt5WG91SUg3T1FuaGFHdXVNelpxdWx5T3V5MFRqV1V2UENSMUhUSWw2S2FCeUhzZFE3ckZvS084SnU2MlRLUnhzaytSSWlWVGdvNVRmWUs2MGFGeFgyK3cwL29Cd1ZsaWJzdEU4NEx4UGJLVW9PZEIreEVqaDU0ck9sdms4QlhNcmJ2Y0hIbzBSdnJHSXhGNmMxWjdrdmM0a3Y2aW9ZcEJKcVZlTjNpRXExK2o1T0tEYUIrdHdSQnZUd0I5OFBBdnZzWUVoRGFRTlhqRVQyN0duUzJCVGNGcU1NUVpFa0FmMXc5U1lVWlBKWUhPeitzUS9JUmNyemhXclRYMHMwUTkzMW1DMy80UkJnT0owSU54dE1FamJrTWI2aGgwUjFjYkRISEJrRjR2eVNzRS80N1Q1dHQ4M01la1EyekxYWU5IUERjWFRMOUhBelJ6R0F4eGdSRG82TVlrMGRsS1RNeVRpcGhrWHBjS3B4NTlJaFR4ak95SUtEcWdxQ0ZGblJrNm5xZmhlazJ3NDgySVBBeEVVeGpGLzdJTGxHU0o5UDFtOWlFaGpwTmpoeWk1b0pKQ3o5NTU2TmQzT0ZKb25yandiR2ZDOHg2UmhrRzBaeC9lZGVSNGtZdkJVMzhjdW8veUU0OEdXc21KVm1PdTVIaW1TKytZMnVlMHR0ZDVua2c4eHpveVZZRGljb2VPOTRNQXhTT2xXQW4wdkFodTZrNyt5RW55alJpUzZyRmdnTDd6d1AzdForditvZ2Q5UStISnVRbFZQclE4MTlpMXI2UG53RTRUOUduLzRJNW5Hb2twVkhmTXhxVFFqV3J6eWFBYjlkRHZQSlk4dkhoaEFNdG1FYnNXWjlEbnZCRmc1NGVRSWg3Vk94ZkUyUlhER1Y1SVdWREVrQ3F0SGZBcWsxOGVuZlRKN2dqaTBRSXVwb3Y0TjJFenVDeWM3VTZyUnBvWVVsdVRRYTlYVkhuTE12RUlOelNBOTg1WDhkL2RsdHBDeElnaGxXczRVY2E3UEtYS1c1YUpSenlDYXo5WGFwYmFRc1NJSVpWclVKc3RVYm04Y3RFanV2MmxIbFU5NkpWdXRXcmtxU0cxZWN1aVdtTXVaMnhpZUswNjZ0RnNCN3AwWjZPVnNxaWtoaXpFZlpHQjRCSE1iMHRHVUk4d2h1T1BNOTJTSjlTUTFKQ3dNSHN4b1lDUlhmSUlReG44VThDYWtibWJocnpOdVVOanNEeW1xYlNxa3FDelUxdWJ2MXVwaVJaQzZHUFJYSkVjdVVZdGtpY213K2hxN09FNjIzalVYdGJWSjZ6cmR6Y2RsOHczQXdtZGltREhCSXVMV1ZvK0ZtRW5mdk9LOTgxTWZCRTdUc3oyT2Vpd1lYZmpIVS9GeGx0QU80aEdxU280Y0h2YVhkWU1oK0UxbzdOdUcwNjZ5QUY4TSsvTXFYSHpUWmd6R3gxRjJkSzYrSyszUEZqWTZRNG1vS2N0NHZjem5Gd2pFVHhyMXZ4cE1ld2pSdWR1dkl4SjlIdmRqZGd1L0R2ek5sNHpWTHBRa0ZoMFV3bWp4YW5FWXM0RmVEci94cUp6dGFFS3M2OGRPYkVPdXIzditJVnoxTS8vQUlaY0Fjd3hwK00wQUFBQUFFbEZUa1N1UW1DQyIKfQo="/>
    </extobj>
    <extobj name="334E55B0-647D-440b-865C-3EC943EB4CBC-3">
      <extobjdata type="334E55B0-647D-440b-865C-3EC943EB4CBC" data="ewoJIkltZ1NldHRpbmdKc29uIiA6ICJ7XCJkcGlcIjpcIjYwMFwiLFwiZm9ybWF0XCI6XCJQTkdcIixcInRyYW5zcGFyZW50XCI6dHJ1ZSxcImF1dG9cIjpmYWxzZX0iLAoJIkxhdGV4IiA6ICJYRnNnWmloNEtUMWNiV0YwYUhKdGUzTnBaMjU5S0hkY1kyUnZkQ0I0SzJJcElGeGQiLAoJIkxhdGV4SW1nQmFzZTY0IiA6ICJpVkJPUncwS0dnb0FBQUFOU1VoRVVnQUFBd2NBQUFCVEJBTUFBQUE0Z1dZQUFBQUFNRkJNVkVYLy8vOEFBQUFBQUFBQUFBQUFBQUFBQUFBQUFBQUFBQUFBQUFBQUFBQUFBQUFBQUFBQUFBQUFBQUFBQUFBQUFBQXYzYUI3QUFBQUQzUlNUbE1BRUdhNzNYYnZpYXN5Vk0xRW1TSTd3cXhRQUFBQUNYQklXWE1BQUE3RUFBQU94QUdWS3c0YkFBQVVFVWxFUVZSNEFjVmNmV2hreVhGL0krMnVQbFk3VW83akVpZVlVVGgvQlNmTUVqYUd4SmhSN011ZUhTZk1nc0d4SVRDeWZkN1l6c2RiLytQRUNZNWtBa2NJT0xQQmdRUnlaZ1FPbHhEalNDYTJ3VDVmSkhQWWh1UEl5Snovc01QcFp2NHdkNFlMN0Y2c3pONWF0Kzc4dWw5L1ZIKzhmajJqa2ZUK21OZGRYVlZkWGRWVlhkMzlwQ3lyZmhaL0o0SlQvMkNrOFV5Ym9tS2ZxV1NpOHpFVk4vaVRtTWp0eTdIV00yeUxpMzJHZ3NtdXgxTGNQTHNaay9qK281Vlk4NW0xVlloOVpuTHBqc2RTWE90VlRSY3ExUFBmRElIUEhGWWg5cG5MbDVVcjdyNHJoNzlteit5TGJEVXVjTy9RSm9oam4xWnJwZGluSllqcXAvYlk2Ly9zcmZtK3F1SmRwcmp6akYxbGR3aGlsblh0cXRVbUtvdHN4d2VlT2FSUzdOT1dzTXY0czBtNkxWTmNDOVArdnB4aXpySExoQzVZM0hnbENENVRZSUxZcHl4ZkxveXdTbnNOSzI2VzNjMnlMekM2Q1BSWlpiQTV4NjVSMXRNcUwrNCtQRG1yQkxFblp6NFI1YmYrOUZHWVlVaHB3NG9id0YzbUdDTXp1NWIvTHlVTGx1dmNkTk4vQm95dFRjbzFSZXhKZVU5T2w3T1JSUnhVM0FKalcxbWZzUjhiMUlzcEFiOXphQWltVmxyQ3ZLbGFqa283U3hLN2xQcWtHaXpOOGs1Q2lydklFSHRhMXRpYnRnT0Z4YnZBYm9RYmpnTzlCQ05NYk53a3NZOGozU1MwZGNiK3o2WUxLYTdIUjkxbVpFMm9zWHMyV2JBMmN4THhhQlpHWU1IdXFvRnBZbGZ6bVM3R0RIUDFGRkpjbDZzY3FkU203bnlldmF6TGtVTDdLTkk0WVJQM2hFblpKb285b1dTVGtzMHpkdHVoRFNpT3NaOWsyZjEwOHZmWXZrTVdyRzVqTFpuMkErZGwxVWxCdU5kRXNjUEVFME5ubm8rVG5tTmV1dThyRGt2aFQ4SG02UlhEcTFXZG9ITGtjMnpkMEV5cjFLUXVPUjdUUkxISFkxcUozU01KVFFpNXdieGMzbGNja2xQSFhSYW9WNFQ0U3RoNWQ4V0o0Q1kzTFR6N044bTRObUtxMkRiVnNXdmJGWG5FTnZPT1FuM0ZJVG02YkVzaU5tODJLRmlyT1Fsd0VPbjBnS2xpVDFtaXByMEw4TGdQL0VURFY5d3ljMVBOUnVwMnFYc0NpNEkzaUdSQXN0akpISk1RcTR6UXBoc3d5ZEZUM0MyK1Y3T2VqbXNWcTVWVStpbDdPb0ovc3NWa3NhY3JSb1VSYXQ0MkFkMTdpc05LT0xURmFyc0F1OW5VbHNXU2J1cG5XMG9XZTdwaVZoaGgwZHNtb0h0UGNWN01Xa2hPMUdjblAyR1lyaUk0dDNTeHA5dDNoUkd3OFhIeUhuVHZLVzdYMWZtbFpOWE9USDdDTUYxRmNHN3BZayszN3dvallKdXc0M1hvS1k2NUNla3lPY0R3eUMwQWRsWTNMY0JaVnRMRm5xNlVGVWJBTnVHRzE2R3JPSnloT2p2VWZzQi9QRFlGb08zdFEwb1FUd0U4aHRoVGxhYkNDTmdtN1BuOU9Zcnp6NWMyQXY3anN4R1FycnZGS01HYkF2ZzdYMzV5R0dVemh0aFJQdU0yVmhqQlczSUZmMGR4L3NLeDYvblBpMWNPZjFYUXZ0Zyt0UGF6elhTbktSM2JkNjdraDAvdVpVdC96REZlOC9RYnYzL2xJd2EzL3VCVjlzNWZSUDExakxHUFpsbjlzZGQvNnExWHR3RDQ0dFhST3o1cEVMUE1GZnZCL0NOZXJGeDR5OWNvU2F4Y09tYVhxTUlJYmI3ay9xejdJUVZSM0Z5T29SVVBPYm4wOWcyZlpTd1hKeFJ6YkZRVWxDQTk5NVJXTlNTL2E1OWdSNS81cS9ab2RWc2N3UWlCekJYZlFrdEk5K25zRjloek5YNzJDT2ZHczVWbDcrV2lzTjhtL1RoaS94TzdiaGE3T2JZcE1FRStKQ1NSWXZtWVhhSzRFYkJOdUpQOWlBdHIzUTRReFdIbDFvL21qUU05ZXdiTnNMY1Bhd01lZUZvZlhNbWVvaWVzeSs1Nm9ybWtGcmJaRDRCYWUrOWhrYU5Cc2ZTZXRjdGUrYnZhUHpMMisvbDNNOFRORlcyRWwwYndnbjltVXJlOE0wZnNKZlo4MXRTaWRnbzVvUkZDRVJNeE1tYVhMRzRFYkJOZW5XRWZYcWwzR1AyaWtTaHU2Vk1IQjEzRzNuWndjUEIrelJzSGVyb3NDZ08rY0ovSEZmUThwbUwyWmpyNXo5R0xhWnNxclRiSC9yTkE3QlpHK0wxbnFSRit5RVo4UHZURVlUdmtHbVl2Zm44WENGdDFHQVhQTHBsZWp0aTluL0F0MGQyQ2VTWjNyZEJJWXZ5TWpGbXkxSys0RVJEdFgrN3ltN1VsTmhwcUdoeEFHM2NIdE85Ty9Ga24rWjhyaUhPMnRiSERzM0c2aTVnLzdoRmVVeDFCemhkR3lMS2ZNNTVReTR2WmcwbU9udVZtckE0cmJEMEFGZU5wRU5sdHNXdjVGajlxbDZmTXlBQ0ZPYmdSa3E2clltTVdQWk9mdUJFUWJONHgydVBvTFpydk9JcnJ1QlAvZ2hKZGR0UXMzR2pBM3NYakthSXFzU0ZNSXJFbWU5WE1sa1RkTmlGa3FBNHdnRlhCRjFFSjczKzRKaW85R0dGM1R4UnhhYlVtQ3ZpeHhaN25FZmlDbWlMNHVPMDJ4NnUxUTJjSXZNVjVZbU4yVUxPNEVUQlBXUEhCYUo4ZS9EdUs2em9USDA1c0xTRjF0aWU2N2JBUmg3Y3NUOERvaHFMVitubk5NMlhQZjFsNEdUNjBFY3JoMENhUGRmekp0UkhRWlFHQzN2ZUtFbjZYR2ZzM2VYTU9GK0gzVWVLeHhlN3hDUThGcklnMlhGenZpTUlMYVVhSWpsa3dJajl4STJEU3lqQ2twd1NuZFJUWDFtT1dqRzlSaTJYWlJma0JTck1ZY0U0L0NNamczM3VTekx3UVJVcWZhd2FObDg0WkYxMVdSdEFDd1Nma2RMaEFaanczd2h2V0NqYkEwQjh5MkdLM2JnQ2pyL3dVSlB1Q0FuRXBKUnhGeDF4MGJYN2pSaGhvczhPdnR6U1ZyVGc2amdLbGIyYzh6ZlVDM0NudWZscFdmb0ZCclJiTjVCZnpzL1M1VFBCUWJCZ2p6Q29qN0twWmdYUkk3dVVSZHZTTVI1Qmg3UzNKUnB1SmE1eHMvQmVFZ3c2SUowbUtEZU42a2tYb0ZSMnpTeEEzUWx1ckh1NW9SbThyRGhxam56K2loNllOeUZlTFhnZkZwUCtobXAwQ2lqTVFQdVdjNTlGU0d4enUyYWc5bzVNNXp3aVF1bGgvRWJYTWpPZEdVS3M1UXBlKzRMWEV2aVRBZW5YcHFMZ0VxNi9iRWdScjBURzdGRkVqa0JVT3k0RHAyMVljZ3BQam9CdEZKaUg3V2xTWGR5M3AyMDhQcVJTV1g5Q0d0SExQS0hmR013TDhWODRQQ0trV2E3N2NtdnhNYkVlTHJpeXhsN24xNFBMU2lDMXR0bGt5RzB0RnJCaXpReGMxQW1SUWM5eHlaeVRObTRZUG10Wk5qWmNHeFBWeDhxMitTUXgvRHFSV1BKdEZjcTJoblRWYlVtclc0UWlSL0c3QkNZRkptVWdZUVkwTG42eHBwN0RFN3QwR0lZYkdYM2hNMUpvTGVXNkJaSDRyeG13UVJTbHFCRXgvS1FQdUVMUTlRR2NwRHRQdHNzMjFhN25Hc2d6RzhCKzlCaEo4aXhlQkp4WXhxKyt0U054dnluZUNFYlR2RWlOWVltL3NneG1NdUNsNElnQkxsOEMyZTB1QXpNL003bGRNcFNoVmpObEJqeG9CNnQyUitDZ3FLUUF4Y0ZRZzZRMmJxeldhN0pKc0pYNUYwV25hUXVHSlpRUjdkc1RQNThpampWQWVqbTRyOURJalBEVUV4clpLM1VqSVhmSytxT3A2czdCcXpLcHorWTRhQWE2dTFBdE5rOVRCVWx6UEJBVEp0R1Y1Z3VxUitKVUM4WGZ1QmpQYVdGM0d1b1hubmI5RU1iVVJySVZaUlVVUmp0WVZQakdDTDNaWEpVZGd0Q1lwWnRRU3B6aGdjbEhkS0xCNGw0d1ptNzdIeUVab01DS1ZaNFlXQnpNUnhLNUZoMUZIY1UzbWJyZDJkUlNqL0loZlVmQXhqWUJVVER4SG56Uk10UkdnSHhrQm9RMjVPZ0FOSVd4TlliZVZudms1a3ZZUDJhcFhBc3pCZlFtYlV5dVA0Z0FEbVF4TEFlVzdaTXhaOWtBaGRlalhpZGtEblpmeFhZc1poRDE3Z2VWMDdZK0dJelNNWDFIOHRqZDAybHBkUnFRb0huTW9yWTJBdUNrVFVHaGpUZk5LTlFKc0tBZU40VzlKOGxrU0VRUUlyTTNpcnZzb0NvM3dtTVV1VUlydHZYVEtYTERZTmN3M3JEelVVcHgzelIrWVVwemZObU43QlYvcjk3aWVrRDJ1aHZFbHhkY1lvYU1teUMzYWVhb1JrQnl0RlR3eC9CWEpYYTI1cWpPZVFpbFRhNWdxbEl3WmVWZXVwUGJlenI5QjBONllaUzJUS0tFRFMzRUVTL2J0QjFmZU1GQUtrVmp5bGF1QjJ1RDBXcTByeHlFT3JUbWRNUUptNlRYQmFVQzJDV1hoeUJON1djL2pYUk8wZW11Q29mbmgyM3NTcWswRFNpVmp0bkN3dVhXWEdkSU83am9qUWtjN3Bva3FEcG1uNjZCMmRxVEl5TFpJZ2ZpYjhxTHc5SEx0UGRJS0ttQWFJOWhIMllwbGlTZDRZbU1lM3l4b21MRmhaMSt4VWUrT3RwV0M2SGZKbUhWN1VZZ1pBZEZXbmJkQTAvU3JDS280RXpnMWEyODB2QVZwak1sUE5LcVQ3aEw0T01YNm05cmNEbXJiWll5QUdDaitZbjJiSGEwWWhxbEcwTWtScHFPZWFLMDl3NmdvTFR6N25BdVM5Ykl4TytneEkyRFpYNWZvZlBXVGs0SkRxRnNnVWI4dHNkVEwybm9xSUl3VmRGby95VllVNDd4clgrUld1RkdRRUNQa1hYWm5XSHRLTndtRUVpTjRZdXY1anpHcTZWaHpzNUNZbEdWamRtaGlSa0JBdlN6UjhmRTdqVnVtZ1grUDV3WDFqWkM2a1NUcWJTb1JBcE5sazFSbGNZRW16bGJadlUvUXRETzVuZzNHQ09mdkxMUzRkZGpmYWp3VVNvemdpbTIyeVdRNnpqakpDK1hybFV2RzdPTEZqQUJaNWRUaXUrSjdodFJTSExBMlRaTW9iWnUxeExSWVNhSUIyNGVCRWo3R2ZjSURTa1NlcGNpWVlZeHc0ZVdzL3A3MlNIenlZdm9zTVlJcnR0a21rekhPNm1YUzhDc3RsWXpaeFk4WkFacmZrL2pieGg4QnNSVFhzRllMZ2Q5VDJwRFU0Z1c4L2FJK3MwbmdDTGVycEZvVWVjSlI5aWpubEVTOTI1cGEvUGtpcnhrajlOWjFLeW1VR01FVkcxYVY1QTBqWk1QMFJ6aVdGRUVYR3JPTEhUTUNXS3hJL0s0MTNTM0Y5WTJwRlBOR2FBbUdIYmNLQkdzY0NKdDdpczY4SHkwekFUdDBzUHRtb2RGM3hNWUluVFhEMDVSS2pPQ0tiZjRBQ1dPOEtjbWJtNFpQWmFsa3pDNWRoUkVrT3VJUFBacXdGTmN4cGxMTTdjdGFDUjFvdk02T1FzUWJQajhrMWJHTGZSTW01MVI2Wkl3d3VCMWlXR0lFVjJ5ZzNTaklvY3loWk5UZWs0V1VWOG1ZWGRLWUVaYjFZanpEVEo0TURwYmlkQjVuV0o5ajV1d2V1ZWt6b3NXY2xMV3ZHVlQrQVF5cGpWL3NtNFJoVVhWcmpOQlZTWTNGdU1RSXR0amllRmhLMnRSQ0xwbnVMSlpPSlQ1bUJ6bTZXVE9YKzNETUR4QktTM0dCUDZpYTFkYmpSQnY4QzFCODg2UDI5a3VqRmNMTC90aUhOQ1FXK3pwUVlLbVNaMnZHQ0FNSnNabVZHTUVXbTM5RG9KWXJlSUxrNEowYzJaeFZMVDVtaGFYZU1VOHdRbUVtN0NrS3ZDM0ZCZlpnOEJTalorVFkzQzlnT0JrNExsckhoQmNVbVBBZnA5aFhTeCszcytSc2pOQlI2NURGc3NRSWx0Z2d3TlNUbnJDaGpSQmU2UzN1cUZTTTJVV1BHUUdzQ25Sa2pDYnlBa1FWaHhsdWxrYkpIYkNidXFOYlRMREJ3S1dLbW11NkRZVkdLSjJsQ0JYbHZ0bDlMS29kbFRIQ0xYWm42RE1vTVlJbE5xZ3diL1lGTVY4U1Z3bzJ1NnZGTy81Yk1XYVhPR1lFQ0ZWMERXbDJLQ0ZWSEpZTGZ3K20vUmhVOENKK25OQlJobFNmUlVtR1BhVTUyc0VZNWI2S1FmeEdXRXBwdnFEZ204eUhIbnJpaWYvNHpKOFBEZE5sblh2eW95c1Q1YW5Zd0VZU3VDYUlNQnZsckpwUkp5T0dXYWhVTVdhWEpHWUVYSUx2Q2Z3K081SVRvU0NuaW9PQjFnb28rVzJSL2R0QXVFQ2R2VW11Q2ZmYkowaE5sWXNUOG5HS2ZhTzVub3FaNWxJZjgwZy92NkhaTnZUZW1wL0FxRW5PajRvM05RNHZ0T1VFNmQxVGVWTHZyb1ZRVmhuRXgreVNSWTNRTElUQ1NJcHZJUlV4VlJ4V3IwMEYxKzhOb3RtT09PT1lmUVU3UEc3Sld0dEc3d2JJTlorRUFvd2c5N0MxdGpRdllyc3lCN0lDOC95QllnZWdXcGM0N3I2QnI2dWllUGVMS0Z6TGI3U0x4S1N1UGlleTBQeEtKejVtbHlCcWhJdkZUSGpCY1FUOFU1MU56UWV1dmFvcnF0Q1hVNGpYYjdIZndtOTNMZXNJcW04N1p5OTVnRnl4U1hrakhNbHMvdThGLy9yQnN6a1VPL3JyNXdRMVY3Siszc1ZCbnp0NEN3ZDg2T0Q1VE9HKzdlQ21RS1ppY3dEQzBEVzhYanJDSUlUWWo5dGVMSWhDUHhWamRrbWlScWpuUjhESHlkZ05tNHdxcnFmQ0pVVlpWck1Ud1BQczYvaGpEQndvejdGWFZtcWZkM2pwZFllU2oxUHVzMnZmSHIwZlJ5bWZMMmEzUHZFUWN4MS94VU1mcnV0dEJYaVZCMzM1YklrdXFkZ0MwR0UvdnBuZHg3NlVMZVRzRzFuMldaVXRpY2JJVDN6TUhtSFVDTmtMNkhxaHhmN0lKck1VMTFRcEZNV1pONnRsaHV2SFVadDlHczF2WUlkaUxCVHpQT04yUHNiVHU1UGhhbTEwRlJud2tMTlpZdGNmZWZjVEQxM05oUkVHN01NY1d2dVovL21WWGVoN0RlWHQwWFdzMUE5ZHo3a1JPTzZYcjE1blcyamdLN3V6cmFpM21QeVRxZGNpdldpenJ3bTBoSi9vbUQzNnVCRXd2RVBHM3U1UVdZb2J1SUp6WlB4TkNhSDUxNjhlL2tCVUg4dy9WQlJNNDJ6b3JNODBWNWY0S1dydGZlM1J1Lzk3eFVlK0g4Nm5vTFhYQlhZMHFyRjQyMkp6V08xOVY5bkQzSCt5bi85ZS9rZ1I0WGl0OG9tTjJTT09HeUdyLzBYK2gxN1hsdUoyZzFyTTJaN1hWUkRRQ0NTNFFjU0pnTHRXOEJ1UVJDak1MbG5zTVBtazBBb2pCTmxhaWd0dEUvaFJ4V2FRMUFOMlRHN2l0UjBiY0Y2ZDZCV2NrRTJ2eG5rbWl4MW5NMjdySkVhZ2lrUGl1UlBvczhGdUI2QUJVSnZzclFQTnh3TTEyRjJMUWE1dkNpMndxU1NMYlVpbVVackVDRlJ4T05XK0ZwQmpucVJIZ1dZTnFoOTNYZGFjUW9WdHRtNkJCMDdkYXVTVlZMRTl3dU1COU44K3ByT3hGQWNYWHdtUVdqaUJkZ1c2NUI4OHFhWXB2RGVjbVUvK0NEN01QVlhzTVBYRTBQNzRHYUpTM0krdTcvUGpYaWVyazVJTTBzSk13MUhUeE9NSUV0Sk5KVWZZcmd5U2lXSUhlNXNjZVBGalk5Tkt4V0duYzQvdmgxOE5Na2pVN2thYXJZSmRWQU03em5yVkNSeHoyVndTeGJhSnpxSW1GWWZ6WUd3R21pWGptblBXeExDZ3RSSS9DbU9QRFhXUElYWXJVN0Uwc2NjV1pPb0VTbkhZL3NNSUxiblo5THBwaDhPVWpUZDNvcnNFM01wWVFzQjNoM2IvZmkxSmJKL3N0Q0ZLY1J1TUQ3RTB1K21uYk5kdVZTWHV4eHNjemxkV0NZY1hpa05SQXZHTFNXTDdaS2NOVVlxREVYNkswems3RXpmQ1hLcEtCem5xN3ZocGdla2hvYlN0ajZ5QmpFTzR5NVUwU1dKWGNqbHhCS1c0SmpzYzRxSnp0YXpETnBidGltZkcrbnlnQW5tU1psejc4WlBENHVuWXdVbUJuWGVDMkE3RkdWUzE0aHFITi9IOXZSVjBMWEZ1VlNjK2paU1FaVEVkdC9JU1kzOVowUER6dTYwRThnU3hFN2ljTUlwVzNDTDc5ZXkxRVFkZmRLN2pBbksxMVAxV29HMUtvQzh3OXZDLzR6VDBXeTAyK25nS3p3U3hVOWljTEk1UjNPTTQ1bzdkTkhXcUF2Nmx5b3h4Q2tQNVhNNzR2MzVERnJHYXhxMVM3RFEySjRsRkZmZGcrM2VIa2I3VWY0MHJSZWs0TjUybGlNZHFxUC9MbGV2c2tTZC9PWlZKcGRpcGpFNE9ieHpGYmNUOGhQL2ppTTJUay9NWW5DdkVQZ2JuS1pHT3Biano1YWtURjZkWG5UNU5TZXJ4MkZTSVBSNnprOEFlVDNIYlpac0lMbG90ZUFaK0VrS1B5ek1xOXJqTXBvOC9wdUxxejBkRXFGbC93UlJCUFBXbXFOaW5MbzNYSVZIYy93TzdKbUdLVFMwbCt3QUFBQUJKUlU1RXJrSmdnZz09Igp9Cg=="/>
    </extobj>
    <extobj name="334E55B0-647D-440b-865C-3EC943EB4CBC-4">
      <extobjdata type="334E55B0-647D-440b-865C-3EC943EB4CBC" data="ewoJIkltZ1NldHRpbmdKc29uIiA6ICJ7XCJkcGlcIjpcIjYwMFwiLFwiZm9ybWF0XCI6XCJQTkdcIixcInRyYW5zcGFyZW50XCI6dHJ1ZSxcImF1dG9cIjpmYWxzZX0iLAoJIkxhdGV4IiA6ICJYRnNnZDF4cGJseHRZWFJvWW1aN1VuMWViaUJjWFE9PSIsCgkiTGF0ZXhJbWdCYXNlNjQiIDogImlWQk9SdzBLR2dvQUFBQU5TVWhFVWdBQUFSQUFBQUJBQkFNQUFBQWczVFZsQUFBQU1GQk1WRVgvLy84QUFBQUFBQUFBQUFBQUFBQUFBQUFBQUFBQUFBQUFBQUFBQUFBQUFBQUFBQUFBQUFBQUFBQUFBQUFBQUFBdjNhQjdBQUFBRDNSU1RsTUFacnZ2cXpMTm1ZbFVJa1IyRU4wcFJEYnhBQUFBQ1hCSVdYTUFBQTdFQUFBT3hBR1ZLdzRiQUFBSEEwbEVRVlJvQmNWWlMyaWNWUlMrbVdTYXgrUlBTbDJJYmlaUU55SXlsZFNkN1Q5WXVsRFFSQmNLSWt4UmZGQ3gwNlVvbXVCQ2NLRlQwSTJyR1NpNm5hQlVGSVhNd3AyTFNSRjhJU1pZS0NMSTFFeWRWRnZuZU02NWo3bXZlYlJKNklIOC83M25ubnZ2Ti9jODd4OGhiaE85MzMyVWRuNzYrZlpMeTdjSkFtLzdhNmNBWjRWNEVuNTdISzdlVGlDRnhqUmNFN1B3cGhBVktPNFBraks0MUw1OHo3Y2IzbFk1UEFXQWphWFR5RDhBMTczUlBlcjZRQWhXK3hGMzhjeS9RcVJ3NXpaeHAvWkxOekVnQUZmWGJDajFVM1FpNlFMeHhxQkxyNzJudzR1TGl5bHJwNDB0MVFUbzJNNVJhWWdFejRrMU5ndXc5eUQwaWdjWVNJTzd5Uk1udUxkdEdVcXJKbktnYkdNUzJucmEzcjl0SUxqNjU0emtRYk5QZ3NxWUFsaGdSZ1k2Wm1EUEd4NFFVV1VrNS9RK013K1JzMENOKytQN1pheTB1ZzlrbW9FNGJqcXY5Ni9EWHd4b1h4NCtFTEZDU0tSeHFnMUw4STlzTlFGOWViOG9BTEpKUU9DVXRWOFQvcE85QWh5eDJIdmNESUJJeHQvV05nWFlrajJncExOZkZBQkJIMEd5MDV2ZWZ3eGcrZFpoNU42K3hDdWozb3V4VlFJZ3VCMVJUM1lHUURwUlpoZGhKRGtrbCtXbjR3cDZvd0NJZEJ2cnR5T3lEWmJleEN4OGl6U3paT0dBWTdGVkFpQVlSNG5rSWRDTUNaMWg4b0NXTS90bmJKVWh2R1FGVnp6NjJsMGZNVjJRdjh1YkV3REpFZ3lBZzBadUhIWmt1MHhHTzMvRkRJemV5QU5zM3oxRVBBQVNuRWhkaFJITWZhdENWQmVHTEJnWm5nVFlxVVg0RGlzQUV0aElYb1V4ekwyNFdtSE5tVDVLSnluRFRsUWJ6dVFBaVBRYUs4MHVxVEEyU2JhU3hiK2JwZStnUFFMNkFJaU1JOG9zYU05VVZhcGNuODJwYUg4b1BicnNBOG9lZnNGbmNiOEY5MGY1TGpNQUloa3FxS01zbXNZNW5qSk5SbHNwY3ZzcFdOUW1UR1dDWkZaMWxtWVI4OGc0MGRHdy9VWUFwRTQrQXcwamh6YWpGTnpxaUFsWmtPVGdkWkUzOGI0cGt6SWlWb2pNWEc2c3FHckc1UWE5QUFpSEhxNlZwZXlZcVliT3czTnF6UklxYUo2aUNoUEFEWHFUbFYrUkhQdVpOZk50YnRqMmdhQnZJQzFZZ2ljZTA1MTMydmR4TTBsUldYT2cwR0xnWVVnRXBLZFJQUWNMbnRGcUJ4OUloWERZS2MrczJHdE1rQ21QNjh5RDBQa2drcFpDMUJPa1Z0V0tqZTZJMi9PQTNFRTQydmlEQjFHSmZ2aW10cDJNcmw3T1I0R2tJOWE1RnBEazR5L0toQVBlRzRRQ3h3cXIrRmpYR1hwZWx3bW9vMUExMDZQZURpVVEzbDg5dWczY1poQmxLY0ppU2FtQ1hrbjdOOTZOUTJPZEdMV3FDNERjb0YwRzBpUmJxYkdrcHRZUmF1dElNSEhlaWdUQm9NMElnSFNIR0FnNkxqb3ZPU3U5a0FxNlRCQVp4OXZrYUZWSElkbnQvN1J0NUZtMGU0RHVjbjlwSGltUkFpWk0wTURVcWlaTVVYcjJhS1hyTWZwMUxTQkM1RkpDTXF3T3E1ekZ4ZEJFaTd3bW1xZzZHcnlraDZkWkhoSUtEQzRIaVBpZWdLZ2RqSWpmK0xTR25DckFHZzlnR05HK2tvdW9RVVpkZjRsSTN3V1NwQVJFSDNWRTNMQ1d0Tk5nR05sUzNER3JlTkNDY08wcm55N29NZWZ0QWhFbEFxSitxeVBuZHd4Y0UwWXdEWWRxb0V3WTBERi9NZXA3UU5BR2tiWmlrZzRQblVibHZIVVRSa1FtdkJwSGdZeHluWkFWYTFUU0FZS0FGZHFLQ1NOaVBreHZNU0FqWGJEa3hPRkdnZ3BabGNqSzJsaUVLQ2xzY2tBK2pVdlp6RmpiVXcxK0wwTWE3dnRWYy8wMEVWYUlKdm0xUitrMWo5R3Y2d05wTVpKKzBvWnZuQVoxYVN3alZ1RVhyQnJMekk0MTRrQnFNVkdiWjg0QmEyMXRHWWwxWVRheWxZaExtMEc3RVFjaVk1VXQ1N1o3NFJURHlCRTFOaGI3OFhYckZ1MnU0ZlY4SUdWV3pVRlB5dS8yd3VsNEx4Qm5kS2kzcGVlR3hXa3RIQWV5cW9mN3ZORjcxVGxzOXE3Sm0xY2kwbE1tQVVRR2JWWWNTTkVXaWJSeDFvSmtyeHYzRWZsaVJESTdhckx4Z1JSWU5hY2lTOW9zVk1pcTdGZDd0NnJXbWkyaTIwdGN6K2xlLzNjY1NPeVE3VFV3bmpWa1A2OUxWNUdMKzBkZG41MDlQOUwyZ1N6eGljakUvdU1ia1FuTW1qT1dnU2VpaENLWmhrYW1lbkZHQ2NaZlBwQW1BNUVKYlVYdkVVekZXUTNKckJnZ0pXVyt2bkE2U2pJUHNpL2RFcEJrWEM1SENoMjVEWDU2T2NzdHlrMGJrbGMrNkVPUS9kSm9Gd3IvUkRZSmgwdzJTUytkK1Z0Z1lOOWlIbjNFV09iV1dMOEVoYkpyL3Z4STN3Y2lDeEsyOUdsOXU0MU1hNm5BWHRyUi9sTlM5VWtvbkZjSEhJN1lIQjhJZmxVbEtxTE0zSUFVdmk3cnlTUmRiY212bFROcEg4M2doMGlBUCt3dHc3YjdINndIcEVDVmdWQkdYWEcreUx2VFVTVU41SHpTRVhWNWJoOE1TUGVmQVp4MHAzdTlNdStwSHlxYjUxSm1uRXp3ZjBoUys5NHMyVzNDOXJLNENLK0tiQXF2MEwrRkcxRXhadUxYUExoM28vKzRpQUlSUDJoa0E2MTlwZ0RxOHhYS2Qxc1EvM3ltTnAvRkg5ZDU5NW0rV01xTHh5Ky9LT25NcGRUVU54Y1Z3RTV0d0k4UXlUZVg0SGMrc3AvZVNvLzNEWDF5Q1VKaXFGMGN0SzQ5bG56OThKbTArM0xONXUyeS9ZdDkrdGQzdWRpdXBpY2Z0c3lSSE52VlNydWYvUE9YZy80cGNQUHIvdy9yL2FXVEt1Z3ZSd0FBQUFCSlJVNUVya0pnZ2c9PSIKfQo="/>
    </extobj>
    <extobj name="334E55B0-647D-440b-865C-3EC943EB4CBC-5">
      <extobjdata type="334E55B0-647D-440b-865C-3EC943EB4CBC" data="ewoJIkltZ1NldHRpbmdKc29uIiA6ICJ7XCJkcGlcIjpcIjYwMFwiLFwiZm9ybWF0XCI6XCJQTkdcIixcInRyYW5zcGFyZW50XCI6dHJ1ZSxcImF1dG9cIjpmYWxzZX0iLAoJIkxhdGV4IiA6ICJYRnNnWWx4cGJseHRZWFJvWW1aN1VuMGdYRjA9IiwKCSJMYXRleEltZ0Jhc2U2NCIgOiAiaVZCT1J3MEtHZ29BQUFBTlNVaEVVZ0FBQU00QUFBQStCQU1BQUFDUm96bnVBQUFBTUZCTVZFWC8vLzhBQUFBQUFBQUFBQUFBQUFBQUFBQUFBQUFBQUFBQUFBQUFBQUFBQUFBQUFBQUFBQUFBQUFBQUFBQUFBQUF2M2FCN0FBQUFEM1JTVGxNQUVESkVabmFKcTd2Tjc1a2kzVlR0STV0NEFBQUFDWEJJV1hNQUFBN0VBQUFPeEFHVkt3NGJBQUFGcDBsRVFWUllDYlZZejJ2Y1JSU2ZiV0tiSDl0dWFFWHdCKzVLLzRCRVJBOWVOaGNSVCtsTkZDVUxpbElVSWtndkZ0a0lldWloYkZBUUJXRWlJbUpRTitKVjJJaUhRaTlHVVZDaGJ0VzcyMnBOMHRYNGZHL21PelB2emN4dU5pdk80ZnQ5NzgxN244OTNadDZibVYybFZPbjBRODllYUcrcS83czFnZG9MLzRGbTJpQ3d4OGR2bmJzM3dXc2JoOFhFUHJvaDRTSEVENjVHQVBjLzh4S2F0eUxyWWRRc0Q4Q0xDVVliK29udEVJYXBEV3htVm9Da1FnUjRQY1lBMkl0Tmg5WTFFZjFwdzA0K2JCZmpGWWxTOWc3U2ZpaU44eWcxWWRSK1RVQk1Bdnd1RE9Nb2trZWR3TkVCL0NPUWpnRmNFNFp4bEloSDlRelJBb2M2RHJESzliSGttR2ZXOEx6THNhb0FaN2crbGh6emxBelBUWTZGUTZ4eGZTdzU1bEhHSUlBN0FHTkJpNkNFWndXbzhmMnNPMHI1UEhEUjFnVHVLQUxmS1FuUGt1RmhDWVl6V2RTWGkwbmZ0N1pNbEgySUpISytDVS9QT0xPQ3dWUm5tb3NUNzB1TUJmcHpvcTlRRXA2NmlXRVZoQm5JUnBmRHVCTkQrdWVmL3MyMFgrL0p1ZGhsNS9NeWIzaHVCR2NzbjdXZ1pTVGNMK0RWclV3SE4ybUM1VHgxTXZBZG9RclE0QkdKM0FINFBESEdCbzJnZ2lkWkh6UmtWOVloM1E3d3FaTUh2eE9lSlNLRzlSRFJHVjQrcFRhOEY1d0hTcHBRK2J5dGtBRTJRMEFYY0hlNDdlTCthM1BCeHFUanNKZnZZRDRvYWtMbFBNWUFJUlRMWjBkZGduNGIvcEtSaGRZU05aMTFJV1BNZzRjYU5rYU01ZlBISkx3L1YxNkdqeklvczZOc0Zoa2VQR3l3clFaRUxKL3JUZUtkZ1A1V01EdHAvb0NrZDM2YVlObm5MNVBPcndOWVB0LzNGOGk5bFlQVUkxNkZOT0VHbnFPa2lobXZvdjYxK2FvNjgzT2ZlUUpZUlR0ajdxMFJKc1JQdGtuOWhEdGkrUlR6TlpPNVhzM2t4c2pEbmF3SjJJN25ydE5uU1lHZGtHem8xZkhiS003Z1ZSZm0zcjNoTmV6Y2lud3o4Tzd4WGVna3FldlJwMFIrV0svbXFEZEk3ZURkK3dsSmcrV3pXMWd3ODlabHAxSmh5dU9lU0U5NGZwSU9WRDZGQlZQK2I5bUoxN0Rya1dXUWFuanMrcHg4MG96cEcrSEtUaCtjTjBmcFhHWmgyNGtIdkJtUFVnOGFvZ1lQWWFjUGl1ejRNMDdUb2dSNFhDd0xucExSM0hvWTEybzRmU3FRRkV0bDVKdWQ0RkYzQUxWTjlqRllQbVl6UUZNMW5iY0tQSFZmM0dvc09vaWFnUDErY0lRMHNRb2Q4SHQzM1ZlU0Q2K2lkOXhHdW9jMEtXcmY0MUI5ZVcwRmQxVFdRMktWM09QbXhpOThOWG41OGFnNnFYNm0wQlBDc2ROS0x6NVY0eTRmSTkwVGJXQllvQW1XWXdpM0pyNVJxVXE2RTBVZVR0WDBNV0U4bUZQWXRsMnZ1aVhVSnAyQVozeUhGV2FnRVZrR3FacHdBdy9XQ0xacjNodHJjNzFRa0ZKYzc4azh4VS9Fd2kvLzBvUWI4NFR0QlhsWGkwRDhlWjVzbWtmOVYrVFJnelhMRTdhWEdWR215VTJrZk9EVjJ6RkZQUFkvaFhCRzRub3RGSzY5c0ZRdUdFOE5zWGtFZXlKbGVYYThXeldVYVZPZTU5Wmx4VmV4RDhrTFdaN3drY2hUeE9GQmxMbHl6Q2NwbUtlSjcyK1lYOWpDejlPS1gzdjhWUkRvUGRpeDVFanlYVkxRaEJ2eXpmSzRNU2dWN2g2NGN1Slh1SVVwaXp1WWhCWmF4R092aVhiU1M4OHRZSUc0WEY0S0djRUJWbUNScXdQbGlJZUtFVnVOL0dleFh2RStaMFB4WjBHUzFkUXpJM1ozNjV0N2FvSU44NGI3R2JVR3VVN2o5b3dIeFp3SncvTjd6UWpSQXgxYzRrYzlVdFVFRzNnb3E3QnRrMU9WaXIxYndOVGhwaVdVNFFwMytGRFZjUi9UTmNFR0h0VWszU1pSajdhY0pYc0R3TSsybDE4V2FrWE13MFppVEEyYVlCblBWNlRiRE83U3BqOXRPUzhQR281U3k3Qy9sZUl5Uy9SLzRxTHBzbitNVVJMTm1qSXF0Nm1ZOE43ZE1OMlp4MFFiZG1zWnV6Zlp2Y3g4UHowV2JZZTlXKzNXVG1tN1IxNkdOOVNSMXJEZm9QaERlTzluajVvS2VaNVN4ek9iUkNvMVlSL2cyelE4V0I3SGlEZC8rU0lZcERUZDM3anlkdEd1YkxqeHFOSWpCZEU3MXIxOHR2M2haekl5MW9qSXQvejlJQTRoL2RTakYzNkVINTdQZGVWdHBjYzhDd29qMVZNZTZFRHIzUzk3cHZ6OTdVQ0VVUjFLWHc3OUgyazR6TDhRcXdSMXpHc1YzUUFBQUFCSlJVNUVya0pnZ2c9PSIKfQo="/>
    </extobj>
    <extobj name="334E55B0-647D-440b-865C-3EC943EB4CBC-6">
      <extobjdata type="334E55B0-647D-440b-865C-3EC943EB4CBC" data="ewoJIkltZ1NldHRpbmdKc29uIiA6ICJ7XCJkcGlcIjpcIjYwMFwiLFwiZm9ybWF0XCI6XCJQTkdcIixcInRyYW5zcGFyZW50XCI6dHJ1ZSxcImF1dG9cIjpmYWxzZX0iLAoJIkxhdGV4IiA6ICJYRnNnZDF4alpHOTBJSGdyWWowd0lGeGQiLAoJIkxhdGV4SW1nQmFzZTY0IiA6ICJpVkJPUncwS0dnb0FBQUFOU1VoRVVnQUFBY1lBQUFCQkJBTUFBQUM1amhuT0FBQUFNRkJNVkVYLy8vOEFBQUFBQUFBQUFBQUFBQUFBQUFBQUFBQUFBQUFBQUFBQUFBQUFBQUFBQUFBQUFBQUFBQUFBQUFBQUFBQXYzYUI3QUFBQUQzUlNUbE1BWnJ2dnF6TE5tWWxVSWtSMkVOMHBSRGJ4QUFBQUNYQklXWE1BQUE3RUFBQU94QUdWS3c0YkFBQUk5MGxFUVZSb0JlVmFTNGhiVlJnK21YYW0wMHpUREZWY0tSa1J4RVZwNnF2Zzh3WUV3WVZrcU9DbWl3eUlDMUdab2VDbUJUTUxFWGN6V09uU1JDclNsVFBVbGEyUUxGeTVTWW9WZGVPa2lpQ29aR3pxdExZMnY5OTUza2R5enozVDNBa0RYb2JjOC9qLy8vemZPZi9qbkhPSHNWM3o1RTdjLzk3RDN0S3UwV2NuRkNrVGYwbzdJWHJYeVBRRXh0bGRvODlPS1BMVkJ5OEFaVDBkMFpkUGRvOGRuazlIVnJwU1BPcWxJL0E0VVI5L3U5RW9pSzZsZ3ZFSzlSOWd1Yk8wdGZ0V01rdjBieG9Zc3g0MXVad3o5RmNhNGxLVmtTSDZPdzJCcjlBL1Fvekdtb2JNdEdUc0pkcE1RVlpPTFNOakZRVTJCYUd1SWpLbjdKUUhpZWJzRkU2OVU3U2w2QTRRamRzakt3a1JaWU9rSHpraGlTZHEwVzNkNmRHQ0xvN3BYZXZiQjZxbE0rMGVkZlE0cmJFYmF5RWgrMVdKdEhJanZLY0QxckNXVnNKMTFpY0pZemVWOUxnbllBM3c4SFZuOVZJaFRNQ1lTeWM5TmdMV3NHL3NtL3dFalB2VFNZOWxFMVlaUTJCTkl4dHRZNFVUTUdMUzAxQ0k2THJSQ2RNMjVxMU9Ba1k0ejRMUjdxNExnSFhETUU4R0FadlduU3drWUVSNlhCNTllSVRWbTBZS1hEd2hsaHZTbEFvSkdKRWVVd2lDVTZISVJVVHRsTFIzRTVPQXNSb0lpRzRDaDFIbEtaajNnVkhPMnlIdmlma28rZVJEcjBlYjR1cm5qL1FmRkgzbnUvMlg0b2g0ZXdMR0xnK0lQeHpwSHg1cDV0ZkkzOG94NWluN2Y1VWU5OTEwV3QwYTFaeXZIWERtOXNTNWI1cDZzaENIMDQ0UnZuT1RmY3BsK0RFalRwS2x2UkhLUUYyWklHZm9GQ3ZRa21KcnlXQ0xBUjJ2eURKMHRaNnI4Z05EOGRFMnUyQUVEVkhEamhFQjhYYUdubTFuVy9UMEVHYlhwZ0xSTFo4V0dPZFFxK0JBbVRlSFUrV3hHTkF4V1ZWNUFqcUFuTFNYbjJqdU00SlFpVDUyakVpUGQ4cjhIbUNHZXZVb3EzdTlGY1hZWVN6bnJUSjJVTzhVa1ZERVVaeGp2T01pZUZycTQ5SHF5Z0pqME5NUDNBUHNkb3hJanovMzFqbFRjWlE4V1kxaVBNcllYbTc5ZTBpbEViMzV5V0dSbmU0ZEN0S3VxdlFyMVJtcldYT3VIZU1HcHZWUERwRTFScm5XS1ljd0xncHpyUERsZ3Z5MkVEK2g5eHJuM0RCbVZXaHVVWS9QVlhHRWRjVDhLQnMxTXk1VTRqL2ZYWXA3TGhvYVZZQUtBWCtVR0l2TDZHem8xSlFuRlRSZ3RDNjJPcVZNc3lBbGU2SEFIUjNldm81Vk02dXdXdmhQNE1FTlRlelRETkR4NGdER08yeVNteGlyYWx1dEdQRXJUakduQUd2blQwdkdMd3hRRXZXaFAzYU1YVE0wakdrdUpHQW1GbUdVVW1BTUxNNGlYNnA5NG83RnVCRjBsVVlMODFYcWgwYUxWcnhaMlZLVis0blByYm5OaWhIWlNwOFhFTGtpWS9PdkJNT2YvbnBFSllIS3RJbGFubDlGSW9yS0cwbXN0TDV6bVlqTXBXRUxGdmJySFc5UkdmdVg5V0IzcEd6RnlOT2pvc2NkWk1DbElrS1NxZ01ZYjdIS0pwajhpMDMvWURMdGNnaVkwSm1DQWdmVFdDMnNHTEY0WEJYK3dGWTFYTm13blY5Z0RFeVFRTHl5QkFGNTdVYUlOR3BCV1NiaTk0eGxGdCtLRHBaWDR0eHU4YTBZQTZkSEZMVVcwUUdUNjhWQmpCZnFZS3ZwM1RuU28zYllHZTJZUm14NTBNSDNMY3ZlZ0tFWjhzR0NGZU9HMmoyRERWTis5NmYzSVJpRkptVlNmZ1VyNlNqZE10clZWSjA3YmV6UUFVUFQ1UEtkT3hGSWJOVmVvSEtwSHFZMDh5eXk5ZDNiYWhoajEzaUE4VUxNSUxkZC9renJLQ2Vyd2t2MGprODNtWGZBMEV5YktIeUxpWWw1K05ZMDhGUk5ST2ZaMm1tUEZlRDJpK1dRclJxTVdDRWxFOUpYRmZsRTFGeUF3d1JkWDZRc2JmaUdGdTZDd0xnbjhtRmcwUmUrNG50TVdKcExyV3JBY0dxREVXRzFJOWtodlMxTFRJY1RWUlhCTjNZZGE5cWhEYlVxN1BYaUlOTHZZVnBqU3lLTmI0WTd0MUZyUlRGMkJIUGVyTUtpZGt3Y3VXU2ZMNTF2TnVMY3BLcjNnajc1a0pJdDVrQzZpYVVZYUdFSXUxdFRJWXBSaXFxWjIzTi9yOEZhMmpHTmFNelFzcW1FQytLYUl0dzBwR2JEaUlpdTB4b1NFVFdIc0xzMU5VSXI0ZW1zYU1JcUp0TjRZWEU5S25QeTVPbG9rNnFMYTRxWXZrQ3pEU01pK2xGRkNyZ2pmRGFzQkF5Q01ZaGFGbUxONnVGdVVrOW1ianVma056U28vWE9DaEZ0VG1IRTdXRTBiNmtlbHhjY3o2eVR3TGpLdWZ6TlRXQXlNNUd3WnhXUDlLaTNEalk2MnpydTBSTXV0Z0RSVzZ2SllHSU5sUzlHQnd6ZHIvSnJxVHFuOERjM0dLakVXL0JNbUFnZzY5WmZMRUxIU2lBN2JSZ3gvZG81YXI0MUthRTVEN3JHUE0zSXdLRjdjaXlmdEVla0R1VUtHMFN6aW1Wak04SnJxNEp2U2ZablNoWTZHMGFJYUN2V3NqL1Rxb1dIOUxobkxqSWcvTWJmdmFEQ2I5SVl3K3JPaVFMZllNekxFaXVVVk1IbFZUTmJCK3ZVSkdCVUl4bjdDb3k4amZNajJDVXN6ZzRUbGRzcDN4V2dhMTFKN3E2cmdzdXJhaGFodFdDaHQySE1rNDR6K0M4ZGZ5RXMwdUs2QWptZTN4UEtJQXBYYUVxR2drbmxNM3JFT0VteVBYZEp2THRtSDladFdoaHNHUDE3S3BqVmN4WWhpVjB0TStIOFRsWHRKbENZbFp4WVJ5VmlZTGM2WFBRS1BZa09lTGFLd2pNOTdWVEQ2RzBZSjh3NllxSzNZME1EQTIwWXh4RWhXa0xEeERVbDVZckJXRGs2d0R1a0FUR00yejRzUWdYN3FjaGhJc3hqd3doUmtoZ3hOSm81d2xLU2F0Q21wR2thZWszUnVDUWF1YmUzWmZlaWhLOXBZOTVyWUVBWEhGcGhLM1JpS0VXekRTTnNRUTROYlJac1FoTDdzQlhjMUVSbHJSZ2ljMGMwWWk1VlhNMzBOWlgxWFpDbnJaYWVlbjJqSE1Oa3c0aFQwTHBnYTlDV0JCc2pKTGw1eFd4MHNHZ2RSZDlWd2FkeVEyODJLbTVuMUtwWXdDemRxL3p4cDV0V0Rhd1lDOUxDc0o3eWc0QlZrclh6SU9tb2dNd3ZKNDdma2dzUHlIbkxYUm5Tc3ZyYTFDcEwzeHhQWElkNThMblBkVXRXQml2R0tUblI1MFplUnBiMXRFTUdQcHpBUnB0UTdyTXR0aVlYNUl4OVBReVFOZm9ENVhJSDErUWxGTDVJMk9OYU1XWTlIcjR5WHV6NURiMk9UNFdrL3JDSkpjUFNvbXZ6N0RLOXpTWTllcE94NHpyT0dvS1l3Z0Y2ZzdHUCsyMDJUZGZidVErVDFMTmlaT2N3OUdTUm5va1pheHZOUUNHdzFSUld3Wm90a3ZwZS9qMmlTSmVjL3hYZ0RQVzY5REprM0VOOU1UMVdUZXdZYzJYK2YrNVhyUkljTzY5UTd4dkd6cEw4bkttWWNsLy9Rci9OODhxUDczclBuM1lVQmJLUFh1dS9JNmdQZVkvSmdvWFhqcEZsMy9lT2JXTm95MEQ0Wk0vbnZOZTAwZXhNWHdMR05BZjk1RVh2MkNQcmFVcDBsRFZHakk0YXBVLzJ2OERvdG50S2YzTEhLTEhoSDE3SE9PcDRoNXA2YXJ6anFkSCtBMHpwMTJ0S2UveWRBQUFBQUVsRlRrU3VRbUNDIgp9Cg=="/>
    </extobj>
    <extobj name="334E55B0-647D-440b-865C-3EC943EB4CBC-7">
      <extobjdata type="334E55B0-647D-440b-865C-3EC943EB4CBC" data="ewoJIkltZ1NldHRpbmdKc29uIiA6ICJ7XCJkcGlcIjpcIjYwMFwiLFwiZm9ybWF0XCI6XCJQTkdcIixcInRyYW5zcGFyZW50XCI6dHJ1ZSxcImF1dG9cIjpmYWxzZX0iLAoJIkxhdGV4IiA6ICJYRnNnWEcxaGRHaGlabnRTZlY1dUlGeGQiLAoJIkxhdGV4SW1nQmFzZTY0IiA6ICJpVkJPUncwS0dnb0FBQUFOU1VoRVVnQUFBR3dBQUFBOUJBTUFBQUM2bXBHc0FBQUFNRkJNVkVYLy8vOEFBQUFBQUFBQUFBQUFBQUFBQUFBQUFBQUFBQUFBQUFBQUFBQUFBQUFBQUFBQUFBQUFBQUFBQUFBQUFBQXYzYUI3QUFBQUQzUlNUbE1BemUvZHU2dDJSQkJVTW1hWmlTTGluNytrQUFBQUNYQklXWE1BQUE3RUFBQU94QUdWS3c0YkFBQURiRWxFUVZSSURZMldPMjhUUVJDQWh6enRQRWdnbElDUmtTaWdjSUlvNkd3aElVcEhnUUlvc0R2S2hJWU9ZVVFKS1BrSGNZRm9RRXBFalJRNjZCSkVRMmVMa3NheG5mQ0dZUjY3OXUzY21tU0t1NTNIdDNzN083dTNBSWVTajkwN0hQZnFlT2RrL1ZDQUJEMXVsL0V0d0hPOGRCMzNENCtWcTFuOEEyUDRIcUNCaTh6bE1KVE93dFc3TmRQaE9JMkFXS3VjSnZzUi9NWmVpM0VublZzaE4vSVhvSUJ2OXRnNnJWOFp3eEQzVjVKZ2E1WkhLNVRZTm9sZGZsM0o1L01GSGdJNzFISk54SGFkblU0YVZjaVF2OGJxR0tLejB2ZXlWRVhOdkZ3U2JhL212UURGSm95anpnbW1zT01kU1l4czk0UTc3NzJRb2MrYVJpeUpZUVRiM21Fd1dCZHV6YnVQbnVNRVlsUDBvZjdDV1N3cm1DVGFvek0rdW9XL3ZNMWlzTTJjcHNERmJPQVBiUzBqcllaS0NsdVY0U2p0UFZuRzc5b3U0eGx2VEdGcStPbjk5QzdqdkdySXhhbVN3aWh2Sk1taTlkR1RpUFdCR0RsWnZCL2dLS0ltZHFTL2JNRnlTNmltc3Q4dmxSVFd4TE5LTzhGTDZpT3BKbGg2S3dlaldva0FXMGd6SHJzc1pBcWJVR3pUOXd0RCtGdmJPVTdOekc0Y1M0M1djc3RHRmIwRHNGNktZNm01YmJsRnB2cHYwbXFzeERITlpLL1VBU3B1a2FkNGpoT3k0NlJPYVRKVjZVSWV1bTV1T213cDZBbWllM3ZZMVZrcUpXcHc1VVFVVFdsTitzdHlhaHFMMGs2dlcwc3lXVlV2UFdtdU5WV0tiUmoxR3k0MVdvVXhPWEUwZUxLM056L2pDYmRmMDNPamZKR1VGSkhuMGsydmZPaGM4MDA3V29PcFpDSDd3UEJ0c05kTWRUUUhZV0NvSmJETWx3YzVwdkJUR0JMVEZKTm85K2hXWTNIR2xzSytOazFFVkUxaDNZTW5SaDBsNS9haXlOL1pyVWY3RDQwSkRHQmMvZ2o5UFJ5R0pyVUFnMGVTRmxkM3lURGJEckdNREpjb2Z4dnU5UkNERFJsdXhYc0h2ZzAyS3RqOHdIRHZNSmllSk1HZncwY0diNFBScGlRNWVISUdvLzgwaVRzd2d2NUR4V0pGNGNLWWlCYkhtcEhJd0JUSERsd0JpK1hrSXplRHJpTktITnVKUkFhbU9MWVl4RVFVaTVYbEkyY2prWUVwanUwR01SSEZZaFVaVGMveVorOGlnSm9zdGl5WVhoUzJFMzl3MDRIRkhncW1HenpuVDMvRGtHcXhWY0drS0RPSm00RUZMYVliRHBzVWwwMytRUXhuTWJxRnNQRENEZnU3bGtIQzIrc0Y5YTRMeGxlNWJZd3ZYMDRpL0lNalNmVFF3OXNadXBIV3hXSWZVUXllK243Y1ZkZFNrTXVmWFRpbU1uZXg0RVlEZU9LNmF6ZFR4SDhObWZzMzVncmRVd09vZnkrcmRITUNhcnd3QUFBQUFFbEZUa1N1UW1DQyIKfQo="/>
    </extobj>
    <extobj name="334E55B0-647D-440b-865C-3EC943EB4CBC-8">
      <extobjdata type="334E55B0-647D-440b-865C-3EC943EB4CBC" data="ewoJIkltZ1NldHRpbmdKc29uIiA6ICJ7XCJkcGlcIjpcIjYwMFwiLFwiZm9ybWF0XCI6XCJQTkdcIixcInRyYW5zcGFyZW50XCI6dHJ1ZSxcImF1dG9cIjpmYWxzZX0iLAoJIkxhdGV4IiA6ICJYRnNnWEdaeVlXTjdNWDE3WEh4M1hIeDlmSGRjWTJSdmRDQjRYekFyWW53Z1hGMD0iLAoJIkxhdGV4SW1nQmFzZTY0IiA6ICJpVkJPUncwS0dnb0FBQUFOU1VoRVVnQUFBaGdBQUFDOUJBTUFBQUFENUJsWEFBQUFNRkJNVkVYLy8vOEFBQUFBQUFBQUFBQUFBQUFBQUFBQUFBQUFBQUFBQUFBQUFBQUFBQUFBQUFBQUFBQUFBQUFBQUFBQUFBQXYzYUI3QUFBQUQzUlNUbE1BTXU4aVJGUVFtWFptdTkySnphdHBGUzg1QUFBQUNYQklXWE1BQUE3RUFBQU94QUdWS3c0YkFBQU1uMGxFUVZSNEFlMmRUV2dreHhXQVM1clI3STRrcjNRMkpDTTJKb0dZdUVWT09TVE1rQmhDY29qRTVoN0pJV1lUQXBZZ0JwUEVNRHI1WkNMaGdBTStXR0l2UGdReXkwSVN5STlISkxja1JQS1NQd2hoUkNCL0JpTmxFc2RlajllVlYxWHZWYi91bWE1dVdkUEw5bGIxWWZwMTEwOVhmZjNxMWF2cUtrbUlBc2ZNMWRVQ3NUeUpzaWJYUGFscGZqV3Z5d0NES0gwMUNqQ1FSZTBsQ1Vkb0prTE1QZk45aFNMQVVKcHhDVGdNZnprSU1EU01SMy8reldVUllLREpVS2NBSThCZ0JKZ1lOQ1BBWUFTWUdEUWp3R0FFbUJnMEk4QmdCSmdZTkNQQVlBU1lHRFFqd0dBRW1CZzBJOEJnQkpnWU5DUEFZQVNZR0RRandHQUVtQmcwSThCZ0JKZ1lOQ1BBWUFTWUdEUWp3R0FFbUJnMEk4QmdCSmdZTkNQQVlBU1lHRFFqd0dBRW1CZzBJOEJnQkpnWU5DUEFZQVNZR0RRandHQUVtQmcwSThCZ0JKZ1lOQ1BBWUFTWUNKcXh4eTc5RnZ0UzdweUR3T0pIemhINVBvcjZpKzBpaFpGU0ZvcUhlUzNKSXBuZWYzSGtXWUV5UFF3dzdtd1dpSWhSdHVRNUloZlB0dXlZRGZrLzl5TWF2M25tOVJ2QVFzclJELzd4YkVIRDBaYXI3bHp2ejlDYS9JKzdZQTBOZ240TzNKRXB0Qkl3bnZqYzg2L2Zmb3VLck00RllGejk2Vi9NOGVkYjBRRlBteTFYQWNZVi9ZTGY0NVhJaGNFakY1YXJBR05XdzdqRDYrUXZqUHJ6djRWdGlBa2o0UzhNVUFsUWpwV2dHVWhnU2NxREFBTUp0Rk4rdGRmTlpGL0s1YUFaU09CVUpvY05EN1JtZkMvSEQrN0xkN2hpNUR0ZGlkaEZMKzRQUDJNbWFSN0hDZy9POWR1Sm13K3lac3pKbTRtNnBpL21wUHgzNHQ2RERLT1o5Q0lTOVZZWHNMUDlMSEhUWnhnTEtUZmpnYllaZVpxeGxYSXp2SWF4a1hJenZJYlJUYmtaWHNQb3k3c0orK2t6REhBejNnMHdrQUM0R2Y4Tk1KREFtSnR4RDVySlM5RmppYUdoS3NyTWpkZVM3eVR6cXZhci9rLzJWR2p0MS9MVjljeG9Fd055dWxad000NUZBL0ovamxLWDduUjlRRjZWZGdwNlVaN29CME9udGtvbGNKNW5lbkpvdklFanlPZGNYL1dFeUlFQmJzWmg3VlJsdTQxbEtCdEdYWDVEN051bjdVbzlBYXMrUDV3NElWRGcvdWk3NHJvYVc4NFBYeFQxbnFWSzRjNXpEZ3g0STUzOTRYUGlFM0tJYjZac0dLMDNoVml5NHlFY0pvTHBTbzBLTWlwMVNYL3UzZ1Z5cDhmd3BnZkp1WmlNUlBaMkRveXVsRTlwWFZ1VEh6SnBTb2JSaU5hRldLQnBneGtjSmlvWU9SL3lUT21PZENsbjVadUx5aU9BMGgrYSs4VitjMkQwNWFqM2lNcHBudnlOa21GY1VZbzlLNGVtOUpkUklScjk5T0RaaEtkL20wWi9MOGxSQzZiMEZjS1RkQlRYdFJ1R2FxdWpUWlcrVHNhb1pCZ3RwUUJncWZSRDRSV0EvVmJIeDR2QmFCcy9BQmhHMitvRlRsVXpGRnRzSGhHTzlVdUcwVHVFcXEvUkdHQ0pERGUwbHlMTlpLQlNxMTVCZHo3cUUxaEgzeWo0NDlZTTlYZjZsazFPZlFtV0RZNXlZY3pvSHJSTHphUmwvMExnVVJFRDJveGJsNXFyQk0xSWZCblY1WGY5dUdHQW0yRVFDTkZEbzFZdWpFdDZ3dFZXWXBmYUM3U2NGVmMxVE5nc2ZnaUZkNmphUzYxdnUrajh0Q3FHR3dZMDNoUE1oOTVXdVRDV0ZIdG9uUGdLZW5LRWo1L1BtYXZWMFRaV1RHeFFpVE1sMWI5b3Jvdit1bUZzeEkzdUZIM0FjbUcwVkNYZzI3K3VpeERTK3FLTFJUcEpiWEFnQXpBMXgwa0FqWmR2alY3cEpPK05YN2xoZE1tU3FXWmlqRkc1TUk2Mm9ZaFFseE5kVWpDYjFFcWJZMzk0dGpuNFU3bzY1TEszcWV1akNJMnUvTmdiY3JoRDF4bG5Od3cybTlGSFcxWXVqTSt2UWptdFBrSVhTWDFJZld6UkY2anFRYXBTeitLMXpZRENQeTEvRDYydlAxSzVPdzRuREQ2YklYRmhwNElCOGxTT00xdXd4RWVrVStwTW9PM2Z4Q2pVVWRnVXF0ZEhlMm52a2RDTkZWcmZxcHRKbVN2V3k2ZUljSDdpOGZqNHJId2t2bmo4TXl3V2lQQkFtczFRN2xkSGhkNERHTlpTUUh2WlZzK0VZekhkU1NxUFNuYzlKanp4eXhSYTMyOWpOcWMwd0lwak55TElKK1BZaWFPQkJGMVVyS2JvY1pRUEExNEJmcmRhczI2R21FOXJBZlQ2dHF0SkZGb0lydEE2YUREYzFPZXR0RjNWbm5VR2luUXJmQ2hXMDBWSW9uTXNId1owSnRnNGpxeWJJWllTeTRlZ2FtcTVXWVptTUlYV0RMQ1ZnSHBaUmRmMzljOWZNMW1NT25Fc2tKaWFLcTNVWVFyRzlBOXVNK0NwaCtZSkF6SWVRclRJZU5DelliQTBvV282TkQwOTl4QVZlVWFxc1d6MjRUU2dURTJoaENhajhtRnMyQ0dBOVVTRjJDWGpZYXV5YTVuWld5am82VGwyYzQzY0ZyRDhIWFovVEhUQ2dPZXRZb28yZlkwdkg0YnRUT0RsVzB2Ukc2dkZ6TGVlSHF1TnViR1Z3dFMxcG1KZ0RmTEVwRTRZTUo5SWlZQ0xzV3JsdzdENkFIYUttbVFqdVdLR1NqWDVES3JWNFNGOU82WTRKV3ZFZzJQWkNZTXRWQm5Rb3IvU1ljUnVKOWlwRlN4cE04Tld4aFZoVWplMnUrcHVMVmFVcnFYTG9zZWlFMFprbkJVVlcxS1hYenFNMk8yRStZZ1RMT2s4dWVWNDdUekI5QndQaDg1bEI2OTNyWHZQSTFqWkNTTzIxNUFobW8vU1lVQ2Z1V0tLQjIxL0R3dTZkV1pMbkN1QW0wR1Q0aStyeU5EYUtKdGQrYllydVFzRzVFbytGNVFRWGNEU1lZQnpjMkJLdkdhN0ZiRi80cXBFTWd4ZUhPcVJzVFJRZG9LeFQ3VklwcUNySEJqMFF1QWxvUzBySFFZMGprTlR1ZzNTUmlINkhTcHcvam4ybXk5cmJ3RG9ybU9xZmJlajRZSUJobUxGNWtMTnQzUVlTN2FKNzl2eFZ0MzJhazRXWCttb1lIQXpicHBvQzdwUndIVU1JMkZOVEt6NDF3bURKb0hWUDZWQTk3N2tPVkJUbHoxVFB0QU1MT2pZeUNTdUFKTVc1WEFaTGx0eE8vdXdDbVV3TnBLbWxhWFZvaE5HanpRRHBwdHArRnE2Wm9CVzc1aFNIbGtZclJWengvMEw4WThoUnBjNlBqSFlVUW1nM1hYVUdZNk4ySEV5TjVLL1RoaDJTdnJMTnYveU5RT2EvTFl1bzVvMTJEU2xIYUN1Sk11ZXVnSi9RdnZkRWRGc21qWUI3YTZEVVM4Q28wVzlTVGMyUEtWckJqamhOM1haMVVCNVdVdFlLNnhSMWtsOUxZR1VsK0VyL0xhTzB6YmFQQ1VZQzlnNG9IeC9vQ0pZR00zSHpLMjVqMUpRL3ZtRkV4UG4ya0VxTGgrMTlySGphcjFGL1VvTDV6ZFNpVktYb0ZLcWdiWHZuSnErdWRFLzFER2dtYXhqMUl0b1JoTzc1WlljYldKMmNUT1pSUjJldDBwSVViTFBFZm90UGJKQUZKWERXRE0rVXlNNjdFdHRBV3ZSSHNWem5jRjFWVTU3NzZSdEZQcnI2QmtsWUppV2s1R04wMlpBSjdJSzZXcFJyQmd4akNYVTRRWExQZU1SN0RZTzlrUS83VjF6R05BOGRpRE5wKzZLdHBtK3VmWXV5eUpick1rUnBMc3lFcGYxTzZ6VHprbldtMXpFejREdnZjZnc4QmZpSVlxWkE5VUZJaGl6MXIvTExpZUZFSXpJRHMweGhNTVF1L0tkWmZFMWVBRXprZnlkRUE5ck5wU0Y0N3g3ZHgybXdIOGt4Skg4dTNpeVJ3aW41SFNCVHR6dFFHR0duYmdJMW1hVUI2UFdrN2lVNlRyTWMvYmxhL0hUbmRKY0pCK1Y3MjNDWjhKSTNwSlFjblBBNEplYTJRWGNjY2pyS1NsaERFaDVxY3p2QVF6UitNNHQrYk5sOWJRbnZ4MDkrclFTQ2gxemIwUS8xc21hTjRhdmFFRWxTd3pVU0YwbTV1ZTJHVUo4OHZid2p4MmU4bDdBNE0rN3VBeGQ3aUhtY2tSRHVNbTU1c0VZUzFVOUdEQmJ0STNWdU1qa3poZ0p1RkU5R0NLaU9RSDRZTHd5cVU1MHp3UE5FUEhNWjJSMWhPcWZPRGRwdUp1NDY3aW9vR1pzRlAxVVVMZlQ2QTRBUEtpQ01HaFVBYXYwbkE2b0VMZlhlVlh6NVFyQ2FOS2M2QlYzWjVKZitYU01Dc0lRZlJ4R3RjOXJFOUtWVDE5WEVVWUx1NU1CRHFmU2RYcmYxMVdFTVdkRzMxTnZKVlgwTTRTNEpuOElJNWIrc1BPK2RXQnl3aXBxaG1pY3dnSzNDTWF5VXo0cUNVTU4vWWF2dmpobEZKVjB4NmZPd0daWVRjMnd4Wit1RUdBd25nRkc2VENxL2xjZnB6b0hXdlcvQnpvUlJzNEczY3paOGJtL01lV3JrUGdsSE9aT2dwRzNRVGNUUm9YcVA3R29FMkRrYnREMUNVWUxQcFE1TitoNkJDTi9nNjVITVBJMzZIb0VvNlcrc1cvUkNoUDRxbmVzalEzYm9Pc1JqUHdOdXY3QUtMQkIxeDhZQlRibytnT2p3QVpkZjJDMHpzQmV3dHBrZFlJalhzRWRiOUQxQjBhQkRicit3Q2l3UWRjZkdMcHgyRDFWNEdiYzFIZGdqdDZ1L1BZTWhyVVVzQlIxRzJIRUczVDlnZ0Y3UFhBQjYxcThGRFZlQmsrQlk2djlFRnRsVHhPRzhMb3p3Y1p4Ukc0NURHUnAyNTN3Q3dZMGprUHplbUZUQnIzbkZoa1B6MkJzME5wM2NETnd0VExmb091WFp0ak9aUElHWGI5Z1dIMkFsYWhrS2RnR1hhOWc1RzNROVFwRzNnWmRyMkRBTUczRjlDRmI4ZXAxdGtIWEt4aDVHM1M5Z2dHYmZnNk5aa0FmdTJva3ZrSFhLeGpnYyswWUJQdDJHeWJmb09zVkROZ0J0V2MxQXhVakhwbkFoQThPWEx3WW0rUnQwUFVLUnQ0R1hhOWc1RzNROVFvR3JOSTJUbmpHQmwyL1lPUnMwUFVMUnM0R1hiOWc1R3pROVF5R2U0T3VaekRjRzNSOWc0Ris1K1JUZ01HNEJCZ0JCaVBBeEtBWkFRWWp3TVNnR1FFR0k4REVvQmtCQmlQQXhLQVpBUVlqd01TZ0dRRUdJOERFb0JrQkJpUEF4S0FaZnNBd1g1YlA5VmNmY1RYUDJGOTlaTUFxS1M3Z0g3S1pQOGZmYnVuVDN3TXQ5TmRPSzRTbC9pOVQySmwvRmkvMEYvQ3o5QWQzaXFlNXoyUCtIOGtuWXpPOWJpeHVBQUFBQUVsRlRrU3VRbUNDIgp9Cg=="/>
    </extobj>
    <extobj name="334E55B0-647D-440b-865C-3EC943EB4CBC-9">
      <extobjdata type="334E55B0-647D-440b-865C-3EC943EB4CBC" data="ewoJIkltZ1NldHRpbmdKc29uIiA6ICJ7XCJkcGlcIjpcIjYwMFwiLFwiZm9ybWF0XCI6XCJQTkdcIixcInRyYW5zcGFyZW50XCI6dHJ1ZSxcImF1dG9cIjpmYWxzZX0iLAoJIkxhdGV4IiA6ICJYRnNnTFZ4bWNtRmplekY5ZTF4OGQxeDhmWGxmYVNoM1hHTmtiM1FnZUY5cEsySXBJRnhkIiwKCSJMYXRleEltZ0Jhc2U2NCIgOiAiaVZCT1J3MEtHZ29BQUFBTlNVaEVVZ0FBQXFvQUFBQzlCQU1BQUFDSjUwSlRBQUFBTUZCTVZFWC8vLzhBQUFBQUFBQUFBQUFBQUFBQUFBQUFBQUFBQUFBQUFBQUFBQUFBQUFBQUFBQUFBQUFBQUFBQUFBQUFBQUF2M2FCN0FBQUFEM1JTVGxNQUlrUXlFTjEyaWUvTlZKbG11NnNhZFc3TEFBQUFDWEJJV1hNQUFBN0VBQUFPeEFHVkt3NGJBQUFUMmtsRVFWUjRBZTFkWFd4a3lWVytkcmZ0R1kvdHRwQ1NIWkNRVFhpSlFwYjJHOG5EMGkydEpsb1JXTTlDQWhzQnVrYUtsS2ZFUm5uSVU5SW1zTkpFWXRNRENXZ0RRbTBla0ZaQ1lJY2Y4UkJRKzNFUld1d29SQm1oaUxiNGlSQVFlVUxpVFhzbk84Vlh0K3JVejcxMWY5cDlhOXdoZFI5ODYrZWNVM1cvZStyVXFWUFYxMUZVeTlXNHQxNkxuQ0RFUktETkRzeHNTTmVCd1B0WlFMVU9IQzBaNytzSFZDMUFhc2pNdmM1d0hkUWdLWWlRQ0N4LzZhc2MwNEJxclJweEM0Q09mMzBRVUswWDFaYys5TGRiVVVDMVZsQ2xzSUJxUU5VSEFqNWtCbDBOcVBwQXdJZk1vS3NCVlI4SStKQVpkRFdnNmdNQkh6S0RyZ1pVZlNEZ1EyYlExWUNxRHdSOHlBeTZHbEQxZ1lBUG1VRlhBNm8rRVBBaE0raHFRTlVIQWo1a0JsME5xUHBBd0lmTW9Lc0JWUjhJK0pBWmREV2c2Z01CSHpLRHJnWlVmU0RnUTJiUTFZQ3FEd1I4eUF5NkdsRDFnWUFQbVVGWEE2bytFUEFoTStocVFOVUhBajVrQmwwTnFQcEF3SWZNb0tzQlZSOEkrSkFaZERXZzZnTUJIektocThjKzVQNWd5NHdaMi9HQ3dQTFBleEhyUitqdDQzcmxNc2FPNnBVb3BRMS93NHRZUDBJWDNxcFY3ak5BOVh2ZFdrVUtZV3RzeTROVVh5S2I4ZWRyRXQzOHhKZSsrUUNnTW5ieEwvLzlOOGMxU1NVeG8vK2wxUGZGL2ZaRnQ1NStOaE5FNmM5cFBVSkp5czNabmdPZmZmZEh2dm5LSStvczdnMzJBU00zUmJMSjduM3dDK0w2dlJmN05hTjYvdDBwZXVhZGRTM1JwY2RtTzRlWFptNDIwMHVzNXJkVTcyUGVTRkQ5bmlsMGlaMloyWmxNdDFsM0p2c2xPelgva1UvaEt6N2Zzcm9ZdjJGbFp6RFQ3RnQ2TUlNOWpLQ3UrMWEvTm1iZWFibko3bHM5bnNGTWk2V00xQ0s3TzRQZE5MdDB3dGJON0N5bU56SnJ5djVNVDdCUjFHU20wektMbUViUkNVdVArSk4wd1l4MWZJMTlaOFo2bE8zT09XT3B3b1VaTjFzZFQ2R0ZGQXlGMlg4b3NVRXhTeS85bDltYmhSS3Z1M0owL1g1Vkl6VVhwU0hCd2pMalNjWGpOTlVzNVJzellGYVhTMmIwWmNhK25jWnMxMU5NTk4zTzFmS3IyUTVmVGRBVVhDc3BielF0Q3AvemU1Z3UyeTdoU2RNLzJmeDJpWjQ4aWQ2VW9icVFkbGZScWJXWk5xeTdiTzlKQUZmWVJobXEyeGwzTllybTJTeEhXT0laV0FPVW9YcVljVmZ4a3RnTWREeFBWeHF6OE1yTFVCMW0zRlU4em1nR0Jsa2VxcmZZREN6OXlsQ05YYS8rWkFZbWhEeFVXMndHTmxkS1VJVzc2bmoxR3pQZ3ZPU2gyczc2TEhtay9zcExVSVc3Nm5qMUM5bVZnYjhlVGlpNU53dnI2UkpVWGU0cWQ2M1NxOWdKSC8ycTVDc1B4djlhd2p0STJmelgrNS9kU3JNMEhud3VYWlNYZitxckYxOVA2cDZLTC80cmp5aFRYb0lxM05YN1VmT1Q4YTkrMk9SY2NVMWhKb0duZEdNd2p2VUd6Nkp6RHpIMStmSDNzbnQ2QlV1N1EzQnNTcUlmOUFBNHNOQlBCdVlTRzRzRTFSVGVTMUNGdTdvM2Q0NmVXWEdnaHN2ZEtteW1uc3Iyby9VVmpWSFBaWWZtN2E3TnN5OGlsbmtrbTk5bHlkWUwzelEvcTlTakZmWXI2ODBoRDVXTWZyc2JQYTBFbFRHWG9JcTN1bmt5L25EMGRqWTIzKzcxbkRscjhQL1lvRkhyYTREMVV5N1p3NmlEOEZwTHphMHlVb1RKb3VLVU51UnZZWkU5anRiNHV1ZnZsU0Rkbmp0VmdpcmMxZWVUV0VxYm1RZVhqSEhvRnV1bDlEa2VnWXdweURhSHcwVFpabGJaaFZIWTdCOUUwUUxOQWhoaVNhU0lvMW9wc0wwa1ZLblBEbnIzb3doempNTWZNbHJUeVJKVVkzWXgralNuWHJYODF2TnJpYStjODVITXFHa1k5MHcwTGNMbXBUbVJyajBDeHcwbUk1ZUxVa1dic1pPVlA2WjluUWhOR3JKZjRIWVk0OVk2R1dIVFdybGlWTGtGdXVoeUJ0aXJIWDRYMTdEaUNDTDZXdTROSG8yR2hrbzF3d21RaDFtNUxjc3NkRGd0NWdZdzRscmxVeSsvYmxkRGRZNXRKdVM3Yk16ZnpxZ3VYZVZqUlk3OFB1a0liMmczZFVZZ2FkejNuMVUrL3ZCMkpaYllVai9OTnJsaFRXR2pQVkMweWRTMmFNNkZLYWhpQVc3S0FYOGlqa1QwbmI1N3Rnc29LZFpWL3M5U3RnUmZiSWIvRGwxckE2ZjhHZ3M3L0xRSGVyUXZaRzVZbzRmYWFadkd0cEU0VUVPeUFCM2xkZlhvMVJDYjgzNnlMNHAzeGZzYlZmVWN5bENGdTBwN1ZDUFRZSFhNdmp0NzVLRnd5RlZUYXlnMFNMNXdzNjBUODMzZlNteXNNb2RBcHl0b3E4WGQrOGVDZWdoSENLbTNXY1pGVk9YOExkYlZiZjE2MUJ2bmdqWXF6NFk1elY2bG1QdFZmRGp6RzY1ekd0Z2lLLy8yekNtc3hWVUNWa3hxeGtqNUI2c3U0MkhKNFl5MFBRY2xUZXJldFo0bXljc1hvM29vM2hKbnhrTm9vYTNLczJGZXU1T1hONUpIZzk1STFyNGVQTzk5cTB2eWhxYkY3enhFc1o3Vm1GSzJwZFN5bHJpdGUyTEhlUW16L0orRXBqSDRKNHMybFNsR1ZUOERud0UzRlc4cjI0NnE4NVZZNHZOdzFLZjNDV2VBTm4rUlBLTld6ODE1cUhlRTRoYlZZbzZTU292WjVJQVk1SDFsOFB1cGtxZ2xUKzBaTFNtU0RlcUdLckVTeGFnYTBkVllEVDN3WHdlcTgxOUd3M0FCWkF6TmNGY3hnNTNTUTFtb1BzMUhseHB2Y0ZkcDVwOG5BMHRzZkNncUdiTHcxcDVJd0lSazRuWkRQVkNVQ0NOUmlLb1pYV1htS3JYRkxkUVB2Y041L1hpWHhFTkw2cmxJWURLYzkwVk9EMnp1aHg0VHlVZ2hSeVhuVE5wSGtOMlZoU3RrTW9tSXU1Q09sVnBTalpmMmtPam9Qc3BTUDJ1ZzhSUHMwMGJ1eDRoTDNJMjN4TmNEbTZxV0wxZmdIN2d2OVdJOW9BcVJVb08wTXdBRlRveEQwcnRCQmdGbFRjRjdKSjlnNmJGNkZKRUE0cm5hbDhUdFV2UnRKWW9xbW4wM0dyeDBoNGlTTzk2U0hqT21JOE5SemNXTXpGMCtSWDc3N2hyZHFVUFZpdzJqc3oreXJpZ3lxRUl6NU1LMnJXM1lhbG92dVlxWUFRUWxENGx0OVNaMTZkd2Y2N1JJd1RibFhxY1c4VTA5WmhBTE1td1JPaEV0eFc0cDQ5OGhHYm00dXhuelMwa2c5MFRvMlU4VXZyb1dxUXlxc0JSM0JVVlBQd0ZOUklvVlZMbTZlbWlPVXNXUlNmeG5idjh2TmkxaXdFSmpoZzhSWGFjQ0Zycm95YVQwVXZ6YzdJOXVQR05YOFF4N29ucEFCamFLT2hKb3hjYzFUVmt1VlNvU1EzZExLU29yV3poYnRmV1lRZWVNb3hVM2xNcFl3cnhuOUhDR2k1VXNuTkpOV2o0QXJ6eFVPcTNXV0loamtMSW85bDBGdmlxaWhPRUlVVkhadlJCVk5MVXVCV3hvOXhBbDE0VXFSc3krNkpETGllUTFHVlNWQ3dCMVZOWjB0Q21rNkwrTnYvc0xuYkZTcGlOa1ZSUmtDbEVkNlRFRGdJMW81blg0cS93aFdzb2tHVnByUFoyMXR1STFTa014TTBpM0htZmNMWjdpak9FSUZSTWF0WVdveG5xVURaU1djT2FXcmpCaytVOTJsRWx5T1pHOC9WN0tQT29GbGRiemFNVnBQSEs2YnpoQ09SVFo0a0pVK3pxSXdwU1djQm5ieFF1MmJETTFsV0RFZElVb2VDR25McUdIakZhbG9sWXZxT0RnbmttT1ZadkdKVWVYb2FYMDNLWXJjMUtGcU9wNUVjTkFtVmhJdXBhWUZkcFZScEk3a1R2aWtaNitaNjdnMHpGS3VFejdnZzRjeHlJVmJUK1VpU28zOEIwSnVwVXpjWjkvOEprZGtjcjdXNFFxN0RRdEF0QTVjemxpeFlielJIc29qMVV2RG1scS96bjJCZmFDYm1wYkQ2K2tFQzYzMU9rMmNlQjNPV2Vhb1RTRmxnNEVrWHdaemRIbDRHSzlrSzhFVlhxcGVHRms2cm00YTlrTFFMdjZvTU5RT3BITitDd2FHRDZmdlcrVlJMbjNCQUJBaDZDSU4wVlJwYjlvcVNzSWQrOG45enVQbzdKZkh4YWhxdmN6K2ErdXpvVG81TysxN0Z1aFplMGMwVVRLZzZCRFVpWlFMSmh1TmZJdFpTbndDRW5mRWZoS3gxWmtlZXJXZkVkU2dHMW1XUkh2SkFsc2h0MUtXVzlKb0c2RnFPb2RRS3hMdW9xSFB3Y3BzVkg0QkpJcVFncmpKTUlOSjNmdDQ3U3IyaGxNK29PNTVsaDBETG9xZTVpSkFzankxSzNIZmhNbGNDS2t4ekF2SUZnQnlLc3BPNVBpTE40TkhKR2xSekRUV3MrTkpwOFcwdzFmS2QrbmJtQnFGKzV6akZIZHAra0VNbEhSTlVYRHJ1NklmRStoMnRrM0tmTFM4Rys1WllGajlVaVEzQlR2Y1FHbThBYVY1VEFYNm1xUFZQSTVOUThLTWVaejVBajJVanlna1ljT0phT0ZlNTVZWmgycjFxQmFXeXFEQkVBNVN2TFFic0o3Y0d4UzVLVTN3SUE2T0dReUNNZUhCYTZUVSs0RHFXVmFVcGIrVTRocWgzeUFvVzJ0ME1PRHRLQW5rdS9SRTQ3azFMN3daaFJCcWRaMTZ5YkVLTVU2VllBQktvazNIOElWTHRoaFRyaEx4N25vekVWOHdOY2E1dHlkRlZhSTZvSWNjT2phNTAxV0tJVHhIR2FOSS8zYW1TaDhGZSs0NHJYeVdVRzQvSEtLb1NOdEhJZG9oOWR0NzNOdGtvYVBGMFFqYTFybDU3SUVBSjFIRkQvcEdFdnZoTVg5WjVnbzZSejdSeW4rampoejBlUlRYWi9jTlRkcnNWMWRrZTVoaDExMFRmNlYxSlJnMW1YU2ZlbnpqaXpMbkNFekMyN0lzYnJLTnMzaTVFeFBsNWZza3VLOWJZZHZaa05oMWRXanVVQ1d0SVVKYlBiM1l2WmJ2R3lPdHZrVml6dUJOcUFIcTQ5aFlMcWc0QzRjditaK01Sa0FCMGttNzAraHJrYURSQ2ZuK3JhcVlqUFlYQkxraVpibEZKV0p6V2N2NW1uSnNickFEbXhDOU9RTUpjL2pjREJONkh6QjlkQ2dhcWNHSjlSNkI5VS9mQmx0Q0tWN1ZaN3pNWGljeVEwRy9LTHp1M2lGWjBpODB4Z1FXQk01V1ZSaE1hcTNrK05lcjZYOWlCc2x4bHBKNXdsQ2RZS1BvUkNxTjR4cFNNaDhEM3U4SGozVmY4R0lyc0xJbjRuSzVHL0wwbHdVN2JLM3RxS2ZoVjQwK3V4M28rZ1o4Z2tNSG1keWtmMUJGUDBKQnVrU2U5eHQvaG5GdmpsdGFSaWtHTlc1L3VVbStqSGV0TnRWczVoZDdNN1ZpbW9Ua1lDWXZXRkdWK0gxbWQzTGpLTzVFWk9uMk4rUCtTZG1uM04zTTF2NkttL3EzMUgrR3J0SVhvZ2lzWTRkcVZJalVZeHE5RHhqV0ZzY0d3dzh1U3RQTEthSzNkbGFVWTNtUHRtLytIclhPQXlBMWVQWWJIamV6cUtxK2JFWDJTOXRjWnFmK2V2K1MzbkJhVk9HVFAvNUt4ZC9tU1JmNzc4c0VySmlrTExkR2Q0U1ZLT25YaG4vNFdhYWE1UVptV2tLSTE4dnFrS3dFU3VGdWJRTlpkOVNYYU1qdFNVeFV2YUtoWldoNnVLR0pldTZ5dDFsUGxCdEdjK1Y5aDE3bHBsMTkybTZVa3lBNjhVU3JvTHFZc2w2elc3UkI2cUg1TkdqcWJUdnVHMjVCSFpmNnNuWkRySkw1bFZRWFNDZ1hBSXpaVVJjZ3cvd2JHSWQwY0pJZXVaSVlvVnlnTGxhSzQvL3J4Y2tEdkx5QzVrbjFRVXJWNGlUYkV3eVdkWG9XZDFpbDkyazUxamJmWnNlWVMyWm5XS042cHk5dWlhNkd1L0piMDE0a0NYM21wOElJU0ZtT05GOFFBQk1yNnZuRkNtQkYzNUtUN1ROelZIRFhOb1A3ZmdLRWRaMng3Unk1RGlvWWNsLzVjREtWc2cwOWZDclFGMmZydks5cy90Sml4MDI3bExUaC95dHJaa2hwRzBOT1JIVmVrYy90ckRvT3E1VktOWWFhdmhWRVV6VVUrc3FORlRpcFFLQ2FML0hmVWNlWkZIWGhQMVRmRlVUK0Vrcm5HRExTYTdLV2tDM1BabnJVaHVxQ0VEemlTbUpUR01JeWl0WmtZeU9LY3Z2OFFSUkNwT3ZZbnFSRys2Syt3a1ZSWUtzTjRtM1dtTWNBSnNsTUtHNE9tWndwd1A5WGNSakdsZDdJcnR2TUZaTE5yZ0ZsRHVEMVRncVVNMU5FbHFCdk5wMGRZMWQ3UEQreWNBVlQrSmFoUVVZZmtDazVkOWIzQ2g0dkViajZKWWRHcDIrc2JKZDIzUUx0YUZLdjlSNXA3VkViY2FYbzh1dTNXZ3NkTm91ckM5M2gvMVJLalE2dmV3VFBmOVdFbFlicXBINE5RNG1pMDJ6NGNVSEx4K1llYVEzUFB0V0g3MzN6NmtXcDgwMmFadXpxcUQ2VUwzRGZpMktmb3F4dnlwcmVybXV6KytYTlZSYi9XclZxQysxV0IrcXpTRjdxYy9HcGFCaUxyR25MK3JLN042SGs5cXMrbENONWo3YXYvamFaZ1ZzNkFNckZVaG5nbVJ4NG9WTGphaFdSNkJueDF5ck0xNFA1ZUhFSHZhMW9McklqcThIbnl1MTJqQU8zMVFVY0Myb1JvY1RyYW9yUG9vdnN1MDNKcGJzUWhWZisvcTNqS0JuUG9PZ1JYTGw3N0ZtbVBJSzVyNllWek9ENWMrdlQ5d3BCNnI0MnBkeFVxc25qQXBDUVJTeXJBSFZpYnY1ZmNiZ1FOWDYyaGRPOFIzelI5cld4N2tEcXFYdk9JdXEvYlV2N096dGNDSFlpNklUSVFIVks2QnFmKzJySTNmMk9LcGRJUzJnZWdWVWs2OTlxWFBjdTFKRjd3QlZPVjBGVkNkSE5mbmFGelovNkt5ZzNMMURnQytnV29vbUVXVHNhdXByWHhTTFJqQTZXQUFDcmZTZVFiWERIU2ljTE45UFdMRUwvYWFRZ1NNaElvRWZuZ2hUa0QwVEtBbkNMWVBxOEJTZ3RKamMvWUpqSlUxQk05blo1NEFGVkV2VkpvTnFzcVdIR2Y4Z1ljVkJ0THRTeGdqN1Fja1ZVSlZBNU4vU3FJcXZmWjNUY0lmU0hrbG1GV2dLcU9iREtXdlNxSXF2ZmFtRkZPYW9BMGw1SWcxc3NBQ2xvR2IyV0pPdmZXSFJMMzk4c2F0bS9xZ3REV3hBZFhKVUV3NmNROWtYckNQMU05R0l2c3daVUwwaXF0cWFLbmNWeHpmT3BMUmdWMHRoVGR2VmhPR1ExbEU0ZmtyV05Cb2RCMVJMNFpRRVRsVFYxNzdnK3BNMWpkUzU4S0NycGVBNlVWVmYrOEtSdEgwcFFoOUNEYWhlQ1ZXNEFISmZDUWIyVElwWVZIdmlBZFVyb2FwZGdMYmNDWUNZVmZWRDE0RHFsVkRWR3RyVHY3TFJYKzRKcUY0SlZiMmdNajd2eGo5bklLNkFLaUdSZXljTGFwNWczMVVMS3ZXZGF2emM1NEJrQkZRSmlkeTdDMVgxdFM5c0NkQVBKWXlQOXdWVWM5R2tDaGVxQXlhRGZsZ0UwQ0dURlgzV0tLQks0T1hlQ1RiVEFxZ1BFQnBIS3hhVUN4RGlBTGxncWdvWHF1cTdPL2hKK2tOSjJkNVhMRUZYRlJSNUNSZXFNVmxUNkNxaHFxSUFZWWNsRDBxajNJWHFnTDZnaERDQVJMVXgxanhCVnpVV09Ta1hxa01tVjZmYktyaHlrM3dCaUFtbzVtQ3BpMTJvdGlsVWphV1Y5QUhrbDgwU3ZvQ3FoaThuUmJDWlBnQis1cmZPeVJ0c0tIODgxYUJ6Szd3NG9NcFJLTHhjcU1KTlBlSk16MzEzZ1kyN1BIWGJNQUFCVlk1SThlVkNGYitGNVllMjV3YjM4V1dZVTZTVyszdUdsS0NyQmhqdXBCTlZuRmo1U3RROHVleEc3MkdYbTFGalpKMk1ENmk2b1RSS25haEdQOHI0UDQ2R0dXZ09HZnNndTl3eU9JSUZNTUZ3cDkyb1J1LzdqLzdGeHpsSDgwOWZIUC95cHNVYmROV0N3NVhKUWRWRlNtVUJWVUlpOXg1UXpZVm1pb3FBNmhUZzViSUdWSE9obWFJaW9Eb0ZlTG1zQWRWY2FLYW9DS2hPQVY0dWEwQTFGNW9wS2dLcVU0Q1h5eHBRellWbWlvcUE2aFRnNWJJR1ZIT2htYUlpb0RvRmVMbXNBZFZjYUthb0NLaE9BVjR1YTBBMUY1b3BLZ0txVTRDWHkwcGYvb25WTDRCeVNhbWlKWC9Oa3ZtZlFVUVE3akY5czRLT1ZKWkRzaUEvdjdCcUhoSW9aL3RCb3ZqSlkvRzBQNzFUK2Fubi8wZVFOcjVSbWVYL0NlSC9BVFFOWVY1YlZWOW1BQUFBQUVsRlRrU3VRbUNDIgp9Cg=="/>
    </extobj>
    <extobj name="334E55B0-647D-440b-865C-3EC943EB4CBC-10">
      <extobjdata type="334E55B0-647D-440b-865C-3EC943EB4CBC" data="ewoJIkltZ1NldHRpbmdKc29uIiA6ICJ7XCJkcGlcIjpcIjYwMFwiLFwiZm9ybWF0XCI6XCJQTkdcIixcInRyYW5zcGFyZW50XCI6dHJ1ZSxcImF1dG9cIjpmYWxzZX0iLAoJIkxhdGV4IiA6ICJYRnNnTFZ4bWNtRmplekY5ZTF4OGQxeDhmVnh6ZFcxZmUzaGZhVnhwYmlCTmZYbGZhU2gzWEdOa2IzUWdlRjlwSzJJcElGeGQiLAoJIkxhdGV4SW1nQmFzZTY0IiA6ICJpVkJPUncwS0dnb0FBQUFOU1VoRVVnQUFBM2dBQUFEYkJBTUFBQUROSUM2Z0FBQUFNRkJNVkVYLy8vOEFBQUFBQUFBQUFBQUFBQUFBQUFBQUFBQUFBQUFBQUFBQUFBQUFBQUFBQUFBQUFBQUFBQUFBQUFBQUFBQXYzYUI3QUFBQUQzUlNUbE1BSWtReUVOMTJpZS9OVkpsbXU2c2FkVzdMQUFBQUNYQklXWE1BQUE3RUFBQU94QUdWS3c0YkFBQWQ2RWxFUVZSNEFlMWRiWXdzV1ZtdW1lNlpPM2Urd2VCZUlkb0QvaUVvem9pSlFpSjBtM1Z4NVdQbm9xenMrckUxUnBMRkdKaHJqRkYvWUEvSTZpVng2UkZZM2RXUUhuOFFOaEdkQWQzd0E5ZWVYd1pqY01ZSWNVUFFiajlqRkRKWFlaYWVYZTQ5UHVlelRsV2RxanJWWFYxZDdKenpvK3Q4dk9jOXA5Nm56am52KzU1VDFaNVhTS2pkWEMrRWoyTXlCUWxza29NcHRPcWFMRUlDYnlZT3ZDTGtPQTBlYit3NDhLWWg5d0xhblBrOFFUZ29nSk5qVWE0RUZqLzdSUXFkQTY5Y3NSZlQyaEp3Ry81eTE0RlhqRGpMNWJMMHlJTi91ZVU1OE1xVmVxR3RPZkFLRldlNXpCeDQ1Y3E3ME5ZY2VJV0tzMXhtRHJ4eTVWMW9hdzY4UXNWWkxqTUhYcm55THJRMUIxNmg0aXlYbVFPdlhIa1gycG9EcjFCeGxzdk1nVmV1dkF0dHpZRlhxRGpMWmViQUsxZmVoYmJtd0N0VW5PVXljK0NWSys5Q1czUGdGU3JPY3BrNThNcVZkNkd0T2ZBS0ZXZTV6Qng0NWNxNzBOWWNlSVdLczF4bURyeHk1VjFvYXc2OFFzVlpMak1IWHJueUxyUTFCMTZoNGl5WG1RT3ZYSGtYMnRyNDRGMGplY1BYQ3IyRFM4eHNmUEEyODJKSDdseGllUmQ2NitPRGQ1Z2JQTklxOUJZdUw3UHh3V3ZtQjIvbjhzcTcwRHNmSDd3ckhMekV1ZkJIWC9UaVR6Nzh0SzlEdkZmb0xWeGVadU9EUjE4MG91RTRYWWgzZitJWlRvZmY1OUpKWGFtbEJMcmp2NTkzTHdmbGZ6TmJmTk5UQXI2TFRGSkhZQ09CQXNCYjVKQ2NXelQzUnAvVGJsblFPcEpNQ1JRQW50ZmppQnhsTnVaNXRWOW50QU1MVWtlU0tZRWl3SnZqNE5tdFpPK2l4Ri9QN0pjanNKQkFFZUROY1BDSTNhZVUycUQraGtYUEhFbW1CSW9Benp2aDZPMW50a1lKNmoxOHlNQ0swaEZsU0tBUThGWTVlSmJqYWRaOXVDY0RGTnZpUXNEemZJN2VobDJyUDA2STNTQzFZM2Q1cVlvQnI4bkIrNENsSE0rSTIxaXdGRlVxV1RIZ3pYUHdicWMyRlJSZWNSc0xnVERHaUFHODR6R3F5NnA5anQ2T1RHZGN6OXpHUW9hRXJJcDlRbmFzQ05PSmhJdk1kalpjSVRmUytWbVhMdjZFTmVuMENhOGRGOXNIakppakFqak84cEUzYkZueTh2Y3NDYlBJZXUvTG9xaFErWnp0dW1MWDU5ZEQ2TjlzMmRHbVVyVTVlb05Vb3FDdzhjMGdQazVzbFd5TlU3M2t1blgvb3dXMVdQKzF6MzZWNzlLYy8vUC9mT1o0VEs1WE9YaTJtRnl4Y1dOYmRLbi9meFpFMVNHNWR0NHFwak4xTG03eGV6b20wM3d1TXMvckZESmlyaGFpYlkxNTY4blY3LzdlaDcvNitQTmFlWTI4WFV1TkVhMlRtL2Mvd2NOakQzVEdCYzhUUjFtdVcvWm9kMkJKbUVwMlp1blVTV1V5c1VMdWVBb2RNVGlzNWxZbS9mWXFndjZjcFVsbGRpT3QxTExzQ2huN21iTnNhU1N5QlNhUjBFcHloUXhHWWpYcFNqN3JhcWxmck42c3RyazQrL0J2d28wYlBtSGdQenRwSEViaTMrRGdoZnM2RWlmYlN2Vk82S20yclZZbUhRYmZYcWk5UmpYVjQyVU9Yb21UK3RYcSs3ZlhTR1JtbnllMldrRUk4NGtuempoNk55YmVrR3pneEhMN1Y5SlA0WXJwYUNmY2JLZWFPcFp3a1pWbWVkV3R0YU93K01wTW5aRG9OSGtTelNpek84bHQxZmpJczNhUkpYT3lLMW45RmpnS2c5a29jak56RlozcmR6bDZaYW52elVLOHNoSFo1a3orN1hwNkJaOUUzWm1MRlQxeUxGeGtaU25EL2VrYkNyV0lPaEpGRWw2c21EVDhhaDdncVhmNDBOdUszc05FMHJVS0xIbUxHYm9qemlQSGRzbDJveXJNUktTVG4ra21CKzk2L3BvajFGaUp5MlVFTHVOVldZNVljVkZ1Y0R2ZGl1WnRaOVNKMHBlVkZpNnlrRGR2WW0xdlp6ejFFMnRZWTV3RkhvNGpuMnJrTExwYTBVWFA4b1doNk8yTWx0NHRiRGQrdFBacHJTend0bU5tbnVmTmtoTDlHSGx1cmNIbnpWSmNaSDRGVFBRczhBNWpaaDZrU1NyUWNST293a1ZXMEU2cnFRV1ZWNnZDQTV3RlhpOW01cUgvL1FwTUdVcU1ldVNNRDcwalBXOHk4YVVxdlBDUUJaNXZlc0pPS3JCWUd6SEo5Y0tRa1lOdDVob3B6UStYM0tVTThHRG1HVHlaalFxb3ljWmJLczlGdGhsWHdvMDltbWhtQm5ndzh3eFAyRnpjY0o5b0orMlo3L0o1YzkrK3hvaVU3U3I0Q0RQQU01bDVucmNhYzVtTktJTENxNjF3OEF5elJaNm1scDhaL21zR2ZUZXk3SCsrODZHdGFKWGFNeCtKWmlXbDcvcmkrWmRaMlYzKytYOG5FY1h5TThERElyTHYxZC9yLzl3NzlaclE2dlJraGVMU1JiWXhUcDlxM2FFZkhQYVlONTZPaW53STRYWGtadUF1a3lkRm9LbXYyL1VENTFjN2JEYTdRb1k4WWxVdkE3eHRRbTdNbktGbklSYzZscGJZWTJiVjJ1U0pOdm5RczMxaHlOaWh6ZWZYbHdNbzJxWTFBa2UwZFFuTWtrL2hGYzhqd1cyWHNQTVI5SERqd05oQU5IT1ovT3c2WHZvOGhSNy91eTN2MVlwUmxDNmF6Z0FQRDgvR3lmQ2QzcmVUNGJwV3RaalhRelNHaFVYRk4zV2lPeUY1K05mb0thWUFuRTZBWThBRnpRUUp6MnMrNTNsclNvc1R2bno2bVlwYk9sVml2RWZCbnNlN1M2dlUrL0UzaWxGaUJWR1FBVjZQa1B1WUczcVQ2S2Z5dFZrbHE0R3l5N3NRR2NMTzZPM2VDeVR3dmliR0FRMDR6c3ZHRVUvSjN4V2lld0xxblFQUG01T0tBT1lsNXN1bjRGbDl1dUFLSHhnZGN0RGU5enlvR2JaTGRnWjRQam52djUvMmVDVms3NTFWMURXTmpqWW9kSWF0RUhvVGR1SHNDSFJFM2lIVzk5aTJpdWN0U0tRWXk5WG5jVmtnWXFjTWJ3dXlBVmYzalZYam5Uamg0NkpIZnBLdWtaanNiRjNyNmVEUmFmdThSWnZESkw5RHJ6ejBMT2NEU1YvaWxUN3Z0TmNqTjFtam02d1liMkxRNE53eGd5TE1ieTAwbHpZcExkUURWRVNBeHJ2UEl0ZnN3SnNoRzR4OGx3enBROUF2YXVSUlNZanBzaU1mUmRyUWJ1UXNKMnU4SWo4OTlCbGhNR3AzVnVpa2hXZFZRSWFqajZkeFZvMlFGdE8vQVFxb1NweHVUV3AzbUQ5dHBzMnJZcFk4NFNka08wYlRPdDRGNUtTUFBMcER0c1hyK2ZvKzBLSEpkRGZ5THo5VHVNZ01DNVZkWDVwMFV3STN2c2ZKRzZFcFI3TFkxQmZDR3JNSWVuTGFiQ296b2kyZkFGbk5lRDNaNDltNy9ESHAyejk0NmVCQkVIVDFwcUd2ei9KTnZlKzh2REsvbVBGWVdCK3hSejA2MElMeGh2RWdIbCtkMzRuKzlDNHgzVll0VlFDaHhXbnRkcTA3eDV5NkI4MGVzWmVFWm1SZWxQQ2JEdDUyOEJTb0I0c3lhbGdyUkFuTlRqSWI0cWJoK29odFVFT0J6b0gwZ25BbVowT2VGTDl0WFl0Wm93ODRWaGp4blBmVmdydGltbkZEZkdoRm9lZlF4WTZWdmNyNnNVc0g3NUEvREpRbmJpSmd1bWF0RUxIdWxQc2p2cWxERi84UlFvMUpzS2NnNndRenp1dHV0eVREbnI3b04yOGhPMUJzZ25lVnJrUjhhTEoyNk1yV1dKcERRZ285bzZsMXZ4Q2lqU1RTd1F2dWdUNFhHNnJ1V3J3ZFZUYjF5SGd1c2lzTTlJNThPakVKeTlOemlBN2t6WjNwcWtqN0NObHJzaFJxaWhpQ1VDZ09aQVZ4WGU3K2ZpVEhXeE1iLzFwTGlxUWh1NkZ5UXBGMDhMVGRQRjlOSktoZmFmQzhKbUZoTkJmWjdOL2ovcUJzaXMwVXpjeURFbk1xWlJjQzc5VjBTbEtURk13OHFXUE95c1ZQVnFQemwrSWhNcGR1OEFqbTNkZ0dUaThZOW9xRkZra0ZUOS9OZ3p5T1ZiMDFPcTIvK0JYRzhOMHRTWWFIc1pnZ0dWcGVJVDRheGpob2d6bHdqemNXekliVWZqdVdQZWdyZ0dUT0dSRnJGOGl1aTh4bHVaeEpJbXA2SmFuQmVEWnVTVHA1N2NlcDc5YUUvajNrL1ZycTViSVd2Mm9QQXpYWE4xUXA5U1lJbFp5S0tSelU4ek10OE9nVVQwUFFYOVZ4eXdoNkxzWkRvSFppT0FiTGFEY21hTFhTb2U2UmFPYktuVWg3ZE1lS3FhYVJmSnFFUFBlajJadUtsU3lSYXdLN3djalBqaVJpVnp3TXdReWdxOHdVdkVSbzVCcVJUQkZwTkRNWjZwUkY0bDdPOGNDQzFFeHlxRzYyUVFMUDBrdlhGWFVNUER6bndvdTJHYXd2SzlGUlJoLzRKTi9QdG5wZ1ZDdmV6QjhIY1I3RGhKNFlUa1BFT1AxL1hXUlFiMzFMRmFJVDNoWGZ6R1g0ZTVJc0VWNXp4ZVJjeWREMnl1OHcrdGpiMWdiZG1STHhpWUl4VkQwR0hxWlhJYXAySUNpcGk2aXFvRW9jZVlkMlU4Vi9KWXJwZkVPMVF5T1EvcEhJb0FNK0tGTk8yQ0NyVWpFSTBEQUoyWGN4Y0MrZTZiY2RNSWl0ZVJEVkRWN2NsWXNmZG9ya295OHIwcWRLclNveVUxeDc1cFlpVktGa3FzS3lHY3dBNkp5bUFDeW9KelBFckRJSitzSVFkNmlQMUtWZ0R2UTBNMDluRmRJMmFjR2hHcUhLMHdJWHNIejBWZFZkaGJIS2toRk5zNWRaV2RkVThORFV1bURRQ093ZDVGUWRQTmhNMHFHZUpRQlRPYWFaUFo1dk1yNW9TUXc4cFd4aWNLbVZyci9CdVFTL3RhYy9IU1JDTVYyekR4V2tKRkxCNndjekFIRFV0cldxYmVmaGR2dDJDMGlDWU5iVWNxR053UkJ0eU1OQ1M5UjRnM0lnckc2dnJpMDBvZHFtaEtiWm00cU5lYW5nK2NIcTJsVVBJMld6RmhRWXVVNDdFeEpVai84SWZXbXE1Y0prZkZHRzdjalNGYmhWZ2xIckxTZFpCYVl1YVpxOXFkaVlsd3BlSi9BL1l4N1NKdkJ0TW9ZcVoreEhzWm1IeVV1TFRVT1labHFjRG1yMXFhbkdJWkV1TUY0YXVGVmdHQTVFalpVd2pZbFBrSWVXcmdjcHUxZ3FlSUZxaEVHdGxqOHdydlN1QXY2NFJFMWlka0tJVXFrRmpHNlA3L0RTVjkvVXZaTE55TWdPWERLb2NTejRiZDhTRVpzTDZvblJzVHpnOUxQUGZIQW52V1lhZUZoRHBZMk96dWxqTGJRWG1kN0FORXB4L21CL25IWjlkYk9IVW9sOEszbUN2QzNndVIzTVNTd1Q2dTBwTDkyVU5UenZaQkJVeUl5aHBRTk9KREN2OXkrNjUrdXA5VExBdXlVcTQ3bVF5ekROcWZKT092NzN3aWZEbHVqNFNKZmczR3RQR0Y5MWYrQjFOVnNwZklhRmJkN2U0RTBCQkNseGZ5Tkg2MmlweGNsMzk5bjFuanRlMWplVzBzQUxqbERSUHcwWmNOYnN0OHBuV0R6Y2MraEowL3B0R1EzVUhhbXkwVTIzbmh3YTRES25XNzFJcjZucEZaSVNyY3hHM2RMbTF1dXZZUG0rTXAzOUhaYUJnekZMa1pVMXlpQVZ2T0RRRWR3R0xhMXFMK2FYMVFxbkhqMGJ5MDVBOTlXT0hCWU83cWs5dVU3TkR6RzRRTEVTR0ZIc2RxRnVITE1JdGRaNXhJdDVOa1YrNU5JbXY0VWNMTk5DTjUzbGtsNkdEM1FsTWpsSGFxWWZRT3BMV3hXN1dpR3ZUaisvWmhSdGVISnBhSDdqMkFub1dFZmVMVmh4NjliSFZOaVJHZ1VvVU5EUzd3Q0RmWWVuMndxODVwNU9rUlNIVlVPblkxZ0tZcy9pS245YzVyQk1MY2k4aE1xcEk2OHRCeGpjOUVjNkEvMCs5UHhLeFBIc0IwTmtwQjUxNVhTRis3NUZPVkNMRGM2V1k4VU5BMlZMSlJDQjdMbUFNRllsck4yQVhDZU54QnVvZ0N4WUdHSTNoZzV5aEpOVHF0U25QNFdwNERXbHR0a0xUL0hvNFFGcm9Zby93UVEwY3UvYVVwQjlvVVRPUGVkNUdDTHJBVWNkU2VUQ0tjWmxEaW9CSzUzM0xBTFdTRXE0SzErSmtFZHcvUVBxQ3RDMXhEaXpWUERteFBTQnJuMVVyd3I1YVBlaGx4amlueHZ3ekNmeEtGbUc1UTl4d3NWSExTdm9aT1BhQ2VEVkZPc1BSV0tIOHQ3ZW8yTkRMRW8wQXd2Z2dGM2xqeS9rM0h4ZWp2dW01azZVVklacmp3MjVHZkozZ3YwOS9BaHVuV283SFdsL0dPclJyRlR3bG9XOTA0eTQ2SmNqeTNVQ2I1N2RFYlppUDdScXBsWlpFRFBQQ3RsSXBUTVZqbTBuZ0NsY1hDM0tlMWNPbzVmczBOT0FHSDRxdEtVNklISTIrZkpVNzl6d0NUczhNeU9QWTZvcTVnamF3Rk85Y2dlemNnc1UxQ2FoWWVhbjJIQStZSW1rbjFUd3ZDNGJZVE9kOE1ERE1UZmRZazlpTGZLbFE5dlg3ejI5enBxWWVlYklRVHFob1JTQ3QzdmtEWFZsRm01NGdQaDllTWRTcW81MEkrR1dMTWQxTXpLallaRHVJUHM3THJ3R0gwSlBpa1BzV2gxanRFRUFrM2QySFUvS0FKRlhhc01ibmhGakZaV1pEdDQxNXFuNFhGUmpYY2hZU0JWM0dwR3l6UEZGWmduZWdxWWloSGltSkRBTmJhUVUyeFc5bHR4WjkrN3F2RTNiemNNNlA5QXFyNFhHSVFwMnllMHQ3eTE0eW1zZDhtSFBlNzNVUHJVNnh1ZzgrVVBQK3pnMkgvSGZZcTM2bitxNlZxWUhPUjI4bWM3RkJ2b3gzQWkzcXhTWmNMWTVWUzU0NDlzSjlDN3E4Rzc2NUZsTVpVSUZwT3RMNktHSVRUNHpmU0plYlg0elZCQ2ZmTVFzalhqdWs3U3BmMGYrNThnNXcxMlJoTTdVcTF3dGtnNmVkeDhoTVAyUHRRbzB1cHZIZFZndWVMQVRqaUs5SFNVNTg5N08rWmRiMnFGTnVHMkdPcVBaY0JKRjlmYzhRTjZ4UlduZTlGVG5rYVE5VjUySGlQL1o0K2QvenFLZjd6ektJNktnRzFsWFkzVXp3UFB1ZW56NFJ4dlJXdjA4MDFtcDRCVmdKMmczcSszTllTa0xMMktkMEVEVUtoVVd4Ymkva2M0c0N6eFRiVXovTFZPK09hOVU4R0JWWHpkM1k1VGNOVTE4VVp1ckhWb0NSK0dlVlFjNjBIbzZ6U2pneldkNGJjSXRsZ3JldVBzSjRhNWpEbWJ6SU0yTjJsemJJZVV6WEsrWVZOaXdOUEVjQmJ3NWlZZUpZU3hQRXBlaGJSWmhKM2plM1JLeFB0ZjY2UzNCVDNFQXJUQVlDcFAvNkNnekxCZTFUY1NZYUpkSG1HWWFlZlNWVWswRjJBa1E4WmhoaVZ5MEdBc3NvRitUdkZhWmd1SUg0TTJFUFlhU3JzQXIrMm9EOVU4bmh0bGNRSEEydlZ4cnRSUkFDU01QZG9KUzdSUHZPTFBnVENxc01KSlBKZlUyWFNwcXVydXlGMHlwa3FqUUt6U0xJOE81M1ZBYmp4K0VraGFKZWpDWldGQ1hPZkkycGRodCtwVkVRNC9yN0xQQ0pobTJKTlVoZlFaWGRTZi9kb0NzSkNyMGluNXN3ZlZ5WENoVHVBTFVaR0xEV0ZKUGZ1UVZZeWRndkFsWTFNNFFick5OYlM3cW4xWWhweGhVUGRzSVBrTUc0ekZrWE5wV1RhSGJ6cWNrbHdjZTdJUzNwL1Ric29nZWxUK2d0SmlFTVcrSndQd1MvV09acEZmL2pwNHFQRDVQRjFYTDNYajd4dHQ1ckx3eWZadXdFOVl0YitQSGRoSUpjYUlCeXh0Q2syam9OREVhNXlGTkxXem1XdnExaW5iUkdsMmR4R0VrdXhvV1ZETjV2TkxnVjlySXkyTW50QWVKZDdwS3puZG9vZGhhRUhRcm1EWjc0WEc5UkdmU0NZYiswRnVDdzdyUWtIVWVMZHBZYWVEbHNCUHFLWU5HZmxyamxTRi9XTjIvNkY5RUpPbnpFUnE5NGFMUzk1Q1BSYmJpeHVkOEVxaGdWc3pLQWc5ZVpHczdJZlYvMHZubk02QXZiT2ozTi8vTW93ZDZHdkhHaEkyRmQ5LzhVcVRGY1pOMWViTEtsbEZaNE1GT0dOajJxWkVHOHozazV6M3Zod2o1aXl4dWkwWG9SMW1ORkZxK1lydkxLRnN0Q1R6NDRNUDZoR3pmZFBYRjBReFRtVmZ2a1VjNlpKaUpIZFFKK3hhTkxaV2UyY3M3MFpjRVhoNDdZU25kdnA1NWQrZjhIemNzSkNzL0ptMUJXZ21TK2ZUN052U3hKUEJ3cHR2V1RzQm04b0dob3lOa3RjTjdmQ053S0xYS29XYjcyRFZjRG5qd2kxajdmYURhMkhVOWsycWVIR2ZTVkllZ3Bqa2RMSHNsaFRwWjkxZzd4MzdDcnJEQ0xXOGdqZXpRK29sSjQxSlMyWGFhbW1idWd3azgvT3ZFdjhXb1gvOUJPR0paeUg5NkRJUEplZ2JMTTBoam5ZeGt6SHdxa2xIbDVIM1c2NHE2Q3dONCtOY0o3VzJITnArSjRVV1hlMWY1d2N0aEo5VDhRbzlLcVB0OFFVWU00SVgrZFFMKzMyTjY0OXZCeTdlNXdjdGpKMkNDeld2dHZDQnhzYnFwT0hqaGY1MVlFN0k4aEZBRnc5emczV08vbi9CeE5KUFBzMjUxbHk5UW9qaDQ0WCtkYUlwVFBoUzhGcGRCYnZEczdRU0dIZHoxTGxoSklBNGUrOWNKOWRidHJoaHdHRDNTVjVnWFBLZ2dkbSt4MU4rRlJ0UjdyMWJkdjl4RU1mRFl2MDdnaElad1VmV0ZXd3RiTUtPQzF4YkxacGFnMzlLbjBKRUpiK1ZrOWVKYnFUd0dYdVJmSitUZUp6WS9SNXcyTGUyRWx6N0ZrTVBQMGJlUy9LYmExeGg0VFdvUjREM2dQZFl0SER4NWp2Y1BKNFI1Qk45VzRCYWY1VnRDbTluN0NmWFgvRkpYUXFjR3VHak5YWklsRUFPdmR3cmlOU2x3V0FwaS9xd1RlZG9tSDNpWWI0Yy9rQlJlODZwUC92WERmL1Y0QUJ4aStnRys1SDY3RWtnZ0JoN3pDaDlLZHhZT0wxd1hjdXBMTFRBZmVGVFR5Ulh5ZTRrdUxaQlI4UGkvVHB6Sk9SSkRVQzVCeWtlZkQ3eHVMdVJBbkxhWmQybGhNdDk0RkR6K3J4UEtuZEtVUXhCZnJ4Q0xYNzQxajU2enpCY0c1bzY2M0xnRW91Q3hmNTJBSTFOWVpydEt4L1EyNVpESU5mTGErWkFEOVVhOGt5N0hMSUVvZUl3S3cyV1BrL2NEL1VIK0YxbXVrVWRQcCtjTFVpMHlkOWZsNmhJd2doZXNkTXJNdzVIeWdhaVhaK1J0NTBNTzFOWjdSL3BkWE5LNEVieERhV3podlRlNTBubjk0eEhBd3pkemNnYTU4WFJKOGNoMTIwYncxTDlPd0RLWEs1Mm4zdUxOTS9KeTljVVI1NVNBRVR3MWVlRzFqajNCTUhqN3pZR1hVOFlUSXplQkJ5MURIUDdBNGpjUVRjOC9ML3Znd0pPU21QWlZ3cVFmUUFxVXpjMWdRMkJGYmVzNDhLWU5tbXpmQkY0dzN0ckI5eXFDajZFNzhLVHdwbjAxZ2RkVWJwVys4a2F6ejRQeXpqcndwZzJhYk44RTNxNXlxNmcvWjhVbkxBOWtGUWVlbE1TMHJ5YncxTDlPWUVOZHZxU3YvZk9PQTIvYW9NbjJUZUIxaWRqOWdZMHV6eHd2QndmcEhYaFNlTk8rU25SMGJWUDlTWkYyMG5aT0tadTVmSnZUdnIwWGR2c204TlJMckRoK2NrdmMvdWFla29NYmVVb1VVNDZZd1BQbFNvZVJKOEZUbmsxNlJtS0xkZHJ5RE11VWIvQ0YzTHdKdks1OGZSeXVUUUZlVGR1cGNlQlY1WUV3Z2RjandoVzJyZnpTVjZYV2lYNDc4S29NM3FiY2dZV0RSV2liNG84OFdLOGRlRlVHYjA0NHhXcWtKL1pHYS9LME5PMjJBNi9LNE1HOE82TDl1L2NiYzJUWW9yRnIycXpwd0tNU3FVU1E4Nkp1NStFamV2VHc1RXgzSDIvV25TSzIyTG1oZGRhTlBFMFlVNDBhd2NNNTZYL3c2aWNYTGUrMTVHTERxL1ZEQjJFZGVGTkZUR3ZjQ0o3M25ZVHdWNXZyUFVMdUp4ZGJXZzAzYmVyQ21HcmNESjczeHYvb25QOEs3Vmo5VHg0WS9zeEdxSXR1NUlYRU1jVkVBbmhwUFhMZ3BVbW56RElIWHBuU0xyaXRDb0UzNHhPRTN3N2Y0Sk0wajlzcjRRS1hNcnppbFMyVVNVMmJNQzhSd3EvbndWWkJjT0NaVWFuUXlQUHEzM1lDcEVMOXZPb1Q4dWtYdFVKNUxpRWxVQ1h3NEhtN0l3L2FpLzYxVC9UdmdNdE91eXVYUUxYQWEzd3RPQ2hLKzFkN3RrMmVjMUFsU2FCYTRKM3NCMi9pMGg3UDdmZURseVdTYnVIeTVrOE52RTg4L2RqOUNBOHlGN2lVLzltUkgvcmNhM3M5ZUNkZTByaXJrc0NVd0Z2dVF6VmhJVGpZaEQ1MUR0aWZZOG5lMVo3RnAwUkM2TW9TZDZVU21BNTR5eDJKWGVpL0NXWklhMWVmSnVmMjRTSS9jRUFsU1dBcTROVjhNdnpLOThlN3RIeU9mempYaG1KN0haOFNhY1hwWEE2WHdGVEFPNkViVFlhdytqeit5aUxZZnFvOWl4Mk1zTkZ1cUhTSnM2WUIzaEk1RCsweEtmRXZQQWUwMUh1QTBEVzlwcFpVWkM0aUpEQU44SHBKU2tqajYvakQ4d3VGVFhzZG4rbDNacDZTUnl3eUJmQ1c1Wm5lV0dkd1JnMmZySlBabURVOVorWkphWml1RXdDdi91N09ReHZZeHYyTjRSK3NtNXJjVFB5SU5MN1RpaFAyc2hKbVRjK1plU1lKeWp6NXpYYmZmbnBhRStLZFM5RGlkOG5IT3VmcjNpdUgvNlFwSDdJOVhQM0VUNjEwRHNTZlpqTnF6SnJPek5Qa0ZvLzY0bE1kZmZrdVY1d2ttak1udFBjVi9UQm5RTFF5UE1iazk3NUZmQlYrMWZRdHF1Uy9ENGVaNStHVndCM09pODZhenN3TDVHcUlmZDh4ejN6RGpxSFFuRFg3Rlo1ZiswOWpPZnVETy8raWdhZWhGL0oxQ2VvRkU2S3NER1llbkN6eSt4TjAxblJtbmxIRUU4dGNZdHBpbTNSMlBMeGtCQUNpNGVSMk5FZW1ZZVpSRmVVNlQvZlc2ZUZzWitaSjZaUngzWHc3YmVXRWZva0Fud1FaeEp2c0o2NnVNUFBvdjJiZlluWG9yT25NdkxqNEpwcmpIMUQydTFSWGdkcS9KZHVxeVloSDlsUTBFb0daUjJIblh4K2pzNll6OHlJU21uQnlrYzl6WjlTL1hPOS9XTFkyMC9tQWlNNmFSaU12WTY4aU5ZVlpUbWROWitaSitaVnpYZVd2cEhUbHlpVmF2YW84SmN0U200ejNoLzBkeHhwL01XbVc4VkgvelJFbmRqbkZTMkNWem5iVXVENEs4VjZnSTVHRks0bktKbmJ6UURISFAwWEJaazJZZVFOV3lmMlVLQUdjNGpzSU5iZDQvNFpJUno4Ni9WRkZSODA4cXVWQTFZR1ZRV2RObUhuSE5PRkNtUktBMUZzSjdjRjBDNFZnKzQ2WmVSNy84dzArYXdKb2lxRUxwVXBnSmRrK1d5S1AwTE1yTWp3NFVCMWpaaDQxRHJjOGIyR2ZaaS93VWFnb1hLUU1DZWk3Y3BIMmt0YzhadVo1T0NOOUxHWk43TXplaWRSMnljbExRT3I3aHBhV3lRMURMczFpWmg3WGRmaXNDWnVQNjY0SkZWejJSQ1N3S3pjcjR0eHJKbjhuSXhOZm5PakNwOFpuVGU4c21VMmNzY3NwU0FMOXNCdmxaZjQ3V29welJ4b05La2RFbUpubkFiRTlybXRTSi9WZWxNaWxKeTZCRGg5ZXRaOW1MUzBPUDBPa2d3WExHWFZhbWdJejg2aEw3T3RpMXNUeU56QVJ1cnhKU2dCU1p3dmJDdlUwZTk3aEY3eGVvSGswbVIwWGI1NmJlUjQ5L0hjdjB6WHBydnB4bk03bFRFd0M4dzhBTmtqOWdMYlF1RVYvNjQ5Z3VBV0lyU1JvTE56TW8zL3EvZXpaT3ExSGR5VjRoS1hjejhRbDBLYUhabUdJTTZuM2J0RDJWckV0NndlYmVEUHkyRXlrTHl0aWNDNlFjNkZqT2pNdklxSkpKOW4vZnpYNEViQlp2c093dHUvTktyODAydThOamVPcEtZNjI0STg0VG5rdm5aazNhYlRDL0xIYVFabnNkOWpJYTNEWDEzMWJHSXA3QWQxVlRYc0pjbWQ4dGdYUGRnRUZ1R3hUTUtCd3NRbExBT2VIRHJ6NWl3YmQ5Nm5oSklRSUxDMFRkWCs0SWVQeVd2L2hNMEsreEVDVHh6cC81QWNKdWYzeWxxUncxOGxMNEF3S1p1OTl5M1RsYXdjMlFTL2twNzRtdmlXbzlXYVhPNnVQa1NXcytLNXdYdzgwS2hlZHJBVGVTaDU2NXJ6bEhaS0grdWNicXFtd2o3TGVKNy9UVW1VczBoNCs4c1Q5TjhrR1RUellvci8remZ1ZmVPeUJUb0pxU2lsY0tGd0NiL0FmUFlCNThJdWRoM0FSWVQ2aVlHTGI1L1l2eUVKM3JiWUU1dUN1blBrWHJZL2ZSZWRFdGpYMDRKR1c3YUlWbE1BbXRKalYwRjlTdmt5OUdodHN4bGF3NDY1TDNML1NFTWFia0VmdFBZOXhqU1E0QnVFa1ZVa0pkT0U4NlFyanJaSWRkSjFLbGtEdnRpZU9CQ2JUdUpLS1N1QWU4bkJnc0ZlMGo2NWJDUktvLytwUTF6VVRxRnkya01EL0E4Nm9xMUxyN3ExckFBQUFBRWxGVGtTdVFtQ0MiCn0K"/>
    </extobj>
    <extobj name="334E55B0-647D-440b-865C-3EC943EB4CBC-11">
      <extobjdata type="334E55B0-647D-440b-865C-3EC943EB4CBC" data="ewoJIkltZ1NldHRpbmdKc29uIiA6ICJ7XCJkcGlcIjpcIjYwMFwiLFwiZm9ybWF0XCI6XCJQTkdcIixcInRyYW5zcGFyZW50XCI6dHJ1ZSxcImF1dG9cIjpmYWxzZX0iLAoJIkxhdGV4IiA6ICJYRnNnWEcxcGJsOTdkeXhpZlNCTUtIY3NZaWs5TFZ4emRXMWZlM2hmYVZ4cGJpQk5mWGxmYVNoM1hHTmtiM1FnZUY5cEsySXBYRjA9IiwKCSJMYXRleEltZ0Jhc2U2NCIgOiAiaVZCT1J3MEtHZ29BQUFBTlNVaEVVZ0FBQk40QUFBQzdCQU1BQUFCSXFVN3ZBQUFBTUZCTVZFWC8vLzhBQUFBQUFBQUFBQUFBQUFBQUFBQUFBQUFBQUFBQUFBQUFBQUFBQUFBQUFBQUFBQUFBQUFBQUFBQUFBQUF2M2FCN0FBQUFEM1JTVGxNQUlqSkVabmFKbWJ2TjNlOVVxeEN0YmhUY0FBQUFDWEJJV1hNQUFBN0VBQUFPeEFHVkt3NGJBQUFnQUVsRVFWUjRBZTFkZTR4a1dWbS8vZTdwNmFscFJGbGtNRldLRHd3eDNhZ0pSRWk2L1FNMElkcWpmNndRSXQzUkNJZ3gxVUxDcmlSTHRVWkJXYUdhR05EWmpWdk5QOERPc05RZ2dhd3pPcmROQ0NTbzZVWk5ZQkd0Y25VUmQxaTdlU3k3MDdXN3g5OTUzblB1UGZkOXE2cG41dHcvNnA3SGQ3N3ZPNy96M2ZQNHpybTNQTTlkQlJFNFIvSmUzeTRveVJWekNIamVhbDV6STg4NjJCd0NoUkhZejIxdnBGOVltQ3Q0MnlPd25OL2V6dC8yb0RrQUNpTXd5KzB0ZHBEOHYrYzkvM04zM3QzVnJmSnlZV0d1b0VPZ3cwMXBMUm1KUno5L3J6SzVaNUpKWGE1RElBR0I2OXlPdnBWQXdyTysrUzVoY1RkU1NSMkJReUFPZ1VWdVJjZHgrVnI2WTJKWWJXaHBMdWdReUlkQWl4dmNWb1pTazcvRGFBOHlrRG9TaDRBZGdRVnViOWxtWlcra3hNL1pHYmxVaDBBR0JDYTR2WkdsRExTZTF3VDE5ekpST2lLSGdCV0JkVzV3TzliTWNHS3RSY2dnbk9qaURvSHNDSnpoOXBheDE1cnlDZG5MenR4Uk9nVENDSWhsNTBvNDNSNy9YMEt5ZFlYMjRpNzF0a2RnbVhkdzF6SUMwU1B1aUVoR3FCeVpEWUVaYm05UDIvSXNhYlB1aUlnRkZaZVVIWUUyTjdqekdVdjAzQkdSakVoVlNmYkZqUE9kVkpubjFsSkpoa3dnOXJTeURwUHpaTE1paFNyRHNDSjlFdG1NdDUzbUJrdUoybVhQWE1nNmtHVm5tWk55aXZkdmczN0djdDNMR1FsVHlLckRNRVZRSmRuamJhZGUxdDRndGE2MTdnT3BORU1tYUhLRE84Z29wdjdkaklRcFpOVmhtQ0tva3V5eHR0TThxV280OWJ4engvMUtBQ25PNUJTM3Q2eG1OSnRsZHo5ZG15b3hUSmRXbm1LYzdkVEoyamJSYWo3NnMzZCs1ZjZudFBSSjhra3RObzVndmowdHovTWJWV2haQXNNcXhLZnhHRzA3blNLRHF4Y3ZYTGh3MzhXclB0a082M2FtK0pTWnUvT05BN1g3WXo5U3RzODd1TjF3UFdQaUcxbEgzcGp5TExrRWhrbHNxOG9iY1RzSkoyaE1PelNMei9GUE01Wkc5emhMcW1pL01rRFA4WHJxdlc0U3U2a3FKaE1sTUV6U3JhcTgwdTIwMlBsb0RsMW0zdktWRG11RUcrLy84bTgxUWdXblNwekptYnJ6ZDMxQ3pQTzAzU2REQWtZZTdYS0QyeHVkNERJWWprTEwwdTNVSW1RM242SnROTUkvMjRwY0oydTI1S3hwZUhRdUc3UjEwakRpbzQvVXViMlpqOEZRMVNpSjRWQjFFOHhMdFJOMU1tVThBeUhyMGlQRVBtNTJ5azI0enBMUWpIQW03NU1nTmF6c1BzM3RyVnk5Y21sVEVzTmNzZ29TbDJvbk9rWEp1WTdISUdNOTlqb2RHZzd6VnFkT3lIbXpqSi96U1RCTFZ4SERzMFd2elNwNFplRlJGc01zTXNyUzFNdTAwenlGTTVjR05SUTRzcFU0SkZ1MjVNeHA2eVE4ZnE2SEV6THpxb3J3T29XSGtPOVV4UytOVDFrTTAvaFhrVitxbldqL2xtKzRvSzh1N2RqMExydGgzWXNZL29KZGtFMzRrTkltVVZsY21mZTB5cXBSRnNPeThyT1U3NVZwSityVE5Md1FxUktwaFc1YXFDWkpWcitCcFRCTjZrYW1oWXYyZ1R1bS9GQ1NOMUJiWE50RFlSNWhXaHJEQ01jQ0NiK3dsRnlvWER1aGR6eEk1aC9LcFc4dXJZVFNhSFMraERlRWxzYzRIZkYvZE1mK1VvRFkwNHBvUmpXdS9pcUxZUlVhVGFZOFhDWGJhZkx1citYVDhoRDJaaXV4WEhMNmhuRTZzdG0vRVY1QjJBUVBOYTNtbzdxNEdrT1ZJcG1YeFZEeUtYTmZUUEVLakxxZDltTW1mTzJTYllKeCtpaU0wMkhJSXhmT0gwRjhsWmxiU2h0VXBVZFpES3ZRWXpvRjgxRzNVOHZ1c0t2bGRhdUVzY0U0dlIxT096UCtDUnlkcnVJeWRuYkRhbFlWTDQxaEZZcWsyZHVvMjZscmR3L001SFViaDdIQk9IMCtuRGFWYyswY0xsOUZ2TVBzcmR6V1NVWTlTbU9ZVVU0aVdacTlqYmlkNHR4dkN5Vzl2UjdHNlVZRUNKTHhCZmRJd2VvUzZ0emVSckduVlJyREttcWRabThqYmllNkFiWmpxZGV5TmRWQ0dKZlVzaTFEMmxiWFN4eUxvYVNMUGEyY216Q0ZWQ21OWVNHcG9VSnA5amJpZHFLZmZ0d01xVWlqTFd1cWhUQXVxV3NiTzlkSE5GR1BVNHFtOTFCalhGdEpOTlhrbGNhd0NqWFM3RzNFN1VRZFVpdVdldGxUTFlReFNSaW5MYnVsOWFpUEpLYjg4Sktwd3hIWE04T1RJRG1YeFZEeUtYVlBzYmRSdHhPbWl6YjNHNGJaVXJYMDROYXg3Rkl1UkgzQTVjUVVLRDJ5UGEzU0dCYW9YTFJJaXIyTnVwMVc3ZTYzV2R0b0dLMU1mSXJOcmVONVp5SjdYUEVjaHBhemdVY01sMjNXV3FuTTBoaFdvazJLdlNXMDA4UkxYdk9XUDcyMEJ5MitjR253NEc5eWJhWiszNy95bmdZUGU5NmpyMzd0UGUvN094WXpxRC8rRzVJaWZHOWF4ejN2VkdnMG5MNTNFRDJUK2RLL2FZVFpxVGhHclIydjl0YnV4OStra2hEQVpGMlBqaWZNenREWXE1MURJU0R5TDhua3BURTAyVThBekRXYU5QRTI4dEFlRFdTNlV1d3RvWjJ3Y3NXMTUzbHZKQU9ma0U5UWNkTmRjaFhuSFpESUxpUkxYNmFOV2xEcHQ0NTEzUFBPbXZPYnlRNGtxaGwyazN0TDBSWEhleFV3VG05TzlLaHlxaGpFWWl4cjZOTEhFcTR4bEVwT3JvQklOOWlwbnZHM28xVXBqYUhCY3JKTkJ0eWwyYVNvbmpjeUV5SXA5cGJRVHRLQ2ZuQ0EzdXFMYkYrKzFuNnE0VTExMUNqRmtPVFdZS0cyYVFYN1BMS2tyNW9UKzlXbmxxYlZlUkY4K1dXTkZvR3FYSlNsUEhXL3Jhd1AzdVQ5QUJrc2FmbWlxSll5aHVBcUtvM3JXaG5SQmlMNElLYmxCRUJwREEzOTFvOS8zdnNmMnREemcxLzJwdHFaRCsrazJGdENPNzNnbmc1UTJwdnczMDBWNmREMlAvZFVIMEVNRUFjMHlmUHV2QnNVM0FnczFKekcrSTF6dnpVTks1eWt2YXJxbXM2S3B3dXF4bytPTFVLZVlBL2hLdm1VSmxIckU3VFVFUWZGMzMvWVQ5Rm4wOFZFeFBQVnc2Z1ZMNDJoeHN1Ylk4LzRCaHE2dDROaHJaTjVuRWl4dDhSMm11akEzcTd6bGZ3aE9wQ2F2MFoxd3BwV3JRV2ZrUGFHY2Q2a2JsRFM4QlhuZm1zYmpqSW1zaXYzUTVlRjVWRjc2NGNaeW5pWEhMYy9UU1B6eHNxamw3SjdMSXNQOXc1ZzZIVyt1QlFURVp3NnRCdzZMSTJocmw2VFBiV255VE96OURodEM3TVZQVGNobkdKdnllMkVwdDdyckREdWVGTjE5NVJ3SXZYSVFFcUU3YWxCTGtRdFNmUjduUHZObDhiRmlIdGJ1UG5TVkRaRXQvWTRtcXloTTlQQ1VJTWM5MmtDZWxDdFhWdEd2NmtWR0dtd0R1MXdSYzVMWlZlQ0lhSmVRTU15eU1LckxJYTZOdE44VmpKSGpwY3haOGJNV1k1b09wRTFuR3h2S2UxMGxwQi9GRE1GdE9PMzFqZTVDUFEwRFNuTUQrd3RSQzBwOUR0SXJHT2lNYzJmcE4wWU5IdU9sMnlMSG12QzE4VHFUQkdtaUloeFZOa3BKZG13TFRFZS9abTQ2K1VodGhWRnFYYTRpdTlwTVVUUXF3bEU4T3dmUlZVcmk2SE9zYzRITUV5ZGZUejdkSVc5cVdjbmhKUHRMYVdkWUI2djIrWE0wZjdmdXlMa0hHcml1NGE5YWRTV0dTMzdaMURiNnc2QVV1dVU1dWxPQWV4YllFcmtaR1U1Zmp5bHgzNGFYTHN1RWIwd2plNEhJei9QeFcvTkIzSE1wV21oNkNzSXRMaTRnNktzUW9qZ0ZjN3RDS3ZTR09vY081c3NobzZVbm5pQVBPdW1rRjVDaHBQdExhV2RJS2k3SnpoQnBteEltS0dDcmhQWW0wbHRYZEUwN1g0b0dOZWFWTmp6YUJlT0Nhc1lUeWVWWEV6K0FpSXpCTGVPVks2dFZzOGdXYlpNZENBczl0bzIyVllWZzNyMHNreTZza2t3RWZIcXh1TXBXSlRHVUZObFdzeVgwTC9SVlE3Nk56VnAwcWlzd1dSN1Mya25XSkFhQkh4cEFNemVkNlF3MDk0MGF1dHlyS010TlNRSDNQRWNyUVRSMWpiQ3lxWlJaekdNMUlKcFkwRE1RNGZCRTlEU3Flb2hQektqL2pjMHZmMDYxclFJaXlnVFI5L0RycVdDVEJnaWFJeHRYbjVkZGVZYXY5SVlhcnhPaXljRER6MGRXQ2U2WkV2TFRRd20yMXRLTzZHS2FoZThHOHdQWUtXN1VxaHBieHExYmR5RWswTWFqeXpQN3VpNUdrRUM5WVpRaHhxOXNZZHJsd1U4cjIyMVlab0phbWtxUGYzUTI5bnNENmFRTVp6Yk9yZTMzWUxjR1JTckVoRVBWWXd5S28yaHhuTC9NbytnWXp1aW9hbS8xektUZzhuMmx0Sk9zRGZsK2VpcTZtTDNTYTRkcVY5T2RiVW10ZXJxTlAzb1VMYWp4V1VRejlHU0RHTlRnQVlWcG1jRE8yOHFjMWJFSXRBS1dxQWRtQjd0SmExbUh5NCs5RGovRHBXY2lPWVZ4eEVKNnVnSFU0YWZmTG92dUpYR1VOT3F2Y2tqd0Q3U1hJRkVyVUFRVExhM29BNmVyWjFnUVdJc28rOTNLcHVJdHplTjJtWnZjZTQzTkVkZnFUekxabjVxeXJBYzJQbTZuS01wV2huUVRsVkJ6ejJaZkdMc1RhNVJWcFJtZVFJY0VWOCsyUmlkNVdJTXdRUEJxVENHMDUwUGhaV1JMVjJQVGhRMWllRlNMSjVzYnludEJIczdrbHpSampJWWIyOGF0YzNlNHR4dkJsWlRmd0E1V0RpTG5uVWpzTVZWWmM1U0UzR25pMmVaUklpMjlqZ2J6RDlsL25qdWVHcm9kYTJRZElZSXhnYUJpT1orUTZlMkxWZ1d4ckFYOEpEYXZWTUU5dld4Z3FkcEVpVzFjVSswdDdSMmdyMWRsdHd5Mlp0R2JiTzNzNEM4THhscWQ4d1RRc2xBVC9CcUJ5YXpydGhyWldrd3NFN3F0MU5UT2JxeUdZUkk4MGFmYi9mVi9YUS9IeU9zZXVoVlluUVBFRUhvU0VnSGNHdEJzQytDNGhhVVNNSVEyTVV1bkZ0Qkh5TlpheEpsa3FjN05GOUJQcTBoRm5Kb3ByVVQ3RzFYY3UwR1RZZHVTbFk0TkgrelVVc0d1SytHRWErdHNWd3cxS2hvRUphNXhaT1UrdzMvMjNnUW9wSlJQSFN5NjZOVHhJWk1MMjl2d3BNQnBxRkx6V3VWck9SQW01ZGZTYVpLeUFVaW16d2JyYkl0Q0tlQ0tXRlJER0ZBSkc0ZHBnMS9RaUQ4b2hGSFY4MFBZYU5Gejh0eTdKN1dUbFhiVzFNYjk1Z0M4M3hmSm9yVnZyUWEySSthdGJYWERPMkRDTXJ2aWhpZEl2WlZEc3hGaFFzRjBNcjJTODZnc25LOXp0bnNaYVdQMENsRXZMbzJxM3J4a2lRc2lpRjlvbXhqRWZqcXc1OFU0d1VTWlJKOXhPT3ViVW5FN21udFZMVzlkZFFjUktpeGZDVDFNUFNpeTFPQkFleEhkbDJlbk1hR2FQWGVrTzI5QlBtbHg5UFpyaDNKd1FjRElabEN2RkhVV2o1VEdZTklJZUt0eTJmUnlJL2FteXFSaUNGRzNiaitUUnYrREZIaFNHYUhKcDdlTFZHWWRxc0JIOUZPVmRzYlpDampZY0phQit3RzRmMUFPQTJwamhBd1hoWlprekdQSVJ1bjl3UVJxcVJOa2s1THN4VzVZN3cxcWVIdUZGZEFJWUpuVVdzcHhiQW9odlJCaUprY1lQZzdVdnd6QmhMWEM2dUI3OERhVGhYYkc2M2FycUczbU5yakdlc2I2WGl5eEFrSTZNVnQwdk5tSWpNSFdXWWo4TlhVQTJjQmNrK1F2ZUhCSWNkbUxhWDZXZTRCSWpnNVk1dHZGY1lRNEczYU5jQlFtL3NCU2JTM3RIYXEyTjdvM0dwTHI1cmNwNHRnaFlUTG5IQlZXNEhGUEliWWVBaldNcWlTZGxibnBQaDdVUmM0cnVRUkZoMkNyR0YwWHdJUk1MSk5IZ3RqT0huM08yS1VPSXkxeEpnQ1NFNjB0N1IycXRqZTZDTytwNnU2SUx4bTZMaVg5UFJnOXhSSHAxWFc0WkZCbzBXMGI5aDFWTHZRL0xQV3JrQXJPY0pnVzNmVTVKYUxmbjZMRjlKNk9wMUxXUXgxWGlLOFgwRGpSSHRMYTZlSzdRMlltZVBtc3VpSzBQR3RHUFZkVm9hcFBSTHIyd2FORnZFTmQ2OW9GNXAvU0N3ejlFbk5RV1FHUSs0aVRVTDVJT3BZK0h3SXBBZUl4TXlxeW1Kb3FXRXIxRndXa2toU29yMmx0VlBGOWdiTXpDbC9lNWZyaTBkMno5QjhROVZVN2VKZzFEUnB0QUxCakJlY1ZIOElnbnBnaUlxODVvTW01anF2cUNvUDdCY1luRFFsTmhRaW1GVnRheGt5V0JaRHlVZTc0L0MzRnNzV1RMUzN0SGFxMk42QW1USGxuNUtuTEhIR2JjMm9qanF4RGhlUTdCVnF0bFVaS3dVaXVlekZMRWJ2MFZaVjZZQjlkbmRSVUtaOENGWFVGY3ZOVUNGQzMxTVRqOFVycjJvN255VXh0Q2dFV0dWei9aTElOaVJhaWlUUDMxTGJxV0o3YTJ1K1c2cnNnaHhkb2NpbW9YMkhpQ1VZakVOTy82ZGoyd3ZGajBSeE5BWTlyU2t2Mi9sZUw3TzdTSEtwNG42dXdGcFBseHVjbzBaSDJXQTUzeUFYeUVjVVRVa01GWjhnZ0I1VHVOcmxvMjVLRENpMVVGTC9sdHBPRmRzYkJqSFpEekVOTjlTNlhrMkdoZVpxb0VlZHBmMHN4QzVQNGEyN0xBcXVCKzRUbW1KOWYwR1FqdlJXdzNaZ3Y0eEVYeTFLVzhMOVZ1c2VlQjNOMTFnU3c2aHltQ2lLNXByaFlzSVNvMFdTKzdmVWRxclczdERqRys2M0tmbjQwTU5PTzRieWFzbVBzeEN5NjFxVk5tVlFzb2l2N0sxak5tdExsWTRXR21rS2x1Ynl1U2ttTjVoWHlFVWVmYW1ocGMxN1MyS29xL1ZmS3pTR2llSXVUMTNnRHBpd1JKNXAvaWIxYjE1YU8xVnJiL1NNeEphbTNmWEFHTnJLWUhoK1Y4NjcwTDlKZTlOMlQxL3hmZ2FJNHFXS3d6eU5YdEI4SjFQUmp6N1FDNi9BODZxZ2pXMmlwMXZmcFk3SFRjVklnU0JTVWpCVTVhS0JXVEpvSUhWWkxVeFdyekdpc01Sb3laVCtUYWtZMDA3VjJodmRNdHNMZEp6dzFjNEJ4ajFqb1BVNmN2VEFLbC9ZMjJSd3NnaUo2cmdiNDZkZUxiOXVXalFlS04zQUE5bWpEdUZSazh1ZWdxSjkrU0NCRlovUmRwZm9TN3BCL2ZKaG1LUkdrODgxV3dyTXpubEdIcFpvNDVIWXY2VzFVN1gyZGhiMjFnOTBmSm4yeUMrclZRSFBiOG1WMGFHYVE1d0tHbXpWTkZ6NkpBcHpiUkZ0UXNNT09Pd0ZBc2NZMmlkYVIxUklqNDZjZk9DUk9xSWNwakg1eFZiRG11S1dEME5WTEJxZ095RlVoQzhYd3RQY0xSS1JHQzJhMHIrbHRSTXM1TEprQ3VreWlJR2RWWm5HdGMwOGt6cm9qbVN4VmNQOTluVVNiRUpoSHlDd0prcStLajAvVGZrMGU3UXpGMWVQaEJaN0MrTGh4MnIyQVVsRTc1T0dNMDdQR1cwWWVxaWxVVUhKNmhNMWJUSEtMV0R0aUk1K1NmSExoNkVxRmcxZ3NLTVR0NW1CN04vcWZJNFNrUmd0bW1KdmFlMTBxQmtXbE9nTEFUQXNOZm5Wam1QRVVDdXRZQ2JTbjRQYStQcWdPQjl5VHNHaUdaQ1RwQ1dHemtuU1VJeTYwRVVwUUZPblJmRmxjdHhYVkN3OWF2VjYvcWpDWlowaDBITlpXQ3hNakx2ZkR0RVRuTmJOT0IrR0NWWEh1cFNLcUgrM3h4M0x0ZTRtbzQ1SXRQRklIRS9UMnFtcDFva2VuZXh6c2RUTG9NeURKcThJdVNIcXJaQTZqNEZVYmpSUC9DSWkyaGlLR2FwQmpZNktGYi8rdlFXeDREeW5kWUJ0alJNdjFtSG1pUm1oMGIzaCs1YXhQanREM0pBanBaMGgwRThlTjlwQTNSdFUzeGZCSkZibElFc1Q4bUZJUzhSY2FGUGFHN2NQNm55YThyZ0FNU0xSVmo3UjNqQXZYMEloZXp2OXhGMzNvbTdrNGJ0K3o1dTQ2MjRmd2NGNzcycDRkOGprdDZ2a2Y4Y0JneGhxb1ZMdHRmYzhRcGtOdnZ6T043LzV6ZmZjUjhOcXRRMGEyQmRWSkxqNDhESFIyY0ZrWWh2SmkvNW1rTG1Pc2tGUFNkUFBNWC9LNjBMTENEei9tcFVHNVVjZGdxMUlwM1ZoMFdpakF4UitBcDhkVlBNYXJ4Zk1hL0ppbUtESUJEbUdMWjg1Umg5RExXM0szdzZJRFlsQmNoQkt0cmVrZHRwbk5vR2Y3MUJ6RU5jZVhTWHo2N3RCTXJxdEdHcWhDTGFaTEJkcUpTOWo1WXBFUEdOLzZOWFdiL1M5bDVFYks5NWtXL2FNdEFEYWIyQjJYQk0raUY1S0JpdVNINytyK2FtWlBPcFlLeGdEaW90K0dYbDJ5WHVCL3hGdHdneC9QYlZCZWVYQ1VCYXkzVGR1N0htTDNVL2loUkh5SDk0MzI1b3ZJQ1RSVWpqWjNwTGFhWDl3OWVLRkN4ZXYrdFRlcmw1NThNSjlsNjdDbjdFc2s2bTkwZVNMbDN4cWJ6TFpwQllhemZrV2M0TXhxYXRuSUlma0Y4S20yR3EvaHRhNlNHNDBGQ2tDYnpoK2s3RU94WE9QTDUyUTR6V2RDT0dOa0JzNWxEMmlLSjZkQ3JyWldvK2diM3NTL2IxNjlEQ3gxeCt3ZkJnbVZIN1JKMWZJczMzTWkzMXlpVDd1NmdwSlZPbEJJTm5lVGt3N3JRWUxZYUg3WTEvMWo5bG5wMnY0WFBYSHREcnovSkM5ZVMrNGYvQVhFYUkyV1F1UUdGc0lYZjlXQmNJbjN1b2YvMUVmTGE3RzVsUG1yRGMzaHJGS0xUN2lmNnhCYy9HVjZ2ZXlBSTNnQ2tua2ljWnZpcjJkbEhZNkxUd2FodTRKa1JxZDBhWmQ2UDM3YVRURHo2L0FHYUlwaWJuRVpSbXRtL1BWdkJoS05qbnVJWW1Xa21uMlppbEMzd1ByMjlLSG1EYWJjeVU1YWE0WDdKck5oRllWZHFwaHA4SkJ1MXVkakxPQm13RFRLOE1ybEJmREFrcUZKRm80RkxHM01iUVRUTnlpZkh6U29wckV4Tk5ndzFrTlBRbFV3ODRxZXpMRTFBK0RjME9tK053L0pxTjVNWlRsY3R4REVpMGxpOWpiT05xcGg2VklqbXZPMkphUEtWZy9DY3VGS3B3aCtHZVZocWhqbTZpWkJMd0dlL2luZ2lWVis1d1lxbktaQXhHSjBaTFRCVHJ6Y2JSVFRwbW5qNkpWamFTMGpPVmJKSHMwQ1ZoZTc1V1dORWZFWWg2VFFkVm5uMkhMQmJxSkxxNmNHTXBpMmU4UmlkR2lVd1dlOFhHMDAxeUFZN1FTMFpUbG5XaGFPS1VXZEFYaHJOSEY0UXpKTXZTbktOU1RTMXc0TXJjbDdTR2RudW92Z2VmRVVQTEpmbzlJdEJTOWY4K1NtSmcwbG5iS0tiUzFsbGdGbGptYno0VFRHUmFoV0pXV1VxU3dMSU5UZ0tMYldCYmJlelJubjlidmpPYmF5NG1oNUo3OUhwR1l2V2dDNVhqYXFSbk1neE4wRTFrMVA1MEdMNVljWktBYUxrazF6aEM2UGJQTkZGWEhraEJyVXM4STNVUlhWeTRNVmFuc2dhakU3R1hqS2NmVFRndDVyR05PMjJPSnJVaHo1RjZkcUNwd2htQmZxT3lsWGhUSDZMeWxtRzNRUGs4NzlVeFBnQitvM0dFRW9oS3JrREtlZHBySzQvR3RYMHV2NkVRVnUwanBZcElwNEF4WlNxWlF1VjgvcjRMaEFJNW5jWC9qc3U2bVhFYWZKOTVrRVFWeVlSZ1draUVlbFppaFVCckp1TnFwTlVqVExNanZyQVhodU5DcEFpdWxPRjVGMC9NNFEySy9wa2ovTjVpZTJHQUhlYlFPYkI3amFjdnNQZk5nV0tCT0Zva0Z1SVNLakt1ZEZyU2hJcVJTT0RxbmZGRGhIQzIrUHVocnNmRUVXOW1kSWJVRTU4MmllQlJmWld4ZzFibzMyc0pOSW11WEEwTlpKTS9kSWpGUGNUdnR1TnBwSXZ0eWNqM0RjRnJMTXo3YmtTaWRpczMxek02UTJlTUVjWjBQMEV5Y3FGelJpV2J1ZlhoUGo5TVhHcFIzenN5b0tCYVZXSnB4MFhiNi9qdnZ2dTl2UzBuZlArNW5LejlGR3VtRTgvellkVHJoRUNuZ0ROSEd2MlJCOVNUTGZKejhpdWY5T0NIdlR1WUJIMGxXRE5NWWpTeS9hRHRoeVY1eWdqNlRkY0sxK01FTWFMU3k3T2huNEZPQ0JHZlZ3c2VtNHJsMW40dlA4M0FJOElwUEJxbm1obk9xT3dsc1RtSlcwWFo2eEErOXhKSy9jdUtQNnZNWHRKU1lFUTRyUzliSWt2STRRK2FTOVoxNHZYLzhIbU13amFsRmxSakdpS2cwdVVRN2RZT1RXY1ZVbWxWdjVCUXJyNWZhZjFhUGpTZmN5ZTRNd1ZIa3ZVcVVyQkxEU2hSS1lWS2luWEpNVm1LVTJOQTJaMkpJTWlaUFpsL3NadVNZbnd5N0FwbG43MWhaNUJkZ0xWRWRobGIyRlNlV2FDZHMzYXlWMUdZeHkwSWdrNHpEcE5sM0pnN2xpWnJablNIbzNxcWFibGFIWVhrRTBqbVVhQ2M4b2t2cEFwSXA3aWpOUWZCL29pcEd5Zm9tNVFLUExMdHVqRVdlcmpCSkpzMnJETU0wUVZYa2wyZ25mamlxQ2lWdURSNDVuQ0dUM1VyUG5OOGErS1hWd3ZpNFFCcnhyWitmeHhtQ2tmY0VlQXR2c2phcFovZWwzMlExSzZUdTQ5bFBobndSNW5ZQ3pySVVxdWI0Q3JIRGVPTVRmOUlrWjNlR01IUExzaU44MHFvNFhuMWE1R2k4Q3B3bzZWZ0JaSG1sQjkrb2V5UHQzZlFQejV5b2VweGNaYnJKSHZLVHEvaFFOTU9VYkMwTDQvOXVNM01yNnlyUEl1cldvc0hiaitkdnJScVZxVTFHWjhpTDM4V3RUVCsyVzBic2JWUVc3M1EwYnFQcXBsUjFOWDJ6cGZhU1grdElhM1BZaGZCOHBmOWhrYkxZb0lHZmkyeFA0cXVJM3VMN0JoL3EwK3piL1pyQVlZNGZpYnRlOHVyUHZlYk9lKzRQYkEyaHBNTnZ0eUdZOUk5Ri9wclZtLzlwQXB4TG15RVlGc2pUaS82Tjk1VThreFJpZXJORzRRekpkNTJBN2JjVGhIV3Qrd0d2d3gvQlUyeWpENTFaZURGNlNMN1gva3dmTDBWdW5TREZ4NlZLSjUrMXFZK3dqMHZmRXlaM0hwdkpMYjdlT21RZEdGYjc0ZU9CcS9qcWF4OGZQblVkSEgyL0plOTFjTUphZkx6cTBHL1I5M2pIdGMrK0FZV3pJR0h2RWh3QURMU3U4NVRUUHduT2VhMk10NEZQbUhUNlRaUU9OeWZoMVYyTkhPM3FpRmNqbTVHWjNRbXJ6UERWb1o5ZnlIZUo5NitHcjlwTklZSCtzWWgwcndtdjdteGtQSlVuSE5ZTGZKRHBwa0FodTVLSCtZd04xSmtQTG1WWDRpYW1wSDhzSWs2M1NiUHp3dXNGL21rd1ZISS9Zb2szY2MyTHFZNi85OGg1R2QrcExDYjBGaXBGdjRseWlyOXFwTHk2blIyemd2amZFNTZ3SGhscFRVSVhjd2lrSVBDaTgvZ09EMTkzVXE4dXUzcGJaaUZoai9RYjlPR1ZoRW5vWWc2QkRBaHM4R0Z5UWI1UmFYeVhCK1hQeWpsSXo5bGJCamdkU1FvQ0hYNzZBMTVkVHVndm1RV1c1WW1hcnZuUmJKUEt4UndDbVJEQUJ0WWFKZHdYdlZjdHZJSVgvWitIL3lnUGU0SXpDWEJFRGdFTkFYem9qc1hrUC9ST2gxOWZrLy9jalhYcVphMmNDem9FaWlCd1NueDd1U08rVHpFZlhoVDQ0c3NzV0tlR1ZoSkZ4TGt5dHprQ2RiRXRLcTNwN0ZFSUVIbWNkY0g4RDdFUWxZczZCRElod0xkTjZSOTA3ekg2L1FPekdQekFLeXpsa0lSbmRpYWhpemtFTWlBZzVtMWlsd0c3OXcyekVOWVRTeXhGL2MrNm1lOWlEb0U4Q0xUNHJxaGNOdFRDNTFIUnYzRjJ2bHN1NU1IVjBkb1JhSEgzbS95UDlGbjFJYU12dkowWEVQYUcvYTQ5T3dlWDZoRElqZ0Q3OHI3bnpZblptZnFYQ1p3czVQTzJOai8ydGxEWmQzNnk2K1lvYnowRTl2bDRpaTgyc3JyMTFrUVZsNlc3YloyL25kVzg2YjduZWV1MTFhMVFvOU44bDZyRnV6TjZJSTVmRy9MTjhOUE03VFpOYnZSbGxyczdCQW9qTU1OTzd5NGVyN041M09vMXlXaWZpR085aTh3ZzkvazBUK2E2dTBPZ0lBSTk4aVhQVzc4MlI1N3FlN09EaHVRQzk2NzRCSGR6c09TOTBIMGlTUUxqN3VVUW1QYkpYOTE3WThsYkp6ZStRb0x2MFUvYys5bUxuUEUwT2Y0cWVabzc0Y3FKY3FVZEFqaFEvb2gvWXcxQS9OT2w0NjhaZUR3b1lvL2RmL3pIZlNQSFJSd0MxU1B3Y1BVc0hVZUhRQndDRSs3ZG9qaG9YUG9RRUpnT24wd2FnZ3pIMGlFZ0VaZy9raUYzZHdnTUg0SFZ6ZUhMdUlVbFRIVHBxNnFmTVd2NER6UnQwRGNUWFl3aDBIR3dsTEVFbkwvSFpSNjN3ZUV1WE03ZWJMak91UytYMldESm5sYjd2blVZbDBGL0NuM2VPNTdYTjlKY2hDT3dzZTJRS0luQTJXY0pQK3dnK1RUWHhTYWhUSEIzaWNDVU9STElaSGZQZ1VEOTIvTGxEMTVvOHNtbWZKazNCNWZiZzNTRy9iSDY3VkhYWWRWeWZVZStoY1FsTE95MDNUdTh3d0w3OXVMNytidnZ1NGpyd1MyOTJyMHQ4NjhybWt2eTIyWTZsUXM3QkhJaU1OMW1DMC84R0Q1eWY2K252L1F4K1NUZWdqTU1NcWNZUis0UW9BamdpSTI4SHRBUW1TQjk5VEVNbXJ5d2c3ZVM5alFDRjNRSUZFQUFmM0k2K05jZmpoYWNQdlpXOVE2dnVUVHYvaTB3Q3BOTHlZa0FUZzZ1MklxY2VjclQvOHB6OGtsODI4eXQrbTFJdWJRY0NNeVI0NGFWL1BRek1MRGc4ejhMTzk2eUZyVVdjWWtPZ1RRRVduRnJnUHB6OG1PMWpFVnp5ZHR3N3JjME5GMStDZ0xUc2YrRGdqKzNVRitwOVR3TXA1NXp2NldBNmJLOTJ1djloekE5cS8zMjRNTkxOamhXWS8rdHM3Y2xQLzVPeTJFNHhTY2JkMjBzWEpwRFFDR3dRZjdTUDE3eVhqWDRFL3M3YXQzWVk5RCtucWYrVE1Eek1KdzY5NXRDMVFWaUVKZ2ZyR0ZVL05RaXZqcDdSbnpod3FDY2p1Mnk0SDVUZjZiQ2gxUG5mak9nY3hFTEFoMjZqOXk5VWY4Mi9XTzc3U2pCYVpzUk1qSzQzenhQZmgyVURhZk8vUmJGejZVWUNNeXhsNzZieEQrUFAwaTBmVUpsWFgwQnd5aUhDTnh2ZElXd3k5TmJtUHc1OXh2SHd2M0dJckQ2U1pxMVRyOGVoUzlHSFVUcDJzOUUwM1laeE5JQUFBTzVTVVJCVkhnSzNHK1l0WkVqRnFPclUrZCs0OEM0MzNnRXVuczBiNE11RmVEYmFOQUl2U2I1RGIvNmhyeEtaQUc0MzZpbDhuL1FvcXRUNTM0ekFYS3hDQUtMZEE1Ry95SVd0bE5yLzduTW4vQ3ZpZUNVcmMvamVmUy9aZEdsOGY2UERxZk8vY2FCY2IreENKemhuL3ZzeUZtWUlEeWw5Z21tWTcxdkh0eHY2dCtncGhnZjkwbmFXS0JkQmtQZ0RCMEdxWitXMms1d25hYjlIYnRtWTVlbkh0eHY4UEx5djdkZ3d5bmNid2U4bFB0MUNDUWdvSGx0T2RYaXhSVkJIdjVEK3djVUcrcCtvNHNNckRUZ1NsbkNEOXh2YXpUaUxvZEFJZ0l3bEg0TUFWeHF4aFdjNzJYdU53Ly95b09TZkRpRmJWS3pjNWRESUJtQitmaGphM1BrQ24xdlFWNFBCZ01tYzc5UnAxM0Q4MDd2VUFHbmVWK1hMTXZsT2dUMFUyd2hOT0xuYjh6OTV1R04ralV4bk9MdzViT2gwaTdxRUxBZ0lKMGFscXhwc21sSnBVbk0vY2FYR253NGhTOU8vYmxGVEJtWDdCQUFBaHZ4L3pROGFkdFRaYUF4OTV2bjBmOWQ1TU1wdkhqYzkrc3dkUWdrSXRBMk54SHU2SDYwcitoOTZSbFJLU0xBM0cvVVZYeVpyMDdwM3YzbE1KR0xPd1NpQ1BpOEU1djhCTXRhSEx5VFhGTkVyYmpQK2pEM0crMGJueFBES2FaeXdXcENsWGNCaDBBSUFSaktKazJhNTF0VCt4L3dXc0hFZjVuNTEwSWxFT1h1TjQrK0VYaWRyVTdwV2QrMUtKMUxjUWdFQ014YzJzVHJ6T0l0NWZvUnphaGR3WG96TUxMNW1BVURkNzk1M2lGNXNyZkVHRHIzRzRQQi9TUWcwS1R2SzhPbnl5eW10VWtweitEa1pUYzQ5RFpCRUxkYzg2SUxQRTJPeGFyVXVkOHNNTGtrQXdIMlFaQTYvMnFnK0VMWjJSMjhsY0JIVmtiYXd0L3ZXSzVsOFZyREtTSlhzTTc5Wm9ISkpla0lZT2FHNVdmYlovMWJuZTlWUGRGQWgzYzVvRHFsTFI2QzFJa3VPeGpNVHMwSmUyU0g2QUlLRjNJSWhCSEFuMXZ2ZVRNMzZ2VFEwU1NPbEl1THhXV2sxaDJzeUxDODEzNjBSOGlmTVR1VHI2Zis1NDhSOHZUTCs1TEMzUjBDRmdSNkdEaGJuNXFtczdobTRQaG9HZHYzNTBqa2pjQU52b2UvQm83Q0lkemhLYzRqWWdIWkpTa0V2a0VldXZlNDcrMlRoOXJIUVM5bTdvUFcydVN6ZlZXQ0JacURLeGN1WHVWSDR4NWtlZDJyRnkvY2Q4bVBXY3lhcFYzczlrWGdwN29QNzhFSDhnYi9JZHpFTlJOYWt1TE0wZE8vS2pQZDNTRlFNUUlMMkJLZCtKTEc5SWZvWU1uT0pabmZVOVZJWE5BaFVCU0JWU3dpemhoYjczZjRZbnFtZjE2d0tIdFh6aUZnSUVCM0YrcmJSdExrcjkvSExlNEJJOWxGSEFMbEVlaGc2NkREbkIzbGVUa09Eb0UwQkZwUGUrSTl3VFJLbCs4UUtJL0E0K1RPd1BkYm5wM2o0QkJJUktEMnRvRytPazJrZFpuZS93TnZMZis1YTloaXlRQUFBQUJKUlU1RXJrSmdnZz09Igp9Cg=="/>
    </extobj>
    <extobj name="334E55B0-647D-440b-865C-3EC943EB4CBC-12">
      <extobjdata type="334E55B0-647D-440b-865C-3EC943EB4CBC" data="ewoJIkltZ1NldHRpbmdKc29uIiA6ICJ7XCJkcGlcIjpcIjYwMFwiLFwiZm9ybWF0XCI6XCJQTkdcIixcInRyYW5zcGFyZW50XCI6dHJ1ZSxcImF1dG9cIjpmYWxzZX0iLAoJIkxhdGV4IiA6ICJYR0psWjJsdWUyRnNhV2R1S24wS1hHNWhZbXhoWDNkTUtIY3NZaWttUFMxY2MzVnRYM3Q0WDJsY2FXNGdUWDE1WDJsNFgybGNYQXBjYm1GaWJHRmZZa3dvZHl4aUtTWTlMVnh6ZFcxZmUzaGZhVnhwYmlCTmZYbGZhUXBjWlc1a2UyRnNhV2R1S24wPSIsCgkiTGF0ZXhJbWdCYXNlNjQiIDogImlWQk9SdzBLR2dvQUFBQU5TVWhFVWdBQUEzMEFBQUdmQkFNQUFBQVp0NllxQUFBQU1GQk1WRVgvLy84QUFBQUFBQUFBQUFBQUFBQUFBQUFBQUFBQUFBQUFBQUFBQUFBQUFBQUFBQUFBQUFBQUFBQUFBQUFBQUFBdjNhQjdBQUFBRDNSU1RsTUE3OTNOVkdhSkVIWkVtYnN5cXlKTzRkVm9BQUFBQ1hCSVdYTUFBQTdFQUFBT3hBR1ZLdzRiQUFBZ0FFbEVRVlI0QWUxOWJZeGt4MW51bWRtWjZaMlA3Um5ITnpnaE56bGpyMUJJd25WUGJPbVNSSXE3WlJSK0lKRlovbkFqUVc1UExwSkJDVEN6SmhqZmEwTlArT0VmSUpqaENna1FpQjc4SXdoWlZxOFRJT0VLNkhFUUNBdWtIdUpJVjQ0dHV0ZktCWVVRNW1NVGYreDZYZmVwNzZwejZuVFg2Vy92VmtrenAwN1ZXKy83MWx0VjcwZlY2WE9pS0NSZkNWd2xlZE1idnFnRDNCZ2tVTTg3Zk9UbUdMZ0tKSHdsc0psNy9NaU9MKzRBTjNvSnRQS1AzKzdvdVFvVWZDV3d3TWN2VXluKzBuOTg4Mk5QUEZVeVIzbk5GM2VBRzRNRXlueG9MblVuOWZnUFA2T0c4RHZkUVVQdFdDVndtWS9MbXoySmZ2WkpNWUxYZW9JR2dQRkpZSTZQeXBrSHhVZUZHajMwZ0EwZzQ1SkFndy9nZ1FlOWxVOHgyQ01QMEFBeUxnbk04dkh6czJxZm84Q3Zqb3UxUU1kREFrVStmcVRqQVJ0RjI0Qit4UXN5QUkxSkFsVStnQnRlNUFwUXQ2ZGVrQUZvVEJLNHdNZlBjMVV0eG9SVXhzUlpJT01sQWVGVzduc0JSNzlBaU45UzlVTVhvQWFXUUlzdndMczhFYlZKT0lMd0ZOVjR3TTd6OGJ2aFNXMGhIRUY0U21wY1lFMCtnTHVlOU5xM3hCSEVnNTcyb3BkUWltL3ZCVEh5ZXJHSDVxc1dsOG5XeUZrYU9ZR2wwODZRYUpTdURBbFIzMmdXK2ZvNzNmSEVVRnJ6Qkp4aXNMYnZiTzNaaDRlditjcXRKNnArQVdoVWpuVGsyZjc0dTU2QTB3dTJUUGFIeFZ3eGZ1K3dVUFdMNXh3ZlA5OWhXZkRaN2U2WGwvRzBLL3YyTmNWTzRibFAvTndYNHdPanZIVTI2UVdZYnc4dGl1SkRnLzNoWjJmNGRNcjQ3N2Y5YzQ2YzNuSFAvZmZmZjk4OWQ4VGtTcExIQy8yYjhEWmp5MVJWYzVNUGlEZTVyTmFUL2N5NDN6UFp6NEFab0Zoc3FXZU1uOS81b3docU0vcTE3UnNzcFhzUk01U1h6SXJ0ek1jWFRLaFI1cGQ0UDY5NzBsamM5d1RzRDB5Y1NYS2VVdi85VGtyT2YvckZNbXQ2N2ErKy9qT0hDVDRXQnpoRCtkMkgvZ2w0T3liR1diSnIzazRpWCtKaXFreUNkcHFtNEliemxQeS9ub2JQS0dtaTZVdXV1c3ZFV2o4dWtHNWxjV0lMdnpqNUhhbGpMcVhlajFGMDY5ZlE2cXFjRy9mL2lqZVpOaUZ1UFZuMjA4RlpoRkpvOXlidTBNMXpXUTNXcjZ6KzVpN3ZaZ0J6aUFyTDJLbHM1OGxBOHhUZTNtdDJsMmI2ZDRkc1JQM2ZZYTdTdE5VL2hpRzJwTE1wdzhIZmRvNklrM1lCV0U1Y05UVnk0Q3IyTFFOM2I5aXc4OGtDdTNvY2QySVA3ZlZ4ME9wTkF5dkhIU1lVeUhydjFnS0N1a0ViTHVnQk4zQnhZSnFjRnFXSks2NFZkQmJKZXcvTkpaZmhsVlhCaXRQRldNaHhlRXlkNmkwSFR5dkUxODkyTkVZUnRQdVZSTTFtRHJZU1RZZDF1NGZlSWlVNUd4YjZmSGhvQkwvbWFsTExZZjZvRmQxM0lGa2VJSHFnNkdva0ZTL011cmwxRUI5WmtkaERTMWpta1pIcmpqalRBT1l3ZjFUT3hFV21OWmo1aXpZSk9VemdQWi8wYUJMMVk3Z3R4T2d1VXBLMU1aQjJrSWpkQmpDUCthTnlkcHFsNW9COWJLU25SU0hEWER0Nk5yS2lPaDA5a3NNL0dCa25RRndGSjVmU0JCWmNoV2t3WGdJNXV4N0tLcEFjT3RpRnUrU0lLdHVUTjRCaUQyM2llM2xNWkJrR01JLzVpMHFFdU56cDg4NVJkUTJVdXd4aFNkckkxTjJlcmh2RGlFckxtUE5Jam1rL0lvSmQwR1lZd08yTXFOQ0ZLU3Y4bXgwc2VvOFFsaVRDUDFCZkhSQ3Bxd041eTQ3NStBMjBONUdYWmlaODdES0F1Y3dmZmFwZ3c0Ry81U3gxQUdZVVFVK2RwS3FXQjF6VUtZUjlGTkE1anpTZ2RlaURzS3RKRlp5a05FRXU4MGQvbXJybFFOMXdsam9BTTRvUWxxU254ZncwaUsyTkhpTWRaREErMW1KcUFOZVRGR2ZjbXpKSk1INVBBNko5UjVXNzFBR1lVVlJ6VFF2c2lSNW13SSt2V0d3YisrOHdqcEExcHdIY3kySCtzc0kvcU5YQjJONTBUb0JTS3FZZmpFby9yYWRxRHkxMmFQSjRMVWUzNnU3d2I4RWRGUG9qUmxqaUFHNVB3ODdWSGxRT1VscTlPeGdlZFJIbDVaSk41SHl5d0s1TzNHMjd3Nzl6Q1U5ai9wblRseEl0bytnZjdqeE1sY21DRXAwQWozemg3TXM3c29SZXF3Nm54cXdmUzM2WkRWK2lnN2twUXlJdjlHcFUvRXpwQTJ4MGl2K0QvSmVLQzlwaEFIT1p2NmpzRHY5VzdUUEJsZkpwckMyK2VKSUZJVUttRjQ2dzVKWG8yd1N0ckYzd2xpT29jSFZycEdWeUQyMS9FQ3FRU0VrL1Nubyt2dUpBdHRJa3Azd1hlSnZja2Q0T3BpM29yeklTbGppWCtZdlEvc1JCdW00THVuNjlNNjlHQWpUWnBLcVI3Tjk0WUd4Zm55ZnYyQ251a2ZjWTZGZXpEaXdObU5GbjYrZzBrdTlQa1p3TVdSTEJEM2JUbXhYUU5tZi9QZnBmZEJ0cStmUy9SWXROYXlaTHBISEtBT1l5ZjFuaDM3WTFxaXQwMzB2NWpxdGlLbTFDQnBLTjVCWGgzNnR0MnFkRllqNkNQNXM5NGtrTUk3d1hyL054UHpYaVI5ZVdTSlJRTXh6SEVwdm1lMWlsN1kwb21pODdmVzlxQUNzbXpYem1MeXY4YTFwaHlXVzZ4RXZTOTJpSmthVGp0Mk9TTnZKdzBqOXd1azhMbXFhamNHRUtkckRCVXhtY0krMVMvdnBMdGtRUUZ6bDgvbTJtZVdiSWR4Ym9BVUhERlZCRlVjb0E1ak4vV2VHZi9UUnYrd0FNeFBMMERsT0dkZnBoaU9DUTVkTC9hcWpqRDh6WFRkV0NaWm1HSFgvSk1iaERTbS93ZWJQQ0pLSk9YeEhHcFhITmM4V3pSTTVhY0JOZ1VMUzVOTWlrREdBKzg3Y0t0QVkybFNYa1FPV2pGYnJNNEpHSVYybzBSV3hSakxQSGJ4TWJleDJHWWNaY2N1Q1dsMnJrd1B6YzcyV2xOTERac084OEZTWlMvM3RvVENKWWRVSWlqbWRGb3VqNGRjWWZ1aHdmd0FTQzNwYUw0VGpCUnk3ekY5WGQ0UjlZMjlYRWx1a0JFeXpsQ1M4aTBwTnBaZXZQaHBxUjBLUVZoUXFDWTBwVkZkQ01lS2dJSFV3bGwxZGd0ZTN6QnV6UmROUm44eWdoRVNqQkt5bFU1UzFXUkxkWU9seFBwcnNPaUQzVVZ4Z2sremR2Q2w0WForVzIzZUVmQnV1U2JrTFhmd1RWdDhhS3NIOGhQRjRZVHcxazUwcUtLVXc4M1RlME5mQ0tKblgwSUNNTjRtTFlETmwzWWcvTlliUnN1S3c3V3lMUnNUWGRlYU41c1l1SjlVZDdBVEhjZEdKTEdNQjg1bzlhY3I3TWJkeVlOUHU2cEVFSFlGVk9WekFrMUViMmVUcVVyZVJXalR2RmgzVzlSYTlXdWhCbmpCNGg3N01BaDNjRFBsanE5SW1TU1VTdnVxckRrTXlJeVlIK1V3a1hTNlpGTXNoQ25ISTkwTkpxUHBXRHhtSXdESlJSaEpWMXFBdlkrdDZVS3dvemFWM1VOYlBXQnczL0JBeHNBMTIrSXNsSklPOG5kWVhFYVZydmt6NlRTRjFLSkdvN0ZOSG1Hc2NOY1ozUTNPTEhNMmpGbGdITVovNnl3ajlNbW80aXQ4SzBwT0lSQy9GQTFHMVR3K2hLYU0rWVJoMzRsME9KdXluWmRvekU2M3l1dTVqdlhjWWwwbENqRmpNVnlkcjl6WTBkM3I2NXhhOFExd2JQNmY4S2lCYnRFVFVQRUNYbU0zOVladzZGRnRIdUNUWkFZSUgxVW1uRWxpWlhUV3o5S0E1aFh5VFR5QnBRdWx6QlRpUXoyQjRhbDBoTWhJMkFOcFphRDlrajNpRzVBSTdUdGxFRFVWRExBT1kwZjFuaG56VitpMzhOS2xvallyN0lzYTI3ZEMvbHFhYW54YW9WMi9hdnNpamFJU2JNUXBydTZnc2xrd2gwbDFBc1J2Z0h4WE9Gby95OHdMeHB1UktzVUFQUlc4c0E1alIvRUs0YURFR1BYYUQwNUJpSllvem9HczgyZGR4VUZVVm1VNVkzbUs2cGJ0SWF0UW1RYXVKYjhFMTNyUGdIQ1g1N29hTlNRM0krT3RtckxhL1hFa0h1UkxTQjRDN1p6UnRLeTZyeUJGQnNHTUI4NWk4ZC9oVTRkYXhMUlkxbk1OSUhQS2ZDUDd4bjhTZ0JKVy9COUk3STExVWtTQXNHSGovaCtWUFoyOGt3c3BLTHJ0Y21iNzdmRmFoYkpTU3l4ZXUxSTRvb09XbFMyVUdhalNjQnRBMU9LaHdpcC9takw3cTBYWkRsTnhpaTlQaHRTbzhVYWtQWnN5WWZiWnM3ZWxmV2F4UWtEQzFiVWpNMTNjaXJaTlVlTlgwbkxaQVhGZ0NKWFlPS0wzd0tUa25FQ3YrKzBiRUJFVW5aRXFiVk5sQU5uVmpucldielBQcUNKbVZMdWFHZ2RjSVFwY2V2TFVjRUxvOGFEMm1qT1hIanY3RkdtMXE1QUdEZzliZFFRbThkNmZRQmc3eFBscnJleWlmemFaQ0VVUktKcW5KdUowRndyLzBHUnlVdm9rNmtXQkk1elI4OS9WT0R3WkExanRnbGJmL1VOTUxRcmdsV1ZySTJFTTAxQ2hJYkFoNlhXTTQwWFRTcEhCU0R4VnBlUHBSRW5PR2Z4R1pFVXJJb2VjVVNsWXNqNXp1ZjZCeGN0OUNKYlJmTC82UUFtRVpjcytwOUdIaE9TVjB2VWNFNWVGUGs2VTdIcml5ZnF2SERSQ1FEdkpOR1N3U1RNbXNmZy8yTXpwaStXaEJtanM2a0NpMllNMFZsUW1UazZjbzlNT3ZrcGwxcS9MU3pWZGNlMW5LV3o0RGxLOWNvOWZNT05ZbUJacnhHTTR3Y25WbnY2UitSN2lNUVpSdmZtdkp5c2trQmh1dW8yYVRYbU4yRzFkQXBXREZoWm9XdHhhcnZtT1hHcXNOa2tWVzFFd3RHMzhCSnZDTHVRTUsweWJwQ1EwOHExMHhIWmpsWVdWVlQzMWlKNmZhYkhrVG9NbUpMWVRQdDZxUXhHaVhnUWZuNXJMZ2xsQ1F3N2h0dzhHdlVRT09aSEZsVGxZTWtDK1FWRHZXV3lJT0VvV1doNm84a2tMNk8vZnlQa1VZZit6NS9BQUl0a2E0bXJwR1FzTzYxemxFRHlBTFJrdTJNYUlpTUhIaXdYWkRtT29mRWxLcFliZllVRzJyWENJOUcyREM2d2FvZS9rMXRDbEVQVmJPbHdVUnVBdWQvbERJNDJ4SWM5SFBSRWpHMFRScFJLU0hoTkFSS3RqR0FXQzl6YVlaK1AvNnZvc1hjSWMzODc1dmlsbDNBZzdFNDZCbnRMcTlPbmRPMTVhckRYSkd6dHBDcHJXdHF0S2x2WnF3NE9FeVhUQVpZdmc3dU0xSzJYNURDa3JjQVhiUmtrYmU5a2toVVV4N2E3OS94b1FRYWlFdEsrSk9pS2cxRU1WQURPR3NyUThBL1J1NG4vNW0xVzJRaFJtTCtOMVhnd1hFckJDQzd4WXZFLzdKMHNUQUNiNGl5K2N6K2d4OEJRMVZEUitSeHdickdQRXVrQ3pHQTNHbFU1My9nNE9xQXJsUkpEVDhXOGlIckVwWDJ2WGJuMEdFUjJzblo3Z0NpeDNYVUFLYk1YNkgwcGFqTU5lUTVOZzhTcWhyTkxJMjdwK1k3c2YzU0tKYTdDR0JJaGdhenpPYmEvUEs3VmJsYWNSNml1a21yNEkxMk9NaWsveGRLQTc1RkpDYXZpVDQweEd3dGxJNmljbUpERlFJWEVqN1BhMXhBRVozbHFFNlp2MldzM1FiWFdEV205aEFHR0FNR0ZVTFdEVUh5TmNvS1NtYlFqUkxsSW1OQVRrU1QrcHJSMXNycVo1YmdmdDVsVktFN3h0MGtzMkJNenNQKzJOQjJSUDVTbkQ0VTB5QVZnZTUvTWtVRDI3ak9DMmI1Y050QUFwWWJ3TFQ1cTZKdG02K2tUY1l1UnN4WU5EUTJPNUFvY0wyc2hpWnFxZ0NPMTVlazFjUDZrK09uZHo4WG4zckJRRVBQYktXUFdyVVY1cktQTmJkUWplcW1iVE9XbjR5aEdNVktwTkp1U3J1elFFNFBnYlNsQXFZNm44Y1drS0phdzBoc0tPdWxpa3NkdXNWNVJPOGJYT3gxWmIxUWhoQlVUUmZjRm1QdGF1eVo2eFIxWmFrdG9LckYrSzNJTVdMKzB4YUFWQUlReitPWUZDcEFweG43VmxlTU80ZXBLOTJ3UGtuSGNpVUFGZmNJcUxSanVTQzJ1WG1GYmozZ0JNcTc3R29COFJyOGg4REk2eW56Tnc5ekJ0WEtHb3FucHhmTWNWbEZxeDJGSTNyV21KTEpINW8wcE9CclNnT2ZVd0tnMjNEcVRJTGl3ekxuZUtFdk56U0JLS3JaY0diVmVQT2JSQzZVZnVtV1pWY1EvckFaVGFVTi8vQVNRNGdNSzQybGJ6clAzUkFMU0pObUJyQnNtRFpXTlF1aHdsNTFjQ09ITVpLcmh3TFVyZkR2RVhPbkpQbERrN3BVZkpoWHd2K2ttb0FuV05YRVFXaEp1SmwxWXI5MnZqV2cwWkVVQjcxaWdrSGFBeVgxazVXbVVKRlUybGhISFlZVllpZnI4TmRPNWZvVFQvTmFRQVo5ck5QMGpLcXRSZEU1TGxtWXJVTUdYamJXUTFzSEp5QVY2dzExcWxydDRBQjJ1RVBicjVDRzhFUlhCRUlVb2xMeVRXR1FxbHdUUTB6MlcrZXJDYlBLb2NmL2Y5RGdBUnkzeEF5Z3FtK1g5b0JLZTBaT0N5Z2VXbnI4M1RiZlNTeVV0aWlNRGNSSytMOGE0RTFkeUVwZjNxVWFpNms1NWZpMUQzZ0QvSDhVVGJoVGhJWC9FeFNCV0Ztb2cvbFZjRFFERlhsQXI1ZGZtUlYrOTFXbFBwa2Q1WDJnSURTZDQrdnNhbUw1d1prNjRnQ1QvVDl3OEFEMjVSSGJIdVIyU0x0RHBWMlhTaFZHa1M3dzV0RXhOMWdQaStWZ0FkRldJdEh4ZG01K0NrZGtWaW80NFRRV2Z2enA1K21Jblg3OTh3ODk5TkRUOTlFOFcvRUNIOGFySTNHeksxY1h4ZklHTlBzVmxNekZXNnFlS2d0cHBubGhNYWJSem55Y05ES3hNQStxNldReWtMMmVxbjJ5SUx5OVg4YlBPSFZNMUpibXFVak9kdkVZM3hraVhqcHlpekdWbVVnS1NCYmdTZzFnMHZ5eDZqSmZ2elU1dW5HSEZWT1RsVTY3ckk3OXN6eFRsR0JDL1dWVXFNS2NQVXV1N1VjclRibHlLWFFUdjlHd0Y5WlY4bUhBa0hjeVhPcWY4bXRVeVdReXNEYjdBMU4rbHR6c1JQOFMzMnVjL21FVXBCajJybFdpdVJLc3h6YjV2OUZubThiYU1vQU1Ic0RTbG5FcnM5SWgyaFRlYmtHb3hhVTRQWHFXc2t0cHVtOWhzY1owbGRHUGk5NURyaDFLRXJpZUwzOS9iY080QjFDYm5CSHlmVllablFTSjdZbEUvWmh1Qnc4ZUtLUG9JdGJlYTVDd21zcFFSSEplek1Ya2JlVG1EbE5DZDlNWnI1SUJwTXFvblV1WlAxb0xWaG1RL0QzdC9IV2pUYmRzUGVWcFBQclYrT3huYVpQQ2o5eDkrbjZESVlabWRjUEdWdnlwK000L3NZdW96ZEJHTTFrM3h2dk5oTGJ2azNUeE0vSFpuKzFnT0pRdXh1ZFFGSzY1NStQM0g5STd2T2pnLzdBTXZVRXlnWGdKL2I4Z0ZhUXVvcmx6d2lFcWl6Z3M4OGpjYmtZOXFkZVRSVjN2YTFlNlZ2UEttbHZIZTdRY0pzZ1FnZ2VESGRqU05YbDc3QjRFV2MydkdVQlBiZGxnRXBqUGVEbmpWazljVUk2eXZOK2ZiQjA0a0NTTDltd3ZKMWs5cG5zRTNPdkRJN1ZxR0s1dDduWjNSKzRGSkZId2JVKzZJVkpoUlp0SHNxYkhGVmEyQjRSZHZibHIzenZ2U2pwbWROYVBwM0RRa3dlYlN5ampRMWtTYzJkUjNycXZYa0N5cWJCN1VOSWRWdFErbERXOXJtMHg0cjNnUkgxanZ6ZGdjU3JjbDJFRUQxSDArS0hvYjFPRzdDeElya1RSZ3gxUjQ3NGdNdXNOcEpvMnVLcVFia3pCZmx4Q2dUa3l4OEppT3FwY1JiR3JNRkcybE5PbUpwb1A2UmJ1YzJWZ1ZFdlNXWWRtVSs0TGY3c0czYUh1a3J5QVZQc0dYOUZ5TzJYQjMvOWIwbndwYk5tWkZaL0FvT2FqWHJKcERLY0dVMW41Ky8xamJFdUhBb0gwRlltbVJ1RGRaejdVTEtDOGdDUkcvRGh3ZythWGhHTkw5K2c4VTBIckJZOFdTejRUWTF0YkNnK1VJd0twUzhrUGdoL2J5VUk5dFl4ai9FMDY1Uy8wa0lRWGtPSnRrK3RQdUZ5c3FIMUoxZlRNNUpMMjVaT2UrTEJIZExNMzBLZ2hoaE04ME8ycks0eFZkWXlFdTIwYVNmUmFJbDVBU2dvejNLT0Z6dDlIR1QxOThrNnphaS9JbzBsanF6ZVFkZmJZRzN3MEVKako5cEZJWDJUdzlBVTNvdERHQndvRFUzWmlnMWtWSmpOZVFLb1IzejZkTzZ1eTZTTE84RlZ0MTh4aURtK2o2UE5Gb2VOcDJMeEc4TkRwMm0xZCtjaXV6aWR5T0RHRHFVTnFtVHFsQlNHTHg1UVM4TWF0RjVDR2I1Ti94bkhjWFV2aytrNjB3QjdKMEhVOWNnMjlHZFFETXRKbjhWMGd5ejQrVHBmMnc2aktFenhrL2pxVnZoK0FIaS9ZajV6UTdjRzFxTkZyZFhzQjZhN2lET2VqejF6clJGVnk3VVh5Z0M3M3lNMGFxcUVIT0hzZlNnK1llZXRKdEI3QW82ck9FVHdVMUY1MG1wazVNYlYveTlvd0s1U3VOZTNuRGRJdEl5OGdvOTM4OC9HMVM3ai8wYnZQdm1ZVWUyVDlQM2c2NzZNK2ExM2s0Y0hOVUVDd2orRWRQSFQ5L252NVM1UWZoR1hVclZEcC9EUHZxcWlickl3WFVGYmpYT1didmorUHE2c1F0Z3YrcHJma3VpQVpzQXJCdzVFdml1TnUvRDVNZmpPSy9vNlFQL2JGTmdtNDg3NWJNRC9VNmMzZWtyODI3bzJzVHdpYzFmbmI0TlRUMENaUkhJSytMU2FuVXoxOENHaUdHTERwWi9OTk9ZdzNueWQ0V05MN0tpNG1pNzhlbi8yNXBUeGRVQk11V3lCYncrSmd6bDl4RFl0a0drL1pQM2pBemxVbGplQ3RWcEx2WmJEZGV0Zmk4Vkkza0pIWFlkZkV4MUF6UHVEcGpKeWYwUk9ZRzlhT1pjRit2bkQwbkxzb2JPYzRlZGdUQWJvTHoxdW83Tjg2dzJHMmdGMkVTU2NzS2VNeHNPN2M1Rm1xM1RHRjJtRkpJRWZ3c0ZJYTZqTVd3K3JCYlkwblQvQUFUVHNOQ3YrMkhxOWs1L0c1ZzE1N2s3TEpneGcrNStPWUVpQmN4eThCLytDQkRWK2VvN2J4ZCtiMm93aVA1SFd2WGhjK1IxZWYvQ0dLVjVNQU5Ib0p3S1RSYmZ5ZTZSZWJiUGpvVVhwSTB5TUJ6K0RoRzAveTBUT1AxYWVuRTdjeEovWGVKdytGNTM2dExFZlBlQ2ozTmhiYTlIUWR2OVk3L2NlczlOeHZmK3dUVHp6OVFUMTJ5UGsvS0RzOW5ieUZPYUhmU3N1VnVoMyszY0p5bXRhdWxYTU5Ib0NkUDRhZDF0N2Q4bnpSNXpYekplOWorbHRlZHRQUVFib2ZsaTlOKzlIc05FaDFiRHpReDkzekpmOUhKOGZXaWR1WVVDM2Y0QUhhKzZEcE5wYnErTHFPMS9Ya1RHK09qN2xBS1VnZ1NDQklJRWdnU0NCSUlFZ2dTQ0JJSUVnZ1NDQklJRWdnU0NCSUlFZ2dTQ0JJSUVnZ1NDQklJRWdnU0NCSUlFZ2dTQ0JJSUVnZ1NDQklJRWdnU0NCSUlFZ2dTQ0JJSUVnZ1NDQklJRWhnSUFtOFRKOFVQZDIxY09CalZFaDNXV1hoWmpvbFVLZERSZFl0NW81WldSZy9TeWpUZXZNcmY0dlJPckc0dytjdHIvL2h2MXBGNFdaNkpVRGE5bnZ1RnI3Yis4ZlgwOXViMjQ2ekltblozeWxzUFpIanhYZTNuYmltcnNQejExYnRsdzlleEZ2cmQ2YU96Y0FRdnNMODZTL2VROU5IVEdGY3VENXJmVHRvNGMzVjhEb0RVMEJUazJjZlRXZStwZmx6MjVudjhHK0VTVFpidXkxN1BjcUtjSjJzQkg2TURSMzlaMzIxNGZoVmZCWEgwSmNYOFM3bDcweVcwMERkSVlHdkVQTHVuK3lrSzZycitNYWlYcEFMYjBiTjhEcUt0SmdtWFlJM2FuM1l5VVA3QUs4SzNWVlZyZDBvR2MrcnVwQ1puQVFhNUFmY3hPTUtCdXhBMVYya1h3L1d0Nm84WkNZcUFYelJ5MDIvQ05zblA3Y09DS2hQbU1PS0d6YVVUa3dDMWF6WFNjN2oxV2NOdllFRzlSbkN2d21NMHFQUG5MMEFzbytVNy94NUYvWEZ6QTlaWGNDNnJQTFBYdEtHRjZNb2hIOHVDWTYyN0R5NTlneTVOMXFNMzlVMGZCRk5jemJ6MHpJemlCWHFLbUNBK3NSSEdqTlVyVVlYY2tPV1FQUHQwSUtublUxOFRianRlbTl5TmZNRmtjZDRkVjFOclU2b3p4RCtEWGxzUE5DZHU0RUFmSlk4UUE3eDdXM1hxOGhqMTZBeXhOWDFLSnBSbjBXRitnemhuNGZBaHd6UzJBQkNmRjRSci9IY2RIMHpiajc3NjJMdEEvb2xWTEU4bCtpTG1FTDROK1RSNllsdWtYMTVFaEg2R3RTbldrdEdzK1hzaUFEaEgwWmVmTDJLcXM4US9obUNHMDkybHUxWEltNkQrQnZHWWV5aEpMK2ErWUpCR3Y1RkdQa09BNlhxTTRSL1VtcGp1MjZ1VTFKNGF5dkc0ckZyKzVMdVZmV2QzdnBOV1phODB2Q1BMcmtLcldEcU00Ui9WQlJqVGUxTGxOdzVhY1VrN2JMU210WE05MXZUOEkrYXZDMTZxVk04TXlSenNWS1lrSVl2Z2VjWnlzUXhlaFRGNmxob085UDlwT0ZmRkpXNGYwUFZKOEsvek1WS3EwTWFsUVIwRkM0b1BQZytTYXF0anY1WXhqai9vK0VmZFhyVzhKK3BUNFIvQ0NKREdyOEU5cktQN1pyMitCbkhmVFQ4dzVlYjJRWW9VNThZU3hwRWhEUjJDVFRKZWhiTnhpbDc3a1grKzZpR28rRWZEUnJwbDNMdnBGbG9YYm9XUXhxN0JMb2MyMlhidjdoQytUeW1PcE9yVHh6bUhvMmQ5VUJRQndFdVdWU3pYbERPd2o5NjVBQTNsS3RQeElMVUN3MXAzQkpBM04zSm90bHk3WWxTWUJiKzBkRGptbFNmaUNJejBXU2hEK1ZEa01DeUhiY1Zueno3YVlWMVJrVVNxb2huZVBpSDBQOVVxTThRL2lVa05MYmJHWEh3OEpVS0k3bjV2ZHRxK3dXSEVydXNNUFdQaDM5MHoyeUhxMCtZd2hEK3BjUTBqb0pqOFJXT1pvVlNtN3V4czZRZGtaVXNuNUtIZnhHZUlQd2Q3bjNpTEQ2RWYrTVlMcFBHcjM0UDdxcjhFTDNJanhJdXIyUFI2VUNnbWVIQThQQXZLaER5R3lMcUMrR2ZLZG14NUhIOHMwK1BYZGtJTFBHUmFoL2lQUGVLSW4rTWsxMVhhaDd4MHBpVUxzbmNtZ3N3bEkxT0FxdDAvQkMzblZBUzlYVkdDUDVrblZSWWx2NWJJdTlSZVNPekloK0xLY3RUK3hEK0dlSVpVeGEvZDk2SmxrL1oraXZ5dmJIQ1MxaVE1amxDV1RzekJsY3ZrdzErMTVDYlp2d1EwUUFKMlpGTG9FWXQzOTREaEI0U1BhdE9pb3JzWGhKL21MeFRadFgxOFU4U2N1UGo3Rlk4SGxyNDl6MUMvaUw4ZEZxSmFDeVpDMUNVUzZlZEtwYmVnZzRVbHF6dGJIelJlQ3ZCREpZYVRjemQ1QUgrT1Y0U0lvaUVwRVo4VzJpZXZSaS9ONW9qWnk4U2RXU0VQYkVqays1ajVGVEg4NnhpZ2R4eDhiNjcrWk5wc3o5SWkyWlAzM2J4L252dUNKOEROQVUzaHZ6S1YwLy9GR1FlL2VEWjF6UzF2WVRMdVUzSWx3OTFkY2hOdVFSS2NFRy8zZEZNRnR2UWp2d2M2U082Tk9TbVZBS0wxS2xwZHd6dWluOGt6SnY1YzAyalBtU25TUUowOTZXWU9IYjQrK2RMYkFpTjV5ZW1pZVhBaXlHQmMzQmZ6ckVkR2FNd1pOOHlFbGpDN2xuNzBsdUczY0JvUWdLRjBtdWZVckY4b2k3Y3ZnVWs4RWpwM1oyM0FKdUJ4U0NCSUlFZ2dTQ0JJSUVnZ1NDQklJRWdnU0NCSUlFZ2dTQ0JJSUVnZ1NDQklJRWdnU0NCSUlFZ2dTQ0JJSUVnZ1NDQklJRWdnU0NCSUlFZ2dTQ0JJSUVnZ1NDQklJRWdnU0NCSUlFZ2dTQ0JJSUVnZ1NDQklJRWdnU0NCSUlFZ2dTQ0JJSUVnZ1NDQklJRWdnU0NCSUlFZ2dTQ0JJSUVnZ1NDQklJRWdnU0NCSUlFZ2dTQ0JJSUVnZ1NDQklJRWhTT0NxZWsra2I0WitQUzZrYVpGQTNYZllGRno0Wk02MGpCM2xZMU9OaTNkbVo1cjR2OTE1YVhrUG13TGN2ZDFsTmszOXgvZDBhTXBVaXIvMEg5LzgyQk5QOFZmeGNsRGpTMG5UMUpIYmxaY3lINVVlYjI5OS9JZWZFYU5IK0tldmJsZHhUVjIvTC9OeDZmMzI1TTgrS1VZUTc2b1BhV29rTU1kSDVjeURvVWVGR2ozMGdBMGc0NUpBZ3cvZ2dRZTlsVTh4V090YkxSN05Bc2dvSlRETHh3OWZnUEJJbjZQQXIzb0FCcEJ4U1FCZjhXT3A0MFZ3RzdBWjMrZjBhaCtBaGk2QktoKy9EUy9FQmFoYjgxdUJYbzBDMENnbGdLKzQwK1M1cWhaallueXJjNVI4QmR5ZUVoQnU1YjRmK0M4UStTRk9QL2dBTldvSnROajZJM2Q1MG1tVGNBVGhLYXJ4Z0ltUGF5WStZSlZKZXlGN3R5MnpUYWdZcFFTYWZBSHVldEpvNHhQSWIvMzBvS2U5Nk5YVDR0dDdRWXk4WHV5aCthckY1ZFRuY1VmTzRmQUo0Q1BBUTBKYXVqSWtSSDJqV2VUcnovblpjQmZTMHBxcjlLMVYxdmFkclQyNzlmRGtQNUZJbzNLa281Njhjb0JqOWgxcVQrRHBCRnZHQjdpSGxJcjRIdlNFay9nWXVPK3dMUGpzZGsrNFN6M0lsMzM3bXNKVGVPNFRQL2ZGK01Bb2I1M3RHSGVUeU9iYlE0dWkrSEJNWE01d3haRHh2OXRHMERseWVzYzk5OTkvLzMzMzNCSGo4NVNKZEtGL0U5NW16SmlxYW03eUFmRW1sOUI2b3B0WnQzc20rMWxBd3lnWG0rc1o0OWZ0SkZJRXRSbjkydllObHRLZGlCbktTMmJGZHViakN5YlVLUE5MdkovWFBXa3M3bnNDRGdvbVRpYzVkNm4vM2M1TXpuLzZ4VEpyY08ydnZ2NHpod2srRmdjNFEvbmRoLzRKZURzbXhsbXlhOTVPSWwvaXdxbE1nblkzbW9JdnpsM3kvM3EzbHFocm9zRkxMcGpMeEZvL0xwQnVaWEZpQzc4NCtSMnBZeTZiM285UmRPdlhDT3FxbkMvMy8wb1BnbTFDM0hxeTNFM3o5a0NLNmhUYXZZazdkUE5jUW9QMXEzZlBjME4wTTRBOWhZYkY2MVN4ODJTZ2VRcHZML0cxNTVuKzNhSGNFc2xvZ0xsSzAxWkc5YVNLNmJ6S2NQVzNuV05qTUZwQTJ4UGpYbVZyNUVEbCs4aUFwemZzWmcxOVJhc0FBQmRGU1VSQlZQUEpBcnQ2SEhkaUQrMzFjZERLUXdOcnlCMG1GTWg2RHp6VStkbHd3UXk0Z1lzRDArUzBLRTFjY2EyZ3MwamVlMmd1dVl5aXJBcW1uTTdHUXM5alpPcFViemw0V2lHK2ZyYWpNWXFnMDY4a2FqWjdNcE5vTVB6YlBmUVdLY25aOEFubHcwZ2orRFZYazFwUDgwZHQ1NzZqNmZJQTBRTkZWeU9wZUdIV3phT0QrTWlLeEI1YXdqS1BqSnd2NGt3RDJOUDhVVGtURjVuV1lPYVAvdWJuTUlIM2ZOS2pTZFNQNGJZUW83dElTZGJHUUxvcmlkaHRBSHViUHlwbnAxbHFEdGpIUm5wYUZES01kTmVlRGJteVRrZVA5UFFLaGt5MUo3b3FlTHFVaGxwd0ZkcGdrTFByb2F3QzZhbDViVHpKdTVJanFteFAzZ0NLUGJTSjcrVWx4SlZoQUh1YnY2aEVpTXVkUHU4YzFRVFZMcmNJUzlKR3B1NzJkTHVnR1g1VkdUTWR5VEhaaDAvTEgyT0dBZHpPaUFvMTRxendiM2F3NkQxQ1dKSUkvMEJ6ZFVDa211MytjOGQ4L0FiYW0raWZlbWJMMkdVQVBjd2ZmYXBndzRHMTVTeDFBR1lVUVUrZHBLcVdCMXpVS1lSOUZOQ1pqalNnZGVpRGNQY21WZkNVMGdrZTVvLytOSFhMZ2JyaExIVUFaaFFoTEVsUGkvbHBFRnNiUFVZNnlHQjhRc1hVQUs0bmFjKzROMlZNTUJvUTdac0ZJdTh1ZFFCbUZOVmMwd0o3b29jWjhPTXJGcHZGdmZZVng4Y1FvK1EwZ0hzOXpWOVcrQWUxT2xnSE5wMFRvSlNLNlFlajBrL3JLZDFEaXgwNlBWN3IyY0c2Ty94YmNBZUZQZEVwQUlRbEtxOHo3V25ZdWRxRHlrRktxM2ZONXdSeWxLdExOdDN6eVFLN210MXR1OE8vY3dsUFkvNlowNWRTcmYvaHpzTlVtU3dvMFFud3lCZk92cndqUytpMTZuQnF6UHF4NUpmWjhDVTZtSnN5SlBKQzdrWmRHamdNb0lmNWk4cnU4Ry9WUGhOY0taL0cydUtMSjFrUUltUjY0UWhMWG9tK1RkREsyZ1Z2T1lLS0xuMGFUWlhjUTlzZkJEMGtVdEtQa3A2UHJ3eUNqTGFsdjg5STJHUVA4NGRUY3VlU3FOdUNybC92ekt1UkFDVzIwR3RkM3FpQ3NYMTlucnhqcDdoSDNtUDBiRFhybU5LQUdYMjJqazRqK2Y0VXljbVFKWkZvMjdGWjRXeldwVEJPR1VBUDg1Y1YvbTFibzdwQzk3MlU3N2dxVGhZMklZTXNmaEQrdmRxbUd6Q0x4SHdFZjNZcWZ0VWpYdWZqZm1va3EwZDJ1UzJSS0tGbWJGalBPMm9BS3lhc2ovbkxDdithVmpCeW1TN3NrdlE5V21JazZmaFoxczBnRGlmOUE2ZE1RVFZOUitIQ0ZPeGdnOHN5T0VmYU5Sak9tYlVsZ3Jpb3Q2ZmZpMExLQVBxWXY2end6MzZhdDMwQTRyRTh2Y05FWWJ3OERCRWNzbHo2WHcxMS9JSDV1cWxhc0N6VHNPTXZPUVozU09rTlBtOVdtRVRVbVN1Q3R3RndDYUlwQStoai9sYlJEUmZUMXY3RUNsMW04RWpFS3pXYUlyWW94dG5qaDdVcDlPYU11ZVRBWXlkRnJ2RGM3MldsTkhDcWRUOEZzTTQwOWIrSHhpU0NWU2NrNG5oV3BBKzI0Z1JISHVZdnFydkRQN0MycXpsWXBnZE1zSlFudkloSVQ2YVZyVDhiYWtaQ2sxWVVLZ2lPS1ZWVlFEUGlvU0lxMFdSS0gyRllMZnUrQVhzMEhmV0xJQ0VScUw0ci9hTFM3ZmJBVVVYZnpwdERvSXZ0M0xZNy9NTmdYZEtBTFJvbVFQV3RzU0xzWHdnL0Y4WlRBOW01a21JRjBaYnVHOW9hZUVXVE9oV2xPdzNpWXRnTTJYZGlENjF2bzJWTEpEcTJwcnROeXY4dVlRQnQ4L2Yvbm5qcXZ2K1V4bFYyaDM5UTZQc2F1RUVIWUZWT1YraEFvVGF5ejlPaGJHK0s5bXJjNlQzVzlaWW8xNWNMc1h2d1VQbytEVFhVSFBoZ3FkTW5WaVlSdmVxcTJZWWtCNEdFQWF4YXlvZXk2NWh1S0JXRFlSSEN5anJVQld4VmI4b1ZoUVcxTHVxYVdldURobjhDQnJhQkxsK1I1Q1NROTVPNlF1STByZmRKbjBta0xpVVN0Yk1WVVI0Q3NXVUFiZlAzUENvTk9RcTBXZUVmRmsxSFVWNWhXbEx4aUlWNElPcTJYVTllMERxMFB4RXdHRzQ1bENpWmxtMUg4VG9mYTNOSU1PeHg0UkpwcUZHTGlacklmM05qeHdPQkcyU1BxQmtSUlNuelY1TCt2OUU0Sy94RDl6UWJDNnlYU2lPMk5KRnFZc05IWVlaOTJSQTN5QnBRdWx6QlRpUXoyQjRhbDBoTWhJMkFOcGE2RHRtanZqdGtHVURiL0FHbkMzTlcrR2VOMytKZm83WFdpSmdsY216ckx0MUwyYTlwTzdkcTZlMytWUlpGTzhTRVdValRYWDJoWkJLQjdoS0t4UWovb0hpdTlJV1NOcklNb0czK29zanAra0c0YWpCTXNsQjZjb3hFTVVaMGpXZWJPbTZxaWlLektjdHZhditucHJwSmE5UW1RS3FKYjhFMzNiSGlIeVQ0N1lXT3lnckorZWhrcjdhOFhrc0V1UlBSQm9LNzVOZmNCUlViQmpCT3lCYVRwSk5xVTAvMm9NQ3BZMTBtWURIU0I3eEloWDlSdEgyVWdKSzNEVDMrSUdIc1RRdzhmc0x6aCtnVHlUQ3lrb3V1MXladnY5OFZxRnNsSkxMRjY3VWppaWk1VDVQS01HMkRwd3JIbVRKL3pxMUhOTEJka0dVdTYvVDRiVXFQRkdwRDJiTW1IMjFPMGZ4ZjFtc1VKQXd0VzFJejFRVFBrVjlOREp1NmxSYklGNWZZTmFqNHdxZmdsRVNzOE84Ym5SU2dmMEVOdlZubjRMUEpSMTltdEkra0VaWXQ1WWJ5MWdtclRJOWZXNDRJWEI0MUhvNFZ6WEViYTdTcGxRdnFCbDUvQ3lYMDBaRk9IK0NVdmY5VDExdjVaTjZ0REVBbGthZ3E1N1pSMjFlV3VwTmljU1ROSHlhSlk0WUNYZzBHbzlqZ0dqRnQvOVJDeGRDdUNlWldzallRelRVS0VodTZNN0djWDdwb1Vqa29Cb3Uxdkh3b2lRd3IvR043ekhLWnBONyt0R21hSWNFcm5ZUHJGdDlpMjhYeVB5a0EzRTloeGFEQStCakRYOHJTOVhBTzNoUm82VTdIcnNqak1rWGpoNGxJQm5nbmpaWUlPcVhDUDkzVHZuSjBUbFZveXpsVGFBeFZ3MkY1NkhvOVlMWGkzN3pRdXFueDA4NVdYWHRZeTFrK0E1YXZYS1BVenp2VUpBYWE4UnJOTUhKMFpyMm5mMFM2ajBiNDF6ODYzcklHbnBpMm1rMzZqL3I0MWFCQnAyREZ1STltaFRkajdiOVFBTDNxTUVVNm9rbnRSR1NTRnppSlYwUVpTSmlXV0ZjazI0ei92cW1EbkQ2SVF5SUh2Sm14RXZ2QVl6V2hDNG90aWszYnJXU3FkZGNDcFRmZ3dZN3pXa0pKQXMrK0JkMVNBOTNVNDFHVmcyU0I0Z1lPOVpZb0F3bER5eGEwOGpYYWpQMzhqOUZHSHgwYndnWmIzYk5hSXNabVlmY212V3NoSHg2U2xteTNoQm13dzFSNzhHQzdJTTExRG9NcFZiR2c5OVJBcTEwanZEbkdodEVOTUdoeStEZTFLVVE5Vk0yV0JoTzVDWnovVWNyZ2JFdHcwTTlGUzhUUU52MGdzdHBzWXdBaHVya1VhNWdrMGR3WFRqKzBZNEtEQjJOeDBEUGFYVjZkMnF4cHkxV0hHU0puYlNHbG95WHVtaHB0NnBzZHlXSjJDSHhKMzRsY0hUeG5wR0g1QlNtYWJEL3FwcVBZdTBoSkpLb3BEKzMzNy9pUWQzczNJSEJSQXpocnEwWEF6cEliYy9HMUx5amhzK1pORlc1d2JLb1pSbW1MRjRuL1plbGl3V1Y5UTVUTlovWWZYQWdZcWhBNklvOEwxdlcrdmhPNUN6R0EzR2xVNTMrZ2ZIVkFWNnBFWlBleGtBOVpWeDRqOTVON1JhZjZ2QWdEbURKL21DU3ZOTit4QTZWeFlHQ0cwQ3c5dTZmbXV6TE9BanFXK3pRWUFSa2F6R2E1bjdDcjBtZkJycDNzSnNVRWI3UWpNRTc0VWlnTitCYVJXTVhURFRGYkM2V2pxRHpBaGlxVmlEQ0FLZk1YMWZFNnF4MjZBS1QyQXpDMEpGbW5yVVJhbE1FL2ZWZ1FxOWhJNm9RRUEzSWl5dXRyQm9DVjFjOHN3ZjI4eTZpaVdudzZFaGlUODdBL2hyUWRrYjhVcHcvRk5FaWxQM1N5RlRPQWFmT0hKNFM1SFNvWm1wWEdaZ2V5SWE2WDFkQkVUUlhBOGZxU0hIZXNQemwrZXZkejhha1hERFJSdEt6V1g5VldtTXNKZjhscU5kYWJ0czFZZnRySzlHREp2TWFhVjlmaDBpWHNUbTY4Tll6SmhySmp1bmxaNkxGdGd3QkNVSE82RkdQdGF1elppalVxUzIwQkJTM0diMFhxU0p4REpNd2xnRGhsSEpOYUR0S01mYXZaRzNjT1U5ZFFSUDFRajNtZ3htd0M5d2hLSGJxL2ROQVBNdDJHR2NDMCtjUHA3VG9EcWhvYWN4WGp0Nk9iUG10TXllUVBUUnBTOEpnZndtU2VVd0tnMjNEcVRJTGlnMkxtZUtFdk56U0JDRmJZZ2pPcnhwdmZUTXk0L05UTHNpc0lmOWlNbm9memdQam9VbjVVWmd0bUFNdVdWMEtySWVJS0E5dVU0c2RkM1FyL0hqRjNTcEkvTktsTHhZZWxKdnhQcWk1NHd1WmE0aUMwSk56TU9yRmZPOThhME9oSWlvTmVNY0dVcTlZbkx2V1RsYWJZVTVyRjFNVHE2ZlNKVHpaclFKaUdqaFRGU3FOVnBmaFIwVGJEdi9PeDNsQ25Gc3gwRzluYnpEb1UxUXBwQ0U5MFJUak5LRVFBbStDN3lqVXh4R1MvZGI2YU1Lc1U1U1RTb01FRGVHNkpHVUFWM2k3dFEyMk5iandOT2kyZ29wQjJLRUl6blpNTFpFK3E3U2g2RklEYzhtTGgvd1J0SmxZV0dpNG9ENFJqd2ZvOW9MbkxyOHdLdi91cVVwOFliS1JkV2kzVE9iN09yaWFXSDJiTWtRU1o1SFhnNEFITW85Tk15bnZvK3lIdHpNdTdWS01OYkI5Z2NtU3NSckdLdENyTDJuejhDai8rOVBOVTZxZGYvL3hERHozMDlIMDBMMDBrYllMeDZvaW0vTUxWUmJHOEFSVi9CVVZ6OFphcVIwd2hobGNXRldNYUI4M0hTVVVRRDJvZUpJSEJycEM5bnFwOW9pcHliKytYOFROT0hSTzFwWFBYSjFJMG93WXdaZjZ3MnNYRUtQR1ZRVTFXT3UxcXN0SmV5aEk0Ykg4WkZhb3daOCtTYS92UlNsT3VYQXJRSkNTMkY5WlY4bUhBa0hmSzV2eXEvQnE3ZU94M3NESDdBeE45bHR6c1JQOFMzMnVjL2tIMnRoajZJUUxtdGxMdFZEd2dCbmNwVG8rZXBleFNtdTViV0t3eFZhSUZFTGlIWERzMGFKd3ZmMzl0dzdnSFVKdWNFZko5VmhsMXRRZmNua2pnNi9OMjhPQ0JFa1lYc2ZaZWd6NVNVeG1LYVBCNVVYT1lQNnlRZGRaWjZNVTFsdW4xcjU2Q2UvU3I4ZG5QMG1hRkg3bjc5UDFKUGxmdDhZdUtQeFhmK1NkSklzdURCbDFKaFAzZGJ5YTBmWDlZb3VKbjRyTS8yOEdZS1YyTXo2SDBpY3RvdGlCTm5WR0d1UEtJM2NKYk9qRExNL016MnMvSmhERXJhbGZNdTR4OHphSFpNMEJIV0R5RTRNSGdEclowVGQ0ZXUwUXZLNzJ2VDIybFFXVmNDVmQvUDEzcktNbjcvY25XZ1FOSnNtalBjL0lrMnczM0hnSDMrdkF3cmhybWFwczdGOE5ETGpIQnNQSmhxL211Y0xTUWpiMnVtN3NlWUNVZE0zcEFqd3BrMEpNSG15OG80ME5aRXF2SFJtVEprSzR3c2gyR1N1MGE5RVRjTnJkR2UwSkhEWTlsWFp3SzkyVVl3VU1VUFg0b1pOTFVJVHVjaTBvVVBkZ1JOVU84cU5VVWEyWGRBLzJ4dlhQWkF6cUtld0dnZmltblRmVkEyUWNJM09kS0g4M3NKa3ZTV1ljeFZlNExmOFNkYm1NUFBRbHRpTk9maWlmdUpjMlhSNHNWbjhDZ05pcjE0c0dnQWtId29QeDlWWmc3MDVaK0lBTHBLN0oxalZ6SERxUDlSSkdzRy9EYTVKczlzNVNDWHlwb3ZlRFJZRW52cG1WRGIydExrUTAwNnBxNmxQd2doTEFPaEhwcUdjZjQ3QkhwQ3o2U3lFMjd5a1czblVNcDVwTDI1WlBlTEJYSXpkNUFvNFlZVHZCQXQ2LzRzbFBIU0dCOG14cW5HdjZHbjJhWTV6NHZ0YllQZ2RrOGUwR05yZDRvRjZZaCtrUHdZQitKOU9iYkFZR25MN2doZ2pZK1VQVjdkSFhvcHhKVStSQXljeXd5MmRTNnVqZk94UnplUnRIbmkwTEgwN0I1amVDaDA3dnZET0tSM1V4QWhOSGNFTFZNbmRLQ2VNLzdPQUtaZUxNcnRzSDJ0L0paN29iL1pwQStpOC9tWU9CbnM3cWc5cTdLRXp4ay9qbzFpaTZRczExS1V4eENDUExMMEorTklheHVnYzY2NE5YaFh5VTNPbFpaajV0WlF6WDBBR1h2UStrQk0yODlpZFlEZUZUVk9ZS0hRcGVkcWpreHRYL0wyakFybEs0MTdlY05odGlOUnorWWVCZHVUOXorSHp5ZDkxR2Z0Uzd5Nk1uTGtBQ3cyZXdkUEhUOS9udjVTNVFqbkhMdm01eWRmK1pkRmZOK3d2bE4zNS9IMVZVSTI0WGpwcmZrdWlBWnNBckJ3NUV2aXVOdS9ENU1mak9LL282UVAvYkZOZ200ODc3UnhnOTFlck8zNUsrTmV5UHJFd0xiaVA3dVJmb1phSU1xRGtIZkZwUFRxUjQrQkRSREROajBzL21HR01hY3pSTThMSFgzMVl1L0hwLzl1YVU4eDl3WEgzSUxaTXNIekFkbXpsOXgrYURyRDZic0h6eEVlOTQ3amYzeE1wWldQcStBOVdPa3hlTWxQK0FSUVdIWHhNZFFNK3J3ZEViRXhUalJ6ZzFyeDdKZ1AxODR6ajVvV3R2K3UvZFlmbE13NFRUci9lYityZE52Uzd0ZDRaL3QrMG5jWVVuaEYwSitLYzlTOWNNWW9BYVZRSTdnWWFVMDFHY3NCdVU4dEljRThnUVAwTFRUb1BERHVCa1N3T2NPZlBjbUg4VHdwWCtEWU9BSzJmRkx3RDk0WU1NMzhBOVJ4dC9EVzVvaVBKTFh2VHBZK0J4ZGZmTDNCbDVOQXREb0pRQ1Rkc21IeWk4MjJmQjVQK2ZsZ3pQQURDd0J6K0RoRzAveTBUT1AxUWVtSFJBTUxvRjY3NU9Id25PL1ZwYWpSNGExY1RFNDV3RURKSUNEOHROL3pFclAvZmJIUHZIRTB4L1VZNGZjU0o0Q0RFUFJyd1RvdDlKeXBXNkhmLzB5RWRyMUxZRnlyc0VEY1BvbnNIM1REZzBIbGdCOVhqTmY4ajZtSDVpM2dLQzNCT2grV0w0MDdVZXp2ZnQ4QzBIUXg5M3pKZjlISjI4aE1VMXRWMnI1QmcvUTNnZE5VOXZuVzRreHZLNG5aM3J6VnVwKzZFdVFRSkJBa0VDUVFKQkFrRUNRUUpCQWtFQ1FRSkJBa0VDUVFKQkFrRUNRUUpCQWtFQ1FRSkJBa0VDUVFKQkFrRUNRUUpCQWtFQ1FRSkJBa0VDUVFKQkFrRUNRUUpCQWtFQ1FRSkJBa01BdExZR1g2Wk9pcDd0V0grZGlXbmlYVlJadXBsTUNkVHBVaVEvc0hMT3lNSDdUT1dJSnJuN2xiekZhSjFZaFBtOTUvUS8vMVNvS045TXJBZEsyMzNPMzhOM2VQNzZlM3Q3Y2Rwd1ZTY3YrVG1IcmlSd3Z2cnZ0eERWMUhaNi90bXEvZlBBaTNscS9NM1ZzQm9id0ZlWlBmL0VlbWo1aUN1UEM5Vm5yMjBFTGI2NkcxeG1ZQXBxYVBQdG9Pdk10elovYnpueUhmMGhNc3RuYWJkbnJVVmFFNjJRbDhHTnM2T2cvNjZzTng2L2lxemlHdnJ5SWw3a08vRm4zeWZiMGxxVCtGVUxlL1pPZGROZXE2L2dRbzE2UUMyOUd6ZkE2aXJTWUpsMkNOMnA5Mk1sRCt3Q3ZDdDFWVmEzZEtCblBxN3FRbVp3RUd1UUgzTVRqQ2dic1FOVmRqUEROT1gycnlrTm1vaEpZeXZKSmlyQjlaZjNsRXFoUG1NUEtSSGtOeE5NU3FHYTlUbkllcno1cjZBMDBxTThRL3FYRk4vS1NSNTg1ZXdGRUhpbmYrZk11V291Wkg3SzZnQThIVk5ubkVsbTdpMUVVd2orWEJFZGJkcDVjZTRiY0d5M0c3Mm9hdm9pbU9adjVhWmtaeEFwMUZUQkFmVVloL05OeUcxZXUrWFpvd2RQT0pyNG0zSGE5TjdtYStZTElZN3k2cnFaV0o5Um5DUC9HTldpYXpya2JDTUJueVFONERldVN0UmttUVdMWG9MTEs2bm9VemFqUG9rSjlodkJQQ20xODE4WUdhT0h6aW5pTjU2YnJtM0h6MlY4WGF4OUU4RmpFOGx5aUwySUs0ZC80Qm81VFdtUmZua1NFdmdiMXFkYVN3Y1Z5ZGtTQThBOGpMNzVlUmRWbkNQOE13WTBuTzh2Mkt4RzNRZndONHpEMlVKSmZ6WHpCSUEzL0lveDhoNEZTOVJuQ1B5bTFzVjAzMXlrcHZMVVZZL0hZdFgxSjk2cjZUbS85cGl4TFhtbjRSNWRjaFZZdzlSbkNQeXFLc2FiMkpVcnVuTFJpa25aWmFjMXE1dnV0YWZoSFRkNFd2ZFFwbmhtU3VWZ3BURWpEbDhEekRHWGlHRDJLWW5Vc3RKM3BmdEx3TDRwSzNMK2g2aFBoWCtaaXBkVWhqVW9DT2dvWEZCNThueVRWVmtkL0xHT2MvOUh3anpvOWEvalAxQ2ZDUHdTUklZMWZBbnZaeDNaTmUveU00ejRhL3VITHpXd0RsS2xQakNVTklrSWF1d1NhWkQyTFp1T1VQZmNpLzMxVXc5SHdqd2FOOUV1NWQ5SXN0QzVkaXlHTlhRSmRqdTJ5N1Y5Y29Yd2VVNTNKMVNjT2M0L0d6bm9ncUlNQWx5eXFXUzhvWitFZlBYS0FHOHJWSjJKQjZvV0dORzRKSU83dVpORnMzY2lvWWVFZkRUMnVTZldKS0RJVFRRYVNVRHdNQ1N6YmNWdnh5Yk9mVm1oblZDU2hpbmlHaDM4SS9VK0YrZ3poWDBKQ1k3dWRFUWNQWDZrd2twdmZ1NjIyWDNBb3Njc0tVLzk0K0VmM3pIYTQrb1FwRE9GZlNrempLRGdXWCtGb1ZpaTF1UnM3UzlvUldjbnlLWG40RitFSnd0L2gzaWZPNGtQNE40N2hNbW44NnZmZ3Jzb1AwWXY4S09IeU9oYWREZ1NhR1E0TUQvK2lBaUcvSWFLK0VQNlpraDFMSHNjLysvVFlsWTNBRWgrcDlpSE9jNjhvOHNjNDJYV2w1aEV2alVucGtzeXR1UUJEMmVna3NFckhEM0hiQ1NWUlgyZUU0RS9XU1lWbDZiOGw4aDZWTnpJcjhyR1lzankxRCtHZklaNHhaZkY3NTUxbytaU3R2eUxmR3l1OGhBVnBuaU9VdFROamNQV3lmUEN6SVRmTitDR2lBUkt5STVkQWpWcSt2UWNJUFNSNlZwMFVGZG05SlA0d2VhZk1xdXZqbnlUa3hzZlpyWGc4dFBEdmU0VDhSZmpwdEJMUldESVhvQ2lYVGp0VkxMMEZIU2dzV2R2WitLTHhWb0laTERXYW1MdkpBL3h6dkNSRUVBbEpqZmkyMER4N01YNXZORWZPWGlUcXlBaDdZc0kzNGRRZkk2YzZubWRGQytTT2kvZmR6WjlNbS8xQldqUjcrcmFMOTk5elIvZ2NJQmZaMlA2dmZQWDBUMEhzMFErZWZVM1QzRXU0bk51RWZQbFFWNGZjbEV1Z0JCZjAyeDNOWkxFTjdjalBrVDZpUzBOdVNpV3dTSjJhZHNmZ3J2aEh3cnlaUDljMDZrTjJtaVJBZDErS2lXT0h2MysreEliUWVINWltbGdPdkJnU09BZjM1Unpia1RFS1EvWXRJNEVsN0o2MXhaN1lXNGJwd0tpU1FLSDAycWRVTEs5S1ErWXRJNEZIU3UvdVRBK3oveC9wdzJLRjRDWENHZ0FBQUFCSlJVNUVya0pnZ2c9PSIKfQo="/>
    </extobj>
    <extobj name="334E55B0-647D-440b-865C-3EC943EB4CBC-13">
      <extobjdata type="334E55B0-647D-440b-865C-3EC943EB4CBC" data="ewoJIkltZ1NldHRpbmdKc29uIiA6ICJ7XCJkcGlcIjpcIjYwMFwiLFwiZm9ybWF0XCI6XCJQTkdcIixcInRyYW5zcGFyZW50XCI6dHJ1ZSxcImF1dG9cIjpmYWxzZX0iLAoJIkxhdGV4IiA6ICJYR0psWjJsdWUyRnNhV2R1S24wS2R5WmNaMlYwY3lCM0sxeGxkR0VnZVY5cGVGOXBYRndLWWlaY1oyVjBjeUJpSzF4bGRHRWdlVjlwQ2x4bGJtUjdZV3hwWjI0cWZRPT0iLAoJIkxhdGV4SW1nQmFzZTY0IiA6ICJpVkJPUncwS0dnb0FBQUFOU1VoRVVnQUFBaFVBQUFEQUJBTUFBQUJCcG96NEFBQUFNRkJNVkVYLy8vOEFBQUFBQUFBQUFBQUFBQUFBQUFBQUFBQUFBQUFBQUFBQUFBQUFBQUFBQUFBQUFBQUFBQUFBQUFBQUFBQXYzYUI3QUFBQUQzUlNUbE1BWnJ2dnF6TE5tWWxVSWtSMkVOMHBSRGJ4QUFBQUNYQklXWE1BQUE3RUFBQU94QUdWS3c0YkFBQVh3a2xFUVZSNEFlMWRYV2hreVhVdS9mUm8xRktQaEJNd2hDemRNQ1RCSVU3TEdiTTIzcXh2TzB2eVlFaGFiT3g5Q2JpRmwreGlITk42OEVPd0lkM1lUZ2dZMG9LQUEzNklta3dJRzFoV3ltSmpzQU10N0R6NHhVako3bnB0SEViS2JveURTZEx5eXBuWlgxVytVMVducXZyKzFPMmU2WmxwN2Q3NzBMZCtUcDA2OWRVNXAwN1ZsZTRWWWlhdmQvZG5VcXo3SVZSSjF1NUh0elBaNTdJOG1VbTU3b2RRYzNMamZuUTdrMzBXV0xocHVVaFlmTjJKZlZkU0Z3aUxSWGx3VnlDd1RDOFFGbXR5eDRwOVZ4SVhDSXVCUExvckVGaW1Gd2lMenJtVit1NGtMaEFXdzF0M0J3TEw5VDVpOGE3by9adFdEcE1vWGYzamVCSG5WK1QvY1hLcys5elZzOTlORUQ3NllLSkxSNU9EeFZldVBha2IvL0RQb2c5L3hEYkRNUFp0SmlOUi9zTHdwWFdxSy8rVi9NK2RKTkZqOHBxME0zMVpOaFRGcnBUOUpLa3FXWndzUWk2MXp5SzV6Yng2UDFlcFpTbGY1NkxrUFl6Rkl1UlZYRjZVOHNOU3ZtbmFQNGFNWms0RjMza2x5VmFJVWwyZVNiVUs5c0FrdVJ5dXlNK0pxaFgyVVA2TW1GU2tOS0FrV2U1SmhXeXlJcjFrY0tzL1o3RmVsYnJ4c2ZUa1RyUUxZOUg1c2VqUjVtMVZmbkJUTEVkR3p0RmhYRTRaS0xxcG52K1NlRkVDcHZtekI4UkszV29BUzlCNlRZZzFxL1lHWjh5YlBHV0syTDE1RmlzSVprdTBBRXU1cVluV2pJeFFPNW5kTElqRjh0bVJXQ0J0YUw2UE9MVGtxNHJSNkRBV3BKMWRyNXNsTlJHSFFLKzVKY1JjbTZWaWtrb0VXYThRVm5TVnBFYUZzSGhMRjhWL1N4TGdqWDg5UjlSRDNvUzNEQ3FFeFZFbWt5QVdWOEJ3SGtoKy94WEY0SkkyNXRGaGlEMmpmNk5kOUQ1RStRWDUydVdidUhlazdGTGVYWXVrS0F2U3pEVjArSlRxS2tNRGlpUGsxQlc1eGNseDdzMXRVRVc4OFR3MDZuQURXR3htTmc5aXNYc2l4QktHMm02bzluTmFBOVF3MW5nWU1Qb1U5bk5uZldxeUpNOWJjRlkwM1EzS3U2dEYwMy9Nc3dUQXQxVGQ5VXdzT25MZnRjNU5sV2o2NFgyTWt0VWx6UWpjZUpRbUxITUxZdEZlRjJKUnlzOGFQN2tpbFN0WHc0QTJvRGU2bW1rbXVQZUdxc044Ujl0S3QrSjZVZStDWU1CTjE5ak9ZQ3pwTnJKcy9hQmluUGN6VDlZTWVVODFvZVRXTFN0MkNvY1FGbVh5TXpBTTFrNElTcnhIaHdGRlRGbEgybDNWRnpTSjFraTRsTmlzbHFnWXBtTnNCQ0x1cUFadzFVWjhuYlcvQXhiQ2xnUVRwSTJrMGh1S0NvSWJad05IbjkwdWhNVXFEWkxHMGRmdDlhVEZobEYyUzYzclpjNzVBZUlCRTNCTHNLSmFVdmpaWXRqemtXNTl6Q2J1bUZFS1hmZEhTOEs1VGczMTBMYUdJb042R20yck1QcXFQUFlUd3VJU3JmbDdVaS85U01Mc3dWSVB3Mm9EcGo0WkR5Nm9hRUhOREJsTGVSaGZhdFpvbnNEUFRGZGQ4bDVqbmwwLzZyMXJONlVUcnpxUlZHcTJ5OXFHdVRneEpQVVVKZWJXSVN6V1NOR3FqZzhVREFxc2hnRlROTU9BUDBscTlhN1dUVklJVmJueVZlN1AzRnRVN0pwYWV4YVg0NDVGTlVEUCt6RU93V3hKV1VLVERRSUtzbTNvZStSSU1xNFFGb01UTk9vNE1mVEkxREJnaW1xUXlvWnFobmVwL1Y2VFVpNEZhUWl4WllyczdURmFvSHNrRzJvYnF0alpzNWhqeDJIcGtTaTNwZmJGZm1Fb2ZWbUZkdFlFVzZ3Z21Gb3poV210UTFqMHVtZ3hOTXNSa25BZFcyWVlTRFpRZ210UHlnT1ZvQ1I3QlRadXI5TFFDUGlYaGhEUDlwR0hEdStyWW1mUDhQMUFLbjcxcEY2aTQrV1orWlZmUnhWTTBDQjRhTjJSR01ES3M2NFFGbC9ycXpYNlRXNkxrWFhOTUFZOEREKzg2TmdWNVU5TkV6dGFacUZjU00za211eklQSHRtcitzYWlFb1BMdXRid2V1YkhybE53Z1EzZE1hNUkxRTFSVXoxZ3NmM0cvSWhMNWZrQ1hDdGE2eGFBQkJVOE82Z3lVYUp4ZFo2V2U2cDR5cTVDT05lTjJuckpkYWNQVjltMVdKNktLTE12eDUyNURibHVOcU93S3hoNnlsUmliSjVINHhRSXVNY3cwaFVKYzNXaE9KYzY1a0gxa014RjgvQXVHaUZ3eDdTWVFQendObnp2Rm1CbUZ3dHA5bnljbzJkTDllT1RIQlRaWjJqeDN6eFJHaENWR1ZlTlkrWFNsN3h2RjlrWFljYmhoOWVsT09yQllMZ3BOdit4NzdwQXpwOG9wT1krU05UcU5ZdWt6YTNSek9sdFJWbmpkRW1LdGZraFJxcmtQVVM3TW1ZL2hITEk1NDQzMmNhdmgrN1hSV0d6U056dzBnTkw3aXg4MTVjNHQraHcxMmRiMXVMRTYwVG4wU25QMllYOEdSZG9NU0tpOUI1dzlDVk9JNUpheGZ5blVTLzYzd0VoczBybXhzR1VEbE40NnZLZkFOTEVvSDFwaTYxaTU4UWg5dEpRdkVKdDFhbDFHWVVPZDJGdEExRHRKbzRSL0ZhNTJIUmNkN1BHN1lieG9KTUR4UlZGNzZCZVgyYXBQVy9NRnJySmVyN1NVSWdaSjFNV20xNkdjVGQwRFVENTY3bmVUYlQydVJoTVhTdTBSdFozU3IxWG1qS2pxMFZwSFZ0dFFIMi9Mb2hxS1J2blZhaWhGdE80emhTNXJTaDV6WXp4NmNqTktPWkhDemcvV3g0NFkzTUxWSk9RMGI1cWh3cVU2ZFpWYnBnRTh1c21VRXhaeGVsVVhiUFdGYzFXaDdJdGV6aTVHWk9WR3VCRmpsWStON1BqY3dOUTNTY0RTVjdRZVZSc3RTVXVHQVRkdFl3aGZNWklUSU92TEpSVGUvaTBIWWUyWGhZMUhmU2lWVnBEaGErOTNQRGRzTkFpSjR4azhSOXlLdGFtZ0RPbm8rZFBXZnE4QTFyUm1tODBzcXNPNEp1c3p2S01FSFRQQWNMejBkNE94TTNER2RESzFjZlBJaUpoRXAyMjc5b3FwNjk5aWRNaEpXdXB0TUR1NkNJYW9PclkvZHlDTllZcmM2MmVaYmdtamtVbTB0R3RWN2JIQ3d3WlYxRGpaRnhlQUdFR3JyVUxseVYrczMyZWQrUW1oc3FqY3J6ZlB5YmZFTCsxTlRDTXJvNnVldDgyekRURXFwTWJacm4zaUlXRjJLd2E3N3lScWhaRGhZUWs2WHpYQWVHY2FDWldodTY4WE9jQm02TjlvVEt0M1RKcWo1NnJRd2JvcTJUYXNkK29HdXIxdWVzOEM1bmxCSGxGcGxYc2lxOXhIcDl4RVduaG1Td2tVNnJTM093NkZneC9aMEpscXQxM1J3YVVsTXBuRmdzc1JZSThTTUZJQ3BQREpsZWpPaEV0c01IRktnMVRBQzRKaFBKM1lpcG9BMHoyNXN0Q2llRzdDVXdpYWVHTkxZYmlUSEl3Y0xiWEVIMkxkTVlXT3pvNUxIUmtMbHpPdFZrRzdvc3p6WlIzMktneE9CaFJWNDlvYzFzVjZYcFVQbEFwN0QrNjRSb2JaaEV5cTBYMzBxazBQaEZiWTRHOUhFY1ZaV3kxWTZxdzFoNFBrSmcyRjFxZ1FzMnNxOVRXTGhvMU9JS0xITEJ6aHdHdDRYQ2p0Mkt0dytReGJyU3AzM3R0a3FUbnVrVU91R2xseDVDWkYxcjNEQ0xJRmJlWVhFZ3VERlZkWUFiSS9PeVlTdzhIeUYyTFFBMHBUdUtSeVV5VTBveHpCNHJKVFp4U2l0UmVhRElTR3R3VVNDRk9qTmV1UGNUVll4NU14c1RRNmRLRXo5TE5pQkxWS1VXREhqbHdjeVlkWVQwTW5DRnNiQ3VFUnc2VnBOeFFHc0dpWWhSaHhkRFlOTmpkdzFuUmNOY3hYUDJiZFcxZVhKRWp5VFJ0Sy9LS1ByUTdyMTFpeld1eFd1Zm9SaTVsU1dhVDNEQnB2dEVYcElkWTd3bDNndG1jQWxqQVFYWTRvYWU2MERjV1ZQRmdGeDV4UW9aWW1RS1Nmc0pxNzJmTlhWSlpkaFYxTWNiWkVnMk5odG9KYTVFM2FGVS9xUWNHWlZSMUltZnRtMlpxRW9yZ042cG1YanUxU3NTejhoeFhlZVFLNDBjWldFczFuakcxTUhucTVaSFhWc2c0ayt0ZnVYL1ZrL3NkalFCaWtuc2VtTlBrMkc5VmRjekIvVFkwTTZ1MGE1L3VBbnJVc1A4YTllQmJqRDZleGoyZktQRXlQWFVQSlhiVzdETEd2TExVUmUvZ1N1TVJjdjVDTURzQXBYcktzS3ZOUEgzS2FmTUhNR29TU0pHUEVCQWNJNC8yeUFVVnFLYXFjQ3Q2UnBnSi83S3B2aFgrUmxSaXVTbmhYaVVsQ2x3dGF4MUJZaThLa3pKcjRoSzllYVIrRU41YzErVTZrcUZQWUo0TW94RjFZNlBETjBPbTRUL3FDaC84Znc2R3d2WUhyc2QwT0hOSGJFOC9CK2FtdDhYUDZ4NzA0MDFvMkZGS05lbCtUc2wvTm5QK1ZCbS9xbVdickhBWHRjeXlFbjhuWlQ2NzVRcUhTbi9WOTdjektFUFk5SFM3b0I0K0s1RGlPZlYzeXdkN0xFVEJVSFY2YzF5UkgvRWRBUUxqT1RMTkNmMmdsdjFjcFYvZVZuK2w1S1EvaHpzODVZcVBiRjZ6V3VhVGhJci9mYy9pTTcvbk1vcWYvUHkyVTl5VzRleG1IdGloOWw3cm9PS25yb3FYM29BNDNldXVlMnRlY3UvRi8xRWpSRi9UUGRyS21IWVhMS0hRTXgzaHU1aExEeEJCeU16YWlxOFV4STRxSzVIbnBIY004dGJSdlg5TFI0Ymk1NE5EajJCM2RiVkR4dzhnbmpTeGlEeGlsbklqNDFGMno0Y2NXSWpMTFhSa1JjNE9JSkV5c1lnaVpvWktKaVRKK05KNGFsQTVlT21DY0xPR3JkV2djTXlIMDV3YWV5T2hSa082Ry83c2VJWnlhNjR3RElva1I5ZWRCQVNxS3ZsdWM0bXVVN2Fvb1d1UmVVNmFZczJrOWZqbUtneExvUVhack9IVXhYZUFUWmRRSTNBWVJ1NzlKTXdxMk5xR1h4MkZXNC9HN1ZlZUxFcmpldkF0a1R0STBoQ3VJNU5SSlhyWVdsM3liOHM1bXdMd2l4bW9OWUxMNXE4T1FVK1ZxbHdmSU9RSm0vSDBDTkRvaTNhaGI2ODhLTE5SN3IrazcxVjBwWEFFWjBlL0NGNXAvQkIyd1ZBeVFzdmhtWXpEQk5wV01sTDVEb09NZExnMWNLNlk4NkJnM1N6WGVtRkYwMkpIVG91dlZsbHNldG5ZdW44aUhNWjkzbllTQWQ3dG90OWVlSEZycmIzbFdnazZMNGhQOGxMYmZaSUs4T2JkZXloTC9ZRmUzaURSM0JKLzlkQVR6N0VKZXIrN1d2dkdjbW5abGF2L3RaT2FzVUZLdlNlb09JZkc5N3NpMUpQM3Jyb0UzeWIrQ08rcXRtbUw4cXpsNlg4d0RzVUN0cUY3bHNzeE5NNHZQaXl5NzdEVXBYNnA5NWhJeTZHV3lCUUlGQWdVQ0JRSUZBZ1VDQlFJRkFnVUNCUUlGQWdVQ0JRSUZBZ1VDQlFJRkFnVUNCUUlGQWdVQ0JRSUZBZ1VDQlFJRkFnVUNCUUlGQWdVQ0JRSUZBZ1VDQlFJRkFnVUNCUUlGQWdVQ0JRSUZBZ1VDQlFJRkFnVUNCUUlGQWdVQ0J3ZHhCNDRaKysrenVQVC9qQ3ZiQWtsVC82NVMvOWFyUWRKcHJGV3Z3N0c2N2d5elVuRlJ2L2FZNnJNV216KzArL29BU2Y2di84UjRybCt2MGYyNlFTckh6M1M1QTk1K1Vaa3pIOTU3OThCR2owSjJzMEk5UlFqWTBwaXhMTjhrdWJRbU5kOC84RE5rUTRmaDIvbTJMOEZqTkN1ZWU5dG13Nkl1RXRWM2x2blp0T1IxUG5VdlhldlRNZDVuakhtMzNMMDNRNDNpc3VXQU9uM0JVVzZ0TXBzN3hIN0lidVBVUlQ2aEV2TTYzbHNucDNQNWZrbmhQZ1BVelROdTdqTVR4UWFReTQ3amtXL2l2Y3B0VDU3aGdlYUhuY1Y2MU5TYWF4Mk9DOXVOTTI3czRZSG1qc1YvQ05OWWdwRVkxbDNKUDFOWTRIbWtrc3hqSHV5YUFZeXdQTkpCYmpHUGZYSndKakxBODBrMWlNWWR5TE9lOUdqaUUxbGdlYVNTeTh0NC9IeG1TemErNk5kN1lza1BDK2Y1Qk5OWXRZd0xpOXQwV255ejdncnc2a1Y4ZEw0WUc2OGJKRWZoYXhnSEhiOTNjbEJEWUZuZk9zbXRSeWVLRDkxQXEvY0JheEdNZTRoNU9kaDQ3aGdmSmVtKytqZHUvU3lyZ3JYeGkrOUwzTVBsY20zSFVxRC9TRDN6ei9qYU5NbHJsWWZPWGFrNXVxTmIyLy9DT1d6N3VpOStlcm5LV2VORUhHWFc3aUxmTG15eFFwN1JjbkM1ZVZCL3A3ZW5GOFNKM0NOcklJZ2RTQk5ONXJqODhGOElicE1Yb1R2Slh3TytwYkNEWjc1d2t5N3VyWjk4VFRNdk1MdW51VHZVS2ZQTkNjL08yajhxSDhVTFo4WVN3NlA4WlhBR3I0ZW9qODRDWSt6V0JPMVZmazUvQ1MrRzNEMUh3aElydUxpV3RnM00rcjhHR1FLWGt6NzZXeG81M0NBNzNWcEpsY3lZWTN4MGFXOGFtT0JkS0c1dnVJZDhzc2RhM1g2TU5UZkV5RWMxcUdaVlNBMjg3aHEzQjE5ZHJIZWZNdTRRU25rb1FJRTF6d1FDK2RLYXV1eTYzTWRrRzlvRy9INExYZjR2djZ4WlI0cFc4ZmpDclJEbDU0YlU5YmNEYTVuc24rZGlwZzNGSy9DQlh2M2o1STVYQWxNS0swQnZCQVVyODFkV0FOUFVrWHhHTDNSSDFYZUwzZFVBMXhaa2dhc0VqK1o4MGVzVmZIT0JsUXpjZjlnWEd6YlVRWmp3WTZZMFFMZm5lNytPQkdYeFVzV0xuOWVwME9Za0Zma3NKQjRXZU5uOFEwbmFCVjZ5MzhRQnVPTkllcG4wM0N1UG1ERmNOMFcxZ09MZ2RhckpIZmpqMzVoYlhzakZSNW1SQVdaVHFBaFdHd1F1SjlycWNvd1pmYzZQTTZmRG9iV1d0QjhUUXVpTXZlb0o3T2U4QVNqZHZkMENMZ3Yray8zanFFeFNvdGx2UjBzNjliQVF1b1JFbGxPNnhyMDMvd2NPeWVBdHRlUnNTR0hFYWlrZUxzRER3UWh3QlF1bzBzd2hBVzZtdG9NQVorekF0REJoWkxLcHl3MmpEOUJ3KzdidThBKzBzWnRYcmhmTmFBMHNxOURRNU0vdlUwRWlvTFlhRStDVjdWVG9KbzlWZUsxa2lCNFRxTUhuc1BIa3J0OXhMWm5WNGRhMzc0Um1DS2t4eDlyZXc0dlVFWnlManBnbzFrN3Z0Q1dBeE8wQmlTN1JNVFhPQURsaTFpNjdqRGhtcFVpV3ZQYXFMTzMrYXZkM3JoN056eEtyZXpSK09vUmxKcWc2TkxQR2MwUWtLWkVCYTlMZ2c4eVREc0xYeU9haHVsU0Rad3d3VWJPbEFKZ20wYTBiaC9laUZUWXBjZUw0K20xekZ1eDlqZ0dMSTFaL0tKaGlFc3Z0WlhYM1Y3a3h0aDJGMGhua1VwTFNOR1c2cDJBWVJHczJmaEZyZHo5NHlib2k3VERYT3E5RENZYndXdmJ6S3R2ZTg2TnNjeEczbkJZL1VOK1pDWFM3S0JaQnhzQ3d5YkpiUGZMOGIzMm5oeEJVQ2tNbmQ2d2Z3b2dLRUxYb2tqRFYxQUgwbkx2eDVtWXI1M2JEQkVrMmpIZytwS2xNM3VnSnZ6M1RrRytreWRIYlk3aGJNTENqNTcrVlZ1ZFNkM0JEUW5wajI4SkVkMHBnVExhZjdsRDFhMWEwdDdDZ1lzR1dtcUlyU3pycHBxNi8xNGJrZEVkcXZrdEdYNjRjV2EyK3ZCV1Z2MGpVeVBaa251eXM4YW52d3FhYitkZzBEUkxTbXE2aEhYTHBZNlp4dXczSTZkMjhHd1h6WGxXRWhQZEhMNjRjWEF4b2pZOUZqMHJVQWZzNnU1TGNwTHVBQkFDQXg0SzRzKzVEdXB6YTd6RVJnMkw4MFFzcXM1ZXVHRkxyamozME1YWCsyNTR5UEg5aE51NFhLRndSUytmOER4RmViVExudUpObmxZZEp5V2VzTUdRcHVhRlJiWFdvTHBIUlY0bjg4RExBbmJ4MGRlSnQyWndkUTJqRWlBaFNWUENwbUhoZmRNMW5NZFRsNU0zVUdTNjUyVWVEMjIzU0E4aml2UmhPc1ZCSytaOW5ETTJTZGlPVmhnaGJmaHhiRTFERmdkbjZFNkRmR2t2YU5rWkwwU0dYZmFLdjJNb3hpckoraHUxeEN1T2NtVFRYT3c4QUlmejNWZ1pUTzdFY1NhY1UrZjdHT3lFdWVWMExuc3B6U3VERzJjazFLYkxBSUF2Q1pnNnRoMUpPbHlzUEREQ3pkczcyTXNWcU5Ycmo1NGtHUS9lUWswa1FNQU9DamVhby95dVJFWTBDaWx5aDI3S0tWcDl3NHBkRGxZZUQ3QzI1bEFTT09NckExVjZqZmI1LzJVRGlZdEFzZFQwd1pqU0o5RWZMZDRFcmJnWThqQlBGWFRkSFVPRm1EVGRYdzR2QUJDRFYxcWd5NThVdnBTOXNwdFdJeDFzemhUekcrNmlUZXNXcW5pTlduNU5lc3ZFUmFrYTVwcWxvUEZyak0xejNYQUdSM29UcTBONGVCdnlUcVJOSUhHTG90WTUwVGJmRDQ4MlhUUjJsR3lMbG5pem51eGpEeWNyT2VTSEN3NlZyMjhJd3VLQjljMUExNnU1cUMwOHhPNmR4WWhkcTh6Rmw1c0Z5TVJGYnVPeFd2Uzh2TldMNkJwKzJrVXVpd0hDKy8wd25NZHdHSkhOejgyR2tMZkIxMllTTUJNa1hyc0w1NUxYMUZWdzE3QTdCT2NzY1hUWmRpVmNpeVFJRUpCR0F2NEd2WVJBc1B1R2c2d0VRUHZvUW5qcWpVNjFabkc4WVZvc2Y1M2twc1Iwejg5bnRtMjZkd0VRb0FqUlFTTDNncFFoN0h3ZklRWFh0QnpBcTBYdFAxWHpJZklUK256eVZma0c0b2xkbFNmeVJSOGlRMHBrOEt2NEhoa0lJUGYyUXRqWVYwak9IZFkwOVFoOElIcUM1RytPdFpUM3dlTmJLVHJ5ekZ4ZXM2NCtwWTgxN09aeHFFOGtaK3U2dlVJK3FFZkpLWnhSRmtZQ3lqQUZqZjBYQWVZMWxSeHo0VG9aWHdnRXZPb2xZVWIzTzY5clh4Qk9RcW9oUkR0U1k1V0wrazQ1WHBZTFhLd2dKUHNtaUg1cmdNbkltOVJNZTM2N0VZU0FaZ2h2Y1BiZFlYL0x6aFBsY2J2TUh1TGxTUXZSL2llcTVpTDdHQ1NKRlFTMW91V2RaSTA3ZHFPcVpYK1FtaWxpYjlQT2FVOFhjZWhNRWFUalBjTHlmZkZvMUwvalVCV2s5WWtDd25rL2JRbzFXUGZyMHl3RG1OUmRYT3RIeFNaOXFWSWZsU1V2M2grblkwRjVWVVBxMFEzRXhVOEx5WCtCR005MkdhQkk1d2dGVmRXbXZKY3l2L2diTVk5akVYTDdkaDkxeUVFeElWT0hPeVo4SUtZdHlkeTdSbmk2T0tuSGo5N2NqOUlJVmF2NVJDTU5pLy9SZlRnNTBlTGtya3dGbk5QN0hBVHozVlEwVlA0SXVRRDBBVjdTb1RUc3k3VFh0QjdHQXR2VUFQbk9seXBPOStpaDYxOVYzRWhVMk5qZ2VYektERkNMeXhkbU1vRHhFUVA5N0pnYkN6YUtSR3gzYkZENGdGRlA4cy92WmV5VDd1dk9YN1FrY2ZZVTRIS3h3MHh3czRhdDJ1UzY2UXQyc1c5Vmx4Z0dSeUVIMTUwT0NKRStMRnBXaUVVMjhiZkk1d0VtY3g2NWVNN1kwa0kxNmhDVFJBandEUTczNmJ6RVRBWHdOSmNINHZaQlNmeXdvdGRmcktIYllrOUpicE01eVZxaTNiQkJ6cUcrRjU0MFRTYlU3ZDFSL3RWY3EzelV6bkFHRU9hKzB2aWhSZHRmanJpUDh3cmtia2NidDFmSWU5UjcxNTRNVFJuYnpDUmh1dTlmaWFXQWdjT2p2RGlwN3p3b2lseFdvRkxiMVo1YURma0ozbDU0YUszNjkwTEwzWTMxQ0JYWXNjQjM3NzJucmZyNEVmSEJYdXdweGVYOUg4TjlQS09BMFk1dkgxeTNoTlVVUm0rMlJlbG5yeDE5UFlaM3lRalFYeFZzL1F2eXJPWHBmekFPeFFLMnBIdld5ekUwemk4K0xMTHZzTlNsZnFuN3RxSS94K013S1lKNGV6SWRnQUFBQUJKUlU1RXJrSmdnZz09Igp9Cg=="/>
    </extobj>
    <extobj name="334E55B0-647D-440b-865C-3EC943EB4CBC-14">
      <extobjdata type="334E55B0-647D-440b-865C-3EC943EB4CBC" data="ewoJIkltZ1NldHRpbmdKc29uIiA6ICJ7XCJkcGlcIjpcIjYwMFwiLFwiZm9ybWF0XCI6XCJQTkdcIixcInRyYW5zcGFyZW50XCI6dHJ1ZSxcImF1dG9cIjpmYWxzZX0iLAoJIkxhdGV4IiA6ICJYRnNnWEdWMFlTQmNYUT09IiwKCSJMYXRleEltZ0Jhc2U2NCIgOiAiaVZCT1J3MEtHZ29BQUFBTlNVaEVVZ0FBQUNnQUFBQTNCQU1BQUFDTVVCVVFBQUFBTUZCTVZFWC8vLzhBQUFBQUFBQUFBQUFBQUFBQUFBQUFBQUFBQUFBQUFBQUFBQUFBQUFBQUFBQUFBQUFBQUFBQUFBQUFBQUF2M2FCN0FBQUFEM1JTVGxNQVZNM3ZtVElRM2F0bWRvbTdJa1RraENaVUFBQUFDWEJJV1hNQUFBN0VBQUFPeEFHVkt3NGJBQUFCcEVsRVFWUTRFYjJUUFZKQ01SU0ZENkNpK0R0dVFIVHNLU2dZeHdJNzdXUUhvR092amJXMFZyZ0R0K0FPY0FlNkF5bnRSQjBaZjlEalNWNXlrOExhVzd6Y25DUmZUbTd5QUdDOXVkMVJBeHp0dDF1WFBzTThtM3gzNlFuWklqKzllbmlPSVcrQkduYzdLTFhabDFwNjdhSGl4Z2M3Yms2WFgvcFduNEVsRXNmVG5oUEw1RDJ3Y1FiTWtGZU52dE93UU80QmpTdG9MeDc0dllBVjhnekwxTERXc0s1V01VdU9VWnNxcTBnVXlZWEVDY29meWg1STE3Z29PWEgxVzltMUF4V3g2SlkvdWQ0aE9RcWkzSTB4dkZIdmdpOUJjL2c2SHJYQlhEeXhSb1IzMHp6OHpTZjZDRC95dVE0MGp1SkFKL1pSTmV0QU8rSlBJd2M2b0srUzVtNUVqcS9IVDdGY05vdkVseWJnTCtnSzRNUHd1VTNEcXdhQmsrRnptNFkzanFoV0JlUDRLcmpMVkdRMkU5NDQvbHJOcGxYVDhMSVpPSURoRXlmRC8ybFRMNkh1WGVoak5sZFROUk8rbTZxcGh4U3FvS3VLcS8xTDhKMXVlTkhxSlB6QzFscWNtZUdqQkR3bGZCS0haQy8xUXRhSWw1NlBaRlV3T2RrMENaRE5TZFl0MG1Rekcvb3ZtL3JaN0UzWjlyVy9iT3BmdnJVWk1kR0JSakczZHU1dXM4aC9BWnZWRUlzRzMrbGVBQUFBQUVsRlRrU3VRbUNDIgp9Cg=="/>
    </extobj>
    <extobj name="334E55B0-647D-440b-865C-3EC943EB4CBC-15">
      <extobjdata type="334E55B0-647D-440b-865C-3EC943EB4CBC" data="ewoJIkltZ1NldHRpbmdKc29uIiA6ICJ7XCJkcGlcIjpcIjYwMFwiLFwiZm9ybWF0XCI6XCJQTkdcIixcInRyYW5zcGFyZW50XCI6dHJ1ZSxcImF1dG9cIjpmYWxzZX0iLAoJIkxhdGV4IiA6ICJYR0psWjJsdWUyRnNhV2R1S24wS2R5WmNaMlYwY3lCM0sxeGxkR0VnZVY5cGVGOXBYRndLWWlaY1oyVjBjeUJpSzF4bGRHRWdlVjlwQ2x4bGJtUjdZV3hwWjI0cWZRPT0iLAoJIkxhdGV4SW1nQmFzZTY0IiA6ICJpVkJPUncwS0dnb0FBQUFOU1VoRVVnQUFBaFVBQUFEQUJBTUFBQUJCcG96NEFBQUFNRkJNVkVYLy8vOEFBQUFBQUFBQUFBQUFBQUFBQUFBQUFBQUFBQUFBQUFBQUFBQUFBQUFBQUFBQUFBQUFBQUFBQUFBQUFBQXYzYUI3QUFBQUQzUlNUbE1BWnJ2dnF6TE5tWWxVSWtSMkVOMHBSRGJ4QUFBQUNYQklXWE1BQUE3RUFBQU94QUdWS3c0YkFBQVh3a2xFUVZSNEFlMWRYV2hreVhVdS9mUm8xRktQaEJNd2hDemRNQ1RCSVU3TEdiTTIzcXh2TzB2eVlFaGFiT3g5Q2JpRmwreGlITk42OEVPd0lkM1lUZ2dZMG9LQUEzNklta3dJRzFoV3ltSmpzQU10N0R6NHhVako3bnB0SEViS2JveURTZEx5eXBuWlgxVytVMVducXZyKzFPMmU2WmxwN2Q3NzBMZCtUcDA2OWRVNXAwN1ZsZTRWWWlhdmQvZG5VcXo3SVZSSjF1NUh0elBaNTdJOG1VbTU3b2RRYzNMamZuUTdrMzBXV0xocHVVaFlmTjJKZlZkU0Z3aUxSWGx3VnlDd1RDOFFGbXR5eDRwOVZ4SVhDSXVCUExvckVGaW1Gd2lMenJtVit1NGtMaEFXdzF0M0J3TEw5VDVpOGE3by9adFdEcE1vWGYzamVCSG5WK1QvY1hLcys5elZzOTlORUQ3NllLSkxSNU9EeFZldVBha2IvL0RQb2c5L3hEYkRNUFp0SmlOUi9zTHdwWFdxSy8rVi9NK2RKTkZqOHBxME0zMVpOaFRGcnBUOUpLa3FXWndzUWk2MXp5SzV6Yng2UDFlcFpTbGY1NkxrUFl6Rkl1UlZYRjZVOHNOU3ZtbmFQNGFNWms0RjMza2x5VmFJVWwyZVNiVUs5c0FrdVJ5dXlNK0pxaFgyVVA2TW1GU2tOS0FrV2U1SmhXeXlJcjFrY0tzL1o3RmVsYnJ4c2ZUa1RyUUxZOUg1c2VqUjVtMVZmbkJUTEVkR3p0RmhYRTRaS0xxcG52K1NlRkVDcHZtekI4UkszV29BUzlCNlRZZzFxL1lHWjh5YlBHV0syTDE1RmlzSVprdTBBRXU1cVluV2pJeFFPNW5kTElqRjh0bVJXQ0J0YUw2UE9MVGtxNHJSNkRBV3BKMWRyNXNsTlJHSFFLKzVKY1JjbTZWaWtrb0VXYThRVm5TVnBFYUZzSGhMRjhWL1N4TGdqWDg5UjlSRDNvUzNEQ3FFeFZFbWt5QVdWOEJ3SGtoKy94WEY0SkkyNXRGaGlEMmpmNk5kOUQ1RStRWDUydVdidUhlazdGTGVYWXVrS0F2U3pEVjArSlRxS2tNRGlpUGsxQlc1eGNseDdzMXRVRVc4OFR3MDZuQURXR3htTmc5aXNYc2l4QktHMm02bzluTmFBOVF3MW5nWU1Qb1U5bk5uZldxeUpNOWJjRlkwM1EzS3U2dEYwMy9Nc3dUQXQxVGQ5VXdzT25MZnRjNU5sV2o2NFgyTWt0VWx6UWpjZUpRbUxITUxZdEZlRjJKUnlzOGFQN2tpbFN0WHc0QTJvRGU2bW1rbXVQZUdxc044Ujl0S3QrSjZVZStDWU1CTjE5ak9ZQ3pwTnJKcy9hQmluUGN6VDlZTWVVODFvZVRXTFN0MkNvY1FGbVh5TXpBTTFrNElTcnhIaHdGRlRGbEgybDNWRnpTSjFraTRsTmlzbHFnWXBtTnNCQ0x1cUFadzFVWjhuYlcvQXhiQ2xnUVRwSTJrMGh1S0NvSWJad05IbjkwdWhNVXFEWkxHMGRmdDlhVEZobEYyUzYzclpjNzVBZUlCRTNCTHNLSmFVdmpaWXRqemtXNTl6Q2J1bUZFS1hmZEhTOEs1VGczMTBMYUdJb042R20yck1QcXFQUFlUd3VJU3JmbDdVaS85U01Mc3dWSVB3Mm9EcGo0WkR5Nm9hRUhOREJsTGVSaGZhdFpvbnNEUFRGZGQ4bDVqbmwwLzZyMXJONlVUcnpxUlZHcTJ5OXFHdVRneEpQVVVKZWJXSVN6V1NOR3FqZzhVREFxc2hnRlROTU9BUDBscTlhN1dUVklJVmJueVZlN1AzRnRVN0pwYWV4YVg0NDVGTlVEUCt6RU93V3hKV1VLVERRSUtzbTNvZStSSU1xNFFGb01UTk9vNE1mVEkxREJnaW1xUXlvWnFobmVwL1Y2VFVpNEZhUWl4WllyczdURmFvSHNrRzJvYnF0alpzNWhqeDJIcGtTaTNwZmJGZm1Fb2ZWbUZkdFlFVzZ3Z21Gb3poV210UTFqMHVtZ3hOTXNSa25BZFcyWVlTRFpRZ210UHlnT1ZvQ1I3QlRadXI5TFFDUGlYaGhEUDlwR0hEdStyWW1mUDhQMUFLbjcxcEY2aTQrV1orWlZmUnhWTTBDQjRhTjJSR01ES3M2NFFGbC9ycXpYNlRXNkxrWFhOTUFZOEREKzg2TmdWNVU5TkV6dGFacUZjU00za211eklQSHRtcitzYWlFb1BMdXRid2V1YkhybE53Z1EzZE1hNUkxRTFSVXoxZ3NmM0cvSWhMNWZrQ1hDdGE2eGFBQkJVOE82Z3lVYUp4ZFo2V2U2cDR5cTVDT05lTjJuckpkYWNQVjltMVdKNktLTE12eDUyNURibHVOcU93S3hoNnlsUmliSjVINHhRSXVNY3cwaFVKYzNXaE9KYzY1a0gxa014RjgvQXVHaUZ3eDdTWVFQendObnp2Rm1CbUZ3dHA5bnljbzJkTDllT1RIQlRaWjJqeDN6eFJHaENWR1ZlTlkrWFNsN3h2RjlrWFljYmhoOWVsT09yQllMZ3BOdit4NzdwQXpwOG9wT1krU05UcU5ZdWt6YTNSek9sdFJWbmpkRW1LdGZraFJxcmtQVVM3TW1ZL2hITEk1NDQzMmNhdmgrN1hSV0d6U056dzBnTkw3aXg4MTVjNHQraHcxMmRiMXVMRTYwVG4wU25QMllYOEdSZG9NU0tpOUI1dzlDVk9JNUpheGZ5blVTLzYzd0VoczBybXhzR1VEbE40NnZLZkFOTEVvSDFwaTYxaTU4UWg5dEpRdkVKdDFhbDFHWVVPZDJGdEExRHRKbzRSL0ZhNTJIUmNkN1BHN1lieG9KTUR4UlZGNzZCZVgyYXBQVy9NRnJySmVyN1NVSWdaSjFNV20xNkdjVGQwRFVENTY3bmVUYlQydVJoTVhTdTBSdFozU3IxWG1qS2pxMFZwSFZ0dFFIMi9Mb2hxS1J2blZhaWhGdE80emhTNXJTaDV6WXp4NmNqTktPWkhDemcvV3g0NFkzTUxWSk9RMGI1cWh3cVU2ZFpWYnBnRTh1c21VRXhaeGVsVVhiUFdGYzFXaDdJdGV6aTVHWk9WR3VCRmpsWStON1BqY3dOUTNTY0RTVjdRZVZSc3RTVXVHQVRkdFl3aGZNWklUSU92TEpSVGUvaTBIWWUyWGhZMUhmU2lWVnBEaGErOTNQRGRzTkFpSjR4azhSOXlLdGFtZ0RPbm8rZFBXZnE4QTFyUm1tODBzcXNPNEp1c3p2S01FSFRQQWNMejBkNE94TTNER2RESzFjZlBJaUpoRXAyMjc5b3FwNjk5aWRNaEpXdXB0TUR1NkNJYW9PclkvZHlDTllZcmM2MmVaYmdtamtVbTB0R3RWN2JIQ3d3WlYxRGpaRnhlQUdFR3JyVUxseVYrczMyZWQrUW1oc3FqY3J6ZlB5YmZFTCsxTlRDTXJvNnVldDgyekRURXFwTWJacm4zaUlXRjJLd2E3N3lScWhaRGhZUWs2WHpYQWVHY2FDWldodTY4WE9jQm02TjlvVEt0M1RKcWo1NnJRd2JvcTJUYXNkK29HdXIxdWVzOEM1bmxCSGxGcGxYc2lxOXhIcDl4RVduaG1Td2tVNnJTM093NkZneC9aMEpscXQxM1J3YVVsTXBuRmdzc1JZSThTTUZJQ3BQREpsZWpPaEV0c01IRktnMVRBQzRKaFBKM1lpcG9BMHoyNXN0Q2llRzdDVXdpYWVHTkxZYmlUSEl3Y0xiWEVIMkxkTVlXT3pvNUxIUmtMbHpPdFZrRzdvc3p6WlIzMktneE9CaFJWNDlvYzFzVjZYcFVQbEFwN0QrNjRSb2JaaEV5cTBYMzBxazBQaEZiWTRHOUhFY1ZaV3kxWTZxdzFoNFBrSmcyRjFxZ1FzMnNxOVRXTGhvMU9JS0xITEJ6aHdHdDRYQ2p0Mkt0dytReGJyU3AzM3R0a3FUbnVrVU91R2xseDVDWkYxcjNEQ0xJRmJlWVhFZ3VERlZkWUFiSS9PeVlTdzhIeUYyTFFBMHBUdUtSeVV5VTBveHpCNHJKVFp4U2l0UmVhRElTR3R3VVNDRk9qTmV1UGNUVll4NU14c1RRNmRLRXo5TE5pQkxWS1VXREhqbHdjeVlkWVQwTW5DRnNiQ3VFUnc2VnBOeFFHc0dpWWhSaHhkRFlOTmpkdzFuUmNOY3hYUDJiZFcxZVhKRWp5VFJ0Sy9LS1ByUTdyMTFpeld1eFd1Zm9SaTVsU1dhVDNEQnB2dEVYcElkWTd3bDNndG1jQWxqQVFYWTRvYWU2MERjV1ZQRmdGeDV4UW9aWW1RS1Nmc0pxNzJmTlhWSlpkaFYxTWNiWkVnMk5odG9KYTVFM2FGVS9xUWNHWlZSMUltZnRtMlpxRW9yZ042cG1YanUxU3NTejhoeFhlZVFLNDBjWldFczFuakcxTUhucTVaSFhWc2c0ayt0ZnVYL1ZrL3NkalFCaWtuc2VtTlBrMkc5VmRjekIvVFkwTTZ1MGE1L3VBbnJVc1A4YTllQmJqRDZleGoyZktQRXlQWFVQSlhiVzdETEd2TExVUmUvZ1N1TVJjdjVDTURzQXBYcktzS3ZOUEgzS2FmTUhNR29TU0pHUEVCQWNJNC8yeUFVVnFLYXFjQ3Q2UnBnSi83S3B2aFgrUmxSaXVTbmhYaVVsQ2x3dGF4MUJZaThLa3pKcjRoSzllYVIrRU41YzErVTZrcUZQWUo0TW94RjFZNlBETjBPbTRUL3FDaC84Znc2R3d2WUhyc2QwT0hOSGJFOC9CK2FtdDhYUDZ4NzA0MDFvMkZGS05lbCtUc2wvTm5QK1ZCbS9xbVdickhBWHRjeXlFbjhuWlQ2NzVRcUhTbi9WOTdjektFUFk5SFM3b0I0K0s1RGlPZlYzeXdkN0xFVEJVSFY2YzF5UkgvRWRBUUxqT1RMTkNmMmdsdjFjcFYvZVZuK2w1S1EvaHpzODVZcVBiRjZ6V3VhVGhJci9mYy9pTTcvbk1vcWYvUHkyVTl5VzRleG1IdGloOWw3cm9PS25yb3FYM29BNDNldXVlMnRlY3UvRi8xRWpSRi9UUGRyS21IWVhMS0hRTXgzaHU1aExEeEJCeU16YWlxOFV4STRxSzVIbnBIY004dGJSdlg5TFI0Ymk1NE5EajJCM2RiVkR4dzhnbmpTeGlEeGlsbklqNDFGMno0Y2NXSWpMTFhSa1JjNE9JSkV5c1lnaVpvWktKaVRKK05KNGFsQTVlT21DY0xPR3JkV2djTXlIMDV3YWV5T2hSa082Ry83c2VJWnlhNjR3RElva1I5ZWRCQVNxS3ZsdWM0bXVVN2Fvb1d1UmVVNmFZczJrOWZqbUtneExvUVhack9IVXhYZUFUWmRRSTNBWVJ1NzlKTXdxMk5xR1h4MkZXNC9HN1ZlZUxFcmpldkF0a1R0STBoQ3VJNU5SSlhyWVdsM3liOHM1bXdMd2l4bW9OWUxMNXE4T1FVK1ZxbHdmSU9RSm0vSDBDTkRvaTNhaGI2ODhLTE5SN3IrazcxVjBwWEFFWjBlL0NGNXAvQkIyd1ZBeVFzdmhtWXpEQk5wV01sTDVEb09NZExnMWNLNlk4NkJnM1N6WGVtRkYwMkpIVG91dlZsbHNldG5ZdW44aUhNWjkzbllTQWQ3dG90OWVlSEZycmIzbFdnazZMNGhQOGxMYmZaSUs4T2JkZXloTC9ZRmUzaURSM0JKLzlkQVR6N0VKZXIrN1d2dkdjbW5abGF2L3RaT2FzVUZLdlNlb09JZkc5N3NpMUpQM3Jyb0UzeWIrQ08rcXRtbUw4cXpsNlg4d0RzVUN0cUY3bHNzeE5NNHZQaXl5NzdEVXBYNnA5NWhJeTZHV3lCUUlGQWdVQ0JRSUZBZ1VDQlFJRkFnVUNCUUlGQWdVQ0JRSUZBZ1VDQlFJRkFnVUNCUUlGQWdVQ0JRSUZBZ1VDQlFJRkFnVUNCUUlGQWdVQ0JRSUZBZ1VDQlFJRkFnVUNCUUlGQWdVQ0JRSUZBZ1VDQlFJRkFnVUNCUUlGQWdVQ0J3ZHhCNDRaKysrenVQVC9qQ3ZiQWtsVC82NVMvOWFyUWRKcHJGV3Z3N0c2N2d5elVuRlJ2L2FZNnJNV216KzArL29BU2Y2di84UjRybCt2MGYyNlFTckh6M1M1QTk1K1Vaa3pIOTU3OThCR2owSjJzMEk5UlFqWTBwaXhMTjhrdWJRbU5kOC84RE5rUTRmaDIvbTJMOEZqTkN1ZWU5dG13Nkl1RXRWM2x2blp0T1IxUG5VdlhldlRNZDVuakhtMzNMMDNRNDNpc3VXQU9uM0JVVzZ0TXBzN3hIN0lidVBVUlQ2aEV2TTYzbHNucDNQNWZrbmhQZ1BVelROdTdqTVR4UWFReTQ3amtXL2l2Y3B0VDU3aGdlYUhuY1Y2MU5TYWF4Mk9DOXVOTTI3czRZSG1qc1YvQ05OWWdwRVkxbDNKUDFOWTRIbWtrc3hqSHV5YUFZeXdQTkpCYmpHUGZYSndKakxBODBrMWlNWWR5TE9lOUdqaUUxbGdlYVNTeTh0NC9IeG1TemErNk5kN1lza1BDK2Y1Qk5OWXRZd0xpOXQwV255ejdncnc2a1Y4ZEw0WUc2OGJKRWZoYXhnSEhiOTNjbEJEWUZuZk9zbXRSeWVLRDkxQXEvY0JheEdNZTRoNU9kaDQ3aGdmSmVtKytqZHUvU3lyZ3JYeGkrOUwzTVBsY20zSFVxRC9TRDN6ei9qYU5NbHJsWWZPWGFrNXVxTmIyLy9DT1d6N3VpOStlcm5LV2VORUhHWFc3aUxmTG15eFFwN1JjbkM1ZVZCL3A3ZW5GOFNKM0NOcklJZ2RTQk5ONXJqODhGOElicE1Yb1R2Slh3TytwYkNEWjc1d2t5N3VyWjk4VFRNdk1MdW51VHZVS2ZQTkNjL08yajhxSDhVTFo4WVN3NlA4WlhBR3I0ZW9qODRDWSt6V0JPMVZmazUvQ1MrRzNEMUh3aElydUxpV3RnM00rcjhHR1FLWGt6NzZXeG81M0NBNzNWcEpsY3lZWTN4MGFXOGFtT0JkS0c1dnVJZDhzc2RhM1g2TU5UZkV5RWMxcUdaVlNBMjg3aHEzQjE5ZHJIZWZNdTRRU25rb1FJRTF6d1FDK2RLYXV1eTYzTWRrRzlvRy9INExYZjR2djZ4WlI0cFc4ZmpDclJEbDU0YlU5YmNEYTVuc24rZGlwZzNGSy9DQlh2M2o1STVYQWxNS0swQnZCQVVyODFkV0FOUFVrWHhHTDNSSDFYZUwzZFVBMXhaa2dhc0VqK1o4MGVzVmZIT0JsUXpjZjlnWEd6YlVRWmp3WTZZMFFMZm5lNytPQkdYeFVzV0xuOWVwME9Za0Zma3NKQjRXZU5uOFEwbmFCVjZ5MzhRQnVPTkllcG4wM0N1UG1ERmNOMFcxZ09MZ2RhckpIZmpqMzVoYlhzakZSNW1SQVdaVHFBaFdHd1F1SjlycWNvd1pmYzZQTTZmRG9iV1d0QjhUUXVpTXZlb0o3T2U4QVNqZHZkMENMZ3Yray8zanFFeFNvdGx2UjBzNjliQVF1b1JFbGxPNnhyMDMvd2NPeWVBdHRlUnNTR0hFYWlrZUxzRER3UWh3QlF1bzBzd2hBVzZtdG9NQVorekF0REJoWkxLcHl3MmpEOUJ3KzdidThBKzBzWnRYcmhmTmFBMHNxOURRNU0vdlUwRWlvTFlhRStDVjdWVG9KbzlWZUsxa2lCNFRxTUhuc1BIa3J0OXhMWm5WNGRhMzc0Um1DS2t4eDlyZXc0dlVFWnlManBnbzFrN3Z0Q1dBeE8wQmlTN1JNVFhPQURsaTFpNjdqRGhtcFVpV3ZQYXFMTzMrYXZkM3JoN056eEtyZXpSK09vUmxKcWc2TkxQR2MwUWtLWkVCYTlMZ2c4eVREc0xYeU9haHVsU0Rad3d3VWJPbEFKZ20wYTBiaC9laUZUWXBjZUw0K20xekZ1eDlqZ0dMSTFaL0tKaGlFc3Z0WlhYM1Y3a3h0aDJGMGhua1VwTFNOR1c2cDJBWVJHczJmaEZyZHo5NHlib2k3VERYT3E5RENZYndXdmJ6S3R2ZTg2TnNjeEczbkJZL1VOK1pDWFM3S0JaQnhzQ3d5YkpiUGZMOGIzMm5oeEJVQ2tNbmQ2d2Z3b2dLRUxYb2tqRFYxQUgwbkx2eDVtWXI1M2JEQkVrMmpIZytwS2xNM3VnSnZ6M1RrRytreWRIYlk3aGJNTENqNTcrVlZ1ZFNkM0JEUW5wajI4SkVkMHBnVExhZjdsRDFhMWEwdDdDZ1lzR1dtcUlyU3pycHBxNi8xNGJrZEVkcXZrdEdYNjRjV2EyK3ZCV1Z2MGpVeVBaa251eXM4YW52d3FhYitkZzBEUkxTbXE2aEhYTHBZNlp4dXczSTZkMjhHd1h6WGxXRWhQZEhMNjRjWEF4b2pZOUZqMHJVQWZzNnU1TGNwTHVBQkFDQXg0SzRzKzVEdXB6YTd6RVJnMkw4MFFzcXM1ZXVHRkxyamozME1YWCsyNTR5UEg5aE51NFhLRndSUytmOER4RmViVExudUpObmxZZEp5V2VzTUdRcHVhRlJiWFdvTHBIUlY0bjg4RExBbmJ4MGRlSnQyWndkUTJqRWlBaFNWUENwbUhoZmRNMW5NZFRsNU0zVUdTNjUyVWVEMjIzU0E4aml2UmhPc1ZCSytaOW5ETTJTZGlPVmhnaGJmaHhiRTFERmdkbjZFNkRmR2t2YU5rWkwwU0dYZmFLdjJNb3hpckoraHUxeEN1T2NtVFRYT3c4QUlmejNWZ1pUTzdFY1NhY1UrZjdHT3lFdWVWMExuc3B6U3VERzJjazFLYkxBSUF2Q1pnNnRoMUpPbHlzUEREQ3pkczcyTXNWcU5Ycmo1NGtHUS9lUWswa1FNQU9DamVhby95dVJFWTBDaWx5aDI3S0tWcDl3NHBkRGxZZUQ3QzI1bEFTT09NckExVjZqZmI1LzJVRGlZdEFzZFQwd1pqU0o5RWZMZDRFcmJnWThqQlBGWFRkSFVPRm1EVGRYdzR2QUJDRFYxcWd5NThVdnBTOXNwdFdJeDFzemhUekcrNmlUZXNXcW5pTlduNU5lc3ZFUmFrYTVwcWxvUEZyak0xejNYQUdSM29UcTBONGVCdnlUcVJOSUhHTG90WTUwVGJmRDQ4MlhUUjJsR3lMbG5pem51eGpEeWNyT2VTSEN3NlZyMjhJd3VLQjljMUExNnU1cUMwOHhPNmR4WWhkcTh6Rmw1c0Z5TVJGYnVPeFd2Uzh2TldMNkJwKzJrVXVpd0hDKy8wd25NZHdHSkhOejgyR2tMZkIxMllTTUJNa1hyc0w1NUxYMUZWdzE3QTdCT2NzY1hUWmRpVmNpeVFJRUpCR0F2NEd2WVJBc1B1R2c2d0VRUHZvUW5qcWpVNjFabkc4WVZvc2Y1M2twc1Iwejg5bnRtMjZkd0VRb0FqUlFTTDNncFFoN0h3ZklRWFh0QnpBcTBYdFAxWHpJZklUK256eVZma0c0b2xkbFNmeVJSOGlRMHBrOEt2NEhoa0lJUGYyUXRqWVYwak9IZFkwOVFoOElIcUM1RytPdFpUM3dlTmJLVHJ5ekZ4ZXM2NCtwWTgxN09aeHFFOGtaK3U2dlVJK3FFZkpLWnhSRmtZQ3lqQUZqZjBYQWVZMWxSeHo0VG9aWHdnRXZPb2xZVWIzTzY5clh4Qk9RcW9oUkR0U1k1V0wrazQ1WHBZTFhLd2dKUHNtaUg1cmdNbkltOVJNZTM2N0VZU0FaZ2h2Y1BiZFlYL0x6aFBsY2J2TUh1TGxTUXZSL2llcTVpTDdHQ1NKRlFTMW91V2RaSTA3ZHFPcVpYK1FtaWxpYjlQT2FVOFhjZWhNRWFUalBjTHlmZkZvMUwvalVCV2s5WWtDd25rL2JRbzFXUGZyMHl3RG1OUmRYT3RIeFNaOXFWSWZsU1V2M2grblkwRjVWVVBxMFEzRXhVOEx5WCtCR005MkdhQkk1d2dGVmRXbXZKY3l2L2diTVk5akVYTDdkaDkxeUVFeElWT0hPeVo4SUtZdHlkeTdSbmk2T0tuSGo5N2NqOUlJVmF2NVJDTU5pLy9SZlRnNTBlTGtya3dGbk5QN0hBVHozVlEwVlA0SXVRRDBBVjdTb1RUc3k3VFh0QjdHQXR2VUFQbk9seXBPOStpaDYxOVYzRWhVMk5qZ2VYektERkNMeXhkbU1vRHhFUVA5N0pnYkN6YUtSR3gzYkZENGdGRlA4cy92WmV5VDd1dk9YN1FrY2ZZVTRIS3h3MHh3czRhdDJ1UzY2UXQyc1c5Vmx4Z0dSeUVIMTUwT0NKRStMRnBXaUVVMjhiZkk1d0VtY3g2NWVNN1kwa0kxNmhDVFJBandEUTczNmJ6RVRBWHdOSmNINHZaQlNmeXdvdGRmcktIYllrOUpicE01eVZxaTNiQkJ6cUcrRjU0MFRTYlU3ZDFSL3RWY3EzelV6bkFHRU9hKzB2aWhSZHRmanJpUDh3cmtia2NidDFmSWU5UjcxNTRNVFJuYnpDUmh1dTlmaWFXQWdjT2p2RGlwN3p3b2lseFdvRkxiMVo1YURma0ozbDU0YUszNjkwTEwzWTMxQ0JYWXNjQjM3NzJucmZyNEVmSEJYdXdweGVYOUg4TjlQS09BMFk1dkgxeTNoTlVVUm0rMlJlbG5yeDE5UFlaM3lRalFYeFZzL1F2eXJPWHBmekFPeFFLMnBIdld5ekUwemk4K0xMTHZzTlNsZnFuN3RxSS94K013S1lKNGV6SWRnQUFBQUJKUlU1RXJrSmdnZz09Igp9Cg=="/>
    </extobj>
    <extobj name="334E55B0-647D-440b-865C-3EC943EB4CBC-16">
      <extobjdata type="334E55B0-647D-440b-865C-3EC943EB4CBC" data="ewoJIkltZ1NldHRpbmdKc29uIiA6ICJ7XCJkcGlcIjpcIjYwMFwiLFwiZm9ybWF0XCI6XCJQTkdcIixcInRyYW5zcGFyZW50XCI6dHJ1ZSxcImF1dG9cIjpmYWxzZX0iLAoJIkxhdGV4IiA6ICJYRnNnZDE4d0xHSmZNQ0JjWFE9PSIsCgkiTGF0ZXhJbWdCYXNlNjQiIDogImlWQk9SdzBLR2dvQUFBQU5TVWhFVWdBQUFNWUFBQUJLQkFNQUFBQVN4emJOQUFBQU1GQk1WRVgvLy84QUFBQUFBQUFBQUFBQUFBQUFBQUFBQUFBQUFBQUFBQUFBQUFBQUFBQUFBQUFBQUFBQUFBQUFBQUFBQUFBdjNhQjdBQUFBRDNSU1RsTUFacnZ2cXpMTm1ZbFVJa1IyRU4wcFJEYnhBQUFBQ1hCSVdYTUFBQTdFQUFBT3hBR1ZLdzRiQUFBRzBVbEVRVlJZQ2IxWVRXd2JSUlFlSjNGK2JEYU9nQ3U0RWtnY0hRbkVnZEp1NE1DTk91TEFkU01WaEFBaDUwd2xiQ0h1aWRRN3RsUUpjVUJ5Z0FOSDU0QlFMMUZTRVZRaElTVnFPUUNYRFhWSlMxdjgrR2JlbTlsZDc2NlRTS3ZzWVQzNzNwdjM1djE5TTJPbENubCsrZmJtbTFjZkZLSXFUOGtNNmVkK0hyc1ErclN4OFhjaHV2S1VWRzkrNFJNOXltTVhSWWNyeTBYcHl0TlRJN3FReHl1SzNpZmFMa3BYbnA0NjBXb2VyeWg2azZnb1ZibDZRcnFYeXl1STRSRTlLVWhWcnBvRm9uOXltUVV4NW9pT0NsS1ZxMmJ4SE5yajRCemFvM3NPN2RFK2wvWTR6czFWUVF5MHg4T0NWT1dxUVhzOHptVVd4RGk1UFo3MlgwbGhadm1GOTg5Z0grMnhwcnpQd3pzN09aUGVwWmZKblNubWFjV0lvUmg3T2ZJWlpMUkhwOUtFSGxyUDRDcFZwVTlWM2ZGMnlXejlTS0lZeTV3elRzU0t0dXJESGZVTkRYdmpQUDBkL0t0VXpTR2E0Q2VTZUJZQWFoUHRtMzF3UUs5bDJQRDhUYVVXTGZxWEJUKzFqZjh5cEhOSUlZMGFGelZ2aXJMNlpFYW5ZcHFHUFBzcFdiNFhuZ1dzZFdSSGUxcEROUk8zQXIzY0F5SWpnbldnUVBSejR5dzJ0TmNTSXovckNOVG9RT1BBd2cyT01Gd1pDTnJwWTRYMnNDZUdrSkRlc2Fkc1NyUnRZeFVRSVQzNjJUaER6dEVlVm5QRFpwYTFtUGVjMmVyZGdYalhCZzNoVzQ2SlRSNGVSSVh1Vmh1YlVkTUxRRHhsSFEwYUNYUHFET2UrTHRwRHB1RU0xSk9oK3dtT01NVFpYdi9nSWRmeDg5UXhGSFhyaW4vbkdnL3ozbTJiVHFVYTFwejM3TjNSUzJ4NVl4MFRrZWtWTXgrWnRvRXRTV0p1MC9DOUZyMmVwOTdRdzZnclFrbW8xNlpYMzZMaHR1Wi8xOFBMK1lyMnNOVlU1V3F1K3NlYlNuMUpmMm5obkNlK2V4RFJraGI3bmo1RURzSlJ6ODVwMnJKQ2V4d0tzY1JkT2VDUU5XMXQyaW54WDZUenNYenJidFFCcXZLZU5lTXdLc29DZ3FaanA1OTVjL1dxU0g1bWJJOHhNL2xHZTBUZWM2ZjBSVS9UWWlUV0lZZThnV3NQTldYd2Q1WXVHWDFlRlBHa2Z2MDFHM2svRHovMlFHb045VnNEeUpyNTFXVjF5S01OMXg2cTlraVRKRlM2SlhVSXNwK1k5d2kyUHI5THFCQU5HMFhJZEhoMnl5WUdrSCtvU1MxYjdZRmRFQXNtM2pIdm9Vb0Q3Nnk5SEphdC8xMkhOcTdmbGRyVmlRR01pcmFhWFZCQ08zL3NSbjNYNS8xbllQc05xV2IvWFZsQnBic0FOelJ2emk0REszUGJjY3BLSS9JZTVuUnEyODdybGlUZnJSNFpNMW1BbEdjY1dIUVgreGtITWlrVEtuYS9hZkgxTnBTZVZxckpxWTZhR3hsYkZoVWxnNVY5TG5QUVVKKzl0SGFtK0U0S29kSHJycmdFd3lPejZxaTVjY2xlRVVWVEJsTzY5RVMrSWJRcHc5UlAxSUxvQXIwVS9HeUwxQzZERTBwWFZuOGdRQUQrd1pFVzJuRDVnWTF0VGNsNDBOdTJCYUZLdHk1aXZpU0N1N3hLdE5BRnBneGNnYW42aWlZMW5ZMVM1Q0xMUm0vWU1Bc0NCWXZVb1lFcGE2UE9HVVdFT2p5akd3VTkzTktrVmd5R1hhbXdiT3p0NG9Cem1nazJWcjBwL0RwWFpzMkZBU0xDcWpJaVJyc3ovRGlNcVUwTWZSdHJyTWxnQ1BiZXlJYlo5RUFSeitDSFRHYTBRbFhhN1FScGREWitlTkU0NmV3MHJBMHN4QUJ3ekVhWGF4NmViYlA4aHJNUkxCdUs3N29iTnBoa012clE2ZGNEZDd6NFdXQWIwYmVyNkhKL292VFh6UndOL25zOHU3VmtmaE5WdWN3czRHUVVDa01LYkYyMUJSWVEvUzBSRmh0QWtFTkQwY0M4YWtZbE9UbGsybWhDYk0ySXlXdFJ2SVdpVHd3cGJRTlJONzJvZ2dlMndnTFpUL3g0UHF3ZklXendCTEZSRXNRSjVFQ0tvNjNMdWZnQjV3M2VlWDRuNUMycDRpL3g5SVNOUTFIWmdBM2Iva3ppSGFEaWl4dEpHeHdTeEdnYndsOGRxejZmOHE3Ym5FWjFoWkpaWTRXNkNjWkErSWJoUGVOZ0sxWlgwaC9ZSytqZXFycUZWWlI5K2xpcGQyeWRaZmNna0hPWS9KKzE0aDl2WWRiUUpqcmRnOEJKdU0vM3RkczQ1SWZrcm9LTlRDejVhYlF6ZHN2WUo4SVZSQUtzYnlHMjQrQzBYWTczNDEzNlkxWEg0dGZQL012WEpDaGptTmh4WktYR2JLaXZydzQvc0Y2TVlhS05lMngyWWxoM0lVYk9OaU9XTi9sUE55U3ZJOElicmpLajJjbFI0SktMUnUxRnZITCt4cXVGc091dGk3RHNVZEhVMUdqYTNTYW1vajBiVWd2SjJrM044KzF1Z1RQMmNvcWJKRVM3K0xUelNFdk1HZWhMeXNhL1pCY0h5WGNleGZueE1aQlFQcE5ubittanVGUjYzSFc3Vm9SY2FTbWhoQmJjQm9KcFRBL1djbWNZaGtVd0hOQUUrU2JJMTYycnpYaFpxZmJTaERsZ2xXeGtaMDRzSy8zbkFCOEhLb24xZVA1a0V3b3d1MmRFK2duM3MyZVZwYkJtN2NuZWlNMmQxRmNxa01KcVRicTNXSk5kY3dqQUFXWFRVdkRidnhUN3lCd3VNSVNjSmxUb0JIOEU3Yy9UeGJncTJTWGpwUEh4ZGZvVGFRa2RUSTd6RTkvN3VITmVwZnNjWHVid25UNGhsZnJ3bXJoeit2UjJpcEZKK08yS2YvbU51QWxWUHpGVVVBU1lIZjcrWEtiR1V4Q3JwOG5qS2ZSTUVsbjRhQkkzemZzZnhnSE9TUXE3K0tvQUFBQUFTVVZPUks1Q1lJST0iCn0K"/>
    </extobj>
    <extobj name="334E55B0-647D-440b-865C-3EC943EB4CBC-17">
      <extobjdata type="334E55B0-647D-440b-865C-3EC943EB4CBC" data="ewoJIkltZ1NldHRpbmdKc29uIiA6ICJ7XCJkcGlcIjpcIjYwMFwiLFwiZm9ybWF0XCI6XCJQTkdcIixcInRyYW5zcGFyZW50XCI6dHJ1ZSxcImF1dG9cIjpmYWxzZX0iLAoJIkxhdGV4IiA6ICJYRnNnS0hoZmFTeDVYMmtwSUZ4ZCIsCgkiTGF0ZXhJbWdCYXNlNjQiIDogImlWQk9SdzBLR2dvQUFBQU5TVWhFVWdBQUFPVUFBQUJUQkFNQUFBQ1NkTjFOQUFBQU1GQk1WRVgvLy84QUFBQUFBQUFBQUFBQUFBQUFBQUFBQUFBQUFBQUFBQUFBQUFBQUFBQUFBQUFBQUFBQUFBQUFBQUFBQUFBdjNhQjdBQUFBRDNSU1RsTUFWTjFFbWU4aXF6Szd6V2FKRUhhbVE0UllBQUFBQ1hCSVdYTUFBQTdFQUFBT3hBR1ZLdzRiQUFBSUJFbEVRVlJvQmIwYVMyaGpWZlNtVGZOcDg5b2lxTGhxUVJSRjlGWFV4YXpTMWVBdVpmdzd5QXZDN0FaVE43T1RkS2x1VW9YQmhVZ3FvdUJDMm8zSUNKS0N1RTRwZ3N0MDQwSkJVdVBFT2gxbmp1ZWMrM24zODlKR1NIb1g3NTU3N3ZtOGU4LzNwUlZDamR5akdwck9YTGdheXEyOUd1SW1pb20zZlhGRjJQSlJFMTRmbmg1NEV0dC9lWWlKTHd2SjA2N01lZGh6RVZOWXRRYnVRWnYvVGtHSkp6SUhPemFtQW9HQjdlMEp3ZDBUVzFBVjNHUGJlNU9EWitBb0ZSWWxkOVBGOUtBQy9KTUtuM2R2T3QyWU1OUWZwQUk3VUU4WFU0VG1ZRjlMaitDMkJxYzdMNlNYVzRSNzA5VmxwTWVuR216QnVnYW5QSy9Bc3RMUXZwQklJV1V6c0NGMWxpN0tuRUlzd24ycHM1eGFWaUttOTR4Z0tJWDNZSFY2V2p6SlRXWFFmaG8xSHNYa2wxV1ZmZUlMeWdoMGdpWDRtNllTbUtDaDVYUkhHYmhvNXVVMFhWMWErZ0p3eWwyQ3FiY2xXcU1RQmVDK3F3ckhLVzdxVU13MXRIdEJoVXdlcDhrZHlXNFFLdGMvSG56S0ZOZmp3YnRqbi94Vzh0cmErY1FkdmxVd2VWZHhmQUNRY0k2cXdGQUM1NHNTNGtPNEFtbS84K3VkRVR3dFNucXowcW9weVFJOFZZOXFkQVh0cXdmaTBwZzFaeFl1aTQ2aHJZRGQrcVN5S1VDeERjSnRHeWRFalhxalJYem5Jc1h0OTJNbTQ5YWZKRS8zTzNOZzFMdkNzYkxnWlpSbHhKaXR5ckJPY0FMTDNSMGg4akJlOUViSk1sVXFmYU1OR05XakZ5bkx6eGxDVWlWRVIzNHIxZUFKU29rcllCbUo5N01mUmVwdWxuVFZ3RnZtTU15Z3hVTVFvZE1NRlVBNlh4K0doRytQZWM3V1BTVEcweDFJTlUzZllFYjdJdUJSR3JxTVN2UTg1ME04TG5BMlRtQzhMTlhlUi9hcTBaUjRsMmRVaWh6Z29hcmtTT25vYkVpNER4eThiWUROZEhNa1ZDSTdpSnErVzh4d3FoOElPRXBrNlk1N2tHUlBrdFhvZllSNDI3MzVRSVJDNU5sNXpPa1d3SGl3ejRHdnN5KzZ6blpPOVE1a1NDWi90dTV6WmEyWE1GSW8wbW5DVVlUUk9ad3VyaWFycUNRV1pXVk9BV0ZWTGUxK3BxaUNxWFdNS0hSSm1uQmdlRzVMU0FSTWdPbTk2VFRVUzF6R3VlWUVGbW1NRHB2dXV0UzBLVFdoQXg5SkNGMDBUWWlNQ25YbTl5VXR1bGRRVldzam5WRmNxaU1idXUyYTVPNms0Umt3QVhaOGJlZWNrc2UrSjQyaFdIVThQTjFRVUZPN0xkNmR5YWNCVTRKdDlhNDJnaU5qaHE3QUc5VlJPVlRScGVuRE9EQWRmdDBWTTFwbmoxemFHNFdIUElTN1JIT29GRytIWjhBVTR4bXp6N2xpYk9NS1BtT0ZBYklxdDg4SVR5b2VHeVBzaVNuaERQR1pXMHZtYXM0S1Q5UzU2c1dLbGhhSDRhbTNSczE0TlZ0eXp3clBrSGlremlqMWg1QnJCS1p0M05ZS3o1Q1duTlBOUTRvbUt6eERkaGNESmpXbkozWXBlRVVwcWhzR1A0Y25GY1QvTTdCZ3FHeUx4eGp0REhpRG05Z0phRkpMQTRibnFyVWNCOFJpckY4ekhwMndxSkhmRjYyczdJTGh1UzRWTGFnVU9udnp6YU16VmFPemJrZ0NQTXA5Q1dVd1lmSFpFNzJzSmdzdHNpelplc2M4UiszVDNVRmRvcktmZURYcTlVeHl5R0xDelRXL0g1SUMwU0lIRXVydjhIeDRJczc1c1F3RDVFaXltSnFXeGNUOTBJd1RpZEZ6ekJlYkJqU1dndHI3V0I0ekRDKzEwQk5Ud3A1YzRZbTNHY3Bpd2hlaS9sYTNCa1RYaGRmeGlUNTRoN25FN0pEUHU0QmZqZXB6VmVLZi8yUk5BdWFKT3BmbEFwM2hpS0NBaVpEY1R1TmhXU3docUtrL3hRbGZSaldnODlJYlpyQ1V6Mm1jcE5NTkJiSFJ3THRWcjlGWENjbG5VbVFvR2MrMHhTdDZOSUJEQy9tVjUzVldlYSt6VFh0cCthd2luVG9WNytOalhtT2lSSVduejhTVVBiYVFzUVBpT3NDRzdDZnFUTHJEamxGQjEycWNtcWh6aDJXWWgva3NLbXZEK0V4TTJtSXBiZTNqaUt2eEFRdnduYkxub2J6QmlFeWVLTThnMWhoMXFzNkpsalR3dnZBeWNIVFZKUVZNdk52aEtPN3FXRVpjbnhuTEo1Z3REbkFaeFp0TVdIaUdPMGs4ckJwdDFLbHVYNk4wVVVUL2tMVTdZR0xLSnArd2FyMXhBMUM2YUs2aWN0TDJndkplb3NZOFE1TWNIUlRzZk9ZZytocDNlRkh6aW1rNVBTWm1UVGlpbHF5NFc0VFBoWGdBL3c1U2daT0Q2QkhZbHlybzJiT2JSclRaME9zaFJTbUJHNkx3MCtDYXZtU2ZpYVNnQmVnQ2k3YXdCMkVZdzN1SS9SWUdDWHhCWkdxNDN4aS9ELzZnb0hMR0w0Q2Y5M0RVTUFtSmZOTHJXQmRsQnBwMWtzTERYdzVlWkVtM2tqY2tvT1R1V21ablZLQlRYTDhKVC81QXZyK2xlTERaMnRDZ25Nc3E0Qklkek82MnUrSWFaS01peTlZMkhuM0pKTGFBQ1Mwa0MxN1hDaGFIMjE1ZytOWHR0U2o1UHFSM3JiWW1ZRUxmWEdlNlhtWlhyVVdvMmY4SlFPVDhXRkdFcHBMaE9tREN3TjVpdXFMbHVJb3huS3BFbEhzODNjaTczaEc5cjdiUXBiYzFWY0JVMEVYTUFKbzBhMjZTTjFEVzFtUHVXRU04MStBYnVXNVpMaFF3NVkwZjExSkhjK1JZQyt3MzFvVm9yYWFvMWs0S2MvQXIreloxR2NRMEZqRDF6QjJra0MzR2dkRktXNWlnOWxKa3pZTDVOeDBaT3hqMGIybWlrS2xyVGxlUkNWS1RaczM0MHgrK3R3a0NoQk9IckttTGlTbHB1QjB5V2Vrbjl2T1lJNDhXbkQvS2QxTjgzcTNadTZBY3NXL2w0WUNwb3FLVHhGVFB6UW9sc3BMcXgxaHh3OXdnTDJNMkhlZlRUVWJRSTJUU0xSTnU1djBVWmRnTTBCNkt2UDAzOEYzSG5QaWxSUVZKRnhmTkZURForVEllbFZRMHR6aUVyM1UwRUU3K0lHUjJ4Y29HdzdPSlhZcDhwb1hVdlpDNllmd3BGZU5CdjczeWtZWHB1RmNyNXU4YzBHNFhYcktJaEhDWmVvNEpjK0Q5djRMREdTNW0vWGVNNHZ0MVVlckNiVllkTWpDbTdhYkx2bjNUSTFnc2RPNHJhOEhnenpCOERPRGxzMVRtWWQzaHFveFRXeHdPZi9FT0ZzOGZmYVN6N3Z2VnIrdkdtME04bVVVdU9OYWlGVHFUMGVGTGFZV3hzYUorM1BGSko3V085R2ViSmJCdzJWcE1BWXh1R0tIL0FaR0hIRXlLWDUvakFBQUFBRWxGVGtTdVFtQ0MiCn0K"/>
    </extobj>
    <extobj name="334E55B0-647D-440b-865C-3EC943EB4CBC-18">
      <extobjdata type="334E55B0-647D-440b-865C-3EC943EB4CBC" data="ewoJIkltZ1NldHRpbmdKc29uIiA6ICJ7XCJkcGlcIjpcIjYwMFwiLFwiZm9ybWF0XCI6XCJQTkdcIixcInRyYW5zcGFyZW50XCI6dHJ1ZSxcImF1dG9cIjpmYWxzZX0iLAoJIkxhdGV4IiA6ICJYRnNnZVY5cEtIZGNZMlJ2ZENCNFgya3JZaWxjYkdVZ01DQmNYUT09IiwKCSJMYXRleEltZ0Jhc2U2NCIgOiAiaVZCT1J3MEtHZ29BQUFBTlNVaEVVZ0FBQW1jQUFBQlRCQU1BQUFBbzZMMndBQUFBTUZCTVZFWC8vLzhBQUFBQUFBQUFBQUFBQUFBQUFBQUFBQUFBQUFBQUFBQUFBQUFBQUFBQUFBQUFBQUFBQUFBQUFBQUFBQUF2M2FCN0FBQUFEM1JTVGxNQVpydnZxMFF5emQxMm1TS0pWQkJoek1yN0FBQUFDWEJJV1hNQUFBN0VBQUFPeEFHVkt3NGJBQUFRaVVsRVFWUjRBYzFiWFloa1J4VytQYnN6c3pzOTB6M0VRTlFIZXlTZ1VkRGVHRFdKWXU2QTRFdlFIbGIyd1FlWklTWUdmT2tsUWQ5TVR4SVV4SjhlakloUDlyd29Rc0FlV01FZkZtWWdpaStTSG95b0lESXQ4V0VURW5yZDNqaXptM1hMci81UDFhMzcwNzNkbWJrUGZVK2RPajkxVDUwNmRlcmMyMUUweXJYMHJWR29qNW0yZlA4eEQwQ3A3Mzc2Wkl5ajJDamFLOFhvcGt0MW1tMU1WOEZrcFY4NTdFOVc0RmpTNm0rTnhYWmNUT1g0QjhlbDJ1cWRaOHUyY2ZLZ3loUHYrZjBINDIweXNPWlJuN1NPQjJ6Y09oNjlCYlUyR0w5V0NmVVN1MGhheHdJdXNwVmowVnRVYVN5TTVpeUczdldpek5PaVcyZjlhWW1laU53di9lbXpNTnNPbFhXR2JkSG1IY0NWOTk0M2ZPckhJd3VveFA4Wm1lZWRab2paMEZGWlp2OTEybU0zNXVxTXRSbDdkbFFCODhjZklIS0h6TmcxbDZaejVMWnpXNWVEcmxscHNHZjcwWnN0OW8xY0FTNUJ6ZlY4dC9Oa3RNcU0zWEJIY29ydHVZaWMxbm4ydnhERkpTbDNLUjR4ZjZpd215RnhKd3BYWXY1eUxQbUk3UEgramJGUURKcUwyYjVnVk1iTEZrSjZUN1BicEhVeXdkT01YZlZHMWo3MEVGbk5kMk1qQ1MzUFY3VUR6ekZsdlN3cHBLL0p0a25yZU1EU2k5bDZ6N0JFVm5Rd3dsTyt3Tmp3NVpDR2xnbm5uZEU4dDM0Q0VvNm1GK2I5Qnh3a0hlVU1PK2RUcGJRckw4Rm1JVCtMempLMnBwaE9zVkU4ZCs0a2hMU0RuTDN3Z0NVcUNtZjF5a294bFVHWHU0d2RMWnNtQlU0eG94ZjIyNmRkMmZETWFINlpMV3pjM3BxYmhTWEU0TGw5WE1YTDNQeCszUzQzR0R0TXNVZlBHaDc3OHpuTmtuOGZzTTE4b21sVDVCbXQ3YWRwR0ZDamtHdnc1UFhhV3NyNFkrSXdiVFpDcGFjellzS1Rvdi9PMERsR3F5VFNOS2hiTjBFOFEvZHNpN0hyR3lrRXMzUlA3cklSanJQdGs1RGE1aGh0S1pHbXdReFY5bmFLTVN4NnFjM1l6UjNiZGlFa01oY05wcE9NQUtiUEIrWkcyalY4N2ttMWM0eTJRRjFDNjV4aHVRV3RVc3pZcmI1bVNOeXJ0TjZFdldZNVFaR0NXTWhYbmNJNVNYU08wWkNtV1pmUWVrdDI2OU1vNy80YWJQYXdoNk5OMkduYnRKdlVnZ1liQnFxanhMK3dpQWxnYzR3MllJSEFpLzF1STFQMUd5eW5ldEdqWXFIalhLWTQwcm1lT0orUXpuY016REVhWEdJdE9aWjI4R1JrNkg0SG0zM1R0RUpBaTZiTVZWYjhPTmtMT0g1SXdYUnhPVWJyQm9OMEkzRzBvb044SERiN09rVWtZVkRzR3l5TXBuS091K0tQQjZiSUVBSm9lWTRQamczYXorRzVld3RYbXk3ZmQvUit3WDY1ZmZSNVgwNTZPOGRvYmI1YnZYSGYwWWY2VkVRdGE1R2NoMFUrUUttVE1OWTNjZUJUMkRNRXpaUHNJWko5dkJBNjRGRmpnK2RKOW9BOVZpMnFseGtIWHEwNXFWOWpIbU1zWmpmUVdtUkRDZWllN0h1MjBaQ20zWXAreFNVNlJhd21TVTE5OFNnRnNVZDlwTmRHbWthaUlqWWJrYWpOc2hlam10a2dGdWtLMXZ4ZzNOQXc3aTVIUjlhZ01HYm5WUkNoOThBU2UzYW4wdVdycG41L1B6cHZWSHRreVdhMjBaQ212VlZpRC9mTEhVWS9CS2dHUzJSQ09DOEYvVEtweHNXZ1NFZHlWQmhOT0ZVVHhjcXFtUTc0MzdiTGhSWXNTWEV1aDhyRE1lYXNoVUQ0dTd6UWR4WXpkcHFYRE80eHFnbEpHTXcyR3RLMDJ3M3V2N05zdUdNRm5DR3J5R0k1bEZvS2NzaHdSbmVOeGsvdmxSaGg3b3c1dGUyR3NyY1pKOWx4T1ZDWUUyOHZ1TkVLMVNrWDVTUEZiTDkzTVlyd3FESklPQ01OTjdLTkJpZDRiaWhpYzUxdVc2ZForSmhmNmFXVmdsemxHS0JyTkM3dU5JOEFWU081NXE1RUtlQ1VzU2x2QzQ1VG1nTXpjWlZqSyszUUtZYjNlRmROTHA0dSt6WWZ6SUVLRWg1UnNKbHR0QUdlVG42SHNDNENwaEtCaHc0Snl5Z0Z1ZVE0UlJHanphT0YvaVozajEybWE0eU5rSTZxRTFzRkI0YllGOUpuZEI1K3FaalJ5bW92NnJBaG42NzZ4RHp0QUo2RFdjQmxKcFEzTUtrU3l4dm1Ra3hOTFFVWklnSGcrWWdBWmJUNkh2cldqYWxpeDZrVS95NmR1c2pscU9vZ2lIVmFaSG5PcTlWWVkrSW9IWnZFUituS3VHVjdHc3dnNGdRUE5pU3pRdGhZUzhya0FUMkFUaEpHU2FQMW96bGh4cTVlYk1oS2VDejFyblc2QTNrY1RUUENYcUdOb0haT0N1L0lnbjY5Nko0THJteWp0YzFBOEp3cjVna3dsOHVtWVlBcVl3VS9VT1JHNnhzKzdtbjlhRUhzb01hL2ttL0JPSDFOcDhHOElUbE1LTUxEOXprNmlnYUZqbVd4ZW9TdTlJRGZPQ3RmQ2tyN3pUUWFVaDVkNmtJWVV6TURTWENEdmFUQXBaaXg3eWZSQVl3MGsrNlFyU29TRG16U2pOOXdJZXhkbFJEOTdXbkg1MGpCQWFkWEhIVjJwRWhueVB4U2JnZGUwbnNaWEV4MGZIbkg2YzlxWkJvTkk5SkZWVHdFS2FLRlhmazFXSzNRVndaSm8rMUVUVzRqVEkweUZkSzBGVFh1dWRaSDlSTjA2U0FFaHpVdTZuZUtiREUwcFZxRXZzL29CQU9CV09QMG5XalVLT2VlYVRUN0REd01hZnVCWDI5VWpxZ29LclZSRWVwN3lFQ1RHODNPcXpSaGJ4dUVNTldxcE4rMUI0SmQ0KzRvdE4rVzNmeFhjRlExQjBLR2NybW9STUt2SXIvbmNNc3lDcWlxZkNBVVBJbEdqMHMyTTQyRzBINVJjUUhVWXdMRzRsMmh2RjU3cSsvaUFxM1FSbkNlVzNIZDdEQTFtNloxN1Q3cUdFMXdIR2dPN09qYW9MTTZ1Qm5WOEVmL0pMdXdKM3ZKYWpMa1JLUEJVU0RUYUFNYnV6Q2o1T3NDeGphcEVBdlAxck9xM0pvdVpEVFIxMkE2MGpSTTdvRU15bWl1RzhOb1VZWURNamNWc3FTRmFDS2V1WWEyTHQ1UFZwTWhKeG8xcnZMRUJYdDFoeGErY01HdUdVRnNwcEh2U0hSNXhtUlgwR0xsZlE1UGUzM0R4U1ZhcnRIZ3hEcFh0Z21tMlVhNSsyMXJDUzBkOGpRQ1BxOGlXWlVac2tXOWV4bXFPbFNzbUpZRGtOVms4RVNqeHIwS0NTbVhseHAxelM3T0Y0N0syTGlZZEtORi9GaHd1S1oxaGU5WUxTU21XYU5ocVNnbE5OS1UvMkdrSkl4bU9UREFmVVUzWXp4VE03YWhjRk0zM1B2QXJpYlRRVFJxSE1TblhkN0NiNWxkUE9yWmtBRTU3Y1NNYStFNCs0SDBTSS9mb2ltRUpVRktQTlpvTU9hbXBBdW5hVkhDYUpZRFd2dEtoNDd4cW9sYkF3cFhiSk5DQnpvb1VtUVNQaDFEUlBqeWtsUGorK0pvZHRXS3l2QTBXQTJsanFObFM1eUVlSlZqdzZCaE5KVmhWYzJzd3hoRW5TRk54RFRMMFRMaE1HcHVHZ1lGckVQaG1vK1U3YTZKRGVIK0VEWnJJN0NwSnQ4dnpVWUtNYkgyaUpESUtFSlJiZmpUY0pmQXdvOWNvNmxNNmNDZ1NacEc1VGk3Sisrd0hEWVBqenJibElmRG1DV2Rsdmxkb2pidEkzUGFXVWFEcXJjVk8ySU1mWm1TWTdTSWwyOWZUdGVNMlNBVER3T3B5RjAzM3JMcnFET1NFa1l6bXlkRW1raFdUenJWMXo2Y3hBbXBvalp0NUJjRXNveUdUZTZjRXVNdXFOUTh6U2psTHdyU3YzeERJbXFpTnEraGFUZXc0ZURBK0p3UnlRSG5STUFSeHQ2bzZlb0pydWk5bUJQa1hhRTBMWThuODhDT1lMT2lCQ0JycDhtUDdVaFQ4RGpzOHJtMFRyN1lsMDBuakNielpwTFVwMFNhSHMxN0lNQnlrQWt1ZWR1WlVSUUNzQ2ZkRHVFemNWbWVobld6cDVqeFlDb2Y0Z2o0OUtycVNMM3hsNStwTC9KYWRQVU50SlBBbmZVRGhENVdncW9EZWl4QjIzSmdyS3RxTERQazZLSlE2VGM0eG1aNmIwcFBsdEZnS1IwSkR2U0RDVEdJY0hzcDhpeWF2MlpQSzNyMHFJQ20zaW14WmFwd2dGbFJLZVBzdlE5dVdabE5HN2dFMG5MQTh0cDNCMWN0UXk0RXZtMUpWRnFWZDFlanhIbS9XVWFEd0w0aWI5aUpCQVpSVjQvUUUwZWJyOFdwUlEvTXdhb2hSZU9pYUdEV0ZkYmtySlg2WWV0b3g1QU9kUFJUR0VTTkZRbXUyeUJZVzFXOVJXNVF2aS9wbEswOWpVRVpPVVpUUEpoNWtzSkhlS2Exb0RRWG1WNzB3SFJJTzNHR2psNnJXR0piVW9JNUVGNjVIdEYvcUxqdkNFUlZaRTl5NE9GM0pCUzFpNHhOMFdKcjBZN1JrU1B5TkdvNjU1NWx0Q3JUd1IrSkZUM1BJWlRvRVRyQy9NWlNLNlhvQVE4NVo0Z3hiaW10YWh6WWJFRjREYkRBYkl3NjQ5Vyt3TEVsNWRSTWpqcXJCMjBVQklIS0JZRnU2OFE2YWt0Sm5zWWdiNWJSN01zVVBPUWpoQjJPUUZvWllGclJ3d1p3TUp2MEVpYllsOElHeWhnbEhCWG8xM0F6WmhvbEhZeTdMQ0Y0bWdTaTVNbFRkYmkzSHZza0VOaCsxVjQ3Tyt4ekFsOGp4eVd1TEtQWklXSWUxd2lyKzg2V2RDUkFYdlM0dHBOQVk3bGI5ekZwS1phbjB0SlJFZW9NY3E5VFpOK0dzZnRVR0NaelM3Wjd4bWpOYzVRaURVWmV4NDhobUg2VkZjekxuY2ZYR09UUE1wcjVDS0FTYTlGU0JuMk9vRlNMNUVVUFVoN1JIZVE3Vyt3cUt0R0FDZllGQWZSSnY2bXQ4RmVoSnRYbmpyR2hSZkE3bm5sYnRIblE3UXNvYWkzTGUvYnZMaGhBZ1hsUzIzUnRVekQ0R29OU3NveUdJZllGRThaMmtYSVBpSjlRZkFoRzBVTU5pL1ppekxxSnRHRkx3cGdrQ1NGVGxZdW12WStxdGtuMVFXV1dvK1NBd1RjRkJGWmxUcjYrQ2x3MVdTWG9hSGZRcjQ0VEdrT3lzb3lHYUxNbWVOYlpZWjh5TitsejBJNGcvSk5ua21nODVMTENEa3dveGlTdENDVFdtakIwaGNmMFdDRkZUMTBuSmFMRjR5RVdNSzdtVGNiMkpCVHdhOUhoL21BQlFFV1ozYTJtNTRvODBDYzF1bXl5bFdtMG1od2lIa1orbTZBRjFNamVwM0VqM3R0bVoybllvNUdxL0NCeXlTVmQvbzdJQ2VGdSt1cDVtdGRsM0tqRWUwcGdPZGFUb1ZuQzk0NllvSm5yeU5QN29LaTBWd1ZkVXFOQWV6K1pScHVYODNqSmN6VFU5S1FLVDlZb3pVczZoOEVLMjlLTUVsbHBQS1RQQ09qQTZ0WGR1Szk3UHE1VzlLOFBFZnJFaW40bHJRUkVoSEJ3bDJGQ29zWW1zc1JWQUY4azUxVlhJem9UVjZiUnlqSGZZVXF4OG56REhKdTFaVkNqQXZEZVBjSFRKSHZNWEl6dkFjc3ZIZUVUbGhVdGNLQ3RLeEJWUDVwMjJMV042Ri9zbVFpOE9PbytabWRBQ3dqZnovS3ZndjkrMU1jbmI5ZjdsVC9USjNRMWh0Z3pqUlpkd2tEd2Q1MVB1Sng0NEw2TEdhUDFGV2tzSEM3MkxQZS9HYjRnWlZ1N3hQdWNMeEhnZHpUSkJtTzV6dFFucEs4anRMZUwvN243RlRac3N5OUF3cnZZa2JDM0dZV3IwYUFKa0cwMC9OSDhLSG1BUE92bDVVUmNjUkNpSDk2SmNHWndadVR5dmV5NTkwWFkyamEwcEpZVHhmQnhvZTVROThxUG5tZmZFOVJ2L2lKKzZHZGViMGJ6TDA4Zi9WeDAzeFYvVEFLSzJOVVlrcEJ0dEtqOHgvakJ4RUJtU09ZVWtsa01Od3NmZVQ3OEh3MWJ3VTE4TmhMci9MZVlrakdvQ3BSd2Nvd1dWRHBndDRQNEVaSGx1NThlUHZXSEVKTXA1WXF2Ykhjb1NlL085eUFxTGdCamIzRTBCa2pHTVZwSGw2QUM4aWFCTW9VaENITS9HT1V2cmE5T1FrV0dERjlqZ0hRY283VnR4QWxJSEJ0VithcGl4WUZnUlV0WjU5dmwwbmQxRXpzQjJsTzlmSTBCWmJWaXB3N0tXWjdFUGtBRktyaUx4RUZjVGJJUE5QZyt3RS9SNnBxV2NpMmZ2MWgyTmRvZUE2MnJWNDRHa1E4czJCUStuN2c0QlhKS1ZYQm82SEtOZUJ1eGpVUFNwaFhUblk2Ykd3VTQrbnNhVFpjQjVqOWp3S0xBd0M2ZW9peEY2QTcwMTNWSUF4L1JEQWh2RzVqOFpkM21RVzNGTnFZQUpUVk9SRWx2T25QZDBLVU5VeUhDYVBHbkpiZ2J6YzBXUTVXbWlUeVhGSkxVT0FuaEZUOHAxMExQdGxud0dwcXZQelZsOE43U2hjbU9YcVlnRTNtMFc0dHRlMmVDb0xEeGtRR040d3N6bkl0cFdWbzFhRElnYnhqZUxBQW0zK2I5V0oyci9DNnVPUjdlMUNzUGhWcWZibm9iMEtnVTM4bHROKzIwam9KOStIcXJrTHFHcUR0RU9POVNWNm9Qb3dVY3E4bTE0SnlyU01lRXdLVEdDUWh1cGU2M1Qvd3plUDIxWDBqckFYWjZYTE51VGVVS2UwcG5JbHBLVzIyeXVqM2hlMERqSFdzbzJhM3RqbVU1QXVhdjlYbTc1NTdnb3g4KzhCR0hqSmZDTmp6TVpKdEpqWGNzZnpDdGtGSnAzOWlKNW5yc1pqOW5qRXRlSFRtSC9DUjAxNHVGOVRHRytqb2JvdXJ4cVg0dWF5YzFRT1N5SGcvQmd0emlwcUw4dHlpbUJhc2VuamI5WjNVUGZYS2JIVkpNUDdaUjltNGRtK3B4RkMrUkhHb2Mvc253bkUzTGVpWWpmdEpTbXRQZDdvc085NkRZeTgyaTRxWkxWeW42c21lNnc0aks2ZC96VGxuekdPSXJqNDdCVklqbC8xb1VLRlNrN1dsVkFBQUFBRWxGVGtTdVFtQ0MiCn0K"/>
    </extobj>
    <extobj name="334E55B0-647D-440b-865C-3EC943EB4CBC-19">
      <extobjdata type="334E55B0-647D-440b-865C-3EC943EB4CBC" data="ewoJIkltZ1NldHRpbmdKc29uIiA6ICJ7XCJkcGlcIjpcIjYwMFwiLFwiZm9ybWF0XCI6XCJQTkdcIixcInRyYW5zcGFyZW50XCI6dHJ1ZSxcImF1dG9cIjp0cnVlfSIsCgkiTGF0ZXgiIDogIlhGc2dYRzFoZEdoaVpudHZmVDFYWEcxaGRHaGlabnQ0ZlN0Y2JXRjBhR0ptZTJKOUlGeGQiLAoJIkxhdGV4SW1nQmFzZTY0IiA6ICJpVkJPUncwS0dnb0FBQUFOU1VoRVVnQUFBY0FBQUFCQkJBTUFBQUMwa0dtSkFBQUFNRkJNVkVYLy8vOEFBQUFBQUFBQUFBQUFBQUFBQUFBQUFBQUFBQUFBQUFBQUFBQUFBQUFBQUFBQUFBQUFBQUFBQUFBQUFBQXYzYUI3QUFBQUQzUlNUbE1BTW5hcnU5M3Z6WmxtRUNKRWlWU1Q4YTFzQUFBQUNYQklXWE1BQUE3RUFBQU94QUdWS3c0YkFBQUpLVWxFUVZSb0JlMWJUMmljUlJTZmJaczIyZndGejdvTGdvS29yVkFVUWRpOXRQU2dKSUtOVU5HTlFsZFJjUmRzekhHRElsUlVVbEJFRDdKYjBZc2Vrb3ZnTFh1U2dzSUdGT2xCU0hydzVDRXh6VzVxYXZMNWUyKysrZlB0OSszdU43dmJiUkRuOE0xNzg3MTU3LzFtNXB2M1pqWVI0ajlTSnI1NDVQTHBoZG1kT3c3bmV5OS9mbUZoL255K1VDZGJZNFhHeGVjWEZzN1BGcndzMjVZTjg3UGVJck45ZXh6M3VOeDVnR1ZwaUo3ay9MQmhaeGlNYmlqMkRSc3JHaGpBcjk0N3k1anFiLzlPaGhQWFR4ZVlmKzdkS1hZazhTdnpqV2RXbU8zYlkyQUE0ZkVTRUwxUzBhNGZBOXVvYWxZa2NwNTNxOC93aEJpL3pBTjc1NWNvZ0t3QzBZWUJOQUgySDhNS2NkeXI5eDBmNmMvQTBFQUFUc0pReFNCS2dOMHlMSDJYcjl0czMrak5RUUdrejhHYW9sR3djemFLWTk2VXpmYU5yZzBLNEJBTVdSQ1NZQU16dVB4MzN6QUZGS1VHQmZBRURGVXQwMkQzTEZZc0ZXM09oZjU4cFozMHdBRFN0cmxoZVZMd3ZOc1dPMnF2WDZ1OU01bndrNFVXa2dNRGVCUUEwNVlUT2MvN3kyS1AzYklZSjNMQ20ya25QekNBNHdDNFpqeWhiOUFPRTdXdTk5Q1I0R1psVEVocVlBQ1BBTkdpc1U3SjJZRmhSUzV0TVU3a1lRRTRBa1Nuak9lcllLMTljNFNUY1BQYWdUb3NBQ2wxeVJxL3A3SEo3QnYydUwxY1RYTWM2ckFBSEFQQW9uWjRyTEdPM0ZPellqMXJhRWZxc0FDazNHeE8rejUwVVBhOG01cnRQa2dJY1ZnQUJsT1hjaEU1b3NtQmoxcVRxVkhISkE0TFFJRVozRkkrSnd0VHlCRjNGU3RTZ2FSR044Y2llZ0dZdVA5TW9YN3BnMG9zUTUyRUFGRERHTDRsVWpnUDZpNmx0Q2FkaVI0QWZncWZxTlEvZExZYTBjSE96VmIzeERJVUs2bEFrQ2psL2ZzYWppS2JkSHN6UDF1WVViS2hPaWJBZTUvSTFTOTlGT2o5R2FQangyT0JGOTB4T1N0MW1VNkxTUXZnY1R2a2w5Z2lIaEtnei9VSU1QRzQxTE43eFRqL0k1cnFENjk4ZHcxRGI0ZG9JK0ZHbFV6cU1vYkZTUUFydm9aQWtJQ2NMSDBFT0RxdGxEYlN5bXRLclhhbmlDT3FEOWNKR1pPNkRHSEdyQU53TW5DU09KdlBzemY1dDhoNGpXazdoRktyWGVJczBaT2U5K0tOYisvN0Rjb2FqQWtLQ1BPYVZQUU5TSHNSMmVyajAwdWV0KzFMbDR0Q1dBZmdVSkFvdzZCS1hIL0FPTjlvWnlVR1FHaDdtbFVBcUhLQ1RqY3FFSThXd0NqZzdXeTFmYmR1Y3JNQ2xORUJlRU4yQ0FVSk9ubW9UQlhuU0grY1cyaVBCWkJYQTI2Y1NmRWlLeUtzTTBybEpwandjZWJxejYzS1Q2cWpYVU9qSDg3SGFlUm9CSy9JOStFZ2tjRkxyOHB2bC9RNFMrSFFNdzdBZXNYdlJraDRIVkZpcGV6TDVXU2lzaStiTEpCTWRFbjdNblpWMXFrTGdvUzgzWlppRStHVEJFMnZQUEJqQThqYVdzSjBISUFYVkRkV3ZBR09pWXBxcG0xR3JTZlZKcWViWGtTVXJKWXlCQWJQSDZSTUdxM21BQndJRWxLZUI2OVJBYk9wT3NrWEVjODRBS3VxSDAvY0hMZ2F2RFp6eGt0WEwxZ2w3SWVXQ0h6MXFwS3g2aFQyWW1ZVG5NSFFvQzB5ZjdKb1Nma2toSG5uaEdVOSttRXBib2tEY0VyM3BXVkh4N1FjYXJYSENFR0pzdnJvdGFncnNhcHlzeE84STlNQk9FczZrbEg3RjUwZXlZRlZyN0hTd1pBYndDVlNYQkYwTGF2MlU5SlB1RTN1MzhGaWk5ZkwwTUd2S0VnSVFSQ1lRRjRhVVU3aXRiZUdwV3JmVEVYSXhUb3VXVU80U1hyVEhOdnRLY3RSYzZUNitJMlRVRkVoY1FvUytJVUo3QXdSb1NCQmpiekplZ2VJd0ZWbTJ6emNaakFGc3hoWXVzUU1BZXhvcW8wWGVFVUFWMUJ6a0JDOFNPYW9SemhJVUtzb2tRdWxHQW1HRzhCbFVydkh6dGk2UzlTOHlJYTdmbEJ1Um5PM3ZNY3ExQUY0d2h5YUFxb3BmVUpKQnhvVlk0ZmdhOTZiVmp3T2hlQVVhZUUxdzUxcG1JR01jZkplSUZWT1UvTXBwYjY3bWlKUEZWMHphZGtmN0JZb3lrdWpDbThES2pWb0VuQUp3U25ZYVFhNExialZ1dWhpZ01VbU00NnNmM2N2Z3dUNnd1NXRWRkZCZ2pYWHlMTTVKcHNmSExib2RVVEpOZ21uU01iTUlLMGpEQnNydHdCbXFIbW1xYXNqNitkbU1raWdiNEh2N2lPREJHdW1PR0xmTE5ybUhFSndpdFEwQWJ5Si9BSEZBamhOL0p4dHdwMm11K3cxcENaRnYydU9MUXliYU51c2NvbU1ialMzaG5pM1RZWU9NWWg0TmFxc2o0TUI5amlEbEpzdHFpQUJONkVURmxibGxoTnlHdzBwY3FKakdJeHpiV2pOSUFPOGlRUUN4UUpZSWo0YjVVWDhOc3JOVG9ramVzWXlISWh3ZWRHaThDR3RjeUxqQ0pDL3dYMjVpL0tWZ2JSZWduTzk3cUx5N3Q0UEVsQ0xGYmd0NlBLaVJmSGpSTWQxNDdaRUdlQTIzeWVFQWowK29FQkpXT0VuU0lhQ0VmV2pyYStvZzRRUTY3U2J0UW9Ta0M5NSt6U3NIVE5FTjRDVHBQTkFKa3JxZ2dIR0N0UThSVzZhNGhLTXFCZmxabk02U0NBK1VEWXQ4MUtqMUZEWWROTmxNdHM4cmtaRVVsMEEzT0pNMkE2eVpLaDVNYmtFSTNLRkl2ZVdEaEpDbERFN3VPRnU5bGZ4UzdEUGYrRmxmU25xWGFCMkE3aE1VTEx5ZkdUT2c1eFZoSkoraDJCRUhuRnVwb01FSHpsM1d3Y0piRW1uNU0xWHAzVGJEV0NOQUY2UmYzaGxqZzhjY3ludDZLbEE4KzJjbWJFVURzQ3RnNFE4eWZPbS9rWjdxMjRBMStFRnJVV2V5UTJsbVE4WGk0cnJ0aTdnbzlOQmdzNnluamU5MWtLWmY1TG5VRkd2dEJDU3pXNEFTN0JLaTU0djdySktNZmtpejNLcXBaczZCeVZXV0tjeGJQNnV0VnAxa2s5QnFFTUFkZ0xJZHpKRk1qTU54VHBYeTRDeHdyNTJ3NDBvUVlzMVk1TnRsT3FUUEY5ZGhMNytnTjA0QUxPcUJ5WEVNaHhRbUZWcmc2MmtsVXpYTmNiTW5qRUN5R01ab1JEV3E3SjVIVkxtL2pKQ05GWW1zNjg2MXFCTnp0dG9EdVFGMlY0RzJYNFVWZisyZFNhNERHZ0RtWXJ1a0N6cExJT0hYQytsS1BFNE02Z082eHphTnFTV3IyRy84UkRSOTRCcVA0aXlSNmZuVW5ER2NBQzJ0aHk3ODlVSE1CUVZ2NlZFMWxmczEwMTBESUJudkIycHJneGRMNnYrSjBuenVVZS9mSi9xRjFSckR6VVUyak9HcmRuYWNyUmVtV1BESkxlTTV3dGt2cEhQcDdWRUU5RVo0QTd5M3YwS3V2MEJWVGVKNEpKY0o5V3l2S1FhZTZuTHdSbkQ0bHVMVUNldkttQ1czL0Z1emo2a0kyUzVxVFBBR1RHVzgzWS92ajROUlR0Vm95ZjVvRVRuTlo0eWpUMVFtOEVaR3c1c09WcHYvd0UyS3NqMENSekthOEhGUHZZTC9SSENrOEZHN1lvclVRdk8ySGgwNUJtbGY3R1luODJyR2FSZjdQRVBGMTY2bGJtT004Z3AyT2duczk2cjUvNXNwYVF2N2F2Qlg1RW1XZ1lKTjJzZEFMb3A2MGw2Nk5sQTkrVEYvcXlNd3dNd0FLOS96UDhBK3plV2QwZlRTSzhYdG5mSDdmaFd4L3EwV2NXM09HakpkemFjTGY0TENFYi9uOVcrSCtVQUFBQUFTVVZPUks1Q1lJST0iCn0K"/>
    </extobj>
    <extobj name="334E55B0-647D-440b-865C-3EC943EB4CBC-20">
      <extobjdata type="334E55B0-647D-440b-865C-3EC943EB4CBC" data="ewoJIkltZ1NldHRpbmdKc29uIiA6ICJ7XCJkcGlcIjpcIjYwMFwiLFwiZm9ybWF0XCI6XCJQTkdcIixcInRyYW5zcGFyZW50XCI6dHJ1ZSxcImF1dG9cIjp0cnVlfSIsCgkiTGF0ZXgiIDogIlhGc2dYR2hoZEh0Y2JXRjBhR0ptZTNsOWZUMWNiV0YwYUhKdGUzTnZablJ0WVhoOUtGeHRZWFJvWW1aN2IzMHBJRnhkIiwKCSJMYXRleEltZ0Jhc2U2NCIgOiAiaVZCT1J3MEtHZ29BQUFBTlNVaEVVZ0FBQWlnQUFBQlRCQU1BQUFCSFdlR2RBQUFBTUZCTVZFWC8vLzhBQUFBQUFBQUFBQUFBQUFBQUFBQUFBQUFBQUFBQUFBQUFBQUFBQUFBQUFBQUFBQUFBQUFBQUFBQUFBQUF2M2FCN0FBQUFEM1JTVGxNQXV6S1o3MllRM1NLclJJbFVkczF1VzVtOUFBQUFDWEJJV1hNQUFBN0VBQUFPeEFHVkt3NGJBQUFQblVsRVFWUjRBZVZjWFl4YlJ4Vys2OTMxZXIzZU9LSkFCUy8yQXp6QXk2YmRRbjlBOGtLM0JGVGFtNnFWQVBGZ2wwWktBMDJkb3RDVWducXRrZ29rRUY1VnJWcnhnSTFhQk9JQmIybGYrdVFWRWo4U1FrNGZRQzFVMkJXRkNGV3FrOGF0bXliWjRUdG5mcS90OWM4NlhyVExQTnc3TStmTW1UUGZuRGx6Wm54M1BlLy9LQ1VlN2pmWVU0ZjZVZmNzTGZQNWZrT2JPOWVQdWxkcDh5TGRiMmpSNE4rOXlPL3JWYmwzNmxMdjlSL0xxWGF1bTJHcVA1TGREY2F2aWIwVXRKOGNYOHhRRXZhSkFVNGpJaDdzRnBRU2IzVlhUclFtbmhLdEUrSzJpZlpoaEpjdW11d1dtZHBtRjJGS2lKMDJsWXk0bklzRVlyMUxsd2xVTElqOWc2UXVpTFZPbHBTNFRueTJzM0tpNVNNQ3F6Z3Z4THNUN1VVSnI0amN3RzZDeXgwc1UrTHRhTkFxZE5ST3NoZ054T2M4cnk1RXB5cVQ2RFRxdnoxWWJMRnpxWlJFMlpzU2ZYZnl3VkpINHBnVzZOTExDREZ3c1k4a3RqZnpQdEhvVFhCckY4Vnh0K2pOODlJcDdhU3BMQWtLbDdKQ0RER0hJVjIzVThpS3doRE4vUEQ4bEhpVFh0aEpVMG1KUzlCelR2RDA3S1A4NUZKVW5COUdlRGEwZnViRkI3bFJkdWRNSlNyRVdmUVpmZUxiT2J6bUpndkt2SGlIeHpmZ01SZGFaS1VMa2oyeGM2YVNFSzRHTTVNRlpVa2NHSUFIa3hOc3ZJb3o1cStyM0VkMllpdmd2aGFGR3hZa0p3dEtTdVRVQVB1L2dwWkQvNmpPeDA3cjNLVGYySHljMlN0T0ZKVEljQzZGQW9RZEczOVBmQkZCYS9NRVBUdFJVS2FHUGNIa3hVcFBaWGVxRXFBNHMxS2FLQ2o1amdCa3l6SE91MDVsUzY3SkVjS2crQk1GcGU0YVpiOGh4VVgzb2JBZi81V21oVUNKVDNhR2dxRkNOeHFoR0pyelN1UEI4a0tnVEUwVWxNanc4NThhMXFZbWdna09XbzVQV1pvb0tOUERINit5dzNxZkhRQWxtQ2dvU1RIZ0p0S09zRGpzUG1XYlhNbWNheW56WXFLZ1ZQaEFNWlR5Y3p0eWtiR2xLaTRvcGNtQ1VuVVBGRktoeUN0WCsrM1hQcEhyVkcrZWp1NXpyZFdUYjc1NTV1U3FpbHFTcllPUHZIbHlkYWpqVTZkQVU0NC9kMEk4Y3BQblBXdEQxdWhYenJSZSs0M2hRTVlCNVE4aUJNcWpQLy83TldlK0NKYkU5ZjdCTjhxeTBUT3Z0eDRJdGZmUVMrdUJseVcxLzdQWjVUM3ZRSStVMmpkMHRKd1Znay91a3F4QmthV3hRUG1HTC81ejQ5WGlsb1M5RnAxdENoRUljV3RPNlZCUm5lS1ZmdXg2VzZDcmM1d1VrUkMzTFBwaUZYcHZVSnN2aVpZdkJDR2wwNEl2V29FUTM5TGxhWnBPekNlZi91czAxU2RYbFNzUllrTnp5ZmRkM0FVL0hnOVRJbENJcmpOVVdtRnFVcGJHQVNVaHpxY2g2NWdmR0t1TkIrSmZPZS9ySmJOZ1hWQ3lXZ084WFZCaXpWdlRYaUlRZElDL1cxenJlYjhXRm1VdjRWLzRzdWY5MEFLRnM1Uk0xSGxkWmlVb2NScW9tNTRGdGYyM3dyM1BBR2YzVkVvOEFyK0U3RnZGWkNDMVZodmNUSUdDeTlOdHArcG1nZHZDZXphVWtKTDRKdVdpNnUxNTMxdGV2azZJbTVlUmNzOHNMMThqeERuS0wzOFNYTEhuZndxRkxubW56dWRRMmtmbnhwaFBCQy9GQUZITzg2cE1CVnI2V0ptNDhTa2V5YmtDcUwvZzdPMVBFNmUzUUV2Q1NUaWZpODAwVlZDdVhhQ2NTWUZFaVdkdFRkZkdxcUw5ZTEzWXpudlc3UFFsRGNyOWVqQllzV1V0RXo1bHY4NmpQaFRtL3hqbHFMOUJaTnhGdmVjZGxqZVdlZHQ4VnErSWtoT1lIYVhSNXFpVlY4Sm9YK1ljZWErMnlzbFhDbXpyTW5zRTJWRFBhTGhDSk15Rit6TkRiYmhMS2ltMHh6TnZ4cTN2c1dJS2ZURFg3SVZzUDFDd3NpL3RrN1lQTGR0ZWM0TTdndTJ0Y01iemlwdHF5RmovQjFRZHJ4cDE0VnNVclVPNmVvWXZnM1VKMTlGQ1R4Sk1FSVcwSVNHVGtkczNPelo3aGRsME9qSGMwWS8vYXF0VU1Fd3lVelcyT3Fzc1pjN09GQ3k1clBqN2dZS1ZmYWwyV2pMQ2tCOVQ5OG5RbEp3T3BZeFFwZ0tIWWFjYWZrVU5wT2o4QnByVWxiSnBIVGdjbDFtYUpVRS90TmhVRis5eUlRQkI1RlE5SmtsblZRMjlEaE5MNzNUWllhTnNzR2txRkNnbDFROVRqUW9EUUhuN29CS0ROZk9DR2dPV2tyNXV4d3lyemFEcHJCOTRIWVZWVmkwakVsSVVybzRZSURsVGxXQm9ibnRDU1Zwb2x0aldGZGVVTVMzZGp0NllycTFTeDJjZFVhZVBWSVBhd21Ic3B6ZW5yQ0gzQmNVWGJUMy9TWFM4b1ZwYnUwZWxXaWgxOTJDTHlWTVQvYUJxZ2xkRnMzSVZlNHVjcHBLck5lS3Bja2t4enhEaHJHSXJPdE9xVzNyZVBHWm1pL1N3NWFJY0pzSlVWQnVVemJ1OVlvZ2JWTW5CbThHcTA5RjY2TzY0WlBPZ25iazQ5UTJrVUVaTi81SXo3OVE3TzlWNTl3WWdxeVpmQ3F5Z3FUVm1yRDdiRlRFVWxURXlXdHJDU3M2MEtyVkdla0d0MDdwQnRrRzVxZ01UZVRrMTJnR1dZa3dYQm00Y1htQzhVMENiRXFlODYybTlyQ3hsRlpFNXFzWVRVUkV0eFFXdXB3ZFdwTEU1cmt3cUloUFViQ0NmWnVKMkh4Q2dEZCtyckVFS0t1ekVVR1Nnekg0UUtHV2xBVUF4QXB2R2FHcG1UU1pEOFJkQWgveUluUmhJeWJqR0h5TVV0QVdBNktQb2VvQ2sxclpLaklkWWlRVmRwMVFhL1lWZU9OSkN5M2dPRHl3Tk05Tzh1aFJFZzBDaHRwUUFpblFUeUZ0UUVzM3ZNTlh6QU1wK2xhVlhRTE42Mk9tUlloYmxrNG5PeTBMTmkrSjNMUm5pbEg1NUFrVmFkZDVPQ3pYWlJxcENGbUo2a3pCNFJ3ZllqZHJkQm9HaUJRQ1VzenB2UWRFMVhhQVVhU1ROaHFWM2dJSnVRd29GVkM1YjlxUmVvZGpldFkzVzlaSzNiQ1BtR09IMmsybmRERFBwZ0lJSVJIbmFBYUFZNXpvaUtERE1DOU90Z3U2ZDNpblhVcUNPSGl2ek5LbDh3TExQNkJYSzYweGFqVyszY01zNFVnNWFjWG9qTFp0VlFqclFHbDVqd2dCUVRHUU9VRmFrSkZvK2Rtdmp1a2QvOTN3cHZIeXdXRVRLZGJQVXlwZ2E3NFVoaFZLa3JOU0lKUnBRZ0NWU0daV3pHaWRtMk42alRzS1E1Sm1mOWdOWHgwQ0lCc3NkSDVUWW5Uek5IYUFBeEpDYjdRQmxDV1JYb1JTVnBVYXNGcHJ6bXlJV3BQMG9YSW5idUlSUDBwQTJjeVMrR3RLQkhPRnhxcVpMSnVxUkU2ekw3REJjZ2VCTmtjalJydWc4UU5CWlRDQktYM2oxbDBsSERoSEo3QzBUNVVLV1VnSFpCYVZFWmFrUnQ3S1dZczZFTmRmU3dxS0hMeDJsZmlqeEozUVplMkFoRVlIMm0rT0NjZzlzOFdVSTdBU0Zqak5ySVdWRFBnWFVFQ2dwS3E5WS9oa3pIUnpYVVVUVGZYRm4yWWZQSGVPZTBGa2FiVXFUQVFWYjYrWUdxZFFGQ21iWTlld2R1MDhGYXJsbW1hSnl5RktNalFaRUtuZ0FKMGNkalowZWt4YysxRmttTkRIa2FGZFkvSGlXRW12cTQxb1hLRmtNSmMxZHFFY29UaW1DNm9JQ09hSDFaK0lVZVlMR3hqVGx4bG11M05IejkyWFFHWjFwNnlFZGFFdVc4ekllS0tjTTFKMmdSTVFUSGJjQm9ZZzJEd1ZjUzJKUW5PV1d0UEh0RExHK2c5UFF1MXNNZi9qN0ZDT0Fib2RSeUhhQnNwOVplb0pTWFpmTkJ6bmFxQzkzUzNCM2duTDRISTVmYnVBT1YrOXNmenhTWjNrRjBOS2NzeUF1Ync5R0hGeGN4UHAzTUpQcXllZGhhdG83WFhiNWNOUzUxWlJMZkhaWUNrME1XY29CNWhnTEZEVFcvWGFDa25yUXE0YzM1WnE3WE9qZXpiU0ZJa0EzdE5yMEtabDBKRm9MTVhpYUN0MnBRazE3cDlDazBPSEd0RWIvR0QrbWhsYVJTclJobGprL0ZpaEwyak5wUzRsTG9YUkxYYURkM3JFTmMwWEMzWGJjTTlJa2hXSXo5L0tsU3NRN3cyYkhRdVJqK1B1VXVCb3p0Zk1wRXBrT0dUTjBVZ0g4V0tDa3JDMGsyVTh1SFZmYTFoRHdZSEcxY3FxTVY5NmRGVHA4Q1JtOUV3Y0g4Kzd4VWQrOEVURlB2SDRJWUtvZVBjV2RnMFNWZkNwMk5IT080WjhiMUdYR09LRFFVQXBLTjJnTzZEVW9NWTVtWVVnTnEzcjRqalpESXpWRTlodXVJNjA3YmhYelNja1JaZHFObG9rN2tWQ041VFhkZlI1QmhGTEJCUVgySXlQYTBtbloyd0JIQzZETnVBQ0FBOG9jUTQ0Z3hwbjlPY2N5MVBSdjZFRkJDKzNrWkpXNnplY0NXNVUrd09vVzIzbkhuV3V1SXZ2dGlqVjF1dTNUbHVTQ2d2MUNiZ2pxdHd3c1BCTkM5UXJ6TWIvRyt1b2hVRW9yckhUS0hjcVVaUVlSUHlod0N6azQ2T1BPR1IycFlkMDZsWWhxTk5HMW83L2p6aHd0c1MxajlDdEdUdFdvNElLQzVTQ2RjWkNXbkFOQW9ac2lMYkxwZ3JLb1BCcDJTN3Ntd0ozVDNIaW4wTmo0NFJJSzBrZ1ZoNjhuamNvTW1iTi9LNTZSWDI1UVhPT0ZEN2RuNUdMMFdnV0EwakRTZmVYaXRmWURRS0V0cENBYnh6ZFpUZzFMQ0NtcjlrS1lucDFnRk5KTWxZOGphTnpPeVR6dlJXckpjZzFXeklZazBSTTZ1ak5xQ1NQbUFNcWFibEtTWG43SmpJQitqVnhYVkdRYm10SExTQXVQNjVFNHl3TmIrbG5ORnlnRElVZXJoakwzRUt0ZFAwQThDMEpITHhsSERXeTdoN1FFdkdPUW9uOHF5eUxyZUIrK0xpMVlYc0JwT3JLMW8rY0FpcmFMaUxKU1RNZHhKYWhxNDBVTWRzV0lyd2kyKzNtNWlQaU9YZE9TRkdxckJCVUxuQzJaeXRSR1FOMDB5NmlQTkEwb21BZ2xDL1VwTzAvVSttNklhZjJWY2g5RExnUlk1NFZTRS9RY2NZNlhhR1BZa0NLT2FLdDRWclFMWElWd2JsM1NPUHcvbjlNRjVXQ0thdmprREU4cld0ME9qMXpKR2xlZjBpdmc3b3U0S21oN0NUS3hPSWFnMTBVS3JFOXI2VlVIZnFxRFNDR3VldldyL0dITVE1cUwzL04yMXFoY3M1MkgyRVlzQUpTU25LTklvQ0lTTWxnMmEyaXRQTW85eSs4bnhUWS85Q2s1ZHZnZE5Jb0c2K2d0c255TkQxcnJxdVVDUHRsZ3ZzOHNYK3ZGVEhXYXJaeS80Rm5FWDFvQTBKdFRiM25UOUFFSHZnc2lmYU00RXlJOXNDeWxWeHl2eStRcWsvbnhYYXF3YWNiWU9kZk5HWXUwTE52SXhjWGx1SDliMnZOK2xES1Q3YzM2NHZ4djcvMXpJQzdrcE1paTBhb2hLNzR2eElkL2NCZTdTWForVEMvYm4yc3Y0ZnlnMHlFMG9TVnc4MStlRTdjQUFSaElxMHdIUTBvc2dud09KeWs5cWVkQzlvVW0vMUQwMWs5MGxYb3YyYlZLTmRqNzF6bzR0bE9NWUlFY0ZlSWdKdnNHMjM0eFlDMHVGRlJWa1QrMU8zbGlWVHZiYUlZWVdJR0VXTVdIV21kQUF5aVNieFZmcVVkTU5ZSGkvWXdGWHN3aE85dThIVlgwdFI2KzNWT2drSWlUSi93R3lQalJON3dtcUNyK0luMEkrR1NCOG02cWE0VmtKZEF0dU9SdDV2bVVmT3dwY2ZDZm9VOS9ZcS9nUTc2YitzaU0zdkY2Ky9FKzlDN1NmUysrM3Y1QXJxdTZWMFU4RkwzMTRqQjFxYkRmblZhaGdxSHZvWXdQb3hzcUlVekp1WXg1Sno1MzYvZEN2anFzWjFnTVJ5MklueHA3WWZ3OXg1QzM4VjlQdXFtY2s1WVIvZE1mdVFxR1V6YTB2WllaK20rYml0SXlzaXFlV25BT0Mzc05FMXdsMld1bHZvUExzR1ZRQU1xQlZUNGN0ZlJ0dXZ1SW1kQ1JjRXY5bzNLelFjZ21EMWw4UzdZbDkyNG41TzFQdFAyR3NpQmRDc2VCYWI2ckxQZGozK1UwTmRwQm84akxYYXBJbGdJNDluVUhmWU1rN0NxNk9ZZjExYm9xb3hTMmxJTG5WYzMzclgxYjdWcGlaWmk5TmFiOEtxNTZhTnZCd2FlOGF3YzhqT0xUSGJjSFBkdm9mN0pDVi96NHREdlRlWTdzMldnM1Z3YWhDN2JlSThtMmNwTFFoSTE4N1FXaEw0WjZjKytCMnE1L0xkUTlwcWg0VDFYZVQ1NVdpSWU2ZWZaV1RVSmZ5MjQ5ckNsN0FWUWxUSGJvZjYxdHJkRGtLZldCUVczR3JyRG9TLzdCVDA5ZXAvOTVEejMraTF0WXA4WGhBcnh3bzkxZXF0cnIvWjVEcWVrcjVaN1VQVnE1R0w1VTZ4eGx4UDFwc0pPNGQ4czEvV2RsUFllWTUzTnhUOUplcm96ZDBHOTBSd3VhK2wrQSt5UXZmVFpLUHdBQUFBQkpSVTVFcmtKZ2dnPT0iCn0K"/>
    </extobj>
    <extobj name="334E55B0-647D-440b-865C-3EC943EB4CBC-21">
      <extobjdata type="334E55B0-647D-440b-865C-3EC943EB4CBC" data="ewoJIkltZ1NldHRpbmdKc29uIiA6ICJ7XCJkcGlcIjpcIjYwMFwiLFwiZm9ybWF0XCI6XCJQTkdcIixcInRyYW5zcGFyZW50XCI6dHJ1ZSxcImF1dG9cIjp0cnVlfSIsCgkiTGF0ZXgiIDogIlhGc2dYR2hoZEh0NWZWOXFQVnhtY21GamUxeGxlSEFvYjE5cUtYMTdYSE4xYlY5clhHVjRjQ2h2WDJzcGZTQmNYUT09IiwKCSJMYXRleEltZ0Jhc2U2NCIgOiAiaVZCT1J3MEtHZ29BQUFBTlNVaEVVZ0FBQW1FQUFBREpCQU1BQUFDWkMvalNBQUFBTUZCTVZFWC8vLzhBQUFBQUFBQUFBQUFBQUFBQUFBQUFBQUFBQUFBQUFBQUFBQUFBQUFBQUFBQUFBQUFBQUFBQUFBQUFBQUF2M2FCN0FBQUFEM1JTVGxNQXV6S1o3MllRM1NLclJJbFVkczF1VzVtOUFBQUFDWEJJV1hNQUFBN0VBQUFPeEFHVkt3NGJBQUFjQzBsRVFWUjRBZTFkZTR4ajExbS9NN1BqOFR4Mlo5TldCVFZTYkZCUVZRblZJd1dWQmtROGhZV2xyM2dMVlJFU2tVMjdWUnBRT3BzcXlwS2l4QzVkQ0NxRTJmSkkwai9JZFNTa1Z1VXhvNFEvZUVoNHFvQ0tCTWlEVkVFRENBL1NpcWhDWGU4bUpwTk55QngrM3puM3ZPNjk1OXIzanNkcmUvYis0WHNlMzNjZVAzL25POS8zbmV0cno1dTY2NXZOZ2FlVS84bUJTYWVZY0s3WEdIeDI5ZE9EMDA0dHBmOUtpcW5kZjFCTFFUMmRwRE9zbVdKaStjb2pLYWluazdUN3Y2bm1WZHF2cGFLZlB1SkZ0cDFxVWl0c0x4WDk5QkczcnFlY1UrdEdTb1lwSTE5aXI2V2MwUUxiVGNreFhlVG4yYm1VRThxek5IdHJ5c1luZ0x4N2tIcVFuZjNVTEZQRU1NOWVUejJiRXluM2l0UWRqRFhEQmx0TFBiNzVZNzBzZlZaTGpaaFhUNytTMDNjeXBoeXo3TlVNSTJ1em5ReGMwOEV5azlxMm9Ia3ZzUFhwbUg2R1daUXlxREhQTzhuZXl0RFhkTEFVV0RIRFJIS3NsNEZyS2xoeUxKdHA1UjliUlhhU3ZabnBtOTg2dHQ3NFFnYjdsU0JlemNpWDZlc1pLNlpTUmxtWnlTaWJZelg1VElNcFovUjM1alBxdjB5REhDc21saXBnclllZVo1bjJXTjNBcEthV0dNczQ5UG94alpFdHM2d09vczlPWjhUNnByTjkrdG5LdmJjWGs0YVIrN1cvKy9jdnYweEJ3QmV2OUI1NjNpUTlGYWZBY3k4OTNIdjBFeVpaVExyS3JzV1VUa0xSYzR5ZHJiRDlYVDdXOHBtTFY2KysvSENGMERuWk8vczRwWnZlSXFQckZTLzNMWjU0ekpqV0t2cy9JeWVTS3dYR0htYnNtVWlGVlZDYTFJRFBGeGo3Q3kvM2NiWmZwUG1VT1NTRURybCs0dEtJdGRsMy8vNUxRTzBqUkNxdXJlaThWeXJzb3czdlFkWkhUNjJ5ZEVkMnNzZWJmWjluN0NrYVExbkl5b3RmcVhPWXZoZEZTenpaKzA3RFczbmhoMUg2eWh6N1hTS3RNa01EdFNKcksxOFFpRDdCa2crTUZ2clVVMWZqZUhVQ1BUVEhBajh2NXdPYy8rWkRwY1g0V0VPTStnbkczaWlJQlRoYllmb3hnQUs3RUpwV05hak5WWktER291VDZZc0RxTXRpeGwzcHRkQmlQTWZMWURLcHgzQlEydXNWQldtSnNVZEV5dk1xaHJ6eHNtWFZZalZHeFVrMjNORzFrWnVZWkZ0WjNpVmxKcFJaSUJ4NXBrLzdWNEFqS1RlNmtGWW1oYVFWTmZnc00zbmNleUpaaVBBZE5CVFh4Q1FnUlhLcm01R1M1U0VsQ3VlRDFVblRtVldTaDR6UHBHdUVCc1FtSzZlTWxid1hwSkcwNnlTTnVBUDNwbDB5Q2JsVFRLa2hUT0NDR0RJVWtQajJGN1NJRVdKU2RqeHZFMHBOME1Ma0Z5dFl6cmFqSlFkQ3RDNkxZKzVvMFdhTm9SbS9vclloQm5yVlFVOXg4UHpYOVlneFB4MW1oZ29LbGlXMjJxWW13djdLdE0yQTcwQ3VZNU5FcGlHZTJ6STlPZmN1MCs1d1FaMEpBUVk2SHBvM3diQVFReWFvZzU0dm10TzlaTWlWeGVKNVAvZGhreEJwdFVXRXlzYzVDNG5RMGZhV2xCdXVwN0JnU2xxb3VCNHpzbldwclNCdERYT0crQXJVVWdOaWhrV0dOZG8wS1FteFBidGdBbktZcjFaT1dLRnl5QXUwbm5LVk5abkgzUmFZRmd1TzNLRGRhd2FWOVJWZ1Zlcld2Uk1HbG9KakVoSERMUFRwN0paZVlGQXgrOTRwWlVIUUJHM0VnSzdZVGtPSUFXb3RpVmpjeHFISmFrZ2FTY1l1R0dCUFJuTFRuR0RKV0RaVjZKanlUNXVUc0JFRG8xaHdzRVJxQmhuNDlHNEJIV2NnTmhkZ3JLa3JiRjFuSmlTRkNRcFJvZkZ1U0Q4SmFZak9kVnZ0MklpdFNqQmducGh6clp0eUF6Uk5NZjJUbWttSjlDUWkxc0hFYjVOWDExUTBtTHBlWGpSVEd6R3NQb0dValJoV3MyRXhZTTBiZWl3RUY3TDFpQk1mcFJtM2toWm1hRnpTYjhRd3NleXVXYU8xRVFOUWNZaGhQelNNRGJTaHRhVFZtTWhNb296NVRoc1QrNXhoR1dDR05tSlljTUtxc1BVWVJFOWJLMTdic0daakFNT3FuRHpONzBiTXM5YW9HekY3cjl5dzFtSFozQVppSUp0RXhGcE9HWU5sWUxzNHRveXBWV2tqVnJLMFg2V1B3ZFduT2diam0xL1VVUjUxZUN5bEd4WFdxeG1sTm1KSzg5czJmOXRzRHh5SnNRdllZNmVORGlZamlSbkd4OXB6bGRPUUYzTkNObUtyMHJxQXpkWFVjOFUzb1BjTDJnWWF1aTZTeWsyaVg3bHByU0pqVGpQN05Vell0QzlzeE1Bb3RrSHNFRHVhcjJ5YVkxaTV5cmg0OE1xOTc5TmtJaldSc1Fzc0xudEhsTE5xd1hJdldPSmpJOWFXcGkrS3owa216MnVacXFta05lRko5b0d1U2NjNUlxRTEzYzc0cG13L1JvOXpoUVRuUEdNL3BZdHN4Q0JNWXZsaGFXMXJvbzY1MEh5ZEtYeklXMlp2YURxZWduZzJRMFhqbnlVYnZhYUgrUjZaM3FUMUNJd01KOGRHcktMUXNPTDhWU01ITEdYYnA2N1h2THhwcWZFdXNld2JQREZSSDVBRFkxRjFtOEhnNjVjcDBUSG1UL2k5R2RUeVNLdWNiZDBNY2tHOXJVa2l5Sy9VZy81cHp3T0FEVmtsN3RobTdZS0p5R0dLRjlSQVorVU1Gb1hoRG50ZSsrbEFUTHM4cUpHWkFsdFhEVkFNakdOTkpSc3F2VVRIQlJEbkpoWHJhOGFNYk9qaU1VL2hlOWJxWlVidUFoMVJwazVJYUJMV0dpM0pnQ0lKNG10NmptZ080aVN1cmdMa1BFWDdvYlVhUVUxd082RlF0OHZIUEZjM2RGVXBDRzNOeTJrREdDV0JRRXpiRVYyZHRwNDNnU0JkQ3lhTVJTbmpheTJTdStnYTNEQWtlTXhSTW9kM1NlOTF1Y3EycUdsSlV4MnpsR0pITXFhMlR1aHNwZFBzNTAxOEpiSmJiTDhSZEZTaHhJTHgxWWp5RXRQQng0QnlFbTR3aXFTdWtsSHE5eXJuaGxBS1VPU3JVbTZkYmFXaVBCd0hLMUF4My9QU2FNVWlGTTl1b1BBWENJZ05EVEpsY1ZWTkRTaUtKdUx6VGdsS3JpNmVwZmd6d0JROFZRRUZ6MjQweERTQTNsdTA1K0VDR2tyRVlHY1o4UjA2cmp6SGFWb1NPcDdEUjF0Sm55eng5UzRoaXliaW51dXk2MFVhYVlkMk5POXVxQ2dFdWJoa1BWQ2g5UDdiZjR5cUNiR1ovU0lseTFxTGNVT2pRWVhCMVJZaSszMnN0eU9MeEwyc05Kd3NyNWlHalN3YzZQNjJnYWlPakdnZXp6YjkyMi84ZGxsWVVvUVJMaTVNbXlJdEZCQWg1cFd2TjcwOG5yaDduekVhRXo0QVdNRXpacm5uRExzc0lMWHNOaXBEZzdXZ0x1VnR4b2p6cG1RZER2bkpPa2RHZkhFTVQzVmVmTGdpRU9zaDgvTEZNMXg5Y2NTVzZ1d3NKUEFacytQUTRzSWVDWkw5ZnpGSmtJWUJ1MnNYbll4c0JYYTlPMWV3STNkdXdpT3J5YjkwcGZlZDhCVER2WEhFdktXL3FaeDllOU9xMndvcDhKVjdLcjNiaXhZSk10QjlvYklaUjZBcHpCbkprM1lOdFJXaEdZY0NnVmpNU0U1RVZIb01FUjNuaFlvM1ROTTNWSmVZTGJBZllqK2VTREVlbFU3RWxpM3p3alhZRStHOUU4N0Ntb3M0c1J5eW1hdjNHb2swWTFIcFJBd2Fhb0FCYm1MZnNLOTZ4cVhsd3orZFVmNkUzZVpZNVp5SWViNzJudHdqcm9hMWRUNmo0bC9rSzlLZkFDRnpJN1pweG50Y21QbGhjMnh1SVBVWGJjN25adVB5QkFpWkc3RzVzUGhFcHhuelNQYUdkUGZqcU4xbGkreWR2TEk2L2tMbVJpd1hVZXJSQ1NPb3NXdVh0cktwTVQvd1lsZkdYOGpjaUhrRFRCNEh4a1VMc2R4QU82ekZRcG04aks5NGQ0WjNrZ2p0elM0QVl0cjl0Z2V6ME4rbGpwaGp5eG10c1IrUVhlZERNaXZMeCtlT3FJUU1WSWNIdGRSZmlVZk1zYzNNYm5pNDk3SE5ZMTJaZ1RCcm5HVXo0R1BWeUV6RUhNdnd5akxaMXFUY2NjSWREdFNyb1MvME5kL0Q1dGk4aXVlcVJxWXJNWC9YUFJUZjJQKzlINDJkVi85My9Qa2hkMzBEaHZ0VVgxRGN3UlUvelRZM0srUHJlR2s0WGxZWSs1MHVZVEtEVkMwaWJQWTR4YzBjTHVUSlBtWS9ZajFOczUrNXZzdllwSjdLZE11NUszeVRhc0tIdVIzMTBNOVVvakhJcEpiVm1WT0lHdEoxRHIvWHNlMlBsZjRHWEtpWktjeDI0cC9jODdERnd0U3MyNnV3NUxMcytnRHpzY29IbTMxSUpxZDZKZVFGeVpHdmtrMnliSHVldWJDUEtZbjczTitMRXdTOStyODE2U3Y3aTQzWStaNmlTR0xWamxQa3JKT1ZXTGE0d2lYMmZyUzBGbFRoQkdicy9hUzRXZlF0bzBEV3A1d2VhVjkyazZDRXcvdFZGVm5DWTBRU1BKTm9DdElGZGh1NzNoakNSSEtWSFhwNlE2NUZIS2FlRzBLclk5akV5dmYwL3FjeGpIRXQwbmF4eXFRTFd3M0hqNGJSeDNTMVVYb044NEZrMWNTMC9QNEhNcC84dXV2NjJuUkI0NWhOWVJzVld3cW5pbHFmRG5yOEJsbTZkdEg3ZEc0YU5oS3pQSEpTbHFzU1lmQityaWtpZXM3cnROMzRWT2JtdU1wWGtvVndIVDBybW5qOXZoT3cvV1lpNDNSVXJzSzJvTWZUNklZTDBaUnJJblhyMDRGQWlRRENZNllCVGpESHpKVVZlWmVHbzVYalZOeGF3MnlCMDJVeGFXeWF1M3I2ZURDM3FYTzNVaHlCNXhxNFlhdHM4aHpjSmRPUkJaTG5SUG10VHhzQlgyNlZlTmpEREc2dXVzOGc3QVlTY3M1dFlqSXJyb21wNmpOVHRXbnlpdWk3TkJLZ2NWUk5KakRPVVF2RUVKNE1USXF3T1JaNWw0WURsb1JpWjkrVFdTRVFnMGx4UWN4NUVITXNBWjI0cXNrRXhqbHFnUmpVMWJhWTdDMXpMTzVMajVhMTFRWVpNc2VpcExkS09BSUZ0VlZ1V3ViWUxYaGNDT2lIWmJTMHVXaHZsUU1CUEpBVmVKWDBRNS8ra015NndtTmZQeDd4TWY2ZWJZb3EwbFh2R3gzRHoxUXF6bzNFOUxCRWc5UDVpUTF5WGN3TVQ4VHI2RmpjdXpTSTdMakh4d0FCM3M1eFdTQ21UVm1TdkpoM2FYQ3lZeDRmQXdZd0tYWUZZanJxZ3hlWnhMMUxRNUFkKzg5VkZhR0F0SjBPNEloL2w4YXh4MG9BQU1SMlJHcERTWnZuQXpxb3RZYW91UFZwSVlCVjJSUUZIV1g4Tzk2bFlmRWQzd3llRTlyaHN5ZTdJWURCOFM2TjR3dVNOWFAxY0FwK2t5b2ZKbWpSN29tTndDSzhsUWtRZ00wdjlIMUxtMk9PZDJsa3d1eCt0OFVyYStRekRKbmFUODIwOHZrMExIbjFmeDJhcXlCK2FJSnpFQmxaZEwxTFEvT2tTTFVsTGduM1pvcjJEazFhbG0rbEdheWx1clFmTlBrbC9zQmR6c2RQOTYvcDByaDNhWmkxQTZlM0VwQ1NWV3NEdDNaNHdrWHo4R2VBNXU0L3FJV3A4Q2M2ejNqNVA5Ky9KSmRuUUZDMkFReXpEWnFubit6My9qRnkzZmZDbCtzU3NPRjBOT0NBQ204TVNCaVE1U3VQUkJnZTRLK0cyTjNVNWhnbmlieExJOEk0VUFGMzNYZGpTYi8wendGbU1uZ1NTelhjd2xPcFR4UkxNVCtyK0sxM3NJYytFVHFzakhtWFJzYWgwN0owUGMweCs1OGNNN2xIWit3aERadi9aaHBxb2wxeC9xeEN4Mko1bS9ETGl6eHgyQTlZS2VxbGFkRzJ2c2docTBVcmpxWmtXVG1DZzdmZjBnOVcyMHo2MkpLWEl3cGsxMmZPMVFIS1pTZjNQRlhIcjFvblQvYUtMVlpMemJ6Z0dKNFo2NkZHSXovZVROMlRaSUNDVkdGZVdXYmN5YXk1WU9TUE1wbXJPSDRoa2RScDZDZDF1ZThQaUxHbm5UYjVJai9lTkN0VHBYRU1tdWpVLzQ1Yno2WHFad0RpVTA2ZGxNVGNNZjUwZzE3aUZid0RyaFRTVzFXbnVrNXFQTGJPQjJKN3NUV2lzTXhTcStPRTFwS3FxcG5DTVNma2dTNDFEVzBWL0RqSFYxNmw2TklmbnBXRThFZ2lKaWZWK1YvU2JJZFFsNU9UVGRmV3ZDazhiZmxDWDdpWHhydVEwV0xrN3czVDlXSlNvMjBWVWpMTFZib2pBMDZxNUdnU2l4bmZQRkEvME9QeFpjQkNCWDJDdXVpN05EUlQ2bFFIaU5uZmg5M0VZc0plYWxNZUxsZksrSXVZdGd5Nm92dXUzTVk2SVlHRnVpNGVibmdHTjNsS2lWWnFYUjRBR2t4SGtDeGtzQzFvR0F2eXVBM3BldkJESkN3YzIyUWFuam1HWGhJOEpSb1FmaXFhWWRNWG5HaytaME5TTVREdlNlTlkwbWVQY1Q0UndEQ2FHSjQ1Um8xdVFjaGNuaExWenhtS2d2SkhjODBramlHaHo1eXhOYlhYT1NGZWJibHRjd3pQSEtOMmt6MGxPb1ZwMk4wZlNXNGpzNlhzYTBWR3gyeTRXdXhEb1RFTzBSeWpsckg2UTh2ZTdzOFBmV0YyN1pCeW5iQllETnp1bHJZbmMvVzNHdDVzaTcxYUMzSDdocklMVldYSmJnS3hwSmpPcis5a2FUVWxUejJ6Sks4YTc3NytGT3M5ek5oUDFNS2REL21ucWYwOHBYRDNSNUdmWlptMTVZeHBnVCtKNE5oZlJRWUl2N3daS1R4TWdROGgyenRNQTRmbm5UT25uYTY1K1lSNGxlZkZ2a3NqWFFjeDFPZUIyS2k4eDVqdXFXaVZwUXhZNjNaZ3p4ZDFMcFNDZEoyTHZFc2pSSk1oMjlkVHl0Qm1TcGF0UTNqS2RVZU1qSVlRK3k2TmxHT0xJKzlBeUpJOHBUaWU0WmExRHFFV2ZEc1VaZzFzbFdGSENiMUx3eUxJbU1FM2tld3BEZEJ1N3VldjlQN3IrVVRDei96Z2ZYOTVSNzJJOFB3OWxiTzM0NjZ2YnB4eDhlRFRsYk4vVU5ORWpsUTFRVDdqM3FYaGFDWlZjVjlQcVg5clN6aUt3TVl1dkpTNTN0bkhyMTY5ZUlZcm1BN2VybzQwOUpTUEw0YVV6b01WdXUvdkdxMHliWWFxMG0rQXBzSnVORlNCSTJIOWpVbUlab2p2MHJCYmJtTUdTWjZTVFIyVHl4ZlltdzN2MHhYMk9hb2tONEpmUldRNklxa1JXMkVILy9HYmY0ci9KZHhCcmJqd1BHcFJwdVg5YjFudjIxNnVZN2lOc2laMHQvL0dKRlE1dEhkcGhOcnQ1eW1GeUtQWktydFJReW5hMmNGdDVlNm5PVXo4dFI5ZjVjbDduL0c4ZjdpcmpuU3hmS01JR2xpQk9tU0NSM0pRWkYxZkVJam02NG4rQ0xFc3NCc1dwNVVaMnJzMHJGYVJvYWxjRGhjT25zY0p5amFuTGt2dkFVZlQ3S0RHeTN5c3JtK0x0akIvOWx5d0FPODAvcGdsL1BJeERxZ0kyWi92RzlSWU5IeHgwYzBvUGpjeHdVTkVkY3J5YThZZTBoRGo3YWdHTjFrUE5wRXFyUVF2em9kTm8wNjBvOUdZbG13UnNyZ2p1ZVB2RU96NGlpTXRQWnluQkR2eGdoZ2VZTmdUS2N3ak9LWFlsUDk3Z3dwU21FVkJRT205SUxrcWFZTThMZS9UUWJydjN6MUR3QnVTYjRSM0gxUFp5OW9mSkhRbjRDMG9VUzNJd21xd09vbWlwQ1NQbi94SVR5TVN2L0xaUWRDZzUvZlQvZmkrbXBKNGhQZERlVXI2LzlzZ09QSUFFUzIremljUS9Na1NUd014S1R2MHgzaHlxbHNLWnpGbGlJM2dSYmJUVDAxQnJ0V3FGK3dqK1R5TXA0UXYrUzA1eUZXMTZraFBVZW1pdVdhQTJLNGtwZDlhN1lsTU5lUldiaGtndElNVzgvZTljTWZGb21MV0NTQy9yWE9qUzdYd2pXZjBsS0R1bFRHSGc1YTFZTkJWa2F6Q0VsT1hoUmd5UVYxTE4wQ2tlUmhyRVpaTkRGRHBRRlZMaVVOdDgxWkxxVEtIOEpTMkdGdVhmY0d5Mmd2U09NREI5anRyQ0JYWFkxckdGdVNCTEtSTkxVSml4bGoweGcxY0wxUGhMOEtsaU44VWRaZEVON0xyRUo1UzJWQk9XS0hYNUpqckpCUG5yWmR1WXZvYU1hQWJITG41OXZHdStSWFFsbnBhdExqQjFIWWd1K0QzbTRRWTMvalY0ckpHMUM5VDBTdVJmbituR3Rra282TzdaN0tYVE1TQWJyREhoaEFEMUJyWHFqSmRvdjg5S0pwV0JHWlBJMGpEQkZMN1hLcnVhTTlURTRTK1Yzb0xSdDZOdVY3RGJNeENqQmd2ODlyZ21mS0Frb3hEemRWU2dHenBwczAyOFZERnVwVWZXYWFPZ2E1bDZJMG11Q1A1OElzcGZjcmlNMVpRK0hFS0N6R283TUR5N2VxbERETG9OMm1pSUZkUWk2NWxVY2tlNlRHVWRaMFpaUXFMeURHazVGSEFlR0lQM1JaY2Q1aEtHMVBYMHNjYnNSR3J5dzV0eERBUWFkcUNxYUwwV0ZkdEt2YUE2cG1HYmJlUktVZXlra1hHU0lHYmwvN0ROVnAyOWxCc3hMcnhpSFVNWGNqdDNHQlVMcnZycHNrWTVEOStMN0luSGNuQmlvaTNrN2diS1JTVlpMSVJLMGpUM3RaamRjTmFvWDhjREV4NmJDcE4yWTUxcjBpdjFpb2RSYWFkellSTlFNd3lyR2dLRHNTc3ZSS3FVTm9UNEtBTnFVR3NDTmM3SHYrNWFZakJJaXZ5b2FYOG9GWHBZS3lHcTJ6RTFLcTBFQ09IYlZlTjRZUXljNk5CdElCSWJRMkthVVNKVTRhaEhkZWx5N0VqemQrTVk0QzlqOS82VzY2WGpWaGQ2akhMNXFkMXFOc0RSK0MwUmtKQ3NrOVRKR1haU081K0g3Mi9pWm5FQ1pQV05PRmhucjhPZWRHeGFWVGJpS0c5QzV5bnhRd2poTDRCM1ZKSDZqcndhcnRGMS9PZmdOdkswcXc4eW5UZlA3MTFPWGFXQld1TnNQQUluWXZvRlJaQ2pCalhPRVB3OTgrQ0dackxNTWU2U29JNnRpdWxla0l6MnlvenlzU1d2WDdpdW5ZNGRuVnB1b2Q0bHFHeUVjc3d4TWVXTWUwbGxVeUZBTDE0b0ZvaXBWWVV1WUlReUtXbkQyeUFzSWVlVS9RalRDRENFb3pNM2FuRHNXdkp4UlhpYkdNVllUdnAxWFM1dFNwcEd4UlZWc05ZbFRjVUJ6WmltUkVDT2R2ZGY0Y0dsT2dBZkZQUmp6Q3hZSDdOam40ZGpoMFVuUEYwOGV4VEFYZWVyMGRndEtlYnN4REROaGlnWVNsMVdOSTYzckdoMm9hMDdhQ2h6a2RoMU83cUZ2bmJqUnBtZmxUcFFoKzlUK05veGJzakloQW1CM3BLcnNJRkRnY2tScytmVnFWZVVsdEtxUzhZNjVDc2ZNMEIrUTNnUVVNMS9FblFqUnFHc1NjN296dEUxY3lPS2ozUTB4d094dzVUTkZRMWYxY3lEZHRmNTRNdkNObmdhVUpzVGFUd2lab2dNMlBFWE1tVGxBdVJma2txMC94WU10ZmRwVlY0UWJXQmhOTk9NNG1Hbng3STNqY0Z4QnhDMmRRa2hjdWk2bVNnWGRRSkNSVURzVDFSemQrdUpvMTRJVCt5b3F3dEVqZ05FcDBUaE4wVEVHQ0k5R2xKU3ZjVGhraWE1VWViaHBnVSsvYmdkT3dRbzlpVDNPSWwrY2hWQTBNTStrZExJQkJUUmhYUWtHblFGR1VEbnJlcGwxbUw5UnBCeFNZVTdXeWx5VmRoTVNqanR3M1ZqRmw2MU9uN0IrblY2ZGhobjFYaG1mTkJhbG1hNmdqaUIzRkRUQUtJcWEyelk0aXNaU0JBaUpwaXd2aU9ma1ZPdmNwZTk3WW9McElyZkY2VzhYc0pGYU8vQ29aQ2R2YnVWaGhiV2xjRlVlclpya0lNS0NrOGtaWmhiS2dqcWFKSXBRVnJtVHFIUlJJc3V6WTdxTW5oK0d4OWZyOGhjOGE5ZWpNQ2lnUHBmVHlzcXZjd1k4Ukk0aTBUQVNqM2kyY3BscnBZaXpWQkJBV1BkMUNJQzRpOUZLeld0aUZpMlA3V0F3cTZ5UU5mQ0xYV1dCWDJsUDlPZzBnbGZSTnRWWHJFaWJieGFJUzdLNWRqQjQ3UE12WTJZanpKRzVwN0ZpQXg5bUVxeWNFWngvWFFYYnVVQTJLN2hjOVJDamFCMUdMSWJWa3JDK0szZzhMWkF2c0lidUtDcHEwclVaV0YvRjY1Q1NZL0ZHL0RHa1I4eHVYWUVmWEhHZnZ1MXo3em9wRENWUTZTMlBFd1UzSHRFUmtoTnNmZTVYbFBWdGlyTlNvUjE2b0puK2Y5RWJ0UjlINnBZTW8wUlloLzlXY2t2WEhINEd0R2RqVEo4NWJ2NSt6VDVkaHhobi9sdUZ3dlVtWVZUM1crZlBFTVgzNTVkZ2FQZU9LZlFQZW9oaER6dnNwNmRjWSsyS0NDNEZvMGRCb1ZZWThFeVdPMW9CbzNjcW53YzVDaUxnbFNmU01JRVk0aEZIU2xYUjNiMW52NGVrS1Z5N0VUWEU4K1c3bjNEMnV4TGVoQ2pwajN4MWQ2RC8ySUxrUnF5VEpoVWZEaUZmYUI1MDBTL0RsWi9odW1OeUFyWndadzd5VHRzTzV6b1M4NDFHNGhRQXppdjRPcXFHTVhvay9LQ3NSaUtDclNvSWlwNDBVYjdDM1BlOERjQ2dMS0RkT3BkWEVQdWJ5cTdPcTRodk5TVFRnZHV6Z3VSNWtUc1ZhL0RhL056OXJMdHI2alhqclMxWEowZVFURnM5cXVqbXQ5VVFaUm5ZNWRISmVqekluWVJyeVRyNXNwYzRMVjZIS29tKzZDcGovS1ZCKzl2eVVmczNFNmRpa0c1MFJzTVNvOGRyTjFicHFkNGtHT2R6ZDFYWjZYNlB3b1VzbDZQMWVSc1Mrblk1ZGlrRTdFK2swY1FReFNwNmU0eWVJM2RaZHpnKzN6bXVId3FUNTZmMGFaM1U3SExzVVluSWpCK3l3bXRRT2psdXBGbktKaVVHNm84Um1GUjV1c3NyMmtEc3A4Z3lRS3AyT1h4QjZxY3lQV1orWndtS2lwVmRveGw3US9TcFpiTWRUSFVXZGhDZFVTK2pBQ25FN0hMb0U5WE9WR2JGay9keFptb3J4WWprQU1ydFhNSzVvaUY5MEtkT1hScEM0bGo3U2dSdVIyN0ZJTURJaHRPOGpycHVSRWFMaHcwWU5TUUt0MFFWY3ZqOTRhcXlmNnNlL1cvckxUc2RQRDc1L2FVb0hxQ08xV29nMGJITW9zazR6Vm01cDVNM0g0bW01NHFVWFQyNDAwQysyaDdDU25ZeGZoU2lpb0d0SEZFTm1jRmZBSlZVSmRYYU9pWE9YQW16RkRHTjJETU9WUjV6dEplbisrQXNRdUIwTndPblpwaHRoVngwZFJycm9yK2thazVXQTFQOEVlcmF4cDN2bit4OUthZUNpcFJMMy95d1NZV2l0T3gyN2dnZnpzWFFDTXNVZnYybzVsMlV6YTlUNHJ0ZHpIenJ6TDRONVF3ek1LanpTWm9QZUR0NXVxbnlJNEhidUJCK2dUWG5UeEJSWmhXeGtvckdtekZXQnNqUFp5NmYxUC90TTlZbkphelRrZHU0Rkg3UGZPWHJ5S3VKa0RNYStUV2lmTmpkd0x4OG5xWDRldkYrNis3V285Z0F1M055UWdMc2RPMWgvK3ZxeDA1cUJ0ZFdTVVlGQ0dROU8xTkRLdTFIclFpZE94Ty9RZ2RBTXRjeGZVeGM3VVNtcUluVTBOV0FGbnJlOGxOeWFuWXpkZ1g0T1FuVXhwWEpXU2R0ZEJPa3hOczlFWEwrSC9Vc05PeHk1MXJ3a01iY1AvU1NBTHFuS0p3ZmIrL0Jrb0x2VkhURDBBNEhMc01uVHJac20vMzEwWHJjazlFeTBib3hLWFl6ZEdReHl6b2JnY3V6RWI1aGdOeCtYWWpkRVF4MndvRHNkdXpFWTVUc054T0haak5NVC9CMkhINTd6VkRJRm1BQUFBQUVsRlRrU3VRbUNDIgp9Cg=="/>
    </extobj>
    <extobj name="334E55B0-647D-440b-865C-3EC943EB4CBC-22">
      <extobjdata type="334E55B0-647D-440b-865C-3EC943EB4CBC" data="ewoJIkltZ1NldHRpbmdKc29uIiA6ICJ7XCJkcGlcIjpcIjYwMFwiLFwiZm9ybWF0XCI6XCJQTkdcIixcInRyYW5zcGFyZW50XCI6dHJ1ZSxcImF1dG9cIjp0cnVlfSIsCgkiTGF0ZXgiIDogIlhGc2dYRzFoZEdodmNIdGNZWEpuWEcxaGVIMWZhaUJjYUdGMElIdDdlWDE5WDJvZ1BTQmNiV0YwYUc5d2UxeGhjbWRjYldGNGZWOXFlMjk5WDJvZ1hGMD0iLAoJIkxhdGV4SW1nQmFzZTY0IiA6ICJpVkJPUncwS0dnb0FBQUFOU1VoRVVnQUFBMDhBQUFDTEJBTUFBQUJMZ2I4V0FBQUFNRkJNVkVYLy8vOEFBQUFBQUFBQUFBQUFBQUFBQUFBQUFBQUFBQUFBQUFBQUFBQUFBQUFBQUFBQUFBQUFBQUFBQUFBQUFBQXYzYUI3QUFBQUQzUlNUbE1BUkltNzNlOTJJbVpVcTVrUXpUSjFtaTBiQUFBQUNYQklXWE1BQUE3RUFBQU94QUdWS3c0YkFBQVhvVWxFUVZSNEFlMWRDMnhrVjNtK1h1OTY3TjN4STFBYVVJWHNLa3BSbTdTMjBxVzBRRG9qc2s1YmxIU1daRjNLSTczVG9xaHZqWWtJU29WZ1hFaXBxb0RHVGFrS0FqU1cybTJqUWpKYkFxVGF6VEpEZzZFTkQ2OW9VaFdTYUthTklyVk42WmpkbVpEMTduTDYvZWQ5Nzl6cjhaMVhmRFZ6Sk04OWovLzh6L1AvNTNFZmRwejlubjV4dnpNNDRvOXJZSnpWUnBxSWd3WlM3SWR4WUhQb2VSeG5iT1JTY1JnRktmWUY5aHR4WUhUSWVSeG5MeVl6emRVaDEwSU14Qyt4T1dlY3ZUVUduQTQzaTRkNTJDdU5YR3EvRDROU293SVdENHhjYXA4YjZqQjdJK2V3TUhLcC9XMnAwbzdnYjJya1V2dmFVQWwzUWZMMzNBdjdtdEdoWis2L2xBWVNXWlViWFVjYUdHbGdwSUdSQmtZYUdHbGdwSUdSQmtZYUdHbGdwSUZZYXVCbFR6dzFaSGNleG43NjFrZjJnNmxlZHRROThYTkc5OGwzZi96My8vckp0T1BNZkg3bGhvcGlNUEdoWmZibWo2QjBMKzY2bXB0NWlmLzQ4SFUzTHErai9wUEx6VnQvWEVDUG5YVlAzRkFUZWZucm8rRnBDeXA4eUgzN1hGQjliK3JHcmxsdTN2VGJCdGZYWHZYaDB6ZWVRUG41NWR1djE5WDNISFViRDFRY1p6TERXTE9tcXovd3l0OTYrSW0zb1RqMWVmZkV0eVdYUC9aazg2YWYwU0NVOGRQd05JWVZrciszM09SYURnSzRsckVUakRYV1ZOdGhXSUt4dEpOTXNSVkdERkdhU2ZIYXp6cmZaUCtRekZ3UmxmZ3Q4bW9ZNms3V2RCbjdGV3FBWUNzUURaVTYrV21VVjQ0OTg4d1R5eTQ5RVRIUlBIRXI1YVhJdk0vM3dKSTg2a1A1emdzYVVVOHlCMXpXaFBKL1dTTXJrUlFOeDNrTVFtaStuK1dpN1ZTUzFVdHpYMkhuRlBBVXI3NEl2bDBTczhIRnZKZExyNVJGb0g0YVIwaktaNDZ0OEVjTGNpVCtzWlh2SzV6cU9wVmliSm14djFObHovVXYyUU9yVG1MUktGWVo2cmtybjhJekN6VUJYR0k3LzV2OEg4WiswMzNVbVdTc29sQVVPZHZyenZ1YkdFOGZZMnpEZ1lFdjFaeXhLck8wMjBLanpMc3gvdWpLaE14YmhocGpqemdGZGtvU09jQllWdEhyeFhYSzNmbFR4N21MNlZIb1NFUE51TitwNk1kcG9JYUhLdDhxc1JkZWNha0NaaTRyeXNwUWllcHROV2NxdzhmVFkreExqdk5xeHBZVWtOTkM0NGlVVWhoS0ZQeUdtbkxacjYwNlh3MFc5d0I3bExERGZTNUpLbFBYblFTZWROTE5Pb3RNanFUM0NOK3ZNNGFoQk1XdEtvN3VPbDBGOEhvQzlrT3FFcEs3SVppRE83TmtOSkZhYVh6eTd6T2MxOWNCWUl4bm05L1ZPQjJuRGlxeitnR2tRMHpiVEdIczZycklHWVQ3YUxUM24zYkpvelpmSU5sRXVFaGtlSUNmSWVrY0tPSUhpbVRpdWdkUmQxR0tPVTFJcFBRcEt3aTAwSmc2L1Rmb3h0Z0ZFdk5IZVBZT24rY2tVbUxvdk1mQ282ZzZUZ0U2b1lRQmRFN2s4UHNLR0dvY0RWRGhObFVtWFhHcllZd0R6VWhaQkhpaUNsRTJCWll0eHVhUzdocnZ3cGdlTUVFMGtpVXcrelJIQWRMc1p1SmZwYVM3N2pnSHRVdm1HVnRUVFQyNFRwTG1LWlVzT2NaY0dDcTFEcXFNOGNaTkptNkR6WE9ndXFVY3gzay9ETVY1aEdaSXpNMFhlUmVTbm1jUS9ZTm9QQTdjVnlvY0FzSTNyRGxTOUNySVZtajdsTVJqTGduMmI2dWlsQ0Z2a0FuaktsMVljQnlYQ1pjSCsydThDUkVRMS8vTThvTDhxY05RVmNFaFZKNmVscFl2c2FZRUNLWkJFVytOUXlRWSszVUpLaTZIaVpOWjNiK2dBN0FIcXROQy9vcFVFYVF5Q2xsa2pjbnpqZ1B2WlJYQ25HRkMreEJwQTFQMFQxQ2RTbkN6aTlOeUdKWmc0T282YndIb2NRa1NUQ1BISkZJbno1cHJDcHU2UXVrYklsK2d1T1ZMQ0oyeWNwNzd1R2hHSEw0RmN5dkY3alRWNUpUU1lCUmhFcXFWYVpheFQ4ZzdSdkM0SDVDQktSVzFlb05wT0dXbHB3VGo5OXhGTi9xdFg4WlBYbXFNYzJIYWduUGZ1aW9zWGQzU0FYU0ZZc0d0VVVpUk5iYlNQTENRNEE2R2tWQTZqS0lqZzBhRmpzV3NLTTB6ZGc4TVRBbGFvOFVScFdBYVVJUjBoank3UlFCYXYyVWRRZzRwZFZ1dGVnUTVpTGJuVkFORXVKbGtnTExJTHZCdlNRRGdhUVdrcmpEVW44aEtBSjZuVlM2bExjWVdlTWFNVWc4Tm1zV0VuaVpsQ0JUUStFMVJSMmhBVnJoYUFsblJja0d3Q0UxWlB6UmdhU0FnVlptWWp5Zy96eG81MkEvZXplMEM3azlSTlVVVmJqbFJrTC93REV2TWE5T2ltcVNYQU1FMG5KUWFJNFVyRlFtcEwvQkhwWDlrczdwZVpxQmx0c2J6R0VONndzUXdPblljdFltekQxRWJsbmtpRHRCTXBvRjRML3pBZUJtSXlCT3dxVUVLekJ1aU1wZ0dUWHhpVVhMUTUxQXp2THFzaGhWMDErNFdMd1pXYUZvU1RKaGZRRXBwY3RhcXFNNGF5d1R6dnUvVzZGSlFhcUdvc2tvMWRvTHhMREhWZk9Rd1BqRVFZREFOWjFPcEw5UHFVQll6MnAwdG1yTkFtZVZsR0VmeWo1Q00yZ1VEcGNjK0xZcGFsQVpENlRIbnFvakI3WGRPb0FpbWdRZ24zYlBrcy8wUnZyRFhmb1Job2lLS1ljbVhPd21HZzFOanpnZEtTcFF5Z0lFMTFZcThjZ2VxU3FteFR5dmZyQUpTVjljRUZraXY1bUxIMVI0YVRJUDB5bFYxdU5YMkdHdGEvVllNVlJUNUtrZUlZdUtiTUZSTnd4Q1FqTk93TmEwbVBBbXNhaEV6T21KUXA3U0FRMDdPYkRZTjdxZ1VVU2Y5MDk0c2pWWXdMZ2N0dkhoYklPck5MM2lVMG13WmJtblUyTU1CUU5MQ09SMFpESGtZYWtHV0lCd0p3Vk5HajFoMEQ2REJIZlVVUUF1eVVmYWp5OTFtaUpNOVc5d0J4bE1iVThzR2dOVERCRWhtdFJBWTNTYXNTekl3bEtZTEJ0ZGxOZWE4NHlJYlRBTnRKVDZpNjM2bTZ0dG93OFJMRnlUZ1h4STUvbnZ2YlZhaGsyeFI0NE5jR3dwRFhiUExhekMyYXFLcFlPWU9CUXZYVVdhazhhaWlJT1k4cGJWZ0dueXRBcitaYWZWUjlEWGVEZlhiN2lBay9uUmpRZEkzSmlPVEt2TlJJd1NTb3kzRVVKY2xDdHA0cmNxOE1aUVRTQU5nRVBLSG1LcE9xZDd5dWtnVk1NK0dLT2M5c1FjK1BTZmhPcnhNVmQ4a2UwS3VKWVdrYnVWUng5b1pxaUk3UWdZZHVZMmhnbW1nQ3hSVWN6YTFEMG9rUElBb0kvUGxvNlgrRm9rdDQ4QlFOaTR3STMwbUpQUnRLNExnUTJVdFE2a3FrdC9pZ0paWURXZTZ4VVZmdm9vTzg5b2dCYTB6d2dNRHJ0RzFGMm5XTWs3ZENvUEFEVUhrZU1qcEVXTkl1a1pNNkVaTGJ3eGxRRzBhcU1Xb1N6dlZjNlpkNW9ER0JCYTRnNTcxQXlTMmxBaEQ2WmtObUR5TENUMGZLV0pRM1hHVmgzd3F1d2REMGRwcW8veFcxY056TmZ2bGtzRUpDQWkrNmdIc29nQmNTNnA3M1RzQVVqcUdMNXI1U01FaTlPbmhIOUZRc01IT2tZQkhmd3VXWTlLU3pUSVV1RFFTSi83N2c2ZTlodEtCRjl4aGtwSG14c3hoVDdtY2N4Z3FyVVRJR0FsZ3FHMVZ6YTgrR2xTSGRjSUZOWEk5c09SN2FrUzRIaTg4WXFZRVg0K0l4UTk4L0xxUzExRHJGb2FpanJkbGowTUxFTmNvRW9ZNnJ2cFZQVU1LdFQ0YUJBZWFLVDJscTQ3Y2c5TzZCTWV3d293bDhUMW5HVTg2TE1HalBNaTBEY0dXd1NjUjc4MVFMVFI0NzR3ZUFwcExrVEVyVlA4MjZsVVZIMmdueGNSOVVDcWxKZFc3cm1NZHI1blZUV1lwcDBBZGVKUWU4ZUdHYXFWQkNBQWZzSlNBa0hvZHlZT2ROZ1c2YUlrL3lsanpiLzk4VlZ1REw4ODloc3Fwb1pMM2lzTlozNU9oV21ud3ZzRG5kVHRlaXgvNFdscmtFU3hhbkZoQmRYcWRyREwyOXQrOTJsaURiK3JtTEhTWWpBVmpVS0ZIRlJ4bUw0WUtvRUY5eVNRV0haa0ZPYlhLUkEyMFlpOFJKRXl5TE0rdXZZYnlLQWZESU12Qnk1NTFvOEN3QjBNRjBlQ2Q0VGoyUWxRZ3BGL29jRUdVZXIyTkF0YXZZdzZnZzFtZm9XcUNvUGpOeUdpUFlMOWgxL1A4SGd3VlJJUDNMUVloaElMMXJNZVBTZTBsZ2lRUGIva096KzVpcUtUbk5vZnNxQzU3TUZRUURkRzk2cDNERlU0SDR0UkVBZWgxZk5MTlhXVXdmSytzRTRiZERPVzl6ZUdqMTk1UWdUUTRGc3pkclZiWXNwVFBqM1Qxa2w5VHhyMFZPV3Ric0ppalBCNEZ2VFVxNkZKa1YramlUZTBORlVpREkwRmM4MUdTdUZONmhPV1ZOM3VwZGw1S1lIQXM4TzY3R1FxK1R1ZHh1RHpkU3FxdG9ZSnBjRVFGaUZ6em82eDc1bW8zWUkrZFFLV016YnNaeWkyeDg2dkpseXNKUFhUYUdpcVlCc2RSMzhGS3QrSkJKd29tU2hjRDVBcm9zUGNxSE5iSVdXYzNReDNhWWV3MXpwZFRhaGg3OExjMVZEQU53akhEVGpMMlRnODJGQ0NrbVFuaEpxM3JqVTBEc1l1aEpzN1BwTkE3K0xHTHRvWUtwa0c4SnQwbGpLV0F5QVplMWY2Z0hEVDUrZ1dkQ2JzZGRkWFZmbENFY1RVMGR6TlVidUZaRXBqdHJQb1JvTnpPVUNFMENOUG1CY2htcitrNCtweGF1MUFKWWRQYU9mRjJma3FjbFZtcnZ6LzBIYnJzSk42VkNYbVFxYTJoVW1hQVdEU0k2bmlqQXE3TWxseHl3bm05TEF1WlZyRTBtTXFRWXNKU1ZnSEo2N2dodUp1aDNJcnozcVBzeEFNVlgzZGViR2VvRUJyVU4zVUxic08yT0V4WkwzSUJnbG1zeFpLd2lGNXRpT2FyQ0p2ZlVQWGpWQnVTMmhrcWhBWmhXOFNjbWRJRDNNS1BwWjRraVFOM1k4aXZQbm5Ib3hhVXp1S29QVFQ1L2JXdVVjdkZ4TmdjNFVGMVRlT0RCclJhckVxZGJXZW9FQnJvZndDK0FqT2FPQ2R3THRxekVucnJGWUtTMkRLOU9JZWI0VHM1djZGeWFjMWphNmFkb1VKb0FORVVIYlZ2Qm9SczJoWnVDRXFZelRYWEUrejJhdkJKMzhsUU83WGNqMHFaOFR6THcyNDlUWlNnblJwZFpaclFPMXBWWTEvYkdTcUVCbEFVRWRIaC8vNTVPYWZsQlV6SkZMVEVlWFBFaEtFTGh3czJWSG5iWnRPWGIyZW9FQnJBa2lkZndhQ3d6a3NrYnVETWlpejJNWnA0NmkwWWtmN0JLSHZzOVVJYnpsVUp2QlZ1cUNNQnUxSkRvbzJod21qUWRqY0xMQmdVNXd3eXloV3NJMkVZZ2xWa3M1WjQzcWdCQ2dzMWxQOGVyRVFqTHUwTUZVSURuVE1iaENGbk1VbGxTck42ZXdYZldoSjF6dlNGQ2lUZE5TWkp5RjB1RkNWVk14UUczSUVlRlhBUFZ2WEN0WTJod21qZ0FJbHY3ekV2KzA0ZThwWU9yTHZvUm1KWThyaGtBTDFERFZVT1BqNFFQZHNaS29RR2pvbUV6aEVhMVFwUDZ3S0dXaGVGTGUxYlRnbGF4WEJiMVZDZFpMQnowNmJPaFJ2cWlBcTlnVFRhR0NxTUJxS2EwSFpLaXlmUlE0Y2JpaElrVm5rak1WamRsZ0JpclJFYytuSktiUXFaZlcxbnFCQWFjQ1VSeFdqSjVsYytjTTRKR3VoZEU3a3gybk1qcXNnR1VSbjVGK05SZTFRMTNGQVRyWVBISXRYR1VHRTBuQW5KL0thWmNRUldCUGdsaGIrcVQzd3RpWXVteDN5VjVvb3BlQldmTnp4VFFSN2JYWVduNWRyT1VDRTA4S3lFNUsxdXIwMEZlb3lhZFo0akswcUttN1Nvd05vaW5CTUp1T3NGQ0JTR3NTdDhyaWh5TnNERW5OVVJBK0kxVnRHWGJXT29NQnBPZ1d1WDY5ZTdXQUc1YlVrRGtVL2RvYk1renB2Rjc3RTh4WVFKSGp3UlpEMkdndDZheC9BQ3dyOSs1aWRiMVRScndxZGoxRW9MTjBFN2hBWWU3OGtLM2pDYy9LRVYzSXBHeEVVcG5MTzRBWERBaWs2ZC90SkVueFdkRC80UzV6eDNpb3J6WGtNNVZiempjZ3p2WDd6K2MzOGxvTzFmSzN4aW1Db1YwMjFoRGhWRzQ0RGVhWlJOZUJONFMxcmg4NnloZEd4SmpQMktYR0dNWDRSbTV4enhwQzZDN0lzMlkxaG82UFFMZGdQbHR5eFdOVHErSHNBdUNTbUV4dmUwd2dqN0FnZlZQNmhhNG9WRk01SmM0djlnd0JKUjk5cFRwcVNmdjB5dFowZzkxVG5xVjlETEY0R2xyZ1ZtRjlaOWlHbGRwcXBtTlRyK29BWHh5QmZZbHdXQVRXT21xZzBGN09xK3FJRGJWT01SM3ZpMHFNS2F4VWhNeDNEOFdjQmthZ0VnYWFlWUpxaHZZc2h3OWxXWFJjTTJ1MDFWeWl2YTFKYVVndk9Dck00cFB3bW04V3FBeXFjUTRUVXRKelVweGlVbGhHb2I5V2VFZU1zbm9DUVc0WUpqT0g3QTdEeDIzaWxpT3BqaVFTaFpaZXd0TmhiNHRFN05CYnVGdjg2aXZKTFdyRXJseE93R2h3eWtNVlpWbFBrdTMvc1dGR0xZR3UrNnFDeUdraTF4SFNhaEFYTW5xS1ZZODJITTNKTm5IaVFXbTY4L1k2STA4YURUcjNLTTR1ZjVNNitsK3R2UFBPSWt6anpzSXR0OHc1bWE4ejVWL1NXQUJkRGdMK3N3b1lESHFSZHJ2T0dMRmxvODVrYlJNRm5DSzNiYmRuMVJod2k3TmtxZS9QZHQ2RERoTHRBWndUdFNHQWozQ1g1dS84em5hQXlMQkF2bzFLaXBXc3d2V3N4VlcweGJldG9iK21rYzRVb1Zveng1a21PKzZVeldvQzJLMWN1ejVqMDEyU1lsVHFhZzJpOStNTlZjNDM1RW80cENsVWlJQ3lJbHIxVlYvRnBUOWRocHE0YnYweU9UTXEyVGJVU2lDQnBBUTdZdUVhSzhMSGkydlRNdVJsemkyZ2JHSmdkU0ZNdGV1Nm5xS05mSFFPOGR2M01OdlVGQ2ZrU2hveVJac09hcGYzSjFIVExLcTBHSFZnb2l6ZEhFSnRKRmJodVJYd05RSzQxWjBjZ25YSnJEZURwbitCNXoyVU1PM1o4NFplcDRUa2s4bHVKZHJxZktqemIvSGIrSDJRcG0wU2Z3RnFNMlZKbmVoSU5jMzNqM2ZWV0FwNUdYcWRnVWJ6bTZaS2dWL283bkNoWnNkVlZOaG5KYWFZREVNOGVXM1NWcXpSTXN5SGtNNVR6T1gxak41dlZNUnFEMEVJZ2xuS2lLL0F0dElKMnZvT05rOVk0MVhFck5FL1N1NXJLclYzNUhXSlB1QVR2ZitOb3J6d0tZaDBjcWs2R1VtRENVRXBNTXBhclhDS3FGeGl4ZURZV1EwbEFFQzNLMkxJaTE5SWJ1SDFCdk8ybUprL2MvNk43MEVidXBKZjhWdGxOUmxjbDdUVkJXZFcydmU2RFJndU91MXpLd1ZkRGJLQTZBYVR6YkFobTU0bDkrNnNuR3oxZDI2NWJNc00vcTluL09tSmxYVjdiTHRLZmh4ekIxMW0zZVVQUFhScEs0eWhhcy9tVzFVTFRxK3BaTm1YTUVvb0c0VStzYkxRdnh0RjRoVUNYMkJKZXR4b0ZtbzBnOFlYcytaM3R0WUx6NjNCZno1MEJJNSt6d1RnOHg4QkErRU5JK0lsRWszckxuVXVCeHZmTzdEM05QaXhoUDFqeE9UN3lwN1c5UHlmaVJJZDdVN0xvQmtiVkpxbndVMGtWOWNDdDZsMzFsaGJOMzErVC9TVnhZUC9NRmgwS2QxMXMyVmRPWDY1UTM0Q0wyNllQY3Z0RGJCV2tVaVJlOXlzSUV2NzBMNWw0MGxkWHV2TzRiMmdXdmcvV0NWaENPQXo3SHhVbE5FTmdnNnFKSVhOTEg3b0t6WXI4TmhiZ3M3OWVVZkJvcjladTBrUEN3Ny9BUkVYZ1FSZ21pRVVYaW5HL3Y0cHRwZzlCM1YxZFVOMzJ4dzMrbkI5V0Fwc2NKMzRtaWJ6bmxZYW5QaFNnU3o1dFh0VGhYMVpiZGM0K1pMYWtqODJsMXQwTVN3SlkrMjJOYWdlaHd5TEpxTjB3ckQ3Y3JCNUtQSlBHME54RDRwZWc5dzFWMXp6Zm5VeERtaWxydnlRVmdySHFqdlgrb0J2VG9VMVVraVJHQTFpdys3dlpwejJycVVSWW5BYWNJRlFodmVGQkcyVlI0T2tZdDFEMGJKNXovYzM2aVl1a0JmRFNKaS9haUdNZWxTejNnWURjVUpYWXpieFpINkJaa2xFMkYxUzE2RnF1SHJPbjFuRzlKWTFyNm5vc21NZnpQbkh6bHZJR3dINndXajNPc09GQmU4S0tQc3FudzlveGFLckNkaXVxRGV6d2JLai9vYTBTSjhUcUd2RGRGWjdMci9lYVducEpDV3ZUZXlrTk5sRTBGWWVnOEphcjZNUkdjeVY3c0hGR1hQYU5LL0duRzNvUm5CNUkvaWtQUzY3dWszYjU3TXZQQ3FqT3p5QzVWZkxDbHZwK0phSUpUVmRhZ0IwUysvQzdHYnZQem9hSDZub2tzOGZNdVk0eitkdGI2emh5OUV0aGN4dDI5aXA5VTYyMDFQMFR2eWpOZmdMUk4vTEVIZW9jME1xYm9FaWZ1UDdyQ1RqejF4NUZKZGRUaHZiZ1pKYjhrYlBYSEZEOW5GZnVkL2FOcmx0M21yZjg0U0pKK2tRWXNzWjk4QitXUDdhRFR1UGQrU3dkb1l0UWxuaEpqWkszUlV6TDY0WUFZYWJ3elZtTXFNYzZTc3ZUQXhLbk9wSTVocjVoS1BFdUhiLzZiRHpGVS85NVpqcW5FMDNRMlV1ajdrY2plOWRoM3lKaEtUUCtNOSt1ZUIwNzZycW1YbUVCY0pVNnhueFhmZG4rSjlUYzQ4akdWZU9wbzg5czRKeGlpTkh3U0Q1RnhSNktPTkREU3dFZ0RJdzJNTkJCZkRVd3VMOFNYK2M0NGo2Zkl1U0U2THBWMmphZklydWVwbmM2R2FNeDZ4Vk5rODdtS21LbTdjM2JqS1hLNS8wKzhkSzdTL3ZTTXA4aGpuK3FQTnZZeDFpRVVlUjliWThUYVNBTWpEWXcwTU5MQVNBTWpEWXcwTU5MQVNBTXgwMER5RDFlZXFzU001eTdaamFmSXVlYU53M2JTRjB1UngvRWR0Y1dCUHJ6ZnBUdDAzejJlSWxmZlNKL2NPOTY5K1BIQkVFdVJEOVBIaWJaOEh6aUlqODQ3NFRTZUlzL2ZBbG56UTNYZk1KWWlKOTBhREZVY0pvK0twOGdINkFVemZNOXVteTdEa2VJcDhpSCtiWFA5M2ROaE1GVThSWjVjaDIzd0hjS0ZZVENSa0RIR0lzZnZsZUN1aDFVOFJlNzZIMlowcmJlQkk0aW55TjMvdzR5Qks3cGJndkVVZWN2K3FGVzNLb2hILzNpS1hCek1sMTcza3duaktYS1U3NTd1SjIxM3dVczhSZTcvRi95NlVHbC91c1pTNUVqZlBlMlAzZ2FOTlo0aVIvcnU2YUJWMmg5NjhSUTUybmRQKzZPNUFXT05wOGpSdm5zNllKWDJoMXc4Ulk3NDNkUCtxRzZ3V09NcGN0VHZuZzVXcDMyaEZrK1I0N21uNk1xQThSUTVsbnVLcnV3MHlIK2gxUjJqZHU5NDdpbHNDU0xuNHlseVBQY1VrWTFqZDRpbnlJZGZ1bjlYWml0dmtQbDRpanpiOTMrcU1rZ2I3SWxXUEVYdS9yK0M3MGs1K3drb2JpSlBaVGFndnBUM1g2SHVKNFgybnBkNGlseWt0emp3VDU3bWVxK1EvWW94bmlKWDZSYjh3YUdhb3VJcE12L0tqUCtmdis1WFgrZ05YL0VVdVlyUCswKytkUCt0ckRlcWo0WWxuaUl2TmxlVDVXRjZTQmIvZkN5V0lvK3pDeW4ydW1oRE11YlFNUlg1THpKM3lIK3BGM1A5NzUzOWwwYmsvd2NaL0ordFZqSmV3QUFBQUFCSlJVNUVya0pnZ2c9PSIKfQo="/>
    </extobj>
    <extobj name="334E55B0-647D-440b-865C-3EC943EB4CBC-23">
      <extobjdata type="334E55B0-647D-440b-865C-3EC943EB4CBC" data="ewoJIkltZ1NldHRpbmdKc29uIiA6ICJ7XCJkcGlcIjpcIjYwMFwiLFwiZm9ybWF0XCI6XCJQTkdcIixcInRyYW5zcGFyZW50XCI6dHJ1ZSxcImF1dG9cIjpmYWxzZX0iLAoJIkxhdGV4IiA6ICJYRnNnSUFvdFhHeHZaeUJRS0Z4dFlYUm9ZbVo3V1gwZ1hHMXBaQ0JjYldGMGFHSm1lMWg5S1NBOUlGeHpkVzFmZTJrOU1YMWViaUF0WEd4dlp5QlFLRnh0WVhSb1ltWjdlWDFlZXlocEtYMGdYRzFwWkNCY2JXRjBhR0ptZTNoOVhuc29hU2w5S1FvOUlGeHpkVzFmZTJrOU1YMWViaUJzS0Z4dFlYUm9ZbVo3ZVgxZWV5aHBLWDBzSUZ4b1lYUjdYRzFoZEdoaVpudDVmWDFlZXlocEtYMHBDbHhkIiwKCSJMYXRleEltZ0Jhc2U2NCIgOiAiaVZCT1J3MEtHZ29BQUFBTlNVaEVVZ0FBQ0JZQUFBRGxCQU1BQUFBZlgvdjZBQUFBTUZCTVZFWC8vLzhBQUFBQUFBQUFBQUFBQUFBQUFBQUFBQUFBQUFBQUFBQUFBQUFBQUFBQUFBQUFBQUFBQUFBQUFBQUFBQUF2M2FCN0FBQUFEM1JTVGxNQUlrUXlFTjEyaWUvTlZKbXJ1MlptMTlYVkFBQUFDWEJJV1hNQUFBN0VBQUFPeEFHVkt3NGJBQUFnQUVsRVFWUjRBZTE5Zll4bHlWWGY3ZTQzM1QzOU9aallqRFlTcjBWRVFraElUellvQVVXb1gyRFhyQkhzRzZPZFpEY29lUjJKQ0tJSTlSQUZaR0pGYjVKNFNXOEV2TEhrUlY2UTlSckpEdmtqb3NjU2lNVGU1RFVLaVhBQzlNakN5aXAyOUZvaXdVSCtvOGNmWS9mczdtemxWTjFiVmFmdXJmdFJ0K3JPKytoenBabFh0ejVPbmZyOVRwMWJYL2QyRk5IVkdBSS84L0IzdU95LytkR0xYNzNSV0NVa3VGRUVpTU5HNGIwc3dwOTlOR2Izb3VqNzJOLzdyK3p0eTlMb09Xc25jVGhuaEU2b09lUDlOZmFOYUpuOVpoVDEyY21FbEtCcXZSQWdEcjNnbzhJeEFvc3dGbUNzYy9waHVMM0t2a0t3ekNBQ3hPRU1ramFGS205K09Zb0c3RXVQdVdvck5FbVlRb2JLVlNJT3l6R2lIT1VJdE8veWNjSGdQcys1eFI2V0Y2QWNVNGNBY1RoMWxNeWtRdjM5cU1YWVJZY3J2OHpZVExiaHNpdE5IRjUyQ3dqVC90NjFhSkVsNndUcjdDS01VSkx5UkJFZ0RwOG8zUE5hV1F0bUJTdU1pU2xDdE1rZXpXczc1N2xkeE9FOHMvdmsycmJ3ODN6N2dGMFROYTdTMnVHVFF6NWNUY1JoT0N3dnU2UnQ2UUxhN0ozTGpzV3N0cDg0bkZYbXBrdnZQZlptck5BQmd3MUd1bVlSQWVKd0ZsbWJQcDBQMk5kaXBjYnN6dlJwUnhwVlFZQTRySUlTNVNsRFlNeHV4bGtZZnpHQnJsbEVnRGljUmRhbVQyZnBBcllZdXpGOTJwRkdWUkFnRHF1Z1JIbEtFRmhnN0VoazJhVGpCU1ZRVFcweWNUaTExTXlVWWpBYzZBaUZ1L0MrSWwwemlRQnhPSk8wVFozU0cvSXRoSFAyVlRpSC9NTFVLVWdLbFNKQUhKWkNSQmtxSUxESzNvcHpEZmthNHZhRENrVW95NVFoUUJ4T0dTRXpxazQ3T1Y0QXJ5amRqcUxqK3pQYWpFdXRObkY0cWVrUDF2ano1SVFSdktWNExZckdPOEVFazZBbmhnQngrTVNnbnV1S1RwTVRSdXQ4M1dDSnZtQXdpMlFUaDdQSTJ2VHBQRWkrY2lpK2FuUWxPWTQ4ZldxU1JnVUlFSWNGNEZCU1ZRUmdtZUJJNUYzamE0ajlrNnJsS04vMElFQWNUZzhYczZ6Sm1qeGVFUFVlUlJ2MEFZTlo1Skk0bkVYV3BrL25MZlVCayt2c1k4bEhUYVpQUzlLb0NBSGlzQWdkU3F1TXdPLzlyc3o2Y3hlZmxVSDZuU2tFaU1PWm9vdVVKUVFJQVVLQUVDQUVDQUZDZ0JBZ0JBZ0JRb0FRSUFRSUFVS0FFQ0FFQ0FGQ2dCQWdCQWdCUW9BUUlBUUlBVUtBRUNBRUNBRkNnQkFnQkFnQlFvQVFJQVFJQVVLQUVDQUVDQUZDZ0JBZ0JBZ0JRb0FRSUFRSUFVS0FFQ0FFQ0FGQ2dCQWdCQWdCUW9BUUlBUUlBVUtBRUNBRUNBRkNnQkFnQkFnQlFvQVFJQVFJQVVLQUVDQUVDQUZDZ0JBZ0JBZ0JRb0FRSUFRSUFVS0FFQ0FFQ0FGQ2dCQWdCQWdCUXVBeUlIQ2R1VjVmdlF5d3pGUWJpY09ab210cWxkMTFkUVhzN2FsdGk1TmlIYWZjdFRLM2FwVnlMelI1RGp2dVNwZVdhRUptYWFXWE9zT3hzeTlnYzBIUzRpK2thTC82L2xTRS8rMTNuS1JrdkhvdEZSSG1kdUljTmdGbUV6TER3RDIzVXZiY2ZjSCtQSUJ4L2k5U3JWaGtPNmtZMzl1dGkzVFgzLzJLcjB4citZbHoyQVNZVGNpMG9rZVJFb0dWMkJma0R2eWYrYVozL2NaUC9LY2U5aGgzWk5rWi9sM1A5Tk5vOSt1QjJ6Tkt1NXRva2UwSHJrT0ltelNIVFlEWmhNd21zSjhybWNPNG01OFZOK29IZnYwTjVRN2VMTTQ2RTZtbm1YNEtIZlYyVU5VM3N1NG0ydjFHMENxa3NBbHoyQVNZVGNpVWNORnZEZ0xQeFgzOHl6bkpPdnFIZml2eEJvOTAzS3lHMXRrTnJmcjNQdTZJbS9OM2RGeUEwQWh0dUN3Ti8waEkzR0puQVNSblJFeVd3eWJBYkVKbUJqYUtTQ0d3RnZmd2g2bG8yKzE3ZTNGZTFJOXMyV1lnN2dCMSt3WEdUb1RLNjBGWERKWnh0Mi9MM1pkUkl5c0drK1d3Q1RDYmtEa0RkamxwRlVkeEI3OVhRWStsRDRpOEp4V3lUbldXTlhaZjY3Zk81RjBQUGNsMWVzM1E4V05VY01TU3V5dDRRSUl5ZUFZbnlXRVRZRFloMHhQaVMxSDhTdXdMcXEwQy9DVFAvTFZaeCtXNWk0NXV3aWFUVC9DOUtvTWpYYkF3MUJwOENLV1BXVElRV1dJM1VYU3c0Q1E1YkFMTUptUUdBM3VPQmNFWVdWelhLcld4RDNtYldRQ3JWSDJZVEtkb2lnQnJobThsVXRjREx2TnZTQWNqWk84eU9ld2FoZDZ0RVBJbnlXRVRZRFloTTR6cHpMbVU4OWdYM0szVXpOYUlzWXRLT2FjMzA1cjVjSDVLZXNFV0sxOUJyZHFxWTJPTXNmQnJzbHlYeWRwa1RKRGZ5WEhZQkpoTnlBd0M4OXdMMlloOVFjV24vZUtBc2FQWnhtUTFyd0Y5UE1mM2ErTWdaODYxSWhjbi9NU25TMCtPd3liQWJFSm1Hakc2dHlMUWk1M0JqalV4RS9rK3hxb05JVElscHlYaTNIaG1JNjI2d1ZiMnRzeWhoNjZqeFVJdVVHcTVFK093Q1RDYmtLbWhvbEFCQW51eEw4Q0xYUVc1bzlPR3pMbW96cUJwdmJ3NSswYXdoL2FWM0tXSDAzQmpEd3pLeERoc0Fzd21aR0t3S0p5THdITHNDNm9hNllyY0xNOFZPTjBKYTdrYklZdkJGZ3lPV1NjSGhOMW1GZ3dteFdFVFlEWWhNNGNOaWs0ak1JNmR3WDQ2UHVmK05OZlFjd3BNVi9UVi9LZi9RRzRwK0dvOHpIV3NxMnBMd2JjT3MveUVPR3dDekNaa21tQTFlYmYybzNXbGYrQmV2WkxYeitxVnM1Wkt6ckJXbmNsdUJqNjViOVdwYm1RNUZWMWp1OCtvWjVTM1JlSklVMHVlSnpDa2k1dDFka2RHTHZ5U0RBWDRiWVREWnNBc2EyMDFnb0wyZ0RLVkhOS3pyNlJWTGN3ZVZNMXA1cnVTKytBeDgxVzZXNHpIQmZnRVRtRzUzcDNDNUlrbWxsTnhrRDlLUDg0N2h1eEkwM0wrWkdPTjZXUEl2ZnZob0dxRXcyYkFMR3QwTllLQzlvQXlsYXFuYjlSZWYyN2x6bDFMYW0vMVBsS1N3eVc1SHp1RGs0cGwydmlzVHNVeVR5aGJCU3FHZUJ2aHV3NS9HV25XelJuQXU5SjBGVzhqTEw3eHlyNnVvNldPTmtYUnM0ODZPc0UzMUFDSHpZQloydEJxQklYdEFhVktWYzB3MXE2K2FwRWszMEwrQTZSRTB2V0huWkljRHNsWFkxOVF0WXV2NE43a1VNMFR5RnFCQ3RRWm94OWhyekgwUWFPcmVnQnY2T3BLMHpieUthM3hvK0hEYTFyY1VNOURGZ1l2NkhqZlVBTWNOZ05tcXFHYk4xSVJVVVdDSEh2QXd0UC85b09mZWZFa1hWbmcrNnY1RTlDeW1seU5UTXRiWWdIdHlPME1heFFOTXZ4cHhYSkNVMFBGSXROYmlxM2VTVFJFNzJDdjV3elRYR25hUlZ1S3o3NGRYY1VuTWtabzVYVXZvRVAzNUhEaE83LzQrcXNtcnhYc3VnNllLUU1acDVlcHFzcDA3QUc3NG5sM2txcmQ3WFlURHRxaDYrS2xUM1ZTQWs3RmtiMnRpNWRmZXUyMTF6NEcvMTY3ZFlqY1F4ei9xaEVuSlZpTmJIQjRDd25haDd3cnNReUlmZlZRbnBNOVJqWXN4ZFgrUFk1YmVMT2lnSU9UaWhsMXRoQlU2TytwQ0hWZi90V1BhL2x4S0tZaUhXdmNMNk1KK3lZd04wS25FSEVhTG1TbENXZEloUS9RdXNQNGRyVE8wQ2xFbkxhR25VUktodk90RjRjTHNaVWJQcjRoTU0yR3dhdGhScVZSaEVrb0pNaXRCNFF3d0M1eUJISHc0Wm5Sbk9SWTZaYVpUK2ZSOFRwT0NyQWFXVXlMTExZUGVaT3ZXSWtvNlF0V2t0ZnVwU2l2WDNoeGwxOXZWUlN5dUZNeG84NFdnSXBXckNUKy8rL3JDbmlveWduZlRUUXRPd2ZuTjBhN0ltczU3MTFaYVRLck51N0dlbmx5QytaVG0xanNNYW92NnI5dGxQTzY4ZUl3K1FRQ1ZxQXBNSEVkSFA3MDBiWEtCTG4xZ0cvNTlCQXM1OFNzM2ZGdTY0Ti9JSjVIanovTnI5Yy9DZ0l2enJDTTNYalE5NlI5UVpSN09nc3JWelhjZzJiQmRWUTF2M08rRUZSODhmWC9MZnprNXdVVm4rRmhjMXN1b2FKUXVTdG9UNkIzRGVZN2FHNi9rSE9NeXRVWDlKaFM0UXI0N2xYc1pOdllIdlBQSnlvQjFRTTl6bUJkRHYva2cwUEdqS0ZtVTJBYURkcGtidzB1eklGQmRZSWNlMERyMU5jWGNOVkgwUDg3U1J1K0ZUQjdMRzhncmpXSWw5eTJEdUVDS3ZnRm9iTWtPemUyNURvOFVuRXlZRFd5RncxQis1QVhqUXNPMVpmNjJ1bkJsUlJhNTdjZDZ5Z0hIWFZFbEpVSlFnVi8rTW5EMGd0L0NqZC9oS3FWVktDb2JIQmJyL0Z2d2NZc1RMUFBkQ2F6TjZoNEswMHFOUnRnZW5IMS9INFV0ZkZ4ZzIwOEwxaElQeFN6c3FySGVISUlEek14MlUwcWJBeE1vMEZqZHZZc1V5WXRrcW9UNU5vRHVpRjh3UUZEQzA1cjBMblJ1cDJ4TU5RRDYweTVWL0FXdno1Z0YvL2t6eGdZSkRlNVJuWXVCQ2tIRkxYKy9CaW8rbU1zWkZrYnRVMjBXMXd5cWpFZURHNFN5bk9Ib0lLZnRkMVhWZjA3eHZEcW0wR0Z5cFFLZERWc1YyQWFEMjRXQmdmeVloY3laUHptMG1Ua1VqY3Q1QXQ2UjFIVVI5T1NhTnZZcXpqUVhrTVZyeHZ3NUJDbUNYZy9yREV3Y2ZNMmVKVmo4eXV4MVFseTdRR3JJWHpCS2NOc1hqY3M4QnpiMHA3b3dzaGFSY1BoMlpOZUxFMEF5VFd5NUNYVXV4bzQ4QTdtV0NvYVlEZXVNOVlMUVJQNWRidGU2VXFsUWxEQmNkRjlsNjk0SWJkc1VKR24wcDUrTG5mdjhQRTdQclhGOU9BZWw4K2xDV2ZTNFNVOXZHaHg1ekxBcDU2MzBSeUZWeDhRY1Q4T3djMCswRzJJR2dNVDFSR2Q4dm5CaGprd2NDRElzUWZBNTU5T2NPMjF3bUJ5ZDNSQnZzNXlUOTdpc3lOcU1KOGFhc1BXNzc3TWIvN21HbGtMcW9STDkzYndKL0ZjUkFzNFR6c0huZVFlZWs3VVp6d1ozSVVVbHdoQkJmZ1QvT2creHV1ZEpoVjV1dXpwanZudS9TamF4V3Y4MEdzN3RuSzVOTmt5UjlHUzlpOExmenVDTHlleEk1MXgxZGkzM01wN1N1Z0MxVU4rSE1LSy9sMWRWM05nNmpyQUN3aFAzamNHQmc0RU9mWUE2SWNucVBaYVFlaUhocEFoZXM1dkdOUkdQZEdsVWtQdEEvMmNTTldmYjJSN1FwRHU3WmFPZEFWemx4THNmTHNVMTZkbkpjNFNTZ3VFb0tMTmpPVTlFS2toU2xHUm84K3VRU1c4Z1kwZmhyMGd2bURSMEJFc0hvODJycVFNSm1Vck9WcFhpdmJqY05zWUZUWUhKbXJLYWJ6d3RtVU1EQndJY3V3QklReVFUOFRPVUJNT2tFSHU2U0VDejdFSFdlRzZqWEx6NWFuVVFFR2w1dnVDWkxsUXJwT0J6V1ptbG12R0kwM0pyQm1BUnZIcmZzM2lGWXFGb09MY0hCN3g1WU1UV1hXS0NobWQrajNXQlNBRjlpbFBVSVlobW9DZzZIeWFVQ1lkWEROOVFkZTR2V29hd3pFZU0yZ1I5VUplSE80eGRDb0NEUGxlQlIzcWdLbkZia2pzai9IQXdFR21ZdzhJWVlEbUpEV0tqc0VDWll2RzVwTWs2Y0xHOGdDb2NDYXpwMzRMakd3SWxXaWZBKzRvNjA5NmVMaWNrdXg4QzFyeVN4L0tjNVpRVmlBRUZhY21Ebnk2cHA3cktTcHkxREVmTzREckRzcll5TGpnM0poNXBjWUZWL0RzRTJsU0srakZJVGdTVkdsellPcEtyc3NwOE5KZ1g4ZTZFT1RXQTBJWVlHcVNLaDcrTzdIeVMzanJtRWNOZVljeW4rRjlocGVuNG5MSi93VytJSm44bmNVNTkyeis1Q0J2R2NLb28rSk5za0toaDl3VnkxWFBGb0tLZ2JGeUF6Tnp2Zmlkb2NLdTJhNHg5TG5LREg4NndOMUJseStnU1dmU29VV1Q4S0hSM1ZlMTgrSWxsa042WHk4T3gzZ20yeUNZR3FlbE14bCtqd3pBcnd0QmJqMGdoQUcyNFVRQlVoYTBWVDF6TTczMkEzbjVoU1lKWUsvWlIzb2lyc0RJa3BOZ1NkR2VNYzVNU25jTkk4TWExZ256VnNGMXMwN1pTbVVDVU1GWGJ1Nmp5dmlidW5KSk5VTUZ5b2VDYUdrS1l0dG9lUlp1dy9nQ3RIWUlNa0ZuWkEyd2MvQUFhUU9URk1NWjRhUWFZUjhPOFVvMUhKVTBoclo1cXRRQk0wK1dqSGVSNmRZREFoZ2diSytZenZzWUxIQS9WaDF0aHNZUmZBWUxGMElTVnYzTzRyVHMvd1crZ0I5d2dpdGVKWUJaaXFXUGJnUmRNRWpPc0w2ZDFUSlFUQUFxK01yTlBsS0hPMHc1cThsUWdmS2hZTmRZY2UyYmZqcW5ZeGJSaEVUTFlBcy9ZVk1uR0ZMbkN5SllDRHFTNWZ4L1BUaUVSeFk2WHRBZ21HV3RkQ0hJclFjRU1FQ2dDL2Z0S0RyUUZubGcrSHplekNFa3lpNHNtbDB3UllCblJ1NlFJUUlmd3E5N1hBaDRvMnRDbVBIZm9tRnpSbEtkbTZHb0w5OXgxWkdKeXdTZ2dxL2MzRUF5dWVlVnZpQkxCY3FvZzl1R1Z6VzIvcVBJbk55cFFrVTBxVXdvWUlneFR6Q0FMekM5K3E3aG01Q1FXc0g2SEFLVUQzU1ZEWUtwSzdHSFRJQ0tDWExyQVFFTWtKOGlSakJ4VjY1MmpIdVpQdHFHUkxqdXlZYUN2MVdiQVRKTy9SWVpHUlRrRjNmV0VIeFRsVUVCcTRkQTZXN0J0cWl2d0R1NWljdmtEa0FGck53WU0zcnVHeVF5V1NveUd2QUlmTnc5MmZyL3hMVWtad1B2SXlRbkdOYmVMNVZweThYekpHSTdLT0QxT1RTUEZ6UUlwZ1FpNzllSklLY2VFTUFBMDVOVTdoc1NGNEJPbU1tbThXRXNYR3E4QlkvM0k1bVcrUzN5QldMNEViOElBVEtVYjhFeXhwbFJDVTUxRFNlYVovWXVYZVhrNVE5QVJUdTFjc045UXpLeXNsQmhWV1FUNys5dmlFbEJUL29DL09vOExseElFODZZaEkxRitGTytxc05mVVlvdi9HMERIbU84eEpqa3FmOVRuOE50dkt6UkpKaGxqWE1peUtrSEJEREE5Q1NWKzRha3c2eWJTMCtpbVdOSVJ1OHlqV3lyZmhLUFFpTURUODJ2KzN3ZzhraVdNSDdQVStOTkk5SDlobzkzNExLNkhYZHBtUklCcURqWFV3SWh2ZzNxM293cnNsR1JVUUVpVnZCOHI4dTNnWmFVOTl2U0x0d29Xa2lUa1RPKzZhT0pESnhnQUVEM0VpMzVkRy9IS0xFbGJjbUlyWDFUbThNOXZMdmFKSmhsVFhNaXlLa0hCRERBOUNTVis0WmtrcnB0TVo0dUpNTjFFcmNaVnJyenB3aUY2d1h3QnFRUTlQVUlLbFNQRlFQSk5yWnJJNlhXVGJKQ0lRZmR0V1FVRkFwQUJWZzZXcFVWNnloeUxkRkdoVTBaNDlsL3pNVnR5SjBJK09qSTEyeEZpbW15bE1EUGZsamV2QUhlL0V4bUc1a0hVdmcyQTZRSHUycHplTUNRWWsyQ1dkWlVKNEtjZWtBQUErVHc0Z2FBU0xsK3NDc0RLRDBacGlVOUNrYXhSeWd4RlN4KzRPd0tYOEJ1N09YSnVDSjlVa3BzemR0a2hlS2lVN044U2JFQVZQUVU4bkZkUTBBb3FkVkdoVTJoRmg2bjlmbjRuYitpRkY5NUIzK0thWktsOVc5WFBna2dhb1ZQUThRclNuRjZMNzJIMkpQZVRKZjNDTlhtMERoZTBDU1laWTF6SXNpcEI3Z1k0T0xQdmZSSmk2YmQxQ1MxRFFaNE84N1h0eTBDanlGZFRSSUtwd2dsRDV4a2graUZubVVtSXVyZk1NODlXSFIzaTRKbkE3L3V1cFdxbXR1ZkN2NWxvL3VvT2o1YmsyZlhyRlNndkNvNFZGTUN2aU1FYlIyZnlUVDh6VklaeDM5ZGZRSCtEdkl5bjk5dHFxR0g4V1ZQVWNlcDBTUmNiYTF3WFE0MWtsQnRrMkNXdHNxRklLY2VrRExBNXovVGUrVi8zakRWK2RiUERSNytZU2VLdG5yUWcxTnBQT2V4bWhMRTVVWnF1U0FhU3FjUXA4VC9KeWNHaGRFV1R4SEtqQXdVaWkrd1dOc0ZReEJiZE8yNFpJVkNkcS9hY3V3Ri9hbmd4d24ya1hEdUxHOG05NWlLM2lILzl1U3RGd2ZKTTVqQkZ5UmZmWEhRRVZrUDBGaVluMnRaMW1zeHU2bTV2S3pLNWd1dVh2RFBVc3JQV0s3eEt1QTdsN0dmV1VaekRYSHc2RUFSdUppWlZaNWJ4cGF5NGhxL05UbUU4WVJhN3VZYjQ3ZFYxYUhCNUlLRHlYVHFBYVlCL2lsMFkrancvMVExRkFMZko3cmIyNTNXOEsyZFoyM1B4SkVCRTMrZFJVM2ZyWVAzNU1TZ2VCU0FYOWpCbGFYQ05pTkRXZHBDTlRYR1FDbHhFQWk4a1luMGlKQm5XSGM4Wk9RWDlhZUM5MzJzRzR6WTFKNHVwcUtYNENhUERpVzNIYUZibTUySlgvN2ZKc3dSUnZvTENLUDArRDNKYUtNSldwTmNaNUFyNFR4WkIxeFFoeUVoYVh3UnJUL3NRRUJjNk84bUpURjc1aEpJRWx2N3B5YUhjTHdBclpVMENTWnZXVTlpSjUxMWZOOFJyWFloeUtrSEdBYjQ3ZXpSLzRsYWY5bDR1TURLNEgvcC9NQXArL3Azdk5XQlJWNEVpRkFzVnZ5QkRNTXZOOGl6K0I2ZStyYStlS3BiZHNvWHF2TXZtNUdoM01uU0EvYllLQldDU2hNenV2YmRicXg1d1dwbmJkRVJmQm9jVGFOclVaRmV1Um5wRThnR0ZiMjRHZUJFWTNXVDI0NjR3Myt1cjlWN05INFVSL08wUVE1Wk5wcUtmRUUwUkdmV24yVWZZeDhSTmZQL3NuOVBjUnM3RHBXdmZxQWVoekNjdUtucWJCUk1Ya3M0Z2x4NkFEYkFEZlpRZE4wZlRuNjVWZ3M5OXEvZ0Ivd0xYK05MSFVubEdjUTQ0SzRJeGY4ZGF3T0V0eEpSZ2dycVNRSThMalRDS2wwSGJFYW1VK05UVGFEWmJSeUh3ejNVdTNCODNYRHltaVd5NUxxU0xPWDhxZWlhMzQvakQrT3pwQ0tEaW84ZURpQUp2anY1U3B3cWJsaXlKcnFGL2YzeUc3OTRsRWpnUm1EZnJyRk81VFlQNDBvdXhHY3NvZmVJSzVsdm5LTjVTUFJUaC85TFZSSHRxWUdNakx1Q0Z6TmxwTWR2UFE2MzhWNXlvMkR5cG9VanlLVUhJQU5zRFdYUFFXK1JQc2N1cm5IdGRobW5jYzh5UitBV2h6b2paLzJJbDRCcjA3NDNuQmdHVEJKS3BnaFdJNHRGeC84blhtVWZ4K0d3T01lQ0kzekRRMkhSeHFUY1Y2UXE3MDhGdUdHOGxyR3JEeDJtcVJBVXZLMnEvaGJHL201SDNnM2txV1VaSVgvWDgxYnhjbHkyR0xZbFE0bUZFV08vY2tOS1dzMUZjSlR4cy9GNUoxa3l3Rzh0RHZlMFZXZnNPaXlZY1F0RHlYVHBBY2dBMzYwY01IVHZzd1QwWGpKQ2c2bkNDVHdaZmphSlJqK3BTV3Fmc1g4cFUxTkh6V1YwQkhiQnIydHdTQ2huMUpsa3pURXlKWWdQVitBeTl0UlZJZ1JHWWRlZG9xZ3Q2c3V2RUZmdUd2YW5ZbVNzM01EVDYySkhLcEdtWXNnYklydzh6d0dFZDJUT0tQZDdvMTFqTVVMbHo5OUg2UE5LenVLTVkreW1jci9LMmNyTzk4QytVRlVCZ20ydVZZSFJXS3M0d0FnMUNtWlMvWkRyNkUrUVN3OUFCdGpUNC9XK3BBU1dUTzRJNWFEWG9YVlVESmM1U2YxMi9JVzk3Wnl1dnNyYkNYdHpZSUkzc2FoTXVNd1h3S1NGWDJnWHpCUnhZQnZWdHA3K3RyeExZVytLMFhkOEVGUlVvYzdwSHZLbm9vZVBGeXpDM1QybFJab0tHRUtnNUt1WXFGVTFybE9sNDhBQkh4cmFyanlhK0NtMHhHeWdSNStnb29NMzBRMEtMbWNIbm1DQ1dWcWVPSWRqYkdTTmdwbWdFWWdnYXc5QWdPT2dOa0FnVG1GK1JVNGV1OHBnQmhnTUxBR3lLQnRwL1Yvb21Ec3F0WjF6MWtjTWdHQW5Fb2I0TjFSbVd5RFB5RlJlVUo5Zkp5ckNEQnpiSEZneXNZaExtdi9ualk2MTFGRmNJSzlDbmRFOTVFMEYzOEc1Syt0OXZzZllqOG9iUHFBeDI4WTl1RjRZMk5OQlBraTRxY3ZoMENCdi9KVkwwNURYSXF6cWdCbUQvK01jOTcyYU5RaHd2enRZQ3hGKzRoemlSMXl6WUNadERVU1F0UWRrNEl3anRBR2VJN1pncGhjYjFia2E0NTBpVjJISU9nYVl2a2xjVDM4SnVIKzhvMU4zODVhQVI5eEdHQnZpY2FNdXBrTzVSaWF6OE5NMGNPVThaV0I5QXhZbDB0ZHVYTWIydjJHdjZYTGlYbENrVjBldGVXcEdlbFBCQnkyZkZFeDg4MS81anhEK0xGSWtUWVdZeTZ2RmhiSGhUY2NXMEVEVUNocG1JTWtRektWSmRGbSs2d0txS1MvRnkyN0txUU8vUVZjL08yZUVFZWtaeWhFSG56U0hvQVN5c1ViQlROb2FpQ0JyRDhqQUdVY29BNFNIQ21xdHZCa3pkaFJuN0JzN2pVamFDS3hPWHo4bW5nSkpNbHFEUkFVZ21QU29zaWxDdnBFcGNhTzRhbHlyU3VOUFEyWHVPblpqb05WTmhkQ0RWT2MzUW9uejBVTW9JOVhyeHBzS3ZuS2pyNGZHR2RFTUZRS0VSRjlvRkFhd2U5R3hOYVNkOHl3djhBVmlQWWVQR25lWlBrTEFaYmZzYjZFc1dJWWtvTnp0akRwUG1rT1lxS0RkOUViQmxHME5RNUMxQjhncVVyL0tBRmZ3WEJNVzlXTGllMnFBZHBBM0VvY3M4bnJsOHg4M3hQZnpGdG1FamZCU040ejhtWnZjQjQ3TUtRWGRsUkhtNzdaYURqWGpQZTdPNDhiZTlCQ1JVOVNiQ3VWaFlkSHdZNS9xR05Wa3FBQStsWGRQblZUZE1rWUpTc3c0YjRwUTRMS1BlUzBua01INHJEZUlQTmViR0tvQ1BseXdHRVNlNGFGeWprRjNEbzNqQmJCS2xZSWlKSml5TFdGa3V2UUFaWUJkWXhRSGlweHhwWURKaEoxekkxMHFIQjh2ZUtCdmpkREl0blFuY3ZTNWphVE9MaHRGNDV0U1h5RG5qWmJIUDVld3pmaERLZWdsMXNPTTJXTW84ZDVVQUlXNVMrNFpLbmptWkYwNDZxWnN1MitiSkt6SUVXSzJ2Zmswd2ZPVXdkZ01hRXAxOGhYTHdCL09yNkNocWFvbXgvQlV1bnZBbmNOdHRXN0dhMnNVVE5tY01BUzU5QUJsZ09kR2EvY1NBb0RKRWwvQUo2bjNwZjZwMzFNOHNETFNra2ZZWFNNeWU1TnZaRW5lTWRRdXJwMXNZWWh4UWNJcUlCdFo4d3hyVmxBbXhwdUs0OVJMWXJpR0RCVXdEbFRMSG4xek1nOS92U1RWYzdta1hYUHhFUXN2b09tVVYvUHhYbllOOXpUMWFPWHlGcTNIRHNMN0FuY085OVJjbWV2WktKaThBbjZGSWNpbEJ5Z0RIQnRMTk9DVXhQeW9WenBINEpQVWZhRjg5cjhNWmlwTE1yYS9waUxzZ1FJakV3VUFyNzhEOWNObFB4YThuYmY1WWErdVV1eWVxQytud2tvU2NqSjVVekVxR0dobHFPQ2JEZ2s2RUR3eWRScWJmOXFYSnk1Wlp1MnlVQUZOMENqWVo4cFVBTk9CK0F5YkZDRis5NnpEdTlKVkpVTkdwWnM5cmxXZTBkZ2tIT0RqQlZsZkVCSk1XWDBZbWFJSHZNdStoLzduT3JLdStGY1pJRUJ6cHBPMms4WERzV0t4YjF2Q2dRTDhDVzk1aWdoUjQ5eHhBY0FKbDNYT3FKVW9XSlJLTXUxQzNXTXVLVWZVS3J2QTRvS0V4YkFYN2FPV0NsMndNL0Z0MzUwcTZVMUZyK0FBVFphS0VZZnRpT3V3blBHWUc5bU91cGRkNFZmNkYvaUNGaWdGbDJWTWNacnhOMHYyallxQm5NcW8rcndEemh3YXh3dWlSc0ZValJ0eDRJNzRyUWRCdkFlZ2RTUXVVbCtwRTBQU0FQbVd2NmlYMTgxZkVZbDcxN0Y2Nkk5eXVud1hDc1psc3Y4UDg0LzlDVjlRWUY2eHNBSWo0eGxnclBjT240dnk2eXd1WWY3ZmhDOEFTeERYamxsVi9sMHZ6cC85UHlYQmx3citJSG1RcDBhV2lqWlg2QzdQdndvb3BxNkRkRWMxL25SUEtuUEIyaUhmeXVIWHZYUVJNUENNdi9rZWk4ZUFjZzM0QW1jT3pRV2lSc0ZVU0Fua2ZBbmlQV0JiVUdENUw0VzNORUMrbmJtajFPQ3VSS3k2Z1pqN2NXd3Y4L0NJNDQ4TEpxbFp6RlFOUVh5QlVENDV1R1I5YlFhYW9Xb01Ga2ljejFGVmdSWVM0cWg5VTRJdkZVVXJOMUdXQ3ZFaXYzZ3luR2Nmdkd2cElkdlZvdTNXSXBjdDZMR096bzVQelBaSHIrNmtJdUxiWHI2SHMrYXZFdW5JSVV4cDMwUmlHd1ZUMVJPRUlONERWbnAyRTd6NHNLcExCS1FCOHBXS0haMEVJc1NtSWd5bUhvallCWG1ZVk9lSlF5UHJBREJPeTJLbVNnZnhCWDJoSkdnQWwzWHp1NUZ4UWV4ODBwMUZ0U3dUK0JtaFgvYS9WNjZaV1gycEtGcTVzZmdDc1dRakRsZjFMQXMrejVpNlJhM1V2WEZiNUF2NDM2NndUeTliSFVOSUZLWHZrK1FteGdXT0hFSTNRTWNMbWdWVGdSS0VJSmNlSUEyUUc5SU5wWWFZWW9pN1hqTFZnL1FUbll4Q1BhZEpxaW9Zd2hjQW9Yd3hHdndXdis0cDJUcXdhbmNST2tPdFVKOVhkN2RXMGFKQ3ZsUndIQkNGWmxYWktTNVlORnpYeEpsQU02L3pYYUV2NEpabFBGVmR4UThzQjVCY1pXVHk5N2xXbFRrMGp4ZFkxZ3NDZ3FsVkhYSWRQUWx5NlFIU0FQbVdLeklrYmxkQ3FlZFlQSzNiemRtcEw1eWtaaGF2ZFR0RCtJTHI4U29CREZuNGxWb0lFVlc1SUtGMUt3c0JacWxqZEdVbEtxWDdVdEVGdFhJcnNsQ3h5MUU3NGQ5UXNTN2Y1NHJLSmhUNkF2RjR3N2FWTFY4YzA0Z3ZjT053MjN6VU5BcW1CaU1FUVM0OVFCb2c5OTQ3V2cxWU80em5lREFKZlFHaTRlY2pPaFdGQ2llcEZzeGswVk51aUo1cmg4Tms5K0NjeTJJWEhTbGIvN3JzcnVwU1pTSHVmTkpyYTJWbEtxVDdVbkZjc0hLVDNRWkx4bE93ekxKcmpIOHJLSnJKVXVnTHdHUDc0ZVh3L001b2xodmh4dUdldVRadHNXc3hPQTBDcGxZNWhFeVhIaUFOa08reUhHazF0dVVFZlBWdHhuNDYrdjV4M3JPRCs1QjlYYzRNWmM1bjZlUUF2Z0NxdmlrRUpzZkk3bXZwTXJTTjNyZVNjYzM3dk9JQUFCTnlTVVJCVkFGK3g0YmZEQ0JRaVBDbFlsU3djaE5acU9CdW5MdmpzWFY2NWRLcUlsL1E2dkZxZk9acWF2bmFSYVhTdkdNWERnL01GellhQlZOckhvSWdseDRnRFpEdkl4eHBOY0FYeE8vc0hkeE92bjBLOHhiYlZUaEo3VnNIN2tKTUFGOXdMR2MxeVRHeTFBNEpyNmFiakJ4TXpUMitYeUFFd1RwclpoUE9yS0hXblM4VnZZS1ZtOGhHeFFBNFp4MTRRdVp3VzdrVlJiNEFXdFhuOVZnOGRUWDVNQXM5eWVaOHNoeU9rMUZ5b2tlallLSzJCaURJM2dOUUhTZ29EWkRQNnM1MC9MWWN3TU9Ic3Qvek9mWXkveWE2OWVwQ09Xc0NqenpPWHpNNjVmYmhOVWNBRzVZOWNwY0xrNTRCYTJOOVN5dlpUNHJMbVA5YjNBa1dsNFNQN2V2aWxweE9VWjVVRks3Y1dLazQ1NDIvdldIMWwwNmFGL2tDK0dxdStmcXRrMlRJRER6ZnpwUjV3aHltenJMWjdEb1ltS2l0QVdSYWV3Q3FBZ2VsQWZJL2lJb2dieWRyY1V2V25XRWs0RmdPSUZDY0NoYThQSDNLN2RETEY4Q0k1Q1NwaVcrSXduVlRWU3dENlJmTlJmeHVuTnYyZi9uM0MwQUN1TTNxRzRwU2t3cS9ubFFVcnR4RU5pcGdVWWl4TytrWGt5cG9tczVTNEF0Z0luY1BKaWh3bmFWTFZieUgzYUpzMFNmTElURE9IenNyKzRuS2pZS1oxTUYvQWhCazdRR29DaHhVQmdoOG9XRWNkUEU3UE51eWRkc2VDWUJpK1EvVGJ0NHFRL0lGWXk5ZklGK3I1c29Nd2Rac3JzWDZWUmV2ZDkraE1sZ011NHNRQ0JiMHBLSnc1UVptUzluTkF1RkMzeGxoM3VzMXBzQVhISEMvcVUvTjFKQVBQbTRuVSt6SmNnaUxhZndvVzF2UzNpaVlxSzBCQ0xMMkFGUUZEaW9EQkU5N1J5ZjBrNGZ1ZXY0RUlNN2NLNXFrcHI4THArWEg3eVA0K0FJWWVPbzMzZHJnQ2VBNlFoV0lvTXZYM3RKbDgrNWhNY3kyWlpHWHZYcThKeFdGS3pkd0RqVUxOcDlWc0F0YlY2dXV0TWlaN3d1Z0kvTU8xT01WWFhPVW1tU0hqbGl6Wkg1OWpoeUNMN3NEd2c3dUpSSWJCUk5wSFlBZ2x4NmdEQkFDNkdqVk1DRmdvNFNINGtucUZmWUl0Y3dJbm9KMVdNelR5RlA0YmxJYkR4M0ZpcXZSZ0ZqUXFJSGpxd0FVZjBpRXZ6eXA2QUtnK1VwWnFSaEJFWmUzclBMRTUvdUNYZmF3QTZYRXZpTGZtNjV4d1hpblJxbmlJbzRjd2xqOUJBUU9qeEtwallLWjFDRisvQWx5NlFIS0FHRmFwZ2Y3c0Y0VFAwYlcxWndjcTZqRHhaUFVUWmE3M09EdEMzckdwRjJJeTNxZXNXVU5RU3RmTHdSVjdkUXJXVkxLazRyam9wVWJHS1picU9nS1gvQm1pVjdseWJtK0FPeElITVRnSzlOMXQzZHovc2hHdVZZRk9SdzViTWZQSGRaSlJJWUg4eTk5WWNlbXJqOUJMajFBR1dDRTkwMWdvaElQRXBiemR3S0U3bnhHczI5cmhZaUQ0VjBuSnhIWWtQNG1Kd2VQempVeStOeUcwYzM1QUJtdTJ5bFpBKyt0ODVSQS92Nm9XRWZLeFB0SGVGTFJ4ODQ4bzQyVml2aGd4czFNWnRlSVhKcGd1ZitHRUhiTTJaRkRiRGZ4cStYRFJ6ZUI3aHp1aW1hc3FVRnVjRENoRzJXWGM2QlYvZ1M1OUFCdGdNRGJtUVMxTGVmZTROaC9Xa2JhZm9zbnFmQTRpRTBoVzlUWEY1eWJzMGp4NE1FckNLSkdtTUVjWmF2Mml3R3J2dTBuSWErMEp4VzlUUE54UlZZcWdGMjR6bkMrV3VFOFg5RHF5UU1tOFNwWUxlSGRrc2RSRGFHdUhFSitxR1ZUalp1RGc3a0xOQnhaR3VKTmtGTVBnS25RM1ZnSmFLQ2FCdytWbXhveTl2SXQrQVBkWC9qdFg3UG9Dc3ZUaGJPNWZFTTdoWUxsRGovUHlQaStuanhjRUt0MXdPV3hpNDZoSk9TNlprVDQzNERJU2h1UE5XcnlvNko0NVNibno4eU9PV1kxVkUwVnlhUHBmWnAvd2ZkT3FseWwyejF0bHBYeWwyZHk1bkJQR0hsWGRRLzczK3oxQUpPamszUkRVMzBQbVVLUVV3L1kxbVB0WTNWUUZMejRTYUlUd0NDdngwZEpIUHFCTGxpMDZ6aFdjbEFaRVJTMmtWM2FUbVhMTWJMV1UzM1k0Ly9qRHNvTkQxVituYUNvS05vS1llaUd4TVkyRktFV1B5cGczR3JNbWt5MStVbmprM1FVLy91WWhST0xiQUY3akoybTFsOGZ3S2NPa3hLQ0g5Mlo3SEtzc1phdksxanpWWTkwM2hUdUNsOXdjRjlWRVJyTUh2QmdCY2VYSUtjZWNLRGZKMTBjc1BmSHJUMVZ3NEw0QzR5Z0tiOHViaXN3a2dCZk9rdzlpNDBzZmJFWFkwVEJrWTFEdUlSQXhrUDNVc240MW1aazE1T3l2T3I5T1BOMUpmQUNRdnp2UXNkWGdDTjFVbFR5QzZQZW92YW1jcnZkK2xGeERIaDhxS0JDS3hXOGg2TGRvNExpaFVsV21tS0drNDJjRDhTa0hSNytmS0VnVytLcHpZblpNbGFOYytjUTloVDVSN1IyVkEyaHdSd0RXR29Hb21xQmdDOUIxWHZBbi8zMEc1eXhYL2owYjRyNjM1MnNBLzVGUEhrQkMxVlgvQ2ZaRTExYlgzejlEMFRLNDkvLzdSL0grcVB3cnMzYjhVTXg2RHBCK2ROQm01RzFVZG5FT2UyaEtEeHJ0bnk4SzEyRDR6MVloVDdWNEZpMk1Mc1hGYzkvOFBmSEFvSXYvSStmN2VSVVk2V0MrL0tNZzg4UlVCQmRSTk1EVWE0djFJUC9yQlpmSUpwLzR1eXNNTjA1MFoxREdHbmZpRGJRM0RBMG1PZUFqSFdRN0V0UTlSNndLeGxLeGlmL2o3RlBmZmRULzVDeDMxVUEvK0JBNXVHL3VCL2dMbTNPM1ZWaEdQYStxVzlrQ0JjRW1TY3kzdkpiWkdSY254SmZzQmZpb1dlb05XcHFROUdMQ3RCS1hXZUd2dnJHU2dVL0JOVFJlZXFHaW1qeTlRWFFEd05vaUZzMmN1ZndnTjF0NFcrMWhnWVQzTk9GL1Z5N0owSFZlOER1eGVHdDExNjdkVGlRY3hWd0EvejZIUVhkT3J2NEIvem1tYjhsL2tJZlhodFlabEFhVmhWdnZYZ29QbkdneXFDQWRZaXl6bml0OFhYcnNJWXZPSHhabEgvMXhZSDBCUmR4RE1pRVNPMndnRUtrVElBZ1RNcnozSjZuZEM4cURwaUE1RlZnVWh6dHNlbGlwUUkrUUdZM1FadUUvRGlyTDdoNCtTVnVXb2t2aUMzdHhZSHp1R0NaUGNxdnVFNUtIUTdoa0dzUG41c01EdVkvZXZqajltWjZFdVRUQTk3em1jSExuOTlSRU1QVVNnOFJudStwQjdIS1VCSlk5Rnk4c3hsWlNaVTRlUng2ZUhsY2Q1TWNhMVV4L0VTb2FOc21jUlVWMU5rOGFkS0NMS0hOME42M0ZvZnZIVDdhUjhyWjdkb1BUTHN2OEpNSks4Wm5TRzJ2b1BuNUt4amN1eTQwRGZ6TzZQa1pHV3l6ZGJ5YW55N3N2Qm1WRnVCeDN3d1ZBVjVNZ2piNTBWUU1TdGZaNW9ybGhlSFFhdGRlWUxiUWNnUnFnWmRNK0JPMjRYckFnYmxOTlhMMjBmM0NLUUJxc3ozb1oyVEw5dlVZZTFWVllwOHIzcmFySXFKMm5rYW9BRnU1VVZzalhkQ1BKaTNIRmpxb2VWelJKb3ZIaGVIUVp0ZCtZQzVaMXc3OVpNSWhXYXZVUEd5SzR0T2FyREs3ODhxWDBmVjdPY2pQeUs0WWE1MzVTbFpPYVhCRHNVeUhacWhZRHpNWjk2T3B1T205SU41SzF4R0dRNXRkKzRHNVpsMUo4Wk1KbndqWGkyY2FnbHFodGRSMEgxWVNIZVZzMkRZU3FzdndNN0oyNEtWRDk4Mm82aTB0eXhtV2loLzZaOWRFaFYxNVJyaXMrdUowUDVvS1pTK0U4VmFxamtBY1lyc09BK2E2OFIzdk1ES2pnRDFnSlRVT2dPVlVCV3ExZ0NlVmZrWTI4bHVzeUxSd2hNOWRaRktialFoS0JmQVl2d3JUTitlQWRadmdSMU5ocmV0aHZKV3FJeENIeUs0RGdia2FiN2pFaWdhU0NSK1UybEV0OXd5a3QwN2c1SU9yeEpIWEVNL0x5Rm9wVCthcWVqby9iRVpaeDNIcGZJM2NCNldDSDJiWUJ6Vmg0bkVXUWxzdm1vb1Y2UHAvZFFsWEVJeERiZGVCd055N2kvUU1KRE5rRDBqdjdXYi8zaXZTM3g3MDQ5TEx5RmJDVFpaRTI0Q2dlL1pHUG9IWW9GVEE1ckJZeDFrcGZKbWtlcXU4YUNxdXB1LzFMTW5JRHNhaHR1dEFZSTdPa0xLQlpJYnNBZkI5azNoZW1haDUxWDFaMGs4ZEx5UHIrdTFoSUdwRU1NeG1WRnBxMWZ1Z1ZJQXJFSDZ5SFdnQTdrVlRJUUt0SUdlaFZCWGhPTlIySFFiTTFrQXBDWUV3TXVFdDRoTXMxUzg4TklWWmoyR1gxTkR6T2RqbVpXVDljSHVydkkyd0dmVkNTVnViVEE1SXhRSTNOYjVVbFpKWlczMHZtZ3ByWFFsN3VpQWdoOUt1QTRHNWpyOWxFa2htRkxRSDdCa0hDaFpjUHBJaUtkNzFXYjd3TWJJRlEzZXBUdjFmMkl3eUJra0ZrbjV3dnlDeFpsSklLcmd2Z0dQbkt5elFPNWMrTkJYRDBRNnpvQ0VyQ2NpaHN1c3dZTFkvSkhYa3YyRmtodTBCc0ZpNHIzWDhuanFMY2V2c2pwYmdHdkl4c3F0aGR4UmROcVA2SjY0TkxjOGZrb29oMk5yTkNGNUdNUGF4eW5YSXkrRkRVNTdNT0g3NHFEamRMVFVraDhxdXc0QTVQTU5OQ1NNemNBK0FWeU02VWtsWWd6MlJZWWZmbnNmUkp4OGpPdy8wMEV1YU9xcStvZGp5R1FybElodVFpblB3QlRjaU9GSitsRnViVTRJUFRZVVZiUlYra3FHd3FDMHhLSWZTcm9PQXVXNGU0Z3NpTXdyY0F4YmdhMmZKeUJoZVRYclRCbkJaWE50akpkakR5RnFoSG5weCsyREh0L0tHNGdwK25iTU1uc3JwQWFtQUwyUjhwZlUzQnZYNHRDanNRWk5GR29ycUJ2V3FZVG1VZGgwRXpITmppc0EvWWVKUFVPQWVBSDlzZmNnZThrTnEzLzlUalAzckRxS3BjbkROWThuTnc4ZzI4ZXltc3JLNUdXRXo2aVEzTVpYUXJ1dzFVZ1dMYjhOUjBlSmpVUGc2WGRYMWoySzlHbnczYVJ3VXliQWNTcnNPQWVaaTZua1pRaVo4Qm4rL2pEakg5S1gvQUZaendVM25EeDFMeXV3SDllZDhIcjVnNURFMWtacnJYMWpacmQ2S251dmJuTHFld2xBNEtsWTRueGY3aGJVNUpIclFWRmpMZXRBREhhRTVsSFlkQU15MUQ2ZHdDQ0F6Q3RzRFlnV2YrdWN2RGk1ZStzODdLWFVyMzY1VWY2S21aZFkzc3VXdzU5VmNOcVBXdzFhTk1RbEd4WHZmdVBpeEl5elpLMXlmcHVKcUQ4eFpkSEhtMHRUUUhDcTdEZ3RtM0E1L21ZRjdRQ204MVRMMDhkNXB0U0pKcnZwR2R1eHpyQ0dyNDdENmhtSjBFR3BKTHF1R2QweDlLb3Fxcms5VGtkUm9yZjVEeENZM09JZk5nR2xUdlU1YzRCNVFSd1ZMbWVYYW04U3R1a2RObG9LT0x2bmZyNm44OGllc1VGa3dtSktvK2xRVU5hQTJUVVZDNFl2dFFhZDU0VGxzQnN4aVRDcW5CdTRCbGVzdHkzaGN1U09sSmRYOS9FRTM2S0lUSE9DcS9xdy9ZRUZOT0kySTUzMTlLb29xcmt0VGtVeDRjMnEvTU4weHNRRU9td0hUc1YwNTJRUDNnSnhhM0tNWFB1bGVKaTd4NzQvcWxmemhVRXZrb25yMUNta0ZaVndlUHhYRWhjNVNuNG9pVGVyU1ZDUXphdWxQOEJibXE1YllCSWZOZ0ZtdFBXVzV3dmFBc3RvdVQ3ckRadFJTYjRMZlFiczhqTGkzbERoMHg0eEtaQkJ3Mll5Q2tXallvVzFHRzRxb2d3QnhXQWMxS3BORzRObnFieWgrQWx4QjJOY2owOHJRZlMwRWlNTmFzRkdoRkFMVk42T0VLd2k2S1o1U2hXNXJJa0FjMWdTT2ltRUVZRFd3MnZ0OHJaL2tvNEpncC95eERoVDJRNEE0OU1PUFNzY0k5Q3QrRmZENU1mY0VqTjBoNEtZT2dUNXhPSFdjektCQ0ZUZWpudm90NFFqZ3Yzc3oyTWc1VjVrNG5IT0NuMUR6S214R3RaNyt4MFBwQ2ZpWEFlaWFNZ1NJd3lralpEYlZnUSs3WGZ5MXZPdnA3L3lOUC9tSjF6K3EvUUNFR3ZsNHdXeGlOeTFhRTRmVHdzUnM2d0diVVc1WDJOUFBzdzNlbEdoUEhFNEpFVE91eHRETkU3ai9LZW9aeDJjVzFDY09aNEdscWRjUk5xTWNyNU9wYjlObFU1QTR2R3lNTjlQZXZxTW5ZRUcvME5kTW15NmJWT0x3c2pIZVNIdmhTK1NPMTBVamVwRFErZ2dRaC9XeG81SWFnYTZqSjVCL3dGaExvTkNrRVNBT0o4M0FmTlIvM2RrWHdOOGpvbXVxRUNBT3A0b09Vb1lRSUFRSUFVS0FFQ0FFQ0FGQ2dCQWdCQWdCUW9BUUlBUUlBVUtBRUNBRUNBRkNnQkFnQkFnQlFvQVFJQVFJQVVLQUVDQUVDQUZDZ0JBZ0JBZ0JRb0FRSUFRSUFVS0FFQ0FFQ0FGQ2dCQWdCQWdCUW9BUUlBUUlBVUtBRUNBRUNBRkNnQkFnQkFnQlFvQVFJQVFJQVVLQUVDQUVDQUZDZ0JBZ0JBZ0JRb0FRSUFRSUFVS0FFQ0FFQ0FGQ2dCQWdCQWdCUW9BUUlBUUlBVUlnQjRIdmZkekpTY0hSNy9zS3ZxUHdkQ0ZBSEU0WEh6T3F6UUpqSitXcUwvYm9ieXlYb3pTcEhNVGhwSkNmcjNyWEdidGYycUsxTVNOZlVJclN4RElRaHhPRGZxNHEzbVRzckxoQnJYZDlhY0RJRnhTRE5ORlU0bkNpOE05TjVZdnNyWksybkRMMjhKUjhRUWxLazB3bURpZUovaHpWL2RTMWtzYjgzc3YvN2NZZStZSVNsQ2FhVEJ4T0ZQN0xWVG41Z3Rubm16aWNmUTZub1FWa1I5UEFncDhPeEtFZmZsUTZSb0RzYVBZdGdUaWNmUTZub1FWa1I5UEFncDhPeEtFZmZsUTZSb0RzYVBZdGdUaWNmUTZub1FWa1I5UEFncDhPeEtFZmZsUTZSb0RzYVBZdGdUaWNmUTZiYk1GM0hmNXlKZkZrUjVWZ21rZ200bkFpc005YnBUL0NYbVB2cjlJbzhnVlZVSnBJSHVKd0lyRFBXNld0M2trMGZGU2xWZVFMcXFBMGlUekU0U1JRbjc4Nk43OFJSU04yVktGaDVBc3FnRFNSTE1UaFJHQ2Z1MHJQYjBiUm1OM203VnFHVnhFejE3OVJMU1pmb0tDWXNnQnhPR1dFektnNlBYZ3RhY0R1Y2UydlpCd0JSRHhXN1NKZm9LQ1lzZ0J4T0dXRXpLWTZXOURYNFpNNFoxejdyVmR2WmEvUHFuYVJMMUJRVEZlQU9Kd3VQbVpWbXl0dlJ0RUtZekE0S0wzSUY1UkNOSmtNeE9Ga2NKKzNXcnQzb21nVlRRUUsya2Urb0FDY1NTWVJoNU5FZjM3cWZ2ZCtGTzB5R0J5VVgrUUx5akdhU0E3aWNDS3d6MldscCt4QmxYYVJMNmlDMG9UeUVJY1RBbjYrcW0xVitpSjZGSkV2bUY3ZWljUHA1V2FXTk50aWJLZUt2dVFMcXFBMG1UekU0V1J3bjdkYXI3S0xTazBpWDFBSnBvbGtJZzRuQXZ2Y1ZkcG1jQXk1d2tXK29BSklFOHBDSEU0SStEbXJ0cysrWEtsRjVBc3F3VFNSVE1UaFJHQ2Z1MG9IOGcrb3JYMHVlK3p3RnAwN25BWENpY05aWUducWRWeGsvQzNGVDhESlEzb2ZZZXJKeWxHUU9Nd0JocUtkRU5nUVM0Zjg5UmJyZTRxL3BJVFJIRUZCTVcwQjRuRGFHSmxOZmJyOGp5a3VQU3hYbm54Qk9VWVR5a0VjVGdqNE9hdjJtSDAxaWpiZUtXOFYrWUp5akNhVWd6aWNFUEJ6Vm0yZjNZa2kvbnBMMmJWTGYxdTFES0pKcFJPSGswSit2dW85WUhmaHkwWm41WTA2WUcrWFo2SWNrMENBT0p3RTZ2Tlg1eDVzS1M2WGZmeTA5Y3czL3dYNHlORi8vNnZQZE9ZUGdkbHZFWEU0K3h4T1F3czJZWTR3ZXFGRWsxMzErYk92bCtTazVBa2dRQnhPQVBRNXJMTFZlelIrMUNscDJDNDdmUG5XYTdkZVBLUTFneEtrSnBKTUhFNEU5dm1yZFBtTlh6eWF2MVpkcmhaZFlnNy9QNURQRzArM084TThBQUFBQUVsRlRrU3VRbUNDIgp9Cg=="/>
    </extobj>
    <extobj name="334E55B0-647D-440b-865C-3EC943EB4CBC-24">
      <extobjdata type="334E55B0-647D-440b-865C-3EC943EB4CBC" data="ewoJIkltZ1NldHRpbmdKc29uIiA6ICJ7XCJkcGlcIjpcIjYwMFwiLFwiZm9ybWF0XCI6XCJQTkdcIixcInRyYW5zcGFyZW50XCI6dHJ1ZSxcImF1dG9cIjpmYWxzZX0iLAoJIkxhdGV4IiA6ICJYRnNnYkNoY2JXRjBhR0ptZTNsOUxDQmNhR0YwZTF4dFlYUm9ZbVo3ZVgxOUtTQTlJQzBnWEhOMWJWOTdhajB4ZlY1eElIbGZhaUJjYkc5bklGeG9ZWFI3ZVgxZmFpQmNYUT09IiwKCSJMYXRleEltZ0Jhc2U2NCIgOiAiaVZCT1J3MEtHZ29BQUFBTlNVaEVVZ0FBQXowQUFBRDBCQU1BQUFCRFNWV25BQUFBTUZCTVZFWC8vLzhBQUFBQUFBQUFBQUFBQUFBQUFBQUFBQUFBQUFBQUFBQUFBQUFBQUFBQUFBQUFBQUFBQUFBQUFBQUFBQUF2M2FCN0FBQUFEM1JTVGxNQUlrUlVab21acTgzZDd6SjJ1eEREc25ickFBQUFDWEJJV1hNQUFBN0VBQUFPeEFHVkt3NGJBQUFkaTBsRVFWUjRBZTFkZTR4c1NWay9NM2ZtenAyWk96MGpCcU1Ya203WjRCOUVNdGNFRW9sQ1R6UmlTSUM1YUVMaUd1d0JFeEFUNkZFVC9pQ0dIaE5kOTI0Q2ZZblI5VjVrZTBTUnZTUGFJeEUxa05DdENiclpaTzFaSHhIV1NEZWk3Tk9kQzdLUGFYYTMvTlc3NnB3NjNkV1AwOTNYcmtwbVRqMisrcXJxOTFWOTMxZDFUcDhUUmZNVUZ0NVZ1L2M0aXY2bk9VK0R2bjNHdXQ0bXYxMTlMbG9rZTdkUG4rZXBweVh5N21paGV0SWdsK2RwMUxmTldCOGovNHUrWG5pbVRqcTNUWi9ucUtPNUdpbGd1QXVFbk0zUnFHK2ZvYTZTWjFobjIrVFoyNmZUYzlUVENybkdScnZMMU53Y0RmejJHT29TSVhDdEVYYkpTN2RIaitlcmw2ZmtlVDVndVk3bWEvZ3pQOXFTVkd2MXNQMlpRV0hsQ0xuRnVnWC9MV3gvWms5QU1EOG5yRmVJZEdhdmUzUGZvdzFDZGhnSUsySDdNNHVUWVpPUUxkYXZ0YkQ5bVVYNU5BamgzY3BMUDJFV2V6bS9mZHFXN25YWS9zemtKTmdWcHp0UmhSek9aQWZudkZPNzVEc2NnVHJabjNNb1puTDRSV0Yyc0EvYW1ja096bm1uR3VUYkRBRnNmN2dmTitkNHpOcndOOFg2V1NQZFdldGE2QThRT0U5ZVlEaTB5WE1CanhsRVlJRzhTSHUxUXFTZk1JTjluT3N1dGVqZDdZVXFJZCthYXhobWR2QXI1RStqWE91NWN0ait6S2lJV3VUZWF2ZHlMV3gvWmxRK3VRZnE5MTRPMjU4WmxZN28xcm13L1pscEFaMFAyNStabHM5cTJQN010SHhPdy9abnB1VlRETnVmbVpaUHVQc3owK0tCZXgzdS9zeXVoTDcrV2tJZTdzeHUvK2E4Wjl1RWhaTTVoMkZtaDcvZHZmbjcxNC9JbFpudFlPaFlRQ0FnRUJBSUNBUUVBZ0lCZ1lCQVFDQWdFQkFJQ0FRRUFnSUJnWUJBUUNBZ0VCQUlDQVFFQWdJQmdZQkFRQ0FnRUJBSUNNd1RBcGY0WXdZRC9QL3VQTUV6OWJHS3gwQUdrRS80eWVNa2hWWWNRREtDdERQSi9zMTdXNDNCNWRPY2Q4d21PZjVsTHA5VXBmWDA5N3pzZFYvK1FNMlU0dUVrK3pmM2JlRkh3RFRzOUFiaXlkYy93dW53bjc2NFBJUkpJZkFFeDczL0Q3Vy84WDRoSWZIcTJFbDFjTTdid1k4WWFmQjVUZnhUTlVZcVhyMDg1N2hOYlBobER2cWVSNFByZHpMYThLc0dENnpHUnJMSzVlTm5WUjZreE9HVjVXTUQzNE1SM3FITXdwWUhiUlNWUU1zL3plQkZIb2hHUjJDWHkrZkFpMU1PNmpDODFNb0xxbkVSNFRWSU5IaXVpc1Y2ZUdmNXVKRDM1Rk5qOG1FZi9QR284UmdoQng1a2dXUnNDRFM0ZlA3Y2syR0ZoQ05zVDZqR1EzYVJ5NGU5ODgyRDQzSjRiWVVIU3VNa2FYTUJOVDE1Vm02M2p6SzhvZUE1TWcreVN6c2VSR01tRVdjOHZtcHI0emI3VmVyNXJ0L2V3UXZWVlY4MTQ4WE5qMmlScjU5dXg0ODhxaDE2RXM0R1djVjM0dmwwTjFmN21BL1plR2xLWEVDK0J6ZDU4ZnJ5OFhZaUsyNGJ2cDZwc3dNYng3SHNTMmVkV0U3MnlRdGNQcjZ3TC91Y3BtYmZhMWNMQzNmODFQdXUxaTFNcTc3RGN2R0wydkhGdDA3dWN4Sm1tVG5ZR1U4VTJRQU0wTE5YM1BIbDkxMzl6QUFWVWtqL1BTVi9BYnRuQkZNK0t5TlpTM3dLeVdSR215MU80UVpMa1ExTGZGUXpaZXhHZG12ZlNBd1E1WVl1OVdhdE42ZU5CR2lpcXJoYllqSXFqV1RRMnlTeDIxdWV3bXVKem5QNStINk1kckZnSXVBZkg1ZDgyZ25RWkIvZStzNHFrVi9IWVhtTEl4MjNiNUJuNjkzNEFxcnh0N2ZMSmlkeXJYRUJYYzYyc1lWMy9oTGFHWG45UU9ta0xhQW93a2NqektQRUo4ak9DR05xazUzSHlSL0dHT1RURzQ5UmppK1o1L0xwZjV0NzFDWWZIWU44MnVTWDhZTHVsQUFWeDcvdXdjdXJvMWlMRmNxcTNkMnltN3JvYlFmc2VxT2tNT3RvR0dVd2ZzM2pyWEtqcnA4TjhwMWNMUTZhYWgyblZiZFVBcXRwbENsWG9icHRKYkdBNnVZQzFXMWxHcXN3K1l6azYvajFyejZ5ZkNyWTBHd2tRSk90US9rZHlIZ1VuWTd5Z2QwVjdrcVg0bk5oZHdvS1RwenhtS3BCajNLY3NkcW84cUVmSDRpaVNodzAyY2ROWWs2eWtjNEtLeTkyS05lbCtGeFlOV2VBYkRmajZ6cGZQOTVuUEVOM3B6cXFmQ3BzQTc4Y0IwMTJxRUd3dkdSWUgrVURvU3ZTa1M3RzVzSzVhVHdEMk9JQ09wRkR5K282cW54V3lOZFkxM1pqb01uK1lod3lHa0VOdnFRVGc4WXVTVE96WG0vYWRXdFR1TVV2em5neTkrMUhsVTlGdUJmblVoWlEyM1J5R3FPWW4vVWRLWlZYeW9pNHRrZ3pscE45TWxmbkN3Z2VTNlpoUlBrczFLK0k3bjNCUFpXczdVODdHMHQrU2c0enhjakpmSnZMNTVxemNIeVpJOG9uK2t2WmxZV21qSmxYMkZIdDQrUzhub3MxcS92RlY2WmhnTVFaejZpN2szNGpIRlUrZmZoYjI1K0wxbEZDbjVvREZDK2FPblNBZXFPUlZ2a0MyaG1OUzcvYUdjdkgydjZzanJRNzdUR1NxWHg1SjgvbE04cUd1OGVRWkZIRzh0azB0eitOckRZcWJYT1BKVWVXOVZXYzhXUjg4eTFqK1RUTTdVODVLeGgzcDNBRWh6MDVYMEI3bVU2RWpPWFRJcVNqK20vS1NtV09JNUpQdmNFeER1NXBQQWI2S1VNYWszNzVHY3ZIM1A3Z2RsTy8zZ3hadmlxKzREdGs5U0dyVGVTTUoyUDVtTnVmNWN6Y3JCWCtCZDhoY1I2NkdwUUREUWRETS9Db09JaDhYbjMxcmkwUGxnYUp0ZjI1WUxqWHE5Mmo2M2ZmZlJXZmxEaGs1SnY0dnNUZDE0L2N4eisxSXhUZWZmMUdYWnpqRU5TOWVxUGVVUTNCVkt2NEJDUDB4aVNDUEhmeWJYbnBrZTZ2K3RKR3RueHlQMzIxKzlHZnR5c3Z2TzBHdWZmdHlIc0wrbUxmaDN0Yi9UTUZtemlXd3ZaSFF5Ni84MDVwaE80R3gwTldCWDRlRFpxWTVZcC9OVmFHZjFJK1BOMVJOSmdHV1orenFMYU1pRHpqS1JoNS9hUHIxYTd4SmR1TDlaT2VWU3o1TEZVSkFSaWY3aGhWMXRzTWpZOUVqNUgzNUdyV0hjTy9JVGVOMCs4SEhVOStZSWJwQTVCdHc0cVBWejVSMzErOEd3TWFZM1NiVHhUZm56THdscmVmM1ZyUzUvaWxQcWJUbE05aWpmeG1KL3JQaWxXbFFwNzdVdTZ2Q2ZtNytnZHg2OFh3eHFKRjh1NW9WNTE0NHRVTnpjVFFzU3oyVkdiSnVKTjY0ZWlJamExN2RNREt4ZnB4ai9TZW96b2pQcnFmOCtLb21QZGVqQW1wbXB0QVJMeXV3akV4MHh0Zko1Y2p6Q2U1M3V0YVZNNDZwbndxNUJPVUppZXVqUDRIQ0h0Z3BzRmV0SUQrYkdrdURmeElkbE90aVRWVEZKSUkxZEFiRWRyR1drSVdtM3o3c25DaFJNN2VKQk9KSzN2U1NCOTF2WnlRMyttWVJCV2hKczI4U2NTcmZLbzBCMmpyQ2ZyVDRobzU0Vlh3cUdQdjV6VU4rVHdtbFJXV1NVRzBDQlhMbnBjQlFBZFJ0RzU2WUxrNm9GOVZubFBlcFdOYTVvS3J5MDV4M3V3T2lqNGRLYVlZSDA3TWdOZ1NuWXJ3MEVsSHh0bTFiQ3hOcXlEakJBWk53M2NIYUtheUIySnBkcWxHNmwxWnkyZEJLNG1pRWlyc3hBNXJIR29PMTg4M1dZTDlXNkdQNTIxS213MU5wOWFzcG1tYko5YXhCY1llWHRTUCtGVU5UYWdaeUZpUndyQW5VeGZpU3FIbE90bDc4bFZwNFFjbG8xR3ZiQXgrcjZzUVRhM1RtWVZWSXp3aC9KcjFWczlPYVBtc2FpeWh4d3E4Vmt2aTMxQlprbDJETnBGWE03bmk4bkdKQVNRNjFaUjEyYlZHRURvaUN5NllqSW9jNjhMOENUR21LR3JJNFVtYW9uRVhRK1pKNzRxMkVnOU5TVFRxdGN3NTczdnoyYURlT0xTUmtBcXN3a25QdWxvK0ZXTU8xZ2kzMUhqOFNzeHdNTHBtTTJwZlFYcGJTYVd1TkowbUErajZSUTdvMUk0dVFnd3JUcCtlYmtqbGFwR29CUFNBc2RGb3kwY1JaSGxETFhpWncwQ2dsWnloTnlhYVI5K1k4RU43MnhDVFM0TnFkTnc3T3VTWitmaWtOV2xwWE1rSENPaGU3NUxuR1NFeVJkTllpTnBXMExKMTVpcVU1ZnJDNm5pQlZUSC9XZHNmOENxWWhSRkVydVlSRnFMTjNxSkVvazZKUlNiYTJyTEw4NjVONG9kcEZXYzRLOWpWaDAraEt5ekUrcFBPc0V4QjFxc0djL1E0blJnbFNqNm5wcXUxS1JMWXY0Z0ZBSlZuNDMrZWVaVnExUUQ5cEtHenRqL2dZSGNGMHROTUs4YnNjSFc0UlltYnZDUjVuTFBaZS9XNUdJNHBEd0RUY00yWEhmTm50eFhXRlRYcEtJT2xHMWZpZkpSOFNpWWxWZ3RyRWN0WDNKNEdtTnEvcFV3MnFlQ2dzNFQ4VU9PV3dmc3RuMlkwaGsybmkzckxvSUFmVHdjbWpnUVFQN1lLNDRsVFNuekljMDhUVTJGVHJQZDRyZXpUR0RjTjJzL3AzZVE2MHdGbGhiV2EzNnhhUzZLdG1VajVBQ0N1MGxnUnBNSDAycVphRlZnZlJqbUlHbFFjd0Z4SVJTOVp5Z0QxQzdnMDFEeEJBaVBwNEdLRUVoM1pEc3ZvZTNhSzFhZDBiWW42K2xhWW5ueWtGMUt3K3BPYVdHYUNyTXU1SHJNS2RXbE5kSDBwSCtCdnpBRVlkaWFOSHZJcDdZRUpwTExQZWVXVjlxRnA1Ty9nMGpKRmtwVFBLY1g4R3FYSGc3L2FrV0FaOFg5c3NmRjdsWWhlamhWdkVsNFV5NTVFc2tFSFFZUS8xYmZCeFlkQkFxMGp0RkxNS3NSdFBHaWxmR0FxRENlRW90RkJhUS85OXRvdGxHOHJtNzlyS2FoTnJzdXM3UTlhb0N5TmdOVW45V09ycndZdlUySW1sNHRKWWF4SlBXbHdIeXk2a0xKWCtsSS9Oc3lLeHBWTDcwcVlxWWVjQXJGYkJtMDVNZkdVZklDb0lSOXNjQm1wNVI4NHp0RXJDcGVLVXFtMHZmTjhPVmhyRXVjRlJsZG9sRGsvYkozQ1BkdUpGY2FUZVhTSjY3VTFxNmVNYm5UNTFDaDdWeWpFT3hKUHQzbXR2blM2SHJDK3dsTzJWWWdXMzZTSlJFeXVuMjA1azNsK25Tc3U3SStGMTRhNW52VFBJRVlwTk52UVJYZDB3TWZhL2tSSitVUnNhQVZRTGlrNUkrRU9tQ3BDTGV6SzJhY0pzYzUxWXFnWUI5bnh2OW1QM1JPOEVsdmEvV2g1ZVZIcG1yeGxGVnkxcFh4MmxVNWtWRFV4VjRuY2RRS0JhNG42RUo4UVdzelFjVW9zL1pkMEhZZDhHZ1RoQkNRZU42Z2hiTkdabXZTek5lL1IxOC9QVWZhT2NQK1dic1VkZ3pWQnNKMWJONlhNclNnRkRkU1BaYTc3S3VWVFNzaUhpYU1sSjJaZVdScUREOVFubzJJL1kwd3VMMHg1VVV6ckpPMFBYVkxjSkJZdE5XeTBZRVNybEhncm9vZWpSaTZQcnFrUko0cXl6eWpSamgwTTBJN1dPaFhIV0d4R1VqNWx0UlJZZVUwWUxpeWJKc3NvdTJiSXBsS2tNVVBIMjBEeEhvL1IveURwNkJTTHNhbEhaMTVWS3VRWWdabmNwakRzUnhDcTFLbTZkS3J5b2JQc3JLTTcweSttdFE3TUx0dmw5NmdoNVZOeHk4ZSt2eERuVTFUTE0yYm9PR0ZEN201WTBpR2ZxRVlRdHFqRDJZbnpUcVF4VmRoaTJ6YVZwcUNhM3Y0SEhhQnVUdnhIeTRuZUd4bFFKSWM4NmJRS0JpV2lVajVZUC9wQmRuYmN4WGtVK2RRb2t1Yzdka1dhYWl1em5wZnJ6Q1JxV1NjR2lmTURrQll4Tkt3eC9HN2VyT2VPWTlveGY3QnRMa3BCdXRsM0hycDVqaWUzN2RMOTZheTFXakZXVWhxNWxBK3dOSGVJZ0lLYmpucUZQTE9WZTYxU1pCWWY3VDhYMVVveUNMVDRhS2ErYWFGSnNPeW9EOUh2Y0pSWHFGUGlEdVljakZBc25McTA3M3JLbHVaVnJ4cmIvUi9XRFF6TTNKckV1cFpNTnRUK0dsUDJWckxjeXBIeTJVM0k1NFRTWFh4bXZVMWhJYjlpMWVJSnczOHV1d3lkN2RWZ3NseU9NOEgrbVJyTGlqeUZpSmRiYVhRUjAyVEZKWXE4d3liSmt4ZGFLeDZhRnVNUkUwWDM1RTNsMmxMYUhDcWJvVXhKY3c4YzNkVkoxcEh5YWRpVEFBUGFvOFJyTDBVTEQ5VzY3UG1xUkdYRGY2NFpDdWFwZSs3L0lLV0YrT2k4V203U0JFdnVzSWo1cjQ2R3VqaXRPRFl6VStKc3NSMG1EMGRCdnUyWXdkenZCWDlIVUtpa05EVklOb1k1aUhOTm45dnVDdjZuaGxWb2RiL2lHSVN5UHhpODRSWlJrMWVnVEJxSDlIOUtnTVUvNUVWQStBVkpkSkg4V1pXZEJrQjg5SjVPL2tEUlhKRTA2bHFpNEwzWkVLNHFTVWI0RVdsWlR6bE5VclNNcDhpZnhQMGZOSFZwTU9lYVBod2k1Vm5VRTNPalc0aEtISE05TE1UaytvRXFORnc5NkNJdTQ5WTFpOXBPWUhudTh4elQwTFUvQlZORGZRM2hwN1QyUkMyeEpFV0tYekNEQ0ttNzBMWElXSUllQ3BLdTB4WTduejlJY3NnaUoxY2ozYzVBak90cUxwZTFWYWgralQ0c2NKaGdKT1VEYmNBbHdpZ3dWYm1NeTdjU05YUUcxbHlUcHd4RGQrSEZEanhPeWd2RlZIelZ5NXdHOCtaQXhQUUZGV2xJRm1nU0hjTndFUGlCbmM2bHNXazl2NE9tc2Z2cGZlZlg3aWxTMnBKb3E3QkNGOGVwZzVPVUR4YVNzUWRSalZaNnRiMUptQjREWjhQUVZVN1luYmN0T2gxWXNXTGJka3dQdGlZU2pzTVAvVnNCVEJQaGxNbkhkRE1sU2RzOHFKQ1prN2xXbkF1NlY5dktFek9zd3ZaOXFKRjM2QkVsbjIyMUdCaWwyR1NVcGFwME5RajVpTFVCNUpxY1l2R3N3M1pzQlhiejRSakhNV3ErdDhoTG5NYjhqK0ZoOTIzbU1FL2NzSVc2RFBZTzRack9VTEc2WTAra0NqT053TWdPNUZ5ak0wcWRvKzUzZWVkeTdCV0x4VjdyUis5cVVhVWtGMU5MU3NBMVNDaXdBczl2S1VQM0JHMFI1Z2pycDhpMDY0WnlIQnF5TnlhdlBCQ1BqeEJUeGRrczlWclVraldaWUNLS2lXTG1UaVJlSE5DNVJxZXFjcWY1aE5yK0xMTmw0TkxTYXYxZ3U2QW1Bb0FRV2dRYkN5Q2RFcUFGT1N4MHF5Rm9TdnVJd0tyZ2Y0UDlQMVVhY2xNM29CbGlXcEM0M3FzZzYwQ1Q2RmdiQmRTeXhRTmMzUFJleG9uSG1rYkwxSElNRkVyU1A4QndUbmpOTlFaU3pUSHF1ckszRFQxSUFIK0ZWMFNzZXgyLzFQbm9oMzQyaVFDOGlDWWpBOGl5bDNWS3RzcVlRdWtoM2hKZG9QNmNRMWxpZ0pJTFkwWC8xWkNscEtweUVXbWdRQzFIbzhEajlwRkJQYzdvd000MUd3VUhDL0JKcTdCMEdmblFBbGNTZmRQS0gwcnBtaWd1S1NRWmZPQkR3ei9ISzZPUWcxL1NzUDBrSlRwbGV5bElEWTNXQzdMYXNuUHVWOEc1STBuNHRZMHNseGpZL1FpSERZdWNad28yejJ4U3VZR2RhL1FEdUhSb2Qxb1k1akdOaUFBQkZHUmNYbUdpbE9wK0RUbmJZdm13dzFja1FRa0VNckJucG1RQnZiYTV4YWRNaEtIanBYeTdDUEVkUjh4eDVMbHc0VGwvbmhUL2k5YkdtR1h1Z3AvendCUWowRDB6dURqdWVCdWxHVVlCdFRWd3I2WVc2bXpmOFNoK3BpV3RBcXZIcllMQll1RzlINmhqeE4wUHZiZERjeGRxZk5ZdUtnT0dUSXE5Q3ArZ1pFYTR4Tlpacm5KVEdUcGVLQXhkaXh6a0tzYkp1NTRLQmcrNDV2RWxnVkYzSGFvUWxXcUp0Y1k0TlJJc2pBYXlqSllkVTc1L2UxOGd6MjFGTDY5L1BIYjNoMXNGb3pvbXRBaDhYaS9oeDBJLzl2VWZ4L2xEUjFMbDdwUWs3SG9zOC9sMXZZNXowNFU3ejZDRlQ4d1NZZWh3K2xucmN0YXMxSGtNQ3FKOXN5Nk5QM0QyajhvcnQ4cDJsZUsxc2pFUnJQU2tFcGk4eXFjYW9NMWNoV0R0dkFBdnpOTGlwM2FTUG9kRmYzaDc5Y2FSMURzWGEwd0trSzRNWmZKWm1zZzkvYkkzVjFGMlRlYUw2Nk1FUDNFa3pid3lkQ3dmaHE3SklrOVZuK2NSbHNJcDVpR1BtUC9SUzkyY0xuRExKKy8yRzlwc0k2d3JUeXBXSkdSdm1MWVczbFUvKzVjT1pxYWxISXQyMHNWNDRSL3U2WDd5UGJya2NYTXB2U1ZwS2FLWFAwSSsrZmI0YjM5Z0pvNDFEeDFiYyt5UDRZdEwxMDhUWWtLNE11azV6b2xKSmVLWUR4MUhkdVpaTUxEdWJ2cTFERFYrYUZKVyt0NE1NcWxaM0g0dUFOcTJreUNoR1czYk00Ti80U1J6ZmtyS2ViOGdXbmY2QnhDRVMvQVgzZDZFc3cvanpNVCs4dG9JL0RaanprN3M5NFVlbkdOUGFzTEIySEhXaWkyc3RaUnBCWGlUMWN0TzIzSE8wc3l5MW5uaVZIdXIvUldENUREV2E0MTBPeU13aEhZMFp4c1VmWE5BYnZHNW5TSmg2RE5Ma2ViamhrNDJXMUcrZkpSNy9ZK3dYTWlzSUl1TjYzbnpZWWpvRzJKemZPcFNrUFJjOGNDb09ySG9VTTUxRkQwcGhkSzJwekhNa1N6eEhVTFJWcEJRLzRkRzFkd1hSUUlkUFRIeVlZNHNjZWtpQThoZHNiaVh5Wmt1MTdHMVd6cE9mMFRMejB0TGJuMVNkb3JZWUpCTkZPcis4dUNjb1FNNnJCYXNsd1ZUbWxYbzBVVEp4aDNBbTdDVnljZDQzVVpNOHFtRzdyenFFWFh0bVFvN2RYdW9qUU9qVzlzZ2JpS050YlpqWk10b3pwNkhNanZySzV4cnB4THUwMjVGK255UWh6V3IwNnhDRDM3eERVdlJsQS80Q3lOZWlRR1VvZ1lwd05MZndhNlVHNk8wSmJGamRLc0dXam94VXRiYXNwSzZVU2Y3S0diTjN1Q3QwQ09RQTFhdFFXenJsV29WMGh1SjcvdXNYNEVVNWExTUxGVCthMkxCcUllaEswa1Z1NGx1MGpob0M0NzJjM1V6azlKU1ZlQzZmNFhzMCtRRzE2eWRVWHhJNXhxeldpd2I4NVNHOWpIVktxUVBZRHUySGJUZVVWQ1Izcis2elNBWTlUQjBxeExLUExwSkpYUEJmU0J3M3J3L0J4a1M1aGhVWlcyN3g2VVVyOSttR25jS3p2VjlRL0FFV054cVFUM3VXZlZUcllKRlpTVmk2TmtIbkZWNWs2Z2w5WnlvaXlsaWNURVNpOUlCWSt0bmk5NEl0SmFlSk0xYnVWUSt1TitBOCsrT0pEQ3VDMjRMWmxCa0VvVnpqZjU3aGY5dWFqSW9kbTRWR3ZHWm1Xb1ZkT1Y0REd0NHg4aTdaQW1pSmlZQWlQWU5JdnBjaUxReVZqWkxsTHM4ajA0ak9HNVlhb1VrRVc0eDdwaTVtQW5VY2R1VndqWEw2Qkk4c0RNbWtockV1UzRaK0t5UXN5YnRvRGpFMW4zdFlSVTBVVHhXSklhTGd0UFFFNE9nUXY2QXBmZ2h0bEhReTlDdGlrVU53VkNUVXBiM2FZM3FpUExmN3F1OFhSQWYwNXV5bDFXV0VkbDFyaXFESUpOb09hVTNqc1p5NWh3OEp5Ym9hOHpIRFdtbEhsYkJ3Vk5rb2RKSFZHbkxYcEhGUTFheVdJL2ZrdWxsNkJha3I0VTFVWGdTaCtOdXlDMzFSbS9MZlR2MyticGJsam4zcWxLOXppWUNZSXlaMjdzTisvdW45RUUzcHFzTGRxMFYrNHpNTGt4TmZUOGg3K0NGT1J5UFdtRFNCOTBRU3VSVG5FRDlyNUJERlU5RWltY2RsdmNZMWdUQ3h4TUV5RmlVWHA0b3pGRUZCMzI0NVNMZUdQaFV4TVZsMEx6dHVGTHZ3U0J2U2ZKeDhyZDR6eFFoSDR6VjJMU01SNnd3UGZtamhQd3VUbUp5UDR3ejBGK3d5SEsxRjdhaTlSSjV0bU5sMCtmdjltSTVSdktpdEJZbEN2bG5qUklkUGZjYk9zNWk5RTQ5NlRaanVUeFpkcDZrT2tuSGx3bGo0VHdKZExaUWU4bk16cFhKelRycHhzVVQ4WHZPSnFWZi9LL3F3SWIrUGJjVHEvQk4wcjFCeUo5MFl0bllnUlZpV1dheUpPNk01aDZxMy94RnM2QlgvS2xIdXI5bkxWNUZmTkd5aVNvNzQ4Z2d6dlg1V0E4WEhxcWYvV3ZCNk9DNTJqNVNiZmZabFVHWEVsMTQvVmVQeU0yN2ZpSlovRXJjL1BrWk0vc05GUHNOOTRtYXBGdU9teXRaTU55MTZMNFJQaHd6NzFwVmYrY2FqNEc0WjVacXJFZzNDUENDQ3lvbm93aFd6ZzU5Q01vNmUwNjAxUnJtbG5DQ2k4aFk3NlZMMHlxTm5JOGRIajNQOEFyd0pQclFWYW1yc1RxYytlbkQyaTZHbjlXa3ozRHMyZG14MUxtWTlZOFZENVk4eGRBbUgwb3hWNmxYRCtLNzl5UXQyM3pIajZLVFpLUG5iTkpIQ1paNzdFNTVFOS9uOU1PR2EvN1JNZkx5N2dHV2hIbisxTE9leDFLcllsWXY5VVd0Wnl0K2hSZm9RdDJObVVPL3FyY1YxUURPOVhxTkhYMzBIRjZwdXdXbjdrcFBtckVVMG85c2Z0Ti9hbzJselNrd0djUzVoaWJzdXovYklDKzJ5Y09UR0VpYi9BZDVjUm9hWnhLRFUyMDg3bjl5L1FhSXAvL3AraHRyOTc5RGNjOHljdTZyM2QvNmZ5OGUvRDdFOStTYWlTZjlzRGhMVWN3dmIxajgzaHNJQ1UzdVFicDYzS2VHa2laY3g0NUFpZTN5K3JQOXJ6YVZEdWwxR05tZlNhQVlGQUZQNS9wNzM4K2xRL3JzQmdkdFB0RDNRY0REdWM1OTd1K3JVanIwemxVSWswTUE5ejI3WDB3TG43dmpkVy85OHZ2dTBiSkI3R3h5ZlFzdFJSR2M2OEhDVkE2ZzVsZFNodUx5azVOMTgyZCtjWnZReU9GY0R4ajJKOVN6MEF4Rm9EU2dkQ1p3VnljSVJpTkFuODRkTEhSMTVSRExISUhUd1lRRGF1OGJFWm4zZlI0YXdBK2hCd3pmbWdkWXdoZ0RBZ0dCZ0VCQUlDQVFFQWdJQkFRQ0FnR0JnRUJBSUNBUUVBZ0lCQVFDQWdHQmdFQkFJQ0FRRUFnSUJBUUNBZ0dCZ0VCQUlDQVFFQWdJQkFRQ0FnR0JnSUJHWU9uR0ZaMUlqejNtOTB1N2RBYWhaRGdFV2w2L2NWeXNoVjh2RElmdnFMV01qOEdsc3pyWHBpK0VDR0VLQ0tSOGdNM29TZTVsYjY0UDhCSS9vMmFJam81QXVkOUxxYUlLZmpwWENldG5kS2lINHJENHBuN1ZQbnp6MTQ4YlFUNzlZSnBxZVpEUFZPSHYyM2lRVDErSXBrb1E1RE5WK1BzMkh1VFRGNktwRWdUNVRCWCt2bzBIK2ZTRmFLb0VRVDdUZ0QvM3dORmRIYStHZzN5OFlCb3pVYXY3RmM5UDJnVDVqQmw2SDNZYjNRSmVVMUh3SVEzeThVRnB6RFQwQXlSNXY3ZnVCZm1NR1hzUGRpdjBmYUtuNHNOdkYzRkVuUWgvcExnRStTZ29KaGJadmc5TjVjWHR1ZFdFY0pDaFh3Z2I1RE14c2NpR2NuWDZQc1NpV0Q5TFY2OG53ejlKV255S0l0eWZVMkJNSnJMTXZwZFNOajhFbTk1d2tFODZOaG1WckxFWDZ0VGtWNlo2dHhMazB4dWZERXFYTG9NcFBqVHQ5ZmhPa0U4R0V2QmcyZWNUWVlwRGtJK0NZcUlSZk9yVHE3MGdIeStZeGs2MDZ2bDF3Q0Nmc1VQdnhmRFUwMjhPOHZHQ2MreEVSYy9QendYNWpCMTZMNGErbjVvUDh2R0NjK3hFNmtQazU3NmFQRDY0SHM0UHhnNzRZQXoxcCtiRCtkdGd5RTJHR3ArWW9ZZHdDTTd6NnovbVpmZ2Y5SnVDWXBJUnZPVGZyN2tnSHorY3hreTFadHhDNk1rNnlLY25QRmtWNWoyM1A5RzJMMkZXUFoxUHZydWUyeDk4R24wcVgyK2ZUNm5vVVh0dGYzSlB2K0xWdUpuNmEzL3hkRWZYRExGSklLQzJQNzBhMjFhM3ZzTTkxRjQ0amI5TWIzOTY4ZDRtUnpldjMzMzl4bEd3UWIxZ3lxQk1iMzh5WUI1WWpvekFDZ2tmWFJvWnhBd1piSkpuTStRZVdJK0tRTkhyM1JTanRoTHFENDdBdWRvK0tyWEp0Y0dyaGhvVFFLQklmN2V3SHI3Sk9BR29oMnFpU24zbDFXQitoZ0p2QXBYWVcxMUs1R1FDVFlVbWhrQ2dTcHJSa3UvaDlSRDhRNVhSRUNoMXQzSmx2MGRIUjJzbzFCNEtnUTN5WXBzOFBGVFZVR2tTQ0x5eGR2ODdKdEhPSk5yNFAwRXdiOXBzY0R6MUFBQUFBRWxGVGtTdVFtQ0MiCn0K"/>
    </extobj>
    <extobj name="334E55B0-647D-440b-865C-3EC943EB4CBC-25">
      <extobjdata type="334E55B0-647D-440b-865C-3EC943EB4CBC" data="ewoJIkltZ1NldHRpbmdKc29uIiA6ICJ7XCJkcGlcIjpcIjYwMFwiLFwiZm9ybWF0XCI6XCJQTkdcIixcInRyYW5zcGFyZW50XCI6dHJ1ZSxcImF1dG9cIjpmYWxzZX0iLAoJIkxhdGV4IiA6ICJYRnNnU0NoWUtUMHRYSE4xYlY5N2FUMHhmVjV1SUhCZmFWeHNiMmNnY0Y5cElGeGQiLAoJIkxhdGV4SW1nQmFzZTY0IiA6ICJpVkJPUncwS0dnb0FBQUFOU1VoRVVnQUFBeU1BQUFEbEJBTUFBQUN5cERYQ0FBQUFNRkJNVkVYLy8vOEFBQUFBQUFBQUFBQUFBQUFBQUFBQUFBQUFBQUFBQUFBQUFBQUFBQUFBQUFBQUFBQUFBQUFBQUFBQUFBQXYzYUI3QUFBQUQzUlNUbE1BemUvZG1USzdkb21yWmlKVUVFUlY1VlRoQUFBQUNYQklXWE1BQUE3RUFBQU94QUdWS3c0YkFBQVpVRWxFUVZSNEFlMWRmV3hrMTFWL3UxN2JhM3ZIM21TamxBK2hjVGVpSDN5TjJWVXJvaW84bzBaUkl0R09pMG9FUW8xTjJuOGlvWTVWQlJUK2dERnQrQkFGalNtUkVDclJXR3FVZ2hEWWJLajRneWhqaUJCUitXT2NSaFJhQ0RNcVV1Z2ZGZDcxbGpSTDJWeCs1NzczN2p2M2ZkNDNmcytldGUrVmRuMC96ajNuM04rNUgrZmUrK1k5eHpuaDRUTTNQMDh0L09qZEIvZXNuUENtM2lITmUrMUdTeXc3enFQaS9YOG9idDBoT3A5d05WdnJGOFJienJUNGtPTjB4T1lKYit3ZDBieDVqQXdoOXJyZkQyM1BpTGZ2Q0oxUHVKSlQzM1djaG5qdVRXcm1lVHR6allPMWV4ZHBsRFRXU0pkWmNYTWNWRHJ0T25UV25ab1FCM3VFdzdRUXB4Mk9jV2kvdStQTUMzOE5PU2NPeGtHbFU2NUREVlBWZVNIV0pBeFQ0c1lwaDJNY21qLzNibksweEk3VTVheGQzc2ZCSnRCaEliQkVUL3p2bUtoMDJ0VllGZi9uUWRBVzhJaHRHQU1FMnVLMnAwVkxMSTZCT2xZRngybUpKUThHUVlkZE5vd0JBb0VsWm9WWUdRTjFyQXJPbkJDN0VvWXB1eTBaays2QXdTSDM3czRBSjhJMmpBTUNNOEhKMXJiNEh4eXFQREFPT3AxeUhjNktiM3NJMUdtWlg3aCt5dUVZaCtiMy9HMEpUaDgzSEtlL05nNDZuWElkdHYwTklzNkJkK0FSRDA4NUhPUFEvSzYvUVR4SGE4cWt2VEVaQTVzMC9CdDNlYWM0NFordGpJRmVwMWNGTENHN3N2VVhhSm52Yko1ZUpNYW01UmVDYlluajNuQm03SVhKR0JobVZ0MWJYUlAzK25kWlk2RFdxVmJoYzg4R3pmK05nMDhHVWZ2WEltQVJzQWhZQkN3Q0ZnR0xnRVhBSW1BUnNBaFlCQ3dDRmdHTGdFWEFJbUFSc0FoWUJDd0NGZ0dMZ0VYQUltQVJzQWhZQkN3Q0ZnR0xnRVhBSW1BUnNBaFlCQ3dDcHdLQmE2Sm93Tyt5YktnU2dmMmlGZ25lRzFHbFVxZWJkNyt3U2Z4ZmxwNXUyS3BzL1dweGs2eFhxWS9sVGE5NW9wRDZvdFBYLy9hbEx6LzFrQ3VKL1A4V0xXelZJbEQzZ043S2x2TFByenl1ckdKL2xaV04xYUZMditKQm5mOUNvWC8vb0c4VSt4dWdRNE9lelFBL3VhSmc4aHZSZjNFbHFYMnRTamFpaHk5dGVqZ3ZHM0NhL0xTa3RUOWVOTURxTUNRVG5rbk1Wb2hQRWJIL3JxN0RDTFYxc3hEQWE0Vmt3RXNIREVJSHRQWlZOd1pBSFlwazJ6UEpSU01tTmN4ejlqMjFSbEFkZ21qR000bGgzNTl2QkwrS1A0UklXelVIQWRlenlUQ0h6QzkrVlFpekFXWEd6bElsSWJEcW1lUkhrOG9TOHJyMGtpNGJLa1VBTHhTaUlEL0ZZQ0RJZnEzQkFLVERrclE4bTZ3Yjh1bWVoTVBnbDRlR3JYV2NhMXZHcEtVUitvY3FwdlBSRkwwNDdRNFA1dzdNbkg1cTVvVHAvRkVpSnZnUUF3WHYreGdHZk4xRkE2THhKdW1hOWo4MG8rYit3TkUzcHVQWlpOTlFjdStPZnhIOWxCZ2F0cFhJcnQzY0swQmREaW0reEVEQkZPbnpKb2VVNVdoV0VaZTZhVk9sL0VseDlDK0JMWGFvZ2s5bHJZd0MxWmUrOWRRamw5NDdTazNqT25WeCtlcVAzM1hYcFN1WHZaZTROc1hsK3loOTliSjIxajJqcjRaZDFKSkVqUU92WVg3R2xZWi84dGMvaGd1SnZqZE1sZ3piM3Q0MEpPUmszb3FWZW4vSlNVZU5UM3JOa1AvTE5abWwrUmVrT3ZxQ3phaUdVclRLK0k2bnlmbGorSmJoT1U4Si8vWEF1WWpNZTVybjBta0VSMkFTNTZsSGZsRzI1TVlURC84NUNYL0ZUOTk4NHVGZkRwV1pqeHhtLytrai9wM3B6Wi8yaUo3MzREaTRaOHV2NVBxMkNYbFVIM005SlhZcmxEVDM5RTlCU0tXamhMU2ZncEMzOXNKMjBOTUZ0M2JDTkdKZkVWdGFHb2x2VVB1L282ckpMdnBMSVZIdkdPN3RlcVNTcVBvRE1sODdBcFBRS1NxZlYrbmFkQ2tFbDJMMStOSWdMMWVaNFZBSkgxOVZZVHJLUXBWVUY4R2IveW5FZFMxVkpONnRXdmtvb1N1NUlkT2FPdndHUzlQSEloT2VOSEJCeHFoYzhRR1dna05qZUZDdVZUcGtvZ3VWRURZT3lTYW5lcU42a3d6UUNxNEZtV2lGWitCN0U4dGFXaWJhSU50UzJYUEJXL2VEbk8wSWp5Qy95ci8rb1VyRm4rUjFxemNKbkVmTm54b0FheDI0eERNNklndm50ek5ScTAwY3c0MkU3ejhhSDZyb3JUUk4xYXMzU1JQTE5GZG5QMklpWnpJNkFpUTF6VzloZit4R2ZjOEx3UWZiT091cTQyM29oTEJXcVp3ak1Ja3I5UHVjVHNSRWNNbHVKN1NSZHN0cW5UdW5PUWlTMmoyRzYyMy9VRVhyWVFtcUh5NnJlcFBBZ3hEWHVaSjEzdnVwWURVNktYblVvRk9YRG0xdDZwUGxiYkh1MFIzaC83VUdkRUxRbDhLU0ZhamVKT1ROcm5HdGtkWk1oTS9oSlRheEQ4SU5yK0tzemtGbUR2eXZWWERXbGNjeDZWSllxbEpROVNhaE5XR2ROWUhPREM2eU5MN1NuWHhvZWhhRWl4NWgwcEhXekhFc0puTEh5aVpVM282eTR0V2JKT3J6MHVaOWc2cy9uZkljR2hGNnA0enp1ZzI5eXZOVjc5bTRqaXBlaDFJSVd5cWovRWoxSmhtZ0JWeHZXaUtIUEdNaWFhTUlBbHFFdkozeWF1TDFTUEFsYWM2cjhuZ1BTaUY4dDBKQjFac0UwNisyTmkrZ1JWcURWcFBHQUZGMFFVbXJ6RnpqQWEyQ24yanBneTJKcFB3OC8xQWxlYW90UjF6MUp1bEVmRjZZU0Q4bGFxWkJ1d3FUTEtPWjE1S3Y1YmVyWFdWVDhLVitna0I2VlJTcU4wazl2aTNSajZjaTgxallVRnFGYnROTit3K0hlU3pXMDdjN3JLVEtLQ21GNEMxeWxRaXEzQ1M1MnhKNFlDa3RvMGtDdTdMWGtuMWtaMEkvRkVoaFVuWjI5WWNxbFp1RWZONDFqZ3ZTMTNuNmZHUWVZMlVOK2N1bmVuaXN3c29jWjBaZm83U3lDaE50TkFCQjgrTkxGVmZFSk4rOGRNOU9ZZUhreXE2eld0VEx0T2FjU2ZHQlVRZkxrQmhPaVYxV25VVXhpRmpxeUtKMEk0ZWdUNzc1MGg5dDNMOGlxWjV2dlBPem1lUzZTV3AvZHVuZzN0L1VLOHc5ZjBYYy94Zkkrd0lVK1VGZVppU0ZmRjVQRjY4cVBWeTd3YmtzcE0vTFBkQ3VkZE9lWFlGeE9XUE9zOHA0Y0tneUxDVGt2TGdzM3R6RHd2Z3BjWjhRejJiVjFVd3lXeGZDRmVJOXFLckNaQXU0RUpOWHhZZHJMdmVWektRc29MSmloZ2gxc2lIUDJFOWZwWW4ybGpiR2VFV24yaDJiSm9vbjlxRVZndWxEOUY3VjlvODVmWHJTNldmRVo1MExqY3kreEUweTc0cnYyM1ArbzZzdG0xMXg2Mk8xbnhmaTF4c2Z3dTJmT2dlRUlETXBhRUQydHFTakx5Mjg4Zko1amZRWndvMGZEL1BhVmNWcEtrYlFXcFVuYXhJZjhwM0N3ZmEwdkszTzloVzVTYnJpZmNTNjV2K1ZZbDRROGttcVZlbjJRWmtkSmR4UVNpZXlMUUVuUHRUd3hlR003WVdMcGk4cmlkRklOemdDaXhaVW5LNURLNFQxQW1LbTREa1NlaDNwUEovUGZMU1ltZVRWNEhvQ2cySG9pOFBFS1RjRjZLOFg4WFZnanFhaGxIcGtXOUtPcm93TjNTSFQyZ25pak9Pa1p2cjQwcmlVbmVoQks0UUNEekU3dmV2MGhJSDRIVy9Hd3NaZ00xMnAwQ1J6NFR6UUY4R1NpbzNSbHF5TStRdC9mNDcxREVNcG52cmEvN3BUbXpVT0JxaTNsS3A4Tyttb3FmYllmNmVGblZST3hRb0t2SmtnWU54Y2RqQnBLVE8ya2pRUGFFT1RUSVJuNUJoaVE0K2dIZncwZFZWbEJUWE5wTWpsQUxyd2NEMWdRWDl4ZWNqc3pFc1ExeTk3STRWWUwzWGp5bkwva1FVdUw0aVhkaG5ZOURodVJoVktUOVBvb0RWbzZKRTBFNisyL2VxaFNick1jcTd2VDJDRStYZmV1THhZMGlXYVNTRTlQdkZnR0I1QytpSm5CSnR0OGJRV3AvNm9MbnUxRWtxc3FzSE1pbngvQ0JWam9kQ0N6RmpHb3Y2aFNqQ1Z4TXBqR2ZOMEtZM24yUUpYUmZYMEdDVXlsRWt3MDYwcGdtMS8wVUNtTHhmODlBTnBReW01MnhLMmNDbnhLbktOWU4xVHlVaWtwNXJJQ21ZYU1WTUVHVC9KeUE0Vkxmb1F2WE9PT2paNjlhSXZkcHY3U1ZGVmxFa0dndTJTRi93RU5nYlNSWkNqVGgvM2hsTEFLWHRiZ21HRVFaMGNhaTZodVo1YzZEZ0xHU01vclU0NStZQ1V3cElwdHdsQ2NSQTJCZlYzL2JvZm9RMmtGcFJKT2h3NmpBa3BEaVBVbjY2eE51a3ppS0dVL1lnRHY0Q1dhQXBndWRqUk1samlOWUhxcW11eEFpKzZ3QjNBV0dtVkdmUk1MVUwwUWFaVWtRTWNhR1BwVXkzdEtPdGd3RzFHcWdVbXdhckJ0Z3N3Z0p5d0FLRHY2bUYrWWVWZ1lpZ0Z3clhSdFJybGc5WkZ1NGxTc2Y0MnJlLytPRlc1S25KOEppbDZxTkpmZzlMTndGV1NsM01iWGpQUVFDcmpJVEFKSUdjMngvR1JORUNHU1F5bDFKVlJQYW50Y0kzek1qSk1nZ05IbXJWVFYrV0YwRWZrVFRxSytDcjBRakE5VkhsMENLWGNjSjVwS2M4ZlM4TldST0hBSkNoaURnVEdqT3k3R1JPWG9SUXd1czVGUWhsL0t2UnpJVGh0bEhReHZ1cGdzTU1ac1BqWnNOdXgzQ0xSdVpRdHpNZnltR0Fhb2FCUEhObVZnS2xDMkJYQjBlczhId2tlZzhBa0dBK3FBa29nYmhkL2dGZTR2QWNlbkZlUi9zK1hRdHVTdGJDQ1pLeVp5SUZMeHN0Wi9CeXAzUWVEWlpiSm80YzNDYUJKRGtNdUp5bU9ya1VobHk2c0M0Yys4Rm1weDIvNUpTL0dPbHhna24wRnZpUnRlS3NPMlBnckFlYTgrQUZDdmhUYWxtejR3dWxQN0xZa3d5UWQzM1BVaHhsamhqSE1VcU5FQ2RYRXNKN0h6ZCtSN3ViUmhlVkFjTkZQVVVjZGhpV1JXR0NTYlgxQ2NmME5uWnJKMGZ5bFNGVzV1VjcwTTFPazBMWmt5T3JSZ045Z2FTZmRKTk55ZUZFRlBueDUzY09Qa3MrQWUxSjRaNnpyY3JrVXAvYUtjSEdJRmlla2dlQ21uMDBkZFNXQnhNc0tUTktKbVVSYW9CMTB4SjRPclZjNVg4b0NoSFBabUFrMUU4bTVjWTlUcUxqM2hDT044YlFuZE02bWxpZ20xVVVBV09RY0lrZldJSnlzQ0lWMDZzQWtUWDFpY3YxVkdhQ3Z5OHJOcEI2UkwyVS9zZ1NTaVhRTHBIbGN3Uk9PWGRSWVNkYi9XRTFDNHoveGliOWtYZVdxR0xRREtLUzZrZUdCQ2xyTzF3clhONGwrT0IrVjFnL1JTcEhTaWZpOHF4RVR5Wk1mM1VhK2tPQUpSOVJRQXo0aS8vajJKVkNFM1BQa2g1a2lXZ1pKdGkxQm05SW1ZMUN6VWNLZDAwYXdGdlc5cnRBWE54S0F5NWRTMStkRHB4MHhrVnlQZGdLdDJkL0p3T2ZIT0JXMDkwMElDMWw5TFlHKzNLeFdkQXJPWWUrRzJxS2pCczVYUXFYQUpNREtkM2NsRVhCWWtwRkdWN3kxVTNzanVpaDduUEtsZ005MUxoWHQ0SlpIRVphNklhZnc0K29KUit4aEE2OHZTalpJbWt5ZDZ1OUxwQjdRTzZPblIxV1ZHd1oxak9FRzZNYkprQk9ZWkR0bWtqV2luMzVyRWlnaWZKNVNrWUNsTjBjSytTVVhlYTFHck12RGtkN2xGRjZjUGVHSUtpbS90K3FKdCtJMWorSytoS1QyazN0cFhDRS9CKzBNVmdaeVdYWmw5aHVYM3hHdkVKaGtWVGM2S2kwVDhkbmJ6dHl2dUFmeW9hRlk1WHdwVVorWHRpWGU2RlBNa0xXbEVpckNubkRzb001UUZmRElmbEkvM1FkNVNzaFlVamxib3pqVTFvOWg4MnBoV3hMTUYwREZjeUsvS3U2Sy9IU2N1QVFtd1dFKzYzSzBkZzJwZUhXUi9rOEorVktpUGkrWmFGbm5oaTZ6b2VkUXFoNU9iejNVV1l0VElDZnhWdkVvN2tzZ0d6YzUydkJQVkpCbllrMWM4OU9JeWptdjVtNG12WVFoTUFuZ1paMEkvZCtiTE5xUlBzMkY0S0hjUENrTGdKTlhJUlB0OGd6RVkwWkNIbi9Da2Vva0w0YnRsUHlJZ0NxU05UZnpJWk1Fa1lOZ08wRzNvZDVVTVlWQjBJemhvVVlKWm4wMlkyUHQ4b1psTXhoc0NVTDRuVXlLRkdSckozUDBXN2U5Q0NzM29idDFtYXRCNnhFYndLejJjVDJoQWhXd0swbnVKa3c5UFlxMVo4WFBhZnJSYmZUM2hCL0pCS01FdG1GZ0tZbmRMTUg1VXRvUk5IdkJMTXJVYllsRmxwTFJWN1diUkZmckxZdzI2d2t3UmxaRnRKdTJ2cVVLUXcyL0RLdUMxOFhjSGJ4M0pEcVJoMnVKc3g4T0xNY0JkTXVTUVROckRjdVgwb3I0dk52YXJZeW5ZbHZjOW5VTi90UmNUV3BiSkhvQWljMEpXRlQ4RjJ0aUlROFk2alRVSlFQNiswWFNieFlyQmN5elJYRWUxQ2pCbEwyb0NqckJrR25IcHpwRlpDQUZZR3A0dzRoc1N2STRyU3JuTU9EOEF0TUVlUU53a1cwSXl2Mi9jQXgySTFsSGxleUxKSjhrU3pvNVRGc2VRVjk0dnlxanEzS3NFQmdxZWxBbXdkR0pNanpxKzhqMXNGSFVLNFNwZkNtMERDeUZGV1JYMFV4RVpRdWhYSThVVHpGdjhrcDAwUjI0OUR3ZmZtaXFicHl1L0Rna00xL0lpRC90ZUM5S3l1Q015aGtzMGxNcmNVWU50ZjZ1aGkzRTBOcndCQ0YyY0JXdldiejNtZCtMTlQ5ZkNvSEowYVVhMEVNUDlQUXlEM1AxUUhrL2wxeXV1T0wwUUNkelNEaUh5dU9GUFdCNWxPYzdCSzhGNi93TDZ3NldpOWlzQVJjME9QcUc0N3ZrTjZhalVFSi9VSUc5TTA3U0VlRGU2cDhpcGRZR1JjQ1Rxdnk5cXVFTG9qOTRacG1sbksvWFFjVDFuS2NNZjJuamhIaFVUYmVsVmxobG9sYllBNVlQY1gyUGRENVJtZjFJcDZ2MmowcGgycnZ0K3FsdmlKczdNZ3FzTi93OCtVTW9nb1RDZTRKTTd5ODgyZ3dwZi9QMEg5ZGxyU2VlK1YyaW4zMzZ3Y2RsK3Q1bmZudVBNOExzNW9sRlp1M0p1eVdOZU8vUUo1bjdMYXlMRkw3M3dkL250UkEvRzUzeEl1V1ZKVEZza3liU1RIazlZT291ZytRLzVTOS9mRm9zaDV0YXRia0hINkwySGp6em9NUm96dldPck5BdHcxNUtObFBoZlZyMVhxYVVscXJsRGRSdGxsN1grSVNkZ3A3UjlNT1NUMElId1g1UTUybCswYXJ1T21nOEswMDBDM3ZBam9QbUQ2L2RXSEh3UzUydFVEbk01TU13aFJpdHZsN1lrZm16RGZIdGYvaTNmM1RGTFdraXlxdDlPaUNSZjFja25mOWZ0aFI2SWJEM3JsOXZ0ZW9INlN2QnUzOERYdDJ3cCtDSFhYaXI4TlhMRGJVeG1SSUhsSFhwU29PUGQxbTFuZWlIQlZ5cit6dUNCeXlmM0hMbVd2aU4yOEd2TWMzTzZKTTJtWVJlbzB4dlZmWk00a3k3RXZoYmZoSjFtK0xkbEtpOS90SnpkWlF0TVhaT0Y1c2ZBeW04U21KOFA3N2tKOUpGTTF1OHYwVUxLMHozRTFlMkhJSFNqYnJ3K01IOXU1d1FEaTFQSnNYbmZ2WHVnL2QvT0N4NWpRK1lMd1M3VHI5OFpDa2hmeGs3RzcxQ2laU25KREVQNzZVVVZabzlnZ2NzdDRUUmVaZVU3UGorVVFHRjYrRTZqMXFZUXhrSTJKYVVJMlhFTCtKTXh4OUtLOUN5MFVseElhTk5Ga2Fjc0dna2VRUlp2MEJMNWp1dFBHUlpqdFBpclpDd05Dbm83aUZYODloRVlpUE42NDlLT1lJSExMY2wxK01Dc1pqdk9zN0xPL0dTMUp4QnBOV2FVZUVkbFNNRml4SVVLeHg2eDdPNmorSUJ5MjNKV3J5Rk0zSjFkNHVZcEI5WmVKczhqVzFKT1ZLYzBjQnRSdnpIZUlzcnljSHN2VnVjY1k4ZjZxcnFBNXA3SjRPOXVzck9pblFpb0cvemNWR2FGUHdpTVdtZXpWSU1aYlhFUTVhY1NvY3ZoZ2VjdElMbU1hWU5RNXltVHcyZlVVZUxjWUo0RHRzeHlNSStOMGxwVWtaRDkvd29kb3czc1dqTy9pZ2VzTGN0aVl2cTBLd3p3RC96RU4yTXRibXZRZHVTZUJoQkN2bUNLM0ZPT1RtRGNJT1pRMWxtOFVnZU1CUUlUM2U1TmhMZjFoYlB5b3Z2Ujl6bU9qLzlLMDBLdmdBM0Fyd2Q3cERuTmFTMGNuakFENHpBREJ1R3BEM2hLaGFHYWUwbVBKZjNHWEdMMC9BRFFyb1BLMGtLSFNPOHplV1l4T2VPNTh3UkhyQ3BmL1N2NjJFN3NHRUlqdzNEN0NsTVhNMWlKc1l3M1FvWjRFRVo5dHU1OHFSQVFsTTduMmNpVTZObmpzVUZMdUlCZHpaRDViRmh1QjJtVkF4dmJtb2xQZGlyQ0JJaWZlNWVURWEzSldWSm9abHJPVUY2VnRaMnhaOUhTSlpkd0FPdWNSY0xUa0VTV003MDQrL2FUWmFVbW91aDhLd3FiR3ZUV0lsUzZBaW9vQnRjS3o3VnFYYU1IZ0VjeGg1dytGM0YycE4vSUhBRjhvbUhkMGVYekdyK2xjQXJ2V1NvNGRSeE55Z3BXUW9lWEN6MFV3MTY5bzdOMUlGV2xmOUZOMlN6VWJhNG5qSWV6cUc4Y0QyN2htbnAzd254RS8rRWpkbC90Y1JCZUsxWHRoUm51dURTMEdTcm1tbFREazBIajhiY1BYTFZURFZMSDRta0N4OWpjK1pvK3RFR1RFei9ibTJGbEtWTGNUcWFieGRLU281NXYyTk1McXN1dDRnSGZDNXk4RkdxVm5PdmZQeXl1Tytldnl5VmFZelplZTBhSUZZY3llZ1hNbUNrOHNqSnVya0g3TFREV1g1a2VjZGRzVjNncUdleXNJTldSdXZneVJvN0lYQUV5aEI1dkR3dUZEaFVHYWlsOHloMTdqRC9Kazl1bTIvaDhvakh0dnl2ZDR4Vis1bzVxVEhQWEVKMC9LVGppc1I2UlFaVUlnT2JhWUpBQVE5NDBoM2xNdGhFQ1V2REVDamlBV09LTzVaOUUxUDNORVR4a08wRGh1MThHUlk1bG5OcVEvMU9DcG01Qnl3dGt2UmMrVW1CWWt6YWdRWGI3QUlCNy9tbmtIUVdQeVpOT1NscVlIbllNbW5MMTF2U0lyZ0lzYUZhQkF3OTRCYy82QmxFSE10ZXRsb0l4bzI3Z1FkY2UrekplbUNRNEZjOTQ5YU1FNlRQWEVNYy9HeGFlT3hiWC83aVU0L2NIWm9Ec1VMUFpwMGdvSTZ1S2ZDQWk0VmpPZkU1T2p6R1FGSzltRUZTcm5YSG9DRW5SZ1Y0d0FWRFdiZFZKd2JDc2h0Q0J5VEZ3ckJzRlN3L0RRSDgxcmxnS1B3TWxDYlBKbklSR0JRMFNJRlQvRnpabGlBUmdXdUZUZUs5RGlDUm1jMjBDRmdFTEFJV0FZdUFSY0FpWUJHd0NGZ0VMQUlXQVl1QVJjQWlZQkd3Q0ZnRUxBSVdBWXVBUmNBaVlCR3dDRmdFTEFJV0FZdUFSY0FpWUJHd0NGZ0U3aHdFUHZMbW5vR3lyNXI5V3N1QWt5WEpRd0MvNlRWNDFIZmV0VS9ONXlGWldqbGVyN1NXeSt4Q3kveVZYYm5NTEVFT0FuaUw0RlkyU2UybDV4b0YzcUtXemN5VzVpTXduL3RlbEM1K2Z0VzFveVFmeXRJb1hzeDdkY3ZuN3Z1amxWVnJrdElBTDRtUk5VbEpRSmJIeHBxa1BDeEw0bVJOVWhLUTViR3hKaWtQeTVJNFdaT1VCR1I1Ykt4SnlzT3lKRTdXSkNVQm1jL21qY3Z2eUNjQ2hUV0pFVXdsRUgxVjNDVStZTUxIbXNRRXBSSm9hdTZtVXpkNnU3azFTUWx3bTdDWXd2dG9tMFl2eUxZbU1jR3pCSnJ0SmNkcGVlOWduOFpoYnl6OGlKSmhUYUtncURaQ242TnNlSytpbTRqWkF4bmgyeld0U2FxMVJNQjlGcERqVW5HTDByT1hyc2JESndOSzYzRXBKS3FOVE9DRnB1ZEY4QTMyVEZsMmxHVENVMXJoWUpFK3N4dk9UaG1NclVreXdDbXg2SVYxeDlrM2UvZXZOVW1KdU9ldzZ2S3Y0YWJUV3BPa1kxTnlDYjVLdjJuQzBwckVCS1ZTYVBEeTVxRUpJMnNTRTVSS29Ua2p6TjRPYUUxU0N0d21USHFHMy9peEpqRkJzeFNhVHVTcjNtbE1yVW5Ta0NrOVgzMmcrTUxINDV2M3EzYjNYanJndVF6eFlmVmR4M2taUjEzMmpDc1hyS01obUpHck81MCtKcDRFLzVEU3drNWNDb3FLSXdONklIalM0SU1MMWlRVlcwS3g3OU9YUjJjTXZwQnFUYUl3cXpqU29VOHAwZWxqWHRpM2oybm5RVlJTZVp1K2Z0N2F5dWZXRnNmeVNlZDh4VTRjeFNwK2dUV2Q5enhFN2ZVdmZSTlhqSC95QzYvdm5UZ0F4cTlCVTVpNG1ubmZ1c1FYcy94Z2Y2OVl2UWxyN28zV2pieSt2eTh1MzNmMXJxdFhMdHYxcEhxTFlEdnkrTHQyajBKT2RUTCtIMzVJTTBGK0ZNeGVBQUFBQUVsRlRrU3VRbUNDIgp9Cg=="/>
    </extobj>
    <extobj name="334E55B0-647D-440b-865C-3EC943EB4CBC-26">
      <extobjdata type="334E55B0-647D-440b-865C-3EC943EB4CBC" data="ewoJIkltZ1NldHRpbmdKc29uIiA6ICJ7XCJkcGlcIjpcIjYwMFwiLFwiZm9ybWF0XCI6XCJQTkdcIixcInRyYW5zcGFyZW50XCI6dHJ1ZSxcImF1dG9cIjpmYWxzZX0iLAoJIkxhdGV4IiA6ICJYRnNnTUZ4c1pTQklLSEFwWEd4bElGeHNiMmNnYmlCY1hRPT0iLAoJIkxhdGV4SW1nQmFzZTY0IiA6ICJpVkJPUncwS0dnb0FBQUFOU1VoRVVnQUFBbU1BQUFCVEJBTUFBQUFoQXgzS0FBQUFNRkJNVkVYLy8vOEFBQUFBQUFBQUFBQUFBQUFBQUFBQUFBQUFBQUFBQUFBQUFBQUFBQUFBQUFBQUFBQUFBQUFBQUFBQUFBQXYzYUI3QUFBQUQzUlNUbE1BRUdhWnU5M3Z6WFl5cTFRaVJJbHlOdlg2QUFBQUNYQklXWE1BQUE3RUFBQU94QUdWS3c0YkFBQVJnVWxFUVZSNEFlVmNiNGhrUnhGL3MzL3VkbS8vR2tpTXdXVFdEOUV2d2w2OG9CaERka1BJcVlkbUxzSWxZSlJaeGJ1TFFUSXJxRUUwemdwR0VNUlpRZkpCQ0RzbUg0NW9ZQTZNaWFLNFE4NUFJSkJkSkVid3kyeU14RUFDczNyWnVlVE9YUHVyZnErN3EvcjltVGU3TThtUlBJNTVYZFhWMWI5WFhWMWQzZS9kQnNFN2VmMXVNNjMzeWErbTFieTMrY09kWnFvQnlvdXBWZS9saXNhYjZVOS8rYm5aOU1yM2JNMklTcDJYUVRCWnVmMDlhNWowQjYvK043MHVDTloyK3VCbWt3LzkvcVZUZDlTeitya2s2cXJxeExFNzc3dnYyM2VjVUdjSjBJSTZjWnpvWXlmVURnTjRRRzB4S2xhY1VNc3hYcytNbHFLcjNuTzd0N25CdUlZWi9yeE9mVE5hTVN4dFhja1lYckY5M21Qc2dtenB2dXU3YU5tMXlXWFhsMDkrWnJXcldENkJuOTN3YVkzMDNKR2JQa290L2h6Uk8wZHUrb25UTUtYKzQ0aWswcWhhU1dMM3hIdnVVQlZRNmoyMXlTZjhDNlYyOEc4dW4zUU9xUkVBdmNoaTBUVG84MDNSOEFvMUorZ1lNYWt5RnRTWWRCcWowQmlJeWE1U094OEtDaytxY3ozNTJYTXJhVENENElBM3RoT2dqMHJ4NmpsSng2a2FqM3p4NmpnbkVWRnhFQ2FicklSVDRBbVZ1WVI1RUo5WEZ6d09JMGRob2sxR0Q0UGVZblFRREtuL0NUcUIyT2MxU1JBUnJHUkUrd1poc2dlamh6ZW1FempTaUNkVmxvRXh0RHpTQjJSQzZjSkZkVEJOdGVFUDlUWXpVeENoNjdyUjJLOTdJWEl5cEVKWmppTzd1eFkyV0pFc1RxMHJKZGJESXNSNWZSQTAxS3hrSkZEbHJuT1hOVXBEdEg4QUp0dXZETEl4M3hVWUlsbjhzVktkRnlWTFVBdEt2Y0VaTGMrRXdYaVlzbkdaZUhsZG5ZNHpVemlwaUFaaHNwcDZ5OENvNUVzZkN5L0RZaXVtVWRLOXJPU2thbnNtREVhNnBSaWtkVlF0SlNsUDRHVWdHb1RKS200dHErV2FtWlB3b2V5RXBLQ1UydVpQVmxWdVhEUi9yWHNvQzRJeDZhcGNvU3huSVJxQXlaQXlyUmdBRzZwaml1bjNTV1E2NTdKbkRPVVVpMXlEYjhLZzVLMEdYTmlXQzNuZ1FEb1QwUUJNaGtWNDFZREU2ckpweW1uMzhSTGlVaGNweWlsV21JSXAwTXVNRGdwaXQ4bHJSTG1SSzVobEl4cUF5VnBzTGNPajFnWG1PREZWUlI1dmJSeXYxeHlZM28wRE9KVDhiM0haTVhXUmsybmxsalIwc2xnWFJBTXdXY011bUJROFpBaUtZNXdvSzNXMkdlZExUaEVtNGh6QWx1NDcyajJScGZZek9jUzZJUnFBeWVBMDl1a1FnN0kzQUVNVnVYZTBMV1doNWVVVU01NEprUUdLZVNwYk8ycWt1ek4yUmRSL2s4RksrbEJMNDhTNWpiT2ZRMjVMVjhKaWQxc3F2ZEQyY2dxWTBPUitZYU1GT1UvVE5BMTFEWG5kRWZYZlpBZ3pMcXdnT2NoYU1xK0JzM3doN2ZFNHZ4cFB5MXduSk9qTlU5NldseWRsU09SVllUa0hvdjZiREJwWm5nNmJ6TWFCUlp3enFQMWVhaTJyNkpxV1lRVmw0aG5Gc2xoNFk0SjVFUFhmWkFnekZ4d1VHR1hUVWJMMFMxVGVMMWtwRk9VVWk3d085RGFucDcxNXl1dEV1U0gxaUxvZ3lJV29GNU5OL2Z2T0c3MCtFc2dOa1pjalZtMGxDQkhyZVR6M1oxUHFQRGJsRkN1TVIwZmJJdHp2WjhFQWN1T0hkeDdWNGtPSE96OW9zb2JCdkRRMXI4cUx5RFBaWmFmS0oyOWJsWXFldXJXeTgvQXNEcVRLQ0V5OGJ1THd5VTlxMGNKdnY5UDU0bHpVcWlYQ0R0clVvd3J2aHFNVjlaakhTeU9CVXFSbHlGM2tTTXh3enc2Q2RxZWlib2F5S3l1ZHNqb1A3UFphazF0Vnk2ZENUa1RTWkIvUjU4L3lTQUZuMHJqT3p4YXFaemN2RjJQYjZDaTlzU3NzS0ZXMmJqQ3ZlTzREL3FMQVpRZzZXcm5PRU4zdW1Pd2lWdEd4OWladjFCS1dHT3RzVGlpOGdodXZYR3dHVDRpcW1mU2tKeThpWWJLL3FYTTRmLzZIZlhvQ2hSUGtSMmMvMEZCdnZIQjJGbTdOM2tnYzJGbWQxb2RZdFE2YzdRVnpubFh6VFhhVVA1c3BweDZ0R0FGeGIzVkx5OXBpdnEzaGZMWUU3NjRCY2lBWHlkSFVwQ2MzSW02eUEycG5sWkRpNUY3ZnFUeFpWbC9IallMSGFUZzhkNkQ1cndRQkhTWWUwR0VHeUE1U2cyREJOOW1TWm91ZlFydmJZWThRUjc5OEZhYWpTeS9jbDl6aENWcVdWalRVNlhCRDJWWUFhcTRES1VsUEQ0aVl5UXBWRTNibTNjSEtGYXJUcE81YUdxUElzU3V3WVFtalcvcSt4dE9JSmtCRG1LenFMVzFhTk90b1JRdjRQOUFpWGc3QmsyVmFWdUhUZjVJbThieTYyQTdiRkxsakRjc1pianJxQlJFejJkTldOUkw0dVVoWk9acjdtSjkxT05zcnBvOGdtS0RYTlF2cXd2N29nSGs5YWw3cWFySUNITEhMWVkvclJwZFUvSHBMaUJnWDE4eGgybjNBcXRHS2djRFh0TUpZT0J4aHVUMGhZaVlyTytkdUd6ZEREMHRhTVdhbUJCbU12SUdLaGpyYldOUUNtQ3hobmg4ekdRdC9vU1NPSmJvZDlvU0M1cGZTTXYvYU5wVjBSMVJZY2ZRTWVWZmJBb1pqaFNHREpPQU5tMDdTbEhwQzVFd0dQMm82RloxWlhTN2E3aXIrN3F4SXBxaTZvQUpSM1FZbVkwYUNBS05DL1ROS2ZkbjBsT3RPYWRrdGg5eDFQZWhsM2hJMm5YTjBhd25saGsxRDdMQ1RCSVoranU3eTZnbVJNOW04V2ZLZ2JjaEFtcmM5QUVKVDlETy9DTExpWnVGR0pDQ05KS2xRd1FSYTNTVjBkU0VBTWpzdEExN21Pd3NITlRLenVVVWxWdERvZ2o5dW1iSzc5NFRJbWd6YnVBdE9oeUZLZXFFa2ZsdjRQaGpWT1QwaDdLQ3RwWm5NNFNVOWRORnBRYTdkZUNpT1V5NFp0R05wR2R4d05aTEZyWHc2d0NtdFhXTmhNdkZrZFNkcFM3MGdzaVpEcjl0V0E5dzZmQmRmdHNOWDAvSGZTUVRrZElnTTlneG1QbnFzS2g5VW1ybXhpUmx1Sk82ZVpjcXlpNjF1YVJuQ0ZkQkVWNEVDQkpDWm9jS1RVZGlOTGpOL0RCM2RoL0NrT1JGWmt4V0ZMaGhvanBRcE8zeXd5SEtrWHQrbXlPOEI5VTNEWElpc1hISmdVVlZOTkZrd0FZUVhjOXVzTFI0NklTMURISGJLSm1nSkI3S2xDQmtxTDBaRjNMekhzQlg1RVZtVHdTUUhiZnRnTGRLY2JySnBnb0dWeHRxeEdzWENYQ1lMcGlEVy9mdzZBZ1M3MjVFaFZrMFlBUXhoc3ZIUGd3TmtkZHpvd2pSMlo1NHcyZEdRN2YvbVJtUk5oa2VZYzFxS2tYT1VVeWZtMU9jZ0RiRXQwOGc4aGpRWkZHd2JDWEVmYjJEanVpcFlxWVR5bEtBTG1mSEFLck95TlpETlJSeFlqM2xaeFhxZmJJREZOQ2NpYXpMQU1uMUExMHdVTWdIdWRLaTZ6YXhqTzF1M0ZnMnd6b2VQZ1k1TkZJRmMyWHRhMnpTWVhFQWczSFIwZXFucmFWbUFwL0NhQTFrelloWEYrNGQwaytWRlpFeEdzQ0xqVUUvNzRBSjBSODhyZE5kYng5V3d4SDRYSEZRRWoyMWRBeDZiUldYRFpxMmlJbTNyZGxpZmNZbUlnL2p0bkJrODJ2QXVDK200eVJiY1hySmxCbE0zS2FkNFBWWG1RMlJNaHBXWXB6WndacjBVemlpMXFIdUN1NFJyYUVoRnYyVzNZS0pGK0JnMTMyUkhSUk5HRkhCNGtQMWRRU2dNakJ3YnZla1RKZ3dTdkt3Y2JkK2dBU1BEeGpERHkyQ3pQSWlNeVdna045M2p3QURhUWtDM3JibElBV1g0SUM2U0h4c2xOb3cvemd1RVpXTkpwNXVWcnNXQnhnOFpuVnljQVRaZWc4akZzYUlxRnN1QXpMNE1MSmxuMERyWUJ5TmNweW5uUUdSTWhubkZzMEdZTEVSWlZtRk9nL3E2VVd2dlNINnNIV0dwVlYzUllreTlQWWkzc3dyMFFlaUxqa3d1UWFQTi9raUNURGdyUk1XS1NUVkFaajBMMG90T3VvdkpjaUF5SmtPbmlTYVRoeit1WjEyeThRdFUxVXpjTlMvWjl1YVFwNEplQU56bzhYeXl6WnlaNnRDRE1LR1haSkFJa0MzUkhSZEZ2amxkMGorWlhrOFNYUkVaazZFUDd1d0kvK0VXRGNOMU8vVGc5azNkby9pQkx5NUhERXpjYUk3Q0IreWMwTG53YWRIR0oraWxUdmhxdzYreGRGWDRiVUphUmhacVduRXFBTmxpeEtDUTA0ekt1TGtLeDVPbGJvaU15U2lrc21mRGM0ZlJmdDk1cFY0THJpNFpnd2p0UlJlRzBUNUtMYUF4bk1za2lwakM4WXJXRVhFR0l2Y25WVmdlQkxZdGdVTEpNNkgrcW1XVFN3UkF0aEl4WUQyMmNBRlFYVWdtRUYwUUdaUFJpaWxORnA0YzFyYWkxeVhOQk4zcnpqTUI3R2dvZ1ZHMWE0S2VGUWtOQll0ZVVOOGxPSktnL0dlWnN5cXhUUmdtQVFNUFdTQmJqWm9VUmFCSVBzbmcybEhPUm1STTVzMTRlRm00eWFqTUJzL2NxbzdUUzduNHRlQldzZzNyY0lDdlV6b3REc0lMTzNFdDNRNDIvSnlDb0I2VmFzQ2FFeHlHckNha1lYOHBLWm9aSXZOZ3c1aU1UcjYyVElzZ2dBWDBXamh1RHAxY0ZTdFZuVDNhNFFSOHZrbHowVmtKait0bUtXc3BpMFBsckdNRVA2Y2dFeDZVQ3REbmx1Q1UzZUVmZE0rNU9vemhwcU5TUzFtSXJNa3dMb3RPdzNxMDRveXhNT0Jxb3hLQTJpbFlEZ05HZFpYV1RtZG54R1cyZTRwcE1JeUpLbFROR3NxN3p5am56RlJGSmp6dHlYaEdCREl6VW5CQS9neXdkOU5ybTBobUlMSW1hN2xsR1RyZ05IVlNOU3h5U09Ld0MwNnVYUkVzQUNPTSt0MU9qV1ZOYkUxbERlUEZyR09FTmU2MmFJclYzRXZMYUN1N3pKWENsOTZNYUF5YUtSSUhKQmRNTDZjanNpWkRnWjBGVnFQQk9KQTFKZ2owcGdtSzVFM1R0R1lVbVJQQVErYlNZYkVhT2taNHZja1lyb2doc001TTNBM3BOMXF3Wk5Nd1RTTEwzTllGTGIwVkZlazJJbnlPVmNTS3FZaXN5ZUF5eHBmMUFYVVkvWWV6bG1TMFBScjFGSG5US0owWVl5RHJCa0FyN2hDbXlydlR3UVozQjFkZGNzNnNtZk5tYVhJaU9FRXpnNmVaY0VRVEQxaThwYXA5L095TUtVZ29waUd5SmtPMjQwS1E5Wjh4Zm16dXE1MXhFUVFqUDRmcXRTWDhZQjAzUTR3RGNUY09xTXE2Y0l5UUxLdWNNK3YyRFpFMWhDclhwTGtCSjBxbk1VVy93WHN0WmowUUYwUTVCWkV6MlJWc0RxSEwwN285SHY4MVQ1RWo0VUtoVkJCRTNrUnY5aWtRbXZRZllkajRvV3VXV25vZ1lZTVIwRUdjVkZMeFRFajZ2SzlUNW0zNE14cyswK21hZFQvRHlib25Jb0lMTDRlTkVNR05NMlBSTTlHanF0Ungrbi9kUjI3NlUweDMyODA2bUF6VituMEE3VmFpdDZCMHdMd1phOVlqQXpyY1JFZGJTcnFYZkIwakxCZEVYUU15VFpJcGxLWDc0YnVESmVMdjVacHhRN2h1SXlQbVpUMVN1b2JPbyt0MTQxS212NnB0Z0pCTXVkaG82RjJURmRPOGxUTFhqSVljOTBJTjNYTlhmUUswSFZ1allKcEZGZkFxNmx4YmU4TGw4b3M0TW1iZHRObnRIWUFvWk5NMVZWRmZDa3NONjJUNi95UVltM1cyd21yenk4THdQajNLN2NXd2FpMXFEOGM5YUlSM2RYL21wVjlYZGU5SEh2a25LUmg2NmRCaFRYL3JrVmRtdVViTTNxYWo2WXhnbE5hdnFiTCtNcy9Wd0poempPcTllQ1lFY00raDYzVGJwNk85N045ZGpBby9CekUyYzk5UWtUd01ZdEl5SEpUQ3k4Yk1INklZcjRTbVduZW03eDBjdFNpWm5uRmZCVDNQNkJVU3NCZUhUSFAzcmNuS2Qra0ZpSW1xa1NBd0MxUGI5bmtMTFlNZ2N2UVBLL1dwbnovN2dGSy9zaHF1cVJnWnVvc3NBTURjeWw1VnErTWx1elpkcFRvL3BROHBPNXRXMGE0SzlBY3hqb1YvRUVOdnd0WU5mVWRGZklMcVRUaUV2KzNnTC9RSEFmeTN1WHBvZHdVbGF0VHFuQUNnWXljcUpqYkFXblE5WnBVTzYyY1BndmQ5OEsrZlFBWGZldEJTdG1VRjM2OTJLdWZkQU9LY2JxZWlPaXUyZnRDRmxscHlYWVJyMnVPVjQ3OXh2TEEwNHJ1ZEw5QTcvY3lweXZGYm5HdGd3WEVPZDFtWjJ3aTZYNzZYZGZCNDVSN1hMZ2llT2xVNWVSdG5NTkZCRlBlNUlLRXovcFhrVG9wc1lpUkw3SlVydncxSFd1OW00bDVWOTduOU5NOHlFUEpXay9YWDlyZ2VKV3ZsM0pwWTNvT0YvcnMxNzIwdlpTVE5ybm1ERTQ2TlVqbk5sa0pxRHdSd2lOSGE1MDZoOXFCMU1FMzVmMDZ0cE9HY1pFZDVnNEV4SVJORWJMamROblF3UGU1ZTY0Ylp4ZWhOYnZKdUZROWcwNkxkOTVUWk12eXMzNGtnclhERUpWWWFkaGtRcFdYSjZJcHFNYm1pYjl3RFBLWkNLNDRGK3FhNzM0b0tiakxxdEN4UmYxc0dta1NadlRIOXhHOU1KbWE3VlQ2R2JDWHA2dHk4VzQzVXpwa2pUTXNTZEJVOEY3QWkvVU1rZDI3MHRRajd0czMyMTNOaEpzbGV4RXVKUVBrNkdMVWI3ZzB2ZjdUdHA5T1NwRDRpcWxvWXV0dFcvQWpCd3VtaE1KcG1zcFFJbEUvMWxBMWc4MkxEeVZwdnBPM0orNGhvVFNSaU9OUTV5QURzdnZqUUh4T3ZQOHp1WGlWYUxwamx2SkcyOTY2NnQ0VmVULzFEaEhpLzRwUS82Q0tzWTE0NnBkRm9RQkZPa284cmh2ai8veG9ZN25ubDl0cDRCVmdmV0VkOVVCeiszY0FyYjZqQ1pGODc5R3BjWTNIdlI4UnhwVEhPSkk2MG15RVh1M0p6R0JrVHV6UVk2M1JldHdDRDZTdU9xYlNuNVNXdUw0VXpnZFBxVjV0QmNQV1BsTHAzYjdFbXBZZitzY2RvQXpEZndaK2N4UitjUFIvVE85eW5TQnhUN0RQR1A0NHh3LytJVnVwaHYrcVNvN1AvY0d3dC9KYnA3VUQ5N0w5d0Jucm54emJmanI3MjFzZTAya3BYTUhGcFIrSjA0SU90cVhsSC9ieTN0YjZrNFZ6anU2SThrYjZITFBCMDZWM3hzSDE2aURQTk5FVUY5MElqVGVTZDR2OGZJdzZDaDA3TGJuY0FBQUFBU1VWT1JLNUNZSUk9Igp9Cg=="/>
    </extobj>
    <extobj name="334E55B0-647D-440b-865C-3EC943EB4CBC-27">
      <extobjdata type="334E55B0-647D-440b-865C-3EC943EB4CBC" data="ewoJIkltZ1NldHRpbmdKc29uIiA6ICJ7XCJkcGlcIjpcIjYwMFwiLFwiZm9ybWF0XCI6XCJQTkdcIixcInRyYW5zcGFyZW50XCI6dHJ1ZSxcImF1dG9cIjpmYWxzZX0iLAoJIkxhdGV4IiA6ICJYRnNnWmloY2RHaGxkR0VnZUNzb01TMWNkR2hsZEdFcGVTbGNiR1VnWEhSb1pYUmhJR1lvZUNrcktERXRYSFJvWlhSaEtXWW9lU2tnWEYwPSIsCgkiTGF0ZXhJbWdCYXNlNjQiIDogImlWQk9SdzBLR2dvQUFBQU5TVWhFVWdBQUJYOEFBQUJUQkFNQUFBQTFxbWt2QUFBQU1GQk1WRVgvLy84QUFBQUFBQUFBQUFBQUFBQUFBQUFBQUFBQUFBQUFBQUFBQUFBQUFBQUFBQUFBQUFBQUFBQUFBQUFBQUFBdjNhQjdBQUFBRDNSU1RsTUFFR2E3M1hidmlhc3lWTTFFbVNJN3dxeFFBQUFBQ1hCSVdYTUFBQTdFQUFBT3hBR1ZLdzRiQUFBY2VrbEVRVlI0QWRWZFhXeGt5VlcrN1oveDJPT2ZVYlFNQ1NLeW8xMUZ2SUFuYUFua0lmU0VSUkYvU1U4RWlzUUxiYUpsSDhKUE93cUNKMmdqVUJRVVNGdENBaDZRMmtnSUFTdmhpWVFBQWFJdGJRUUNCYnhCUXVGbDBuNUFDUStzUE93Nnp1N09ib3F2NnQ2cU9xZXFibFgxejdqYjk4RzNmazZkVStlcmMwK2RxbHUzWFJUcGErMG4walJUcEhqeTRqWS9rZFBkUEtvY1R1UFIvTWxKcE4zWGRpS1ZvMWJOQytLODN4SDlSeHlhNFM5eHprODRkd1hpV25kemRNaWp5dUUwRHMzRzVWbWsyZEpya2NwUnErWUdjZHJ4cVA0akRjMU5jVWdaUCtuMFZZaDc2dkh0RERYeXFESVlqVVhTZXlQV3JOSDZRcXg2cExyNVFaeDJPNnIvU0VQVGZJdnlmZUxwcXhDMzJmbFFoaDU1VkJtTXhpRlpGQ2ZSWmwrN3lIa0dveXgwNWZ3Z3JudUVlMXovK3FGNXg3TVgzOGVSdVNWMkNGK1ovTFBXeis4N1JkUEwrdUtteEh2dHR5Ny94ckRxWncxL0hwVmhta3pVQXRkNHV2WGN4M2p6d2FzODcrWldSYzR6NkxZSzVlY0E4ZEgxcnh1YVpTRStMTDdKMU96eGJGRzhWMXlJeXlOR004V01KMjVLdkJjNm9pVStxWm10aVFjNkdibm5VVVVZOEtwNjROcmlvaU9ZVTdqSnM1eVJ5aDAvRGhTT1V6UUhpSSt1ZjkzUU5PRnUzOUU1SURpc2lMc2toK1IvaTA4VWF5TGhIM2lURVhLZXVCSGF4a2czVzVjN3hiR2RUTHF2eDZoMVhSNlZwazdjNjRGYkJKeU45N0llZFpPTHRCVnhrQkNZVnowSGlJK2pmM2hvRmdWV0RpOEtHdlNlaXRzTWlEWHhHZ3BPRXhFYWF6Skt4aFZYckw1d05rcjdPdHBqOGI2aVdMZWFMWW43ZGFTa1BJK0tOSWdrSThBMXNVeGVHMUJJMThYL1JWaVZWYTF2SkVseUNPWUE4WEgwRHcvTkVFLzFpaERFRnpRNmpxOXRLNDk4Uyt6bGdETXlqU2NPajhyUnlGejhCc3RDZWJUQnBhN2FsSTlxOHNxalNySlJCUFhBYlVqQXU0SjYxRHQycnFqbGZqNlYzYUU1UUh3cy9ZTkRzeXBnTGFlaUhPd1N1RnRPc0xnc0xxVkhYbmhDTVlRcnJuaTM3TkxrVjF2OHJHU3lhKzJpZlpIRE5ZK0tjUHA2bldPUEFOY1hiMkp5RURSV0cyUUV1TXZpSGhFOGJuSU9FQjlQLzlEUTNCS0lGNXFDcnVKMnhSbURacmYwWEt2QytESldQV25HRmZkdG5ha1k4SUlvdlZYZlRodzNrcXNrcVVzZWxkWDZKZGhpK0lvQU4wQzhzQWdEM2pjdEY4UzNUTG8rMFhHWDEvV2s5VFZ6Z1BoNCtvZUdwaS9nbGxyQ1JvcEZRN3pOZEllaktGMU1aUkdzY3ZLTUkyN3phUXpyTkR6d3FTamp4UzBiT0N6WVpLVGZlVlNHd1l1aWJtYUtBSWQ1NzE2eEJFVlBESjl0OGJKSjF5ZDJweEJEekFIaVkrb2ZHcHFlTk5jZURjWnVPb3VKTzlMRTVkWEpncmlremY5THhhMDlmRmFhN3pRTXVOR3BadHNiNUhsc1pjelNlSnl6cUNvTm4wRnZhMEtJQ0hBM0JiREVIN0x5NkRrcjV6Q0NTMDU0RjZhS2w4NEI0dVBxSHhnYUlTZkFwOGdnRjMzSFRwdmFPN2NxazRqRDQ5Uis5NWxUNEdhcHVBMVl3K1d2RDZaaHdKaWZUNVNvSmYzOElYZWM1ZHJ6cUVvOVBvNE9mNnBNZW44andHMUpGUnN0Z3ZRcUhRS1BsU2xZazhNVnY2NEQ0dVBxN3c4TnBqa1pldjNyYlF0S2s3dUNOZU9kQitLUnBjcE1yZEpsU3JBTkZiZngvSS8veDJFeEZRTSsxdDROUWI2UnUyVGpZVlBtSi9Lb1pMdkdyOEIrYS93dk5zNzFIb01QM0ttUTY0ejFQN2JDRjUxNXo5YndWQ3UxRUxrV2lJK3J2ejgwMkVCenJOSjFCWGNVMWhMRlFWWUl5ZkZlUzNsdFY1eVNrK1VvdVNBbmh3aWlXaFBCZ0E5MTVYSVZGK3Q4K0o1SGhiYWJReUV1ZHNKTWlpSUdYSmM4VldWN09oSFZjWlRsN2JxQVJUZTZGb2lQcTc4L05CamV1MXIxOHE1ZWJKQ2ludGxoRzlTdFZnaTFtMXhJK1R4WEhCaE13d01qeUtyMGdvWTd1bGVOckkyVVBDclliMCtJeDBlYXQzZVBBVGN3b09wbWNtTS81OXBPQVhvdEVCOVhmMzlvdHVoT2pnSndtL3RNVElSNis3K1Y1Yi80S0NUaGRNVEoxdE13NEdQamQ3SFd2Mi82MU12eTdYbFVxMDNzbnA4WTFtNGlDaHpidHBRdEd5UlNkem14L00xVUVId3RFQjliZjI5b3pyMEZVNXZzVFFLNkc4YVZZYk50OUUzSUpKeU9PRGxZMHpEZ2puRnhNT0I5WXdLbldZdjRMS3AxZFBQMWlOZU1BYmVwbHM2bVYwZ3M1Mks3TGhKN0pOY0I4ZkgxOTRabTEwUzRHczRXZjQwQmdwT3FTdVF0bERVamRVL0M2WWlUamFaZ3dBdDJZM3RMN2xqcGEwdEh4cm9nZU0raFdtc0Jqck5nODdJd0JoeTZWMFhvbXNHU1c2QXJ2THMzWUE3RmRVQjhmUDI5b1JtNnE0bFY1d252bUxDeHdiWXRIZGpxc2lrNFhYR1N6eFFNR081dnIrclN0dGtNUU1GaWxxUExvTUpKVGZITjI1V0k0QzBHSExZTEgvRkcvYXlwUWJacGtnbUY4eWh6MXdIeDhmWDNobWJnMkd1eHdZY1l6NHFPRy9EMkpIbmV6ME0wQmFjalRyV2ZnZ0hEL2UxWGZlbmJHRWllNThnNURwR21rcSs3Zjg1VGxoWkVnY1BDOGdFbExvcWg2Uzh2OTNPN2ZJM2lFVndIeE1mWDN4c2FMeXpZMHE4dFNtUVFRZXJKRHFzUzh1TElBeTVja0lMVEVhZVlUTUdBVzNhaVBhWWVHTUhYWWJpanREUko5ZTFDaUIraUxmeDBGTGd0R3Rhb3RqWlE4MW54a25PenFPYmxPbmNkRUI5ZmYzZG80RldkbzVPbmZITEQ4R3RmZ1MzanR6VksyZmNVbkk0NHhYZHlBOGF6WnBZNlhXWXNMYklsVWE5RWd1b1YyTy9mMWJkV05WSGcrc0p1N1NscXZFOUs4RFBWUzRtOW9PdUErQVQ2TzBPRGlVNXZrbFVJZFkzQnFvS1czWVRDeTFrZFRSZzBrNGtVbkk0NHhXL2c3WXdreFRnRWNIL201SGZUUmhPZzZ1bnRZYWNGejhhcC9sQUk4USs4Z1orTEFyZnJUZ1FyOW9IeldmR1NtNGxBN2pvZ1BvSCt6dEQ0MGZTQUJXUHcwR2JPM1NKV3NmbnAxbk03RXRqTlh4WS9jaVFUTlZjS1RpNnVaREs1QWZmSmN3a043dHZPN1pJSlp1SDlsNzlqYTJpS1V0RnlsWDRKSEQvZ2xUb0ZkY0NWWkVQWDRkN3lmRU10d3ZBNWppeWVuV2ZFZFUrVCttY056VW9ISTFGZVpyNHRDdTc5RURhWWQrL25kdk55dFNrdVM3dm9paGVZZ2VndTZuc0tUaTZ1YkRVSUZXcUdXZmV1M1lSQTBFUmZYdlR0akxNNnVHenAwd3JZaU8zY3Rhd0psUzJzVWkrQzRlZTlVcmVnQmppUTRmaUV2blJ3VmhSYjRrM09vUjVoUEJxSG5KYm41aGh4MWRFYy9mT0dCdk9zdVF3R0NNWW9QTmlPTWd1M1hldldkaSsrQjk5TllFOWk4Zkk5eFhvekVob240SFRFbGQwWU1KTXpYUnNoMGJFTE56Z3NxdEdXamZsUDN6NWJzRkY5MXdZZDBwNmNsWUdWL1F6NGZkbG02MUkxd0lHOFpVQW5rOEdwZmE1S2poR0UzZmpaNmNJY0k2NTZtcU4vM3RDcy85ckRoejBoUHZqdzRjT2ZOaURBYzVnMEVuM3JkYkhUb3c5TWJhZ2xTQnZ1cXdjbnNqQ2dGa0piSTUyQTB4RlhOaDVNYXNCeS9qNnFPb0lnaVo2dVd6SVA1S29rc2NiZHNiWmM0S2k1ZVd3ck52cjI4Y2p4U1UwajcvMGdjTExtbng4Ky9DOXNTQUwxLzdTdW9rdU1XUkxGRUNiVGhpUjFyL2xGdk94cGh2NGpETTJwSGNHUy9TTGZLQjBhbzFYdkYrNlZSRjMxdzJrM3hKc3JNdllBelg1Wkh2aWJnTk1SVnpJWVdQTUxjTXdvb2thTExVZTY5WHZUaEVSMzVLVGQwbXM2UkJyRTZWb3FMcTNSalJ5ZlpLUmg0Q29TekR2TzBybnBiTzdHRU82WmR6Uk1vczdNTCtLNmgvSmp3S2orSXd4Tm16dGNlZlNCdmF6bzJGMDBlS3NxWWx5NFBKTjkyUkFYZmV3Ulk4dktScEttanpxUmdOTVJWN1lhVEdyQW1ML2xrNld1TFJJRW9RQzJYVlgwWGtiQ3hNcDhPOFpTVmNUbGJYTVlPejdKU0lQQWFRcjhsTXdqblM3dkhmMGdsZGtvd2tPM01XYzF2NGliZnFiMEgyRm9lc3c5UWNJV25VblZkN1BhdThwNWVVZjE0Znd0ZFVNM09qQUM3SzZONzRHNU9NVld1ZnFqS2puZTdaUnMrUFdaYThXaG1lcW94Nm9NTE9CM3E5OWl3UEZMWWxPR2lzbHZ3SDRmNS9VTVBzYUFZb0hUM0NEc25rNlhkN1pYWFJSUmhOc0NicVArU2hqdzdCQzNYVTdvUDhyUXROeGc3NXl1WmVUdlJZaS8vV3g1ZlE3cFE5V0p3YjY2eWVYUm1UcXVKazVVUWVoUEFrNHVybUl3bU5RRGQyRm9WYTgvQzJaMHVzSjhVWFoyVWU1cHc4NHFzNFhUdm12N2I2aHNFVkpZOVVhT1R6TFNNSENhQkl3T2RGcmQ4U0RkcHdWUmhJLzV1MUxhVHFibkZuSGIwWVQrSXd3Tnp1ZVlEZitTL3lrTkJRc0VrT3hTTkF2VnhocmNsQXczNElIclZqeW9UY0RKeFpWZEtHQnpSMVZ5dkJzWTBLdXlVY1VMN25CSEpmclNqU0ZVMkZPNTRweVprS0VxSzZ1L1cwTGsvdXgzRURqRGJKc0pRekVlcEIxVEM5Q2lDUGZaRUpGbVpYSnVFYmM5VGVnL3d0QUF1REljTU14M1dRR0dqRjVsWUhtald1MWc5R1hqVGZwcG91R2pFd2s0dWJpcTBXQlNBNlo5UnZxQjdnenU4SFg3S2p1OGk1djF1N3Q2ZWxHVmhrcmw5SisxamhBL3BqUHhleEE0MCtSVVR3TzZCSlBaaVU3akhrZjQzSHZwUVpvbVhjYnNFTGU5VE9nL3d0REFpVll4b09iZVpSTnVuM2hvU0MzZkpCL3ZsY1J3dmNxM3JmK2xiaHk0Snd5WWk2dmFUMnJBTXVpOFgvR2l3YWdxMHJPM2N2TFE2YWdrN0puRkhhTXFLL1ZmZVFZdGNZYW5JZzBDcDlrVWJiYXpoMkpFSEllbUZoOVA3NVdaTU1KYnNSa3ZhY0N6UTl3cW1OQi9oS0ZCTkYxaHBia1BCVjBoN0pJQXNxdlBwVFgzUytJdDd0czBCMzVQR0RBWFZ6VWRHTFBpdkhKek1qalg5aUNEMFRQYXNPcjBxdHFNR0JxenRWOXdLT0lhMVJaYU9FVjVtN0tyU1FlQk03UTlzNWRYRldFeU96TzFPUEliUlhqTGJyR1FOaVk1cjRpYkRzb0RLZWIxYmxuSzlCOWxhQkJOM3lXTWtld3hsOXd6aXh6MUJ1bWVvdFZZbjFzL3gzblFYQUpPTHE1cU9La0I0N0hVZTJWeTRVVzNnZVhHMlFNcFprVzlQZXhvWjRhWWdTMEdhZ3k0a045aHhNK3hsem9FZ2F2VWsxQ3l2Y3BDL3NRSmZTemlDRTltd0RORDNHaWYwbitVb2RuU0VhSGh6dlhEY0tuaFJqWFdlOVc4L0pXSytKZ0hib1lGUzh6Q2dHRzBaaHQ0MjdGTUdQQTkyY0gxSDVSL3pCSUFUcHZ1VldncVNjbXY5V2JpUzZLU1BBaWM0YVNETVZQZ0dIQWM0UzNua1RSY3lzUzhJazY2R2RkL2xLSHBlNU4xazNsZ0dPMStKVmpPeTJla0Urb05ITXViekx1K1pLOS9FNzlnTTEvNmQwTlRKYmk0cW5EZzlhcXErRi9DaWlUL2hYb3ZrT0t4TEtOMXBIZDE0Rk94d085ajdlbWtkSHhWQnFsSHBoZ0pTa1hMaTJLMWgxMlhRMTdtNTZMQUlVWi9remRCc092b29PcUhkaVloOURmY0NiZ29yZzNpU28wYy9UT0hCc043UnFCQmNrQUhFaE9yV1IyRG8zRnJaWk9XVzFCeGFuVFFyT2E2ejZWeGNicHVVR1BBOEt6aFMyNkdrT3ZjT0ZZWkVwazVwS1NncHJsbG5rKzdIZUZURWM0eXVUa0VFaWRPb1pPTkF3ZGZRQmNhYUl0ZE40ZUR5b1lSOWczNCtpQ3UxTXJSUDNOb01CWU9jTXlBNVJKZWV3WU1NVGtzZ0ZhSUtZeWZZMHhrcTdyckxxTjBuaGRkTjZneFlDZ1Z2bGo0S245SzNrNGpIYjdES3VPdlIxb09maXBOTC9iT2RYeFUxVkVxUTE0bEdsM0UxVWR1S2N0SGdaTzd6N1lQcWwzWWdHc1F4blBNaEtsUUtBd01TdWNMY2RYeEhQMHpoMmJnT1ZGbXdIZ2haWmFMZldJVnFodW9kRHlmaHZVenRXaGVuR2lhNnM3RTZicEJqUUd2dE1LTUwvOVJ0eXp2VUg2dktwRTdhcmRaTGZYQTlrWDZyakhsa3BoU3NlWXkwOENSdElzZHI1Z1VSSUdUL3ZZQklVWXliTUExQ1BzZXVMZzJpQ3UxYy9UUEhCci9LemNXbE1MWG0rWHkwSGxkSC9BamZGREtYR0pKd2NUcDluVUdyT3RUZDFpajlqdDQyTlYyZzIyaWYzVlZsdGc1cE9kNE5VcGwyNXJVTTNpeVAyWnlmaUlLbkl6UlgrWnR3akd3NzZsVXF4c1RMZUptaTdoU0lFZi92S0ZCcU1iREFtY2JEZTg1VEpUUWNWMFpaakxIai9CQktYTUpBK2FiSGhXRFNRMjRiVUpiK2FyTmVWTkRUQk1lVG04OU9OdkFXTVRkQzJsanlsNFVRbnpLNUx4RUZEajUybnFITjhFQzR6WXZrYmthaENjejRKa2lYdXFZb1gvbTBCQXlEUi9URDI4QnRJRWpxbk5jMmJZMUU5MDRjSitGQVhldGdaeDZ6bzQ4ZHZCN2UyV1gzVzFndlZzY1VLZ3FlZ2tXL05YYTZpaHdKUFRXRE1JR1hJUHdITzRENXlKZTZudnN4R3ZlUHJnNllMTlhFa2VIQmpnLzBoaFdkL1pxRFBVNnpBWEV6c29aM1RoeEdnZXlDUU5tNG5UelFVME1yT3RUZDhCNVV0SDB2RzBXRzE2UXFkeDdrZ2xWalRUNWFmSnYxOVRKVjhQMXdCWG9uOU1Rd2NLWlU0UnNEY0piTnE3ejJ5UmZKYzhVOGJLL0dmcHZHY2NUSFJxNG9Ic09CbDJEUENvd0UycXIzUmJPQ2NCaUdKejJISGFwMDJoTW5HNDdtTkNBMjhZY3NJNS9YWE10N3lnNTBDVjlJOGVOTmltVnBuYnZyNGo2ait1andCVk5MNGlGd1orNC9OVkdleUN3S0xaZG5YakxoTXVZS2VKbFR6UDB6eHdhUklnSFhIczg5V1NQSGVPZ1BYVFhHSVZ1MFBLR1FkZlFld0pPSms2M0d4akQwaVdqM2R2R3c4RXc5Qk5Zc2NDTXRLKzVnYTR5RUVTYmQzV3B2Rk1xV3M3Uzh1ZDVhZzZuUllGRGdPMDhWZktybGlQR1cyVnFFSjdzTk5wTUVTOTF6TkEvYzJpMm5kMVA4R2VIVFlHck5tRDJ6YVBzQjV5VURvcS9xK3hYOEcvQ2dKazR6V0FRSEU1ZG03NWo2cTJJOElTK3pPa1J5Ky9vRW51bXhBV0NVbWxxLzE1L09DMEduRVRPMmJndXNOdG5lbVhrMUNFY1BFTnRXcVhtdkpraXJucVpvMy9tMEp6Nk05ZTIzWGZBYTFOandIQXBleFlqbWNJWVZiNjZvYzJGRTVTNWhBRXpjYnI5cEFiY053YmN0dnZZRlhOMCswVExhUmxQQ0pNLzFLWHlUcWxvdVpOZWFOVWNUb3NCUjA1Z0dIWVkwMzJUMFlrNmhDZjdJbU9taUN2VjRCMzBBa0dyNnVtZk9UUnRNNGRxVGxqWWFMK0tJdkN0UERCYzJZbWhVUW1FamRVRzFiTHppcG5SSlF5WWlkTU5KelhnYldQQUhROHFQSWxuV2s3SGVNS2hhVkhXVVNwTkhicXZvYXVodzJreDRPVEt3dG5ha3p2U3prd0JhWFVJdDkyd2lQZHNuaEZYUGMzUlAzTm9yS00yR0N5eGQzTWRiY0J0WXRmZmVTS3BFVGJlazNlazNBbXhMQzcvSnVEazRxcUdreG93bnJhU0U2Qnk3UUpXWWJwbk53bmQ4NDJVeXBDSEV1dE5SRkpuZmswUXVJb01HenA3Ym9zVzIxT1BJenpVZytJeUtmUHpqTGpxWVZwLytVRHIvZHZvMExpVjRML0lKbDM5MmdZZVJmM2ZZZG1CRlhGNWlGdmZySHRPVFpXc2RxNEVuRnhjMVhaU0E4Ym15bTNGYXJ2OEo4KzBTL1NIS0VnUVpIeHhTVXVwYUdzL0xRK252WGJtbFllQTAwVHVpbEdXTjZsTkp4QnVhcytoR2ZMN1BDT3VlcHJVSDFTWlE0UDVqeXV2ZHM3S3dWY1ZlcmJDUTNPaUtidmxxNENoOFc2RCs3b3FjRS9BQ1I5SnhGWHRKelZnTUQxVHJIcGVCSUZYY3paRU1nRUdHcnpCK2s2cFdJV2YyUVFRdkxHa0NRR24yMjRGQXQ0MmpTb1NDQ2YrWWVvOEk2NGdTT29QcXJ5aHdWTERqYWJsdXUxUUk0M2ZKNmpHcG04OUZIYVkxQlRXMFRzWUMveUxCOXRZcFJKd2NuRlZXeGp3anNObXBDeTZxSFFBYysvWjJ0WkxUM0FjNlBRZEUrdFhjaWhWU25TamE4RXh0QUhnVEYyZmVBTmQyQ2NQUVFKaHpJWkh1bG5vUHMrSXEvNm05SmRFZVVPREl5ZmVhZ0xPZTBlSlVYOXVsYUVJenBzZTZFSTBrbFBZOHFYMndPZmVRNkJKNVQwQkp4ZFhOV3dGREkveVRLWUhwUTUzekM2RGJkRW5LeUJqZVUwVERsV0VsTXEyclV2OTFCZThtZ0J3aG1ZM01PdlFYeE5NSUl6SDhzendDaVRtR1hIVjNaVCtraWh2YUxCVXVhZFkwajlOYTZ0eU8wbWRSbHNrTHkvUlNQcTE4MWVyWHhwdXRQWnBjemVkZ3BPSnF4cER3c3N1bjVIeXgrVnJpU1ovTzZGWTdKSmdzMStwaGRjZGpxdW1WQ05KMXNRQjRIUlZNUXk4QVZva3oxb0M0UVcyU2pGY1RXS2VFVmVkVE9rdmlmS0dCdEgwZ1dKSi8zVEpDRXRYTHV1R2hBN3hvalRxNXNGNTZiNmZjdDhxVVdacEQ4ekZxYmEvQjN0NjlUWm5NMXJ1bGdweU5vaFJtUFk5b29wZTdMVWg4TkJReUFTbFloWFpHUjg0MDlUdWNab2l1VEkybVFUQ04wTnFtY2J6amJqcVprcC9TWlEzTkZzc1hLZ3dPQ1Z6ckh3Uzdzc05TYkxXMnhRWEtMcDVnZTFNYWJycjlIZWhLeGIwbHZJSFhGempWeC8rNXZ0aFRrSmMvTUR2Zm1XSE1ob2x2YXFpMG1IZzVRQldCNWJyWmhrWnZSTy9jMjMzMXBRY1NqV0tZRXZyQTJmcTdCYVJLWkl2Tjg1MExvSHdEYlBEcEJ2dyt6d2pybnFhMGw4UzVRMU4zM1U4c2luL3JmQjFvTFhldWp5U05kWFZmbnlFcjhzL0pPT1UzeWkrbzBsc1cxUFFld3BPTGc0TEZITGRwWXhHU3AvQ1RMOG9QdW0zUVFCNTI1Yit2bmo5clBoNjU2TWRFaUxKV2s1bDZVZElCWUNyV29PNXYydUJ0Y0NSNFI1SHVCOVl1SmltU013MTR1aGZXbitwVGRiUUlKcVd0UHh5WnFndml1ZWRYeVRIRHl3OUwxNkhHZUIvL1gxWVBEN2h6ZDFjQ2s0dXJpRmUrT0cvTDYrLytuREN0N3VTYUI3UFhFdThUVXhWVnk2THh6cUpld052Y2xyaUcxajI4M2N4bklvMEdDSHBBMWMxeGhydGtjK0hCaTF4aE52c25ZZlBhYTRSUjNmVCtrdWRzb1ptR0lxbTFrazBKams5M1hydVBmSnVyN1hQZFQ1eUtMUDRUeHdmVkFsYjU2VlNjTHJpUEFiakZTdzhlL0c5QWZ0RmJLWGY4Q2krbTUvdWdBNlFjcC9vVUkzWEJSKzRrZy9XYUFjK3gxTzY5SWdpM0NSQmtNOG43WUZuaTdoNlE1N1NYNnFWTXpRRFBwb1ZHaDF4VXFXbWNVc1pNSUxTYVlwTGRYazdOUDlpeGJESEdnYXBHTVVFR1h6U3VPTTN2K0Z2eWZ0RXNnUlJWdWpKdE1Uemp2aEkrc2VISnJRTkxFUGJBNHZHeEtra25OTVZsK3B2TzdSQmg4WHNQbXNZcEdJVUUyUWdMV0NCSzZIWk1DUmxtYnhLRE5VblkrQXBEM0N3RDZUUXczSWsvYU5EZzlEdkFaR2trOXVoRUUxWGpueFBHdkIweGFYNjEzTDJ5eFQ5c2J1WURWS2xXT2ZXbjdNd1hMZUNZOVhKK0gzSkNYYzg2bmxIZkNUOW8wT0Q4NmIzUGZYbEIzWnZCa3JITFZvSXZDdGh2S1lyanJIMk01dlVlTjUxV0JFMG5VMElSdVV6bWJEazJGa3hWdXg2WkJzaUp1RTg2SFZJaXpsR1hQVXlSLys4b2NGcUlqQ1g0WE1hdWxBbnlJeVZYRS9oUFYxeGlUNXVrRWh6UXp3dTFmZjJkU2hWZ3VFWTFjTlFHQzZQblR6SVlqWk1yUm5tRi9GU3Z3ejkwMFB6UHkrOExFLzBobCtpRFVQVGJCYTRJYUsvUGdxVmtyTHBpaU9NQThsdDhuSzVwMTlZNDZqZFhVWkxxVmpGaEpuTnovd2lPTFRDYTR5TlZHaFFDbTg0czBXZ1MzT0xlTGIreWFIQmU1KzM1VFAvVmtEOUFsKzk4dkVNRWsydjhDckZkZTJ6aVFDcThubDk5OVF3b1pxZW11QjBLaDhackR4T1Fsd3pMRk0yVzhtejg1QUVVellqeExQMVR3OE5QbG5BcS9mZG12QjBHaGdac05LSkt4VFhJSE1PL0c3MW9KcWplMVZmS1JYci9uS0x2Q1lreWN2M01iTGFURWR1MXkwRWp2S29Gbm1QelhiWWY5ZktERlhNQ0hIc21PYnBueDZhWTJYQXpicGxReXNjV29Td21FYloxWWxiSWVFbnRpTkwvWEYyQnZFVXVTZ1ZLVmEvTzB6TWxpVDVlenpXaG1Ta1k5bkRxNVNhTmZKU2xtbDJnK3NXSWlVbk9SdkVzL1ZQRDAxWC9kNUg3V0x0TkR6SjVVQXpEczNWaVRzbnJ4Q1c5TThDOUlsYlZ0Mm5WRXdmTkFsZjRWQ010VVZHbnRvOHdGbVRCMjVGbVYrdmllZ1k5V2J3M1JNanljak1CdkZzL2RORDB4WGlXemhOOWthTnJodHdGRmQ0WFoyNHdXT3IxazExcXM2Y2U3SVZCYVVpeFVqKzBWOEVyeisvemNscWNuSUF6NHEyRGNNZHVxRTlVZW5VMk95dE92TzNKQm1wMlNDZXJYOTZhSGJGeFJtK0R0dXAwN1dGSmQ0VlhsY2xic0YrbVlxeitwVzUvQk05S3lxVlpsVFRSQUZITGo2S3I3M1lZUXpLZjhrSlpXaWRUdTllNWowc21yN21QaFBFcy9WUEQ4MzJ4U0ZPcWRkSHV1ZTFYcUlHa01tS3IwcmNOZ3VOQm1ycGhaUGtKN3ozbklyWFRaUnJpQitWUjFrTzZwaHMxazZKcGtVako4d3cxUFdKbVNDZXIzOXlhTmJFQjRwM1J6YkwxZ1NPKzE3ZGRWWGltbXl4OVpUNG1hTDRBK2VzS0pUbVZOTkU0Zmkxdzhid3RYcU94eGNwOTdvWWZIZGF6N0d1WmphSVordWZIcG8vRlJmdXpNbDBiWk5na1ZVOG1jelZpTnZnVTNSaktKN3ZpTXN2T3lvNVZFN3RSRm1jODIwNXg0WVl2K1ZrZ0R1Y1ZtdzNFOFN6OWM4WW1xZGJIemxqNFBITVN2MUV4d21uazdzYWNXM0grVzMrWk9maSswOWNEVndxdDM2U1BFNHBmelhXdmxzZjFhbG15NUZaTThiWHI1c040dG42VHo0MDNjU1hRajRrRTVWY2hiaTFySWN5ajJvaVplc2JyOFQ4TTVvZEp3eThuck5YTXorSWs2N0Y5UjlwYUpicnR5aUl3S2tscjBKY1AydjZ6YU9hbXVJT28zYnRGb1VrWE9VeGtOTjJ0T3o4SUU3N0hkVi90S0U1cnRza3B2S21sMzd5NGhwWjY1ODhxdW5wN1hCYWkyNy9iTE5GcU5OMDFPeThJTTc2SGROL3hLSFpqQVpyVE9vME1rOWVYT1B6T2YzTW84cmhOQjdOSzJlUmR1K01WVWJhQmF2bUJYSGV1WWorWkdqK0g2NkVabENqQUg3SUFBQUFBRWxGVGtTdVFtQ0MiCn0K"/>
    </extobj>
    <extobj name="334E55B0-647D-440b-865C-3EC943EB4CBC-28">
      <extobjdata type="334E55B0-647D-440b-865C-3EC943EB4CBC" data="ewoJIkltZ1NldHRpbmdKc29uIiA6ICJ7XCJkcGlcIjpcIjYwMFwiLFwiZm9ybWF0XCI6XCJQTkdcIixcInRyYW5zcGFyZW50XCI6dHJ1ZSxcImF1dG9cIjpmYWxzZX0iLAoJIkxhdGV4IiA6ICJYRnNnWmloY2RHaGxkR0ZmTVhoZk1TdGNaRzkwYzJJclhIUm9aWFJoWDJ0NFgyc3BYR3hsSUZ4MGFHVjBZVjh4WmloNFh6RXBLMXhrYjNSellpdGNkR2hsZEdGZmEyWW9lRjlyS1NCY1hRPT0iLAoJIkxhdGV4SW1nQmFzZTY0IiA6ICJpVkJPUncwS0dnb0FBQUFOU1VoRVVnQUFCcU1BQUFCVEJBTUFBQURwWldEcEFBQUFNRkJNVkVYLy8vOEFBQUFBQUFBQUFBQUFBQUFBQUFBQUFBQUFBQUFBQUFBQUFBQUFBQUFBQUFBQUFBQUFBQUFBQUFBQUFBQXYzYUI3QUFBQUQzUlNUbE1BRUdhNzNYYnZpYXN5Vk0xRW1TSTd3cXhRQUFBQUNYQklXWE1BQUE3RUFBQU94QUdWS3c0YkFBQWV1RWxFUVZSNEFlMWRmNGhreVYxL1BiT3p1ek03T3pOSnpqTWFrNWx3NXhFSk9oczVENEllUGNtZDhVNk5QUUdKNUsrZVhKSUZvN0UzS3Y0WGVnN0NFUTFrQmhRUlBPbVJrNUI0NEt3UUV4R2hHeStvaE5OWkNmNEM5M3FVZ3hNaHpDWTdUdlp1YjFOKzZ0V3Jldld0SDYrcXVudTJ1OWQ3Zi9TclYvV3RiOVgzKzZsdjFiZCt2TmRaRnI0V2ZqNU04d2FGWHdOTFQvblR4cEtTQ3VqRUNYRGFXa3RWVUpZbHFxai9hNmN0d2ozT3YzRnBzZ1JNQm5UU0JEaHRkU1lyS011U1ZIU2U3WjYyQ1BjNC8vdHVyMHlTaE9tQVRwZ0FwNjNNZEFWbFdaS0s2cStmdGdqM092K2wxdnNtU2NSMFFDZE1nTk5XWnJxQzRQbDVNWDd6dzhjL1FidlVDMnpORU9GTGpWKzVZa1RkZzQ4TG56MzUycWpFNmh4VG5RN0xOd0dCR0VERDFSbTFBT0VTaDZGSWdxNzJRT094RDVIUzdCWlBrajBQUGhYTk1mWUI5bDJTYVljK1p0bEQ3SmlkN0JHYWUvQmhwc1VhN0pNakVteUJYUjBScDV4TkFnSXhnRVpVYmNRQ1JKUTRCRWthZEUxMjNHSmtpTEJhZkZSZGZDcXFZMGg2YzJ0YjQzR09YZEtlRUh5WlBaVXRzTy9ReUh2dWFhbHhzcGJ0V3dQMG9ISzJidzJhMDVFdkJZRUlRQjBsMkZFakZjQm1QOHFZTk9obTBaUnJEK253V0MwK3NuSnVGYzJ5VjdQc2VhWlBuZzRZOVZrVzJFMUVITEJlWkVGVFNyYlAzcE5saTBRVHcwaHlobTBPazUza1RVRWdBbERDMi9zd1NnRzhoWXdtSVEyNk9oYmZGcnA2Y3paYmZHeXQzQ3Jxcyszc0hHT2F6ZFpheG5qVXpFZXRDMndydHFTcHBKdGpOM205dXljanF2MFM3NnRHZEtVZ0VBRm9YSzFHS1VCY2lZTlNwVUYza1RmMk5rTzdsNWZWNG1WQzZPNVUwVHhqZXhpQVJITVNIQzRZczRBNWRzSkhyWmw3M1BOcnNvOXkrZGRINXZrMWo0VStvMzlmOFExcktRaEVBQnBib1dRQllobVBtaTROdWc1N0RjNEkwMlkzWm91UHI1OUxSUmNZdkx3NjA5Y24xdGtoNGJrdXV0dDVOcXIrbTNDZmxJY1pKdmJpT2lNYmpNL1NHWEJRMEJjQXRmdEtRU0FDVUhjaGRteXFBRGFIdXhPVENGMlhmVHViaFVsZFViVXpXN3hLQ0FaY0t1b3c5S1VOcHMwZ2F1d080UVNERnIxbjBlWkk0cjN6Y01EK054ZG1lV1QrMmt3YXArZVp6dzFJUWlBTWFEUm1pUUpFOHgwMVlScDBHTVkzc2pNd3FaNnNoOW5pWlh6RTNhV2lIVzVBTzdwamVSNUdyRi8zYzZQalY0dGRFNEY3OGJmV2dxTDVkZGJvVWZMSXdYNGF0eFB5UFFpUVBZNWZFZ0poUU9NcmxTUkFQTnNSVXlaQ2Q1NmhIZU9uWEQwd1czeEsvUndxWXR6YnVFOXZSaDNEY3VweUJHc1VqUzZseENqYUh6Mk1JaHVHYU9hbFFHNTRBcjJjNUl6c1FRSVpJcEwzTVUyTnZUN00yTW1uUGNSSkNJUUI5WlRpaUE0TE1JWFFMZlBWZzFwRGErVm1pM2Rvd2h0bHF3Zyt4ZmRBL28yVk1rK2RMcUV2cUJHc3kyNlVWQ01NeldzVHhSR3lKYXc2K1dvZWlhSVArN0xYd2x5RXBneitkQ1o2V2xiN0xWaVVaNHpDanFCY25JcEFJQXhvZ2p4QkFhWVJPcXpGSFdLejVJOUxQUmd0dmt5SUNOa3F3dks1WVNmeitvZ0ZudmZuTmVETXUybHpnNGo2Q0pLRjB4cjl0QnJzQjFiZjREendyZ1VYVEdwWGhJYituU3VtWjBGR1MzM0dqdGQ4WkVrSWhBSDFGZU9JRHdvd2pkQzF6VDdUYlBFT1JmaWpiQldoQVYyaTlQbE9vUmExbzliWHU3N3BzMFk5U0hBbXVqTWZoTHZJc3g1WXJZUnZYZWdCR2xrYnZCeVNzeGE1UnJxRXVlenRQWkpWZjBoQ0lBeW96am9RRGdvd2pkQjFWWU11cERkYmZFQXBOTmxXRVJ6TEs1Um1sWTRaOERya2ptVWp0dE9sRElOUGs0REx2aHFic0JhMEdheHlKTUZPMUdScXZvNXR3WjZYWlJvQ1FVQzk1YmdTUWdKTUkzUmt3NGdMYmJSNGx4NHE0aXdWSGZHNUdybWExTWJPcXU0YlMrM21hVnFTY2VDSFNjQ2xwYm91bUpUUnlRd3NHTGJRcjRZekwzYXgrclRycDB0RElBaW92eUJIU2tpQUtZUnVLVisvMFdVMVdyeWVGQkcyVkxTdVprb3lkNE51OUlLZ1Z5UXhZNVlsY3d4N253QmNzRm40ZWlIR01sOWpIZEcxTENkb0Zmd1dHdERyWVFWQkdnS2dOcGdaZ0ZhVVpDZUZCSmhDNkFCMU1XdVc0ZzZqb0N5elZJUjVzZVFzN3ZPTWJxYTAxSHlncGkvbDAwekRQVTBBTGhnSnRnb2hWdFg2Mm5CUzhkeXo0WEVkYnlXdzc2NVVGWldHUUJEUXFxS3N0SkFBVXdqZFJYTkJ6bXp4bGhLcUl5d1ZkUTBMeWk3U1ZnQ2JsdDRlZHAxREs5SFZoZnRTSndBWDlPMVhpdXAxU2svWFYrSG8rSm5nSHRmM3dhSStVY2t2RVlFUW9KVmxXWWtoQWFZUU9xemZYQ1Z5R2kyZXBFVThXQ3F5bkxsbDVRSGw3REN6a01Na3Bzbmxobk5FV2RFa0U0QkxvM1NYOWtjNFNzRnYzNjFVdy9jenh0NWZTY0dQenFRZ0VBSzB1akF6TlNUQUZFSzNiRHIyUm9zM1ZSQjZObFdFa2NkNGtlT0E3bE9oZ1VtYnhvN0huUkQvZ2RMSGp3dDZDK1h1dGsyVkR5UlRrYWxSdlhyNExWalVYd1g0cHlFUUJEUlFtcGtjRUdBS29ZTVhza2FrTkZvOFNZdDVNRlFFcjBJdWtSZTUyOHFFOG9oR3VhU01JenZTQjR3cEtaNW0vTGhnSkJCblpsSHBldWtEeG92Z285eVJ1MTFPZ2orQVJmMjFNMFdMVEVNZ0NLakdPU1pZTFFCZStObUs0VElVVGZXV1lqSjA2NmJuWUxUNDVMb2FLckxtYWxsWFRTbzRiM1I2eW5WWjF0cWRYZTRyRHgvL2VCNzdTdVA0ZCt6a3Fwang0NEtlUy9Vc2tIaXpvclpMdjlGNGJJMm5MLzBtZTJLUEI2cXVkVHJtVTlJWFVOUjdhWlQ5Rkk5QW5qY0VLQ2RLZ2FwU0FQNE8zVlplN0duK1ZKdFVBblNpa24xelFZNjJlRTZVb2lEK2d0ME5LZjY1RmlBVmwvSjZzb3p1VThIWlU4Y09qcXdGZmNrSjk5OWxySlgzOU9mWWlRaG9pWUhnK0hGcGx3dCtjSTNOblRxOSt2TjFkaUpzcnMwdVZ4c2Z6OVlwVFZYbmtvZWZSMGxmc0dMTmlHZ0VzaXdHVUxCUGdxcEtBUENhSnVoUVhaeWtsSmVjenBndFBsVkJCR01NbWVvQ0kzSGgxT1d1RE9PT3hXVzFKTEd1ZGVVYVNSNmNZZTgvclBXNWwxTi9haVY3SVcxbloveTRvSFBaTGtTQzUwUTBZRWk2ZnZ4ajJkdjV5dWZzeVR1enhYcG9jcmxzVGxWTGRnK2lvSDhxSDMyaFdBU1FQd1pRYmdVcFVGVUl3R3M4VGRDaHVnM1Y0TXVSeFdqeHFRcmlHMU5xT1dMeE05ZXY3ekQyNlBYcjF6L0MxWk5mNkJSbGtOODcyc2pVWjhhTFZCcGhuM09kZy9tZDV3UGV1eXY2WmkyVERJNGRGKzVjN1JXMWdlZEVUK0xMV3ViM2kvblV0Z2tEM0VFM045T3RzajZlNFV6Wkl4RStXZmJoaXBjNWROSllCSkFuQnRBc1M0UEtMMEJleVNtQ2p0ZjM3NjVmL3pkc0JhSEYvN01hT0l3V242b2dDK01EczB1ZXBUc3B1aGwxR1QzOWwrdFUvSnc3T2VTQkZ0dHJvNldoVlNhdFk0d2RGOTJNc0cxUmNXaTluWDhxL2l4NzdSenZPcUNkSzF4dS8zVys5SnNKVWExZDhUSUhvWXhFUU9ZSkFab2xRdVVUb0NodmlxQXJhb3hCU1UyYjh5aWp4YWNxS01QYmpHcHV4QmsyNmFERVBUMnluZHNxMTlBeHkxTGVVVkU5ZFZzWGYwclFaMC95MHpEN21yZW9TQ29DWThjRnpoVzNrUHhhcnFyOGpPZzZMckxqRHZhS3NQVHUxVWpCRGNaYWhNaHRDWWJpZjVtRGtFWWlJUE9FQU0wU29mSUlJSXViSHVoa2pmSGQwQnN5bk4rTkZwK3FvSHdFMFJudW1GM3lNdGw3Z2ttcmZwaDdSMnQ2M2pLOHhIcjVRNU9kOE1sRmZkcEdxUU90d2gxcnA2NlVNenQ2UFg4QUxLMXIvTGhScVIyTlNBK0M4bEIvRm1ITU90bnRQVHZlRVJPSmdNb1pBRFJMaGNvdGdDcHU3Q1lWRFoyc010N2kyWkRoL0U1YmZMS0MrSHlIWU53d2ZmMmpjb01HQmNMUFpILzVPWEY5SHVGZFVobjFjS0h3ODliRlJqODZWdEgwRkVGMVlPeTR0TkhDQ3lrLzF6VWRBNzN1WGVIbjhTV013M3p0cHVoTGRCb1N4a0RXSXhINUE5WVJLbDdtSVBTUkNLZzhBVUN6VktqY0FxamlwZ2M2V1dYb2ZsdUc4enR0OGNrS3lwMlZYc2tSSjJIVkZxZUlQU2lYTHhDQmlRVzV5cHdrdEw0bEhwdmllRnpkckRVaHRoL0dqa3VYQ0drNEJscDlad3FuR2YwU2Q0OHhTdDNTVWwxQkRPMXJkdnd5WTdIL2lCZUpnQ3dqQkdpV0NwVmJBRm5jK0ZmOFlxRlROVjQxZHo1b2kwOVdVTDUzdTZiWTh3OEVHdVBKT29rQTl2cWxKaHdsaHp6VUtsajJSWi84TW5FZURWckg0OWhOU3BjUjRhdDVIWmQrK0RNLytUZ2RsczhXcTZXWVlIQzFMYWxQZ2pob2haelk1UklER3hGN0FlUDR6NUlZNzBNa0FqSi9DTkFzRlNxM0FMSzQ4WnRVTEhTcXhnZW0zMEJidkY5Qi8vVkwzL3pLazRxTkZxQXFRbmY3YlMwUndUWlpEK2xvb3hqcTRsbkhXNUFySHZWaU12Nk5ROG8wOERSdWsrS3p4TTJpanVYYzVZaWpSVTFxZjB0UVlYaTZ3VU9MZnlhZU13ZHRrZUllc1BuNTg4QnAyU0ovSndxQmdqajM2eXNCVFlmS0xZQXNjR3Fna3hYT211WWVDVzN4WGdYeEl3REVOaFJIck50dGx3K1lxMjJWVHp6VVoxaktVdGU2eHFWZG5vak9zbHEzcDRpeVdXbHEyc0taU2lXVUtwWUV4bzJMdnJ2TDV5NkhlZTNlOGdFRVNUMnplakhpTE11UlRDWTdhSXNrazdLSW5tbmduWTRWbWIzaUhvZUFZaEFDTkIwcWp3QlNEclA5cUpxTUxsQjFJQ2thT2xXZEhicmtiYlo0cjRKcUQ3Zk10VUxKazZnSWM3VkxNa0hjZDhpd3RhTnhRU1BZVUxSZlY5MDZvcFlMSzRRaEd6TXpKQkpLbFo4RUFpWTEwLzBMUW82SGQ5L2VOS0ljUklTaUNoZTBRMlU3MElqYWxscGxocWNyVjNhT3lsRk5GbUxSRmdsRTNaSVlkLzR1Yi9XYmg0STREZ0hGT0FSb09sUStBVVNSQWVnY1FJMEpPcVdoQnQwbDRwK0YxY2YxQ2dWaG5ucFZzZEVESkg3WmN2VnBBY0JkY2dIRDBveWUwOEpZbUw4aUNzRHFrREV6eXpKS3FWZWtEQWR3UWF1NlZCTHpFR3lBN0o0aHlpYWlXYXBNQ3UxUTJjNnExaTJzbXA3dXZ4WTg5MDEvbkg4U1JBN1Z0Rnk5SHlJcGkvWEErL0dDT2c0QnhYazVBR2c2VkY0QjhqSUQwTmxBMlRGM0J6cWxJV3Y2UWx0OGhZSmdBVVZEVjh4RWdLaW9VeDdFS2NqcXhHWmhScEpMc1hBTXNuZjh6YjhnZnRQZ2kwZk0ybStRV0M5bGx2M0FpK1gxRCt4WHk0Y1gvNUd3RUJ1cTZoQ1ZTRU9UTmhiU1lNMWtxWkxUMVo3VnVQWlB0SWNYRHdXZjRoZnRVTm5EdXViZUh0ZzloTWpSTDBjMXljaEgyL0o2UnZNN1dERGNsZmw5ZDhpVmdFRFdDUUFxaTRtSHloWWdIanErNlc4QVpjZmNYZWd3YjM1TktrSGNhWXVYYVphQytEK1B1VFpFa0lHb0NBM29VRElSOTY1dUZYeEsxaXZTMGIySXJod0I5b1RUcE5EYlg5VzUrU2t6ZkluU2UyM3FQTVNHcWpFbTFaSDNFcUhDZ29FMWNOM3ZMY0h3VDQrMDBYVkhrNkd0NjBJdnJsR09hakxhUjB2VUxZbkZmYWtQbGZab25QbVVpQUJlTktnRVZMR1BoOG9TSUFFNnZ1bHZBR1hIM0Yzb01ETG9pd1ZRQ0dueFhnVWhBZE5zbFV3Q1JFVUFsU1FhQmZEbHI1V0NBSWQyeEZoeC92SVRINEd0R3cyZlU2MldQV3FleVUrWi83MFBtRHN2YWl6NStXbzF2UkdWYVNEZmhnZ1d2MmdpNVJ5b2lEdHdjczhqcVltQ1VMblRMYTFiN2RJZVFoVUlEMENOYWpMU1I5dndtU1V5MXRxbzlKN2s0THduSXBEMXF3RlZaYXhHUTJVSndLdmt1d3pvOHBQZkc2cFFIaGd6ZExZbjVUR3BWVU5CcVBvRnV5TVZvaEVWZFMwcVlyTVlrK1g2T0hjcFZMdmpieVk2VEdxL0hOTkVXZmgxVTJiWk16NVUySEZQWmM0RGZLeWpKc0M5YjZQemN4Qmw1MkVlbm90dXRLTGVXMFdacUs3cVJMQTRlb1ZXcFhpQ1dxdzVvNCtXOUdBbXR4cU9veCt2bWJINmN5SUNhQjlxVmxpd0lZQXExdkZRMlFMRVErY0Fhc3pROGNNTFY1VVc4a0MwZ3BidGpsUndJaXF5dnlaQlBFdU1rcW94OS9WUE1yZ05CU1MwdG5oeVUxS3k2amt1N3hXTkZueUFxQjdoNFNBaTZWblY4c1I2YWFCd29lL0lqT0JKQzVFSmFYNzJoc3ptdWorSVR1dERyb1FpTGhFQjlBS3ErZ1VIQXFncUtSNHErUjlCS2lzSlZFUEgvMTNUMEtFZGMxZWh3OHRONXJ0ODBRcnlUWmN4bDlwUVNvR25ia3o4MGErVVl4RS9FS2c4bkpiV2ZYc014VEhGOEZDcUd1U0JBQzVOYXdUUTYxV3dzb2xvR1ZVbXBlV0ZlNnZraCsrOFFwa1VUK1pFQk5GZVdsM2RMbWJQbzlGOTJwVWc0blJKSXhBSUFhb0tpb2VxV29BQWRIcjFiWUdLMm1qcVYvWFRBNk9Fam0vS3Irbk16VVYwbWVaUVVMdHNHcEpLM0hVVndhMTRsYVpTazBKRGtTYUh2a1RyLzV4amoydUtNUXFUbXYvbWZ4aVZ6UDdvMFo0UjVTQWlGRlc0dEVzMUgyaWRtUGtpamVLM2F0azRqdnNaMHoxSmJQa1pNa0hlWDRCTnZTUWZySHNhQXZ4MWswcEFKZjhFcUtvRkNKaVVBNmp4UXNmWElIZWxGc1NkRENJeXlhV2d1allZU2JyOHJxc0lnTjBnaWNaZU10S2x5NFhKaXJaUzRqUXAxeFJqRkNabDFIQ3d4NEJKOVFxdU85cUttWEhxdnl3WHNFaDZHZW1sTFgxS1NXcmUrV2VTZnR1TWxNOXBDUERCc2hKUXlUWUJxbW9CUWlZbEN4em1Qa3JvTW5TZlJsMzZlc09XYVM0RmFiMnRKQk4zWFVWWXY5eWdxU2hTR2hFU01HNUxPMExQdkYyU09rMEtVd3psTkNsU0o2VktGWUZ4NDlKVWRvVE82WmFxWE1mY3daQXBmZHNqOU5HQzRiYk01cnQvaS9rL1BaYUdBRDhidjJFVVF3Q1ZhZkZRQlFTWU51aXl1dVZPeENvSUxYbFA2by9jaVlvd2M5Z21xZnlOWEcwbkRJREtUcSt0bWgzUDREUVVUREUyREc0ZVNvTnFBbkFwYW9SZVh2WWhXZFowOUJBNVhjT0N4VXVMeWMwVlExcjdrWDl5MW5Nd1BRMEIvdldkYllNL0FWU214VU1WRUdEYW9NTlNRdGxuQ20zRUtnaFFyRWo5a1R0UjBhcTlGdDVSc3lka3cvQW5UYXJGN21oOG5DWUZidGNFemN5Mm9uVlNxdFNDbkcwWk1hTi9yUEllNE1nVkJhSkpGaUlnb2k1NmlNWFAzcjVDNm9OZVNlcmlYVExCUjRzcDZKcWs4ZC85QjlQVEVNaENnTW9xeEVNVkVHRGNKcFVJWFFic3pHT29wTVZYS0VoT2wvKys4VFZKSmU1RVJRZjJwR0MxWE9QTGg1akNwR0NpV3hvanA2RkF2RDFCczFya3dwT1RVdVBFZytQR3BhTk1DbS82bDNVVDVqWGZQWDdrZGhtSkVKcDVNWkxYcENsaThacWJvcE8yUnpLN0g3d0gwNkcrQkFUNG9yVlpIQUZVbGg0UEZZUTFPVW9tL0Q1bDBEbGVFRVEzcEZhMVM4a2NDaXFteTMvSUhtdGRMUWtSSWlwcTJtTVptV2ZEcGd0QTBYMzNORDVPUStrcmJzMnlUQ2VseG9rSHg0MEwrdXlpUmkxdEpvbWE3eUc2K1FsOGptQ3pTTTl2NVVSa1R0cWFseFpkMGFHZTF4ZGU2R0svWXNWT1RVTWdDd0VxQzRpSEtpREFsRUhIVndmTStUNXA4UlVLRXRQbE9meEorUkVkNklpS3JIZEgrRWZKWkRQaDNGdlNwSnJLMThrTHBZWlNlekdQTEtjWWpiSUpVc3FjenZvWk55N29MMFNkb0p4cnFuWjRRQnVmdmJXQ0padXJJdmFIZXZ4ZVRrVE9TTjA2YUVVT21KOEloSDRYNjNBbkQyMnFPQVJrdmlDZ3lWQUZCSmdhNkFvTlllRjZTeXFydU5NVzcxZVFtRnJYbjhheXFtNGl4aGVTckhkSCtDRlZ6ZlhCZEVMWU5EckxqK28xb1liU1pyK01STVFWUnkwV1Q5QVdpNHRTeWxoNkh6Y3VXQ2NURlY1bFdzM3p6N1BWdXB0OFlOL0lLNHh2VSs4aTBGR0xwZ2RTS1RadElhRjB3SXZIaWhzL21IN3owQ0tJUTBCbUN3S2FERlZBZ0dtQlRpb0kzZUVsR1M3dXRNWDdGYlREamZGdDZFVDNqZFVwb2lJNEd3Wi9QaktXOXBBMWl3VXdHSGRQcHlTR2dtVXlicmJvejRwWit3WFplU09XVU9vc3RQQzRjWUhNaDNsMWRqUy9ENnRuV0J0NitmWDg3U3dCUTF2czZjRnJ1aVpxRDNzVGwwMnJFdVJLUmhIaHZ5MkI3NnRXY2hRQ0tsY0kwSFNvemtwUVZSa2tNQzNReVVvdjJ5dXdwTVZYS0tqRnR2RzFrUjQvYnFGTzZlVnNkUldodWFQRjBBdHh1MlhNVVFGeXgxZ25JWVp5eEhMdkJ1NVRZVXJyR3lVSFFsbEdrOUM0Y2NFcWFDNHpyZXNSMWo3blc3MjhyOGlUUVpiN3dTMjVUanFqVGt4WXRGSytWYm1TSVNNcTdyVzJWS0JHRklXQXBJY0ExWUNtUXhVUVlFcWdrd3JpSGtaUFBZZ0FsRmEyZUwrQ2dQNWE5dnRjdlgyajU5TlZoRE9aNWx5Ti80L0JXbG5tQmJHa2psZGt0c3RJaEVqald4ZnZWVFRsT3J2OCttS2VnMUFTSHVYRHVISEIrZTAxWHB2N3laN0ZPa2JvQSs3UjF1cmk0RHJVeFQzQXVSTTVTaDJwOW12UmNuYjg2b0JKL1BXTGYyN1JSaUVnY3dVQlRZY3FJTUNVUUNjVnhOOG5XMUVQUlVCdjhYNEZRYmVIaTduai94YmpYUWxkUlhEVk5reittRDV0bDNFTFlveWJOWVk2YWxMOWZIaGFZdThxcU83VHZjbXBNS2w5NFdEWGlaOE4zM25tK0xEVUJmZHMrZExmMFhlSy8raXFOYTdJVkl0V0pxeXpMUmtjN0I2RmdHUWRCRFFkcW9BQVl6ZXBPT2lrZ2pEQ0tNOUN4ZWt0M3E4Z1BsMWUvd1dWU1F2b0tzSmNiVnRMRXNFMmFRVGRmTUdxYjlJUlEybm1VNzdaV3hnYWVROVFhK2hNQ2FWVm1JZ1lPeTRYY29mdUlobWtzTnI1OU01NzlCckQ2ZVpPZEgzN1NBenU5NVg3OEJhdHpMZGphazRtUk45akVKRE1nb0NtUXhVUVlFcWdrd3JDRzVBbGFESlNiL0YrQldHNi9OYWIxZ2pIZWVncVd0YUhQRm5BQVhGVk9yeGZ0djl5bXhqS0VmdHB6bmdqYStidDUyL0o1STFReWpLTSs5aHhtYzhuTVgxeWRnZ2RSRU1mYnZFbFRIWU1aWncveGhJT3gyV3hkVW5LWWRQS2xKYnVSc3ZJcEhzTUFwSmhFTkIwcUFJQ1RBbDBVa0dZMXNoWEsxUVU5c2RMNTl5dm9DTjJUTnBIbVY5WFVVZWZtRW1TWlRLaFhrUVZGaHNuZXpLMXVCTkRtZVAvNFB3bnh5dFlzTCsxVW51T0Zrd29EUzd5Y2V5NFFLdHIrRHJhSjJXRitKM1BuSDdtUi9TWXJIbDdEeDhMZXgvL2Z1alQyUS9XUzROejBJcU1rTjdac1JHMjFROHhDRWdPUVVDVG9Rb0pNQzNRRlJxQ09QYWlxdDdpL1FyaXM2eGYzNVdhMXU1RVJhRFNrb3JnZVRvMGZwMTkzUEZuZldDRERsdGVYMlFuRFRTeUxIdUlIYmVNLzNPbWxESUh2WThmRi9RYURYYUh0SDQrYzJMc1U3b1M4ZDNsajZQWGdMbTEyQWZZN1o2U3drRXIwdWJZYlVVMGFDQUdnWUozR05CVXFFSUNUQXQwaFlMUTk5MndjQ0F0M3F1Z1BtOE9KLzl1NVliUG9tSGNwOVlqcUJmSlhtK1dQZEI0N0owV0g4TlF2dlRWWTFIV0E2MlBHWVVhbEJZbkhqRitYTElaL0hrM3NTaWNrYmk1OUp6YWFoUDFYdmg4NjRPNWpjMDhjdkpvSGhEeEx0bzhaZGJoWjRnc0NiOHhDQWgyRVlBbVFoVVNZR3FnRXdwQzM3ZHRhWjYyZUorQ0d1elMvOVRsV3EvT2c2aW82d1M4eFhwNkRtYzR4bEJFeGhqS0NjREZsbktWejYvZWFtKzIyNVFaVGw1NmFGY2R1eFF1QnVseFRyME9EaWl2Z0l0bFNJQXBndzRmYzFtemRSM1Q0bkYrYURPcm1idThuQmRSa1d0YmlrOFV0dTFTalJpWDlnMlM0akdHY2lKeDJjKzk3ajZaV2JwRjVFZFVYa1dTZzdZcHoxbjRjZzRjNzlUcjRJRHllcmhZaGdTWU11aXdma045a1Z6L01TMGVwOUxnbG1DVTI4dXphRCs2aXJCT2RWVkxrc0ZWaDdzcDArVGRwWDJaUnU4eGxCT0pTejlYdzdMTE42WVM0c2xMMjlBMjVxMWNRMFc0OURvRW9Md3VMcFloQWFZTXVpTjkzcVAwSDlQaVlVeWMzdUU0NmlxQzRXMHF0bVhnZkVUSDdOSit5VUVQeFZET09IYWNkUjZqQ0svYlczelZiT0U3ZzBCOER2SDNlb1BSTGprUnJPWVZtZXJTNnhDQThsSWRMSU1DVEJsMCs0NGpYL3dRNTJ0QnJXTzZ6R202ZkJTYTF6OERTVlFFdzF0eHNDSTBqblFlNWREK0VKU0x6dEhTdzNEQTZBTnRXU2FHUmU0N2M1UGltdHpwVldieDBsNjBqOXhWTWtwSWRDRXdCS0M4WkFmTG9BQlRCbDNmT2JlTmFmSDVkSm1iRkRyYTgrb2dHclFtVmZUZmw2L3g5MzdzbldTdTJuN1lXM0ZvbitkMFhGR1VYOTF6NUJ4dDFBV3k2UlRtTFh4bkhFZS9BOXBXTmIyWGRwV2NjS3Bta3BocTZIVllRSG5wQmtzZUZSWmdXcUJiZXVaVGtLZmhYaWVJYVBGaXVvd2pOVENjc3plNGJvcXJVQkhlbGtkTE9mTDBvV0U5dXJRdml6RHVEcHdNaXNsOHhDbC9YckZsN2lrc3Vyc2VWWEV2YlR2Y09Ta21pUUdxMTZFQjVhVlRsbmw5VGxHQVJIa1R5SjF3SFBEMWIwdzJleTVHRVMyK0xWWVk4cm5Td2JiR3BGQVIzc1BBaTRicm5pbk1PY2NPczhhREJ3SGhwaEhsZVl5bjlEQVlVN1R3K0dCU2NMTm4rWHBleGVXanJYbmNnR3l1d2ZjTjdldUVuQ21zS05GRVlHaEFlVmsyVkY0QktxczI3a1FuSEMyR3M2c3pqa096dkxZUkxiNHJISTU4eGErK1c0b29WYlNmbTFUZFhoQVVwSTFBcjV4LzRHKzdaRnNWd2xuVFNNb3FMbmMvTFIrZXVITU1jK3BzVkpmdm96M245TnpCYTltMkpoRlR2SEJXWFZ5ZVN2VTZOS0NjSjJYSlk3d0M4TVNKdlZ4d3dEZUhTYzM2MWlIQ0xiNFlRL2p5M3J5KzBpVlYxTTYvQU9sZGpqcHdENDlTaDI5Nng3T2N3WmYvODAweXhuZVBwL1J4R0Z0ODhVMzVjeHlFUnErNkdqN2FJOWUrSW1lRkUrUHVTNS8zVnBScDZaWGpnUlZlM3hKTUFGQmVrc1dTUjNvRjRJa1RlN25nZ0RPSXJuM1p0dzRXVkJCRzhCNFh1STFoNkl5T2tsUVJFUGdlT2lXZlAzTVJCdTIvd0YxZUFlY3ZudEpmMnJoU0N0KzUxcnBkL3J1M3J5NCsycTZ2aVdmUC9xbnordktLcndnU2IrdDFLRUE1YjVzbGovVUx3Rk1uOVhMQndVM3FFSzlLYUM2Ylh2M3FGZy9LWW42R3QxU3ZxajlCenhsSUZhMno0ME1zWnEzcFhQVndneTl6K1M0Y2licjgrTTk5NWZITHJkQjhLcDdTVjliNDR1V2JIaSt6SjFyWEF0WHcwTTdRVCtBRW1DUWsyM29kQ2xCZXNzMFNrYWNtUUlLc0E1QzY0TUI1V2J3KzJMTGY3Q2o0VjdaNDBNajNtNVlheDgvb3hxRlV0SG9NYSszN1oweEhQbXNlUU1BcHpmSTJxWjBITHY5VVNBUVA3V3ExL3h6aW1wSitPb0RlUlFGU2hBM1J1dUNvc1NlNVhXejc4b1phZksxYlpKMTU1R005allsUzBRSjdiL2IyaWoyVEJZYVhndDY0aHRSQVBYNnhZY2lTOEYyMDB3RDBMZ293ckFLQytmZHY3dGI2Zk52ZWZRM2E0a3NWZlJHdktKWnYwTm1sTkwyekFKdjJqUmkzQmk2ZTJwRlpSM21uQWVoZEZjQWgwMGlqOEs1Ymc3NGNTOWtQMXVKMUZUM1ErT0FoNVVtZXp2bUhTRUwzeG9OZkEwMS9uK2pQTkhES0tRQjZkd1VZV1BMSWpIZ2o3cVVLMHNGYWZJcUsybFZqV0VYTjNraVNHbGlZckY0cEhkQUpFMERxOWJUdTZRcmlmekN3SFYrZE9mOXlZRHlULzllVUhYMWhhUHlhU0FkMHdnUTRiUldtS3dobkFKSXczdmR0V3AyMmFQY0kvMXBvaCtGdXk1a0s2TVFKY05vS1MxVVFQcStYaHZGU2xlTjUydExkQS94clg1Z3dJVklCblRnQlRsdWZxUXFDU1pVWS94OXVnUkloalBIbmRnQUFBQUJKUlU1RXJrSmdnZz09Igp9Cg=="/>
    </extobj>
    <extobj name="334E55B0-647D-440b-865C-3EC943EB4CBC-30">
      <extobjdata type="334E55B0-647D-440b-865C-3EC943EB4CBC" data="ewoJIkltZ1NldHRpbmdKc29uIiA6ICJ7XCJkcGlcIjpcIjYwMFwiLFwiZm9ybWF0XCI6XCJQTkdcIixcInRyYW5zcGFyZW50XCI6dHJ1ZSxcImF1dG9cIjpmYWxzZX0iLAoJIkxhdGV4IiA6ICJYRnNnTFZ4c2IyZGNRbWxuYkNoY1puSmhZM3RoSzJKOWV6SjlYRUpwWjNJcFhHeGxJRnhtY21GamV5MWNiRzluSUdFdFhHeHZaeUJpZlhzeWZTQmNYUT09IiwKCSJMYXRleEltZ0Jhc2U2NCIgOiAiaVZCT1J3MEtHZ29BQUFBTlNVaEVVZ0FBQkU4QUFBQ3JCQU1BQUFCbEZxK2pBQUFBTUZCTVZFWC8vLzhBQUFBQUFBQUFBQUFBQUFBQUFBQUFBQUFBQUFBQUFBQUFBQUFBQUFBQUFBQUFBQUFBQUFBQUFBQUFBQUF2M2FCN0FBQUFEM1JTVGxNQUlrUXlFTjEyaWUvTlZKbXJ1MlptMTlYVkFBQUFDWEJJV1hNQUFBN0VBQUFPeEFHVkt3NGJBQUFlRUVsRVFWUjRBZTFkZTR3a3gxbnYyUjNmWSs5OHV3cHljaVFSdXpJa09DWmhUNVlsTENWb0p5WVhuMFdjUFlndGZNakpMQWdVL2lEYXMzamxRVFFYa3JQUEtGRXZVWXg4aERDTEVDRkJTR05Ia2NBWW1BMEpFc1pTOWtBWUNDQm1oQklVU01oY2pEZWV5NTJ2K0ZWMzE2dW5YL1hvNmQ3MXRyVGI5ZmpxcTE5OTlYWFZWMTlWOTNqZUhyaWF0LzNYcjMvRmY3dytMZm1lVzkvOUY0OSt0R0k4bGlCcUoxUUg0dHdtOU5weXdNa05pNWtBenpVM3pFeTUySUtvbTFCTjVTQ1g4NE9PR2NwSmxZWnQrOGdKZUZzUWRST3FDNkc4OXRmK0ZxcXk0SUtWRXg2TkR6d0pQQldQS0xZZzZpWlVKejNqZVQ0Wk8rTGtoczNiS2xjVXRNTVdSTjJFNnFKckNIblJCUnRuUEpwMVVCUmJFSFVUcW9QZWFSRHlIUWRzSExMd3E1NTZhRnZzUU5SUHFQYjljNHlRLzdQbjRwSkR1dzZLWWdlaWZrSzE3NkNqaEZ5MjUrS1NRN2NPaW1JSG9uNUN6ZStnWTA5azA5eEF5S1ZzaW1ubjJ2V1JJN1IySU9vbjFIeXhyT1NZcXF1RXJPVnptU2FGWFI4NVFtb0hvbjVDelJkTGJ5ZWJwa2ZJaVd5S2FlZmE5WkVqdEhZZzZpZlVmTEdNY3J3a2ZVTHltVXlWd3E2UEhFRzFBMUUvb2VhTEpVOVIyalZ6bzNpZVhSL2xTNlFRaFIySStnazF2OUU1aWdMUFVzM2NLSHRBVVdvb1ZHdEZtYXVkRzJVUEtFb05oV3F0S0VkcTUwYlpBNHBTUTZGYUt3cFcvQnY1VEtaS1lXY2VPSUpxQmFLR1FzMFhTNDZOZ2hYLzJYd21VNld3NmlOWFNLMUFWQ3ZVZThpU2lSUnlGQVVyL2pqYncrTk5rNHFjbGJIcUkxY29yRUFrQ05VVnJudytEZC9zZkZHT29pU3MrSStRNi9sd1NxVFE2YU1mZlBTVEM2VkFzUUtSSU5SU1FDWXl2WU04RjAvL2svdXYvSFU4YlNLZW95aHRjc1h6N25wMjU1OWFvdVNnV3FlKzJrZk5iejQ2L3RRdkNYQTAxUGpmKzhrRFgwWGdhNFNRRDZ0NWlNMzlqZis3U3hPcGVnbFdJSktFcWxlOU9mVXNJVU8xZFBNWHlMaE4vdEh6N215cEdXb3NXMUd3NG4vQmV6VVorK1NxS0hhNFd0ZUswa2ZIdW9TMENYbFlidVBzQVBwQnlKZTh1OG5ubW0wb3VucTkxU2ZueVlzdHIva0RhcnBXekFaRW9sQzFhcmNnUGo3UmVldms2b0wzbXAzV2tjbWhScTRuVzFHdzRuL3VHSG1vMVZnbkh4S2wycFVPS1hJZnpiVEo3N1c4TzdlVjFtK1RhN2MzMzBUSXovcWY5M0R5b3lXQTA5QUJRcDd3WnRyM2V2MEo2MHNsekl6WmdFZ1dhbVoxempKaG9UeXVNcnVIN0p4QXltQmpsTzJEejFZVXJQaWYzNmF1MlJreUZwUDlxVXF0RkxtUHRzazdhTE9iMFoyR3ZadkltTFo4aFpEdmV0N0IrTkh3NWlBb2N1TVZxTkNsZ043b253MklaS0Vhd2RBdWRDcXVEVE4rNlArNDRYck92a0syb21ERi84N3hFb1V6a1B3cG1PYzJhVm8xbDlSSGQ3TXpUT2oxcFFoTjB3OEhQN3hVc2VGNXM5VEdrcTlib29RMjdCYzNpcUlOSWxtb01zanl3bDJwRzROYWxpTjUwSGRRTWpkcnNoVUZLMzV5YjhSUVlyTmM1ZkZJb1NpTk50bUtaTnJqZ3h5NllSZ2tZZ2JDL1VmV2dnajdGNm9QWXN0b21ackZTQXJkYlVDa0NMVlF2WlpFT0ZxM29MREFNeC8ycjllR2xhRmt4U0xaaW9JVmZ6VGxISkxmMmpoSXhxMFluK2xGUlIvZFFQaGhHa3d4U3lHRWRRWjBoU2RKMkZiSVRpdUlRcDlZQ1NtN2NOQUdSSXBRQzlkdFFiaE9wMlA1RWtKYXo5bXN5VmFVUHQ4VGhHQTNSUTBUSTVqSUtqMGsrbWliZkp2WDFpWWZDY0pZVWtRTHRFT0VuT2JaVVFBUFVQVFl3S2ExT1doakF5Sk5xSEd3N3VNWVQ3ZFVybTAyZVZPYkRsTjErcFd0S0cydUhqY3FVL29wMWh2cGpFdkw0WDJrbUtPamFLNUY0dld3YWd5elFvOGlORkQzclRBSWxZbFpMeEZKc1pzTmlEU2hGcXZaaHVxVUdJSkROckNydytmTDh6QWhuczNpbmFrb2VEenBQRTh2c0R3WEJJSi9XT0Z0aXRoMFE3eVAwRFFCWWo2S1FLR2owUld6a1dSV2hSajdaTndLUTRFekl3eWEvTGNBa1NwVUV4eDZaUVp4MjNKWmFBZUNTMW5jTWhXRnJ2aWp3ckhuc3ovNXRHYlY0aktQOTFGSG5qeUFMNWhvTUdhSXlZVnBPYXNlUSs4TFVSaEIxalNXcTNPM0FKRXVWQjBBSnJRWWJkZlVjcjR3YmhWcHFsUkJMRk5STUl4Y2pzcmdTWlVGZThwcTRFN0FVVHlKOVJHZVRHbnlnTTBSVERrWVdhSVgxaUFXS1QvZ0Q3T0Z6VVlZYjFqVGlsY3RLQzFBcEF0VnNDOG50QmlmZVNBMC9oSkdkMEphS29oTVJjSGp1UkdSSXhnTjZVSENwSEtxYkV1TXNUNENCR2xmZ2RrY21ZcXlMZ3l0dzZKcEpsZ3RRS1FMMVFTSVRwbXU4cXlqSkI0YzNxbGlzRTFtbWFrb3EySUtRd2RFUm1MSXA4dWZ6V1MrNWFXeVBzSVlKeUhDK0JJNDZ6T25IcCtRelFnWTJuUFdBcU1GaUF5aFdnQXFVQlJQMXBaS05oTERhdEpVM0x6dFpuSDF4eUo4ODgwTEtxT2VNSERRUEhucThSWnpSaXFWVVpGWVF3WWloVytQRldaOU5LOG9pZ2RGMlFTbFlzd3lneVRpQUVueEpmR3lhSnJnL3pLcFdpbjQvUzFCRW9YTVFYZ1pRcDJveG1uQ0tXR1FSSHpiWWxoTm1vcFJJTzJLTFJQNjRWTksyVUt3eXN2cVlEeU1xbk4wYTZlQldsSXJZSDBFUkh6Y0JJVWZQaTh3RmFOR3dCWlFFSHNlUmh0dXRYU0V6bkQyeUUrK2xFY2tJRGNINGZYVGhjcVJsQkxvYzBzK1lvL3BtbHUzU1ZNeEpKeDJjZE1tWk5VVjFrOEgyNE1LZkordndKVms4MGdhSnQ2V2lEWHJvNUU2eHJXanA0UGJaK2oyMHlxYUZhNUU5TzBncmpPY2FENE5RdXo1UVFGekVDaksvY21kdUZBNWxCSUNVSXR6S2x2cWRHUnpDTm8rTVJVZjlkTUVRbjVTNVNTWml3TXhuWVUwbzdoK3FrWDFZNytTZ3VvUjFwYUlKZXVqem9TaUJIcXh6b2FLeFluSkJWbHMwWU9aS2pZdmdmdkJkaktFOFc5TnRNWWNCR3JtTnZnZ0x0U0plaHdtWUZJZXF1d3dpb3haeXZLRXRGaE9kTTh5Wm1IZzhNRWRJdHhRaXNKaWp2V2drbDFlaFBWUlg1MWEycEhRTVpDc0JaWDN1Yk9RWWVtS1p5ckpkbU5rUmU3bUlES0ZXcVJxVTVwbE1aSkZMRmFKRUZHSFBWOXA3TE1VQlVNVGV3THhqYURZRkRCcFE2ZFY0VGlkOWRGMnNxS294d3prdXVuQ2FDdEtTTExkWk5xOHNERUllbkFxWGFoNTFkcmtkNG0wU0F3WVlSVGhTVWxUc1ZKYmxxSmdzRG9YRWRQcDdJUlNFTllqYTdDYVhuYU05VkZmblhwOEJyWkhnZzNpSHJuU1VxSGdXZWFEYjVMdHBsSm54NHhCMEdYWnVZaDNnbEN6YTdYSlJldFp2WXpOU0R4cWVJZ21wMkpHRjl5ekZBV2orS1dJV0o3T29xU1JHTGNVam1WSFdCK3RTeE1qNm9RV25BNnE5cmZKQ3d2Tk4wd2FaM1IxekpSOWRUSmJDN2N4Q0xyMHloQ3FGZ2d0WXRSN05sWUFFcndjSmVWUHhWbUtBak9FOFo2WFRMQ0lOM0pic1pxbkVtVjlOSnBRbEtBRERyd3dPNEJHRVBLRk9CcjZBTE8wNVR6YmpSR20zSTFCVUc5b2hsQlRxbk9RakJhM1ltejZ3dTdNbjRxekZBWGFzUlR4N29tWmxkVUczcXpGTEdrcWQ5WkhLOUlNaTRxaEJZL1QrZzg5N3pYZTB4NC9RRi9YVUM4NFZ2aVN1Q04wUmlVcUdETUc0V1VMdFdEMUJtU0R5UWxnT3hJWnVFVlQ4ZXRicVp5ekZHVlZLQ0Y0YnNWNHdMNVZQU3V4L0xLaXJJL3dhRXJUS3JXMmwyaVZLK2ZvLzZRTEc4eFhXWHBvdTgxOGljVjE3OFlnNkxtUFZsUmJnbEIxY1JTbWgzeGk3a2ZQNjRzRkNsRFJ4Nng3SXBWaGpxSkU1ZWlDWVNIT1k4QjhvUEdNY3VPc2p6QkFTUDVCZUdSRG44RDY2YlRxVVlCNXp0QWVxak9ISjJTWFZqYWViZ3lDS2tyRUxGR284WXBjeGRINGpUZ3ZES3ZES0swWGJJQTBHYlE0SmVKWmlqTFAvVEd3QTY5TkZPN3g3SW1zTWhOWUg4SCs0dTZpNEwyTUVHSC9jbHJsbUN2WmFoQnFSVDFFcTZtMGFUeFl1akVJVEQwTWRhSlFXUVd1NzlEUHpUalBkV0ZhWUhCcDRSMUs2Y21MRTJjcGlqaFFqU21NSFprVERERDJEMFZzYWlIV1IvQ0Y4MEU4bUdURDFmcDI2cUlkeGl6YnRNSHpSYWZOM2lWVDFNWWdZTXd5UlVrVXFpbWd2SEpRaWdtU0ZiRUs5QU52M0ZFMjRrNlFabzhvTi9JMmpZVHVDUjU0UWsrTDJOUkN2SStXeFJUcmVZdk1NT3RQRG4wUk5HeDJzS2tHT2s2aGI2K1pvallHQVQ4S1U1UkVvWm9DeWl2WGxlZnBpSGllanpKNGNLallEcVUrWk5tS0FrMElXY0xieWMxQWdRaUN6MkFzNkJ5SGVCOUpyaXZQNjdEaFpYMXlpR1VBeEhxNkg5cm0vZ0xMMHIyYmc4Z1JxaTZRZ3ZTd1pkbTBLMHJBdWgrR01lZ3NIVXlXejRYUnBQOVpVdzgwb1JXVVNiS0VrT0hMeTQ0azVxV2s4VDZDK3ZMR1F4RFJ0dFFpM0cwcDlXNHpldXA2VzhON3N1elpUcUhQU0RZSGtTZlVqRW90c3FDZWswdFVRTmtLZU1Ka0MwU3pmVGE5aWl4RjhkcmhpaE9IVWE2MEVsajBKN2FaRW9pY0ovbmNHN0lpbG1LWTc2TkdJalMrNzc2TEZ6LzF6UHZqQ3JNU2pLOEExSU5naHA1M1ZGcGVhOEkwQjVFblZFMGdCY2t4MTE2YUpPMUdudG5sNjMzNm5EVW5WN2FpVEthaWpFS05nK2JkSzBxSTBMSXdoa1JpNlNIQzFSTVB3dW1vdWc3VEFieHRMSzUvVmNGQWg0S0VHZktOWUhaZU5aODV6VUY0T1VKVklidUtvYXVHazd3V3cySDRHRmxib1NQS3dZeEZUK2J5R1A2NlFKVEhrd2NVNm1TTUh1TkpES1dsVUVmOFpzVDlGcklUamhxWWJUbVNqbEFVOHJBQ0EvTlRVSEwwSFdqVEVIYk5KU1ZiSTJJQklrK29HaWcwU1B2TWlsREt6SkZ4Q3duYjEyRml3NWhkeVhwd01rZVVoazk5M3NkODBRdEtQZWllYzBwQzZaSEdVMy9wUXcvR3p6elZvblUxMnFFTGJhWWJQaHBCL2JRVCtmV09JSW45NndXTC9LTlFrZ0hHeXRtc2taWVZTYmhiZ3NnUmFrS0ZEcExFVktrdzYrR29XdU85TzB0ZUUxYkduTCttWktxUlRFWHhqcE9QZTloait3MjFESXRoNkdmclRaWlU4aDFPdHVnS1J4TG84TlUvZVBPbjIrUmFpOVhjZkM4akNlNG5XRHE5enhISTVCVSt6dkdkaEV2bE14bGVBN2xVUEd3SklrZW84ZHFpZU9PMlQzL2c2ZnUzVW5MemtqR1dKamEyZ1hPWmdWM3YzWVBQYWlXU01OYlppb0l2MUlEUnV4aHg3QjQ1d21PcFpVWm55SVh6Wnk0K2V2OEZOaGdjYUFmcWNDM1VHMXAxbnp4RUk4MjN2T3diWGVTZFZ1QjhMLzJRRjVWSGMwQXUwSVdQeVdVTElsdW9LWWhnWk9EYVNzbk5TOFlvbS94SXp6N3BmeXpjUHYyaDdnUEtReFZubWEwb1h1TjkvaU9maTVmaDhUYTNLM25TdEFPTlgzeHMvRTRKNFVsNWNQbWFzbTlJb2IzeHNmRi90R2hnNXNtZEw5SzdrMHNUUkxaUWt4SFpLUXBjVHBlVCtSWk96VkdVYkQ3OVJCTXB1MHpKdVYzRm5xb0lZQWtnWHZGVTEySkV3YkpqdzFMd1Zvb3lFZ3NRU3hpdWloOVF4emg0Q29ldVdCZm5VdzRJekZqR1V3L0dvOGVMNDAra3RGS1VSZnY2RTBHWko2N0c1bUkveWM5a3pyNVl5WkpBckpvclNzZitpUjd4dDVHS0NVR2hpdmJXbExTY1NPTlhjd2pzc251eEJYcy9GcmZqWHJCMFNTQWc3YTJDQ09Ka2JlSERqbWNWalM5ZktVcVpRQWRIeXVRT1FnS2RTSm9aY0crWlNIUVk2c1JHa0pHMUVXY0FyaVFRTjVnckNzd2JnM1lvUlE3L3BoTFZpMkRWOVYydEVuUGRrbzJHN2RoRDE2dENVVW9DZ1IySUxTMXBjMkk0b3JPODg1eXV0QUJjVDFkMW1CL0RFSmpwMWRGaGxraTdIclB1MTJPT2xNUkNyaE5MQW1HdUtOZ3ROOS8vZENFZE9QeDBUSndEZnV5cjlTNHdxRHlXWTBka3V0Yld2c3EvVUt3a0VPYUtnc1dmM3NoZnFKazZSRnB6MzEzUWs0ZDB1QnZRSHVhN3lFRmhESGtMQmx3c2k1UUV3bHhSVUZMVGxyU1V3RVJ4bUJ3bkpoSlRFbDRGclVyYkRFZ3BvcCtNMlhnb2xUcXVOelZLSlcyQ0pZRXdWNVI1ZThlc2pUeFF0bDk4ZmY1cTZNbnZXRlpYb0hoUE5vSm1LM0dqMElOUmtpWG1ESVM1b2l6Rzk3d0tDTkl0eWJwMERpU2I4NDlDVC80aG04UkpMdXcyOFZiWHVqb1JPYW1nQ0pOeVFKZ3JTaS94ZkZ1UmxyaWlXUzZLNEhYUUUzZWJjRm53c1VIOFlKamZ4SjdnWmhacGVYbWxnREJYbEU3bEh2U2lZOW9mUWsrZUtLOWZGTTZmSmVTbmZoOEhDVjQ3SU9OZlZuS21HQ2tEaExtaWJCY2UrTXNTMFh3eEsrbnIwSlBwOWRrYmZWUkgvNjROeTJwM1B0OFNRSmdyU2xjMThmUFJPNmVBb2lRZmlKRnJ3cThia3ZHYW5GSnl1UEZIejE0ZzV6LzVueVZYazgzZVBRaHpSY0ZUczVTTnR1eGNiRC9rZW5LYUhiamxobVVqZVFud04xY1VqSzRWdUpQa0xzSEpLV2toS09md2NLT1B6NUpzOHVoK3dGZ0NPb295ODc0endpYWtuMDB3cnRWTlFmaUdjellSWnJlaEowdHVhbnVKYzRrcHl0dWZiai95enpGMzUvYzk2Kzk4dVlVWEo5cVk3WGtlSElEamltV0g3V084RDVKeHpReXdjY2tSWnhEdVorVktRRldVLzhhRURnVlExZ2pVV1lVZWFUVzdWNWRPaXUxUnZDMWhjNWdrRjFnQkFuaVdNdmV2NTdyQVhmSDBXS0FadTRORVVaVFhrQ3RmOVpxdkovS3JCRGdlOU1YV2orRkhvRys1MnNJTGlYeDdKNitYcHRCODZHclc5akVkQVlGNS8zSWlBVmxSam9ZL2ErMjlMYnJUQ3ZBNjNJZHh3MFJEL1l3ZHNZK09OOVN6eDMxYXV0d0x1N01aczk4VWpoV1UyN3g2Y1pjVXBkbGxaNWhHL09OQTNpa3lEZ1p2ZkZJQXdGZkUxSU9SUnV2WVVBbk5wdHFieXZZdVpKWjlyQ0MxOGoyWUlTbktUWHlJd0pnK2pOcmFKdGVERVBSaUN3T0xPSnlNdFduVmlvS1RTOUVuVkNLdzBtMHF4d3FrK3ZaOFVGS1V0amk0MTJGRENoWVc1d0laNE9sOVRoRUdDdWFzVFJYeU1pSjBoWjZ5cHZseFpFM2hXRUVacmFvcFQ2RW9HRFA0Q3VFR01tNEZnRmY1emwvNFFUYlJpaG9vQ3YwTWNJcWl0S2R6ckVDSVk4K0hoS0tNcExVbWxqUWJRZE5IZkJLQzY0cnJFYzJDL3p6UExWcTY4S0FvUzhtVllEMlVrcE5NdjUrYUp3R3VLQmpIcFkwVEZoa0VpeDNLcEtNc21nTkZDYTJYdkJwS3pFOVhsTTlBVXpaTHJQbWx4NW9yQ3BhN2wwWHo4Y0dKSU5MbXoreDZZTTBLQ3J3NVZybWkrRnlOQmE0d1JQZU05L2NDNDFLeGlYTkZXV1d6VGNBTmFqR2tBVHl6SjRJRStOckUwcGltekxOQko4eXU1TCtmcWlpZWh3Tm00NStyQk5YZXJKUXJDaFRoY2RIRWxVZ3RhcThvUTRFNUZxTG4ycFM5aUZqK2ZsUkxBbHhSQnR4c3BlVlhvM2N4MnFsVEQwWVVkYjBjVkl2VXNpNXBZbVF0QkxvaEMwL2Uzd0FrWXJkN01wK25sQWk2TEdHNDRndWhGdnk1WmE0b3FIcklSY2NubGdFZjNEdXhrNDgxVVpRMWdYa2k5Q2EwcWNpWjZwZTBvbUQxbW56RmhnR21LTmczb1pzNTdJS3BHdXprOVBoYXA4K3RsWkJtTmZFY1lva3lUeDVSMWhqaXBEdDF6MzQ4S1VOTkt4RjBjaC9VSi9VeUhSS1NyNWp6Z3lrS1BDZXlUd0o2UnZkMktKdExvVlRic1oxYTVDUWNXRTJ0TmhtTVRxcUJvbmgwdytlblZhMUlpSlVJV3FlQlZkQmU5ZzYyayt1Ti85d3lVeFNzam1PS0VxeVA0Y0lQT3dqN0t1cFlCT21xQ1FrOVVIYVNyMHlYU2JXOUZTVHZTc3JZVDlPVUFGTVVIQ3RrQzJIS2djNWNBYWZ3ZTVlZWgveXRJSUg5MngyS0VoekxlNmpGUU8vZmpTWEFGQVU3UFltS29oNHprS3FwZzZJQTg2WUVLVEU0MThYdVpTc3hhejlSUXdKTVVlaUlzaVRLd1pnZEJ6R2NPTGdYQWR3K0lYSnBDSW9pdWZ6VnZHbkZWTXdwdGRLRHMxY1hVakwzazR0S2dDa0tqQkg1NllRYWhENzhROWZvMjdSM0RpYk9GRUNWZG9laWVQUW8vclVUUlFXeVQ1Y3NBYVlvZE5XektVaWdLT0c1NWZXejBlSHErRE5aQTBYSk9JOGlXb0pRbzcvLzBvWWlFSk1JVXhRY1RJbzUzTUx6YTM3TGUvbXo1RHg5WFVPOVlPNWVWMU9tSGl1cUtGN3d1dURtMVBIdHFRcVpvdUNYMStUUGN5OUdpOS9aMEZKSmFESUt4bHd5Q1VUbEp0R2prUEdCTHJuRy9jM2taTGxvcEhKRndmQjhTWlRyUlVjZ0Q0U1dpc2pnSVp5WnJmb29aSEZGMmQ5TTV2MW1HdUNLc3N4T3h3YWNPcEhiNUVqcU1mZTZuOEtQQytTekdINzJONVBqVWlrZTU0cUN3UE9pV0RjYTFJK21qdTF3NVZiOVhnL3NxdFNaVVRTRmhRcHZKck1DKzNkWkFseFJzQ3NvYkE0TTZxRXRleVRtanhWRnNaN09mSjlUVUpZV0F1VFVtVEdoVXJxWi9QY0o2ZnRKUlNUQUZjVWJTSThuaG90d2VEbVE2aXpCZWpyWU5peFNTVWswZ0tDbHEzUXplZCtmWXRnWlFsRk9TZXZqUmVaVXdkRHlZREpuK0dvMXh2MWtIcGFwVUdlOWQ5RHU0b2NtTEd0K0NSYUgzMndqYkRabS9HOHpBWFQ1aWdiR3l2bjd6bHk4K085L2lrL1l5UmQxdk1qeENzS3dwelVYWGdmT3RDckF1U2VxaEF2MmROU1FIcC94OGFodVJZa3IwSWZvZW5FelNndHZTRzBwQ1ZPUFlEU3MydWMzOVRaWFZ1RzYyTEtaOGNsUGhEaTJ4Wk1LbmVIWCtLd00wNjk4d29kenVQSWpNYkpFOW03NFZVLzlDOVdDano3MSthQ05OMFZUK091WWhVSlRvVW44MnBGTndhNU1WWW1NTUJvbUhMS3JCTW9lcjNTWnFVQmtuSHlka0QrLy9aVS9MMytubS80b2hiamtmdG11M0RKY1pXdXpQZDVOMVRkdmVYemh2b3NYNzd2Z015c1dPa0t2TDNCb1I4ajRaMmprTFcvKzRTZVJJYnN0T3NxTFFMekVGQU1yaWpONWloWHZWK1c5L0duLy9MOHRjVUUwMjlLUEFMeTlyZXdianBUTklWNWtpb0ZlNVFpbTJOaDZWM1ZZV0xVQWlsTndrcGNmenpOYkw1azBvdm5OeDhabi9xNWxVcFNWV1ZjVWw2WHVwcnNESWRTanViRWZ4ZXZMeTlGNWRrRGZDT3JNZ05CcloyaFVPaXpVcWR5Y3RnQlBpN29RZ2lVRU44VnhNa2hlNTNpSFpKYzVGcWV5YmF0WFkyT2JYSG5tSzlDVThacGVRWmw2VVBRNGlseW9SbUVuUXFoRmUrWmlYbnFZdGdJWEppTHpRN04zQkcvYkhPdGl0NllsV0dxRy9NcDl3NXFBWStST2hCRGpXVTMwb0R5Q0FBSjI0UVFRUkRRZDZLTHNYRFNIMFNQZDlPdWtSaGYyb2FyZWxqVEN6UW81RVFKalZ1MzlhT3pJQ1RZQ0JTQnM5bWp0M1lxUytBd3ArMVQ2TWlhZkJUbEhJd3cwVlorSTBVQTdTZXBFQ0pOc3EwZzVFSHRrRHlpT0ZQUHQ0NmIvb2FnNTZHenlFY09tWVhkQm5LQXg1RkZoTVRkQ3FMQUJVdFU0R2FRODdvZVZiWDBZR0MySldDTjRWTHhydG0wK0xHQlBNTldhamp5SFVFUDErcGdoWW8zR0ZTVjFJNFNpdFpWTTErVzd5RUZGNm85MDk0MVhweXZpR01rcU9uTEpyQlh6R1k1WlZUMmsySnBaWFNXVWNpT0VFb0Nac0Z5UkhTZGV3NWUvM3VYQnZqaHJ3dFR6QnNKdlIxOWwzVERqc2lnT1Ewd3dhRXU2b1FTWEpraXJTbkFqaEtyUXgrcUZDYkVta3U1UXJWYzgwWVpkTEkxVDlQd1QyMmtTTlJVSzlhUWplZkVDczdmK2NlSjFlNXl3dXJnYklWU0hYNjE1Uks2MVdBcldzbHNzVE85NHMrZXlIQzhjaHZyOU5pZjJqVTNTdnJHTnhDdXZNT0JJQ0JXMlFLbTZnVU9SQzJFSzlnUlZCeHNVeCt6Y2tETGRESXk5SVYxbERhYkEzZ1VSUjBLb1RVdm4wQjN2aDZyYytSNUNIbTRwc09Ed01sdWVZaWdTdGs4SEVZVnQwUWoyRjRSTlhMUlFmZWpjQ0tFKzdmRm0vd3c5T2NZZitYSWNWVHZtWm9ubnA4V3hyaFhXemdpUlZocGxWam84dzJZRFdoYlQ2ZVc1RWNMMDhCYW82WlVmdk44Zm4vbXJwUW5Tdm1FWFV4bGRZZHhna3FyT0dwYVJkemMya2ZJWVR5ZmZqUkNtZzlXMmxtVkRSd3I5REJoM3ZsTkZPV0dDWkQ1bVc1dndxTENNR3lGVTJBQ05xdkZPMEpZR09TZUZ3MWZNR2lORVdqeExJd0FOVzlJZ3J4dXBHeUhVclZYSmVMRFpZclkrN2t2dW1RNFVKWmw5VHVxMmZPWWhoN2FPMlU2RVVNZUdUV0xDc3NmTW5Kejk0SU9jMjhCMGI5SGYxWXNlL0Q2akN5RndNZFk3MEhYUVY3N2hLaGREZCtxV1lMMmxsb0RPVkFnSnJHcVpOTElmL2FrTFgvWGpGV3dwSEZhbkM1TFduc3hZQ0xWdldRUnczbkRaSTdXUHZySjZUb29YRHNLU0hoWW1yam1oc1JCcTNpNE9EMHU4RFI0eEM2Qy96VHA4WkdnRG04RXN0NVN4RU1xRjVZNDdyRm5EblYrT29hZStmc2pUY3dOdDh4Tzd1YnluVFdBc2hHa0ROYTVQK3V5QklZKzJvVTJLYVYwY2FqR3N1emJGVElWUW13YmtBbG14dFdheFlTT2ZlTW10a0JOZzF0dmlrVjBlTUJiQzdtazM5bHMycmRDZWtwejVXb3hXRFIzL1dwVk1pZGhZQ0ZQQzU2QWFUQUIyYTlSdFUzTzRJL2FmSGJTaldoYkdRcWdXdGxidFhUTW5DS3NEWHJPZEZvdG8zZjI5NDI0ekY0S1d4S29sWHJZN1pYWXkvRFVnL1RaZ1d0L1NMMVhQRXNaQ3FHZHprbEhoVk1WbWNrNmgxQUc1MGlwRUdDZUM1MkVobnJaYjQ4WkMyRTBOaGlmRndraUJSL0lUWnEzdE9OaGxNcXZaZVNseklUaUhVaWJEam8yUjBqTzFTS0dmcGkraWxpa01JOTdHUWpDcXJiSkNoeXc4S1ZnemJaa0JoeGRsYUZheWRxWE1oVkM3cG1RQ3d1c3Baek1KTWpLUEczdmhWOGlWREw2N0tzdGNDTHVxbVhnOTFIaWQydlNOaDRXdWNhVjFrNjZGRU9yV2xCdzhpOFlQOTBsajg4Wm1HTXRwenJTenpZVXdiYVMyOWVGOXdhRVpqeTc3bW81MjhWTjIzaHZ0K2tvc1lDNkVFa0dWdzNwZ3VBQzVrYkN2NldqakdsaWZidEN1c3FRQ0ZrSW9DVkY1YkU4WnJuSDczSGwvYTBzUG5ma2dwbGZQRktqTmhUQUZjSTZyd1BwdXpZRGxRWEl2SzZYN1hzK0tvV3F5K3VwenR4QkNmUnBSR01uSWFBa3k0czc3eHJod1ZTRmgyOFlickZsWHVlUVdRaWdYV0NuY2o1aVlsblBDZVQrbjZSUEIxMjczeUQ2UGhSQks2Y215bVhibG45WXVXTm15MEk2RG1sK3Y2Qm0rZGxZUTJSVEpMSVF3UlpUdXFqcXA3MkdkbFhUcnNONVhWbkI4WStnT2U1V2NMSVJRSld6enVnMjhpOGRmRk5XdDZyMlh1bWo0K1I1UllWMUNGa0tvU3hNMGNSelhuUXlhN1MxUnhicldjWHBvcGZIbWtxaXpEaUVMSWRRQnZnbUdXVi96Q3hTSHgvOFRmclR4Vzk5Njk1TjZuMFE0dVdkT29sZ0l3YVNUYWxIbXVPWUtlWUMzTk1TMW9kT0c3bDRaVUxDZEtsOWFRdEFSV0sxb20yMnRrNG4wYTBQU3RhWFJscU43eGtLeEVJS0d2T3BHZXJmVzNOT1J0QVRCTlkzVzNERGUxS0N1TTZtRkVPcmNMSmZZY0VwQXVaWmNNdDh0dlBhRmtOOVQ5SU9JOHJWSC9LejVEWmNwOW9VZ1N5TTVqRjhqVks1a3FqMmVXaE1oL0Q5Ym9OeCtTcVVzSGdBQUFBQkpSVTVFcmtKZ2dnPT0iCn0K"/>
    </extobj>
    <extobj name="334E55B0-647D-440b-865C-3EC943EB4CBC-31">
      <extobjdata type="334E55B0-647D-440b-865C-3EC943EB4CBC" data="ewoJIkltZ1NldHRpbmdKc29uIiA6ICJ7XCJkcGlcIjpcIjYwMFwiLFwiZm9ybWF0XCI6XCJQTkdcIixcInRyYW5zcGFyZW50XCI6dHJ1ZSxcImF1dG9cIjpmYWxzZX0iLAoJIkxhdGV4IiA6ICJYRnNnWmloY2RHaGxkR0ZmTVhoZk1TdGNkR2hsZEdGZk1uaGZNaXRjZEdobGRHRmZNM2hmTXlrOVpseENhV2RzS0NneExWeDBhR1YwWVY4ektWeG1jbUZqZXpGOWV6RXRYSFJvWlhSaFh6TjlLRngwYUdWMFlWOHhlRjh4SzF4MGFHVjBZVjh5ZUY4eUtTdGNkR2hsZEdGZk0zaGZNMXhDYVdkeUtTQmNYUT09IiwKCSJMYXRleEltZ0Jhc2U2NCIgOiAiaVZCT1J3MEtHZ29BQUFBTlNVaEVVZ0FBQ1FvQUFBQzJCQU1BQUFCcFdUOEZBQUFBTUZCTVZFWC8vLzhBQUFBQUFBQUFBQUFBQUFBQUFBQUFBQUFBQUFBQUFBQUFBQUFBQUFBQUFBQUFBQUFBQUFBQUFBQUFBQUF2M2FCN0FBQUFEM1JTVGxNQUVHYTczWGJ2aWFzeVZNMUVtU0k3d3F4UUFBQUFDWEJJV1hNQUFBN0VBQUFPeEFHVkt3NGJBQUFnQUVsRVFWUjRBZTE5Yll3c1MzbmV6SjZ6NTJQUG50M0Z1VDRKTVhnWFhRa1pSV1FQK0FiWmlzeXN1UmNFd3Zacy9pQlppandIdURwWHdjbWRrOFN5ZjlobU5zRkcySmE5SzZId3k4cHNaTXNpUXNtZVNBaVFjVHhyZzRKc1llK0pvNEF0ZEpnSlFkZUpnT3lCdTE3ZkR5NlZwN3FxdXF1cXE2cXJQMlo2ZXJiNngzUjE5VnR2UGZXOFZXL1hWL2UwV3VFSUREU1pnWTg5MjJUMEFYdGdJRERRZUFaV3lVdU5MME1vUUdBZ01OQmdCdHJqNElVYWJMNEFQVERRZkFiYTd5SEJDelhmaktFRWdZSG1NdkMxRGdsZXFMbm1DOGdEQTAxbjRELzlqeTU4VVBCQ1RiZGp3QjhZYUM0RFkzaWdaNzRSdkZCekxSaVFCd2FhenNDWG52cXZiMmpkQ0Y2bzZYWU0rQU1ERFdjZ2VLR0dHekRBRHd3MG5vSGdoUnB2d2xDQXdFRERHUWhlcU9FR0RQQURBNDFuSUhpaHhwc3dGQ0F3MEhBR2doZHF1QUVEL01CQTR4a0lYcWp4Smd3RkNBdzBuSUhnaFJwdXdBQS9NTkI0Qm9JWGFyd0pRd0V1SkFOL2h4d3ZUTG1ERjJxaUtVY2ZhQ0xxZ0xsQ0J0YjZaRktodW5wVkJTOVVMLy9GY2grVHJXSUpRNnBGWWVCajVMdUxVcFJXZUlPamthYThSUDZta2JnRDZLb1l1RTRXNlVFVStrSlYxWXVaNmhtUjNabm1GektiTXdhZVc2am5VUEJDYzFhOS9PQmNYcWhLNkZmbUlKVXdnRm1oQjhsVjQwUEJDelhTaE8zK0luWElHMm1DV2tIZklzL1htbi9GbVFjdlZER2hNMUkzREIvcW5SSFRjNW5OaU55ZlMxd0ZRUVV2VkpDNG1wT3RFbkpRTTRTUWZXME1YQ01MdEV3UEZvTVhxcTBxbGN0NFFONWJUa0ZJM1Z3R2VndldFdzVlcUtGMThRWjV1YUhJQSt5eURLQWp2RmRXeDF5bEQxNW9yc3poRHdiejA0dTBTdUpmOENEWnVrWE9Gb3VGNElXYWFzK2pCZXVWTjlVT05lRHVrQmRyeUhXS1dRWXZORVZ5cDZyNjVvTE5VRTZWcklWU3ZrUVdiYzlxOEVKTnJhQVlraTNVYW0xVDdUQjczS2VMTmlBTGEyU3pyMFJWNWJnZDlrOVhSV1d6OUl3VzZVWFdpUHJRRjJwV0RaVFF3blFUNlRJRUx3Z0RHSkR0TFZoUmd4ZHFyRUhYU0JpU05kWjRKWURmV3J5blQvQkNKZXBEelVrSDVEczFJd2paMThEQW1QeHREYmxPTmN2Z2hhWks3MVNWWHlIbkcxUE5JQ2lmUXdid1phRTdjd2lyRktUZ2hVclJWMnRpVEJEY3F4VkF5THdHQmk0dDFQZk5HSUhCQzlWUWthcktzaysrVjVXcW9LY3BESndzM0RwOWVKdTFLWFhQaUhPYnZHQ01ENUVMek1Cb0FXY0RRMStvd1JYMnl1S3RsalRZR3JPQmpqZFo3OHdtcHhubUVyelFETW11T3FzRjNEbFNOVVVMcCsveUlrNEdCaS9VNUhyYUo5OXVNdnlBUFQ4REo0UXMzc0pvOEVMNUs4TDhwQmdzM3RhUitTRjNQcEYwRm5FdU1IaWgrYXhzZnFoT0YvSEI2RmYwQ3lxRkRmTUw5bFVQYXNqZ2hacGNuYkYzWkxmSitBUDJ2QXpnZXk3Mzg2YVpmL25naGViZlJuYUVLNHU0WUdJdmJyalQyaVRrY1BGb0NGNm8wVGJ0TCtEbWtVWWJaTnJnZTRSTU80c2E5QWN2VkFQcDFXVTVXTUNOdE5XeHM0Q2FSb3YxZDRqY1FzRUxOYnFxRHNPK3hVYmJMeTk0VEU0djRuY1U0SVVXc1ZoNXJkdFVlZXllOW4yaGRlVW5tbHJJQnVCK2JtczJJSzhTNnc2eEd1eTc5cjZLU28ydG1IOVRqYXJmUGE1R3o5eHBxWXpyS1pRTVN5WTdubXJIejNvS0JySDhERnllMGQvRzQ2bHoyNEt1RHZ0MmJXQXNHRzNSNjRTOFlydVhLLzdtK1NTWGZJT0VxK0o2Q2tYR1cwV2UyMGV1aFgrVW5nTC9RbVc3KzE5RWNLcG43SnplTW1kUWkzMGZlM25EakNaZjdQVU9JZVIxK2RLWXBmYzlXNE01OVZ6SFZzVDFWTXBJZkhkUGQ3NDdsZnlEVXNiQWMyZVZ0TWNzT3NmV2JhcTEySGV0LytOWmlMUHUvOTFmL3NzZjdzTUpFZkxrUng3K3F5enBqUHVYeUhHR1JITnZWOEQxMUFxL1Q4NE51ci92aWJOL3BMYUtHNmxuNk1lN1AzdlBrSFNXVVhNQVllVlh6ajlkUlpHdms5THRNUTJqL1hqM3lYK2lSUGR0L3d1ZXRxK1NydmlGbTZCaGFlZTdHWGtnL2xOMlhEdlM1N2pkNkl1emtpZGxWYlc4UE5jeDZxb2dDWVZIeEREU1dpYmtIVm9mYVYvL1Z2SHJ5Ums1UHhScWFqblBBWVNsUHVtU0QxUlIrcU9YcTlDaTZ1aVJzNzZ5K29BbE1zc3Nic3ErcXFiQ1Z4a0VyWlRleWIxNS92UzdQOHVPcCs2VzlFTFhGTEpRNWd6MGhWbkprN0N5V2w2ZWF3RzdNa2hDSVI0bEQwUTRQbmZROGZtKy9sNTgzV3BkMVNjMXYwN2UxMXFwZDNsMERpQ3NkYyszV2tlcGJxSkVuSGZ3YXZWL3ozTUo5bW0vWHY2UUhSNHY1b21QbEgyOWNic0ZNd2theVBEY3VxWi9kNkI1c1V6MDA0ZlVxckNXVjhWMWhaQTRnVmpqM05HNXZFU3I2aWVJUEJGMG9uME9Zb1U4anhIYlNaM0Q2RG1BQUFmMHBsWnJWV0ZLSjlQN3VtdnBwWGdyU0FsMjBNMWRHY2syd251RGoxSmlORUszYit2NjNZbFJNR2RrSmtHWDUraEZ4bFY5RjBNbStweHNGQkN2c3BaWHhIV1ZrRGdqV0tyL3RrN09HSTlsYkN5Um5sTHR2alpnN2tWOW94dDFmclp2RGlBc3M0M0lJOVBVbWs1cTV2V3BZV2ljbWNnbGNKTmFjS0Q4QmVLNjVWM1dsSDNobGc1ZHVqM3ZaUk8wWnVtY2VXWlFxZGd0clZPYmpiN1M3STNLcXF6bEZYRmRKU1JlWm54dThTV3QrUGlybUVQVVFubXIvdzF0K0w3TS9rTm9xY1loMlJ4QWFQWElleWwzMjFydDFmajB2RnhPZDBvOVUxckVockFzZG1MSVkybFlOVDMrUm5MZHZxM1hWdlBTcXdkQnZUTUwvTmxIajdTcE9RLzAwd1paYlMydmhPdHFJVEVDTVYrcDcvZkNkdmlOVmtkWnd0OG1FNFh2YmZZRXUyNWNZRk1rcDNZeEJ4RGd3UTlvK1liVmRBbjcrZ0pBU2U1RzZPVmlDQ2JQdUtKbmRHalNxdHYzKy9zV1FWTmllNXdQUVZka2ZIWlZNN2l6cFAwampRLzZhY09xdHBaWHduVzFrRGlCL2RUN3JFTWEweVhTYkVkYjgxUjR3dTVHeVUwTGJOTTJETk0vQnhEUVgyUlRPZXZWakNxMnF4MlNvVXU3MDhLMG56d3ZCS3RPRFBiUjdMdjJPRktaM1pVaHNTUEtoNkNsYXNoem9QQzl0YW4xRTMzUSsrb3VLRmR4TGErQzY0b2hjV0wyVS92WTlxblBRZlJlVE4wMWJlN29sdkJjZmMxd2NZcXBCK1lBUXJ2UHgxQlhOQ2Rkc1BDWHRXRnZRVFVpMlRVNitzS1BOTDNYZ25NUnQrV3piTitWaDA5UUgxU0ZGL0lqcUt1TmcyUmdNdzN2cXlzd2Z1aW5pN0RxV2w0QjExVkRZZ1QyVXZVdG1pbDZURzVaUTgzWmRFUS9xY3ZiWWVXMmVPTWtRK1gwSVN4OU5RTUNSanZIa2NobDRaUXpFbVRjWGlINkRGMUdBdmZ0ZFdyWWRsYzJIYnBIMmxvMFV5SGJGOHNWNVB5RG8xU3RjR2Rtdk90SDBGRVZ2UzVqL3ZraXI4czFIa245ME9mTFE1T2VlUzNQNW5ybWtCZ2xKL1NSS1Ivb2NuMFAxMys2a1VSMjFLY0V2dEM0eDI2T0xBdS9TZEppb2V2eWxLcEp4ZlFodEliR0JpdUJPUkxkREV5a1NkSEZnOTFLMXRwRS9qRHNCTnNJL29PNHhoa3pIY2E1SjltK041OSs5MThjdENyeFFuNEVYYTVtVmswcVpySGdKYTNENzRlK1dGNHMxZXhyZVNiWHM0ZkVxRGdsV244R2EvU1BWRzcxcDhTdGVIWmhOS1ZCL1lxR1NjV0RxK2xEYUIxbExONmd4MDY5TlE1NG9RTVdLdmZicTNUdnpDRHRHOUhQTVhXM2RQdWlGRlY0SVUrQ2xtM2J1Y3VSbVR1MTNDRkVZay8wdWJPUkVzeStsbWR5UFh0SWpBOTAzRlduZ3paMVc2SUt3V2dYb3hTMUgvZnJwL1Z2dzB0Wno4ZnBRMmh0Wi9STU1PWENlUUpqV3hJOWhZT2JXYVhPcGRud1ZVVUFUVzBPZzA3ZHZvaXF3Z3Q1RXRTdWNhRlZKcFR1OFpRT1QvUlNpdHpCMmRmeVRLNW5ENG14aHByNW9zSWYzTkk5SlFKZlROK1JJekFhRWltNlUzcU9aWkV4QXdpWlh1Z283Z0ZoSVdwWEpxaG8rSnF4cDFKVW0ySDBsWHJpTU4yYWZXbGtGVjdJbDZEOXVaZ1lhbXVUZTc3b2k1b0g2V3FvNVZsYzF3QXBJakRWU3o5TlRVejJWTGNrZlNtcmE1NW5LR0VabGpTTGpCbEF5UFJDL2JoSENDK2srZTFpQkt5U0NwZUxzQkVzTmZxQ2FYY00wRFQ3VW9rcXZKQXZRU2ZWcmcwYUN1Z1R0YXhWWlYvMFByb3RNalhVOGl5dWE0QVVrWU1YSE5VWnkrMTQxa2VRMTFVM21VRGdtTjlLYjNrVWFjcWRzOGlZQVlRc0w3U1ViS2hhMXlmNGl4WSt4WHhSUlVnSGZIemFLbEZ5RkE4aWt6aUVOUHZTZXhWNElXK0MxdE5BRlhpenViaXNvdkJHWHdKZERiVThpK3NhSUVVRVlrbE1YUXdhNjdPYTE3VkhkRDhleUxmVjNTZ2xES0lselNKakJoQ3l2QkM2WTNjNDZzMTR6VkFyUnQ3TFRqVjlxaWhiOUhFZjZma1BqTzVTdHk5TlZZRVg4aWJva3ZZWTFGSFA1bnFvOXNpODBaZEFWME10eitLNkJrZ1JnZWk1cTR0Qkk4M3B0RzZxdFFSUENkRjVzdTAvS1dFWmxqU0RqRmxBeVBKQzZJNkpZZGpRM01YSXo4SzJjY0NVWHc5TmdmbSsrM3JLL1FTemRFdXpiM1NuQWkva1RkQ1NWZ0VsYURNTWptTnpScGw2b3k4QnNZWmFuc1YxRFpBWWdVVHIrNlJHV2V0aWp5S1R4eXlJNk9wamtsamVtVnZDSUZyU0RESm1BU0hMQzNXVDRkTlJWWDJoMDNqYVgrT2p3T1c2b2Q4RDM3S1ZWcVhaTnhLb3dBdDVFNFRuNEVFYTFheGprbW1HS0dkdjlDVncxbERMczdpdUFSSWpFRjVJcmdUbzMyaGY4VGhSdS9ab2MrSWhpNjFGcjVTd2dqMXBCaG16Z0pEaGhlQ0E0Nm5rZ2FIQjI4dm11SE81d2lYSG9jSGo5TFdteHFCbzlvMGl5M3VoSEFSMXExbGlkQkNiZlFzVEU3SlFEdlJ5c256aE9tcDVCdGQxUUlwSWc5Yy9sTmpEYUVlc3cvUFlRZXgxaFB3dXY0Tk43bUp3Sm1tb0lKaEJCaUJQSFVLR0YwSjNMUDRxV2NjNDBDbEF3elZ0aXE2QWlqakp0dnB3aWVKSjBuK0w1ZWduaU1SVEpZa3M3NFZ5RUxRdk5sNGwrYzg4ZERWNXFOQzhjNkF2RHJXT1dwN0JkUjJRSWdMUmhrU1RwdGZwV2MyUk1tSkdYeW51TzYxTFRURnRqTDkrNHV6TlVleGZkODkrUFgzYkZlTW13eC9DMnIvdVBybEZNMXI3T2ZMT1F4cndQOXk3Rm9lU3N3WWpNb05xRm5rZzRBbWdKaTV4TlU3cndtS0NTYjlxWDVibFNIMDBGY0F4OUNXSWZwL3BVWUVNcWsxeVEzMmVlcVBQWTE0ZGNWVzFQRTlEeStDNktraTVhUmtuVC9LcmZTS09lTGpSd292WWh4Si9HSVhGbTRwUERYdFNZdEdQRXRLUCtndFh5VGtMeExjeUEyNHl2Q0ZjNzVCejVpRUc1SzdMVlpnQXViM1FJRmtpdzFoYllVaFJsZ3NDM091Qmtycmd4YzhMS3lhRFo2b0o2bVBUU1pwTjZFZW1TQ2xOZHRDWElHZ2E2cjN2Yk8yVlM2d1RaWGVWTC9wYzV0VkJWMVRMY3pXMERLNHJncFNmbGw0eXQ0cCthSHpFbEdIRUxEY05MR0hHTTlMYjB2TXVsdWVCSmZLMlNYdE0rOXFkOTIyMFBxZTlNcXRMYTlkdU1ud2h0TGJQL2lHK0dvaU5DSmZPWDlkYTdlU2J3M0o3b1g3Q0dub3dDa05LV2ZKQk1NemxLTm84TDdxeEZaVmVoanpaa1dqUzdNdHVqRXA3SVYrQ2tOKzZQaE9aZ0p0WjZFVDFoTDdvODVsWEswMDF0VHhmUTh2Z3VocElCUnJlZHJMT3ZQckxEeC91RS9KakR4OCsvT21ZTWZRODRqQUNRNm4vTXphL2x4U0pqK2tjOXpJODFqWGFyZm9IcXBFakNjZVBtd3hmQ0RlakZhRWUyV3Z0MzhjMnZwSGRWNWlnT0wwUUhSUWU4bFFZdzZyZkhKQzA1WVRRQmRZS2ppODhmUGlYMkFZR00vNVArUUVDZDZsdURZdXkwdXpMc2g4bHhTdUd4NWNncXYxeThsd3JsbGtGcVFhS3YvWkZuOU84R3M1cWFubStocGJCZFRXUUN0QnlwRzdyUDlFZjdKZlU3UnhqeWZPZ3J1NW96SXJMcStjVEd1eVR3d0U4QUJwcXJtbHNOeG1lRUZxRFp5bUVLK1NscTlRUkl0VTlldTE3T0wyUTdIbXdNMGZkY1NYbGtCUENmcndUVXRKUktJZ2VqcmJJUVAvT3lkVGNOZnV5M0dEWncwTDVpa1MrQkZINWE4YUJvdEEwbTNOSHFjbSs2SE9hVnl0S0piVThaMFBMNExvU1NFVWFIdHpPSFltZW50cjFvYTFZZVlEMnBia0drZ3hMSkExUmNEdnlBR2o2NzZLdmY4RFR4Y000WGRKMDdTYkRFOElTYzRRM3lka1FHNXd3SE1uWDBYQjZJUXdLcVdlTGpuVjc0ZkpDR0N0UFpKRkJrVE5lekhta3A4TnI0b1pCcVdaZmxxaTBGL0lrS01vTmJWNkhPdlBydnJKTzU0aytyM20xVWxWU3kzTTJ0QXl1SzRGVWhKYWhXbC8zOVFmN3VsSjE4WXlOdXhTMDM3cWxNY3N2MS9pclpqMXlUaXQrcDhxK2tDZUUxdWwzSXpCb2ovMEgwYWZ6WXVCbXpGcXMwd3VkU0FVQ2dkb09xMWhUWGdnOUFuK3BINi8rb3UzNGMxMDB1WWJIMlVtdVdBZ2JLd3hlU0xVdlR6TXEyeGZ5SkNqS0RoYWE4SHhyTzZsYnZqelI1eld2VmpwbmsvZXM1WGtiV2diWFZVQXExUEJPcFNFV2FPcnF2WmJUWkdNTWJxTlhUejd6RVhiOEJzSUhHclA4OGdZZmdHMnpqZGI5NU5WUHM3d1c2eVRERTBKcnhBWmdkUEo0UXJ0MGhIdEdMUy9icGRNTERkQVg0aXg4WkdRWS9IQ2xlU0VjcWR2VUl5MzQzSmIxMkxXQnB4dGU5dlNiR0RvYXhzV3FmWGthbE9sUVQ1N3JldUJIVUtRVDNkVGpYTXFyRjhZNnA4eWxKL3E4NXRWd1YxSEw4emEwREs2cmdGU280VzBxalFoN1N1TGRlSXkwRStWSmo1cXNIQnF4NG5MN0RndjEyTlIzeDlBbWhLanA3Q1RERThJU1g1V0c5NmREU25RRWNnMEszYnNXUndvSjZjRVBLMVJ1Q0VPRmE2YUVQaFJ0eDIwVGVWSGNwdHFzb2ppekYxTHR5eFdPeW5vaEtKQ1BSMWFndUlFKzlaYnIvZ3p1Z1dRWmdoLzYzT2JWQ2xKRkxjL2IwREs0cmdKU0lWcldGUzhFYzdDQlRNell0aElCYWZtSUowZGljUmJvYjdIem1EM212bTRhQ21oSjVFc25HWjRRcnZCaEVrYkN0RVJyeW5mZzVjd3NZV2RmU09ZQTRmdG1IYmtobkpvNkt4L1dNa3N1ejQ3TitTTDJ4TkMva0RjRUp3bFYrL0w0VVZrdmxJQ01RaGFDV0c3b2lOeEw4TlFTUW9mNVdNcllEMzF1ODBvNTBHQVZ0VHh2UTh2Z3VncEloV2hCbzViOERub08ya2RCQitSRmliMmgxRmRDVFRmMDhLbndpdGdkMStFVGozODZrWFJrQjUxaytFRm9IZDFoK2FBVEZEMkpWLzl6ZHI2eWhNc0wwUm14WFM0c0QrRGw5QWpuaHJDZXM3K201U2RkOWd5N0IrQ0ZEQk5ZcW4yNWlsRkpMK1JKRU04dFowOVpLbVpWUVl6eUR4SmRudWh6bXpmSklRcFZVTXZ6TnpRMzF4VkF5bC9yS1JtcUY4S3M1cDJJb3ZobnJNeVlia3M5cDBIeWRqMitGajQ2anBPMExnbnZKQzBseFhjVnlUaFdDVGpKc0VENHMwK1JkLytTcEtYRG42OG8zMzBwR3NIVnIvVFBQbjJzeHFXdlhGNUkzcWhJcDZrbUxQbnFML2JQMy9remlTb0hCRTJTcDFrbnRzNWxvdFF2dEc5WS9jYlVtTUVMcWZibDJzdDZJVStDZUc0cEMvbVZzVUlwZEpnbmlUb0xlZ2o4Z1BUQWJ0bk5xMHNtcXVWUUJiWGMwZEQwOXNCemRuTmRCTklYUGtXZS90VkpVakE3TFhyN1NOTFFhVnRwOHpxZWw3ZWxtd2p1SzUyamZXbEZyU3V2dzN3Kzdod2d6VHBmNmtIL1Q1dGx3azFGVXMxTFhEbkpNRU40UFp3QkljOXNDQlV0VWExT2syNEx1N2ZVcDVMbi96S1dOQWRjWGdpK09sNWNCbU44dXhCZWdIbnlMWVQ4UWF6UENpRWx5Wk5VNTRXNjZ2NktTUCs2WW1tQlVyVXZqeDJWN0F0NUVzUnpjN2NNQVhTYVorQk5hZzc5TDBtRGVaSC9hbGV1emxienBpVE4wQ3VvNWZhR2xtb1BISU9iNndLUWZwNmMvWENmdkh3Y2w5RktpNjNXMDVTcUYwSk52UmZyaXdKcUxlMG1wYUF2Uis0SzJkK1J3dGlseUhWZ1JsNStlRVRDcXFSSXI1NmRaQmdoZkoyOC9jKy8rWFB5dy83TFhPV1JPdVRIQk5IWlAvMS9YNENTTFRWUC9jcmxoZUI1NGs3THB2QzAxL3V2SExSYTN5TGtUVUtWRFVKYWtxZFlGdzVOYUNoOE5nMlcxMmZuaFR3SjRzV1RuMmFGUzF3cW9lcUZqT2loZjZXalBGUnQ1azFMbXJGVlVNdXREUzNkSGpnR045ZjVJWDJNL0JVbVhjZmsrUTFSU0JzdDFscFBFOElMU2YzMFllb2gyRkg2UXZBODNNUFFMeHR6dC9lRGYvd2xoSGNGak9TTWp1Nmo1QW9ocTJTckpXK0wrVFB5ejZVOU10cTJHQk9FNitSZE5KK2VZZFE3VHA1ckVaVGgyUUhPbVA5NklicVVmOXEvTGVVNlBwY3V2amlSNWVnbzltOUZ4TFlZbDU2OHNFSGpUc2haZEJiM2NkWWhXQ1d2R01aUmtoNy9JR1kycEE0dVR3ZlVxV2RDcTZYYWw0dU9VdFdBMy9pbVRFb1MvaE90eVBrSTZwTTdYRDE5ZDNxV2g4Z1drNGRTQ1l6bzI5OThZMTg4Y0VReWRoNXJOY3d1T2JWYXJqYzBlM3VRdVdid1N6VzhWZkp2cUJaTWp2NDQwNWI4NnJSWWF6MU5Bc2N2ZWFGdDRWbGliU1Baa1dDSUZTOG00UG5CT2dTMEEvdE9veGVDN3Z1eElnVHNrdlJmNkt6SHJxekRDT0U1NW9yUitGSytwWnQwVzZpYXRUN3JxZ3dORHV1V0ZZSHlER3kxVHFYMnZNL0wyTzdmaTJEQ3Z5bGxScVFHd1M1Wm1SZkNFNElQaWlOTTdHZGRRcDFFSy9ZVjBTT0xGNEpCellmbTN2SVJKTGNNcy9wcHhZcnlZaE9EQ09Kc1FvK1pDWEsycjlVRGxrWXpyME55YXJWY2IyajI5aUJ6SGNFdjEvQnU4YWR4VDIxbFZMTkdpNzNXVTJFVVFCcnNqaFZ6MFB0S0xhVUxRaHMwRmtmY2licDI5NTAvamZhditBb21zcG4wbktJSXV5VDFwdGJqTnRQR2ZvMFFScnpobjZRR1doZzN4dDBXcXVBR0gwcEJqZVI4bVdxa3RoM0tXeXgwSGZ6YkxBbDlWWTZON2E2U3QwZFJ5RkRyaHVnUTdKS3doVkJiN3F3L0d5TnRtOUxLUXFKZXNhK0lIbG04MExxTkg2a0tVUjM1Q09wS0R6cGJCdE9KRitWVnZaQUpmZXZEVC8vcXdWQnVLaUt0Ymw2N1pOUm5zQmFrVEMzZjFCcWF2VDNJWEVjbEtOZndCbWVzMlFQQW9TQ0VuWFZhN0xXZXlxdGVhSlR5YVVvdHhVU1BXSVJ2RGFXbVNIZWVNVGdLbEtPazV4VEhteVZiclE5YnpYTjJIQ2RHd0FSaFJiaEdkTFppOThBUzZWTlRSK0wrZnVKUGhmcHJmU3VHbnhBeTBSbmx1c01qVUJ5V09ad3lZeUJGb1E3QkxsbFpYd2l0NnI2Q21GNnNsL2RDVjd0bWhzNy9VTTB0SDBIeTg5bXNmMXF4QXJYcWhVem9JMG1qRjlMTmE1ZkVuU25WY2lBK2p2SmxQNDcySUhQTmhNdEF3ak9ZUFgvU0ZVNm54VjdyS1F6VkM2VmZOVkxtRGREVGozc0ZZL25kRzdOdmdRZ3JxZlJybHBRRUVIUk5rcGtnWEJMdlI2VVg1ZlJlUWVjQnorcFVlQTAxNi9qS05UdTluYXdrUWovTGZGMDAvSDI5MERvRXUrU1ZxbWFua1lVb1oxd2diVStHaUZmc0t5SkhxVWVidU9OMzNzNUZVSi9zK0ttZG1wUTZMMlJDSDJWdDlFSzZlZTJTR3Z3S2E3blcwQnp0d2MxMVhraVl4b3RuWlI2cHhkTnBzZGQ2bWc0K0tobWFvQlVuRjB5cnNrYUdTWTk0Zk5PWE94Tm0zNklORFNPRlprbVdsL2gxa1dHQ3NFbWU0VWxIZWp1R2s1VjdCZmluN250TUZONTdSK1JuT3J1OFVDL3BBSU0rMXJzQ3kwemZ2dTZGTkFqVUcxZ2tLL05DcDZtUktZcUlmTFhwRzFwdXhiNDBnaDVsdlZBK2d0d3RneUdhN2kvNjBCdEpEaWIwMFYyakY5TE5hNWRNY29oQ0ZkWnlyYUU1Mm9PYjY3eVE0SVhZTmhVUXFIa2huUlo3cmFka0tGNEkzYWdYTmE2VVdvb3Rlc0pMWVR6NVNpSnE5QzM2MERBU04wb21pcUtRaXd3VGhHSGNyeGtvMVFuS05oT0hRVlVqZHo2RkFUMWljQmJscWYrNHZCQnkyZUx5SjZMWEFUdnNSbkVkM1JGcUVPZ2N2VVZ5UFRVZTFsRjVYaDhwZTRGNW9obDZvWHdFcVE4S3p5SldLcVo2SVJQNktEdWpGOUxOYTVmVUlGZFh5L1dHTmhRMXJJV2lTTzRWQU54YzU0V0VaeGhyVHVoTTdxakYwMm14MTNxYURuVXptVTFGMDlSY1drdlpXNHY3NG5FS3JkSXlqTkczNkVQRENLWlJVaTJBYzBSbWdnQlhjSitwMk5iWCtJN1VFVE44SjUrZXhzaE93cThCd0dXR0Z6cm1LZlpGaHUwdjhmNVk2cXNFR29TV1hYSTlHZSttQWVXSlFlVkxpNi9MbG81dksvWVZzYU9TSXpMa2Y4eDFlUkNVRE45RS9yTStZL2d3U2ZJMG9ZL3VHcjJRYmw2N1pKSkRGTXBvOHFtR2RtS3Q1WHBEczB2Q0M5M1dZTWlYZVNHMVhudjNYcFFlUFo4OVdWSDBUYkZqT2NaZTY2blVldUpZb2pmUGQrU2tDQTlpdjRNTERJZEUwOTFVOGpYNkZ0ZzIzZDB3U21wNXVzZ3dRVGlOdVQxS3FqL1RPVllmQmhoeThva3QzWElhQktjWDZzV1ZGazhoYlc4QVlrVDk0U28xQ0hGR2FjbE5YUm1Wdlo1c3k5RkMya2FxV0RIZEJHVDQvQ042dmNuekpoWlc3Q3RpUnlXOVVDNkN3TU9leUxpbU14NXR4MG5XVnZSR0wyUTByMUV5eVNFS1ZWZkw5WVptYnc4WlhPZUZGSmRvVXlHUVJodHBRWHk2MWxOcHhRdWhvdTdSU09rNGtxc3VYSURvS3czaWxraUZqYjRGRG5KSDBzU0NSa2xOS29PTUZBUmtkTWhVYk90RGthN1dIcnVpT09nTDZZTlBCWVdyTDlTTHV4cW92c0l0ODlTSTBaNDJPZ1NSVFZyUzlFNjk5MzRPb1phZSt5WjNadlpDaW4yRmpsRk1xSWpKZDg1RkVKNE03SUdhTDQ4cXBmRklPa3owV2RFYmZZdlJ2RWJKSkljb1ZGMHQxeHVhdlQxa2NKMFhVbHlpZ1hpNHh6RkdXbkEzWGV0cGtrMjVOZUppTjliREFzTjRKZ2pYc0pad0FYMTVXc2pzaGFEdEFWT3l0TWZPK0MzcmhVd1ExanB2NC9wUmdTWnhWZ2pBODRyWnF4K0s0di8zMlJhN0wvV3BXSVQyNi9KQzZIRnhhYlJzWGtTUkhGc2ZEMFE0T3FjZ2lMc3BTV3l6RWJOdVFpYkhGcE1rQ1MwMW4vMlNJdWxxYUZvOU5sd1lJa2RLcTVTVitJVnpFWVJSOHBhZjJxbEpvVkpLRUt6b1RiN0ZiRjZUcEk3ZTFlVHoxWEs5b2RuYlF3YlhlU0dKSXVGUnFUM1N6YlJBUGwzcnFSS1VJRkZ3a3VwWTRYNjhLaGE1RU82RjBJanYwT1Q4TVBvV1dQT1EzZC9rcVhCbGxPUmF4TWxGQnRLYklVU0pPOGwrcHVnYTF1U2prTFp3SER3VHpLZmQ0VUhqeWVXRmhyRVh3aWR0dGRUN0lrTVJiNFdRa3NUM3ViWEJITlh4WVdJN3pvNUZIdG9aZGMyZ0NLdUNCdCtrMkZmb0djV1dFekg1em5rSk9zNm52bkpwdEpsN2lWSXJlcE52TVp2WEpKbGt3RUxWMVhKalE0c3lNYlNIWXgySGRGMFVFaWFKRHlVMUNKcHB3WTEwcmFjSlQrVXhSVStkUmFIM2xlOFN3MXJjQmFBVGNFeHY4OFBvVzhheHR0NTlJVmphQzFraFJEa2tYUitXWVRKaVh1YXowZ0xJZXFvWEkrNndzOHNMYmNaZXFLODNkMlI0ckNxeVFVaEx0bnI2OEU3VjVIMkZSMFI2UW81K2JsSjZvQWhsaW4xRjVDaFZxOFFkdjNNdWdvQjI0cWQyZWxKS1piQ2lOL2tXczNsTmtqcDZWNVBQVjh2SHBvWVdaYWUzaHd5dWkwSWE2ODJBL3UwT3I0SnF3elBVZWdwVThVS0d6OUpjSm5MejdRc3YxSXRIT2xGcFZTL1UvbUlVbVF3TnU3dFJCUDFSSmVOb0plQWlBM01lM0JGcUVLZ0drQ3ltYVY1elRDT1NFZk5sclIvUXk2ajdMaThFRjB5VlIvazlZQ0grdXpJaWI0MGpuQkFVU1o1a0xJb1dxeWdXd0tQcFRqb2xZc1hvVkxxcDJwZmZHSlgwUXA0RXNkeFFNU1U4OVFTN1lwR1ZabTlGci9vV2wzbFZTWE9aS3FqbHJvWkdNNVhhQThPUXdYVkJTSjhnejArWWZ2eTZhR21aYWoxTk9ZeTdON2d3ZkpibWtqTG02SEFQQjEvOVhwcGFIS3B2R1pCL2hodUk0K3RScStjYlFyQzhGN0pCb0RtZy9uQ3ZnUCtsUGtBRVNuZWJaWDJpNEtVVHVJWW15VVNqWDVjWFFxK0NGV2lUU0NWcnJYem9rNFQ4V3F6REFVR1RGRWs2aHRsOGNTL1BHYjZYbDFwT2hYbEJiVDJQM2xYdHkrWExlaUUvZ25obXhuOUU0L2RtZGVySWJ0dUNudFltNlZIbU1LOG1hU21FczhuNzFYSlhRNk81SnUyQlk4amd1Z2lrai85ajdFMmhiWTBkRGxvc3RaNm1RenU5dzlMajE5Qm5oenRsTFM0U0VtTUdQRmVQNDFRSUtGNEkxWjMybitCM2VVTy9JUmxQa1pSVlNHRW5HVFlJTlAxMjdESUhiSFBGT0haTG8xMHBBNG9PL29rQUFCWU9TVVJCVlBxU2lGUnM1UTYvY0htaHVGKzdUNzRycFFVcGhIeDZJbUljRURSSmthSXZmS2lJS0hqR2FQTmVPaWxReDYvZkpIZFYrL0w0VWNtK2tCOUJQTE1yb3Bva29HWWU2b254QTgzWmdsN3pMUTd6YXBLVzBwU3Y1YzZHUm5OTjJnUEhrTUYxRVVqN3FQUXZmekF1bzRNV1M2Mm5TVTlJOGdDR2g1QmJWYVFaY1FkeEZoaS9zYWxzNWFtQTI0cHZ3U0NQOXJIaGlMbjMyZDVKTkNpU1NiUVNjcEpoZ3dBTldJZDhsaWxDS0JyZDlNV2kzNUsyZ2VhVW5FK1VQUFVMbHhlQzlvaVRkRmxlL1I3eUF0ZWJBVUdTRkZtamcza293cVhPUSswWndaVEI4Y3FEYTU2RGFsOGVPVkxXalBKajhTSklxTjBrTDRsZ2JlY2hyOWNSQUN0NnVkYTd6U3RMMmdwVnZwWTdHeHF5QlViZUhnU0dESzZMUVdyL3V6NzVMWjZEbTVhV29kWkhDYmVsM2p2cWFYcFdVNm1RTjlpNkxsYm05a1RCb3JQU0hxR1N0dm1lR1BTSXYyNUxTeW82a2dzbkdUWUlTSTVWSU80eFVSTHFYSmZQUlYvb1ZIT3ZJN25hSlRrbklaY1hhbzNZd3U0dHd4Qm5MRmErTXlIRWtpSlRrRGdSNFZKbkdHQWpyUURMRnZxQ0hoVlM3TXRUZFlYelRtdnhpL0VoU0dnYUVqR1hKMkptZjE0WFZvdXl0cUdYZll2YnZMS2tyVFRsYTdtem9TSGJwRDBJREJsY0Y0V0VZYzhXeThKTkMyUlN0VDVLTnhEdEZGZFF0aE5GeWo4ZDJlR3NzRTc5SmIxdnIzaWhNYUdkb0RYeVExenFNWGxwUnBHVTg1SENUakpzRUpBK21hcEhTZWpPcDlQdjdMTVprbmIzbnFRL0t1bXhFcEc2Y0hxaEk2YTFZNWgrUWM0c3F5d0lsRzBWMUpMUlM2U1FaVWVNdGEyYUxBV1lOMDBESy9ibHVpSDVJRHNiaDRRUFFTTDVkc2JZV01oTjgzeEplWjdZME11K3hXMWVXZEtHdTN3dGR6WTBaSnUwQjRFaGcrdWlrSkFUYitOdVdnQWpWZXNqYVB0U1c4Q3M1cDdBRzU4SFNpVVpSUlY1ck1zcHZxVVhkYTh1dllEZTJRYlV0THV5VWtVeXprUU5PTWxBUjRSS3B5RFE4WHcwSTAzdjhqbVF6dDRwNjkwOXBzM0w5cUw1Y3lwcE81eGU2RVkwM0x1cFZGMmhxTXZIb1ZrUTZGcUFORitHNU5lTStvVGVIT2ZVcTJ3c0xYd0x0WWQycVBhTmJuNFVrdDh4aUdvcEhaYytCSW5rKzNwbEVqZG1lTWFjcXBTYkRiM3NXOXptbFNVbHhVcXdmQzEzTmpTbFBZaU1NN2d1Q0NsYWk5Nk44bkRUUWtYMFdoOGxHOFdkcWVodGpxMG9VdjQ1VVRyTVE5ckZ1Q2s4WHl5bitKYlQ2TE9EK3p1dFhsUy8vcHN5SjZwSXh1blZnSnNNQ3dRNkZ4ZC8vSGFOMEkvQVhUdURPNkwrWjdWL1c4bGhLZjF4YU9VK0xweGU2SHJrUDhaYVg0YXBPT0xEd2d3SUVCYVNJdXNyeXJCQXhCWTR3NGVZVXZYakFhdDhWN1Z2K3hjZWZ1Z3RjRUlZVlAvSWIzNTVTeGJNRS9ZaFNPanJpOTY4aUtqaGpIMmVreVJiRzNyWnQ3ak5LMHNtZXRWUStWcnViR2hLZXhBNVozQmRFRkswU1pGTkdMdHBvVEQwV2g5QjYwb3ptVU5UTlYxWEpnOVhVY0ZYdStlSFVkcmtSL0V0eStUM1c2M2Z4VWZncjVJWE50cS9vN1pWUlRKUm9JVGNaRmdnWU5sTGNuZTlsdzliSzExNHBRRyt6LzMzTy9LWUVGbHRHNFpTQ29JTUw0UTUvUzM4cGRFSHREVFI1YnA0OWRrTkFiS3hKRmN6Tk16S21YTElpZ1BGckVwb2dpUGo3TGRxM3paMVFQR2grbTVObmZQU2h5Q21BR2czbktwbWNsT2x4b0plOFMxTzh5cVNsZ0tVcitYT2hxYTJCeit1aTBHaXV1T1ZEeWN0VkZLdjlUUU95Y1dNTG0yY2hva0RiWnp3ZWZJMElmODlTaXI5cUw3bDk4aDVOL280Lyt2SldWLzZneTZhUUpXVVZFaEJOeGxvL2lZSVFIOHYwYkhTaDlBTHFONUxmZklPOHZKeGNnZWhwVlJmVHJrZFhUajdRdFFSZDhrcnh0YUQzU2JNQnpnaDBEeGlTWjU3VDk0NngrT0tuREJEK01pVWJqK2FLOVB2cVBadGs3dFBmWllkbjN5SDFvUFVVN3F1ZlFoaTZaZkp5eTVGNWUrdC9NcjVwek8xcUVNVkMzckZ0empOcTBoYU1xK2dscnNhbXRvZUdJWXNyb3RCb3JvN3dvMDRhYUdTZXEybmNmVFpGemVtc1dsaVlsVVpNcmRhajNlZmZCMU5xUnlhYi9uNHA4NytLcnIvZVAvOUxCQkxhNUp4dkJ6SUlNTU1ZVW5kWmJEeUcvMmZQS0JLbDk1eS9tTlJJTWxobXh3bkY1YVEyd3UxbHA0NGUzUE1tNklDbXpoNHo4c0ZnU1pKSkptQ1RrVkRFMHdBN2pHTjZ1L0FPT2VzMjFkTlUvaktoNkJJK1NYejhMRnd4bnBDUElhNjVsNnJMSG1pekg1YXpLdjZGcGQ1VlVrNW95UmNSUzEzTkRTdFBVVDVabkZkQ0ZLa0dYWHJIaXVhaXhZcW9kZDZHZ2Vua016TGpZd1ZvdS9SWm4xOEM4MnVrcjRRVTZUL2JwOU45Q2pMOVJMNUtjc2RLVHJEQzBtU0xMajZCaDdGNStkU0FuR0VUUklQQkxOZmkxTjZCckJBdTJVU1JWZjN0aUhleDc2R1pIbWpiTVhlckdnY2FzR3oxajNmd2x6RWx1VzJpTDZpUHNORXRIcjI4UzBzaFk5a1ZwTlg4K1pYL3JYY0pKbkZkVzVJZjN6QWNmWE1kU3NwZzgzOGtRUTJrU1N6S2FidFFuUm1aUzlSWmduVjc0V1crWCtpdm5GaWdaaEU5OWkvbHkxOU5ZbEtoM0o2b1haWHJHMWpQT1FjWWxnbGw4a3JhUmhGWWpEeU5ycXpvV2tqaHA5OWk4QlEwMWlMM1JQRXFmS3Q2M2NuV2t5aHl5TmFMMVl6ZlF5bU1MUFYrL2dXcHNWSE1uZVRoMnIvV202VXRIRXRpcDRYMG1OeGxjVVQ3cjdRWWpwYnpSOEo0OGtkejl4aVpkMmthZE04eTZEa1ZiOFg2dkZhMUowb3dBd1h5OXlyWHY2ZTRXWWNsZE1MWVJURTkwWENDeVYrUFZhWEJLeVNsODF6eWtsSzM5Q3B4UTNDT3oweTZQQ3hyeUZaemlocnNidkp2S1NpOHFTU2plVEx6QmlqcE1PdlpCSmZvQ01haDYwQkg5L0NFdnRJNW0zeVZMTi9MVGRLMnJnV0pjNExhUnd2YlZuNjJVSXgzU2JrYUI4WXBjWDc1OUV2Mm8yVEpZRnJpVVFTcVlXcTlrSTdtdjdNeTJVeExNMnVURDN1ZHRkTlRUTE9hRnQ3NVNPK1lRNWdGTVRWZ2xIblk5VXFlV3A4QnBpemM4WWVhZnVRaFBCbE1XOHVJdGpaeDc1cWlpSlh0bUt2V1Z6bWE5VlZxeUpaMGpROTl0YjFkdWFRYk4vRDZmbjRGZ2JVUjNMSnNFVTRvNWordGR3b2FlTTZ6alV2cEZFOEd6UWc3aEdUemZ3c2E4eFl4MTBDK0t1TkdGQVN5TVFPMFdxOTBHcis5dGpqTzJTdU8wZER0RkRMb2tJTzd5ZGxUSWRPTWhVcGFjQXkzNEtJZC9aaXY2Nkk4QXVyNU5oai9zMmtNQlUzdHN5MHdMNG1aRDcyVGVXUk84Slc3SnZpR2FscS9QNStKVjRJSGRNRHFuaW9UajZyZVVWWFBzOEFIOS9DVlB0SVRyV1dHOXVEaGV1RWpieVE0SVYyV2VyOURIUFp6TTlTNDVYVFJ3ajluN3NQNkFaSTgwTjhiT2t6SitncjlrS3RUeDFLdW4yQ3k2SUZYelVYUWRMUjR6M0QxbUJQaWswRmJ4ZzNBNlhFUkFSOEQzOEZqek1xYnFUT05zbTJleUNYMG1PS1dQdnd2MEIwMS9KWVFwT01SOTl5YWcvN3l1TEZ3clppYjVwbXpOY2VKemdPaStVa3B6cmh6NGIxek5IdXpVd0p2emZsV2U0K1htaWF0ZHpjSG94Y3kzVGxoUVRmczhIUzQ2R2hLTkl2Yk9abmNxZlJYQkMyam1KbTlOVDhXR3BsZzYvYUMrbGx5THp1OFhlSDJ5ZnFTeEhwaE12bkV4YjVHdUhHMHpJRllsYkkrN25lWWZ4OE1LdXhTVjcxYUFabWpVbnNDVjJMeC9UZWNSSWxoZEJoTmM1WWVkaFgwbEl3YUN2MklQV0lXM240QlBWQlZYZ2h2SFc5RStITitLSUZaSHdlQWw2K0pjclBYeklTOS96eHIrVm15VFRYbmhuYnhJN08zOHB1b1dxNUc1N04vQ3o1VVRTZXcvTWIwM2ZibG9HcVIvdUFHK05kTXh0Z0VlOHZLVko0blBFRzJWMTZvT3FLbm80dFZZOUVrdkRkbHJacVM1Z1JINzhzWi93WEhqbXhSWExUMG9PUmsyYUZVYW83MkpOcG05S1NkMlZJcWp6c0swa1hEWnFMM1U3M3Z6RndKT2NmSEZYaGhURGZjQnpodld6bEpDNk9SeE1WUGFzNGpUWGdMMmxWa2I3aFg4dk5rZ2F1MDVua2lya3NSaDRnZXNlZDBteCtubVlRdVEvNEluaWhqcTBQM0JXWldUUENVdHVlOWFaeXcxOVNTZWErUUNuRUVjOXltVk5nN2pnK0ptYVJZckZEZENicGdTbCs3WnN1TEQ3NXRVZ09ST2Mya2N3YlF0N3dRcGVJYWZhSDZockZIV2hWYzdaOVZmbENWK1ppWHhVRDJVVG56YWZmL1JjSEZPdGhFbGN3ZENSOEhLWWxzbFJjenE3QlBhRXVTeGNteFRPYlRLYU9sTUFBNXVWSFJpMGZDRGxwMXBmdUYrU1RCaW5OUlNPdWkxMFdSMFFNTVd5cXpPYm4waU5DZThSQURkYkl5eFlWSis1dXc2dCs4TGVwZ3YvNHYxNWxTUjlIKzB2R1NYd0NzbXQ1NUU0QW9QSGhsc3g1ZDVXd2Z5UEt0b2RaY3MyNFl6UWZDTXJESGw3VXVXOUpOcmEwN0F6N1dyVGxqRFlYKzFTc0ZlamFSaGFzdXB6ckdnTXkzbHpoaFZETm5VZkducUwycS83dkYwRHZyLy83VjIwNDFXQnM1eTJab1VpNzdWL0xMWkpXcnJXTWNseWVuRzFSNmV4SEw3WnNPZG9INjZRUHFNOWN0azVNM01RVDFuNWdqQ1dPWGJzVXZlTXY2ZGFqM3gySy9ISGUwVzhxMXhpL3hvZHQzS0lrOEwvNEJubm1qMXJ0ejNsMENvMlNONnkrd3g4Q3JYMFRQSWR0RGU0a1hsaFZkYnJ0cThvV3Z6SVdlMlI3OG8wcThFS1lFcjNOOE1JTGJXVWhIenYzRklFN2ZyZ25RS0t2bDNwS1ppRlM3dzhGQUp4MzFGdmFsVVhTeXJXV1BNZmwydWo4bHpaYXIrbDRkUDJNNW1kWllTYVRkaDIzeWRrRVgyamRzdVhmNWNNTjQzMjhpSFQzcVhkLzhxbTcvYXk1SVg5SlkwYldTQXdvNDJQUEtrVnYwREdMT0tydU0zOENIcjFQeUk4NkFVUTNUWkxiOG5mMHMxVVlKYkFJaG5kVCtzYlBldEFFNitadHFWaFZjOW5YbUZXUlNFT3hsOVEvVVpDMGppcndRcWdYM0NGanExVEdFNUl1RVQrUTh0ZURKK1R1MDA5OTlxbDMzTTJZaHFWZXlGZFN6OE45N1YvTHpaSjJydDM1T3UrdXdFNllqbjJlOCt5U05aaWZpNk5WMGpxN2VRWXRZM3V6UEJYV2RPVnk0ZTk5N1N2OTg4K2szL1ExOEpLV2JHZE9xeHZVNkZGdDhpNzY4YWM5UFY1Y1l3N3hrUWdyNXhuWk4xM3NUZXRZdndvdjFJL1hCT0dGN2lrbE5seXNXY2NDQnVFR1J0bTVMbE9ZdFRkK2l2enN2OTN3VVpFMlAwK0Y5UWc2WTdXQ0ovaHJSZS9Wb0hBbCtYNlk0VzZJS3MvQXBleG50VWNtUjg4ZnRNZkcxZmdvTVZZR3pFdUl0ZG0zWXgzZVZPQ0YwRFVVeFVVdjhFRW1mMGY0Sk5ZQ0gzYXU2eTcwRFQ3RS9EMXladDdSeGdIMmJNUDN1Z3V3S1BtUEt4a1Q0ZU11WGNkREgrTnZTNnV2eWI0MzdiNmhBaStFL1NkM2VQM1lKUFllWWx5RmxpdVltb3VWelYzQXdYWGRXR0VkOW94NHZQdVRFd2VZcXg1R2RDUVB0eklZV0haMFJET1NLcmZ4VlordktoSHFSWmRZbmlZMTJiZG43N2RWNElXMmsySFlNSjZuVmdsUnJ3YjJPUWxWc0lsWERxN3JMZzRNZGV5RllXRGMrKytWTkFobE0zQTBtL28vdG13WXdsNk5PdXk3NG5pMlZlQ0Z1b1JNT1BWSFBuMGhiS2k1bDIycWhrcTR1SzY3U0ozczNWd01ZdndPYU4ySUZ6TC9lUGZYbEV0M1lsMTRxc1crUThjd3RMd1h3c3BMM1BNYmlENi9tMkR4RHFoYnFwRjNYVnpYWFNDMlVPK0Q0dWhGSDZrZ1U0aUJUY3QwVFNGbGprU1lLZG16M0s3QnZtM1hqSHg1TDRSMXNaaFdQRzE5dWprckM3c1c3T1RhVWlWbUZZM0hoVmhGeU1weXpUWGZrSlU0M0hjejhQY203dnRWM2NXMnhrY1dYVFhZdC8xYkZpdzB1cndYR2txZlV5SWUrNFZvcnQrYTBOOEZQSnhjMTF4ZWJDNjlVek9Fa1AwTUdjQWltZTlUWjRhb2pGbVY5MEtEcEhLajNCVzhsV2JFR1NKTE00QWVPbHNpSzYwcEtHZ0VBeVBpbUlxWnF4S1U5MEw5WlBpSm5VTUxPOWFhSzZzVkFvUFp5b05DQ1VPaVpqS3dUYitkMElpanRCZWlyd3dlOHFMU2o0VnNOS0xZRnhIa09QdXpLeGVSbHNVdDgzclNNdWU4a0tXOWtPeDVzRG0zNG5lWDU1eTlSc0hyVi9BNWlVWVYrS0tEeFVUZy9XWndVTm9MWWJZaFhxaUg4NTNOaHF4bWNEdGZLREZjZmpSZmlBS2E2VEtBYWRydlRUZUhxclNYOWtLWWJZaDNZZzdaUzl0VllRdDZxbVRBNTAzakt2TUx1bXBuWUQ5cG1yVmpjUUlvN1lVRzZBdDloQjlRRnJhN09lbXU4U1llRVdIT3JrYithOGg2MkpUcDZkSmVDQXJrSTNUNmE2aHRYbG51aDlHeUYwOExKSVJQREIwMm9qaHdJdVdBeWk0STRZWk1oelhDTnBXQ3hML2lobjVxcFl6T3Z6S3NYKy9NUDBvZ0xPdUY2RUw5TGk4cC9kTHd2VWFVK2dLQ3hINysyeGV3MkJlN3lDUHlVaU1JS091RjVJMks3SHZjVWJGWGY3Ri8vczZmYVFRREZ3UWsxaklQTGtoUlF6RUZBeWNOMlRsVDFndGhUMEw4NXo5WWhlSGJoYTcyeVpOdkllUVBCQnZoWERzRDIyRmFxSFliekJ3QU52QWR6anpUQWhtVzlVTHdQUEYyb1UzeGR2MzEvaXQ0N242TGtEY1ZRQlNTVElXQitOK2FwcUk5S0oxTEJyQmphR2N1Z1dtZ3JGN29tMTgwSG4reW9TckFSc1Y0dTlDMjJDVjE4a0lraGY2Z0pxMm1EVmV6WXdDajVRZXp5eTNrTkNjTURKb3hNV1R6UXVqam1BL3RZd0duMHVjRDl2a1NXYnQvTHpJQy9nWGcvcHhZNDhMRE9DVVYvQVhXaFdleGNRUmNhY2FPSVpzWFFoL0hmTVJmTkdNV09XSC9MaE5kOVBsL0lsNGxiNCt1c1RqY2pDbjZ4bFd1L0lEM3cwdGsrVWxyZmdwODJZNzFDT2E3S0RZdmRMVnJka0xuZjZpVzV5ajV1aEJkdE4rZ2Q3RWNzeHRKalpJNUl6VlZ1Sm94QTdCTjZKYk9tUE81eUs3VGlGMWlOaS9rUytGMnNnMEZiOWV6cnlxdGl5cS9uNnlmK2VvTGNsTmhBSXNsQjFOUkhKVE9Od09uamVnSWxQVkN2YVRMaHk0US9ldlA2Qit5ZDZKQThFSVJEWFB3YzVTc0ljd0JtZ0JoWmd4Z2JuWnJacGtWenFpc0Z4b2twVHdSeXpEWVE4UkdaQjJ4ZjZnd3ZKQ3dFZ2JhL1dhczJGWlMyS0JFWnFCRDNpdGZ6bWU0QWk5MHpFdUduczhrQ3JhLzlBeUw2b2FkY3B5Ym1rOTRyWEZTTTRTUWZUME0zQ0wydjBTdEI1RWgxN0plcUJmWGI2eUlhWjg0UTR5MnJtOEFFS0ptd0VBdnJKRE5nT1c1ekFMckVteGdNcGZvT0tnS3ZCRFhoSDF4MnBmZHdndVVjMko1MU1UYmN3SWx3SmcxQTlzTldDVXI2NFdPNG1Vd1RFNC9VQm0rRlJabVZFTHF1cm9jNXVmcW9yNytmRzgyd1BobHZkQXc5a0s5MURiTi9iQnBzZjVLU0JHTXliUHpBU1NncUlHQjBmeDNoTXQ2b2MzWUMvWDFTU0RzSHpxdWdmU1FwYzRBTnRBR1EraWtYSnpyeCtaL2wwWlpMNFJ4R0xNbk5pYW9BN0tWRVhucnhUSDFQSmYwSk14Tno3TjVwbzBOMnpTMnBwMUhTZjFsdlJEV2dEY2lDSnZLNjVJckgvb2tJYjlXRWx0SVhna0QrTHpEYmlXS2dwSm1NdkNjUGtxWnUyS1U5VUxvQWsyaVF1MHJSYVVmUHlPZlpuZm1yc3dYRE5DdCtlK1JYekNMekxpNDEvdnpQaUtIRjlvcVF3b2V0QWMwZlhwYndxdmZRMTZZbEZFZDBsYkNRTHVyRFpVcjBScVVOSWlCNStaOXNiNWJ0cnMrWWw3c2xyNWxFVVlhaC9tSU9haXFOMEpYYUE2c1VDc0VQSWdtdFFMSXlod0Rwd2RaTXM3N1Iyd2RzR05ZRHNRaTJUMW4ybkJ6Qmd6c2gxbWhHYkE4MzFuOHdId1B5VDRLTC9TZGpUSVUzb2orL2Z5bW9TdlVhbldKOWsyME1obUZ0TVVZNkg2Z1dMcVFLakF3ZlFiYXYvRHdRL2lmREJ4blAvS2JYOTRxbXVIMXlOT01qYjBlYkt5T0pvMks2ZzdwQWdPQmdZVm1BTythU3NmdHdtVTl3Y1RRNTRueGdic3VQbmRXV0hsSUdCZ0lEQ3d3QTIxeTk2blBzdU9UNytnWDkwS3IzZk11ZWNVNHFzTm1vaGNYbU1GUXRNQkFZR0JPR0ZoNjR1ek5SaWZVd2t2MThkOEV6UW5ZQUNNd0VCaTRDQXlzdm9HWEVsc2FHL0NKcFl0Z2tsREd3TURGWWlEWkpvYy9zWS8vdVBWaWNSQktHeGdJRE5USkFMWUo4VThzd2d1RnZsQ2RwZ2g1QndZdUtBUDQxeGsrRzRSNUllMGpzQmVVa2xEc3dFQmdZS1lNd0F2eHpZcDRwelg4T2V0TXVRK1pCUVlDQTVRQitCNzJ2MlQwVDFvZkJVNENBNEdCd01Dc0dWZ2g3NSt3UElkbFg1V2ROZlNRWDJBZ01MQVlESFQzZURuQ3Z5SXVoa0ZES1FJRGpXTmd5UDZ1dm9YdkhZZXZyamZPZWdGd1lHQVJHRmdsYjR1S2NVVE9KNHRRbmxDR3dFQmdvSEVNZklNODgwZXQ5dWNJMldzYzlBQTRNQkFZV0F3R1BrSEllWitRSDEyTTBvUlNCQVlDQXcxazRHdGY2WjkvNW5VTkJMNzRrUDgvOGFNRlBXWE8rUXNBQUFBQVNVVk9SSzVDWUlJPSIKfQo="/>
    </extobj>
    <extobj name="334E55B0-647D-440b-865C-3EC943EB4CBC-32">
      <extobjdata type="334E55B0-647D-440b-865C-3EC943EB4CBC" data="ewoJIkltZ1NldHRpbmdKc29uIiA6ICJ7XCJkcGlcIjpcIjYwMFwiLFwiZm9ybWF0XCI6XCJQTkdcIixcInRyYW5zcGFyZW50XCI6dHJ1ZSxcImF1dG9cIjpmYWxzZX0iLAoJIkxhdGV4IiA6ICJYR0psWjJsdWUyRnNhV2R1S24wS1NDaHdLU1k5TFZ4emRXMWZhU0J3WDJsY2JHOW5JSEJmYVZ4Y0NpWTlYSE4xYlY5cElIQmZhVnhzYjJkY1puSmhZM3N4Zlh0d1gybDlYRndLSmx4c1pWeHNiMmRjWW1sbloyd29YSE4xYlY5cElIQmZhVnhtY21GamV6RjllM0JmYVgxY1ltbG5aM0lwUFZ4c2IyY2diZ3BjWlc1a2UyRnNhV2R1S24wPSIsCgkiTGF0ZXhJbWdCYXNlNjQiIDogImlWQk9SdzBLR2dvQUFBQU5TVWhFVWdBQUJFUUFBQUtmQkFNQUFBQ1ZnZ0RHQUFBQU1GQk1WRVgvLy84QUFBQUFBQUFBQUFBQUFBQUFBQUFBQUFBQUFBQUFBQUFBQUFBQUFBQUFBQUFBQUFBQUFBQUFBQUFBQUFBdjNhQjdBQUFBRDNSU1RsTUF6ZS9kbVRLN2RvbXJaaUpVRUVSVjVWVGhBQUFBQ1hCSVdYTUFBQTdFQUFBT3hBR1ZLdzRiQUFBZ0FFbEVRVlI0QWUxOWZaQWtTWFZmN2NmczdPNXN6K3h4NkNCazR4NTJMVDZNVVE5M0FkSUpuV29RRndRbkdYb2dwQXZwRDI3R0MzYVlNTkpNSUV5Y3dvRjZUQ0NMRUJBOU9BNUZDSVM3YldRVUNnZWE0VTVmSVYwd2d6Q0NRSTdvdVR2QjhUMXRDSjlrbTJCMmUwL0hMc2VSL21WVlpWWm1mV1pWVjFYWDlMeU1tT21zekpmNVh2N3lWZWJMbDFsVmxuVmt3NE1zYS9pSEk5dFdFandYQW9kWk5ZVGR6TVdIQ2gxWkJBYVpWWVR0SDluR2t1QjVFRmpOcmlJYmVmaFFtU09Md0ZsWFJXSm5qMi84NWFlK2NQOXJiRldSRm85c1kwbndYQWcwM2Q3dkp4Zis0dWV2U0MzNVFUSXA1VTRiQW8rNlhmOTBhcnUrL21wUFNhNmxraExCVkNGd3dlMzQ2d2FOZXR4MmFWY01hSWxraWhCb3UvMitiTkNrbVhjN3RGc0dwRVF5UlFpY2NsWEV6TUo0T3lkK1pvcGFUMDB4UUdET1ZSRzJZMEJyV1YxUTN6Q2lKS0xwUVdEYjFaR0xSaTFxWUY0YUdWRVMwZlFnY001VkVjT3hZYjdGMk43ME5KNWFZb1NBN2VySTBJalllb1F4c3dISHJEcWlPZ29JckxvcThsSkRXWHVNTm5zTm9ab2FzbGxYUlo0eWJOQloydXcxUkdxS3lOWmRIZGt3YkZLUE5uc05rUnFIN0RQRHVOSnoveXd1cDd4MHp3bHZPbitjWVp2bHlVSTF1d2ljSHNWN0lleTF5bEdhZDBlUjBiNGhaM3ZSa0pESWNpUFFTN2hoSDd0bTJsTzUyWWNLZGwwZDJRcGxSQ2ZzZmo4Nm5WSUxRK0FNRzhiWE5kZTZLejZ6cEp3VHJvcVk5dnhaazAyL2trUTlKdFUyRS90aTlYcmx3MGcySjd4bHRWYnk5TlNmZk9mK2UyNTljWjZTMDFPbXlTN2Q4YkpiYnJuMTlrdnNTZDZxTnJ0MG1WL2ZjWW1wOTkyNVpIUHZ3Z1JjVXdOM0dGa3k3SXVPNlpTazF1ZGFQTEhuMjFUU3FZM1B1RGc3L3gwbmczTE5sRlozVXp3UTNlcGhQTzJLNmlpMkltbGNkSDRZbDVPUVRpb0NjTzYvNTE4NlVGOTc2MnYvTzhmcTg5NzE5YmUrOXQvNTJNMm43YWFmWWhzK2RVVXgyOVdSdlJMWnpiM25WV0JTdmZxWDJLUmNWWjhCQ2pmMi9hTDgrUEROSGY4YXNVZFpYN3NPWGN4TndNTzlDemtSMHM4bmhxVE5rdkFWVWhITDR0dW02a1ROei8wdDZTZzJVdzkvZGxUTFJTOWMxdFY1cmlDTXBZbzJIdjhHcVlobDhUTmNRd1ZIUHNsdkt0ZVdkVDc5VmowWktLS1ZMK21pQjBFUmRGa0w1OVdpaWNZNkFNd3FzRnhsVnRRRVVDeHIxeEVYNXljdzAzaE8rQjlHaUZOZ2trMHFZbUgxcUsxWGdpcGpXU2FiWUhiSkEzNUVwM3ZMTVdNbmZFUVZCa2xOVWhHNFF0ajNWS2dPQXlwanpiZ3VFNVVtSEI5TTRHQlhCK01kd2xwWW1nSlRTRVVzeTJiNkpORU5xSXgxSm0zSnl6dmtGRnNzc0YvTXFqcmhhSWl1NEdZbE0xQ1JpbGd3MmRsVkZiSW1ZL3IwdnBwdWlsaldiTWs5cFVvbzRvMldxeU82NVNSeUMvb2xGYkg0R25kTmhUT29NdFo2d0hwVmlXVzhNWWxUNXBnVGVRZ3MwYVZNaFVSSVJTeSt4dDFRd09STzU0dktOWVlaSTU5SGJ3TEdpT2VFTDlYOVNTcml1RVhVa1pvN1Z6ZFZGWmsxZTFEcFVGY3N0WWJ5NGswSWk5QXZqNE5GS2hKeWkzQWJjS2hDZmlyZGNjYkpGOHpJMUpySGorOXlCU25YQ1U4cVlnWFh1QXVBWE91N1ZiUGg0WXpaWUtOVlBmYUY1NFEzbWdsek1pTVY0WSs4QnQwaXVoZXNyYzg3Y1VpZk56Tlo0b3JuVE8veFFZU1pMTGx5TXFDSnhnSUVJYmVJL2lCa1lONkpneHJId0ZTVEpvNnM0UFJNTHduSXhadEdrVlMzQ0ZZNFp0RGEyc0xJck16WVZPVTc0VWxGK0JwM1RlMHBYRjlWcjgrYWJyZjM5SHJVT2txTWR5QXZnclpNTDVSZEZoWDUrMXVmdlZNbzgxcFV4dGU0RzRvay9MYlU4RDZobTZFelY2NS95Q0UvZjJYMFhBMlBiVjIxbERyTGpQSURVUWo2M0pqTzhON1duU3NPMWNkYnozOWZJcm11SW8wL3ZIVjAyMi9xQmVZK2ZqdTc4eE5JK3hnRStURTF6NXlMV3FwdWNiN0dkY0Z5SmVOUHkyNnFRaTZ3SDZpWDNWR0wvUW9TSG0rTmJIWnpYOGxhMVcwYUphZk1xSERDRHpNeE9jc3VzYWNnZk9QdDdESmpIMDBxcTZuSStTWmpObU12VXRzOXN3N0llQ1dQc05jM3RBM3ZERnlTSkpoMFhuQ055Ky9Lb1NyVW9kYnpzNlBoQllaSEltWmFOM2FzdjlLeUZsamlneFJxblVYR0Q1ME9ZcVl2Q1hCWmQzNGNaeUR1c3F3M3N2ZFpGMXJhUFJLVVRWV1JlWnY5Nkw3MXpaNjJCdXl4bTI5cS9ESmp2OUY2SFE1ZnFROFBaK0FTNUZxbmF5Q3NuUllKcWd3V3hWY1ZlVmVmdHJCbnMyVjFuc1NOcEM5aVRrM21ZQVdmS1JHMFJpZ0NSMFpuOEE2c014QjNscjBPK2J1YXBnY0xxQ3JTWXkvbjJRM3YxeUY5aUkxV0VGbGxmTFNGTUR0T0t2K1hoWXNzVk1OSU4rQVdRVk4xdDhpNnRrdTJ2c0ZmSHZiMFdYZERwcXZldk9jbXNaRUhSSnRRRUFRSVpoek93QlBFZTdQcnpLRm5XZEtwSkVWRkhoRTNBUWFMb2NjTUU5MUxlQlJtLzBXdUZRcDRXYmg0dGRYeXB4bHdpM1NDcGw5TFhhak04UVh3TnJ2UmRaL3dQUkNZOGFaaFQyMGlMZHlGZmlDNEVwbEpzSHVWSDhobDczVm5HS3o3dCtMTCtTb3laMHU2Z1p4VTRaanBPNFY3RGhhL3BHaHFGaTd4L0NlZjQrS3IvZGRQaTJpdXk5UDh5YVlPcUZjY3lXRzQ3TWdtd05EMUwwUnE0Nzd2eG9Vd3NTaVU3VGZEbTNwRnhlMWxmc0JGcXRWNjB2YVNyeUtuZlA4eGhxQ2hXMWxIakoyck1pa1BGMUdtaHIvY0xSSU1WMVU1WVc5cytOY0wvRjdGM09ScEVRYU9aWm1KcmhyS0N4SHhqaUFIV2ZCcnplMHY2UFA4dHQzYXQ4ekxjZzNuTnN6UUxkSk9Pbm5wcTBoUDBTVGJtMkl4QW5uUEE1NE1uVnZKd3NWYzlzb3BPVkJ2dWRzUHI4SDFSVlVLNkZEZnZ6NWNSTHdubDhXNEUzbUNHK0JSNll1NC9EMUVmVEVoazRFcEs0eUlZS3pud1h3OU5jL2ZzWW5IaDI1NGxjbVJJS0p5bURyZWNSVE1UR3VTWU5zek9wRG84VVY5TU9XVmtJbUxVcTV1MFZTM2lHS1pRWFkrUWxzdE1iYnkrZHlIQmVQTkpuTDFjSzdsOWwvRS81L1JLZk5mZ2JFVGRreXJjS1pMM1BXTFhvSHRxQ2xTVkNaVjVJQXBoNllXdkF0TXRZN0o2NHhLK3JpWWlZdmdWc05mTkZVek1rTnVFUXd6R0pWRnNQZXc1UFBuQ0tpSUJ4QW5TTFQ2UkExbC9LS0xlVmd5cmZzVUYvckFuMEZSZmkrMnJGU1Jyb29VeGd5SEhVWXdiOUxGaU9vTk4xNVZtYmpFc3A5OHhtSEFvN0FBcURXcFlHNzRkMmVETzRaZ2M0aWhBL3FqM0RtQktVcXJwdFFML3NncGd1bExBcXlEWnlET3dHOFlPbi9ERS9BTjNPZXFCYUVpdURPVUJTMFV3cGxnZ0plM2xNTHRvdVNqaWt4Y05KYjF1Z0E2U2ljN0hpQzlvWURmQiswQ3R4K2dOSXRlSTVBcDVuT2tURXhGc2pyaEIydVF0aTJuUzhXNHdweTE1YlZOL0FnVmdRb29PZ2pEeThFcFFVVXljUkhjYXZqYmxIZUJLMXhINjNTa2FTb3k4NnRJd2RncVlNUzBwTUNXWWFndkdJbFZqQ0VJcGs3NGU0ZmdiL3Z6d3JwY21FSDkxd0t5Q1JWQld4V0RHR09LYytza1REU1p1QVNZMXVrU0xiMnF5Z08wdkxuVlN3VXkvaWppcEIwdzF2Y3lBWkF5aXJUazZPSmxaLzc1VkxRUDVYOEhKQWpWaTJHZkIzMzhDMUZwQ2VoajJlTzJOTFRSMnI1R3hwMjNyb21COFVJV0FBblk3ZUVIQlh4elZjSENxOFNZaTBkZnd4L3VGbGxUNWNLMXBqSVdsanhxUHVJRGZ4SS8wR0FiVzBXZ2NkRkIxOXFBUFB3U21zM0RNQ0lySmtteHFQaUkwSGZKNXRWUjBVMFNLbklvbGNGSmI3bGpLYXJ4Sm1vTVFHRUhyekVYbDFjZC8zTzN5S1lpV09pMFNJU0tLSk00WUZONnp3NW9sMUt2V1hTQmQzTlUwTXlscUxvOEQ5MWVWRjUwbW1KUjhmdGs2RkU5dkJNa0Z5cXlyYlhWc2ozTFM1cjcwTytsWUZuVmJrdm1FaXBabXdUdUZoa3EwdkFSZTFPNXRpSlV4UFluOGE1MjU0dzlpcHdGN2xGaDlJODBrU0l1T1A3TWx5dUNJcGlFSHQzeTB2aDlzaExNbDlkQ1JkQlc1WGJnS3VKb1JFZU1zcnM2a201NVl5NlNYZTBpL0w1VmhjTFVxcW1NTTludXF4VGNMU0xuNUhWdFdtcEYzRVphMFJJdjBJSFpGbFFIY25MaDlvUUdnaTZtVUpHMmRqdHdGYm5LQ2FFRUcwNkJkcFNHR25QUmVkYnA2akJnNHkwQUxWMGp0QlVORngzVHE1eHpRYjNtTjJlU0tzS0h3MHd2ZngzNEl3Y2FuYkFaSUZTa3A3UWJiYlk5RmRFUEEvaGd1REZqTHNHQzlibnVha3VTQ0xlSXZ1amxnaXVUT0xkYytuNWpzdDNHZnJraVl0d0o3NXpiTUsxTXNhaFdsWEV4WEZ5b1NGdWZhRnJDT3pSd1ZYUEFvdDV5YnN3bHpMY3VLVTI5M1ZZbm9ES09SdXhvMG1Ka1hmTVMrQ1N1WlBvWldvRnFMdGFETTJRS1c5c2ZPWENmQ0hkeFJDR2hJb0RHVzk0NlJHajZraE5wOWRpTm5jWVRRUnZPcmNtWVN3VGptaVNob1ZkVlVRQzBhcE1oQzJvd1ZDblV2UTFvaS9Lb0pJeVVMWTNTdVNqL3ZJakRCbUpLQ3lrc1JEZ0Z3c3Bsa2kxNk8weUdGS0VpMnlFVldlUDBzemU4NDgwZjRWZUJZTTRsVUxBK2wzd2hjRkVWcHhYNnBDMU1qejJWZ3J0RlZyeUVBdzIxeUozZUtzNkxjR2tnMWFZbmxkR1BZbEdoSHdOTjFHb1FLcktxS3lFS0xYTzZrODlZYysrMFI4NURFbG81Zm1IT0pWUzBMZ25CTlM0M0xwWjA0WkRVMTFMYXZ2bmYwYWloYnpvbEwzYUlHbU5DZ29tb01UUzVnSlN1RDlTRW1OUEFvcnJxMFFJRWJ5eDg0dEp6d3VXRml1RHd3QTAvbDlzK1EzNjV1c2oveHdSekxqRVZURDZaTC9lR2loaGNaWmFWYTBSeGoyMXFLY3IwYW10S2dWdG1xRkh5aXlyT2k0RE5nNEhSTUNSSE1FR3hxQkIxNTZndnNWdllLNE9FY3FKQmR5dEtqY2E2My83dEJHNHByYnc1RjYxWW5TNFdvQktxUEZ4bDl0UUV4QU5LbzB5dnVIVVZVNFFmQnQwSmxLM3FzbUVuSG1LUEVPTkF1RE9jVlp6VHpRMTd5MnFHdDNuRUtJSkJVdmtnTkd3ZmQ5aHFpOEVvZ29scXQ2MTZJMjRNbDZqU3RVaUQzQm9tR0V3RGJoSHVBTGlveXFwTXI3aXZwSWNFSkxoVUNhdU13eXZ5ZERaK3NGMVd2QktZT1ozb0djd2o3ZEFkSWtjUlJCUnNKTWRlRW1Oekx0bWtyNUM2bzgydi9LRWpiVnh3SkZsbmk2cEVjS1dKK3diVW0wcldtWEJaSmJmVWFDOXFqa3ZraUJKZVBxd0s2QWJDOWhMZkR0eDA0c28vTVlwd3MycERwcVB0eTg1Rk84a0dNdWNpSzY1YlpEMnd4dDNXem4rNDBuWVlQNk1sQXdZYWNkODBnME9RY25aRTBsY1J3UlNYYWNVTG1WcHlWc1I0Y05FUjB0N2h5Y3RCZ2FXS1lCWmVsSmxkTWFSMHd1T09KTXJBeFM5VHN4Z0xySEdoOWFwN3lKRjJWWnROK0VEamRRZW1ITTJmZVJBdVcxRnpCL3B3WnNDVkwwajZMdDJBdWQ4T1BROWpGTWxlcWwrSFZCRzQycVVpZ3RBRGFoZU9NNTlZajJYZ29oZXN6eFYzaXl5cDR1RGUwb1lNbmhkNG1udGJtaStQZXRpS0NsYmw4Q0pTS3ZxRjJheXNOWXlZNHBTaE4zYUlQUmFMbjBhR0VScnE3NVljSzFmOVhBdzlteTRqeEVaMzNISExMYmM5OFA1UTBReGNqS1NlQUJIc0NzMGh5cHUwR0pTRFB4NnRoQjVvSEN3YXRqNjg0RG5PVUZtbFhJblJ6Q3RlOXhzODduejVtTEJiRHlEOXlRaGQ4ODB6REp2aWh1cEtVS0NmTXJ3dDBFaU9yeUdYUU1tNlhEWTZhSUpvTkJmcXIyU1RGQkh4VUxSeWhlbjFXdmNpVDNqTWZTTGV6K3RwNnVhbmx4MkRyaVk5dGgzSkhoYlZjNTIxSEFwN0w0MTVhSU03K2tMekxPd2NhVzE4aTEzZmNhcEQzMitLZW1HVnlQQWlrZWorbW5QUnk5WGs2cy9lODd0TnAybHZmZUMzdVVqbjMzUDNGZWY2dGdkK2ExK1ZFYk9SaTR1VGlPbjF4aWx1bHM3YnpwdG9GTXBXZUI1WGNzdUx3b3hVMTk1R2pIYlJ4L1l5U0wvdHZJbEdsT25KMVpxYk1uZjNhekQzc3RFRGR6dVF6Tm51eHM1OFUxRWxya015dkZ6VTVQenVtbkhSeXRUb1lsMDJ5eDFwWVdQSXNLSEo2ZDlGU01aYzlNTzUxbzlZTXozZmRuT3BNZUpxcXFYVlVlWkZPL09LbDcvY2dBMGZ2TFppNGMweGZWODJ1QVczL0N2RXVMSG1oaDBuL1h5TFBmblpyMzNPWmpkbFV4dnZGaVRPNzRwYTNwQ0xXcVJPY2Y1QlhsaFovSU84em9nN0VOZTN0NXhYcXZpeWFoTUlodGlyMXAreTY0eTlVS0xra3M1S3M4NHZXa1VzeDRyWGVTelptbHZITzZsRzcxSmtoUDRQbFV1dUl2eXJ4ZndqeHE2S1dMTzJvd2czdlVzUXQ5a0wrVVhqRzUvNi9TYnlsdFR5UFRoZkRMaW9SWTVtL0ZBMVF6RzlYclNzdjI1ZC9yMWdZODRFaDVVZ1FVblhBK0hFeWxLL3MweTVjR1YwNTU1YTZvUnVkcWxaSWo3MzY4OGF2ZUwxNG9wYlpNcUE4akhoaGZQeWMzUHg2ejhhc1pQcUVaSmQxY1dveVg4UVhpOXIrU1ZkNUZqeE92NFBlVnBFa1FzK0R1WEtLTnIwN1ZiUVk4N2I5NHZCYml1SWkxOW5QV05uNVFJUDhtRjZYWWtXc3hOMlRFWVRGcHVLQXluYTRHNVVPMmFVS0FzWGIrZ3lLdTRUemVxYkR0aW02dnVaaFhIeHE2eHBERWFjTHhtZlhxT0RIYWM3MGVSRnBlWlk4VHB1a2FzUkFtanY3SXJJRHljZEJGUk5xOEd4MjhKbE5KcHc5cEZNNlVuSEFOL0VpSEZremszR1dzMno0dVV1TXJZVzdncXNYL1lzNnpNNzRaellsSUZxcDRHcXJWNFh4aVdXZlcweWRqMWZOUVNLbVY2UmMxcTFXS29USGJQL1huWnUwUmFWKzhwSE80dUtkQU9xcHIzQnVqQXUyUnRZZFluVC9takszU0xSN0E4Q1lFVlRGWjJLRlcrVVJaakdCaGJWTUV4endCL29uVkZQU1lWcEFpbWFRd0I1QTlYM1ZoaVhBTk1hWGpiOHlTVm1lb1hRM1ltWUlvZDVWcnl1V3lRTTlJRGZDdWZrYm02WUlKelM4UWRZSjdPajJzN1JkbHNPTG1HK3RVdnh1OTkxaTBRSTJGQ1hQUkg1NVNUbFd2RkNGSC8zVnBXcnl3MkpBL3laaDhQQUdxaXBMdXNLNDJJdXo4UW9UMG0vTktiWHpVZ3h6azdFSzRJVjcxMlI0aVFuOG8ybUNBcG5TRmp2UitURUpwM1E3d3h0UDZzNExySHM2NU14THcwUVRLOTdrWEx0cWc2QlNJb3lFckhpTlRVdXY3emhDd0NMNmdmK2xZeXR3cHlhMWM3eXlxeTRDSWF4dnBMM29QcDZrdUs0S0J4cUcyMkw4d0NZWHZjanBXeG1nemF5anN5SldWYTgzUzIvZWxoVXovaFhNbllHRTAwNzQ2ZzBVTTNsR2MzbFVTQVhLV0o5STZlOEtaYnZmRWFxeUhuajk0d1YyY2gyM0pnV1p0SlFsekF3Y3FOVUJCK1RXWTk2ZGp0Y201K0NvZUtqOHFxalRUc0ZjcEVjNmh1WmM1YTlqOS9UaElxODRPNzNod1U5VUhzZ25GMU9DcnJIZU1WN1ZxNWxHKy80SUZveGVzdHI5MEpTelY1NVFUZ3hSS1VuZkpMaGt6Wk9hR0FYYjA5a0ZzeEZWRnZqM3dGL2R3ZHVXamVFQlYwMzdxdHcyZHdwdUUyVjJTTzVtbDBwSVBaUjNIQTF1WVJwN3FjWis4bS93V21BdjF0bm93L0lRa1Z6a1JYWE5qTEwxLy9iSXh5ZXdQbVNteUV4VDNzVFVTaWp6QVNzR013TklGdk9MT2ZacFR0d0JLUmxybDRwamZpRkZsU08vOTNzKzVTRmMvR3JybXVzRzlZTFJkUk96TWFOUWxKOE5NdUs5M1NadnQrNXo3LzVFcnY4N0Q4cXZvbEhxc2F6TWY0UXB4RVhDcnNqczJEU05GL3hXaDNmU3NqQ2dtaXpJTkJKY0V5dlR1SXhQS3dwbzg1OFJMWUpobTFrT2lVV2ljQ0YrRDJZaHZLc2E1RXNrK3ZxS3V1SFpFb0xnOGdrbERoTnFxbkwvK09kdUNZMVBoS1hVMkk2Qm9Zb0ozb2t4eXdEVG1RRmxIZ1VFY2l3NHAyeDh4eGVQSXFna013S0FsbFd2SmlTSmpJVkt1SlN0SG9FOENqdVhZWmNQd01OaWQ0Mk1LeUF5STRrQXVZclhrZERKdUczT1pLNFRvL1FNRUJqRGtnRzJ0aDRPeDlESXZmK0E1UjBPVjBJd0x6b203VG9xK3VPaHZEalpCU09GUUtHSzk2SFgrMHFDSnZFRnRLeDZwRDZOZFpneGR1NDd4MU5vU0N4VHhEV3IyVWtVVEVJekxYWTZCZmp3bjNmK2NJZjNIL1BzM3oxUUV3ZUZpbUdQOVZTZXdTdzRzMFc1R0dSMmplTkJDd0dnV1kyQllrK2hsaU1LRlJMTFJIQWlqZGpNRDZjVnN2MmtsQ1pFZUFPOVd4aG1Ka0hGVGpLQ09EZGxobURlTVRqS0xlYVpNK0F3RUZHQmNsd2FpQ0RGRVJhWXdRZXpLd2lXZDg5Vk9QR2syaUVBQ0ZBQ0JBQ2hBQWhRQWdRQW9RQUlVQUlFQUtFQUNGQUNCQUNoQUFoUUFnUUFvUUFJVUFJRUFLRUFDRkFDQkFDaEFBaFFBZ1FBb1FBSVVBSUVBS0VBQ0ZBQ0JBQ2hBQWhRQWdRQW9RQUlYQk1FSmhwL3NveGFTazFNeWNDdXhFZk1jaFpGUldiVGdUYS90ZEFwN09CMUtweEVWaG5DZStxSDdkeUtqOE5DQnpTYTgybW9SdkxiTU1jUGpCRmdSQWdCQWdCUW9BUUlBUUlBVUtBRUNBRUNBRkNnQkFnQkFpQlk0ZkEvSlhuYnh5N1JsT0RNeURRV0wvV3ZCNzdrY2NNRlJIcHRDTHcyRTNyQlA5d1BRVkNJQWFCOVUzck5IMi9LZ1ljU2dZQzUvRkprVFBtSCs4bHpJNGZBcWZ3QnQ2VDlGbnY0OWZ4NWkzZVhyT3NYVG91WWc3WThhTzA5eXlyeStobDNzZXY1MDFiM09EZmkyaXhOVk42b2p0MkNNejloR1hOTTdaMzdCcE9EYzZDQUw1M2xZV2NhSThmQWdmMGlNVHg2L1JzTGQ0Mi9FeDh0bHFKZW9vUWFOS1gzNmVvTjh0b3loeGptMlhVUzNWT0RRSm5HYU9OM3FucHpWSWFjcEtlMWl3RjF5bXE5SkR2ODE1NDVSUzFpSnBTTUFJOWJxM3kzVHdLaEVBa0FnM0dIK2hkWFlyTXBFUkNBRk1NWXl1VzFlc1RGb1JBREFKbkdYYnluTjI4R0FKS1B1NEl6TEpyT0hkRzd4YzU3bnFRMFA0WnZ1YnQwUG5tQklpT2ZkYjZ5RHA5ZmYvWXcwQUF4Q1B3R0x1TlBTOCttM0lJQWV1ZGw5NUdLQkFDaEFBaFFBZ1FBb1FBSVVBSUVBS0VBQ0ZBQ0JBQ2hBQWhRQWdRQW9RQUlVQUlFQUtFQUNGQUNCQUNoQUFoUUFnUUFvUUFJVUFJRUFLRUFDRkFDQkFDaEFBaFFBZ1FBb1FBSVVBSUVBS0VBQ0ZBQ0JBQ2hBQWhRQWdRQW9RQUlVQUlFQUtFQUNGQUNCQUNoQUFoUUFnUUFvUUFJVkEwQWpPWGRvcXVrdXFiTGdRTzZYdGEwOVdoaGJmbWIrbVRhNFZqT2wwVlB0NGlGWm11SGkyNE5YTWZad2g3QmRkSzFVMExBaGZ1ZmpOWEVGS1JhZW5RNHR0eEd0b3hlbCtUVktSNGFLZWx4dE9YWC9aekt4YXB5TFQwWjJudElCVXBEZHBwcVpoVVpGcDZzclIya0lxVUJ1MjBWRXdxTWkwOVdWbzdTRVZLZzNaYUtpWVZtWmFlTEswZHBDS2xRVHN0RlpPS1RFdFBsdFlPVXBIU29KMldpa2xGcHFVblMyc0hxVWhwMEU1THhhUWkwOUtUcGJXRFZLUTBhS2VsWWxLUmFlbkowdHBCS2xJYXROTlNNYW5JdFBSa2FlMGdGU2tOMm1tcG1GUmtXbnF5dEhhUWlwUUc3YlJVVENveUxUMVpXanRJUlVxRGRsb3FKaFdabHA0c3JSMmtJcVZCT3kwVms0cFUwcE1Qc3F6aEh5cVJ5NFFKcVlnSlNtUFRIR2JWRUhaemJKNUZWVUFxVWhTU2lmVU1NcXNJMjArc3NNSk1VcEZLd0Y3TnJpSWJsUWhtd0lSVXhBQ2s4VW5PdWlvU08zdDg0eTgvOVlYN1gyT3JpclE0UHRkaWFpQVZLUWJIdEZxQU13LzlaTG92ZnY2S1M0Zi9QMGdtclM2M1NTK1BxQVRzUjkydWZ6cVYyZGRmN1NuSnRWVFNpZ2hJUmFvQitvTGI4ZGNOdUQxdXU3UXJCclJWa0pDS1ZJRXllTFRkZmw4MllEZnpib2QyeTRDMENoSlNrU3BRQm85VHJvcVlXUmh2NThUUFZDUlpHaHRTa1RTRUNzcWZjMVdFN1JqVjF3WDFEU1BLOG9sSVJjckgyT1d3N2VySVJTTitEY3hMSXlQSzhvbElSY3JIMk9Wd3psVVJ3N0ZodmxXYnBTYXBTRlVxWXRtdWpnek5HRDdDbU5tQVkxYmRHRlNrSW1PQWw2M29xcXNpTHpVczFXTTEyZXdsRlRIc3NmSEpabDBWZWNxd3ByTjEyZXdsRlRIc3NRTEkxbDBkMlRDc3FsZVR6VjZvU045UVpDSWJFd0hQQ1c4NmY1eGhtMk15TEthNHpaaXBWaGZEOEJqWE11K09JcU45UXd6c1JVUENjc2tnOVhLNUhLaDJpVURYMVpFdG1aQWMyZjErY240MXVmZEM2TytiYW5VMUlrMHhseE91aXBqMi9GbVRUYjh5NFdxODkrN2ZjVThuWEgvckE2L3RsOG1LNm5ZUnlPYUV0NnpXU2g3ay91UTc5OTl6NjR2emxBeVdhYmdxN2YxZkMyYlRkUWtJREZ5MGx3eXI3cGhPU1dwOXJzVVRlNzVOSlUyTE45aWxPMjV4dzYyM3Q5YlN5Q20vQUFUNE40QVFualNzYW41b1NLaVNGYWdpYXJVVXJ3Z0IyMUdSVXI4MU4vZWVWNEZKSWFOSVJhQVFHeFdCWFZkRjBzOG5xb1V5eDc5Q0twSVpzOW9VT08rcVNNbm5VbUZtMGloU216N1BLa2pQMVpITnJPV3kwYmRJUmJJQlZpZHF6d24vdzNKbHNrbEZ5Z1c0ek5wbjNGSEUyQW1mVDVZbXFVZys0R3BScXVQcXlGcXB3cENLbEFwdnlaVjdUdmp2bGNxR1ZLUlVlRXV1dklGRHFUems4cTJieWtZcVlvcFVMZWtPWFJVeGRjTG5hZ09wU0M3WTZsTEljOEtYNnJnZ0ZhbExiK2VUbytrT0kvMThwWTFLa1lvWXdWUmJvbDFYUmNwMHdwT0sxTGIzalFUem5QQmxuaGNpRlRIcWlmb1M5ZHhoWkxrOENVbEZ5c08ya3BvenZTUWdsMFNrSXJsZ3EwK2g4cDN3cENMMTZlMThrblRjbWVaaXZ0SUdwYktveU4vZit1d2RneXFKcEZJRXpyZ3FZdmlTQUNuYXZhMDdYWi9zeDF2UGY1OU1qWXJvS3RMNHcxdEh0LzJtVGpmMzhkdlpuWjlBMnNjZ3k0L3BlWFExZVFTRUUzNllTWlN6N0JKN2F0K3lHbTlubHhuN2FGSlpUVVhPTnhtekdYc1Jpc293cys1bzZVZXRSOWpyRzNiSko1d2tWNHFZSStBNTRVMWZFdUJXM1BseGE4RHVzcXczc3ZkWkYxcUptenlxaXN6YjdFZjNyVy8ybUxwejJHTTMzOVQ0WmNaK28vVTZDNHR3Vlh2TVcwR1VKU0xndmFuWDlDVUJqaVF6ZUFmV0dad0RtV1d2dy9WdTRxc2xWQlhwc1pmejhnM3YxNm5ySVRiaVU5YXE4M1pYQ0xQanBOSy9PaUdBc1orSGpRd3luY0Vvd0h1ejY3eFI3eXhMT3BXa3FNZ2o0blFSQm91aHh3NFQzVXQ0Rk05VFhMU3NHVVlUalFkTW5YNTJIUTFKSEFtQzR1NWV0ZmljOEY1M2hzRUo1cTBnaFgvdHE4aWNMZWtHVER3cENzZE0zeUhHZklQZlg4cWlxVDRUaXFVaTBManZ1M0ZoSjYxd2hqZjFpcXJheXhZbUdTYlVhcDBsYlBMNEtuS0tTVWMvaHFDaFcxbEh2R3B2VlNZSkx2UmJKQUxlU1dWM1BORC9xNVpoTk11Mld5QmhKQWlXNDZNSHQyR0dia1k3NlprK1gwVjZpaWJaekxXUE1RSjV6d09lWkd3cHlJZXVpMFBBVzVib3l1RmVwZHVobmhOZURQM3BVczN6ZDJ6aXJZdkNtU0pIZ3FpaVVrVXdNNjFKZ20zUDZFQ2l4eGYxSll4RnNpQkZjaUp3cmhXbEhVN2F6NlJXbWZVbEFkWnBmdVBqcmwvMHF0NU9Xb2RJRlRsZ2JNOHJZRmtMM2dVOGQ5NUxwREVxcFE5NHNqeEZxa1VBWGN5RDhUaC9pdmZxZ2I4SVF2bTlXSW1saW5RWjg0a3daampzTUlKNXovSEF0aW4xOUp2UG0yTFpFZkRlMUd2NmtnRHJnTDhTZnVBUEhlajhEWS9yRzdqUFZRdENSV0IxS0F0YUtJUXp3U3hJbXhkVGpwS3ZWVUVYRTBjZ3F4TitzQWFSMjJJcFlsazl4amJkUm1ETzJuSmo4cjlRRWFpQW9vUFlZWFlVZ2xSRUFsWHZ5Q3FtR1FSVEoveTlRelRIOXVlRmRmbVNPcHlYWGdzMFZhZ0lyQTdGSU1hWTRyamFhYUlKd0ZYWFMrOU52VmtHZXZTeDdIRmJqaUxRZzM2Z2tVSkZNRjdJQWlDQml1emhSek5YeFFySnJ3RlVhY0VucGxpWkNHQWM0R0ZvemdNT043Rkc1U05DM3kwNXIwNG1icEpRa1VPNWRuSFNXKzZVaEdxOGRRd0dvUEJiWUIycGt2KzVYT2gvMlFoNHJyYzljejdvMFVXUG1yK3VhdWpGSDk3eEl2SkhxTWkyWExzNFdiYjM2UUhHUE1jTnBwd2xXVWhFa3JYRHlSV2s5RnN1QXRsZlNvWWVGWVlwOTdPdXhNb25WS1FiVWhGSEl6cGlLYnpyNjVsZmw2TUV5Zjk4WW9xVmlnQTZNTnNYUlE3azVNTHRDY1hqRVJSVHFFaGJuMGhzeHE1eVVxamFobE9rN1p1L3dTcm91ZzRJOEpjRVhOL1BJTW5BSDJ1YVJFSUFBQ0FBU1VSQlZEa1c1R1FSVlY2b1NDOWFSZlREQUZFVlVGbzlFT0JPZU9mY2hxazRpbHRrVlYrckJHb1FLb0pSeFBPak9nUXRZY3NNWE5VY3NHdFpORFRBaEM0clFHQTl5aFJJNEdzTE05T3l1djdpSnFLQVVKR092cUtCU2k0NTFLMGV1N0hUZUVLdW15T3FvS1FpRUJqanZJakRIaWFuNnJWSUZRa0xYYm5wWm92ZWppd2xWR1E3cENKcm5INzJobmU4K1NPUnBTbXhLQVRHT2kvQ2hSaGt2SXZoenhCZURPNFcyWXR2aUZDUlZWMEpVV2laRnpyNWpEWDNUbnZrUENRUlh3bmxqSTNBSVJDUENlbm5SY0FkV3liWnRsbmhGcm5xU1EzWHJIZWE3SWxMendtM1JLZ0lEZzhvM2xOdSt3dzU4ZW9pLzAraGRBVEdPaThDNlI3TXR1SjExcXByWHF1d2JIWG5xQyt4VzlnclEwMFZLZ0tsVXJRVm81RDc3ZCtPYTVHRWlsRkN2UkJvMkltSDJDT0VQUkR1RE9meEJxZWJHL2FXMVF4djh3Z1ZnWGRPK1NBMGJCOTMyR3FMd1NpQ0NTWFZCd0Y0UmNTR2k2RlFzRjFXUE5LMkZ6MkRlYVFkdGtxRWlsaE45VEVxeWJHWGtiR2hmRVJXTUFLOWpDdGU1NGlJSndPc0N0ZkcyTVpZc3M0Mmc2SkpGWUc5dENFemQ4WDVnWFkyRzBoV1FKRktFUkJId0RJd2Jja3paeGdQTGpvRjdSMTgrOHBkcHFnVlNSV0JuMzVSWm5URmtOSUpqenVTaUNLMVFXQ1FjY1ZyV1h4QjBuZmxIN0FSZEFPUFhzRVlSYktYNnVieC8xSkY0R3FYcmhjUWVxZWFkK0U0ODRrcFZrOEVzT0pWMWhwR011S1VvVGQyaUQwV2k1OTVoaEVhNnUrV1BKSzY2dWRpNk5sMEdTRTJ1Z09mTkx2dGdmZUhpaHFKUWtRVklKQjV4ZXM4Uk9NWnVJOEp1L1Zna1Q4NEVkWTE2VFd4c05CZDhwclRsVzRZNktjTWI2dWdzY1FpQndLTnpDdGU1eUdhNXpycld4VDJYaHJ6MElabEhZcnB3eGNEZG82ME5yN0ZycnNqQlk3Y2J3b1NXQ1V5dkVnazBtK3RFSUFaS1h6cHhuTHRvby90WlpCLzIza1RqU2pYa3k1WE4yWHU3dGZBcm1XakIrN2U1d2x6dHJ1eE05OVVWSW5ya0F6T3V5VkViZlJiRndUYW1WZThscldOTWc5ZVc3SHc1cGkrM3c3czFtejVWNGk1aDltNEFyaWp4L2tXZS9LelgvdWN6VzQ2S3NOcEcrK1crc0VqSzFwNXVxZ0ZBamxXdks1YlpHNGQ3NlFhdlV0cEJJellvWExKVmVUUzVaZmRjdXZ0bDRRVk8yczdDbkhUMVJoTzIyWXY1QmVOYjN6cTk1dklXOUxLMDBVdEVCZ0lKMVlXYVp4bHlvVXJvenYzMUZJblZCZTdtdUhINTM3OVdhTlh2TjYvZmt3ZFVENG12SEIrUHNVbWowQ09GYS9qLzVDblJaUW13TWVoWEJsRm03N2RDbnJNZWZ0R3hZaW9RZ1J3MGlUNzRJNFpKY3JDN1hvTFlYUHhaOFU1QXJjSWRvUDc1b1dKc2hvRWNxeDRIYmZJMVFqeFdxR25OU09JdEtTRGdLcGxyMEdyamk1S1FDRFBpdGR4aTZ5RmhjSDZaYyt5UHJNVHpvbE5HU2piTnB5b0hiaU9MVWdabFNHQTJYOHZPN05kZGROV0ZqL25XS3Q4Tjg4NGRBUGp6bmJBc1dKY0VSR1doUUJXdkZGMlp4bzc3aFlKMHh6d0IzcG41Q3Z2d2dUaGxGN0FrVElnRlFtRE5ObVV3endyWHZXMGlDcitnQnNXNStSdXJwb1ZGKzk0bTRFaXY1UERkaFpsNmJjTUJIS3RlQ0dJdjN1clN0WGxoZ1RmelRNUGg0RTFVRE44M3NTOE1xSXNBUUdzZU8vS1VTMU9lMFE1UUp3aFliMmZwY0lUY3NmWEtRV0RONHNsazRVVDBlWkRBQ3RlMHk3NThvYlBBbTRSNzBDUW40YllLbXpQMmZENVpvMG1jSUZocks4a1BSaCtQWW1TUzlIcUVjaXk0dTF1K2ZKaEwvOFovMHJHem1DaWFXY2NsUWFxdVR4RGJoRUpaazBpR1ZhOERYVUpBeU0zU2tYd01abjFyTTl1WTBENnFFU2pvMDg3TXAwaWswSUEzV084NGowcjE3S05kM3dRTzdLanQ3eDJMeVQzN0pVWGhCTkRWSHJDSnhrK2FlT0VCbmJ4OXZSTXVwb3dBaGdNbE5raldaaGRxVXpZUjNIRDFlUVNwcm1mWnV3bi93YW5BZjV1blkwK1lGcUk2Q3BCQU9zU2M5dlNsalBMZVhicERod0JhWm1yVjBwcmZxRUZsZU4vTi9zcGxKUmRNUUpaVnJ5bkE0N3lRa1dkKy95Ykw3SEx6LzZqUWl1bHlncEFvR20rNHJVNlpDVVVnUGhScXdJcjE2Z3pINUhOZ0dFYm1VNkpVNDFBTjhQNm9VTXVyYW5XaGVqR1lXQ0ljcUpIRW1jWmNDSXJHQ3ZSL0t2Ulk3R2h3a0VFTXF4NFordzhoeGVERFBOZVovaHFkRjRXVkM0S2dTd3JYa3hKeW1zZm9tb3JNeTNEVjZQTEZPUDQxWTFIY1UxM1V6NEREWm5jd2ZRc1g0MCtmdDFZWm92TlY3eU9ob1NmNWk1VE9MWHVMRitOVnN0UmZFd0VZSUQrMEtpS3h0djVHQks1OTI5VWZteWlYZmo1WVZvYmZUVjZiR1pVZ1k4QXpJdStmeFVmKytxNm95SDhPTm1FUXBhdlJrOUl4S2xrYTdqaWZmalZyb0l3dGp3eEdQaUQ0UHhySmtOWGdzU3ZSazlNeUNsa2JMRGliZHozanFaUWtBaytzSi9wcTlGVDJGT1RhdEpjaTQxK01TN2M5NTB2L01IOTl6ekxWdy9FNUdHUnlpWE85TlhveXFXYlhvWlk4V1lMOHJCSTVaaGsrbXAwNWRKTkw4Tm1OZ1dKUG9aWURUd0gvSnpLd0Q4WUR6dDd3K01jL21wME5TSWRCeTVZOFdZTVd4T0RKZE5Yb3ljbTVkUXh4cDJZTVF3bmhzRzluRFZlZkNVRVdKZXJLeHlRWEJPcDlGc3NBbmkzWmNhZ3ZONi9XRkhNYXNNcjFPUlRvRGJldytlV3doTWVmYlB5UkpVVmdZT01DcExoMUVCV1Vjem9vZE5QZTVUODgwaDlOeDd4MVdpejZvZ3FGWUVITTZ1STZLRFVxc3Nod0pTeTZOWE1YOEU0OU9MaHIwWjdHZlJ6N0JBNDVUL013ZjJzY0xkU0lBUTBCQTdrNUpMeTFXaXRGRjBjSXdUZ0ZoRWp4MEwyTHhvY0k2Q09iMU9OdnhwOWZDRTY3aTAzL21yMGNRZnEyTFlmQzEyNVIyUlA4cUQxc2UyQjJqY2NiaEh4VEJoM2krelZYbUFTc0dvRTRCYTU2dkhFQ3g2VHZocGR0V1RFcnlZSXdDMnk1b21DcU91S2ovNXFkRTBFSmpHcVJnQnVrUTJQNTZwbmlzUjhOYnBxeVloZlRSQlEzQ0p0ejBNUzg5WG9tZ2hNWWxTTlFFKytsa0MrekRQbXE5RlZTMGI4YW9KQVM1NDV3d2RiTHpwQzhmZk1SM3cxdWlZQ2t4Z1ZJNENoUSt6L3AzMDF1bUxKaUYxTkVNQXpQNlpmamE2SnhDUkd4UWp3azdidWdaWFVyMFpYTEJteHF3a0NKeGt6L0dwMFRRUW1NYXBHWUJlblZlMWxjRTMrYW5UVlloRy8raUN3amFPSUJsK05yby9BSkVuVkNQVGdGakg0YW5UVlloRy8raUNRKzZ2UjlXa0NTVklxQW5DTHlOTWlDcU1jWDQxV1NsTjBEQVJxOTZBczNDTGl0SWphck94ZmpWWkxVencvQXJobnQvS1hMcU1rM0NKWEkrcWxqeHRGZ0ZKSlV2MGVsSVZiWkMzYzlCeGZqUTVYUWlsNUVLamZnN0p3aTJ5RVc1TGpxOUhoU2lnbER3TDFlMUNXdTBYQ0xjbngxZWh3SlpTU0M0SGFQU2pMM1NMaGtPT3IwZUZLS0dVNkVDanNxOUhUQVFlMUlvU0FQR2ltNStUNGFyUmVBVjFORFFKd2kvd2dvakdyV09aay9HcDBSQzJVTkEwSXdDM0NYNGdYREhtK0doMnNnNjZuQTRIRGFCWEo4OVhvNlFDRVdxRWhVUEJYbzdXNjZXSXFFSUN2MXcxUkx2aXBhT0dSYThRVGw1NVRLNWtMLzJwMHJWcDNGSVdoQjJXUFlxOVZLVE05S0ZzbDJrZVNGejBvZXlTN3JVcWg2VUhaS3RFK2tyem9RZGtqMlcwVkNuMGVYOUhFamtpL1FwYkU2bWdod0Q4T2hKY2o3eHd0cVVuYUNoRTRXTFNzazJ4eUgrU3RzS25FS2g4Q0QrSDgzMkhrdG1xKytxalVWQ0xRaXp4dFBwVk5wVWJsUWdDdk5kM0tWWkFLSFJjRWNINW5lRnphU3UzTWhjQUpOdUZQbk9XU21ncFZpQUE5S0ZzaDJFZVRGVDBvZXpUN3JVS3A2VUhaQ3NFK2txem9RZGtqMlcxVkNrMFB5bGFKOXBIa1JRL0tIc2x1cTFKb2VsQzJTclNQSks4dS8ySXkzODJqUUFoRUkwQVB5a2JqUXFrU0FYcFFWa0pCa1dnRTZFSFphRndvVlNKQUQ4cEtLQ2dTZzhEc2xSZnN4V1JSTWlGQUNCQUNoQUFoUUFnUUFvUUFJVUFJRUFLRUFDRkFDQkFDaEFBaFFBZ1FBb1FBSVVBSUVBS0VBQ0ZBQ0JBQ2hBQWhRQWdRQW9RQUlVQUlFQUtFQUNGQUNCQUNoQUFoUUFnUUFvUUFJVUFJRUFLRUFDRkFDQkFDaEFBaFFBZ1FBb1FBSVVBSUVBS0VBQ0ZBQ0JBQ2hBQWhRQWdRQW9RQUlVQUlFQUlaRVRqZldzcFlvaHB5KzU5WHc0ZTRwQ0xRWld1cE5KTWdXR2Y0MWgrRkdpQndsbDJyZ1JRUklweGdOeUpTS2FsNkJMcnNZdlZNVFRnMmJMWnNRa2MwSlNOd21sM2JMNWxGM3VvZlpVL21MVXJsQ2tTZ3plNHFzTFpDcTVwcjBlZENDd1UwWDJXbjJXZ25YOGtLU3EzU01GSUJ5bWtzT3V3ZjBrZ21sNCtQZEcxT2pqdHhkaEM0d05oZWphRVlzTy9YV0xyaklkb2grOTdFRy9yR2w4U0tjTGJlR2h3cjl4Umx6TlhnKy9IejdBZnhpSzZ6cCtNekthY0NCQjVsMXl2Z2tzaWkwVTVTRVFoWTF5VjVZcXVtSjNOOTRzWnE0KzBzU1VWbVdFMTNCNlpIQjVKYmdxbStuMHhSZHU1ZnJMTkVGYkcyeVF0ZmRoOGsxbi9JYmlibWw1ejVQMTVqUTBHU1ZlUU1ZOE9TeGFEcTR4Rm90TmhTZkc3NU9XMm94NHMrbWF3aU1LaGZXcjRreENFR2dSTVR2a04vOW81bi96Y0xRaVNzYUN6TU5FL0ZpRS9KNVNQUW1ldzg0ell3VFVVdzAvVExoNEk0UkNKUWp6RThUVVV3RzVKckpMTC9La2hFNS9RcllKUENJazFGTU5QVTlNaFRTc09tSWJ0VEMreFRWZVJVTFRSNUdqbzhjeHN3ejlSaEJFOVZFV3ozUHBPNWNWU2dDQVRRTjV0RjFETm1IYWtxWXEzWHdhb2VzNVZIcy9pQWplb2dlTHFLN0U1NGJWNEhsQ1lqUTR2VjRpeEd1b3FjWnBQMThFMm1lMnJBRmZzeml6VVFJOVYxWmxsWTl0WkNtZXVBVnFVeUhOUmtvWkEraWxpZGVreUpsWFpQSFpqMWFvSzdnWXFjcklkaFhZZGVxMUlHSE1Tb3graHRvQ0t6dE95dFVqVUVMMng5TElyNFJIOE5WTVJxMGJKM0FuMjB5bXJ5VUxXSmluUVpxKy9EUGhQb3ZHcFlydGZFRkRGWTBWZ1dUT3ZsYW1BaExoSUJtQ0tUZnpyQ2tjWmtGSUZuaEh6d3N1OHFpcHhqN0dwRnJGTFltS2dJdHBQb0FmQVVIQXZQaGxON3VmQktjMVZvb2lMWXBtSDByRVF1ZVBNWHdySFJsZnlsaXl4cHBDS0hkVEd1aTJ4NXpldGlrMy9HeWtQSVNFVndabVN4NW9oT20zam5hMk90R3Exb0xEalBFczlBVDF2LzFLQTl1Q3Zyc2tRd0drVWFyQlluNUdyUWM1V0pnTGw5clRKbXlZeU1WSVRicXpXeG5aSmJNejI1UUh4WWs5YVlxY2gyYlZaZ05ZR3RiREV3Ym9kT25EM0lzb1ppWG05a3BpSUxaSytXclJSNi9iQldRNjgwUGN5cUlRVnRyWm1wQ0Z4OVpLL3FuVmp1RmJvbE5BUU1NcXRJTWQ0c014WEJNWGg2YnJOY3BkQnIzNDBZdGxlenE4aUdYbXUrS3pNVndYbUFZalF5bjVESHIxUTN3dmpEV1ZZZVl0OG04WTIvL05RWDd2ZmU5dUNTRnVQTk1sU1JkazNPVVI0WFpiRlp4SHNTbTI3SDk1TkIrT0xucjNnS1VwQjFZS2dpbUFjdkprdEd1UVVpZ0kxVEZxN3VVYmZyMDUvUSsvcXJQU1VwNUZsYlF4VlpxSSt6THd6ZDlLWEFuUjFoKytFVnJEeVl2Qi92Y2RzaExjU2JaYWdpSUt2SFdkdnBVNGVvRnNYQWplbWVoK1dvSW9HMG1YYzdwRnVCNUR5WGhpb1NyZFo1R0ZJWkF3UU9vaC80eHNZTkQyYitCN3pvc0ppaDMxQkZjRXd1WW5JMGFDeVI1RUZnTy9vSlNHNmk4TEJqVkdjWGxDSC9tMUZKbmNoUVJmaXFkMDh2U1ZmbEliQWU4K2dTVkljSHM1VURYcWtiOXVMbmtObFVSWHBtVTJBT0NhaElHQUdvd1RDY2Fsbndjdk5nT0RiTUYzTmZtNm9JOUhjcFNtaEtLd0VCUHEzdlI5WnJjdzJKMFo5d2dVZE1CNXh3VVNYRlZFVU9pakY5Rk00VWpVVUFpNE9ZbGUwcVZ4RHpGNTMyd2pzOXNVeGpNMHhWQk1hMG1TRWR5NGt5akJGQXA4UzQyYUU4UEVRNFRTSXJQeHRYVHlSMVRLS3BpbUFXcEFjbFlqQXNQSGtoM2d1MTd1ckloaUhQWHN5RVpWamNJWU9LR1BuRTRzZStMTnlJMWdpQnc0aWpBRjVCendrZk9pa1FVKytaQXQ2V2hnbkU2TG5BZUFzcVJqaEt6bzlBTi81SlBCekw0R0VVYmMyR1dkcUw0YlNNS1JqVHpDWVF5TFdYc1c0aXo0a0FacE9MY1VXaFBqeHN4ZVVIMG5lTjVvaEFJZTF5QnRLd1QyaEpNUmMyT1VaaWtDayt1UlhqT2VPY1lCbndZTnJ6WjJPV1JtWkNmL2s5OS94ckNJUHdpdCs5KzdmVHl2VElNWklHa1o4L2Q5L24zdlBCMjAzdmRMK2NHK04rOXIxZ29yak81b1Mzck5hS0tKbmo5d0NTeUpDNmpOb3V4akh5SjkrNS81NWJYNXhEMmlOVjVOREJOYStLOEUzL25kajJEdHcrVzRvbDBETTZlYVhnMVJ5TUxyL3NGamZjY1NsVlJWWVorNkhPUE0rVmEyM0ZMUHJ6VkZqUE11T3BDRCtCR044dXZNcURCek1MMHJMbWgvRlZGWnl6WUxqMFNXWjdURlRreis5dW9oZnozcjh3TjVJc0NCdFZJK3dsSXoyQlhLeU9UUlUzUWJxNTk3d0tyWnY2VVFSdnErM2xWeEhjalVrSTdRSkJoUFR6aVFuOVVFb1dYdUJYeUVsSTZ5dkpBSlFpZkxtVi92bEdSUDBIK1ZVRVJaUDJjdkVZRmcvRjlFYUU1TG1Ua2lmSUROWGlXY1NrZXlSRFRUVWhmU0p5OXdwdnE4MDcwY0NTU2R3UDZ6a3FVb0RmdEdBQXVlN3VGMUxubEwyajg5UFJUZ3BNekhsVlpEdmUvKzUwZ09lRUwyRDFVRWgveWtxNG9UbVVWK05FN0trYVJUNEdYS0ltR3RpY2VWV2tIZTkvZDNEbm15RUl4azc0Y1RvclMxbnVzb21DSWtzZExtMXptbFFFaDRoSEg0akNZQXdWYVVZOHJhbXg2S0F2RU5hMHhCcGNRS2JsUXNTWUloVnA0RkdFVWZTTk00YUt0QksyYUp3ZVFOMDhHTzIvRnRKbGhwWFlhWUliMW1OTmo0ck1ZVXE0M285dTl4Z3FndDVQbnFQdy9SY25yRVN6bmxqcWV0cndaeXJaMUtqSVhBOUx6NzJZWnVkWEVUNmxiOGJVNmlVZnVpcXlsRXhWZVM3dW1HSmUwRFl0S3NKM3laOGF4dlZEZmhYaDFtajA1Q1Y1ZVU3NHVqa1BPaWxMTVNsL1dtUktWR1MreWRqTitLRSt2NHJ3WGJ5OUZCREJtNGQrQ2xuRjJZTVVoNDZ4T05PaEloZHM3RWpzeERjNnY0cndJOHp4cXVkeTNBVU5RczJjOEpqL1RNK3h4QVBIYzZaQ1JjNjM0Q1hmVDJob2ZoWGhmdXdFM1hONGVrNzRwTjIrQk5uS3l0cE4zamt3WnpzTkt2STROT1NGaVUzT3J5TDhrYnZFcW5sbUQwUUl5Nm1FVlJJY0ZMTFZDNG1uUUVXK2pONzVxV1R3ODZzSVNvWmVxQm5pQmY4K0Q0bDdPYUZDWlNjc21EL2hreXpLMFZlUlAwYm4vT1BrUnZJenBsc3BKREhaNlAzMENhU1dUbmlvU0RIN3owZGVSWDRaR3ZKUFl2cFhKbWRSa2ZuLzhMS2Zsd1V0TTZBN0VBTGhvbDl1OGpFb2QvcjRaeUptRmhYNSsxdWZuV2E1bWJBc2xPWUo5TXkvU3EweG9DSmYvYUQ5L0grem9wZjZpemUzcm45NDM3TE8yNERXenpzd0dxNXhmb2VIcElNbE9qZjM2dDdXblM2bmo3ZWUvNzRvZ25IUzBPWjBLOHFFZ2E0aWpUKzhkWFRiYitybDVqNStPN3VUUDdyeE1mRDhNVFh2cnk4OTIyM2gxMS9WdXZ4aE5hZXkrS2NoMDBmU3Vla3E4bDh3ZVVBUHRBMi9lMUVSWXpmM0c4MG5oNDhwdzhFdUV0UHJGMDc0WVRxcFFuR1dYV0pQUVNzYmIyZVhHZnVva2xORWxLc3RLaDgvYUNweXZzbVl6ZGlMMUpxZGgzdDRBeDVocjIvWTZ1eDJqclhjNDVGLzYwQStpWDBzcnJXdk13QkJVNUZ2czJ1ZnNCci9SL09hWXVIeW9mMHY5dGozdnZYa3ZyV3RlSzRQemRZRklPUGhwUWF5K0NTZEg3Y0c3QzdMZWlON24zV2hsZXArOFFzYXhmaGFiTWVJTW9WSVZaRjVtLzNvdnZWTkFLVVU2ckdiYjJwZ3d2K04xdXNzT0FBVTdlbTkzT3J5UGZCWjlrOVhMTHhoQmRHS1Erem1mMUFPVlVYT3Nlc3JQUDhyM2krUHo5bk8rTWpOemowTHJmSzlZQU96NllPN1R4QlNIMTNnekVTWVFRK2V3UmcxNjJqNWJoR3ZsaEJWODErK0x6QlVFL0xHVlJYcHNaZnphbkFZMlBsMXFuekluWmhYblNVZGdQRDE4anhPMFp6azJ0UnpOR3EzaUFQWG1WclI2R0syMkRBcW9xaElveWtXTjl2K2d5YVBzcEhUc0VObkViQ3FURFRiaHR2OFRYUUlncGs0cnN4bmdCdEh0T3NzbHM4V2ZTcUorNFgzak5CSklWSlU1QkV4NjJLd0dIckZNTW0raEVkeHpPMmlaYzJveTZpVGFCbm1PK3ZNTlFkZGpHc3JYcUZxZnBJMi80TVNLQ3J5a0dpbGhlMlh2a2RvZTc1cU5HSUx6Znd0dnp4VXhNaU52Y3NWSk52RzJlNVZHTWVNdmRmRkRhZUl3YnJBVUlLS1lMQVZNZzRrTEZnNTlSMnhNZC9nOTVjMi9EWU1scHpCYksrNTVxUUJjRkhjcHlreHh0OHZkMjNQa0lHaUlyYi9EckN1R0VhQTVxSlRFMmFhd0NIVWpxRkhqRy8zSWFUN1VIeUoyOHQ4a3BacXRhNU1iejVSL2hpMFQ5NENnVnErK04yNDhQOENsUHpTSDBWTytlM0Q4RGQwYVR0aWJiMHFrOXdNeTFxSHV1Q3V1OGViZjRIdW9zaXE0aGZLRzcvNUh4VEFWeEZJdkNOeVQ0bXgvVUE2ejFzK0NDNVZKNlEwb25UZ0Z4ckxRNGJiaEk4ZTNJWVp1alcxQzU2cDQxVkVyTDhjZ1FQLzBLbkI0S3RJVDlGaTI3UE5NZnA1ajNUaE1ZTWxyV3lEVzY2QVhzemJJQzNtQkl2R0pmNWlnYkdmaWM4TjVQZ3FzcTJZbEFEeG9rT0kyYVR2bHVncEd1U2tkRTFWQkNyTGc5R3M1TlE4engxYjBOZ2JMbWRMM28zZTliZy9YRVVpT2h6VjhzUHhjV0V0ekZhcUNHcjBzN2M5b3dPSlhwdlJGdC9NNTlXYzU2TUhGRWZjbERpZXBSTndvaElEVm9uc3AwM3JseW9DUllZSkpZSzRXSmVHSFRSQ2h4VUpaaThoeXZxU0FPczB2L2tBNEtJbnpiYUVVb2czM2krZit2UzJ5UHIrVTV5Q3NPdERTU1FqVWtVT0pFeklXL0F1WUk1NmlHSkVkQll1c3VBSnJqdTdVb1ZneWxhckloYmYzLzBwS1U1eVJLb0ltbkhWSisxNTA0b3RSL3RPY0twb202b0l2Q2xPV1BLclQ0NmQ0c2dlK04ySThudGVpVGR3aDlxNGdhdkk1cmlWOFBKU1JicXF1eFpqaHROVWpKNmUrUWE3aXR1cmZsamdZOFpBRE5XT2JhNkE3OU9WRnp0djR3eUFHWlpTUmRBbEYzMkpPdDRFQXpCWDNGVDBrNUtQdExheGlnQXpIb3lmdFQ3Zzh6SUEzUEhrNlVwdHdZQzA1U1dPOGNPbms4MHh5c3VpUWtVd0FpdWVVeWlFTThFc1NJQXc1U2o1S0g2NGlIOEEwTU9XZTJxV1pLM1ZSQzdZbU1uM1RYaEpGZG1XaGlrdnR1b3BCTUQwbW9IOGkxcUZQWW1BbGh4eElZekFZVVJlVk5KZ0RhbHRzUnh3RHAxc3VuU0FrdWVOR2JpS0xJOVpoMU5jcUFoVVFORi96QnFPUWlTb1NIY1Q1VzFmYjlBTGEwNk5GZjZiWDRmVU93WU1wWXFnUU4rblAvQk1iRHQrb29HS21KcFlxOHdKcGs3NGU0Y1F4UGJIWm9pMjdJcUc2YjN2eHNiNVg3aUtRQ3huM0hDRndwaml1Tm9USnBvbjBEVWdFL1k0TjE4MngybFJyckl6UGN4LzNnQ1FWSUZVRWJTcjd4TkNac2ZVUXUvc3VhbmRZQ3VRWmFvaUdIcDUwQWRibjFsVURBQksxRzNKZWw2NVd5RmlXcmdhVlRQM2N4WXlYL20yQ0VTUndvSWxxdC9ERHhUSHdkQlp3RXR0a0NMQkl2Sk1GVXc4OGs2VTJSVkV1SXYxMmpDVmtWQVJmbWZ0K2RSWVR6Z0cxa0NhQWFoTzE3aDFjeFhobjJIbklWMGNLUUVBRkFySTc4cStsL0V3Ymo4dkxEaFZKdjZyU2tVT3BUSTRzclZjRFVRVHZIVU01c2Z3NGcrSlVyNjJhdTZLQnBiL3l6ZHFydStsOFJFcWd1bFU3VUVNa21JK1hYT3JzSU91czZiZmlXbE1MTzhsQVh1cGhKSUFBQzU2RjF4N2h6SkRSaFlTdGNQSmxGMGdDemtSUG9xczZVbjVyb1F0c3EwTUNLakpsb2FjNXp3Rm1rc2hEa2k4S0JJVnMwUWtWZktMd3hheHoybEtBWVNLS001TW5nZjVIWTg1cGdnWFo2d2w1TERvRmw3UG9DSzhsNzF4U1hKT2prQ0FMWStDaTdZU3BoNVBSVVRsNFhvenBBZ1Y2ZXJnMko1R2RNVFlzQnVsNHdkeStyUUFydTQzeVNERG1LUWZ3NGJ2dTVMckVDcUN1MWJ0Qi9TUWV6REw5b1JIZmdEVkxDcUNVd1FJRjVORjBYSVAvTWtGYzNveGg4UUVnOEp0a2JZK2tkamVmUVVRTnh5ZWJYZldGdnpkMzRHdk54akN3eE9SVGwzYTFhZUI3Z2NTYXhjcXduMFhLejZsVkJIOU1JQlA0Q3hGemRzRk51ejZ2bG84SlE0QWhUZ0xHVSticE5Uc21xdkxxVlFHQkdJVTZlbGRiSHNxb2g4R0NOWUh2UkpKUUdkSnhDdi9mUUpkOC9OSlhJV0s4RkZrNkJQQ1hIVlBBTVBtdWd2SitIbWVuK3ZFQXJnRWNnT1gzQW52bkowSXBNZGVLbTZSVlgyOUVGdkVPS1B3UlM5Nlc1MkZXOEtPR3JpM3hZQmRpN2c3RlB0ajE1OXpqQnRSSENFL0J2K2hoT3FFaXZCMTZaNVBoenZYM2IwL2VaUGhjT0EzMTlrTlA5T05BUmZ6VVlTdmFZYkJHcEt1Ylg5VHNadkI2RW1xVXVaeEZkbVVWMk5FeENqUzBWYzBxTjRkRkZvOWRtT25nZHMwZ3B2cUZrSDVuVEhFR0xjb2Y1am1uOFJYSWxTRXIyajJmREtvaUd1TmR6YTk0ODJoTmtCRjFGdkhMeHNWZzhtcGVnNmlTTFEwQUNnTk9Gc2dybEdNY1pHZ0lqTnh4MFcrbTNSZVpEdWtJbXRjdk5rYjN2SG1qMFFJaTNGWndtY0hWNHNSOUdVbThVZnlmanFXZ1ZBUmJzTDFmU3FvaU90U2J1MWJmL1ptZHZuRDRaR3lxN1RSTHhnVEcwVGVTVEhFU0FhQVlvamlicEU5aC9LSlM4K0pMNUVoQjVYSDdQU0tyUUlRaE1KR21JTVlSVmIxR3dCRmx6bnh5V2VzdVhmYUkrY2hpVkJoek94WHZVVE13cUV4T2tSZmFrTGl4cTlRRWY3NTJrMWZqRjJ2LzJmaW4wbUNpbmpPUTc5WVhBd0s2SGppNHZKRDZRcUFtQUxkT2U5TDdCYjJ5aEJsamdTdUl2M0ljdTdpSE5rUllTMWNRcWdJTERlbGo3bmROZVRFcTR2OGYwd0E4QmU5TEF5eFR5TTYvMjlqU0N0SVBtL0hiL3hLRldscjdpVGM5WXRjc3RuNDg0UlpWT1JCSHcrejltSkZ0ZVpSSXVyTVVRMTd5MnBtOGVISGN1S1Rhajg2Tjk5NUVTaTA1eVRqdFVJRDNSdXJzeFROeEVrOThHOUp0SkJUbmhEalprS3Awckl1TktIbSs1SFZTeFU1RkdhNFE0YiszK0tSMDNKaEZpcmRNUjlGR3JZNDZCaXFKU1lCQUc1NFdhdWVLWElHTjJwYnRaZGlpcVluQit5dTlBSnhGR0lVd2VDampMWVlGTndoczMwMXJpRFNnZmZReTBZTGVXTjNrOGc5MHZKKzRqZCtwWW9nOG93dlFOT3pzYy9GbTlvZGZRTDJ5NFpqcUp1UHBCbkN3SGVMdEwzbzloSk9CYXVUWVlicWROTEE2azNQekhJbFZNUUNYUHV5b0d4dEw2blJ1QWxGRVVSM1VMcTdKcXVZUkdTbWg3R1F5eEVNVWtWd0o4ZzFCUGNJdTlicTZhQlAxUysvYmE0aVlENzBDNXJFVU1Jamd5Z1lQaEJzaU45eTdVQXZLKzhQOStnUDh4Wld5MGtWT2ZRSFBlZkE0YkpEMVU2eXY1citLc2J6a05oN2F0M1Z4L25HYjlSY0oxVUVkNmcvV0FKRWQwaVpqVGRKQjZMdlVodUR1OWF4SmxJSmZZS1c5QlJBd0lzOG5aOElocnIwZlpyY3NZQ2JNSGM5R0R3OEpjQWV3YUtzcGl2R2h3N2JrNG1oaUxnSm5WWnhlQkpXQnFIQzVTUmc0OWNmSlh3V3ZvcGdON1l2MG5lWjF6cDB5dnRFWXVCMzFXOWtJQ2Q0Q1dYYURLWWxYNE90RUdiZ1BRN0lEN1JDYzZOR3d1UzZ3cmw4czZHSWVud1Z3V0taOTdJVElMdTMwdHVGNDB5a0JuOHhhSXYxSUtMOGZ1U1BJRTQ2L05yeklpVEFlczI1U1oyZEN6bDNOcjNCblorYVlaZnZ3RmZGM3ZyYXZ3bVUzaFZXV1NBOWRJa1ZyMkx2aDdLakVyaEI2WW9sOWptc2cwVitLajVyUlZHVjg3TSswZzZJSkRCTmJNbFRVcXUrMHVHbTIzUXJRR3gweHgyMzNITGJBKzhQcVlvY3A1MG5NNjZpZ0hPZTFaUnpsWFFMdnVzU093b2VaOGkvNVVYUmRoR2UydE1FUTBtekRzdTg0blVlb3ZFTTNNZUUzZnJRQmw4RmlEdFBreVRyQmJwT1dEcFppK3Iwd21QakxIU1h2THl1bUgyYzAyMEN2TGZwSmZselZxSUFocDJMeUxYN0FaSzZYSGFVQWE4bFBGTTlPWWc0RDhXSlpvNDJWYW1oSWtLbDFPUlFYRGFNc3dBQURpMUpSRUZVdkpGNXhlczhSUE5jeHdXQ3dzcUxXM3JTSVJuaWtpVUJmZ2dqeWRQcWhJMGxyWTF2c2VzN0RqMW1zVTFSc0N1UXcrK0xSS0w3Qy9TV1JVcUwzNUJuemU0M1VhYXEzeisrK3dwdnhJdnZmcDNEOFNIUEx2OWZmc3N0cThNcHZPQytXOEtURGtENzltMkN4QmpXbyt6a2hCTE9vbURUWGdiSnQ1MDMwWGkwY01VRHkvRURKdGZ4WFhCemQ3K21CVmhHRDl5OXp5V2E4dzdXekRlVmtZN3JrQXd2MXdSZlZSWlZIVDZLZE83Uzh1dHljU2prOTR5US84cll2M2pUdzcrbXZoZm95eHdIR2RTK05oMnUyd29ZcGczZlJwa0hyNjFZMktmdSsyVmdvUXo5cS95eEJWTXJLb2tGakV3djdEaGtlTVB0azUvOTJ1ZHNkdE5SR1o3R1ArQ2hoQlcxT3JSUTBwM0FQWFN2KzQ0T2xhUVc4Y1BSSlZoVGQxeHFDVHNWMnNIRFI2UjBwOW5vMy9PTGIzenQvNzRLR2VyNHpOY0ZraTQrZ2p0Skd2dnhWSUdjSHFxZVcyZVlvdDZsNUp3d0c3YVVFdEhSQStQbGVuUjVKM1dlWGNMSGdXKzkvWkpZSE0zYUFBVEs1Mm9NcDJtekYvS0x4amMrOWZ0TjVDdzU1YngvaDh6MTl2RExScFBkWHZqYnVsUm1oY2IvN0lPdHkyOFp5aXBoQ254VVhuelZWcVpaOTEwLzhrYVFSS0hJUUpsMFE1bHhDYzVTNGNLVjBaMTdLZ1VXa2VwbDd2aXE2aVhNWFV1bzROeXZQMnYwaXRmN3lZK3BBOHJIQW1wNTl0S21UNG1XL21mLzZtakZUbWlkQXBmVE03NzhmS0pkOFM5allqbFd2STR6S2NwSm9MNUdLNGFkVVRLMHRwQ1ZVUXF6SnR0VUtOckt6S0lrSC9sb1J4OGQyK3Fjd1gwWHc5UVd3aUduRGJDcEJUZ0JxbGF0SGxHbXFKZkd3UTZJcWw2d0tlaDNWcHVXK1dPNy9ZSnFybE0xV0VKbzQ0VG11dUwyV25xamM2eDRIYmZJMVRBT1lMaG5XWi9aQ2Vka1RPbG0zbFhNeU1BaFB3am9ZVkVLbmtlVzhzcGNDTmlITUY1OVp2RDRhQ09wbjZQRThxeDRIYmZJbWxLSkZ6M25jT2U3ZVdPR25uL2dhOHlha29vUGxHMGJUdGNPWENlVlBUcDVad1ArVTB3QWl2QlFrVFhsTWpLS0dYZ3ZNaU14Y1ZmZE9KV1VCM3ozZVVaZFZNbXNiSkgxU2xTa0cwQm51eGkvWDdhbWxrNTlqdDNVZU9BOGxYTGRURGN6WU5KRzJaMUtKWkZSR0F2RGNNYUFqOXpuc3ErZ1F6WFpyc2M3bEY1c1FpL2c1eHRNcFlyTUJyeVF1Z1hXUzc4WkQvT3NlSjJudUNLNnE4dEg2Z1A4alJ0WVFWN2FaRGtjbjZsQ0VqRDlsWnpxbzU0UEIwRG9ZZlFyV1dXQmdhak4vQ2VVZHpjNHJubGxEUnhWZDY0Vkx5cnlkMURWV2gzTTEvdHFVcTQ0TjZJMmNwWE1WT2lRUGEzUk45bXlkajNKaXdWZE0veXI3R04rVXg4czlWWmppRWhaTzJMRmUxY09KTkNIVVQ2eVZVenVzK052cnZEangza01wS3dOT2FIUDBzSGJMV3QxaGRKamZ5MDYvREF6bTFYVkVXTE42ZWNDZDFNOVVGanhhcU5RQXY4dksvYzFyT0lvMTlZWlREVHRQQ29YWU10OWZxWmlCWXBtdWNRUTJsZm9IOVJHWUNWakl0SDcvbWRrK094K1ptbHd3eWxkOTBaOWdZUFJLdXBtOTVsa1dmRjJ0L3h5MlAySm1zSHd0WTcxcUlkai9ZSm1NY1BOSmJQS0VxZ0dxcWsrTTUxdUVUUi9XOWxud04ybjlLUHpEaEo5d1JPRXEyMCtvRGZVSlF4bXNDZ1ZzV2F2dkdBdnlDUEg5UWw5T3pKSERXWkZNQmgrVkZKMjlHbEhwaC85eUZ4VG5yL0VMcDQrL09OdVRMUU1BSkd4OVhOV3Vqc2E3L2dnSm9MUlcxNjdWeFo2R1AyVTl4dVd4UVgxZmxJZS9HMWdGNiswOXBUWUFxT3FMelRaZFg3eThwdnZESHl3eVgyUmYxSWRHQXkwVVNlSmRsY3FFeitlN29TclNmVGo1QjNrT1o2UWkrR25HZnRKSFBsdC9CMmVMa2grelV1dTZ1dFNhT1puMFdFajNta2ZEb2pFTjJsV0FtbktKZFlsaVlPTVFvcURtM0ptT2M5d2h1WFcyNTNEZWhwSllSZFEzWlNWV0dHc2ZxRUZqUGpmelg1aGRkYXhvb2YvNCsydDBjdCtiaGlValQreTN3OG0rdGRaVnJ5bnNaNnRMSFRTWFg2RnlUTDMrVGRmWXBlZi9VZUZWWGpFS3JJWlc0NFh1V20rNHNVQjJiMzRpb3JPNlZYaWZ5OWE2cU5aWHpzSmF4aXp4c081dmoxWU5oZ1krSmZMNWtIMXV3Z01ra2JzYmdZYnZsUFJFc01STzJWK3BNNHRFb0dEaElFQ0EwT3lYMDBSSk11QW94UkRkT2JLOVE4NUtlZXZqSjZMZFpkSjRQNzNmUk5Db2hrZkFYajZZN2ZtRDgxWHZET3dhWmJ5U2RNZHRSamZuSHk4TlZLZlRraXNESThhU2lkTUlpRmxqbzhBWEJoeFBxZ3NLMTVNU2FxYlA0TmNzNlBoQmY3ZXlwbldqUjNycnd4dEh6aFg0NlRPd0pwSWpSREFrQjEzUCtKUjNMdU02c0JoVkdoSXpwRi9GZHZ0Ni9EUGRmQWhjdjVtaVJVVGxndlJtNFFtUllrbUt3TGM4SXVaMWMxWHZJNkc1SHllbFgvS0ZFOU9uSFdYekYyenI4NnZ4dXdBWlcwOTBac2dZTWY1em1DQW1wMDg0Sjh5UU5BM2YweFljNW81Zmt4eW05M291cXZyQTdPZHN1M2NsbytwWEVUbkk5Q09zMGxoWHZSOXN2allWOWNkRGNGQmtEekIrUkpuQnpXNEV3ek9IdXdZVk5Nek9MaHZVQTJSR0NFd1VOL2ZwSlF3WFBFKy9HcFhRZks2c2hiNDZBRnQ5QVlzV00vTGloQnhVZkFjeHVWUmV0RUlMTVE0Umc3alJoZGZnTVo5NzJnS0JSSERnSjlyRm5QZTY5T1Rnd0xPc3l5bUY4VG1vL0l3VURvOVVZeUZBSVoydVltdlZJUURqS05makF2M2ZlY0xmM0QvUGMveTFRT3h1SFdSVW1kVXRMMk1WUER5OGpCMjZRZUtvOHJ3QnllVEQwSkZscUxFbkFpZ1U2TDIrN0hpelJhaTlNeEFKSHNQWnpGOExZVTB3dXlkYVhLSFdtUTQ1Vk5GNWxOaW9RandWVzlFaGMxc0NwSjNFZHJnSzI3NFpzVFFBYmVwMExYZCtKRmlOeSs3aUlaU1Vqb0NVSVpoaUFvcjNveGhLMVNIU2NJRjdrM0J2TEhvRVlPdjJCWnE2d2V4MWRvNnJNcXpLU3JuNHhuZmpscEVZSTJSTVF4em9UZnpxeWlHZVVNb0dDd2o0Vmxmajk4OGFtYllnYzRsRmhYU0VEanc3Mkdaem5kU3N3VmhiOG9xTWtRT2ZBOE10RVdNSW9leHk5K1l1VEVEUnlMTmhBREdkbUVoeW5Mb3RJeEJkS3lzSWtOazRQdkx3RmhzUE04RjN5TXNhNFFDMDRKR29sRkJKQXJ3QnpNcWlHOXY1aEc0TGRlOC9QTWRuaE10b1NMTVJ1bEVDZVVwS3lzQ3JkaU52S3cxNWFTMy9VRUJObEQ2VVVnTU5ZczVXVkd4WEFpMGZWTWdWL2x4QzhHMEVKTUwvNGpuMWRUNk90SVptMHBLQklVZ3NKdDB3cmtRRHNtVllLYVRJd2NtdUxWa2F1VGFreDcyVWlXY05nSk03Y0p6TlpHbUtXNFJQSW1mdnIwTUlySldxKzBwM01YQ28xa3RZNDhiRnJwclhoVE8xZlREQUZBcHNsWXI3cWxXM2oyNFl1UTg4SSs5UWx2U3R3TVg2RHhSTWNCbnFLVVQ1WUxQVUg1TTBvRi9rQURhNHZwbzVxODhmeU91Mm0yRHlTaXVMS1huUXdBZHM1YXZaQ0dsMnY0K0lwUjFpZGZaV0wvVzlMNE5FMmFCTTdYaFJFb3BGUUZZQUhKSlVTcWo2TXB0ZjcvTzlnYUl4MjdpazFFWG84bHhTbjZpcGxPMFZGT2VDc2ZFQkpjSTRDNjZIR3NWMXhSWjM4VDJyenZsaExESGhzRmlLSkVTU2tZQVEvMSt5U3ppcTFmY0lsaXJPTVBaZVNqS0dibWZGeWk2UzQ2ekFDSlZYTUlZV2E2Q1R5UVBqQXBYdlF6Uis2ZmdwemtwVHdVRVN2VW1xYzhCV1k3UEplN2VaeWJXV256bFRuanVtdDRaeWUwMS9tazk2WlhYUklNcE1zNnVzbFlYWFJnam9KZ0R4bVVLSThUUTRTa0RwcHlYT05YeUE2MXgzemFhcURvWDF1aWpWMUZuZ3V0SXVEbTg4OVdQZXU5RWF2QkZiZHc3VGpFcGJodzlnSSsreEJqc055ZlZDdGdXcnRPOVlYdHI3N21mY0Q2ZnZSY3BVZHZBL3hwWmtCTEhRZ0RQSmt6TUdNSDNCTHFPQytReE5scVJyWUFSSytOcUJITWliZENvZ0ZRV1YwNzFWTWJUWmNUTnoxUDhTUE84N2J5SnhtTi9FT09xZ1NteTVwSFFUNlVJclByN0pKWHlkVDZ6K01PNTFvOVlNejFodFRvQ2JNY01GcnNHVzhFVnQrQ1lzTVBONlF6MjFUZlhjWXY4S2J2TzJBdjNGZTdOR0JmcWVweTdSQ2xMMFRJUWFMVGkvTjFsY0ZQcmhLVU01ZnpyMXVYZlUxTXgvV3lxMXlLT2RmR1NpTk52dFFnTUpyVlF3TXl4RVc0cWRoWjN3cW1XaGRkSkQ2UFNLYTE4QkhBNk1hS25Jdm0rNGFuOXlQUjhpWENMcklSTGFsOFRWckxiTk04b2FGUWJ4VXdqM09BcGpERUhiS1dRWk1udVJhNXVEL204ZCtHVndZcXdGYndVVEtQcnFoQVlDQjluR3NPQ2w1MHQvN1NJd3JuSHJWVyttNmNISEZ3YzZpbDBWUjBDNlBrTkkyNllrdnBHaEVaRUdKUEVhUkdGSGc2eVpjdGFEWTBZSGRyQ1UxQ3FQR29iempUemhab0Q4T3RHZUV1eGNGbkJwMzc3QVJBd3oxd01KTkZsaFFpc21xNXBIdDRwVUNybHRJaFM2MW0rcmVqczVpbUovQzBUbzMwdGdTNHFSUUQzODJhbERCMW1ybHNreU5mNVJQbVowSUdSWHRTSUV5eEwxK1VoMEo1RUI4QXRzaGx1MGd5M1lUdkJTUVZLdkJHbXBaVHFFTUM3OTR1Y1Fzd0VoMXRrTDRKeWZXU2R4cmNEOUxBYXVmalJhZWlxVEFUZ0dsa3FzLzdJdXVFV0NXb0NwM3VNM2NhZUZ5eGdrN0VhaEtUcTY5V1lEZmdTNWVCZitJeFNFZXVkbDk0V1pIdUdmNU9Fd2tRUlFIOXRWQ3JBNC9jMG9TSXZ1UHY5Umx6YjNzbFdJMklpS2dlQlFjWGJ2WGgreHcwbXpjRzd2MWRNNklpbVRBU3daQmltMVAvRXBlZWtVR1RJM2g1ZGZ0a3RkMXd5bTk4R2sxaHdaV2pNTVNIdHBEM2MreVYyQ3d0dHJsVUNEbWJCdlVvWUVaTkVCTTZuZkxxNVlXOVp6YWhYeGlmV1dram1LZzBpaGVBNGRpWGJ5U2JoR1R3STE1N0kzWXp0bWVIWXJhTUtDa0RnUXZJd3NyM0V2M1c0V1FDanJGVzhrUWFSckpDVlJYK1k2RDZ6ZC9oamNzdGxNVStvdDZVOFk1TkFSbG5sSXpEek84dnhUTTVqNXdRSFBQcnhGS1hsdk9ZanBWVk5GUmVJd0NtY0ZvdzdlRndnRzZycTZDSndzTWpmKzVIemc3eEh0OWtrdVRrQ0Q4RS83eHc4Tmk5Q2xNY1BnWjU4cDlEeGF6dTEyQVFCSER6ZU1xRWptbU9MZ01FMnpySEZoaHJ1SUhCaWd1OHpvaTQ0RWdqczBwTXNSNktmSmloazNGdnFKaWdTc2E0WEFuRnZxYXVYbENUTjVCQndUMjE4QmxzMUZBaUJTQVRPT2RZcTM4MmpRQWhFSW5EQUgraWRTZitzVUdSaFNqd09DQXo0eWNWem9TY3BqMFBUcVkxbUNIVDVlei80Ymg0RlFpQWFnUTUvSUc2OUg1MUpxWVFBM2dxREYrUE9UdVo4TThGL05CQTRnNG1tZmRmUmtKV2tuQWdDRGZ2YStyWDlpYkFtcGtjRWdka3JMOWc3SXFKT1Jzei9ENnh6SW1CSkxLUnpBQUFBQUVsRlRrU3VRbUNDIgp9Cg=="/>
    </extobj>
    <extobj name="334E55B0-647D-440b-865C-3EC943EB4CBC-33">
      <extobjdata type="334E55B0-647D-440b-865C-3EC943EB4CBC" data="ewoJIkltZ1NldHRpbmdKc29uIiA6ICJ7XCJkcGlcIjpcIjYwMFwiLFwiZm9ybWF0XCI6XCJQTkdcIixcInRyYW5zcGFyZW50XCI6dHJ1ZSxcImF1dG9cIjpmYWxzZX0iLAoJIkxhdGV4IiA6ICJYRnNnWEd4dlp5QjRJRnhkIiwKCSJMYXRleEltZ0Jhc2U2NCIgOiAiaVZCT1J3MEtHZ29BQUFBTlNVaEVVZ0FBQUtNQUFBQkxCQU1BQUFEdVZTcGNBQUFBTUZCTVZFWC8vLzhBQUFBQUFBQUFBQUFBQUFBQUFBQUFBQUFBQUFBQUFBQUFBQUFBQUFBQUFBQUFBQUFBQUFBQUFBQUFBQUF2M2FCN0FBQUFEM1JTVGxNQUlqSkVWSGFKbWF2TjNlOFF1MlkrZ1ptTEFBQUFDWEJJV1hNQUFBN0VBQUFPeEFHVkt3NGJBQUFGc1VsRVFWUllDZTFYUzJoY1ZSZytrL2RqbkdiUktuUmhCbHhxU1pZK3dCa1hyaE8zZ21RS2lpaVdxU0F0b3BqUlhVQTYyUWFFaVN0Tm90em9RalFSN21oRXBaVW1LeXZ0WXVKT3NUQlZXNVBNTlBuOS92T2Z4NzAzendrRHVzaFozUFBmLy9IZC8veXZNNk5Tanp6Nzh0UkNTYlZ4NVlqWC94M3l3Y3VWZG51cFZMcmM1b01qTGF2dGh4eHNQK1JBK3lIN1R5RGIxcFVuc1d4YktOVkpMUCtiV0hhK012ZjZFYjZjU00vMXFlQ3JuN054dTRkdmhvMHJWYVV5QVZFeklVdGRDRDVkWi9YVXEvUnhuZ21WeVBqdlJBM1l2U1l5ZVo3aks0ODJxK25LeHVoVm1vNktWRWVObWtUajRCVnBXWWdFNUpPMGRWdWxIN2N5YmQxSDlGNzEyekxkZTJxanF1cDBQd1paYi95cWZxQnRwUjVvM2xhZHRRMHRqQjY4anhwWlp2NW9kcVpUQVgyT3JRT081dG1YUDVscFZ5K3RnNXpBdFYyRzk1a0taVmtTZ1V4WDdKVmVwNzlaeHVzYU5ZZDR6OUVXbmlQeGd4Yy9ZOUVnM2UxaDRTUlJnZDhqa0dkcGt6bFlYYVEvejJSQU83d3BuTDhFWjEvU0wrYVJrYS8xVW1NRXpzTklYSXBBQmpSckRZcld6VzZpUmMzRXlaM25WbXRZT05BSkx5S2NnQ3l3eUVQQ0QzMUU1ZzVRczhvNzM4blE1aFZTUXdqL3JCUTBuUUVXTEhIWDBpZ3pQR1NkTTJjV3RLWTFXWGNoS0VlK0tGcVpwdXp3a2kzaHBRVE9RYWFKN29vS1ArMUxUU2VhT2NWWWFURm5VS0tzZWlVbXFBMDVrSVBzSWJyRGlyTEs1cGlCT1F5WGlxMEhxek8yS0JUYzA1YWR6OGk3ZzF5MVo5VjhBS3d6Z2Zoa2VWZW84bmdCS1ZVcmFJRTZsWkE0U0ppSTMxcHZ4S2dkQkdtek9ad0lpWU9zdVVRdzVpcEo2d1VISFB5U09LbkduSTR3SENUOFdUYzYyRTZaL09CRGVlRVdUZFY1SFV0TkVsbFM3eGF5RTVCNUwwR1I2WXFBQitQQ2hXSFd5Nk5Vb0h2VmN5d2sxK3VvWitNSEhiY3RlN3NtM0dCM3FZc0ExZmVQVU9acElWRkRDVWpkTENqak8xb3p0VWREQ2dSNk85NnFGaEwxR2owWXZKUUFCWFJQVzBKZUVvamtFeEw1cWhWWVNIVDRucER4NFdhdG9qdStQaDE5ZHozT1hvNTZDZElqSFl4amZRSTJ0Zys4TkVhdEprdkJlb21nUlRPT3RNamdHZHdrT3E5V2Fva1VSRUJSRkJGZklMQ1FuUEc4VndUa3RuNmJLSnlEQkNVMTVJVnhhcEtvR3VOWVNMNWMxcjBFa0hJM2hWVjE1aVl0OGFXN3o5cFZYUllTSTFabXNoZ09tOHJvTUROeEh6aXdVWmJ5Y2FWK0V5MEhDZi9YdkNFQ3RNaHYzYnRHdWRjUkNva3pjelp0K3RKQjV1d3RveldMcGd4NzQrMmJ4TU03U3VXK3NMdDF2L24wY0o2TWlCVXE1bHJvc3hOTXJHTFBGWjFvbE9Xc3NBZWtLVnpHRmVhR1lVRUI3U2NCNnQydlo1VHFvV1lXcWlNdVlMbXZCZG9kWE9IbmpiRHdSTWVMeTkwMlVFN2tDTVJtR2kvSXdVWGhWY1psOTVEWElsVTBiSXNVN3A1M0lERUNFdDNib1IxL0dadEpkQjUvQ3d1VjZYN3dWRnl6VklpVzV1ZG1abjY1WkM0clVjWXZJRURPb2lUd3kwMjhORDhVOUVDRVFLOHgwNFA2M0NYRFJLanMyczRibnQ1NEtPQ2t3enRsS2I1MFVERGlDVmRXcWpPa0Q0VmJkazV5Vk4xcVdpUFdNajhJYXFWaENmdFZmUXVvaHk3Zll2MHZMNyt0b2M2YXNEeGhJOG5jQ1llSVNaTFZldnFSb2dhYzdHc0FtOEU2d3pYTnpsbDFFOFEvaU41NDdQVHpSTzg3MCs5RHE4UDdYNDZQYjIzbFZWZUF5VmVFK25jMWMxbmttc3Z6TXpQenk2SE5DOUI0dmVzc2U2bjVITC84OU0zVGIwSmdrOHFzcnBDV2FMT0tSSVcwUUZ1anpOdHJuWmtLbDI1NGFUcUlPSHc5SUNwRWpMcW13byt5L0o2NTFieWhDWDQ1YlBYN1BFSFZ0L05oZGdmSUo3ajAvSnFrSGY5eVBBcXpNQnUxSERTalBzcHJrZTZLdEQyYklsa3RJdXhTNzBsNGhTYmNwZE1pbzA5K0dEa3JUSEJISDVQb1R2eUE2bzRWNXJGQU1aYUhvb2I5N3VhS2NsdWpLMVNLR3VUOCtJdXlXNkpIWW9XWUN1MEFid2trcm94OGpIdk9vNGtDOEpKV3FMb2VER0tCQ1ZscXhYWWYzUlN1REpNaFRJM0lmNjE5OUkvQzdxcFE0MFdBcnJ4QTlFWDFLQmFINjNTOGhUbUpPNHZveXVIS1I5VTRmV0VoYk02OU0zb1UvWDhCZUNTWmVrSENPbFFBQUFBQVNVVk9SSzVDWUlJPSIKfQo="/>
    </extobj>
    <extobj name="334E55B0-647D-440b-865C-3EC943EB4CBC-34">
      <extobjdata type="334E55B0-647D-440b-865C-3EC943EB4CBC" data="ewoJIkltZ1NldHRpbmdKc29uIiA6ICJ7XCJkcGlcIjpcIjYwMFwiLFwiZm9ybWF0XCI6XCJQTkdcIixcInRyYW5zcGFyZW50XCI6dHJ1ZSxcImF1dG9cIjpmYWxzZX0iLAoJIkxhdGV4IiA6ICJYRnNnWEhSbWNtRmplekY5ZTNCZmFYMGdYRjA9IiwKCSJMYXRleEltZ0Jhc2U2NCIgOiAiaVZCT1J3MEtHZ29BQUFBTlNVaEVVZ0FBQUQ0QUFBQnZCQU1BQUFCR1BXNGxBQUFBTUZCTVZFWC8vLzhBQUFBQUFBQUFBQUFBQUFBQUFBQUFBQUFBQUFBQUFBQUFBQUFBQUFBQUFBQUFBQUFBQUFBQUFBQUFBQUF2M2FCN0FBQUFEM1JTVGxNQUVNMUUzWFpVdXlKbW1lK3JNb25MdVNEMEFBQUFDWEJJV1hNQUFBN0VBQUFPeEFHVkt3NGJBQUFDWTBsRVFWUklEZTFWUDIvVFVCQS9KNm1icWlsSnBRNFprSWdRek83QXdoUkEyVnJoZkFFb0d4TUtTREEzVEVncytRanRqaUJVS2dQSzRBNGR1cFYvSDRDaHV5RUVBamoweDcxM2ZvNGRXMmJxUW5QRGUzZjN1M2UrZisrWktFbVdzNTVVekVqWDBKN1JKTVQ3eU1IcjExOGdCNjh3dUptSER6YnZyT1RnS3BBNW5sUC9lWDNtODNIRzk2ZjRELzhMd0lHNnA1bTBXdi9vQTVNSFQxY3pZZlp0S1BNTktpSVl0RzVkYVEyOC9EdVE2ZnpjS3F1bXB0azduVFYrYmdzL1QveS9xY0RKNkNYblloOEdWMnRaT2EwTnQvR1pscnpoSVg1bDRVN2J4cWwxL0phb2c5MjBnVDBoQWo0TjJiZWQ1V0R4RDVFWHZxc3UwaEgwR3VyOFdEdnVjeUN6NUxmSkFtNXE5Ulp1aFBCS1pPWjJpWi9lZFMxMzhGWDBaVzh2TkxCR1JCY0FrWGJBd1NncTRJY3dWSDZqcEtGSVByNEpzMndjYWZFU1RrVjliSEM3SlI4VWRkT29YZndVVFhMMThVVVVTTGlOakJ3ME5NOTV2STZVTVFaaFdUaVAzWmphc0h6c251WkxwZzRHa1oyUDFUVFhRNkQzNSs1dFVRaGVBTmRJa1kvdmFyT0RWekRsVTNJVnY5V20ycWpENnp5aVBqYzlvbVpZVEZ2aXNQYUordkloTWZGRGZGbjhWTGdIcnZSYmNDZjA3MHNacWcxdXFHbVBzdUNuWDRXN0JEVmpSQmZmMFdLOFRweStkOEQ2SFR4VXNLSmUvQmZMNlgrWTFPaVpKS2Z4Zm53T0N3aXNiUjcrY1ZkamFrRTh2U3BMeGNlakovcmoybVRCakpHV21xbXBMM0VpNVNNTjh1S25ocUxKL2FwRWsrTEVrOUdIVlBWNlVUTHBwanNjbnRNTi9VZmREMlhlK21PcVJGYzU2djRVWDhOZHIyM0VrdW0rVVJCWkowRVVmWDBMby9mVDFLZEd3dkhJTVlYek13dXlYQXIyTDI5NDhXNG5qUDRDdTJMRGh2ODZVdk1BQUFBQVNVVk9SSzVDWUlJPSIKfQo="/>
    </extobj>
    <extobj name="334E55B0-647D-440b-865C-3EC943EB4CBC-35">
      <extobjdata type="334E55B0-647D-440b-865C-3EC943EB4CBC" data="ewoJIkltZ1NldHRpbmdKc29uIiA6ICJ7XCJkcGlcIjpcIjYwMFwiLFwiZm9ybWF0XCI6XCJQTkdcIixcInRyYW5zcGFyZW50XCI6dHJ1ZSxcImF1dG9cIjpmYWxzZX0iLAoJIkxhdGV4IiA6ICJYRnNnU0NoWmZGZ3BQVnh6ZFcxZmUyazlNWDFlYmlCd1gybElLRmw4V0QxNFgya3BJRnhkIiwKCSJMYXRleEltZ0Jhc2U2NCIgOiAiaVZCT1J3MEtHZ29BQUFBTlNVaEVVZ0FBQkVzQUFBRGxCQU1BQUFCWnIyVEZBQUFBTUZCTVZFWC8vLzhBQUFBQUFBQUFBQUFBQUFBQUFBQUFBQUFBQUFBQUFBQUFBQUFBQUFBQUFBQUFBQUFBQUFBQUFBQUFBQUF2M2FCN0FBQUFEM1JTVGxNQXplL2RtVEs3ZG9tclppSlVFRVJWNVZUaEFBQUFDWEJJV1hNQUFBN0VBQUFPeEFHVkt3NGJBQUFnQUVsRVFWUjRBZTFkZll4a1dWVi9NLzNkMVRYZHkrSkdvbGl6c3dJUllxclpVUWdTck1hTVpsY2wxZkdEK0lleDJzVi9NRUIxVkpERWtHcDFJd21SMUlBckNRR3N4aGhFL2FQYXhTaUpNZFZaY0NQQnBOc2R5VVlKcVJZVFRaVFFQZDI0ekxEc1hIL252WHZmdTEvdjQ3NnVucDZwdXUrUGV2ZmpuSFB2T2U5M3p6MzN2dmZxQmNGRUhMOS84Z25TOHhkZWR2enk5WWxRMkN0WndnSTNicmJaV2hDOG5iM2hqOWp0RXZ5ZVpTSXMwTjVjWXJlQ09mYTJJT2l5NnhPaHNsZlMyUUtYNEVFWTIrOTlIemd2c0R2Ty9KNWhJaXd3KzJJUTFObWZ2VURLenZ0Wlp5S3VlUWtsQnl2a1Rlb2J4THJJVGtwSThDd1RZSUh1WmxCbDdIaWZWSjFqYkFJMDlpcVdzRUJqSjdqRWVFd3l6WTVMU1BBczQyK0JLcWFaZWNZMlFrMW4yYzN4MTlocldNSUNsZGZRQW9mdGhLd1hmUWhid29TVHdySXMwREZnMzVrVW5iMmV6aFpvc2U5R1BCMkcxYkUvdkFXc0Z1aXdsNkx5TnJ0c0pmQ0YzZ0pCMEdhcmtSa1kzZHp4aDdlQTFRSUNIWXVNclZzSmZLRzNRRkJoYkRjMHc2emZOdkZ3U0xVQW5FaTRCeHNNY2FmWUg5NENkZ3NzaURzNWZmWi8yTEIvaTUzS2wwNjRCUzZ5YjBVV3FGRW91M3cwNGVidzZ0c3RNT0RiSnJnRHVCVUVleHQyS2w4NjRSYm84MDAxM0IvZXdlcjRZTUxONGRXM1c2REhOOVdtS1VhWjhVK2MySzAwOGFWMS9nUnMrT3phRk4rM24zaXJlQU9vRmtCSXNodVdMRkVvMjcydTF2cWN0d0JIQjk4MkNSbzNnd1gvd0ltSGhkVUNpL0d6U0UremgvanpTVlpDWHpqUkZ2am9wNFQ2djN2OEhwSDBaMjhCYndGdkFXOEJid0Z2QVc4QmJ3RnZBVzhCYndGdkFXOEJid0Z2QVc4QmJ3RnZBVzhCYndGdkFXOEJid0Z2QVc4QmJ3RnZBVzhCYndGdkFXOEJid0Z2QVc4QmJ3RnZBVzhCYndGdkFXOEJid0Z2QVc4QmJ3RnZBVzhCYndGdkFXOEJid0Z2QVcrQjhoYW8xSm5yc1Y2K05jOTVuMW9BM3pCd1BmeWI1L2ZwdFQ1RnQ1ZGNRY0xFSHd1Zm9sSFBlcjlaWU1ZZEp0KyszM1QwL1QyOUJib1JUdEpta3VwWC8vNGJmLzdrTzJRdytRL3NuTjdxOTUwRWZCS0ZqcHp2WEZSLytRK1NXSGYzdmxQU2QvaTBGcWp5eTcrVEo2ajZ4VVlJS01aVzhraDkvZmhaWUMrNitLdjVtbFYvTXlMRlB3cjdZOUlzTUIxZGUvNS93ZG5hLzFMb2V2eUh6ck90Tko2MWpRZ251MFcwbXd0eHNsK0UxTk9NbHdVR0VVeUtmWVVMMzRvTS8zbDZ2RXpndGNtM0FENTNRVWZCUDJ6OFY1QmV6aGZxS2NiT0FqMUNTV0VmOFhVbXZnTTRkb2J3Q21WWllDcUN5WjBzbXFTdVdpdnFlQkllbnhvREMvQU4rK2hyOS9uNkxQZ1B1K1ViYVJ3cE9wRTcyU2lvVzVmL28zMUJjazgySmhhWWpXQlM5SjdlZ3I5SlBQSUwvNFdEb2lKL2I2MG9KZEU5dmUxQ25VMHJOdXpYczhuaTJ2Wlpmd0J3NmNmanRuSVM4eitZUTNEM3FpdXZMZC9XOVBGT1VXWjJWSlNTNktaZWNLSE9vVDJNM01rUDU1Q0o2cW16dmtuY2ZKMW9LdSs4elBJbzdsNTlZNk4wVzczQ04wQ3FicTY4Mm5obDZVNFpqT0dtR1dORmQrRXJiTnNRTWNxQ2hlSWZQeDZLYjNXTXN2MlNzbTdjTExzOVBjc09pclpaNFI5T0swci85RW5aVGxsYXFFWHVaTnRTWlN2cXJ0cEtSMWJXTHJnMlI0TUQrc3JjUFhKVTZtVS9zVnJMZVk1RFV0QVZKak9zYktla1JrVnlFTUdrMklaOUVGd3M3Q05GQXk3bkN3N082bDZDU2REU1IyNk5YYm42K2djZWVQRFJLOUduV0p2c3lpT1V2M3BGZk1FM3RNc0NmWGdUUncva0R6end3TlVyZGNtNy9GeFllTFhPUDZXbnd5VGlnY1Q2OGJvazVNRkg2L3lqYW5zRnQ5ZEQ1cHdmL2toczBhLzZ6UldkbnBSbUw3RGpSNFFaMWxBenpZNGpzenhhcCsvWXhrY3ZpcEFYUU01dG5IaVhtVG9WUHZpb1lOQmd3bm11NHJxOEtwUW5DcTd3NzQzRmpaeEZZa2w3RkVkK2dqUU1KYVBCR1AxS0hlanlPRk9xM28ycnU2SjBQeXpTWVNKcWNUNElDZUlDdm5DZEgrWDJSVE9TdmhhMmxQL3p6WHdTazZJVmE4RENiemt0Uy9tamhIeWVmK2hKcXVZREF6UThpb29mM05aZ0l2RkUwRW9LTnBNV3ppelYxWWJQK3gvLzFWREhtKzk4N0srbzBYL2krWk4zUHZiZXBCT1hSRlQ2MmNlZkNNbVBYL0hUU2Uzbm83S2JQeHNWNlRBUlBPeUVFM3dtc3VyeHk3ZTVqRWJSalk2a3pkUVUzN0JQcmtjcVpmbUt1U2MvVmd0MWVPaXBEKzFBekpMSXYrR3BENjRuWWc5NVZMcjQ1TWZxSWZuRFQyM0h0Ulgrc09YTGQ2TWlEU1l4RC91UmlHQ3hIVm50WWNud3NiQ1JKNmFZQVViYWs3cTFuN1JFT0w5TjJpZkhjOUlrdTBmZDNVM3FLRlZqN1BoM1JKRU9FNVRqTGh0ajM0N2JDQjhnZXBlZ3AvQnRQY21jTWxXaHBuQ29DcHhTcUlXZHJ0cUhwZkl1OHArUThrRlFyU2Z4WERnWGF0Q2xoM2RmRTNkVGd3a2tYYXFEZ0gwZ2x0bEU3b1hkT0h1bWlRb3pnamJjMmxDOFBxbTBxbmFpSmtVUElZclU2cURQanJmaklndE1RaXZGRmdrQ3RQQzJtRDRJNXZUMnBEcm5aQi9DY2F3NE03b3g5TFJsOXg1VGdqa0l1eUQzb1lzdVhWZGJ3SE1QMGo2V0NaTUFJdVZGNHpKajM5cFhSWnhkcm1ORWQrU21ENlFHYWF4dlNma2dXSlI3aTQrMk1uMVhxc25lblRCWVlCSTB3SlJRSVB0bUtSY0U5U2pXVThyS1pnajFPRVlvMGRxVEJtTkpQQXFLcHRGa1gvWm9RM1Rwc2lwb21yMGdYWFVMVE9qQ0hDVThVK3hrSjhtZGNlcWlCb0VnSUEza1JxbDM2M0lCS05ha2ZOdW9yMFNySkU1amcwa0hQTnV4REpVZXhYMnR3Wml5UkVKczJCK1U0QzNPUW9ORnVvUUJEUVRWVDFjVm85RE1ydFpqcWwyVDJyUEFaQTQ4eWJ5bDBVdXNaNUZjMUh0THZrM1pMeCtpZDJyTFBXV0hFUFNLZ3VSZXR5UUdHMHhJNW1wTWMwSGpENlprL3h5VGxVeTAwQmFPb2h2MjVWcWhhWFJEWWpWZ0U2ajNGWWxlZTVpN3BqZzhDMHhJcHVUN2F4cS8xUG9aSkJ0U25CR0toN3RVVmhxSEdteUNHVlhCWmZSZUdVaEJVMUhZQmhPYXlCSWYzZE1WWGhybGMyUTBDSEVvMEIrNUhVbWhUVWtxdmVtK0llV0RvS1dPQmVxU1VqK3RqQzM0aWgybG1qSzRNdXhBbEM2bzhrVHhXWjMzOUdWS1EzT0hYUTAyd1N4N1NlNE1UZjVLMEQ2bktteURDYTAvNHFYNHRCN013V1hyMFk3Y29HdTZoc1p3eUZmUlZVUXV2VDR6VTJDdk50aFdYSERRQThHdUxMYWpqQzByVEFiZ3VTNTRtckg5Uk1tWm5xZTBVTXB3bHpWNTRGTlh0SEZCQTBjWnFudXFBamFZMEpJNU5sdEg0UTZWN1dnMlBwVUZua05iT0xSUTRGUWlEZVloR3BBTGFYVjdJQmRvTGppQWoxYmN6VklDZ0pETjVrMUlxQmloY3dxMzNOTFpwT2ZVS1NiUVoxbGFyUjRwVGJlMUFMTU9pdjJFWWtZTExLd3cyUVBQVnNTemFGRjRxR0Uza1Y0aXhmL3FSSnJXU3dqSllZRStDdGlYb1ovQ01xdkI5Q0lJeENVbndwWTI5OXRnUXBkRytKeSswcHpTMUpsa3F0cHkxamJMcnNndFYrVTRpaXE2NlAxbVF2R2NkcC9JQ2hPeTB1V0l4M1lMWjBHZHhoTGhwVkpOTkliamVpbm1Za3hvUWcvbzFPcytsRUoyRWttemtzUlIxVy9DMm1BUzFPTzlCLzB1UzdGZW5vYXFwODZSdGxsMlM1WS9GeU9hbHc2ZzhXcEMwZEFldmJIQ2hLd1VCVFNYTk9jVENybzAwb2ZjeVZuamtCYVRTVzlIbEdwb2t4cUdqaGozVVFzZDRUeDVneFNkU2Y1dFNuL0t5d29UU09VWDYxQUY0WWkweUJKenFGNm5JYm9pa3h1ejdKUzh1VWFVUlBGaXpES3JUVW1CRlNZVUFVV2FHamVwUTBuTUV1akhUYmdtem43RFBqK2dhK2dLMVdDQm5WaVR0aDQ1V1dFeUJNOEs4WXowWVl1NEU1bUpaZWthZy9Bd2I1WnRxYkNpVFZsNTZEUWpKNUUwYVlWSkdPbXZneWpsa1plMk52Z1NjV1ZTZmZRUWgrVHl5a2pKNERIV3YyanRTS2FmTWR3ajlXbExrRXlySGgzRlZwalFvakxFMDBnZjNSS2R5RDdQcXU0UmprMmFNMFBZcUE2dW1XakhCYVB6OFFKMlRnNVR3bm83VEZwZ1drUDkwN3EzaldUMlIzcE4rWWE5dmowVE5UV0tYMzM5UzdBSmg3MFFQcTBhR2NYTElMa3NxanVLeWFuVUNoTjZ6b09VcU5TMWlWM0lPY1B6b2p4SGhuZDNGUWNJMktpekxGTlhldWhaRDcwLzREM2NNNjZGSFNZVUFpSFNyK3FSREJjejBCWUd2TGpzcVlIV2NPeVc1Yy9qbzNtWGZLTTRDRFpiSWtQblpXazNNU29uNk43aEpFdmhpT0daNkdTRlNYZ3ZiRDhJYnRqSGxpSmcxQm5NM0pLR3ViTXNCb3JlZzBOb2ZEMHFuREZYdDNhWTBFeUZJWFJEYmx1U082VzZOS21tVkxLRjFuQ2MyWWI5RU1MbGpoa0IzYUU2QjRHV0hNNXR6dE15VjdkMm1QVEJ0SW14cFF4a3VlRXpURGZrZVNKM2xwMDNadG1BVnJkSFVRZWZscUozM21VN1RHaHhCOXFhR0ZDYWZndnFOb1JXNjV6bEcvYnE3T2tzSlowQkEwVzUwc3NhYkxCcHNLSnp3d0FjV3BYNnFsNXBuM1JDUzY5aXpYQmcwSjk5UVUvMkFQb3NTOU9ob3VFRmJRNUMvNGduV20xV0crYUFUWUZKRjB3SHMybnpBSnpOU0JWdm96VWNXMjVDWjU0NCtlT1FZL0dKNCsvZHllQ0ZNa3AwMFJMck9NRlRNNXNtQTJ5SDlUY3Niem5idlFsWitrN1ExbGNKb3BWeTU4Ky80K1RYUTg3UE4wNCttUzZpTDF3QmtlaXpMSTNETFpsMzJkejVvZ1ZuTkZBdldPYVFGSmdNd0xUUlM5dkxBRHJYNVZaUG0rWWI5aW0rSzAxNjk3Z2VQam56ZlAyNHdXN3ZwNUdaQVYzSERPaDJkVzR5UURRQWE1WTV4QTRUc3ZRTEN4eGR1c0NTK2JjelZnOUJQcytncm9KMlJXSkxEaGVYMFJHNWxoNk1PSkFMRG1WcVhsRURVVGpZZXBicmtBSVRFbnhibnU3a1J1aUJ0bTIxNEhRNW1rdHhXSVp0aHR5NTQ0TWxoajNsbWZxdG5lQVppOTR4TDBRZnhSa2s0THdVUzZENWRibWUwdkYyMDRKcTRJak9EaE1TekhycGwxSnZvMEIra2YzWVRyVkpFMHI3dGZ2QmY1bkJ0SkN4ekdlTU1IK1lQOHNxQmdtWit1ajhKbEx6dG11YkFwUHd3dDBTZlRET0RSRVVHelhsQ3Jyb0lvNE5GKzdXaTNUQnJ3Y2RlcGhRamZSVk1RVUNPbVhzaGR3OGlNZk5EcHRMVFlFSkxvL20zZFdldU9lYTFQb2NvdWtGbWhBK25UNFlwdUtJRzNRd3B3TFdscGhQUkFmYWxoMk5JZnErQ29LKzdiS253Q1JjM0swSnFjYTV4eTRiWmFjcG9MR0xROUV0VDE0YjBPK3lGK2VqQUtxYnZsREtEZWhtMVUySHNHRmFVMUxBdjZoTzZyeFRLVENoZlFSanl5RlBqNno2K1dodFhXZTczUlY2dzhpTVBBVTMzZ3dTeVFLemJOMHlJdm51NENXckIwaURTUWNhYnljTmE2bW02c1cxV3Zjc3plcDByQmRuclpBSDZMTmIzU2gwR01xalNaV1NHOUJkVkJkQ0VYY3Y2czZoV0JZck1sTmdRcUdpemZrb3ZDNlpmclJSMTJRL1NtSERYckpJTjRRQVFra1p1cUVmeWl5TG9HRXRvZVlwL3NqZXdMcmdUSVBKRU8yc0dxSkVRWWZCNCt2SFY3Nlpkdnl2VG1ya1lRRTYwbHMwT0tacDJIYkFFMEVMd1JRTWFUMldTYkoySE1pVXl6WVhRRDFhdzJTMklsT0tkQXBNaEFzU1pMYXppNVVxUEM3cXNHUFN0cDNoVFlEUVdIOGU2aWtxSDhsOXdhamNsUE5SdWc0R3ZJanlGck9HSm5YTEJRY2hQYkdnSWxEbTNyUFVpYWVmbGQ3eGpLVlRzcmlvT2RCYWg2NUtLWExMNUVXNmNTZlIzelZScFowUExUMVNTQWEyMlM3YWJ0S2Z1K0I4S1RCUkgzUlUyaEFaSnl0ZDRHRkNQN3A3aSt1WWVrbmdDdzVFR3pUTC90cTE1UGdwNUZkRUpaMkJvMjA1SDZXYklOdTlZTjlDVG9NSnVhRDBpOWF5K0ZZYmhpRWtQRGJNVG1rbGpZaHdXeXRPeng1ZVJsMHZqaGd4bXFqQWRuUVI5eWMydTNhdHJRZDBoeFp0d25IeTNhQm12ejJUQnBNOWFISGQxb2U0ek1sSy9jc1JYeWVLN3RIeFZPSFlvOWdXamVUT3NvalBEd1J4Y202aDh4czlPeERUWVBJMGVPU24zaEpwbEJyWVlxbVBFb3YxT0RsUTJTMjVRY1JvZDIwVytxQzVodEo2SExoQjh6VGVtdmEwU1VmMzNYM2JJS1dkUzJ5Q0hOamFUdG1GeFUwL01MMWs1WWdMWGF4VTM0N1ltdEZsL1p4dGN1U0NNWTlzOFdSNDMxS2s2VXk3R3dkeUFkek51cHlQMGhTQTM0NFdCRVpsQ2t5cURmRFlKckJJd0hLR3B6R2FLRlJBQzFBYzV0MkVOTzdHTG01Tkpvc2o4SCtYazg3VTNxMHdRZXlSWElCQnFRNlpybldkMlFCZlQ4aVUrWkZPOFNZM3dHS2J3RFR1b3RrbHNYaEJqME9lYit6RXJMcVNpRXBqVDNPWXQyMkNHVHFSRkl1a0FOdzIvSWtnQlNZM0dOcEtkZVBBcXpVZWpsc3NrZWhSSjlNRERGMWlsVndkWmtiaFFqQkF4SEo2b0dLWTNQeUd6STc4a1p4SFJDR2t5TVVkMENValZLNUpnMG0xY1FjczR0cXFIR1Z5czdjNGx6NUxvbGhUa25ZOFYwUWIzY1FXWVZGTDU4ZmFGOWJURHdyQUU2eXB0U2t3cWQyaEdEWmxMTkdkOTVIRHhISERmb2x1NXFHUGw3azYwRndZdGFtdWIzTzNUUkRoMkNhS0lReVFGcDNadlFsdStqWEJ0TXU3ZE9yVE1rY3ZKaFF4QkdLWm1wSUtUR3A1czZ3ZEpnSDQwaTZySFNhNDZZZStxZWFPZTRqRXNzUHNJUE5scENrV3dGRjB3MzdtUFpDRjJmUTZGNG41VjJ4c3RkV0lORGVnUzRFSjhjVURWT3U0SFNhNDZUY0EwNFpHWERvN3ZSV3h3bW1xc3lTS05TVUpKcXNSTlNWVmQ5blcrV0VzaXplQkhheXpMNG0xdzZRSDlOYlEybzVvV1R0ZkhLRnJGYUk3YUE5SDJwVVJaUEo1bUlUM1FJendKb2ZxMG5nWlFtVW1JNkNEeVczZWhIWWwxMlZHS1cyRnlRSmlPY0tXYlFhVGVOMlRjSnBIT3BlbUpFWHpsemxOL2l5TFh1cnlLRjlQbkxOZWJZVkorQ3JrSGpSZTA4bDUvaXhnUXBjUGh6RnVVcnBBeGVpaUFQSXcyZitzZkZsaE9kUzg0aklhVVFnd0lJeXJBSUtMR1dHR0ZTYjAxaTN0SXdpdnBqWnlpaHlHd0lyT3Jpa3B3NFJtMlMySm52eTB5bStIQ2MwZjF5VStPV21GU1pjMGhabXM1aU51ZEZ3V01wSTAzM2hLalljc2pUUVRwd1l3cEFDc20vaVpVRVRMbUlIdE1CbWtoeWFZVzNhTTdzeUhnNm9PcXhsVnB5d1lxcGZkTHEwUlh5enlhQWNTRWExZ3RxUjhlUHRieVVjWldteHVXOHFweUFhVDZOVkdrcDUyZytJc3ZFbjRSbVk2bm0zOWJ5UXhKc0JnZVM2RW1Hb2FnRG9hYklqaXlDSzluNjYrRlNhZDhBazVTRSsxdGFXUlFrVjc2bVczOHlTVHpqSzZJTk9ZczZ3OU5xRloxa1IvSk1rR2sraE52NndiRkJkSEg4THkvOEZMQzdWbHZVVWFQWXh4M0U1MWZWQmVRUUVvTmI5amowMTZHVkdHeFp2d04vMkdhRzVWZEhCRTU2WjYyZTFTazcrbFBOVGM1VEs2dEs4dzJWYzZXYk9zQlNiaVRUL1lLUzJHT3hPWTBMaDMrdGRaQkFLeEJ3SHJobUlLa2FHQWJrVms2SXk4RnJIYUY4VDE5SURPNWszNG0zNDBKT05PeWMyZUl0MUlYYWRLUWhPWWREVjMyZEpnRStEZlhEVGNoSElHR2JPc0JTYmlUVCtJVHd0cHptRGZCRDFGUCswM25pUnJ5RWxwMjRUQ3RHMjVMazduQjNSWUNHcTRJZWFzZ000Q0UvR21IM1VrYmJjbDdwTmJBazVUTE9JeUdKUEJVTlBjWmNmZ2grRjJURkY5eVRucnRTWk1ac1FEUG9oVGJmWWpDY3ZwV3lwNkF3NTVUSm5hZEpETmpBNXVjQW9DZzBWejFPWUhkUFpkMkt5QXpnS1RsdGp3YWFBbnFvdlBWaUsvMXJadFluSWx0a0FIanVUNnRtRldXT3RBcG9qU3pZeFoxb1JKL0tZZkdjclkvWXNrRG0walppYnRjWk52NWo5dkVvcUZ0OXlPNUJmN0hTWjNuWUNZbE50Qnk5QkNGbWNHZEhnY3dZSk9qTGdVNEVHYUVac2tiL3Ixd2JjcE42aWwzYTJFbmxpOG5TWVdMdWQ2VkdUTXNuV0RIOERiMWZpUmJXVE1zZ1pNcERmOUlEL2xCc1hBNGdhZG5xUXdPeG51T1JSd3JoTG5YaEk3RGNXZGhVdFBQS3hlcEVOdFpyNkl5N2d2Q1VGeWoxbFc0UUJlaXZMZ01HQ1N2T2xIOGkrcjh1VmNDU3VoSjZ1eUNEd3ZvaXNaenBGYkVSR3RVSGt5TEtCcFVPTkgwWFpFTFAzU2t1VzZsRmVTQmt5a04vMjZZRHhRcUVYRzlvUUdvVGp0MkJDTVdlZFdSamV0Zk0zRVQzUzRLYXJ0bXpYMW56WlJvNEFQcmVoK3A1VXNtSkoyaGxreGhnNFQ2VTAvbXY0c3pra0lMbUVsOUdRdFlsK01McU9wcFB5a2tlNHVDVGFjWDNRQ2lOZ1M2ZmhNTzRQYmNVNUxHRENwSlRvT3dMaWgwVWRaMjlOcmdjdVRGQmFwZUZqRFpUVU1DWTBrUW1wd0ZXL2NSakN5SWt0dmExZXRZMjZURGxVZ0NSVnQ0T0dTZFpoSWIvcGwzZ3NEdTd1Vjl1SXBZbmdVdG04cUdicmlnNmh6eTdocVVTcjZKZGpzeWdWSUc4QkJXZVlzcThORWZ0T1BHbmhSYXlES2RsTEtyY1FGQy9Hd2h2bFNZaFl2eG9RSW5lQkZJeGZSM29LNnloUUNIU0xqY2xHQWpWS1BZdXV6c00wMDNVbU9EaFA1VFQ4MGtCN1U4RTQ0bmRDVC9ZaWhFdzBBVTBsNlNVTTAyc3FmWlRIQUlrbHlQekpuV1IwbVBjbUc1Q0FWaHgxTEhmV1Q5U1M0RmlzYU41T2RrTFpOTUJMQ3pZcEZnRVg5cXcrYW1SV1QxSTJBRHJjZUxHNnNrUlZpYURCWmtJZnJJVnJjeXU1NXdkcHE5TVdQUmp4TE5qYUowMVFTaGJBQWw5clJMdHBBRENGZVQ2ZTJKWHdhYXZlK0pISmpzLzVmbENpOWtSYkcyVjRIVXNTNlo3RGxrMHgzaGRqQmNjUUpZWW90U2s3QitWMVU3cjNwQVIzTkNhdWNTNXhtTGNFcUJYUWJnc0E0cXpDcDFvUlhJMEtNU3N0Rk1FUVVLT2lHWCtjQjBQbUw4cGVpUmJlcEpHUWw3eHJCbXltRzdKdXpiTkN4ckozMkV1ZHM5azMxSnRXR3NqWFVnY2JiSmcvZGpseXpGWittREcxdHUvRmpUU0dteEJyM0IvME5taEMrSThtaGlmTkF5dE1xZjAzS1V4SlEydGVLd2x1OTRkalZLOEs4Q3BNYnlncUJnQ24zd0NxZ1NDR0NZZkp5OEJQOG52T0ZDSTJta3FCS0JnZWFmMGtXM3pObjJhQmwyU2x1Wm0wZnF6RDVuRG9PaG1oeVJXNlNwekhVZGkzRnB5bkNER0tmMzlLRkR1TExBZWJYaFhTTjNmQk5RSWxuR1NySUdLRE5kQkFwQjhicnVsS0FEQzZPV1JnVEtUQ3BOSlNWTS9raHl5UVc4eFpPRENBSXhCZ04zRm4xVjBOZVUwa1VEMFhFUlpGQ1JNY2JxbXV3b2VKbEM1QkJkOFJaekpNQ2s2VzZNaTVvNzk4Q08vb1BPaEV2bVFKTGxyU3lmTHhkWmorK0hNL3hUZjRxWFMvMXhjZERiV2FHMFJYWWhLSXRqb3pvN00xU3FRS1RaOWh0aGJJSFZnTjJDa1d4RFBTanVMeFQ1OTZFdjl4bFVSSlVMZUZaNlpwZGx4b2c5M2xaeW9mSldhM0xLTVExdGJxRWlGV0dTYVdtVVpMSFZ2NUFoamUzYUpuTWVWWEprL3RxT0FoNjZOME90VmR0Y0RCWDNoaHVJT3hLblFDUmNoRmhlMlhzaDZUMHhycDJ0R0lNYWhWaFZvYkpYK3VVYmZScnc4YmxXTllNM1VpRi9RVy9CamNpZDJ0UkVvTDdIQXZWRGxwZmxWcDZCbmt4TjhmRitCZU1PTTBUbjlQNDFIb0pKdjllQTZXMDBBa3VVWUV4azROL1FUVzlLckZVem5rMWpGYXd6MEl2WU5OL2YvSFBWMUlHbzRsTy9IZ2VDc2k3YWZDWEZrL1lOY1picGFIeUNYbjhuTUNrK21rSVZLYXgvNkNDVVR6QjFnblJObnNiVWZjKzJxMDJFaXlyU2xLbmVvVDB2M3Z5NHpWcW5iM3pxUTlSNGVLVDE1NEk4dzg5OVVFU0VSK1ltWGJpRE5FOS9vNlFEdCsxVStoaUdnR1Q2bSs5TENSa1AzVEE2OFQzN2RncnJuMDRKbzhTRnkxVG0wYmltTVVJWEhka2dmVnVUZEhsdU5TUXZ5T1YzRzZxdlAveGo0UTZ2ZkR4eDdaSitHZXYvUlNoaE9GVGlSK2dmSHdjcXVQdHM5YysxaUE2ZkVKUnBZc1pCRXllZjJzb2tCMy9pYWppbjFKa041OTZ6RzV3UVpoL0hqQTR4NkMzaW5YSmRTUytMdm4xUkVraHBrNExBRmd4UHNpYy9UaW4zMmRTa1gwbzBlMEtpY3Bad0FUNDVNY3FyNmVGSFQ5NENCVXp0dFJZT2k0dm5VREFlTWVWR1pQdW5VcjllNEtabmdMYTVCVSttakxGUWJzcU5FdUxROVZJL1k4cGVUOWRkcTVTQndWTWVrSmU3TEVhb2tTL01CSjN3ZVFjKy80ZytBTCs2R2VlM2Q2dlBoc3QrU1BlUkVrdUM1RUZVRWtmSE1hM2RPbUR3MkVRdlNmeWo0clBCWXVtUStjak1naHN3bS93MGdkeXRmK3FGeVFDSnZQaEo0N3BrOFdidkFxN0NmVFZZM3lCbUg5Y1Y3QWdxc29JZGhJcWgxVEhFa1Rtc1FQWVI4SGZzaE44cWhFV2lvOWFQSUdFSHh6R0o0V3ZRb01WMUM5RkNqMXdGVmFNUGhjc21OUkpGQ1lQRlNkanZFV1FxR2NCa3k2Wmx6NExIY091SFYwWk5DRk5oQ3B6NGR3ekRQOFc5aW1RL3lrN3FiTWZrUGdTSlhuaG5PUGk2akMya2lRMUl5bGdra0ZpVnJWZHR6aE1FVW9KRnJUdWt6bldJcmo0ejlZZithUXNDMVBSbHB3dmxMNWtSblRaZkFJbTJWU25ydjNTeTA1K01oVHltZnFybzBRazBsUnlWdkdvK1ExZmRQVGVaV0NDblFGNS9PWjNLbytpVldacE1MQzZkZXhKN2VRMVo5YlhsUzA0czE0dnVVc3cwWnNWZVZQSm9XTVlnSGxNQ0N0MExnT1R1UkpqUDZzemVBWWpudHV6Nk5RNnhHZnJhZ25sclA5OFpKSnBKVjF6UmF4UnFObHpob21wWklldHFUM015V0drNTFDbzFXVmdNbVhkYzFQbHV1UVFMTHZkR3c2Rjk2eWFIdEtTZnVuTkxzMkRkcGl4QVdrVGRjNHdNWlZzMklhTXJlZWlyS2NzNGtWcDZya01UQVlqam1DeGpyUDRoZFF1ODRxNmRlZXZSN0VaM1J4ek9sdy9KSFhPTURHVXJEaEdzTFNQdk9KaW9USXdhVHJPNURuOXdXbzRaZDJaeFlnd0xsNWVKSFJ3cG12WXVWNU5TZ3FsWE0xOHZqQXhsWngyakVqcG5wWFRheUlsWUZLMUR1TkNsOE5LaE5Yd3ByVWlzNUMyVFV3Q3JKbmdtSHJiWmsxMlNkUE5uNTB2VEV3bGgyd2pXeitqMXZFaWxvREp2QnNRalI1cUJkak5jbDhOaDV2eVI1b2taTU9iRmVITk1iTXVxOFRSenVjTEUxUEpyaHZLeVJKdUxDVmdNblJjRm1SZEh0U1ZXZzJIOTlkWFRNbmhOdE9zKytNZWp0QS9YNWdZU2xZZGw3ZGt0eW1ucTFnQ0p0MlI3cHJRYW5qZnZONjVKZGcyMlRLSlptaEM3Rmp3WTVLcUpRMm5mWVR6aFltaDVMempyZ21wZnNrMlo2czJrWEx1TUtrNGJ2aEpqZG1TV0ExSGp4VFpLdFd5NmdlbFBMWk5kcVdzU0xhUGcra3lzRHQwQ3N2UEZ5YUJydVNneks1NDAzaVdRTmpRY25hSGlmYUNnMFdtVTVIRGFuaGVIdkhZTnJFNW9SdnNJZlpLcHc1RXhOTk9Oem5PR1NhNmtyVXlUOHROdWV6SXVjT2tMOTZXTFhFeFRCYVgxZkJRV3RyUWJWd2JUSUwzWFhtWDJVcUJrb1pMSEgzT01OR1VYQ3l6TzRsMzZSMld4TTR3cVRyTmFiblhCM1BIWmk0UkoraXVDc3JuSDY4QkpxKys5b2VpNFBUbmdjdGk0Ynhob3FvN2RKb3dZOTQ5aDhuWkdTYXp4UzlyM0tIMEJKeUNQSk9rRTZLbWtyVGNCRWpDSTVQQnFYSXA3YUVCbTVSN0N5WnR5ejZqcmRkYTJaekRScXd6VEpvdXpsbnJtSmtkaEU4RG1PVzJrcWxrbHVrZlAvTDZCL0JNUjJHSTJlUnBaUjJIQ2Y2ZWdzbTBTNUFoSzkwdGJqNVhtRVQveXlZM2RwcTAwMnE0S1QzbGQ1cEdVM2puSFRZUzdpbVlkTXJhWmQ2MnBXQzNqaXRNOW9vajBONmdVbnFoK0dvWUwxMlZ1UE9qdEphVDZkN0tJVWlxN3lXWUxEbkFPOUVnVEhVSzcwTlczWFptWnNvNk9LMkRQTnR6dURlc2ZFTFZMdTUwcFhQRmR4K0d5ZngzdWpaSHdOMHFId1VzRlEvYjNaNjBHSmFMbGxLc2dhZXdDbnNJdkhPNWxpSm1WTVY3aFZlSXkyNFA5WXlxZ3pZNTFTU3d0MVZubC8zTlRuWjlVdnVsM1NTZG4vcTN3bkx6WllVdkNHd1ZvU01hRjhkVFZLWkdWL2taclNBMXUvVEoxS3E3WFZIOXhOMXU4VzYzNTdJYS92bk0xNnZ1ZHM5OWUzZlJBZzZyWVV4UHRxZVE3bUpuZlZQblpJRnFvL0M5NGFVR1lQTFNPZlhUTjN1dUZpaStHZzVSNHZ5QTFya3E1eHNmbFFWNjZoL1VwSXQ5dmc1ZlluOXVJSjNKMTR5SEJSQnVGTnJkcVg0bUJJbnJpK0JLM1hNQUFBTlJTVVJCVkhuallTU3ZCZTROYitWYm9mTEZSb1NTVWcvTTVzdjNGUGUyQllxc2hyL3kzMi9sR01HcDhON1h2YTIzNzUyVEJaNW03RlcvbUhaODg1Ly84cmVmL0VnVWtnaWd4QStiT0RYamllOXJDMkExN0hoczN0ZjYrczZYc2dCV3c0N0hmcWwyUE5OOWJZR2VJMGhHK2dUU2ZXMjVTZW84YmI2N0hkTGowcE5rcU1uV2RjOE5JNkMrUE5rR20wanQ4VTY5NjdFMWtZYWFiS1h4YjhHdXgwZ2ZkSmxzNjN2dHZRVzhCYndGdkFXOEJid0Z2QVc4QmJ3RnZBVzhCYndGdkFXOEJid0Z2QVc4QmJ3RnZBVzhCYndGdkFXOEJid0Z2QVc4QmJ3RnZBVzhCYndGdkFXOEJid0Z2QVc4QmJ3RnZBVzhCYndGdkFXOEJid0Z2QVc4QmJ3RnZBWHVLd3ZNMU41ZG9ML1Yya0VCS2s4eXRoWVlGSG8xK0Q5UDh3KzVZMnU3Q1ZLc1dlUmJ0Yzg2ZkhKbmdtdzNRYXEyYy85Kzdhdi84eE40UDlEL3Q4a0VnY0pVOVREdmYrZ1hnSkUzZVppWWxwdW9rc3FYYzlSZHVQS205ODU0bU9SWXlWZkRBaDRtSGdZRkxPQmhVc0JJbnNURHhHT2dnQVU4VEFvWXlaTjRtSGdNRkxDQWgwa0JJM2tTRDVPSnhzQ2xKeDR1dEx2cVlUTEpNS20yYjlaT2l2enhub2ZKSk1Qa3h1M2dBbHNwWUFFUGt3SkdHbHVTOWxZd1hlZ3p4QjRtWTR1QmZNVVdUNEpnbGtYZm0vOE55NS9FSHU4S0dSNG13aElUZUo1Nk1RZ3U4azl1TlN3d1NiNEE2V0V5Z2ZBUUt2YzNnbURBSHpmNTlGWHplTU9Cb1BRd0VaYVl3SE5qTndpNkRDNGw5L0F3eVRYUjJCSlVqNkZhUFpsWk1oVDFNTWt3enBoWFZkNFlCUGdxNUc0Qk5UMU1DaGhwakVud0JHTVI3VHhNaWxocGZHbUdoVjYvOEUrdmpTOENDbW5XWjRXK3pPYTlTU0ZyamkxUnJkaVgyVHhNeGhZQlJSU3JNTFpWaE03RHBJaVZ4cFlHWHc4dGNvUFl4eVpqaTRCQ2lsMk0zd3g5MXR5RXZlcDNZUXNaY2Z5SkR1bis4Tktib2FpL3B6UCtWN3UwaGoyS1lPa09ZR0M5UTd3dEJQdllSRmhpRXMvNEZ2RmFFTFJXYzNYM01NazEwUmdUTERHMkhnUzk3VndWUFV4eVRUVEdCUE1NZC8vQ080QTVTdUxXejJZT2lhOGVXd3ZNc1p0NGZ1MDcrZnJOTVhZOW44cFRqS2NGWm1nOTNGbkpVZTVyWC8yVkxtTzMvL0VmdnBaRDZLdkgxQUx0NDJENlpEOWJPVXc0NHZBVFQ3YXB4clgyQm51SXZUSkh1VXZzK01yVjF6OTQ5VXJkeHljNXBocmI2dmRkZWRmWTZuWWVpdjAvNDVRTFZPOXdFUlVBQUFBQVNVVk9SSzVDWUlJPSIKfQo="/>
    </extobj>
    <extobj name="334E55B0-647D-440b-865C-3EC943EB4CBC-36">
      <extobjdata type="334E55B0-647D-440b-865C-3EC943EB4CBC" data="ewoJIkltZ1NldHRpbmdKc29uIiA6ICJ7XCJkcGlcIjpcIjYwMFwiLFwiZm9ybWF0XCI6XCJQTkdcIixcInRyYW5zcGFyZW50XCI6dHJ1ZSxcImF1dG9cIjpmYWxzZX0iLAoJIkxhdGV4IiA6ICJYRnNnWnloRUxFRXBQVWdvUkNrdFNDaEVmRUVwSUZ4ZCIsCgkiTGF0ZXhJbWdCYXNlNjQiIDogImlWQk9SdzBLR2dvQUFBQU5TVWhFVWdBQUE5d0FBQUJUQkFNQUFBQ2ZjQksrQUFBQU1GQk1WRVgvLy84QUFBQUFBQUFBQUFBQUFBQUFBQUFBQUFBQUFBQUFBQUFBQUFBQUFBQUFBQUFBQUFBQUFBQUFBQUFBQUFBdjNhQjdBQUFBRDNSU1RsTUFJb25ONzd0MlJGUXkzUkJtbWFzY1phUHpBQUFBQ1hCSVdYTUFBQTdFQUFBT3hBR1ZLdzRiQUFBVnkwbEVRVlI0QWNWZFRZeGt5VkYrM1RQOVB6M2R3aFkzVktXVk1BSThxcmJHbGhESXJnWkdBaGFaYW1tQkE4aGJMZHNYNUVPMVpWbDdRRmExVnVZQ2d1bzdzcnJSTGlDTmthcUZGZ1FTY2pWNzQxVERndVVMTTlXQVYzQ1pyY2JiZzNkNzE1TkV2UGN5WDBSa3ZucVpXWS9hZCtqS244akl5Qzh5SXlJelgzVWxTZFd6L3BkVkZOSDFINytJYmpwWHd6ODg4bXorRVFnWUF2Znk1LzNHRVRLTXlTLzY4WXlnMm53VzBXaitKdHZYdTU1TVBnSUJRK0RlVVg3akNCakdYWFhpeDlPWDZsdE5RN2sxL0FXVFhtQmkrcjV2WjRzWE1BanVrVG92SDBrY3p0MGZsbk9NcVZsU2hPSEhiMmJJRzhQZHA4MktPdkloUzJrV0xtQVEzQTIxV3pxU09KeHZxWXRTamxFVksrckRvdDJHK25hUldWU3FUUVNvNm5QUkFvYkJQVXZkY1RoUGYwQVJXZWtvOXJ6MkgvNExKZWN6VUpUajRGM0tmcjUwV3oxNCtOcjkrei8vK2dQMUkrUTBVUTlleFB6REIrcUdjTDZybWlTWC9DWWJrTHI1M0UvUjJxUW1BVytwNnhjZjNyOS8vK0dEam5vRUhXeXI2d2RwL3ZXT09pTWRoc0U5UzkxUk9DK3JBeUpNTXVMWVlPNi9hTDFIdXFPZUU2cGxkVWx5Y3lVM2lHeHBDRWp5TktScHNmaHdpMUpsNmVkMEN0Y2s0Q25wQmhIZElmbXJZdGlCY005U2R4VE9mUjRNM0xuM2Ryb2FuajNHNThudm9OQ2ZLcVQxU0MwcnhlQWUvcTlISXorU0x6NTVLUVh4M1pmZitrZHM4V3FldjNuNXJkOHJPS3lwRDRvTXBONTg4bHVweWZwQ09xUzNoOERpM1YxQ1VZK0FxL2ZlYnFmQ2ZlYnBKNUg3dXM3LytkTlBuQlM5QmNJOVE5MVJPRzkxYkQ4M1VlcjZQSmR3RFRLcGNTb2tya2cxRkxPc1NhUFd3SDhGeFBtQkZnNGtnVUdyNXdodjhieGhCeVBiUVBYcm11SWJrRWw5UVY1UW40QmQ0UHl6dWh2NGJFSCszMGsrU1VMaG5xSHVSZ3pPdDlRZWt3Y3pQYVhJaW9SY2tQdUZNVjlUbHF2TWRkR2FtUFJkUVBDU05GeUgvQm5KUTdKdGk3c0tWSWVHQ25OazFQVUpPSVdwWjNxQnhFQm9KRWxDNFo2aDdtNE16bU5IcEE5Uy8wOGg5VkpicVlETjh4cGdTUjFwa25SbzVGYndqVXR0QXZjajBoVFhiWlBraytRT0ZUNnZ3VWxDVE1ESFlBYWZGNDFxRTNDbzZCNFVRMGtXdFVLUG9YQ1hxenNLNXkxbTFuSUVPa3J0RjJBa1lEL3Q5VUxxZVJMMXdjT0JjWjNXZkFUY2FZZlkzUWt0Z0dEekVjdGo1clpZQ1YyMnZPc1NFSVBDSzlvM3FKK2Y5d1REWGE3dUtKenZpckFHaFYwQ3FTK3AxRzI1Z0dpbFRQZWdOVmZBSnJXY2tqdzBQeENCNEFoNjR6eW1mTEtsbFExaFpXK3haVmVYZ09oWURvZ3dsdnFUWUxqTDFSMkY4NmxqS2R3QnFTK0kxTEJldUkyaWRUSzlwZjRGbWgvUjRuWDFIczNPbDU2d3VDSkora0w5eVliTFhvMFZQZnFCaUluSldKZUE2RmdPeWZEUTNsTDFKMGt3M0tYcWpzTzU2MWdLd3RHbDBTODl4U0FEc3BOMzFkL0FJQzlZeFpDRmJxd3FPRE1VOXJFbDFBK3VoMi9EMGg2bUxCcUJJbWgyVnZSZGs0RFNzZUN1NGJEb0JWTEJjSmVxT3dwbjUxS1FqZzUyRDBvZE03SExNLzBQN2VDcEp3WmQzcnF5eHJLUGJXbDVYQXNvZ1FIc005NXZLR3B5YWhKd0JPcWx2WURMNEhZdUhPNVNkVWZodkNKQ2lWVFlobkIwYVlTNVI4Y3hJejA4d3puOWlGR01CTmFzTWl3ajNXTUNuVjB4RmwwZU9LUjFWalFDUjV3MC9LeEp3SUZ3TERzZ0hKTXRITzVTZFVmaFBLSW1UVXMyRm80dTNUL3lDRk9UV3ArcjZnUmRQL2RZZCtsS3Nwb0VGYmpjSTV1SlcveU1KMk51UlNNSlRwc1QwM05OQWs2RVkrbXpPUVc5aGNOZHB1NDRuSHRpejVvQ01KV09EbU0xejczejZIbUNBUXJUQUpRRWJPU01EcHdKbDN0c1VzcFZsNlJXTkpMR2FrVzdtZ1FjMm5FRmh5MGM3akoxeCtFOHBJY1BHcldPZEhRSmdPeXBzT2tIRUJwYjdaV3JHOTFkMENkTVBHWWZMZmU0NlRoa3NiYmQwQ1dvaHN6SldnU3NqaXZDNFM1VGR4VE9HeTR0Mm80T2p2NDR5S1VhMm9DZ3pCbzFCcVROMGlaaEZmMHE5M2hLdGFoNU42eG9KR2t6bjErTGdOYStDMUM3MGlMZ1p3VGNKZXFPdzNuYlpmbHNSd2VuQXlMRXBJT2c2VnU0WVFOaXNSY2F1MElFMnM0NzNhcHlqeFBYekJwYjBVZ3laUkY5TFFMS2ZaZmwxU0xnTGxGM0hNNDdydU1UMjlGaEhDdTIwaVg2R2VOclN4M0w5emRjRzRBU0ZyT0wyMVh1MFRrdlFiZmtFaUR0WWNKbVFDMENvZzBzd3Ivc3NxNUpoeE1CZDRtNjQzRHVjMk9UaVdadHUvSE5ESGxlUUVkUnBMYzZsNUFac29XRHRadjBoZzBMWWgvTFVZRDZ5WXR4Q2NhSkR0NHdBZmRGTWFpYjNQclZJdUFJVUtLOVdIRkZCTnh1ZFVmaTNQSjBkTGpnbTNRa0plbnQ5SXl1eXhZT2t0N2xMenlVdFBZb3JuU1B5NTdSQ0JwekVqWFhJbUMvS3E2SWdOdXRiaytjZit6VDE3OU5RVzI3bERpMnRJVjNZdUxraEhJcDBxZnBnZ0VreWNMQldnZ0hDcUo1VXRJOTRpNkFCTmg0bjB5VXFIdHlSQ01RUGFvZjZmcWFCR3lKY1ovSy9Vd0UzRzUxKytIOGRhVWVxRjhGaTZjOWpQTnNGTFFsejFSd3QzdFpnRk9hYXA5aEZReWJJSWtsb0JYZEpXYmpIK2tlOFVXRkptVzM0enJSUWVNayt4K3lZTDBXQWRzQ3VCNHpJQ0JsQk54dWRYdmgvREYxYzV6OHRicFk2dVR2a29GcGxDaUFVQjNiMFlFNzkxbmRkN0lUWWhqbWM2cUNkS0FYb2lRdXV3T0MwSlpvZG81b1FkK2FxbERyaUVad2xIUk9lb2FpdENzckRiSmMwY0t1SFZjRXcrMVV0eGZPWU5LYUlNM3BlekQ2ckZzd2pWUzhMSTNiN2dOUlBJS3lwaWh6Wk4vSXREeVFSZ3lqdDBzSGZYaFJ2OW85TXNTekhocWlGWlJpekVmTmZnMENlc1FWNFhBNzFlMkZjemVMWWRldVFSMlp1bGZLenBjUGhTSUFaWjlMclVtMjJ6bTEzdENDd0doZnNJekx0cXJjWTllMXd4K0xWdEEzNm9ZR0dEVUlXQmxYeE1EdFZMY1B6bUQzamxPTXV6RFNET3picm9BWk4xM1piTWlJOEc4UHlvNkxiRWxxS1o4U0RkT0JJWnh3TTJmS1F4UHRLdmZZc1N3VGRERVJyYUFJblQ1OTZhSUdBU3ZqaWhpNFhlcjJ3cm1yUHN6QTdSdGJ1OFBjVnc0OWhtVjUwbnhNb1d6WDVNb1M2VkVQVk83WUhIcldNUWZRL2YwclpjOVh5N29BenZKaDIyNkloaDdaYllmQ3FRSUZSbS8wNU1VcG9NMXBWZ2tPV3o1SHRFRU0zQzUxKytBTWkvc2c2eHYwbVh1dEJyTm51V1FqMjlIaHdZazFCZWhBc3ZRZ1J4N0hMU2JIZ0IrR3BQVDQwa1RaYzJoenh4STB3Zks1b3FRUWVCelNmSnBHUDUyUDNkVGhwS1l0WFFJYVlyOUVYMG9HZWRZeUJtNlh1bjF3N2hrVmdMWE85ZExYQzU1S05lQk9MYTBDd1QxdXhEbzVwZ2psRVdXSjcyamxwb1VVdTNTbkVaUGF5WnVoZTh5K0M1SitJZVR4ZHlHL1IxamlmTGlnK1RTTmQ5dUhvaFNuSkczcEVsQTBxY3EyWUoxa1ltVi91eEswR0xoZDZ2YkFHVGFXT2pJQmRWOWxvbysxM3VsSUpyYWp3OE1NR3NaUzhpSzlySmMwT3JIam9oeFREVmY3N3dPZCs3azU0czExcnRJOXd1N0RidXFLUms2aDQ2Wm1DNTlPQVVtOVI3SXRnSU1GeGtHTGdkdWhiaCtjWWNYcFd5ckFMSi9YTGRjbWRXaG1neGtpTGlwNThtSXFUYUtoQjRkKzhkQVVwNGtkYXlmTzZ6MXp1Q1lwcWJYdEJrbFBLRUdhUm1zakMyRXBNc29hQkFTT1Y3U2JyckdpZVdrTTNBNTErK0FNVSsweTd4VXdhMmJKQ1l0V3NySXlSN2VmVmMvNDI5VWt1SnFhbkhESHh4bndKcTVjWDhRVlV2MTRsN05yTlJ5SlZrZ3dGTjh6bUY5QTlFMEh0Ry9JTS9YREJvRUdoeGxwRmR3T2RmdmczQ21zSEdCMmxQVTFOU3UrRU5QbDZBQXZWOEJiTk1MVXVqSGd1TW01NUpYem81bnlheFV1S2MyZlN2Y0lodVdjOXd5NWdXZ0ZSWWd5UFZTRDNZUkhjR0p4cGdXVjIyNDRmTkFHdG1oWEJiZXRiaCtjUVFNM3VnL0FMRSs2K25jNXVqR0FjNktibDMzZU50L3l4U0VjY0xLZG9udGVFWlpyQzZmU2srN1JxZTZKYUFWOTRxVUpjMC96QzFnWlZ6alZYUVczclc0Zm5PSGMxRXptdHBuSVhjZDBjems2UUxsNjdyZU1wVUt6ZHNiMWVKdC9LWlJYK3VlQThSV2w3a3IzQ003Y1h0MUQwUW80b0c3MktDZVhnRXNseHdKL1NodWE5QTZ3TkJsSVdIRkZFZ08zclc0Zm5BY0VsMkpGdERsNHFiQWoyOUhoS1RvOWdhS0RNdWtsK044VStnSDZmVk9SSmx4b2NncWZYTFY3QkRWYWpGenVzUUVpSGxOS2w0QXdUZHpQRVcycDAzMEJuRlEvZkJFNUFtNUwzVjQ0VDRzSkRwanBneWhYL3pBeDlJNU5Ed1M5MHBuT2xIM2laQ1lQVzRUNE9vdXRoakpPNWVVb1NKTlU0d2FSclZGY3RhUStTN3JjWTRzNHQ1VEtKU0FaRGs4ZVduMUFBYkRVVzVPMCt0UXlpVEZ3VytyMndobkVQY2hsQk15MExsejlUNFJUZzFiZ0NmaFN5RG14ai82emQ4d0Q5TWF5WjBTdXhjT2FlMlhRQkI4UlNvd0pteVNmR21tV3g0ekxQWGFrdlhJSitEUEEzdlg4OHE3VkJ4UzBpMldVVnZlRSt0MnJlMUlCdDZWdUg1elJDbDdrTWdKbWUzblM1VXlHeFd6SXFlQXI2QjZ1ZTNpZ3lkTWJjeFlINFl3eGtXSkJGcHphZ1dIUVJyWjdoSkp6U29GcFJ6U0NrWm9HSVNPZlgwQmdlVVc3N2dyMTQrdlhkbVJlQmJlbGJoK2MwUXFlNUxJQVpzMDg2WWpNWFk2dVk4OUFPcTQwdlVyM3UyMjVkbXBTZDEvTU8xUS8xNjRyTWg4SnB3cnlvcjNTZUdSRG1WdmR1S0wyS0N5UUY5cU5nVnVxMnd0bnRHZGFsSDVoRUIzOU94d2RMb1ZIdW5YWjU0ajZyYTZTUitUemIydXg0NWF3ajZkQy9lbEZGOWMvdEJyWTBjaVliRlN5RWMwdFlIVmM0ZHFJVmNJdDFlMkZNOWc0czVNQ3pEUWlqbU1laDZPRHBWQnRpYWY3R1d6cDM0bFFDOTZKbWwwNW9RdE50b1Y5N0ZuOWdQaTdraXRJSTF3THZybDB4c25tRnJBNnJuQ2RxbFhDTGRYdGhUTzRMN1A2MmxUek9rWTNZM2M0T29CTEJGNkcyaVRXV0N3SE04cnM4ak9Ta1hwdWFFMWlvMlJmKzhvclh6VTBMS0VxM1NPc3NTUFdCREpEMFNvTDNzU3NjQW9vT2MzSzc0Qnd0TjZPSzhBNGhjTXQxTzJITXl4UXMzRW1taDhVcFZyU2tlWG9hSmlucWF6UFRXTThzR3BzTVdrVTA4MjBEYjd2dHR4angzS1BZQnlQVFFkWndoR045QzFuazdnRUZJeG1aNEVud3dEREEyMUY4NVl4Y0F0MSsrRU1mV3Q3QnBpWk9lYTQ1QjFZam81YWh0SVI5elQ3bEFLWXNLRW5pZXVxRjdWWDloeTRlcEw3THR4Mm4zRkNLTHJnSmVrM3VROTUyYkNJVm5XRlMwQmQ1L1haSThzSUc1emFMakFHYnFGdVA1eEJaZG9lZzdrekFlUElYbk9UWW1Ma28rd1dXL2JTY1cveFdBNkdLdjRiaS9ObGtlK3Jzc2Q5M3kzdEk2ci9FWmNKbG5LVGx6aTIzY0RIaWlTY0FncE9NN05kc295UUVOUXZIRm9TQXpkWHR5Zk9NTUNyWEZqUS9KNlcyL0h5RkV4OFRabFJ3ZGJHd2thM041OTN6Zi9VVElzYW9BZFRseVpxZUJYTWZnY08xWC9NKzNHOHEyWkhJMVBIQko1YlFKQ0ZBZGNsL2pPWE1RWnVybTVQbkdGSmExbE95ZnpmbERZM3ZSZzhZQWhPSE5nd0FzejArYXRKT3pEMmMwWTBNZjJ6NHJBTWlNNThoTU05UWx5Mko1aU81SHlGYU5pZXdQTUthSjNuZG9nVnpTV0tnWnVyMnhObmNKTmEzVjBTdTY1SW0yczdPbGpjUEtiK3hzdEhBays0UGU2Y3NUSlU5d2tyNlVvbnkybzlNejNoSGh1MmUweTY4bkxHM25aUHJkdDQ2SDllQVdWY2dkZEtaMkpjTVhBemRYdmpiSHczbnBtY2F6RkFScFBPeW5BZlNOVzUxQmJ2SVlHZE1GczZ6UWJlNGowMmFVeWcvYVJjOEZqMUVhT0l5blNGZXh6YjdoRmNwb2xNOGo0bW9oWDhQMVI1QndTVTh3cUlqb1VPMlhVMkZRRjN3dFR0alhOTGI3a0dkRVdBQlRyaHdFdEhCNGorQ3FQb3c3Q09XUWxreHNKVDQ1SERCU1dDQ09xWTV1UFN3SlhwRXBhcDJWNXFqcWRtQzZKTGhvVmx3eUxRd3pYVlMwWTJ0NEE3SU55NTdoSSt3U3BhUTQ2QW02dmJHMmQ5aW9DSGRpUmdGRnJCRnpLWmUvd2F1RGs2aUFRT0FrbW9sdzl2bGJYSng5ck1LOU1QR09ndXpVZWwxNkRyTTlxeUk5U1BkVHZ5K0JhdDZsN1JhcTJ0MU84V1daMmFXOEErWFViQTFSVlhRQng1b1R2TVBodFZjRE4xKytNTWN6cFYyL2c1V3hGZCtVNVpqOW5xUDRDVmNNd0ZIQUo2ZWsrbmF5WXlEa2NiY2FscjhmT09GU1RRV3M4MExwaExRb3YyY3AvazArU0tDRFhTYndjMURkVjZWK0UzbnExbmJnRmhHYkFZWjJ6dFJhSFBjTGladWlmK09FL1QrKzd2cUZmWmltZ0p2SER4bXlENzcvNFZjb2NDR1lCTHVMNnRMME1SV3pBYmJTaGhjK0l1eDBMdzlNdHU5WURyR2FIOXB1d0Y2NWJseEJvQTFVWGVhdXVQTzFMNnZHWmVBZjhXZXJuSmVlSEhPblJrRzdSd3VJbTZnM0RlVnM5T2ttK3BQd08zZWxhSTFTZGEyWHJ6eVgrQ2pPcjY2VnN2dlBEQ3ZiYy9qU000TEdpejFCaEtpVGRJMW41eWlJM1VaNDl6eXEwM3Y0dERWZXB6ajMvYU5MNWRUQ0pURnBUNDhYdnZ0Rk91THovOUpEYThjKzl4K29zcDZqTlBQNUdhTGMwTkxQNnVUaWYva0xmNmpjY3dvaGVldklTQy9ZV3BwWWw1QkZ6NllnYWNldmJPV3hmSTlNM0hHUVR3aXlsZm9aMGs0WEFiZFlmaS9FMTFQVlIvQmI2TnhzajBmeDFnVUM2ZXp4OHhhVEVERWVnMXRWckFMM3YyYzFJSTNmVlQ3RzVQZVl5Vmt3WjhkRFZQK0R5QmRtT1NQMlI4YUlRMElWUlo4dnA3ak5oazVoRVFnM0w5dkE4YzBjbm9oKzhCd3VFMjZnN0crVStHTi8rTmg5YzBZS1EyYkxXalpjdytYL3pzUHhrMFNPSkxOMStoWngyMzRKZTk0SGU5aW4wTWVFSDhyUy84cVMvakZtQjd0RWRZUkNUeEI4UGdSN253QjhQUzNnYzYvM3JuR3RWZlBGUGkzOUhOa09mNnRYL2p0RVdyZVFSTWZ6QU1mczNzSWFDQXcxelBFTGovRUlUOXRhSUxTRVhBclRkaWtUaTMySDVoVFhvNkpsMVpocXE3aklhWGQ0Mzc1T1gvRDdtK0NFZjh1bGlNZ0JGd2EzVkhEcVBOSWdvNFhUanlZMFNvdGdvalRVcG5KV0ZYZXo2cnZzNjYyOFdGbnovYlJRa1lEbmVRdXUxaDhFQUxidHd2L1VISktUZG9xT2JWZXBWRmQxNU5vb21XWXpZQml4SXdITzRnZFZ2RGdNRDFQWXJreUp5bDA5TFo2WFVlZjh3bVRtczNGWVl3aTNsZ2hvZDN0Q2dCdytFT1VyYzFESWliUDZCb3hQemY5bTN6ZWdUbE5DdmRtRGRTbThWYzFrMXBMQ29yUy9LTEVqQWM3aUIxVzhQZzIyNzhEYW53dU92MlZRbG9wY1dUaUFpaGxGbFZoVFhtcWdaUXZ5Z0J3K0VPVXJjMWpJWThKNXZJUzVKcWNFNXh0eEh5YkRudWwwUGFoOUZ1aDN1T3hRa1lESGVJdXZVd3ZuNXptRU0ya1RIeXlIeVp5QnZVeVlVM2FVYTRISzZBd0I0b3VSNDBMYXRJTDA3QVlMaEQxSjBQQSs1WjgrZ0tyb2ZFYlhYNFNMYzZGZUJaMWFPSThOOWk0bC9RQ2paWWl4TXdHTzRRZGVmRE9EWFhiTkoxQTRaRGVpVHFnK20ybUREVmJWcUwyM1dqTUp2QnMydUJBb2JDSGFMdWZCZzlvMjVJN1FyMTlFUERxSWI1SFd6QnFTeTdSRTVUeTJqcUxGOExQV2hacElDaGNBZW9XdytqcTQwNTNHOWFtNmp0MEVQSDlrV2dibHcvV1IzSUlveDhJdDU2cm1xOVNBRkQ0UTVRdHg3R1ZGOTZqcFc0VDBBZ2htR0haTnZCUjZoai9sWnlGZmp6MTIvU1N6OFBkZ3NWTUJEdUFIWHJZWXp6TjVEZ3Qxalphd2daRW8yd3lHWWNhc3UzYkl2aW9ZSjVTSmJDZGdLTEZUQVFibjkxbTJIY1VyLzArL0IyTUx5SzVIcHZaMTE5T3dEYnRiREpBWnhYckRkaUFycUxJeDNjaE56SUxGYkFNTGpOZlhjMUVNVXc0TmJ6K3FGUzZ1ZWNqWG9oQjJ2cm4zTHltRkU0Q1hNV016aDVWNjBHSGRvdVdNQWd1QVBVVFlieDZrdXZxeGUvOEVkdXZKYUROeTV1UHU3UzFmQnpIRGVqa05KV3dPNXkwUUtHd2UxdHpQMkgwUXJlU1FkQVB3aEFQb0R0Yk5KbDFaeE5RR29YTG1BUTNON3E5aC9HcXJvZ3c2ODN1UkVZSmRmVWU2OTRjYXFDNCtJRkRJSjc1SGxFRlRLTXdmc1ZtTVJYajRJdngrUDdJaTNYdlNQS2owREFFTGgzUEcvdlE0YXg5TThFcVhxVDM1R25lUFd5TCtYMkU3NzlmZ1FDaHNDOURxK1QranpGTVA0UDVWMkRJV1I4YWxrQUFBQUFTVVZPUks1Q1lJST0iCn0K"/>
    </extobj>
    <extobj name="334E55B0-647D-440b-865C-3EC943EB4CBC-37">
      <extobjdata type="334E55B0-647D-440b-865C-3EC943EB4CBC" data="ewoJIkltZ1NldHRpbmdKc29uIiA6ICJ7XCJkcGlcIjpcIjYwMFwiLFwiZm9ybWF0XCI6XCJQTkdcIixcInRyYW5zcGFyZW50XCI6dHJ1ZSxcImF1dG9cIjpmYWxzZX0iLAoJIkxhdGV4IiA6ICJYRnNnU0NoWktTMUlLRmw4V0NsY1oyVWdNQ0JjWFE9PSIsCgkiTGF0ZXhJbWdCYXNlNjQiIDogImlWQk9SdzBLR2dvQUFBQU5TVWhFVWdBQUF2a0FBQUJUQkFNQUFBRDNpZ1hxQUFBQU1GQk1WRVgvLy84QUFBQUFBQUFBQUFBQUFBQUFBQUFBQUFBQUFBQUFBQUFBQUFBQUFBQUFBQUFBQUFBQUFBQUFBQUFBQUFBdjNhQjdBQUFBRDNSU1RsTUF6ZS9kbVRLN2RvbXJaaUpVRUVSVjVWVGhBQUFBQ1hCSVdYTUFBQTdFQUFBT3hBR1ZLdzRiQUFBU3FFbEVRVlI0QWNWZFhZaGtSeFcrdS9PN005UFR1NGt1QkpWZVZpUkcwUjUzd1llSTlEd3NJZXZmREhudzBWNFRYd0xHR1VRaElLR0hzQmdJYUsrd0NpRVAzYWhJeEljWk5nSDF4UmxjQkFWaHh1VEJINFR1Q0w0NnM3TXh5VzUreXUvY2U2dnExTis5dDdwbngzN1llMDdWK2F0VFZlZWNXL2ZPM1NTSi9kMGNWdUs0MGE5RWRwUkVGUzJEeW1lWFkvVE9meUtHK3A3U1RoNXVWWkkvOFdZbHNpTWtxbW9aVklxREtMMnRLMUhrOTVDNDk5OXF3bXV0ajFRalBES3FxcFlsU1UyOEY2WDF0VnQ3VWZUM2pIaGFEQ3ZLdm5IN2VFMnVibGt5TDk2cE9JaU1iTDc1K1NqNmUwYmN1RnRWOUpRNFhwT3JXeGJ0L2FSOWoxZFNRNXkvK0prelorNi9jRjY4UWY1ZEVlYy9TdmpGOCtJMjgvY3BzWkZpUFpDZk9YUG00dmttMnd1UHBZMFhtem5EN2kzR09EcDRRaHgrVk9wYWhwaEpjWmpwdnRBVVMxcHNqR1gyMnM5R2c3RTJEMWRUaVhuRGhlYTdtWUlGY1Zwck9ucG9TdWhmbWk0MUtnUlQxODF6S2V2ZVVkMWQyWnFGbkZseFRYV05BYlNsVkZ5dlFFNmQ0UWRhYm94bHR2ZVp4R0VxVVRXOGxTdm8zdEdhN2dIMDlPV3ZweXB2UGZub3IwajhIM1A4OXBPUGZsZXJXNVRwNnFYTGo2Zmtodzk4UWZmK0ptdTc5YVc4cVNWdDF5UWpRRE5YZjlKSWRaMjkvdndXK0Jjay90bnJ6NjBxZVZHVzJkNlhveEczYzlOL2tTb1VoeC9vNXdvbXhMcFNOUjVRKy9rVGgyZVpTNlcwYWFoOGUwOWlTVElML0E2TlYvOWVGWDJGN0pLRk93cE5nWVlRaDk5VFRkdENlMGMxamdTc1FkVVBHQ2Z0c2hjWm5pUlJsdG5laDZSL1FhSjRTNDEra3RCdmFnM3pvbUtwcDFuODBCU0cwaExpWWFmM0ZCUmVZNjBMd0pjWURyREJRbms2T1daM3Npa08rN3BweG1iWFhaRlFEK3VBczJEbWVUWkNWNVJsSHUvVFlNV1cxZ0hzeXhwTGtvNmxUL1V0ZmtXQkZZQmFUenk4bC95eklUNW9FMDlBNDVBMTB2eHZNRHhKNW5pbFZrUDNvZEZOdWZvcDN0SjhtMk5qd0MwaDN1ZnNLOWlsSEkrMHpPUDlCQ3A0Z211Snp4a0tUbHF1VUowbnhZTUtMZ2R1aURRYUx6UlpFTW00QnFiK2hHWmoxUkE0RU1zTXh4NnkrdWV6ZWtuUmJGcjlxaU1Tb0lrKzREd3RZVVdDT010ODN1OUFSMS9wc0VlQzZRMkVucm9RSDk5VGZDWEFWRE9QMWZrc01ISnNaK04wWUFCN1dEZkFudUI2UUcvTVJwS2NzQmJJeEJFVmFoUVdyakJUbk5tSXRNem5mUnJ0a3RKeHdocFprclJZMEZWa0FLWmFRcnpCM2NJN2JmalZiT21EeTBtWkswZzduSHpmbWcyd3BMY0NrcVlPZXc4a2tsNVh6SENRTElpOFhqYW80aEdLZ2V1TWJSSDRGWWJIV3VielB1blEwYTFuakpSVTdkb1ZodFMvMkhDS0U5bmxYQnRxT1hic3ZkU3l0blBYbW8xa1d0YWJtVlRLMG9aM1o2eWxqd1ZqSndiSG5rb05kZ3lraE05bkk5WXluL2ZuSVZObDlrbWovRWh0bkJEbkFyWlNHZlBtYXFEVGFKN1JpZldrTVBlU3M1MGJmREdRbExhNUhXa0ZHcUZxVjFrdmRYWk1KOG5tMk9zQW1qalBDZUJEM2hCcG1jLzdTUU5DOTNLaEhXTmNhZU9NR1JpNDl2bWVFTGVHdkNVQW45U1ZHaVppaDFQWndUV0JOUWVjSUZtemttaVQyUXZDS2JXdEZOY2d1R0FVU1JWZzE1cm1PaFFiZkpHV2ViMFBKWEx2enBseExWVlZjd284YlVGdEJSWHdqc1pEVUZmUElMYmFPVTdtQzY2bk9VRk56MXpXM0lXOTY1cmlWZmNvNnBRWm1qUnRISVRCMlJuSjJMZXhsbm05ZnhLak9aZlo1VDJoNnBtTDFSaEI3VmxVMzMyanlZYzBXYkJ2c1N3RFdsOXczZUF5WnF3YU85bUd2VXVhb3ZWSkRlZlFvaFhkSElKcURTMDNJeG41UGRZeXIvY3BtV1JwYk5IZHhMQnozOXNxQi9CdHVQOFppUVN1Q05VNm1Lem9MRVBrQTJqbmJFNXduZUQzV2tSSkZPOG9sbWtyTHFVZHh2MmpJbzBFU2pOU3JHVmU3NU9XYkVmNXo1UHJiS3llQWR3RU96OE04WkNnVE5IQnBHTjZlNzhzdUxZWmJ5cDdEZ3IxR2x3eDZwOWMrWm9NcFI1aktqYzVCU2IwNmtVRU1iR1dlYjJmOUNCMkZkSUN6MUttMlZoOXByOE85aS82T2xSYm5aL2s3UEtidXlUcGxnUlhIQ05zS0VFWkFIMnFwSnpoS1VEUmJmTFFwRm9qQWJ2QXBOblFpd2pDWWkzemU3OE5zY3VRZHNQLzVIck9UbnYyS0w0Sy9oL2JqUnlIdzVjVkRtM1hGSUp6cXBMZ2locG95TWdKN0VHZmJOdDE3aytJWXB2bEdjSkgrbEdFbzBVcGZ6UWJHeEtocTdaQ3RoWmI1dmMrSmI3MzhORFhrNzlJTEtvVWJvVFV4SzYvaFlCdk1kd0dzYjQzVk50QTVYaHFLZzJ1V0hHS05RZjJvUzZmd0NsUGtRYXFDYk5Zc1FWVXcyR29vZHJPU05HVytiMVBnUlNsMVdzaEo3ZTh1NXNQNFJWSStEQnZNT0VHTHhIcjZWUkxndExnT3V2V0wxU2tIV1FDYnZoUFlFK1o5Mk5TV2R3VmsyemMvY0J3WXphaUxmTjdQMm1tNTlhTjl3UFc5ZndMakZQL0RTTGNvM3RKQWJOM0pFeVA2SmdpTzdqU3M4YlRpaGJBQ1RmckVNL2RsS2JXK2hTblZURFdrNEpIQnJwV1Jtckw0aVNYR0cxWndQdlFJNGJUekVPbXhadHlwWm5OQmpZRDk0ZE9uT2tzWTZpb3NYSjF4WktXanp5dTRWYVlSU2t3MWQwN0o1S1hGV2tuQXRzVmM4aUZLdDFSUU1QS1NCM0Q4QkVzQzNoL0c4TzUwc3VXazhmQWRwVWNOdGVDY1hzZTdpU2g2S0tkZ1N4elI1TmhKeGpMbEo0ekRuVTMzVzI0Sjl3TkVHMFJVWS90SXM2RWhOZzM4RkVRS0RuZ2ZHdkdwaDNCc29EM2FjaDN3c0c5bnU5emJvb0wwNUhuRzZsUDdEN0tLN29EM21maGROL0FzbGNIRFA2dTZZSzBieE1DMXdITkJuM2NrbW5aa0JXRmxHYWthTXNDM2lkRlBCeFlWazd3eFdyMU1aU09QTytzc2dZSlVqUXh2TTlTWmJja3VPS01iVW5LVWRjQkJGTHJKZ3RocWpNRmV2THN4R3lPd1VvelVyUmxBZStuVHhlWGc2YWQwamMzUVJycW1POWhJUTlkRWpwSU03eXY3cFhjY3I5akw0T21KK1hURVQvaTBXSjRnYTk0ZG94cldHR0xYZTQ3R1NuYXNwRDNNZWJnSnFiWHVJelFITFo1ZmdYcGNNZnBKMmRwNzlPb05Ba1ErMmZHY242akp0bm9WQnAzV2R2R2lhUHNUSytkNHRNUmd6YUExRzI3Z0E4NWJiUmxJZThQSU5uZDRGSVZabDA3VHpaNnIzVGtlWHRvZDFGYTBRSU03NmN4RDkzOGQ4RDVVZCtzY3p5RG02QlBhZ1V2bWU3eXF0YmxyOUt5ejIzS1ljNFhiMW5JKytiVFJhNkRZQ3kxb2QwV3duSGthYTVkRUxyZTM1UHNGRnkvY1VuL0hnRitXbmJTRmRQVDUzZ0dZNCtKblJQK2c1R1VvbDJwVUhBRnM1WXV3cWcyN05LbE5Wbm01alR4bG9XOFQxdVpsWUhNQmdKUlBmZXRwaUNLUTRlN2RpZDVYL2s3cmZBVlZocGNVUzhOYlhsMHVrZ2xzalBObW5DN29JalFWSVZRbzZUY2o3Y3M1UDBiR0ExemtHVVY5dGlHMVJSQzZjRHRtdDFKTGxiK05yMWZSeGNucDRrYThnWnNqbFdPWnpDZFROMEozaDJDcGw2d21GeHgzaGFvT09BZFdQdkdkTWRiRnZCK3JRVlZ2dmlhYS9kNGxOdWw0ZGNoeGozdGRMMi9KVm4yeThwOXhFUkZMSm1TaE9xUHd0VmRkMCtITkhjbGlETFNGVTRKM0ppTmVNc0MzbjlOd0F2aUhOZGx3RllzTnZvNGNoTlNQQ2Y5NUgzdFFtTXV1bVhsUHVxbFBhNGlnK2xrMU4xampHNTg3MU5HV21jU25RT29lTXNDM20rOFQybjNYYWJMQkN0Ni8yY1E0bnZLVlpCMUd5WEJOZkdQTVFGZnVOeUU4Zld5WnhMbUFEMFlMWkpWMXU2VSsvR1crYjJQOHpXRWRuNy96N1FTV0ZTT0t0SmE4QWx2Z2ZlaDlrQkpBR0FIVjZxWFBHcy82Vm16eG1VUWZOSnpnL2k3LzNoLy8vYkpkNDg4bkl3VWI1bmYrejBjN2pmZ2h5MTdEQkp2RmtRbFNWTkRFTG5kbDVoeE5iMVBHVk4ybHdaWHl0R1NtRitiUllFU2hCN3ZrMTd2ejhpbFNzbSt0UnpyNEZXZEJNUmI1dlgrSkZVMHV4QytURUo5dndyZUQ5em1wdEt3UjluTWN1OVRjTjFnR3AzZ0doZ2piZFZyak04Qm9jUnVJL2Q1ZjFoN25sL1hTdXR0TzliNXZWOWttZGY3WFhvMHlwNFh1YWEwelBEZ0VpUlRQU3lWb2FlRG1paXByS28rN24wS3JrUFZrOVV5R3d3UHJUQTZOZTBiZEJiaVdmdXpMVEI1Zm9jZnNuZ3p0R0VWbUIxck5nTHJvc2d5bi9kbjBzS0trb3B6bXlUTktsMzdpMnVCNDgxVUFzazJ2Sy9PT0drOVNpVjBkWUpySU82YnU0bEx5R0gyNnFLbnQwb1RMRHZnZEJpaEdhTDhjYi9JTXAvM3MvZlhxSVpUVHVGYUNUYitSdEx1Qkw3UUNCM3RwOFMwSGd6dnEzSmwzOXJPTkJ0N2hnSi9aWUdkeXM1SkRZWU1HZHY3bEpGT2M4SEE4ZVlCKzhWYjV2RytmSCt0Qi9IYVJVd0x3Qkx2Rnp6V1N1WFFTSVpLSWp5bkRqVzYxblp1VzdPUkJDck9iU1pEQ2ViQTJQVitlVWJ5ZTcvSU1vLzM1ZnRyR0hnd2tWbkxnQThUY05FajNaU1VjdW1PWXNMNmZsc2lEV3M3ZDFoZlJ1Ty9vOXdzQ0pNcFg3MmdmcGJLQzYvbEdTbmVNdGY3VXlKL0s0Q1NvYm0xdEhYV1BiZnVJS2o0ZFlhVUZxTDdLVUQvd1B2cXZnNGRCNm9Ed0pvMUcrbmZqdzQ1UlFhdjhEYzUzZTRrR2VqOTVlc3ViNE9WSlJrSnUyUG95aW15elBXK2VuK05nck8vOXFJM25xNjVldktXa2xkNVVxb0d2MmtmYU04NXdiWHByQUNjdnU2NHVsc2w1WDZ5cmZlWHkxMmxaZCtLZ1ZRVDdobU04Wlk1M21mdnIySGtnVXlHR25iRFVNeVFzdGZZVXRJdUY5RFc2OTIrZTZjUXRjU0VBMFJUMzJ3QlJpVkNlRDBRK1g2NGdIT2tlUnM2Vmd5RTFWWlJFbStaNDMzMi9ocGM1TnRLc0ExTHRPODFNVWxLWCtGTStYYTVzNENjenFYWkJTYk54cktwQ1k3ZU1GdUEwZU9JdnRQS0c4Wit0clZteGNCTytpeVRxNGkzelBGK1E5ZXcyeGpTRlM1ZXdSanNVQ0VHOERwNFBJZWFCZzJRZ1hZNC92eGFoNkU2MkRrdHpjWU9id0RzekFmYTZQWnR5Nkl6MGJHZjYwTERBUmVKMlZEWkttK1B0c3oyUG45L2pZYitEbGVvWUN4Si8xaHZnc1YzcUtrNGN3QUZ4RG5WdHFLbHRVdURhNUswMUU1UkV1anZYUUpCVXRLTSswNER4VUM1UTFPWlRTY2p4VnRtZTcvSDVwTlNvQ29GNVNqU0s1YWFnVXZrcDNEQ3VrU0tycGcrWFU2MTlObHd4OUs0N1FSWEtvUE9PYUlIMWdtWVErQjlDOGlsQ3JmWUdZbU9iNVlzOG1qTExPLy94WGgrMEFxdHFHazc0V1JtNEVRNWNLaHBtVWxaVWs4eks5V3huWFhrQTlPbUUxd3BVT21KazNKM2crV1pwR2phK1VOMlZMeFNJQmd5V3FvSWx4bE9ZTFJscHZkckxYWFRtVWtMNUxLVDVoK0w1MFlnbkhqZTNjazdyUXY3V3kxc01lVk9ERW5CeE5IanM1U0xhSHZlNDF3cE9kMm42ZDdKK1VlNzFHSGFIbU9sNHh0YllyUmxwdmRmTmpmMUFCcU1XQ2UxRDlqS2xXMlVTb09IbXBvb2g3WjE3TUk0WkxTaVdHZHM1NlkxRzhUdGU0a1VkQWVPRHQ2QXNMM0Y4V2g0MzRxQmJyay9nbVdHOS9HOWtHdmNMSnBmOTMxaFVMUzkyWGoyb1ZYT1hRamp2ckNmRXd4MEdDT0YzQUxhM3Vkc09kUEMyS0RVN2FSRW13ZWY5aWpKeWc2SDFkQ3pEcEkyUFZFNTJqTHUvZm1HdGRRcDFyRzNpN1U5bTY1UGRHYzFxQ1VQTkJCZFpLaXZkYUJ3aWZIL0hyaFRkYzI2am56WjRtTWljdkNVTzJVdVVVSExYNkdCMzF4aG9icTdLZG95NXYxL05DQlE1MExjVTFHRGsxckl4SjZ4UWd1TURuZmRrTzVBdEZrbnNsOWZmU0hWSjU2OC9qemhjMWN2UFU3NnhkbnJ6KzFSZy95QllVdkN1TTVkdmZ4RVNvZlBveGwwaklhZUZkMDE4QmhrL3VuTFAwbzF2UG5DbzMxaWZPblNJK1I4Z1cvSFBjTUZSVnNtdlYvN3puMnBBdkhRTUpjMy8vMVVneEFQWEhJcWVQZUxSdHlJU2pDQ3hVWksyTTR6K0ZxbVAvMTNGVDJiREY4M1JKcnBicC9SN1JoMEhHbWIyWngzbGNJVUF1U1BBakhGUS9rekQ4SmlMWlBlcDRpYi9aWnlheVprZzF2TXdYUGhWVlk2bUp6Z3NjenJ1RzNlU0Z2b3c1djQzQ1Y5ZUROOTFySXI4UXZ5NDVSU3NybnoydGxuTWkvaUE1N3U5eGtrQzRyQjB3cU9CZElQYitLYm9CZng0VTJTc2tBZjRpUWNwbjdNRUJacm1mVCtiUG9SVXZxbzZIb3VienJUY1Q5VW1pcm9ZYXQ2Rm1Vb2owSnFQZkhnRmowRSszUVVHNGozUjhnNmF5ckp4MnFMb1krMVRIby9SZ2Nlclk0ZVJMVWlldlI3SWZ5WGRaclFoazZxTkczM0JIR1UrK1B2MXFCMDFSRnIyVWplSDR3UlJKV2wrTXVXWDk1M2VQYUhyS0VpT0NzVGRrVjZrTTE0YncrcjgxZWtqTFZzSk85M3ZJVlFSUXZISjhOQ2poVXk0Yjl2aVJWVFJoOXIyVWplYndXZnRwZVpkelQ5UGVjZXYwenU5aGhKdDB3Mjc0KzBiQlR2eng5RjB1VTJ4OEx4dmx3eFRzaGk5VlduajdSc0ZPOVB4bWU5NnZaWG9aeU1qU00xL3kxN0ZWMXhOSkdXamVMOWdiZ1NaOU5SVTBjN2N6WjJ1a2ExT05LeVViemYvVCtIZmZxQTBtcVVmd2JqbjR4VTFCZG4yUWplcjRVS3ZwbVd2ajNtME9GVEZVMnZURFlSNmMzdXNWVDdaSDZjWlNONGZ6WlU3ZGU1eXpsc0hvWlU5bkdZY0RFdTg4d2Z5ZDFoMkJ6V0UyZlpDTjdmRHQyMHM1TWg3bnZyWVNFemRYUndKZXEwL3NReDFaczBuaWpMUnZCK0kzakk4N1UvZTM5L09QcWIvSW1vKzczTnc2TzNJTFJ5b2l5TDkvNmNlaXdTTXVBWTJxUCtBNHhhWEp3YXovd295K0s5UHppbUc1ZGlKK3dXbkNiYm5OUHEzTmJ1dVJkNGpHWHgzbDg3OGh3NmlnOW1Ja0w1aXZjYmthTm9yY0lUWTFtMDl5ZWpJbTRWYzBlanFmNGZUMlYvQ0RXYWxsRzRxbHVHVDJzNlQ2MkxOWGE4ajltTGVlNUY3MnorU0t4Y3R2czEvbktlY1NpcVd4YnQvWVhJKzV4eGhsSE0yNm40aEdmcTJEZHJWY3ZpLzQvUjlySEcwQ0wvTDFROGJSZ2NlNTZxYWhsR1YvSU9tRFgrMnJHV0Q1WnlDMzFseTJyd28zK3ZSdVpuSHEyMW9tVVEvcWVkR0EyMUYyT29ZMmovQjVPUm9XaE9SaU9sQUFBQUFFbEZUa1N1UW1DQyIKfQo="/>
    </extobj>
    <extobj name="334E55B0-647D-440b-865C-3EC943EB4CBC-38">
      <extobjdata type="334E55B0-647D-440b-865C-3EC943EB4CBC" data="ewoJIkltZ1NldHRpbmdKc29uIiA6ICJ7XCJkcGlcIjpcIjYwMFwiLFwiZm9ybWF0XCI6XCJQTkdcIixcInRyYW5zcGFyZW50XCI6dHJ1ZSxcImF1dG9cIjpmYWxzZX0iLAoJIkxhdGV4IiA6ICJJQ0JjWW1WbmFXNTdZV3hwWjI0cWZRb2dJQ0FnSUNBbVNDaFpLUzFJS0ZsOFdDbGNYQW9nSUQwbUxWeHpkVzFmZVNCd0tIa3BYR3h2WnlCd0tIa3BLMXh6ZFcxZmUzZ3NlWDF3S0hncGNDaDVmSGdwWEd4dlp5QndLSGw4ZUNsY1hBb2dJRDBtTFZ4emRXMWZlM2dzZVgxd0tIZ3NlU2xjYkc5bklIQW9lU2tyWEhOMWJWOTdlQ3g1ZlhBb2VDeDVLVnhzYjJjZ2NDaDVmSGdwWEZ3S0lDQTlKbHh6ZFcxZmUzZ3NlWDF3S0hnc2VTbGNiRzluWEdaeVlXTjdjQ2g0TEhrcGZYdHdLSGdwY0NoNUtYMWNYQW9nSUQwbVJGOWNiV0YwYUhKdGUwdE1mU2hRS0Znc1dTbGNmRkFvV0NsUUtGa3BLUW9nSUZ4bGJtUjdZV3hwWjI0cWZRPT0iLAoJIkxhdGV4SW1nQmFzZTY0IiA6ICJpVkJPUncwS0dnb0FBQUFOU1VoRVVnQUFCcGNBQUFPWkJBTUFBQUFKNW1Ya0FBQUFNRkJNVkVYLy8vOEFBQUFBQUFBQUFBQUFBQUFBQUFBQUFBQUFBQUFBQUFBQUFBQUFBQUFBQUFBQUFBQUFBQUFBQUFBQUFBQXYzYUI3QUFBQUQzUlNUbE1BemUvZG1USzdkb21yWmlKVUVFUlY1VlRoQUFBQUNYQklXWE1BQUE3RUFBQU94QUdWS3c0YkFBQWdBRWxFUVZSNEFleTlDNUJzeVZrbWR1N3RkMWRYOTUwUlN3aHJSYlZta05ERHFIcG1GdUZaZVZUTk1oQVNRbHU5d2lnZ3dxamFWd292MGlLcVYyQlpEZ0pYSTJTeHNZS3RIaThvd2tpaUduWkRMQ2JrYnE0dzBpNEtxaGRoWG5KRU5YTVJlZ0NxMm1HdHRkWUs5YjNkbzVsN3BabEovL2s4bVhueW5KTlpkYXI2OVorSTdzcm5uLy8vNWY5bi92azRWVkZVOExQMEdpK0NwWmQ3RlN1MDBLY0d2dVRlcys1YmtwYTdzUnRTR3NzaUFyNEkxRi9oVjdLMjZWZXV1RkxUeC91K3hNZ3QzNUswM05SVElhV3hMQ0xnaWNBQzJmQXJlZlAyb1YvQndrcDF2dVpMcWt5ZTlTMUt5NVZyTHd3cGptVVJBVDhFbXMvNWxZdEsxVWM4U3haVWJKWU1mQ21WeURkOGk3SnlOMDRtUFRBRXNZZUZ6eWNDVjhpdUwrT05DV3RnNWV1K25FV2h4alJESmp3d2VFdUNCYzhpQWhWeTMwTVAzSFBQOHg2OGp6eEorYXVUKys2bjhZZnVJeWNhdjUwN0xMSkFqbGt1bEk1bnFwa3FUWHplZzJTTmxWa2kxN1NLd3djOU9Wc2cyNnlORGdoeXp6MzNQSFJmVlp1cDNzZ1NINm9LVVd4ajRuVkExdXJ4aGtia2VROVduK0Y4OTI3elQveVBDT1FqTUVQaWh5MjM0eWdoY2ZWNXNza2lLM0cyVURkSW5wZUpZa0hTdmh0WEhEN2t5Vm5VRnJzRWtnbjRQRkN0dG1VcWQ5ZHNZNUs1OERsZ2RWVEMwNXpFUE5sUnREQ0FDT1FnOE83WC9YZE1nMjYvN2JXL1JZditpWWlmdk8yMS8wTmM5WWh3YlZ4ODd3ZXFyUGlMZm1sWDVaYmV4OU8rNllBblRaRXRsVGRDd0krelpibW44RzllZDUxeGR2d3QzeDgzK2dtZWR2c0hlSkp0VExJT09SRUZQc0t0NmZpYmRnV05tckNxbUNTR0VJRU1CR1pCZys1d1kyR2w2RXh6ZDErdlVLN0c2NUlscW0veHRNU0tYWUdrYjFjMVNzUjdlMDF2eEJITzV5eDZYRnZNOVNockJ5YWRDaUhIUHkyVGJHT0M5Q2RvbmFlVjlOTTArdU95ZkJSMWZUY3g0eW9ZdXN3SUxJRCs3R2dBVUhOWjArSlJkRVZmQmxIWFNTOE9KUmNKMGM5cVcvcHF5eUFVR01ubkxLcG9xeG8yQ2xoTjdKSGpYWlhrTUNZMk51eXJFaEVJOTRZNEZzMVpTR2haR0VRRWtnaE1nUUlOdEdRNk9tOXI4U2phSTVxNjlTRjcxY2lPcHNsVGgxcktWYXU2bGhVV3pPZHNVZC9zTGdObngxWUxkZktPT01WaFRGRU5Lc1VsSVBwcUxSWkZWYjd6WXFSaEJCRklRNkJ2cWxORVZYaERMMXptRzMwaWlmcGVsaC9YSmV0NitVVTdYODhNQ2VkeUZ2V05scHMyNTdBWnp2WW9SYU11WTJwQm5WM0ZsRmtla3ZkTUtGUkJEQ0FDTGdSZ3FXSGNtN0ZWT0ZxUWkzeFdtenBHdW9aQ1lzVWF2bXVhNytWcTBUY3RsN09vSTNaR09FVW9ieGdYZFZDM3RjWmN4a1NsWFZObHJsajFZV1M1cGpJeGdBamtJVkNIRmJoZTVzZ3lycWhoYWhob24rNFlSZURsYmV2MW82aG5id09ZMmQ2eFhNNW1UTE5lQWM1dUdkVHJocG03aklrNnRmR1pXY2NhSnFJbGU3UEZJSThSUk1CRW9HYTViVzNMdUtLbU1mekRiR0R0bWJVTWpRWGlVL2FpeW16UU81YkwyYXd4WjhJVWFtMDB6cGxtN2pLbUV0UlJCMlBUOXRaS0ZOWHNWWmczOTFqdzhpRkFsKzNHY0Y3UmgyckF3eHIrSTVpNXhCa3VCMnNwb1lGejVsUTNMS2E1bk5sejVqSndabmlzUFdVbWpBZVhNVVVncmhvc1drWnRWcWRWektuWnNCaGd2WE9GQUYwRGJlb2NROXd3cmxsclArRXFGSGhXcTlCSXJKREtpVTAxcmJoL01KY3ptRE0zREhKVnpUQWdZOFphOERpTnFRZDF0am1WUlJNSWx0Z3ZhSmJsTGVEL2k0MEFYVFJzYVNMUzRmMmFGb2Nkc3pVOXlxNFBhWXVzc3VPYWVLZVFSVk11WjJYai9pQXdDUjZxTHN2ajFwMWJwekhSc1dHVkMraTZpcmVBaXlhajl6R1NoWUM5RTA2UFByZjFDaTB6Q3R2TlJGZmlLY2U3ZVVlbU9lclVBc0s1bk0wUmE3WFdCZFkweTY5Wkx6UTZqWW5LeTI5MExMdTRYaWFKaVRkQUJDeDZ1UkRvZ3pMcEV0TzdRUU05b2FZZjJkS01DcFRZVnlXYTFxRVR6VmpSejFKVnlkQkFIOXJSNnlRNG03S2JvU1crb2FyTVdrNmcreFVNdWpMajl1SitlVVNYVlpIR0FDTGdRZ0QyRTR4bDk0cWx3ak9Kb1hrUFNteExVdE11ajI3V25qSms2YURQUE01Zy84SHdSOW05SnEzbE9wOXc0amFkTXhQYm5keUFRaW12TlRaaldXTktHRUlFWEFpMHJaMXdVR0hEc1puVzFKUFhYd0ZqV3BXa1d0cnlTYWJCWmIwaXJ1ZmxjUVl2WDIyckpua0FPRk5iMlhQNjhvbGx1NDJwQVpYV0lmK0d3MStGNUQzZGNXUms4Qjhpa0lKQUpYbk1aS3hFVnJRelRVNkNIdWM4SjZndG1RZTZJaFdXVlhTc0gvSEo0d3h1cFE2c0pqckFta3pyMlFld2JqZVBYWitDM2NteXZjSVNwTHZXWnFiVklrWVJBWVZBN21IT2tibFJEaFhwZnA4OHdHa1lMcUtpV2t2TUNpckxPNURMR2ZCaEU0TnBWWjU2elNUM3VkMHpFOXg1cCtkaU4xUHNmNnFZUXpPYlU0eGZRQVNvWld6cWNrSDhsaDV2MndzVHVFb05aWGlSVW5WTkw2dkNIWk9tU2c4SjVISTJiL3FqbERiZDV4YmMzMGg2bW01am91SkEyWXFjYkMwZUY4d2xwWldMVVVRZ1JvRHVERy9GVVRqb3RJNlpLb21GQ1R2TzJXVjFiaDRmYW5YajRKNVU2VGdwT0pUTDJaWEVhbzZkZ2ZFWEdjdTE3MGkwbUdKTXNEWWpnMW5YUmdxbEFCTlhnaEFtSUFJdUJPaHU4b2FXTVFmeGJTME9DNU1EUFVyRFhTaHpqU1ZXSFB2aU5LTlJ3RUlqbDdPVjVIa3FQUVBqMnlkWERLa1lzeWxySmliT1ppZCttWmdYbHY5aGROSHhrY240aVFna0VGZ0I5ZE1UNmV0S0F5MEJuSzJFTHFuam5BV2pxRlpyaGFUcHBsWW9KNWpIR1Z3U1RKcHlCZGpmcDRRN0RxOHRaV2FpSXQ4MXBtZURNLzE5SnlNREk0aUFpY0JSempFVE9GdG1CWWlKSlR0YzMwa3ptU20xUTVHbzdKMlF4eGw0bTdjU3hQYkFNTFlnZFo3c0p2TFNaaWE2T0V0NmpLcDZUVzVwcUJRTUlBSk9CTnJXTVZORCtrbWk5S3pqeUlqdXM5SGwvYUxwRUdyMDRRdjJ0Tmh3d1R6TzRKcnJXb0p5SDFpanFYdDNFbGx3TEt0ZGo5Q3phMUJwWFU4d3dwMzRVTTFJeHdnaVlDRlFzWTZaV3RZZ2ZkVzFtZFVCN2R1SW9pTzVRVzdScE84TEp1ZXpSS0djaER6T1lCZHVNMEdDbm9HQjg3ZnNuRTNTaktrRmxYWVRwR1JDM1RFQnlqejhSQVEwQkVDUDdNZFliYXlZTDdQeW1qMm9zZzREL1RXTmtCR0ViWXg5STJHSWlNMFd4QTNPWUd0a1BVRld2RlRmTlM1eHlGSnB4dFFIMG5RNmN6K3RsUG5NWFJwVEx5OENiTDFncWUwdEhZNnU2OHlTSCtmWWJ6aG8xVUNuQjFwMG1HQXVaN0J6dDVVa1hBVmhJdGRySVZBMHpaak1WOWR0bWozTGh1MThqQ01DSEFGNm1QUFdSK1BuK3lCK1RRZm55TFV2UjdYdm1haGl2ZUdnVllQOTVGMHRPa3d3bHpPd05rY2JkV0R0NElyN21sMmFNZEhwTE5WamhXMytydy9EUDlhNWRBamtIdWJzdWNabHNCWHlWT3ErT0lBSXM4YjJpRmptY2daN2lvTmtHdzFnYmJOaitvT3lWSm94M1lBNjZ0VjFXVmg5ZGpOMitsUWhEQ0FDOE9hUnVWVmdIelBCL25QeU1BZStaZ1NxZFo3SndFOWRrY3NvazUyVnl4bE1YUnRKRXZTTndydkpjMlpXTU1XWXlsUWFsOHZJcWE5a3pGcko5akhsOGlKd2xIUE1CSzg1Zk1PQlRvdXEzN1lqUXlaWnpxSk1EdmpNNVF4OHpmMGtQWHFESTIwcVNUR21td1RhU3QvL1hrbGVBVXcyaXltSUFMMW1aN3lRMUxDT21lRFZPWGc5SWZIMFFmdlNWeGxRZkhSanl1VU1kc0VQRTR4RjlBek11UzhPUlZPTXFmSWNYd01taWJFVU5LWVVZRERaUXFDU2M4eVVZa3gwUVdQc1UxaGt3WmpXN0tUQWVDNW5ibU9pTDlVNzk4V2hlYmN4d1JWWGVxWFAvUzRKMUZweEhGc0h5b0xGTHdVQ29FVzNkRUdiOW1GTzB6a3owYlBSRGIyZUhhNDYzS2JmLzZyeitYOE83Y29zbnNzWkxPOWNOVHZXOEtBUmR4dFRCNmJtQ3JTMnI1WFVnMWNMdU0yaDA4UHdCVVdBSHVaczZySkIvSlllQnpVejR6d1REcHF5N3dzNWpJbHVEVGdmNTlaYlBtY3dPeHFjaWtnMWZmbmpOQ2IyNWM0OVlHemRSUTNTMEpoU2dNRmtFd0Y2bUxPdEpkRTk3MnRhbkk3WkxtUHE1aXlaWUxzdlVXMEZhRHNmWTlFbUc4L256RzFNMUdQYmtVU3NUNmN4dGVuYjdmd1UyaW91b2pBSXVETXdGUkhRRWFCcm40R1dNQWZ4YlMyZVpreDdKT2NrMHpFenpkZUF1T001Zm9IUm9JamtjK1kySm5xamZkZEZFTkpjeGpUSFptWXFkOXJSTE01TUtYQmlzb2tBblMzMGxNUXhFMXpOZHUzbWRmVHZwOU1KeUhCMTFBMklmTTdjYXlhNm10dVhYRmlmTG1QaTMrSXE3OEZiRlZqMEttNUF1R0RCTkJ1QkkydnJpNnJ3b1ZISXZUVmVUVitZOE5vakcxTStaKzdkdkt6Vm5NT1k1TGU0d3VpUXRxT0N4bVFvQkViU0VHaGJCNXdOeTdqZ2pWWFh6SlMxTU9GTjJVdXZOQVpTMC9NNWN4dFROMk0xNXpBbStTMnVJSGphVWd2UG1WSTdDVE4wQkNyV1RuakxNcTdJZlFNaWEySEN5VnViaEhxYmZ1Rjh6dHczSVBiU0Z6K09OZE1NRVYrN1FyY2FYZjRzTUx1U2ZnVGxKd3FXdWh3SWdBb1p1MjVOeTdqb0QwczRkcTdwallHMGhRa0REdFlnTzZNaG1NOFo3UGNOa20zVU0xWnp5WmxKZll1cmVoTS9TYkdmZmRjaldRRlRMaVVDOUREbm1pNTVOVEUrOTRqalBpdU00OW5IVE9BSGJ1dDBnOE1lbk1HTEV3ZEp1cldNMVZ6Q21MUnZjUVhKVTBUQ1crTkpsREVsaVlDOUUwNlBtZGJNWXM2M2Vmb1pDeE5XSFd4aDE2UVRHUFBnREpoTnRrRzM1VkxueElReGFkL2kyb2FLQXllVHpqZTZuQ1V4OFRJallPK0VVeFZlTndIcHU2NWc5eklXSnF6NnlHL2FlbkFHZHJOdDhnb3grcDdmYmlKVkpDU01xUks3c0Yyb3VPbXNpRy9hT21IQlJBdUJGZEFnUFltcThJR2VRSmZmaWUrL3A3c1M1QnRtTVNzR1ZybHZKWVZGUFRoemZnZEU1bXJPTmliOVcxeXA2RzZaV2lucFlRSmg2WXVPUU1QYUNhZTNhZzVOb2FkY2Q3QnJHUXNUVmgxMDJpUVRHdlBnTEtxWjZ6M1dST1pxemphbWpyWWNwSXUwTzA0dThkdUpuTEJnb29WQXkxS2dydkVEbTZ6d3JHTmRUaGNtbXhZcE0rcjZ0ajJ6UkU3TWd6TzRuTEdhb05MUGVKZkMzaHIvYytQdDJscmFEb1RyNi9rUzdXTENwVWVnYWUyRTc1R0VVd2NPbXpWWDhZWEpWaVo0VnhOME1vc25NejA0aTFxT2s2R2U5YktqUWRtY21jbzE0L1ZHTUYvM2FxdHFMeU1ObWhoQkJEZ0NvRC9HU1dWSC9sWnlEQkRzbVczRU1SNmlDNU5Fb2xHbzc5cFFOMHJrUkR3NGl4cU9yNmVvcDcvTlpGOTAvWmc1c2ZXaHlXc09ybUFhUG5Ba1l4SWlZQ0JBMXdscmVrclZNaTZhNXhpdjZkSktyNVlNTjBaY3RIdHg1dnAxQUpEZ1ZwSWRrV0xNVEV0VmN3K2QzcEIxZlhjTWpDYjdxUlF4QXhFUUNGRDkyZEhRb05jQVZyVTRDemFOSWl5cFllMWIyRlhvRDhHdUpoTURVcnc0bXlXR24wYkpnK1k3cHhmZXRHNU1wWXBWa203bnVWNWRYM1FzR2dNa3dhS1hBNEZ5Qy9SSG41bitBT0tKN2VGMndpNUt0ZVEraFlWWUoybUJWb25NcUI5bjgwazEvNWdsa2RtS1preGZxRUJKYlRNdldxWUpydFhSUXRKa1Rhb1l1L1FJZlB5OS94dFRIL0syWC9ybkZJekY5ejU2bmFvVCtlWmYrdmxESFowajA3Nyt6YU1mcU5GaUoyOTc3Yy9veGN4dzFiMldOd3VseEx3NUExOVFkOEFXMy91NnQxRE95S3NzQ1ZRNzBwaktQM1V2SzBoZU5oQjVwZmVCZjBpZmIzbjBGMVZ4SHJoS3ZtNmxZQlFSTUJGb2N1VmgvemNnYTArTGIrbEZ6ZC9ubzRzWitlZ0R1MTZEZVZ1R1FacTVPVEZ2em1BNWQ2RFJPcEo4d2FlZUhoZVJ4a1NkU1A2c2lVeDZhVnc4OWt2MERYT1BKcWFHSVVSQUlGQW45OTMvMEQzM1BPK2grL2lwYkUvR0g2d2VVK05TaitubXdLTGt2b2Nlb05XcTVCRlZ4ZzdNdVU1NjdVSnBjVy9PSXRPWmJKQmpLdEZERDk1SFR0eW1MSTFwbnNsQVJkZ1NUTUJwR2hQcndTcDVzY1ZYSzJNUlpoWEZLQ0tRamNCeWNtV1NYUUZ5WnlmakdoMGxsblBabkVsanlpNWw1VFpIOEZndFVoaTk5QWhVVTI1VFp3RFRuNHhyZEpVOGw4RkVNbXNZWTRKakp2YzBseVNQS1loQUhnTHQ4SjI1bG10YkxLK2Q4UHo1d0kyMllZeHBidFM3SE9GaVlZMkxpMEEvNHhnMFJlcGF6Z1dKbEdxaHlUQnJCRlVaeHBpbW5DZTVRYzFpWVVSQUlyQmduTWZJMUt6UDBpajdEMW1FN2J4T3lyYWRYVTdFaHpHbUx1NC9wS0NKeVVNZ0VHNGEwNEZybVNHWTRsVUNOWDBZWTZxSHJ4aUhGZ2NyWG53RTZxRk9Xei9uQlkzQ0lKc084OEdHTUtheTg0cFJZUUlnb2N1R1FMQnR0RU90YjFoRUExVjlDR09hRHpQWFlRWEJlcGNGZ1ZDRktnZHVzbzJBWTVqWkRtRk0vZkN0ekJIRXdhb1hINEZhNG5aMnBzenpremxsb2p4TUJlbjZFTWJVeGxPbXpMN0d6RkFFanNJVzRkM0ozUmxZRHRycUNEZW0wbVN1Y29SMkNKWS92d2hNaDEzYnFhVDlET1lZRUtpbmZIT2tzNmx3WTdxQ0crTk9KREZ4ZUFScWpxLzdTcVcyS0wrL083VkVnUmxUSVhjdHdvMXA3eGp2RWhYWVcwZ0tFT2lHYk0vMXc1ekMwUUF1aGV5MkJSdFRPY2lMSEUwU3JIMUpFRmpLZU4waUFVSFRmaU1vVWFMSWhGN0s2eGF1Tm9LTmFWYTlvK0VpaDJtSXdEQUl0UHlYUWRNaGp0Y3d2SmgxNWdKV05jSEdWQTl4YjAyK01JWUlwQ0F3Nzc4RjNYSjlLMGtLMlNLUzIvNzc5cUhHeEgvdnRnZ21rUVlpRUNQUXZoT0hNME5ML21hWFNjYzdjOTd4OWYwcGxVT05xZWR2cHlrdFlqSWlrRVJnenZmc3FERnh6NmpsL1lVbjViRFQ1Sm5KT3F4SjBESGxnaUxRYzMxQlkxTFc4dVNYN0V2K1c0MWhiMmIxSjdxVGtzUVNVeTRxQXFYWGUwbFcvcUJYc1VJTC9jNitMN2svUGZBdFNjdDkzcHR1Q0ZVc2l3Z2dBb2dBSW9BSUlBS0lBQ0tBQ0NBQ2lBQWlnQWdnQW9nQUlvQUlJQUtJQUNLQUNDQUNpQUFpZ0FnZ0FvZ0FJb0FJSUFLSUFDS0FDQ0FDaUFBaWdBZ2dBb2dBSW9BSUlBS0lBQ0tBQ0NBQ2lBQWlnQWdnQW9nQUlvQUlJQUtJQUNLQUNDQUNpQUFpZ0FnZ0FvZ0FJb0FJSUFLSUFDS0FDQ0FDaUFBaWdBZ2dBb2dBSW9BSUlBS0lBQ0tBQ0NBQ2lBQWlnQWdnQW9nQUlvQUlJQUtJQUNLQUNDQUNpQUFpZ0FnZ0FvZ0FJb0FJSUFLSUFDS0FDQ0FDaUFBaWdBZ2dBb2dBSW9BSUlBS0lBQ0tBQ0NBQ2lBQWlnQWdnQW9nQUlvQUlJQUtJQUNLQUNDQUNpQUFpZ0FnZ0FvZ0FJb0FJSUFKbkVJRWJKUFQ1MmhtVTRzeXdoSENlbWE0NEJVYU9RbTJKM0QwRkxzOU5rd2pudWVtcU1URGFDelltY2pnR05pNEtTWVR6b3ZUa01ISTB3bzFwYTVoMkxra2RoUE9TZExSVHpIbHVUS20rMjkvODN1Ly8yYnUvcjZhYjNLcVRFQ1pTQkJET1M2MEhGVzRudTlrZ2ZPWlByaXQ3ZWlhNzZPWE9SVGd2Yy84L3pvM2tHN2tZL1BYM0NITzZuVnYwRWhkQU9DOXg1MGRMM0VST1BERDRiSTJYM2ZBb2UxbUxJSnlYdGVlWjNIVnVJZXNlSU15OGg1WGQ4U2g2YVlzZ25KZTI2MEh3S1c1TWZpdWhkOUxDejE1bXVQSmtSemp6RUxySStTVnVUR1RmUzhnMmxMN2pWZktTRmtJNEwybkhjN0gzdURWZDh3S2hERzdNc1ZmSnkxb0k0YnlzUFUvbFh1REc1RG5mTEZjSk9iak1jT1hKam5EbUlYU2g4MnZjbWdaK1F2NDVJWDZUbUIrNWkxY0s0Yng0ZmVvdlVZTWIwM2Q0MXVnUXZEaWVCUlhDbVlYT1JjK2I0OGIwbEtlYzgzaHhQQk1waERNVG5vdWUyZVRXdE9VcFp3Y3ZqbWNpaFhCbXduUEJNOFVkR0YvdmJaWnNCd0N5OUpyMHdqZDIwL1BHbFBPcFFTcmgwc3RUczRJeVRnM09LRlNDRERDb3hPOVpwLy9UbjFQb3ZpeHRnbnZHMzViT0xNMEp4U2VibWp0M21jOU14NGZ1N0VScWJUV1JsSjVRZjBWNjNwU3ZhNWxPSWpCbituZy92VVp0TXowdklPZlU0SXlpTUFreXdRQ0J5YTFzcVNmZmZWR1dOa1hSQ3NsbU9CQ2ZIR0lwMlcxdVRUc3AyWFp5OSt0MlNucDhnV3lrWjVackwwelBIRXRPSjJ2NnZYbjdzSkJHVHd2T0tBcVRJQk9NS0NybjNYV1pmUGRsYWxNVTlmTVdJR0g0REtjTVY3Z3grZHJJdk0rMVdNRko4N2tzbG02Y0ZLTytXVzNvZWJOa29FZXRjS242aUpVeVhQVFU0SXlDSk1nR0E1d2lrdmN1d2FTN0w4cldwcWliZDQ4bkNKL2hPaDlnNDgrK1ovMXF4bXhqa3JoQ2RzMEVNelpESE9wYmV2TWZ2L2V4QjNmTWtzWEVLdG5qUmFNWTJ6NDFPS01vUklJY01EeU1hZExkbDZOTitjWVVoTSt3S3RmanhyVG1XYi9scmVtZG5Jc1ZQY2ZiVVVlTUdlOG1QSG1teFJaeXRrNldDanFQUGpVNDRZMmFhNzU0NUlIaFlVelJaTHN2eXRPbTNKa3BCQjlmSEJQbHBya3hQWm5JY0Njc0Q5enBpZFI1c3BsSU14TG1TZEpveG1kTTdid05qM2JxKy9zRzEzbVJVNE16aXZ3bHlBVWozODJEMS9RbjJYMjUycFJ2VEFINDVIVnllbjZOVzlOQmVvbWhjbzd5Vm9SUjdla0U0VTg4V2dGdWtyMlVLQmlhc0p5M29vYjNVYlpDaVRyTG54cWMvaExrZytGaFRCUHR2aWhYbXp5TXFhZ2VkbmE3U095QytzS1R0K0xNSXVISUsxZXoxeWhRcGV2YTdTdDN4bUpNajJjdjRJQ2JVa0ZYcGJvVXpOT0EwMThDSHpEeTFXR1MzWmV2VFI3R1ZGUVBPN1JkSlMzeTNuZXNZRlNSSVFKWDhqMzRPYkxtSU53Zml6RlY4c1ZyQld4VU92aVdTYWNHWnhUNVNwQVBocy9NTk1udXk5Y21EMlB5eGtkMjVUQ2ZIVzVOMjhQVVRhMnpsN2RWQ1RXcnJpMktxK013cGtXUGlmZHF6aFpGcXFoV3hxbkJHWGxLNEFHR2p6Rk5zUHVpZkczeU1TWlBmS3orREl1S096Q1pwMEpoRk9tcG44ZU94cDdMejRPWHY0dGZNL1hKZXE0RWl3WDVlYWNHWitRcGdRY1lYc1kwdWU3ejBDWWZZL0xFSjFkVHNnck04Sm5KKzBwUkZpMlp0NUM3NEllU1V5NVhFSTQ5aXpjbXJ3dTZ0WHhYVUlxWDlYbHFjTUtWSWk4SlBNRHdNcWJKZForSE52a1lreWMrV1oyYm45ZmkxclNaWDlLN1JNTmpLb0NkZjhkM3VZekRtR1o4NXNtb2wvc2U4Yi9lOXdIZ3RPQ01QQ1FBL24zQThES21pWFZmNUtGTlhzYVUzOE0rL1p0ZFJ0eUJTZTVVWjFmTHltM21ib3pUMmpYSGQwcU13NWhtZmVaSm1DaFhzMFNpYXJpWlhZRG5uaHFjK1JKUUJuM0E4REttaVhWZjVLRk5Yc2FVMjhNKzNadFRwbHpsVTlOR1Rqbi9iSi9SRDZpMUhHYzc0ekFtajVFTnVKa2pPY1BKa25QN01ZSEtxY0daTHdIbDFRY01QMk9hVlBmNWFKT1hNZVgyY0tJdmgwamdGdy84Vk1XTC9LemZZcjd2bUF2R1lVeE4xMDVIUXBCeTNwY3ZMVHJZVFZDQmhOT0NFN1o5SEZPOXphRVBHSDdHTktudTg5RW1MMlB5d3NmR0t6UXU3c0FVYzZHR050NzNNOHdGeDZKcERNWlVKbjVIU0oyY1JaT3ZNWjBXbkZHVUp3RjBqUmNZZnNZMG9lN3owaVl2WS9MQko5UjJrdVVyM00vYlRlWU1sOUx5TzdOWkpzbnRwekVZMDV6bmwyY2V1WFlYTlFCOGpTazZKVGpwbkhoTjQ5Y1o5QUxEejVnbTFIMndHdGgyaXFJbitobVRCejQ2MGVIQ1hXNU0rWGRJUE1uWFBJNXNLU21TTERjR1k1cnlPTEtsM0t6a2xQTTJwdE9DTTFjQ0VOSUxERDlqbWxEM1JUN2E1R2RNZVQxTXRXRGtSOXlCOGZPRzhsdWJjY3c0emxyTjVKZ3pCbU5xNUkvWGpMdlpuQm5NMjVoT0MwN1lxWE5kS2pHZzl3TEQwNWdtMDMxZTJ1Um5UQjc0R0dBTkYrbndxV2w5dU5wMnJlbjhQdVZWOXBKcnF6RVlVejFwc2piSExMNllzN2J5Tmlid3pkbXo3bXdtT05FYlRyZ0RrVHNlZW9IaGFVeVQ2VDR2OGYyTXlRT2Y0TjVKVm9CTFBQUnhIS0lteSthbnJCRFB1MG5kNUs3ZkdJeUpaTDZ4SG9zRHI4bG1uZzc0RzlNcHdRa1h4N01sQUZtOXdQQTBwc2wwbjVjMitSbVRCejZ4T2d3ZEt2WU96RkhlbDl0SVBxZVNSenZGR3hOOFpaQnNMK2V6NWpqMzBxcjRHOU1wd1FuSDROa1NSSkVmR0o3R05KSHVnMTJWVzFvbnBBVDlqQ2tmbnhUeVlja3ROak41TGk3eVNMZDk2U3lReEF1d0ljYTAvTE1QdkQ2UEYvclR6Y2s5UTNldFR2WVZCMzlqZ2cwbzl1VHVyYm41c0ZLOTRhUjc0NXRXWlN2cUI0YW5NVTJrK3lJdjhUMk5LUmNmQzY3aG9yTzg5M1BYcnhiMU4xVWY1cDdSUjZvdmVyL0txMWlMbEk5VVh6WlFtWG9BVnVwNmxJWXRZL3JDWTdVWC9aamxmUDI3dDFSUGZ1VXdpaFpyOENNM2V0N005Wk5mWnZRV3J4OC9mMTlTdm1LdDRDRHpWMldlK2JtWFBRWUdHTk5ZNFl5aVQ3emw1TzJNOVUvVVRqNmt5NkJKTUFvWXBqR1YzbGQ3MVM1dHBmUno1T0VER2hCUHdkMFhqYUJOcGpINTRDT0ZHTU9udkFNekNLSTlUKzRqVDRGYWw5OUo3aWZrdzdLdTlkTXovd2d5NHdQaGQycVRFYmhEdWpIUStxWXgvUm9oSjJBeHZ5Z3AwODgzTWJ1L2UxaXVQRG00YWN5QjdlTXFlUWVVK0d6MXVFYnVBbC9zV1RHWGdqTVZ5TndSZWRGY2RWTUc2VTJick8vV2crWDlhbHcyT3pST09Ca0NWZVlnenhPUVdMOEVwVWt3Q2hpR01jMDB5VEZoN21NYnVsdjNJd3Z1dmxHMHlUQW0wSkI4ZkxJN2NMUmNjUWZHOXdjeGVHT3RWOEpOWmZqS3JqZVM5MGRMVldrWTRKZnJKckpNWGc5dmQ2MEw5dWFON2lDSjE4a05ZL3BiY3Z1alVmbkxSaFg0RmFSZlB2eE1oeno5eEpPSFFQZlpXT3k1NDhFU2dhL3NtcW5lMlkvK1FCbkdrUXF4b2tkUDdpL0d0OGpidWk2dWtNeDM3UU9NU1Y0cEdnT2NNQ09Udjc4UFB6MjNHVVhObHg5R1gxTFFnbml4QkNPQllSalQzc2x2Ulg5Qi9mSFo0NDlHeTAzOVJiVkN1eThhUlp0MFkvTENKMWFiTVlSQXllbWpUUnY1amN6QW1lc3NURHB6NUExUVdPM3RBQ205YnVNWjJzbHl6SWMzYWRmalhHMk9FSW02TVMyUUUyYVZueGVmdEVpcFJsNE1IM1NKZndEZnlLT2ZzemJnMExrSmswNExyRXpiMkdvYnp0c01yUlpiZXpXMkszcWdHVStnMEliOWhCalQrT0NNb2pvMStUbmdkWUV1Qm45TlFRdVJXSUtSd05DTmFacU5keTNBdFhNTkRMbWlENVNGZHQ5STJxUWJreGMrZHVjV0c2OVFXekxtZ0Z6NnMrQmhnTmJzdDhGY2FFaThYemhybkhhVXF3ZTBrNldWZG8zUnJKUHduRFJqS2xla083WVg3N1UvVHZoM2hoK3hiUVhqQ0xLNXhheHJucG9MRFlscG9Xa2NaajFPZWEzUllaMCtzRmVxVFVZTDJSZEZRNHhKWGlrQ2xyd2ZMemdCWnc1QWxSeTBRYnZoSXFDMjBJMGxHQWtNM1pqYTdCdmpyNUpuNXFucDFvbStIaTYwKzd6RVQ5TW16Wmo4OFBIdWxhRUtncGJUUjg0Z1BqUzZ0NmpQUWY0Wkg2ektST2orVldVNWxNZ0M5UXRXbEpydXhiTUNwTmVOV1lNVzE0enBZMnFpV0lvdHNDYTBIN3k5SFppZ2ZwN1c0VStKem9kNzVFNmJpOUNYdGF2U2NsaXh6anA4RUduRHdMMG1NQ2dtSzVQeUw4aVl1Z3hOblhvSzFUalpDMDRRa2Y4ZVFwMThKNzJNMVNOU1RrcElTVEFhR0pveExYTFRuU1luZEs2RGpwQURIRzJ1eU82THZNUlAweWJObUhMeEtiLzVxMmtQQUZySVEzR0NKL2NJWFd1c3ZrN2REYVdQVFFKd3c3T2l1MDVSZzY1cXVrUytMZGd4RkxZbHFyQjY3SjltVExWNFNtbkxxUW1hVzJYbHdNOTdMcTVGUTlQVWFsdkF6Z1pMaHcwMURvM2hWODVRUG1BK29rekJBeVo1aTRmb2Z5RE9xOFJKZWlqSW1NWUZKekEvWUV5MXlERVZ1R25NVEVxQzBjRFFqS25MVVFiQzFYWDZacUV4TXhYWmZkRkkyaFFiVXo0KzRsczZRSlRFbzIvbU1KU0gvUWN6T0gxMi9PdFR0YVdMZ3dHdlVoZEcxTlVYOVZGekczS1BsQWxWaldtcloxdUVOak9Cb2l2Vm5wSXVaRitaUnRXMit4VTZ4N1NWamNFZ3ZRNEoxSEsyNkNkL1pxbFBCRHNrdDNnVVZuQ2JQRVQvZ3dFTTRsZ2lGR1JNMUNHaXowNkNUR3FDRjV6UkZXQTB3dzRBQUNBQVNVUkJWQ29CUEh2OHkvbXFTbUNhcUNRWURRek5tQ3JibEM1MVFHaHZBRjQ2UkVWMlgrUWxmcG8yeGNhVWo4OFI3UmYzSXhjalRPWlIvb2s3TU5vYUlvZmFNbjBWRFZSZTlDN01DdnpkdENOOUhVS1hsZFFmRUsrdGdXcnIxdC9RaTdMbTRwbHBUek03Nk10ckxCdFVhSmNGNEh3eXRqV1djclFLSDVDNnpXSjBtcUVKMUhKMjZTZC9HblR5QkR0YjVkR3VZV2t3MiszeWRPZi9NR01hRDV4Z1JLdWN1UllmQjVxR3ZTb0pSZ01qTnFaRjBXK0FKbFUwbUpuMFBab2l1MjgwYllxTktSK2ZCUmlBVXA3WE9EdCtpRVRRYy9aUTVmZDZtQ3NCWTlXcUtBMkt6dXBxMndXZ3VNelkxWHhrTGxMQS9aT1dLRnRVeGdSTE1McFhJQjRaQWQwNTRFbHR3dzRnamJvSlVWVmFMUjFMbWRjSm53UElFRTk5RXdMeGZBUXNiOGdzTm9sdHg3RkVLTXlZeGdNblNMakxHYXR6dVQ1bStOVFE2RGJMSGcyTTJKaXVpckVWeHAvbmdERHNwYTR6K3Z4ZmtkMDNtamJGeHVTSGp5YkVlSUtnV2ZSWjg2VStSWlc5SCtzMDFEK2dkZHY2c251RkZvTFpRUmlHdVVpQjVaVSswTkhLeXBqQWY3eEZFL2pURVU1ZFRabEd5eGlTb1ZUdGdMNUhxaVkrTUNMV0p0RFI3SVZ4ZUtRc3NxUGNUOWFNVFpLM0xmK0hHUlAxdytoVExKelJrcGdxNkdLSk1mYVZmY2tmL1pRU2pBWkdiRXk5VlU0ZHBpVFdHOHVmNW5IK3Y4anVHMDJibERGNTRxTkxNWll3S0RwOTlGTzV6SGI2ZEJYZkU5TVJCTnZDcnVwOFN1QjFHN1FQWUZ4alhhRlBDaXg3SlhGdlRobFRYM3AyckdCTGVHREEzd1luRExwNmpZZjQvekxkV29BMUE1dU9JQW1NaURtVTBQYStLamZERkxDdVRFak5tTHlFUlZKVjQ0RkFZeG9MbkJGYjlGRitTQUk2bnNwQUdSR00ySmpZR2dVSXJ6aWhLYkQ3b3RHMFNSbVRIejRVcXZFK29YZGdlcHZBajFvTnhldVZEaEY3WlpUZDlqcjhBNzlxaDBiWXR0NFdEN0gvR2IwQnhySWVsMnlJemt3M3BpWHFUOGFySWJXWUE1MCtWSFRtMlVoUmxmT2h0WUlEQldXcXFJcWJnVUJqR2d1YzBZb1lMR3pXQmF0Q2doSEJpSTFKRGtUZDJBSFJRQ213KzZMUnRFa1preDgrbWd6akNvTEcwdWM3UE9tL2FRQUY0UktjTE40VTZtOFkwNWYySWZ0SU9XZGdJaHV5UEh5dTJGdHlzWnNIMUhiamtuMnhtMTFUbEZyS1FIbXBtWitBVDFqMTc0aEs0Smd3eXpHTWFmbWZRQzQ0bmRUL2g4ZGF3WUV4cmZFTTUvOUFZNG9haEQyRndobE5iM1BlWUE0V1F2QzQrQzhrR0JHTTJKaGVLK2oyRk81NmN3VjJYelNhTmlsam10N21ER2Jqb3d1UkZTNmxIRWo5YUZZbG5nZGJOdlNoSjkyK0R5eFN4QktWMmhWZi9UYjFtWWtSNnFodGdZN3lzRmpHVlpVaEcxUnVIakN5S3hPWm04RldRR0JpQnp5MUxkZmFjU0cyZ3RzVmNiQXJ0cmtCUm5Xb0YyRWJrS3M4QlF6dGxwNVhWWnNwTXZVekdwci9rYnhTaS8xL3NranE1OWpncEMzR25yUFJ2aTVCUDBZd0VJelltQ1R4dXRsdklybm83aHRlbTVReFNZWTk4SkZGTXo1QnBkM1BJS09TeUFKVnBZOUhTVWxMVzZRQUVsejlLNmFHUXRGNCs5eGFwS1QzQmt3ZjBteG9XK0Fvc2htd3A5d042TjROeVlYNmhPeDlFZWtMTXdmclZOazhzS0xNTU43VzR6bTZLcklVNmFvQk00bG55eUtiakRaNW5VRXlKeTNGRDA1YUc4emptb09LTHNId1lDU05xZVljWW92dVBqL3hYZHFVTUNZUGZCencyVW1KVHBjSitaMGZpYlBoQTV0bWVseGJwRkQxSDlDU0NXTUNqTVNsSGR2VEI1RXQybkptQWc5TU4yb295Q1pNTUlSTlhxT1c4QkFoWFZ2QkhRay9LR2xNb0dRYm5FWlhtYWFrZVlzSDVIOHFVOXF6S1F1bGZvNEpUdFplWDQwSVJ2TTFiU0FiSG95RU1jRkF5YVo1b3kxbTBWYkthTjAzdkRZbGpNa0RINHQxVi9UblVqci9SZnV1MG1ZYTF4MjFDREl6blRGUThoMlJRZTlDTUNWTkdCTjRVMnU4a0wxSVNSL2FLTFZCM0NTMHd5NDZnZXQwaTZXQ1dUcldETm9Lcmkwc09HbE1jcHVkM1NKZ0hNdDI5SEdkcC8ydktXZ0NPd05aSy9WelRIQ3k5bUJFY0RHZ1N6QThHQWxqZ3VIUWdUYjRDM0tqWG1JZ2pXbTQ3aHRlbXhMRzVJR1A1SGxjbjZDQmJ2Y2hyY0YrN0pmRDRvUlBNNGsxMDRvYVJlMUZ5dFhFOUNKN0F3WXBPWC9RdGdGbVRyd21EcElnZnlmQmxPNXpONFhaSmRkTThTamJzU2JHcWpUNkJHV2FFTG9Cd1E0THhnQW5ZNjV1c1M0NDFpUVlBWXlFTVFIYWZBd1R6WWlQZ3JzdjZnK3RUUWxqeXNmSEZHVU1NVkJsK25xZC85T0xWWDVGdmcxbDdPWlJVbkVoZTVHUzNodGdkazVqTWwvQnNCaU4vVW02VHVNT0lSQXlCZElLV1NzNHVEK3habEhVbytIR05CNDRHVS91Ull3dWdTWm5LQmdKWTRLeDdKb09oUWdYM0gyYW90Q0RMWDVSemsrYkVzYVVqNDlEbm1LVHdIa2lyd2docWZubERibXhseEMvcWJ5QnJyVklTVCtvb0RQVElPWUVySkI3RktBaWowQXlmTHd3enBVaHFMUXF3bkJMalcrSEpJd0pwaXBSeUY3QmdjNjVWRVpTRHplbThjQkorVWxaeE9nU2pBQkd3cGo2eXJlUVlMRFBncnRQWC9JMndyVEpOaVlQZkF4SnhoSnBHaXFjMzBRdHZvM2FscmNQakJzUWxFUjhxeUtlb3pqcGxiaTZhRXU2ZVhSZitVQ2t3UWNNVlB6bGtLdDNDYndqLzhVbVNWa1FiNG82MUduZnAySFFLZllwMGhtcGRSN1J4MjZXb25ZM1ZHRTlFRzVNOU03UFFDZVJGL2FDa3hJQjFsMkxHSUI2VTdZQnM0a01oNEtSTUNib3Q0R2txMzBXM0gyUmwvaE9iYktOS1JPZjhiL1B4REFDMU5XeGtRWmFhaEFHQUhVSnZDYTNHZFRMUjZJYVRCTFBpR0RkOHZUN2ZNTmJveStOaWU3bUhjVHBZRXg4MW05dGl5OVVNUzJFbCt6SEV4K29FcmMrRUdrUTA0RlFReEVHTzd1bFo0RTBPM3JjQ29jYjAxamdaRndCNjg5YTdOR29Mc0VJWUNTTUNmcnQwTkZjd2QwM2dqYlp4cFNGenlUZVo2Smd3UWkwN1FBdE5Va2Iyd0VKb2YwOVpUdThIa3d5c3VPMW9ZZmxkUk1UakRRbTVhWnhHbUJNL001ZzlURDYrRnZJL2ZTcnZwSVBzTDhoVWtHVnVBVURpd2RHeVpaU0RHM3NaaVhBSzlzMmlwcVJjR01hQzV5TUtXQjl6ZVNPeFhRSlJnQWpZVXkxeEVZUmE2N2c3aHRCbTJ4anlzTG5DRFExNWVFRHRnUFlJWkpBZys4R1ZkUEdkakFaOFpadXc1cmRZTld5eXFucVF3OUxNVjU5WWluU21HQXByV3QyVjdnMU0vWmVMQ2NzL3RmamlhOGx0UTFrMmpVS3hkY3grdkZFeGtyQVZyWloxS2dYdnBzM0hqZ1pVOEQ2T3VkdWNVZmpVcGRnQkRCc1k0Sis0ME5aRlAybTFocGNFN1A5bUpHNmJ3UnRzbzBwQzU5SnZNOEVLTjNJWG9Ick9QS3dOclpEVUNEYnQ2WWJ5QkVkcmcwOXZIN0dxNXFnQzV0eGd6MWhrSFBDWU9NY1BhUk5mRFZwR0tBSTIzb1pjTXpsZ0FGRTVVVEdTZ0I3QTZPb0dRbWVtY1lESjJNS1dEL2czUFZ2YVZ6cUVvd0FobTFNUUZZNDZtWGprTDNnN2h0Qm0yeGo4c0JIZzIwY3dYSk52aDN1UzEwYjJ4dHlLb0ROQWptTWNUS3dFN2ZGUTlyUXd4TmE1QnRXVTJwb08xTHpHUzNSRmdZNWJYU21WVmViK0dCU2tHYW54bkJST3Y3YXhubzhrYkU4bUZ6M0xaSjZOTlNZeGdRbll3bFlQK1M4dGE1cFBHb1NqQUtHYlV6eENtVE91TGhaYlBkRkkyaVRiVXo1K0dpb2pTVUlpbXpyZGs0N3ZYaHNCL1kzZU9rcDZ4N1hpcHdrNk5IcnBrRXg0K3R0Z0JtNTBvSXFGYUhuQzFucXJrMTgwUDN5YTRkcTFuNjNta0gxelNQR0ZWUXl1TE1pb2NZMEZqakxYMlZjeFl1WTJwYkdwaWJCS0dERXh2VEZBYVVPL2JiR1c1bFMrMDAwWG16MzZjZE1vZHFrak1rYkh5N1ArUDUzc3QwY1I4TlFRNlRDMHZlT0NNNnFZeVdlQU1aMHdFUGEwTU1Uek8rMG8ybWdnVHNzRDl6L3VPT0FPcC90cHFYSHlPdWIvMkZ4ZGt1a2RHUG5yaWxYYkNKTGMxbTBGbWltK1lWL29uajhFV3BNWTRHekxiK0RVNnlWbDhXWEZYSTJOUWxHQVVNWkUzd1g0Z1pRYnFoQjhNaDRvYVRZN29zQU1JRjJzRFlwWS9MR0orN1hzWVRBUjdEWGszbnRWTVdFd1l6Z21pZ05kQTcxaXVEbURYaThwV1l2a1YrVnkyaFZYaGtUbk5IRW13Mnd4OHlucVRucHZLc0tXZ0Fha2pOckpaNGRXL29NQjZXcjhvUUcrSlN6RnlkeTFmSlBOZEkwR0doTVk0RVRnS0NPRnN4QXdwVytFbzg0a0s1Sk1Bb1l5cGphZkJFTjg4UTZVSWVuc3NVLytmOWl1NC91T2UxendxQUZZZG9ramNrZkgxMk9NWVI3OFdqdVNSMEdFTG4vMVJQZnRBbzFZYjJ5b1JNQVpBNVluTDdRb0dmUVl4R2VFNmZHeGdUSEFic3l2U3NMUW92dmw0bUpUeWdsUmdQd2NkUkZqb1psTWhWcGo5REFMWU5HWCtZWXFTb1NhRXhqZ1JORXBCQ0NwUWdqMmx0VC9FRkFrMkFVTUtReDBmNmxFRUcvYmJGbUZ1VkNsTVVLN3I1UnRFa2FrejgrVElLeC9RTWJDTjFtcHllcjF6aXUxVmg3NFJoK1YrY1NSZ3ZlRlhDUngyd0JtdHpYUzBJWTFJUlRwRFlwNTVtb29ueklDaUgzUC9UQVBmZTg3YldmdG1xeVMrQmlmU3h2OE5FaThaZlo4d3JxdS9xYnlua1JsQnB4Z3lMRitBZ3pwdkhBdWNjM1ZscnlPOUxsVnk0bUpZQ1NRNE1oalluMjd4cDhPZWV4bkptNnhyV0xncnR2RkcyU3h1U1BqOUcxaFVlQ04zTFpPNnRDLzI3cXN4SDk5bnp0QWN3M1diU3R4bE9SdTZoNWNpSnBSYTExWVQwcXgwRXdSMG14QWYwcm5xY09SQjM1MFlHTWZSb3AxN1RaaVA2MGdQNDBoRVVEVVdIa01uZlBXbDNKZFBFWlprempnYlBPSUN5UjN4UkMzSlFMVmM2akpzRW9ZRWhqQW0rU1F0VDllb2YzWUxtMnJXTlNjUGZCS205b2JaTEc1SStQTGtqaFlWQkFZeTNyMHdCTUk4OW53eDlVcHI5TklaNjJwWlRpblF4WVJHZzZUc3N1V0hvT1NTMjFQeEF0Vjhtck9jV09tcGpZTjhnQ0hmWWNiL05zK2I5S2J0UHZzbytpbS9xUG9NRWlXaFpnbnpBL0h0SkFDMmhzR0RrZFpiSkdzb3dFR2RPWTRBU21OMkduNUc2SkMxR3U3VWp1MktjbXdTaGdTR09DSHFPdVJIT255OWVkTjgxaHFlRHVHMFdicERINTQyUGdWblFFZE14Y2puczAwQ1ZrdTdZT0JmK1cvZWFackhGa3VVczNtTTJVTy9mYmk1U3JjbzBqYXY3T285ZEJ3OG5MSG4wRFMvaVltRHIrZzF3eDBWU0FTejM4RjJkRVpmcEZ5SGVtNkxwOHVjWis4MHlrdzdiZ3ZpeENQMHRWWmpPZmg5ODhNMWR3c0RUWTFRdmE0U0JqR2hPY1hmSmR3RlpuRFdDZ1p2U0U2VFpyRW93RWhqU21Fam5aZ2lIdkJMNGVsNXJSc3Y3TGNCQXZ0dnVpN2dqYUpJM0pHeDlnZjR3UFRKQ0RVUEo3VU9mRzdZM29SOHhWa3ZWYmZkRk1sWHd3S3IzbkJEeWZUYU9KaHJYUmRpVE5SQ3lXZnAyUUgvalJULzZrOXFPRTBlZXFzZ3o5Tk13ZmZPN25TdFcvRTgxMFRCdlZUWkUyLzBaeWR6LzZSUFhWOXR0TTRJNGVHdXhaa1NCakdoT2NjK1R2UnRHbjRKV3plUUsvbmZoSFpOdmdVWk5nSkRDa01VV3Qyd2ZSVXUwUmVtais0ZWl2bTZaUEdSWGJmZlJiTzRmV0ptbE0zdmdZdUJVZEdXSWpGMFpJR050TFRRSU80cy9vL0NTbS84L0RyZ0hNTWwweDA2aXlMYm5aSUZLT2p1OTc2SjU3SHJxdktvd3BBanVpendkVmpXbHkvTk0wOGpkLzlaKy9Hekxrb29ybHM1T1YzNlcvMi9udGhsRm92ZzhyVjRiYmVUWHlOSXpkeHJZeURMOWl4YzVLSmYrRkdOUFk0UHdEeXZ1SGdibGZKeWRWOHEwbWw1b0VJNEdoakFsK0RoSitRaFhRWEt5U0I4bnRnZGxjc2QwM2tqWkpZNEpmalBURHg1U2s0RmhQYnRpRTBBVy9IRjZ0dVg3ODhJRlJhOWxhcGNBdkdsOG5yL29vSFhvMmpJTE5iTDhLeW43OHNlcjlieDJvU21XdVNEeitoUnI0QlNwTGJnVCtVZlgrRDJtSkVEeXlsbkJSNlgzVms3Y2Z3dGh0VEd4d1ppczIxczNxS2haaVRPT0Q4MC92UGZsZXh0SkhxaS9oQWNXZ0xnRXNRSzVGMFpCZ0tHT0tsaDZyL2ozV1ovQ3oybTgxTzQvK25NMXUzTFl6Rk5KOTRLTU9yMDNLbUNKUGZKenNGcFFJRG9MbGZuc1FUb3p0c2s3VjdUSHF4N0MwS0p4VEhNb3FmcC9tTDZkUEU4Tk43Tm9UbjZCNVZaN1NtbTNBcW1iVlNPa2IxSXdzRmdrd3BvbkFtZVJRazJBa01HSmpTcllScHhUY2ZTTnBVMnhNTVgvSmtJWlBNck80bE1makhXbC9vb214WFZadHU3ZkY0aHRIdk9DY1BNYVg5WEkvVy9LT0dDOVpOK2FTeE1RbnlNSHl3a1Y0eFp6WDZOYkd1cXVjU2dzd3BvbkFxUmhUQVUyQ2tjRHdNNmFDdTI4a2JmSXpKZzBmaGRrWUFrUHNpN05qcGx0T1h2clcxUUplU0x0NnlST21MRC9MU1V0UGhMSFFjRFhNSC96czJMdHpvaXJVMG9uSU1IaGlCckdvWnNWbFFma1pZRXlUZ0ZPeXBYMXFFb3dFaHA4eEZkeDkybVZDVFNRSSttaVRuekZwK0poTkZCb2JaaU9YTFZJMm5Xd3NrR2ZpOVBJUGlUQTBZaGJ2V3ZzUGNaMlUwSksxR0lQdENLMmt2VHVuc2pya1FJV2p6MGdMYWxxT2JTbG4vd0h1NXEzRlpESkQ0NFF6bzJGZGdwSEE4RE9tZ3JzUFZubWJUdUY4dE1uTG1IUjhuQzBWazFpM3Q0Kzl5S2I1NVhEaW8rMkwxZVgzQ0RYc3FhRHVYbHFsdHoxdjZUOTRCbkhoVko4YkRqQ3VxV0xUNVBZaGk4Q3l4dHgvbUhZdnJWUk4rTUwvbUV5YzZncU5FMDVYZXlKTmsyQTBNUHlNcWRqdWcxNnlMcVJJU1gyMHljdVlOSHdrN1RGOHdrYXV1VXZzMXdiNDVRTjN5WHJzTWNIc0xTNDRkeXhUS0Z0eE55azkxZDV6QjhjeHpnYkxlaTZPNmFGcHpXekEvVmxuZWNEWHBsNEl2QWt6Ym1TeXlMMEh5VFJYeWpqaGRMVW4welFKUmdQRHk1Z0s3ajUyekNRbE1UODl0TW5MbURSOHpBWUtqUjFKRFF1akNvcVpVa0ZqdXljdlhNSlVZTHdNQStlTzV0U1FRa3RMMXM1UldPcWNmdENVNm5QRHJxSGFxUVR6RS9OTHc3NDkxWTRIQUszSllZTGpoRE9MSDAyQzBjRHdNcWFDdTQ4ZE03bWw4OUFtTDJQUzhIRTNWRVRxVUJ1NTBEQTdHSEF5b0FFTkZzZFYrWXJ0U3ZiZGUzNU9nanpSdmhsMFJVNTZOSnVmckRocnh5aUNrb2tKU0wySklXcVUzWHQrVG5yWmlXT0ZNNk5wWFlMUndQQXlwb0s3YnpSdDhqRW1IWjhNR0VmTWdvM2NSNFlnQVg2NWRiOGtKbEpUdTlFVmVYTzFwV3MrTGRrT1BXV2liNi92eEczUTQxaDVWUUpTdS9aV2QxeHlTbFVEaSthN0VlQ0tyY2NGSURSUG5qWGl3MGZHQ21jR1c3b0VvNEhoWlV3RmQ5OW8ydVJqVERvK0dUQ09tQVVidWZ1ZUpENjNGUmNFdi95Wk9HYUdqdFJxcWlhMEZzWnJ3eEJnbHlMN3dvRkprTWNhUmgyNHNyb2VsNElWM0VFY00wTExhalUxSlZkd0RYc2k2dVllNXhza015SmpoVE9qWFYyQzBjRHdNYWFpdTI4MGJmSXhKaDJmREJoSHl3clp5RzFyQmdFdVUrcGdQcTF1RjNUWVBXZjZOV0pxc3VMc1h2SGVISXZGZ3lXUFpzMXZqTmRDVUtTVGNaK2lMcmZRRjlnOWFIVjFQS1ljVmJRTlNDMDVQRGhlT0RQNDBTVVlEUXdmWXlxNiswYlRKaDlqMHZISmdIRzBySHI2a0c0VExxc0pCM0pnbloxcVRGRk5iT0ZGdlZWR0JGNU8ybVlCOVc4ditQVXBxTHBIN2g1S0N1Q3BhYVlONjZsMHQzRktUbUh5bCsyZnNEM1VSV3QzUkRZUy9qbGVPTlA1MFNVWUVRd2ZZeXE0KzBiVUpnOWowdkZKUjNIRUhKaGZ2ZmZGNTlVMTdmSlBQUWJhZS96VzF4NjRtKy9LdmJFclR6SHRiNU5YbWdYTHl2VXkwN05qcFFxNXM4K0x3RDNYMk12ODdPc3F3TTVMSHYwRmQvV1MyamlzdklPV2dCY0dCMmJKdmo1TW1GbGhzVEhEbWM1TUxNSElZSGdZVTdIZE43STJlUmhUakU4NmhpUG53QVNqRGZEWjVMcks3T0NTS1g5dXVXc3N5VDJOY3UzcC9XaW1UWjVrTmhVWG50VWR0amc1TDdSVUlTZS9BT2IweFhjUjh0S1lKRXdIL0VtcDM1Ty9PbldUd0NzY1Awd0lmLzB3THQxVWtzVnBRNFhHREdjNlQ3RUVJNFBoWVV6RmR0L0kydVJoVERFKzZSaU9tZ083S1A2cmhacnk2eFlKdkhyMHZBZjVXNnN1SGxxUzZsK1E0d2NKK2JaWThYbnB1dlFEWFpVejBtYitBVmpOTWJXY1g5Rks3UjNmL3dDOENHV3Z5MVNKT2JsQUs5ZkovVlZ5Yk52U3RQUURWWTBoQTJPSE00MHZUWUpSd1lDOUlXMlgxTjFnc2QwM3NqYmxHNU9HajF1aUlsSkRObktuY3k4SnhCek5xL251NC9BeTA3K0lNM2hvTG9DVVZmZVQ3M3V3ZXZ6QTl3K3M1T3hvVzI1L2xONVZQZm14Uk4yV090Yk5KcE9iTzM0NFUxZ0lrU0FIREE5am1uVDM1V2dUbkl1QXQ1TDVoT0NUU1NncnMrSy9MdzR2S1J4a2tUTHoycW1IVUxSY1R5cTNXV2xzc1hsNy84Tm9hVWxadnBFOFJPU1U0SVJmUDl2eDV6WWJETmpyekoyWkp0MTlVYlkyNVJ0VEVENytTSm9sWVVmUysxSVBySzNOeXBteHVheURtNW1pM0twTUZ2VE1WdGFwVm1OSW4xTnZnSVZQQ1U3NEJ1TWdDVExCb0c5dEtuYytJU0ZMbUh6M1pXb1RmVTNEWGtaWWpJZmhZMVgyamJiOTk4VmhZZ3Jxc1Y2R2xmYUxXdS83eWdsRDkwWnEyZkp3bXlFT2VxY0VKNmovbG9PYjFLUXNNR2dsNS90b0dyWEpkMStVcFUzMG0wWTE3aHpCUUh3Y0ZEeVNZTExKOU1aMEVpR2pMcTFYZXIxZTJ3eC9mdCtNVHlEMk8rbE5sajlZVVB1bkJXY1VLa0VHR0JTS1B6M0lCdVFVdWk5TG0rQ0xTRDZVelhBb1B0blVVbklETm5KbmFzTzgycDdTN2dWTlJqZ3ZhTWY2aUJXeWtRc2VUSmd2NGNQQXhTcURjRjZzL2d5VDVxYi9mZkZQMGFPZHd6RHlsNjAwd25uWmVseVgxMzhqbDlsU1VZY3hPZ3NYS1l4d1hxVGVESlFGdGhSUzN2UzJDSlhmU2VjbDdTNmNsWTlSaWdEQ2VabjFBSlpCdXo3eWY2SEpiRW05VnVGVDV4S1dRVGd2WWFkTGtUMDNjai81UGR5VXlNUVBXaVdqNStNVDRUd2YvVFFlTG8veTc0dVgzL3hURldsSzlqZDFqWWVwODBzVjRUeS9mVGN5NS9EVzkvRVBwVDF2L3NxZi9jYTdYM2R2YkVnUVVpOHpqZHowUlNTQWNGN0VYdldWQ1RaeXc1NkpYd0h5bGVSTWxFTTR6MFEzbkJJVGxUQlR5bnBKL1pRa09GUE5JcHhucWpzbXl3eHM1QVkrTzVObDhIeTFobkNlci80cWxsdll5QTE4QnNVeWNMR29JWndYcXorRHBLRmZGQnoyeUsvTENtcm1zaFJHT0M5TFQ3dms3SWRaRXBUMmZsZkQxZHhGVDBNNEwzb1BaOGwzSTlpWWNyOWtJNnU1aTU2SGNGNzBIa2I1RUFGRUFCRkFCQkFCUkFBUlFBUVFBVVFBRVVBRUVBRkVBQkZBQkJBQlJBQVJRQVFRQVVRQUVVQUVFQUZFQUJGQUJCQUJSQUFSUUFRUUFVUUFFVUFFRUFGRUFCRkFCQkFCUkFBUlFBUVFBVVFBRVVBRUVBRkVBQkZBQkJBQlJBQVJRQVFRQVVRQUVVQUVFQUZFQUJGQUJCQUJSQUFSUUFRUUFVUUFFVUFFRUFGRUFCRkFCQkFCUkFBUlFBUVFBVVFBRVVBRUVBRkVBQkZBQkJBQlJBQVJRQVFRQVVRQUVVQUVFQUZFQUJGQUJCQUJSQUFSUUFRUUFVUUFFU2dLZ1M5Vm55OUlsVDVkRk0zTFJlZXoxMDkrRlNUK1hPVkY3MDhJanVnbUlMbkFDWDlKN2lFdjV2TDF5TVlGRm5Sc29zMlIyOWZKcTZQbDZrdWFaTXRxQmRHMUFMblEwWEx0SFZIbGhJdFlUZWpDaFJhOUtPR2FMNCtpK3ZGKzcrdFIxSG5PSklyb21uaGM4TmpzazZBSlpKZEtXU0xrZ0g3aUU0VEFsYWNPbzJpS3ZBQ205V255bEZrVjBUWHh1T0N4dlRVWVQ4azZsWEtPRUZBTGZBSVJxRitEQ3ZQaytPa282cEhiWm1WRTE4VGpnc2RxKzFGVUlUdFV5bGtpM0wwTExuS3g0aTJmMEJGb2taQlZPaXJkTllranVpWWVGenUyQ0g1Sm1mQzEwZ29CbHcrZlFBU21ucUVWWUZiZm92N3kxNHphaUs0QngwV1BVRldBVVJXbXB5aHFFRmhDNHhPSVFHK05WbGhnTHZKZjNoNFl0UkZkQTQ2TEh1bXZSdEVWNGQ2MXlEY3V1cmhqa0srelM0bEtETTBHRUYwVGp3c2UreGc0SjEwQ2EyZDRtdFR0eHljUWdjZFllYmVMak9nR2dubitpOHNacWNyM0ljNi9RS2Nnd1JGaFN5ZEh5NGl1QTVTTG0xUWoxNmh3Y015MGUzR0ZITE5rTGZKc1NndUliZ293RnpKWkdwSGNoN2lRUW81YnFDWmgreERKWmhEZEpDWVhPR1Zlbk5VdWtPTUxMT1dZUlNQODNEdlpDcUtieE9RQ3AweUpPekJYN1JQSEN5eHowYUxOcE43RVFuU0x4dnBNMDVPYmVWMDhaaHE2bitETWR0OWRHZEYxNDNKQlUzdmkySDdQT3I2L29PS09SYXpaVkJjWjBSMEw0R2VWYUp2Y1lxelZ4ZWRaNWZNczgzVlZ1TW8vZUdCemllamFpRnpvZUVkc1JOWEk1b1dXYzV6Q2Rja2RScjU1WUxlQzZOcUlYT2g0aHh1UnZPNTZvV1VkZzNBLytWSWd1c2ZQYkV0RU5QQ0gzeXRiUW5RbEVwZmlzODR2UHNBYWV1TlN5RnVza0xEMVBhQTNzZGkxeG1rK1A5RnJyNURJSGtSWEFIRTVQbHA4Wm1vUU9heGVEckVMa25LRjJnMmN6TEoxNTlFYXB3cFlyZ3I2aUc1QlFKOFBNZzNXOGVXYS9jcjErZUQrdExuczBpUHYyV00yTTVYa2ZOUWkzTzBENWhEZDArNmhpYlovaFR3SDdkMGs0dTc0Uk5zKy80MzFxZG0wWHNEQWV5Ty9mVTlmWDFjSDRJanUrZS9qQUFuSzFlT05hTEZhd1dPbUFOQlUwUVg0RXBycDQvMDltSlRtMVpjN1RSSDFaUkNJcm9McVVnUittOXorUVBXVkhUeG1HcWEzeTgyVEQxUWZpWmJJeVFmSWF5U0IwdldYUGlURGlLNUU0bko4ZnZuZTQ3ZEhWVHhtR3FxM1ovN2w4WTlEeGMvZWUvSWh2ZjRES29Mb0tpZ3VTMkFaMzJZcXRLdGZZbEJEZEEwNExucGtHbmZHaSt6aTBoMkRHcUpyd0hGaEk1K2lYMGdhUlgxeEllYkN5amxad1JicERpazhpQzdINFhMOEJ3ZGttMHJhWWFkTmwwUG1DVWc1eXc1eEkwUjNBbGlmblNabStUdWlTL0VGbUxQRDJ6bm01R2liTVkvb251TStER2Y5S3JjaWZETXdITHFzR2hYbU8wZUliaFpJRnk1dmlxMlZTdmhyTW9YMjdMUzRDNEhvRmdycldTYzJmYklQTEQ3QnJoU2RkVjdQRDMrdFRjNHJvbnQrK3F3QVRzdTFEMGJSdnlWOFM2OEFla2dDRUZpV1B5ZUM2RjR1ZmZodDh2QjE4dFRnY2drOVptbm4zaUViUUhRbEVwZmo4OHVWazM5TVhUMTh4b0VBb2pzT1ZKRW1Jb0FJSUFLSUFDS0FDQ0FDaUFBaWdBZ2dBb2dBSW9BSUlBS0lBQ0tBQ0NBQ2lBQWlnQWdnQW9nQUlvQUlJQUtJQUNLQUNDQUNpQUFpZ0FnZ0FvZ0FJb0FJSUFLSUFDS0FDQ0FDaUFBaWdBZ2dBb2dBSW9BSUlBS0lBQ0tBQ0NBQ2lBQWlnQWdnQW9nQUlvQUlJQUtJQUNLQUNDQUNpQUFpZ0FnZ0FvZ0FJb0FJSUFLSUFDS0FDQ0FDaUFBaWdBZ2dBb2dBSW9BSUlBS0lBQ0tBQ0NBQ2lBQWlnQWdnQW9nQUlvQUlJQUtJQUNLQUNDQUNpQUFpZ0FnZ0FvZ0FJb0FJSUFLSUFDS0FDQ0FDaUFBaWdBZ2dBb2dBSW9BSUlBS0lBQ0tBQ0NBQ2lBQWlnQWdnQW9nQUluQ0JFTGhCUXArdlhTRHBUMUdVVWpVVWVMSnhpdXhpMHg0SUhBVjM2VjBQcWxna0Y0SGxZT0RKVGk1UkxIQ3FDUFRDKy9Ud1ZCbStLSTB2aFFQLzdFV1IvYUxLMFFqdjA2Mkxpc1ZFNVpvSkIvN3BpVEtJalFVak1NLzdOTlYzKzV2ZisvMC9lL2YzMWZTZVh3MXVCQ3M0RUdoelROTjh0L0pmL2Q1WGZ1TzliOUdCUDNaUXdhU3poRUNGZDlkdU5rK2YrWlBycWx1ZnlTNkt1WDRJWE9HQWZqMjdkUG0vZlYrOFUzR1FYUlp6VHh1QngzbWZmaU9YajcvK0htRk90M09MWWdFUEJNckNTUGJ6eXBiL3NDYVF2NVpYRlBOUEZ3R3hFRDd4NE9Lem9sTTNQTXBpa1Z3RXhON1BXbTdCcVB5VDNKcndWQ0lmcTlNdFVlY2R0ZTdCeGN4N1dOa2RqNkpZSkJlQmFRNzhrN2tGb2NBUHMya3NkV1hyUXdMTFRBQ0JLZDZuZml1aGQ5TEN1RVZiVExmVU9QSUhQdFRtbURVZCtoVEZNcWVIUUlsM0tkbjNZcUVOcGU5NGxjUkNlUWgwT2ZMNXkxVktpRzI3YnVlUnhQeFRSbUNQOStrMUx6YktkVUp3aTlZTHF0eENpeHg0Tjc1NGlnQUFJQUJKUkVGVXp3MmR2NERTcTdrMHNjRHBJckRBKzlSenZsa0dmK1BnZEJtK01LMTNPUExiZmdJOVFZaWZMKzVIRGt1TkJZRWE3OU9CSC9FL0o4UnZFdk1qZDVsTGllWHFjMzRZbEN2RWN4THpvNGVseG9GQWd4dlRkM2pTN2hEY292V0VLcWVZdUZKMDdMbXZBQzdFUmc1RnpENXRCT2E0TVQzbHljYzh3UzFhVDZqeWlyVTQ4cHQ1NVVSK0d5K09leUoxaXNXYXZFKzNQRm5vRU0raDFKUGU1UzAyeTRIM3ZjRzZnS2NTWjE5WHhKVWlYKzl0bG13SHlMVDBtb0RDcVVWdjdLWm1qU3ZqVTROVXlxV1hwMllGWmNnclJiN2VXOU56bDRnemtTR0FQNWRGaWVyZllwU2pNZTlaejZaMUNxcWlNeVJlVlBQMTNhUGFxbDQ3SjF4L1JVNEJyK3dwWHlmVWk1cFBvZW5qL2ZSaXRjMzB2SkNjSXo0MStTNVhwMEpPSlRJRjhHZXlLRkg5Vzh6UkdISXJtOVRrVmNYa3A4MzdkTWRNVFkxMWM2NDY2eFVYaWxrMGwyc3YxS2xPSU56Sm1xaHYzajRzaElXOE4yQ3NSa3BrMTBySmlHWUtrRkhQeWlwS1ZJdHNlalJIWThwNXZ1N2tWY1dVeGU5MUFGVm4zdWRhckNqZDlOejRWY1JUQWpkT2lsSGZGUEtKNUZreVNLVEZDYVhxSTNGa2xGQ0ZEMk83bmpUYWE1NEZveWhiQUc4eVVXR2kramFab3pFbGtuZGxaTktxWWdrV2RxVW9pcW9iRm9IVTZKV1FzVFNWQ21UTUVJZjZsdDc4eCs5OTdNR2RySHJENWxXeVo5OUdRYmJkNWNhVXB4OVNpcXRaMDZVc3hEOXpCREFMWjhXY292NmZYM24zNjU3M3NxeHF3K2JsYVV5K01UbFZaVmgyaHFqWDQzM3FPKzYxdlBXM0U3Umt6dUs4NXppeDVFc09iMmF5eUZ0NUN6bWJMRXNGblZ3SHZBRkRPWnp6UHBYSUU4Q1NOeVBxRXBXdnNyMlp5YUNleU1yVG1IeGppbHlxa21obmZBa2hyd01BRjhzRFQxYm15YVpueWR4aTg0NURsdkVaVXp0dnc2TmRrQ2JWK1RDMm5pcy9ML0JWejNKUnJnQytoS0xJSWVyNGpDbFhZenlNeWFVcS91S09YckxHKy9SZ2RFb0doYU1DajZScXllT1lUenhhQWI3SE1ETXQ1NjF5b3lteVpVZzZiQ1RvRFJqL1J2SUY4S2ZsRUxYMDN1OEc0QXNhVHd4T2NqWEd3NWdpaDZvWWpZdzUwZ1ZzNFBIMTNUMjVLVmV6Vng2ZVpIaXhybXRmc053Wml6RTlucnZVS3hWMHFTcDB1ZW9KV2I0QW5vU2dtRnZVejQvRm1QSTF4c2VZbktyaUwvQ29KY05lQi9CdDdVcEJLd3ZXM2h4WmM3VGJINHN4VlJ3TE5LdnhWc0NXcGxYVmlPN1JRYXp3eThNZUFoaGNaRWFjb3BiSFlrejVHdU5qVEc1VnlaU3gwTXdPNjlLY1pYZG9pM3Vlcnh6NjBhMjZOak91anNPWUZqMm02S3NGWVJYMkJvd2ZVcEdQQUo2a29KaGIxT280M0x4OGpmRXhwc2lwS3Y0Q2oxcFNYQ2txNkZTSWMxTW1YbDl3NE12Nm5zdlBnelZIOFd1bVBsblBaV3F4SUQ5UFhpa2E1TFlZVU1CSEFIOXlibEZyWXpBbUQ0M3hNaWFucXZnTFBHckp3TmNCdkpvcitHTG1sTXRwaFBQbTRvM0o2eXB2TGQ4VjlFS3B3WDBDM3l0RlhqUzlCUENpeEFvNVJhMk13Wmc4Tk1iTG1KeXE0aS92eUNWYnZFODNSeVlVRTJoNERQQng2ZHpRa3V0TjAzRVkwNHpYak5vakJ6a3NMNzQrcHdETERud0R4b2VrbndBK2xIZ1pwNmpqTUNZUGpmRXlKcWVxK01zN2NrbHhwU2k1L3p3ODVXYUJHK09VaTVyam51YzRqR21XUE9zaDlCUlp6U25WeUR1czR2VXJmQmdyWnF1ZGtmUVRJSWQ3TGRzcDZqaU15VU5qdkl6SnFTcWFRT01PU3Q5OW83Q0dpaDRmbzViamJHY2N4dVF4UGdKSWN5UnY0T241YmZnRnZnSGowVDkrQW5nUUVrV2NvbzdCbUh3MHhzK1lYS3JpTCsvb0pmbDFBdWYrODNERVp3dGFvcXZXKzQ2NVlCekcxSFR0ZENndVpLQ2MrelZOZTQ2WlZOYldQc1ViTUg2V3A5VkxEL29Ka0Y3ZnpuR0tPZ1pqOHRFWVAyTnlxWW90MVRqajRrcFJjY2ZhL1FJTmt3bSs0RmcwamNHWXlzUlByenQ1aXlaUFk0ckVsYUxDTmxKOEJmRFhKcGVvWXpBbUg0M3hNeWFYcXZpTFcwQko0YnZ2RmtDS2tXZ1ZkQktqK0ZrbXlRMjBNUmpUbk9mWGJCNjVkaGNWc3hEd05TYVFnVDZGM1JieEZVRG5OVHZzRW5VTXh1U2pNWDdHNUZLVmJCRUx6dTJ5THZVNHIvUnN0MWJva1MxdGxDUXBqc0dZcGp3aFdNa3I1MnRNUlY4cDhoWEFzeCtobUV2VU1SaVRqOGI0R1pOTFZmekZMYUNrdUZMazUrUGt0emZqbUVmeWEyV1dhQ2JudWpFWVV5TnZ4aEU4enViTllMN0dGSWtyUld1Wnd2dG4rZ3JnVDlFbGF2SEc1S1V4bnNia1VCVi9jWXNvMmVGVDAzb1J0S0pvT2svWHdwdlpTNjdDeG1CTTlhVEpPbGxkekZ0YmVSdVR1RkpVMUgwUlh3R2NVamtUWGFJV2IweGVHdU5wVEE1VmNVbzJ0c1JpWHdkWUlZWGVUYUpTZDVQN2cyTXdKcEw1eG5xTVBuaG4yZWNJM3NZVTFmZ3dkaEFUSHlYa0s0Qi9HeTVSaXpjbUw0M3hOQ2FIcXZpTFcwVEpZcThVSGVWOWpVdzR5MVBKbzUzaWpRbDJxajA1cXpuT3ZmU3Evc2JVNE1aVXpKVWlmd0YwWnJQRERsR0xOeVl2amZFMEpvZXFaRXRZZUc2TDkrbTFRZ2kzUFpjZUFZMHRrTVNkZ2hCald2N1pCend1K014N3IvVTZPZThSK3h1VHVGS1UzS3dNQUVjVjlSZEFWY2tOT0VRTk1hYi85M25mdEovYlJ1U2xNWjdHNUZDVmZBWUtMU0crWWRUMXFrTldPMitxUHN6OW5ZOVVYL1IrVmJDU1dIcDg0aTBuYjJmWm42aWRmRWlWU3dZK1VuM1pJSmtLS2JCRllxZGJ4dlNGeDJvditqSEwrZnAzYjZtZS9Nb2gxSzdCeitIb2VUUFhUMzZaMFZ1OGZ2ejhmVW41aXJYV2c4eGZsWG5tNTE3TzNPdHZURkdURDJQYlpnTjVNVDhCNFBXKzk5VmV0VXVKbFg2T1BIeEFBKzRuU0ZUVG1NcS8rYnpqYi81ZlRMS2xqenhJSHY0b3BQMHJrTzdGZXA2ZnhqajF3RFNtVk1rY3FxSXpNSUd3dkZJMENHcHJudHhIbmdKbExiK1QzRS9JaDJWZFlwOXB2b21RS3ZQVDVza3hEOGlpNXVjL0FqTHgwZkU3dGNrSS9GRGRHR2cxMDVoK2paQVRzSmhmMUFsQ3MvRGNQU3hYbmh6Y05HYkxOckR4RGlqNjJlcHhEUXFJU2l2bTBmQk1CVEozSk1HNTZxWU1SbEVqdVlTTE15RVVZRXpEdlFIakpRQjhzMU9USEJQbWtyYWhxOUo5MHpCUkRXTmFyQkJTSStTbEVrU0tBelJMbnc5SGYwNytZZG00ZU82bk1XNDlNSXdwWFRLSHFoaDlNNEhJRVJPZmhQbnVyVmRHUGZwRlhHOGs3NCtXcWxMZHdYTTNGWCtSL1AxOStLMjB6U2hxdnZ3dytsTHFqZkpsOG5yWUsxNFgwc0xYTkc3RmdwUEU2K1NHTWYwdHVmM1JxUHhsb3dyc2xQM3k0V2M2NU9rbm5qd0V1cy9HeE9hT0Iwc0V2ckpycG5wblAvb0RaUmhIS3NTS0hqMjV2eGpmSW0vcnE3YVZuSFBXQUdNU1Y0cTh2MVNYc2VZbkFCajF5VzlGZjBFOTVObmpqMGJMemRSTnd6QlJkV05hcnBILzRqRDZJcUFjd3h0MXlOMGZMZjhJSWY5ejlRM1VwOURzekV0alV2VEFNS1lNeVpLcW9yRTJrYUQ0aGxGdE1zaHZkZ1pPVW1kaEtwa2piNERDYWhjRlNKbDE2L1NFZnc0S0x0Q2x3YStaS3FzVmJUeEREd25sRjhUQm03VHJjYVkyUjRoRTNaZ1d5QW16MzgrTFQxcWtWR01PQnQxYk9ZQXYydEhQV1J2ZkFMdUdTYWNGVmdaZmRDQnR2MjA0YnpPMG1zcUxxckZkUmZDbEt2RUVTdHV5bndCakFzN1lzMm5UeUlwN0NVRFBLSGFCU2dzazdWd0RaN2NpQmJWSkI0cXFHMU9IZkNlbFZoYWZqUExIdUUvZFlML1JCdHF3cjlyejA1Z1VQZENOS1V1eXBLcW85aWNWcVBBKzNRcG9ieFpHSTRwVkc0eUFoc1RvT211ZHdzeno3KzZ1a29NMmRDbGNCRXhabVpXckIxUk5wVDEzalJHbWs3anFxaGxUdVNMZHNiMTRWLzV4d3RzOVl0c0t4bkZtRTZRRTY1cW41a0pEWWo1dUdvZFpqMU9wYW5RK3BRK1luSGJwWnlIbnFtdUlNWUVjOU5GSGR0NWt4bjh2QVVBeTltM3ZWOGt6ODNRVXE1UEVXbFkwRVNpcVpreC9Ma2NWbUlBR2dob3NHVmk3TU9kQ2Z4dm5zVjRhazZZSHVqRmxTWlpVRmNIWTVENjZyRXZWdk9EVGNQY1cyeG40WjN6QWcrL1oyR0cxcmlwNzRFVDJHTFRRbDk5Sng2Z2VrZmpiVFN4UUwyUkZxZWxlUEN0QWV0MllOV2hWelpnK3BrakNWenZ1MGt4NGFrTDd3ZHNEdm1aK25xZlMveVU2Yys2Uk8yMCtDZlpsN2FxMEhGYTBzdzRmUk5vd0tJdWNNaUVaUmdSV0p1MWZpREdCbWJKbkk0MVlNdDFQZ0dpUmp5YlQ1SVRPWlBSYkwza0hKUWdHaWhvYkU4eitrbVJQRFRad2FMbkxtdWd3WUg5NEsyN1BTMlBTOUVBenBrekprcW9TTTBCRDVUZC9OZTNaTjBzT0hRdjhobEhhVG4yZGVtOUt5NW9FdWd5ZUZkMGhvcW83WU1rdGNreXRwWms2TXpYb3FxYXJYT3lPb2JBdFFaeVJZdjgwWTZyRlUwcGJUazNBMkNvckIzN2VjM0V0R3BxbWZMU0E4UTJXRGp1WkhFVERyNXlocmo0b09tVUtIakRKV3p4RS93TnhYaVZPTWtJaHhrU0hGL3FzR1JReUkxNENBSlpjYm1DMnVrNi9nanh0WmdvVk5UYW1xZGdKQVJkbHdKbUdqdWFCaGtyaWNVK05TZE1EelpneUpVdXFpbXllZjRvdEg0cTUvUVM1QnlaVk0xYm5sSGZNMUt3WVZVYkFVSUpZRjBiVU5WMldLM2M0RFpocHFMRlZFN290bTJodVEraEltVkRWbU9CNnRrVm9NeE1vdWxMdEtlbHM5cFZwVk9NZTUwMnQwRG1tcmZpQWFXYWRab0RsYk5GUC9zeFN0c0ZUdWNXanNJTGI1Q0g2SDBhZVFSeExob0tNQ2RxblQvWXF6R2pEUzRBb3FteXpXakNwVW54QWdoU21RMFdOamFtakRYRTE0UzJEaHlJMk9xREZOWVB2eUV0ajB2UkFNNlpNeVpLcVlqSUJLcGIyeUNXR1dXR0lHTXpPOU5GV0JqbEVsdWtBQklvc2pBWEdlajRpSFprMDlsWTVuUlpYeDJhYXMwRVhwOVNkRThNYXFMWStUalJNb2xBeW5wbjJOTE1EemJuRzJ0dVR6Z2JzTGNXMnhyS09WdUVEVXJkWmpFNHpOSUZhemk3OTVFK0RXajdvK1NxUGRnMUxnOWx1bDZlNy93Y1pFemlrN01ta2FMVGpKUUI0ZWJ3U3lFZVZCR2FtRkhzTkZWVVpFNEM5cVJqYkUwZmVrQ2gwQ0hTRGdoZy9YaHFUcWdleE1XVkxsbFNWbUFNYVdxaHl2QjMvWDJPV0hENG1mWGVxMGw0UGN6Wmc5RmtWcFVGOVdWMXRFNERtVkhkNWZwMFBqQitUNHhaUGpmOVBzMkZCelVmUUo5b2lKZW9xbTVVMWxESEJVUGlNVEtTckhCNXBFcjY5d09hZ3JUZ2ZRdFE5aFJsUzZCcmR2R1Y5RHA4RHlCQlBmUk1DSUIzOWdBZUUyK0FoK2grdzJvNWp5VkNZTVhWNXQ1cUtseVFhcDNnSkVGMFZPZzBqd25OUUY5WTM2ekVKUFJRcXFqS212c0lZeUsySUNCaXQ2QTd3V3ZUeFVQalhlUnFUcWdleE1XVkxsbFFWWGRnSmhVRmY2TFBtMjl3VXhhd2ZqOWhRLzREV2JSdFdzQ1IxdGlrY3VLOHdpNk1GeldlRmtvUFpRZlNFdVVpQnJyS0hWV1ZNMEdlM1lsSWQ0ZFRWbEdtMDdMbXdkZ0NyMExpandZaFltMEJIc3hjbXk1SFNsbzV5UDFsVE5zbTRmUllLTXlaZ2dENytiOEI0Q1JEMVZqbFhvTjBNbitWUFcxekthS2lveXBqYU9palFZV3VVSW5nNDFIYmhnU254TGcrSi8xNGFrNm9Ic1RGbFM1WlVGWU9KeVVRQURmb0loemUvelQ1ZG0vZGlId3FnM2FLMTZzYmt6aHh5bWt4eWJyNDFhSS9ES01vNlhwOFVhR1V3SnZ2Nm1qS212dlRzV01HVzhNQkFrZzJXUUNlVmF6ekUvNWZwMWdLc2V1Uk1JQWRRYUh0ZmxadGgyM1YxcFMxcXh1UWxMSktxbWdpRUdSTjFPZW16YnBOSmlYc0pBRnM5Mjd6K1NnNnp3YUpLWTRJQlNlc1VNQjAyRlVKendxV0FRVUxMQjJhOE5DWlZEMkpqeXBZc3FTb3BPSTR6T2ZSS1VXOFR1RkZybkhnVjBpSFV5dVN6SW5UV1dnUEo3UGl6dlE1aDhBRjJlRkkzbnZKb1FoSWhaVXhnTE91OER2M2ZFS29EeXJuQlV5SC9XcHdQZGtUOXlYZzFwSlo5TUpnY3FuTHpiRXhSWHdSc2MyK1JWTlZFSU5DWUFxOFVlUWtBbzljKzU4WkMwdVkxQ2haVkdoTVlpemJ5d2pxU21VNkdNWGxwVEtvZXhNYVVMVmxTVlJJaVR5QUI5SkErMytIWjFKc0dVTEFXeitSTm9kU21NVTF2UXlsNFlDb1FzeitQSi81L2lmYjlrWExPd0FRMnRESXJDUzlJR1JPMHV4dVg3SXZkN0pxaTFGSUd5a3ZOL0FSOGdqT3lJeXFCRzhSMHdqQ201WDhDdWVCMENwNUJiL1FWSEV5emE2SzI4eVBRbUVBUDZlTjdwY2hMZ0NoNnJXQ3RwNUJ3OGhvRml5cU5DWUFUeXpKS0dPWXBOaGhsdUhsZUdwT3FCN0V4WlV1V1ZCVzMzQjZwcFpRRHFSL05yd3NUTlgzTXFUbTdHaUNvOEt5SlZYblRtSmxrL2RpQmt5bXV6NDdhRnVnb0Q0dVZ1Nm95WkRWbFRNRHlya3hrNjJDMkFnSVRPK0NwYmRkdVFUK3VCTDNQTmlSQk53NWpPalFFNXJYS1V5QjBpNGY0LzZyTVVJbkdVV0Q5V08rRmZWVW9MZEFDR2VDNWxwYnZTTy83Q01EcTFVMGtIYlFnS1VSVWFVd3JXdWNEQ1JEZ0FENEFSckhzQmY5Wjd2UkN1bmo4Tk1hbEI3RXhTVnB1eVpLcUlzc0hmOVpBSnVjenlDZlY1QlU5U2twYTJ0S0Rqa3k3TkwxaTZwMG9DaXJyb1NzeC9OWWlKWW1RTkNhWVBxVFowS2JBVVdTcjNwNXlFd0h5RGNGRS9BSFpVc2Y3UWllQVlKelBRaXZLRE9OdFBWNGthVXdqSFFXQ0F0SW5lK28ybWZNU2dGV3ArUXlQSWFKS1l6cFNac1BhcWZMSkhsUkM3T0hCK0dsTTU2eVVuOGE0OUNCcFRHN0prcXBpSWhjUTQ5M2krTCtWVDBRb3hFRitTVmxDVzNwUXBSN1FkTGN4OVpWaXlycU9UMEJhd0c4dlVzQVdyZkxTbU9oZTJDRE9nNExTZGQva3FiV0Vod2pwMmxvUGRJSnBjZEtZZXNvTXU4bzBKYzFiUEtEK0E1VzBKLzhvVUN4WHhZaXVhR1lGdkFTZ0JHQ1FTODRQQ2NvaG9rcGoyalBOdnlhR1MzNnNCUzFBVjZ3bEd2TFNHS2NlSkl3cFJiS2txaVNZOEUzNHVaUXVmWkVjaURNSVVYc1FBM3RHS1QwTEdOOFJjWmpVK1F6Z05pYm9yWUZlMHhrR1owUEFieTlTa3NPTk5DYmFya1laT0dKN3pPQ3ozbUp0Z0ZrNlJ2d2FuNzlvaWJhdzRLUXh5VzEyKzVpSm5sS3RNdUx4djlHT0FvOG84QXJLbUdwNnlFc0FXaDBVMHlHL1RUaEVWR2xNQUp4T3VTWTZyeVhIdmE3Uk1hSkZMNDF4NmtIQ21GSWtTNnFLTGV4azRnQ1BsemVtdU9uSG5qdDFWVmk2ZTgxVWx4Q3J1bzdBaXBxKzdFWEsxY1QwSW8wSmhqcmRqWVBPNG16VWhMY0IrZExlNHhaMXo3MHB6QzY1Wm9ySDlJN0ZmVlVhZlV4U0R3VnVRUEJiV1Q3ZW1HckVUd0JhSE9Ubm80cXE2d3FFaUNxTkNicFVkK05xb2lIb2dTM1dSRDBlc09JbSt6NGE0OVNEaERHbFNKWlVsYmoxU1laQVFlbExjLzVQTDFaa0FJRDdNK1p1bnFUbDltOWxydmlNeWRtTGxDUkMwcGpBN0p6R1pMNkNZVFVVK3hGczRieEpzNEdRS2JwV3lGckJ3Y3kwWmxFMG9zSEdCTDR4b2E5WmVqOGFiM1RsdjBrckpnUmcxRUMzcjdGQTFqK05YTDZvMHBnNmJtTXlYOEd3VzQyN21ONlpTTkdZdUpDbUJ3bGpTcEVzcVNvMkQ1T0pnMHZFMzBYeGJVN3ozQnR5YjhkcFRDbityZFZPVSszWmRlWHdKa29rRHcra01kR1phUkRUQWZUNW5RdlFENnFkOFBIQ09GZUdvTktxQ05OOTZWMGFUdWdpVEZXck5JTmRIekl2eHVRb2FMZ3hnYno4aFFuZVlPNS9Md0VZbGI2YTdUT0lCb2txamFsdXVubFZDVmVQRDhnOWN0c2NuRmo3WGhyajFJT0VNYVZJbGxTVkRNSEhtZFUwRkRPL3BWcDh4N1F0N3hTWU55QUVEZEJwM2I5T29SeWZBdmFNNllidWVOdkxlR2xNc0RqU2QvTld4Sm9wdW5xWHdOdjBYMndTMS9JYkJyVk53UU5kYyszVE1PZ24reFRwYkpkOW5VZTBnWnNueE5WVmFUMFFia3lnelI3NHhHMTRDY0NLQTVLRHVGNUtDRkJiNTFrZW9rcGphcG03ZVlEakdxTlI3WkE3KytVdnVZM1lTMk9jZXBBd3BoVEprcXBpQ1QzKzk1bFlnNkJZNnRqSTRzQVpoZmxHamRnMWlhVjZwVWl2QXByNnJCNTNobUdTa0J0YWRXdVIway80MzlLWTZHN2VRVXdPMUlLYlhXdGJmS0dLYVNHOFpEK2UrRUF0K2EwNEVINFEwNEZRUXhFRzdtL3BXU0Qzamg2M3crSEcxSTZYRWpZeFo5eExBRllUa0R4MGt0QVRnMFNWeHJRWGR4ZWxSY1FJTTNkbnBnbGhRajZvdHlEQ1hocmoxb09FTWFWSWxsUVZrNCtSRGpGTVVwbXhubnMwU2EyakRXT0FrdERwbnJJSXJSNm83Sm9XZFFkaGtwRVdwdzFnckd3M01jRklZMUp1R3FlNUlrZTE2bUgwOGJlUSszL0ZxVWtnNkliZ29TOVZBb1E1RUduOG82WFVVSnNIV0JhNHc5dEdVU3NTYkV6UXRtc0N0Y2hxVVM4QldQbGFZdXRHSXlPRFFhSktZMnFZUXk4UnM5dlZaNlBTdTJySDdLdStKSDMxNmFVeGJqMUlHRk9LWkVsVlVhMnp3QkV3bXZMWTNvOVpNU3dHZW5rM3FJWTJZZ01BNHRwend6Vzc5WlVmc2JpVDJnU3NXbFo1cGo2QXNSVHJKU2xJazhaRVh6ZmM1clhvLzY3d2wyYmtiZlU0U3d2VjQ0bXZKYzBjcE4vVml0RExocElHY0wrbFo4RVpnbGxVejRSd3NERTFjcVk2aXo0OUoxUG5idWtDMEZxQXBMeEE5NXNKS2lvaFNGUnBUTEE4MVVZQXV0NGVVSUtOVmZvLzVmSFNHTGNlMk1hVUpsbFNWVXhlUmp2RU1HbGx4RzdrcktzVFZiVVJHNExDUSt6ckVNc3FQVFhzOTIvSnRNUW4wQkNXcGcxZ3ZGVHk5VWxsVEtCWG16RXBhR2lWeHVZeTMyalFKcjZhTkF6b25HMWFVejAxTmJRQTBRMlZEQUZnYjZESDdYQ29NWldxUWZ2aTBKeVhBSlF0WUZXNHptVmxmamE3K2hWTEQxR2xNWUZoYUVNNU5NVEhudFpha3I1SzhkSVl0eDdZeHBRbVdWSlZWT3NUREpScjNuY3RCVmY5ZU1SdXlBRWU5Z3JrVUtqeERocC95S090YTFxeUdZU2hib3VuYUFPWXFFVytZWmFOWjZZak5aL1JFbTFoa05NWnFxTy96UVR6a1RRN05YbUtsdUx2eXdUdWpkWmhHdDQzRXF4SXFESGQ5TDllekZ2U1p1NE1BV2haUUZLNHpuTVpseTZEUkpYR0JQT3puTHFoSVZoeWNyZW1mb3Z6NlB6dnBURnVQYkNOS1UyeVZrSlZuSnlNT1JIR2VsdGpjMXJzeFNNMjZOc0dMejFsakxMbHI3TFUyTCt0Q1h0eGtGNlJrd1M5aWJKcEZFaCs1WXlhbVNBZ1YxcFFwU0wwZkNGTDNXRlFrOGVOMENVeVdMTU9aTlJjcTg4RGpDdW9aSEJuUjBLTlNUSnQwMG1OK3dqd3hRR3REa2l1Y1RKVGFxK0l4L1gvUWFKS1k2SllIeW9xU25zNldVcmtvVEZzRzNXWDA5WDFJRGFtYk1tU3FxSjRuR0NnaytPOEpGbUJHaUlSUEdicFA4L3E0eFhNRlBTN3BtSDRGQjdCc25yUjREKytiV0JSQkdNNjRFbDlOVWVKSXVaMzJ0RkVaVXd3UU1acUFuendlWEZhZW95Q2dQRUJUdmt0a2RBbHlybHJ5aFdieU5JY0pLMEZtbWwvTmFDb29ENENqUW5ZZVU3VjlRcDRDQURmWTdnQnRCcHFXRHFTNzlZc2Y5K3YybzBFaWFxTTZVanZKUUJ5blpHdDh3bktib0xITy9rYXc0enBnQmZ2YXkwb1kwcVhqRlZLcWdxbk5kSC80THNFN1lzRGMxWGw3b0JxWHhQY0FwMTR2SUxKbjNvWE1KUUwzKytLVkh6SWtlWW54WVRwZmNERExUWFBpYnlxNkNsWlZETW0rUGF3Mk5zQXFueWFtcE5MaGJoR0hJS0c1UEJaaWVmUmxqN0RRZUdxVkhHUVNNNWVuTVpWS1UxTTBnZ0ZHaE5JdTJ2VXo0MTRDTkRtUFZLWE9oNVZ0Z1JaeU5tMldnZ1NWUmtUSEk2dEtrSkFsWGQ3UzQ2SUtrc0xWSE0xQmdxNzlVQVpFN1JFZGEyZWxJdzFsRlFWcmYxSkJYdEpqSE9hcGhzNHU3eE1MejdBaDFsb1ExWHNRaEdJQUR6Q2lQYldSTjRSNUJ5b2Npd0FGc2xUNkMxcUl3dldDRHduVGxVelV3UUhCN3N5SGRyakJZRzM5OHZFeENlVUV1TUcrRXV2a05rTnkyUXEwaDZoZ1Z1eUVQdnN5eHdqTlk2RUdSUHdZQThyTVNsM0tGOEEyamVVYVVCeWk5RllsRXREZXAxWkh1ZEo2a0dpS21PQ2JoSXdza3NpZ21pWDNObVhkTzFQRDQyQkttNDlrTWFVTGhscnphRXFOaGZqajhlZW1IZGI5THowR3BkQWZDVXVpMmk2VGIrQWdYWmlTMzVWdC94S1NycnhMQ3VyOW1CYTRSMFBRNTYyVHdUNXdKemRRV0NmdkcyYUtlY1pjT09sWGxZSXVmK2hCKzY1NTIydi9iUnFRQWFBSzdFYWx6ZjRhTTVLckJxc29QcXUvaWF4Vm5DTnVFRkowdmdNTTZhR1RkNmc1WXprQzBEN1pnMDJOWS9sK04yVm5pUzRpRko2UlR0STFIanJFVGlYM1FJR3NNM0pRZWo0b1lmdXVlZWJmK2tYWktacXgwTmpvS3hiRDZReHBVdkdtbkdvaW1wK1lvSGdmWEYybTAxb0ZXeEhiU2hPNlhmaXk2Zk9wcVFTK1UxaEhUZWxyc09pWHJNQlhoeHcyR1NodHBySUJKMUZ6Wk1UU1N0cVpRM2Y2aUpIWGVnRzJUWjB0SHllT2hCMTVFY0hjdlpwcEZ6VFppUDZJd1Q2MHhBOEExRmg1REozVDNOdlpKcitHV1JNNGZ2aWZDVEtGZ0FjYThwMDkrc2RqbW01dGkwNGhFVjliQU1pTFVqVWVQOFQ1dFExUWFHdHdJTmVWTStQaTF6NVFRMlpEM3lwR2dORjNYb2dqU2xkTXRhS1ExVms2eFA3QkxWU1d3TytqY0xrOEh3MndrTmw3U2V0MnBxcXRaaDl6TjZGdWZrUXlKWnJPNUo0RTNDVjY2YzRqUzE0WUkyaTZUak5YRkJkSll0R1FGbjRGZEZ5bGJ5YXAzZlV4TVMrYXhib3NPZDRXMVZqQVJoYjZZOElSTkZOL1VmUVlHRnJGSVA1a2ZKTVc5S0dDcHJTVVNaTFk4a255SmlDOThXaHZYd0JBRU02dVRkM3Vud2xlRk1ORkNDV1BUalFkODI5UmFXOWN5Qmtmb0tjN0xNZ1dNbTJTS09uRStwNXFVemtueDRhUXd1S3QzaE1QWkRHbEM0WmE4T2hLcnp0Q2Y0SE9NMUZ0a2ZiWFVDd3RnNEYvNWI5NXBtc2NTUUdIeHJ2a3UrQy81MDEwTWdkQ0R3UmUyOTdBTGg5SUhXRDJVeTVjNys5U0xscWVXQy84K2gxMmw4dmUvUU50SkhvWTBJNy9rUGN6ZHdHYUNINjhGK2NZV1hoSDFqMm5TbmE5bktOL2VhWlNJZkZCTmNNRVljcGcvTDhlZmpOTTNNRkI3cThLOHE0UDRLTUNVYVZEVGVaMUZRUEFVcmtaQXNHb1JQNDlqcHFSc3ZWVFVtTnVrbjJkbzYzcUtWSHY2OEsxWTkvNmRGRFNxOVU0d1Bpc2xwMFFTSzFBZlY4cDJ5V2ZYYnpOWWFXYytxQk5LWjB5VmdUdHFxd3hBbi9xNnVkTlArR3dSNEdOMjV2UlBDN1ZydGFMZjBYK09iSTM0MmlUOEU3VXZNRWZzTHZqK0xoaXc2R3gycTBGTFZucW5BN3N2U2VFM0E1TnpXQ2RJT1g3OUhKeENQWldkeG5pSDZka0IvNDBVLytwUGJ6aGRIbmFLZXJ4eGdvUUoyZUsxWC9UalRUTVcxVU4wWGEwaHZKM2Yzb0U5VlgyNi80Z0J2Q1ZFbHlrL2dNTVNid1d1UnFKa0VuTGNGSGdOYnRnMmlwOWdnOXh2NXc5TmRONVY2ejMwNm83bGlrZlVXbHV4ZjgyV2NVRm1FeC9ILzkxUi9Yb0hjbHhmSjdaQkgydVNIVDZhZUh4dEJpVGoyUXhoU2xTMGJyMnFwQzB5Yjh3R2lpTm1hOG0rN0FpRjFxRW5BUWYwYXZZMHkwZjBCZ1lQOHdaUDg2T2FtU2I5WEsvZE9UbjBtY3lYOGVkZzFnbHVuYWZraExiamFJK2tmSDk4RVM5Nkg3cXNLWUlyQWorbnhRMFo4bXh6OU5JMy96Vi8vNXV5RkRMcXBZUHZna3Q2TGZwYi9iK2UxS0JXaUc3YjJWTzVUNXAyRWVNUDNSdWNRQ25wR04vNFVZVThzY2lXSWlHU0VmQWVDbkhPRkhUVUUrMFBjSHllMUJURzZ1OGwzOWEzR1VoWHhGWFNiMzNmL0FQYzk3OEQ0NWljL1ZBRjFDUngzNTFNbTMwMGo1YjM3L1gxY2daMDJtMDgrT2g4YlFjaTQ5VU1hVUxobXRhcXNLVFp2dzAwdk0vQjRNc0cyZHBldkhEeDhZaFplTnRjZWYzbnZ5dlN6N0k5V1g4RUJjT0dGTTBTZXVrMWQ5MVBwbWJ5amZOS2ErbUVBYyt2aGoxZnZmT2xEeE1yZGdIdjlDVGZQb0lla3FvYmI1UjlYN1A2VEtzOENSdHRoakNhWDNWVS9lZmdqemdER3h3YVNhTS9BRUdCT3M0VzFuMTJUS0ZmTVNZT214NnQvYm9MWGgxNS9meWdJeHFSV1EzM3lHRlRVcS9VLzNIci9xSDhiRWJqSUw1dkh5dndLSE9zNWlhejI0THBpak1iUVRiVEI4QUFBZ0FFbEVRVlNDUXcrVU1VVlprbm1vaXM3UU9NTGd1TVNyR2Q4R0VpTzJyRmdsQXhuTS9DeW50YWtmdzFJS2NIWndtRWtwa1duK2NqcTRVcnFiMkxVblBsSDlxdHZoQW9kMDFXaWdiMUF6c25na3dKZ2F0a2ZySUpkSUNoUWdVVC9xYnliVGFFcTRxQWs2RmJLdHBkV05uZ3ZWR0VNUFltUFM2Q2VDNGFxU0lERnF3dVBXZE94Rkx6Rml5MXJ0bk0wdVdXNG1iVXkyeGpOWTBxYVZsS1RzejVicFh0U051UVE4ZDJ1azV0VmhYV2ZUb2ZFVmMxNmpuc1M2cTF5YzVtOU1jTzVwZUtBeGpheFFvQUJKVW8zMVpCcE5DUmZWcGpObnlnUEQyRzVjSkZSakREM3dNNlp3VlluWkt5Z0V5NTdBb1I4YVpwNjdpNEcrZFdIQVZZYW1MWmxMRVZVTVhCL1RyNXF5NHFwa1dnREdKOE5jeko4RzdkaTdjNElNMUhJUjdGbkVvcHBKUEZuSDM1aW1RdStMczhZQ0JVZ3kyTnRLcHRHVWNGRnRPbjJycTR6Zk5nM1VHRk1QL0l3cFdGVnNBVWFPdyt4dWFxOFhSZkRjTjUwRkY5UUprRE5iSlU2YjIxamxIeEk1d002bUtrUURYV3Yvd2NoMFJaYU1aUnU5RzZnZklkbTdjNHBDUngyZ1FOSm5wRGsyTFJlNGxMZi9FTzE1enpaTjIxQVZMMWtCUHdFeUtOUUhSdVlJb2hwMElOS3pYT0s2SHZmVG1CUTk4RE9tWUZXeEJSZzVYcmMzaGIwb3BubnVjSTZUM0Zsd1VieDZ5MGl0eSs4UmF0Z2FWdmRjaENseTg1YitnMytoOHVneFU4cVVxUGZFdFB4eUhWaFBtaVBOdEh0cEZUY1FIZm5Kenk0QVA2UFY4d3o2Q1pCRnJHcGtqaUtxUVFnaWJXc2MzTk85RkQrTlNkRURQMk1LVmhWYmdGSGpzQytlb2wyWmxQZFNqNmJxZVg0UXA5dTRwdE1ISDBDc2pEcVdLWlN0dUY3TEhUWjI1NkVJT0F4eFFiQXNjMHBVV2RPYTJZQXJ0YzR5Z0s5TlZZSUcrbGJjeUdTUksvOWxNczJaMGtyWkNuRVdWb2wrQXFqaXljQ01hZXlqaUdvVHQ0OFhlcm94ZVdsTW1oNTRHVk80cXRnQ2pCby9rbm9UUmdqNklLVkN2cnF4aXZWZHZYNVAzcitFcVVDK2VzUHo1elVkMTJ1a2grMlRJR05abk9xNXc2NmgybDhFOHhPK1pjTmVUN2I5aG9wMDdsUU9ISUdHN3F6UXVsNENxRVljZ1dsamE3OVFVVnVXUjI3c0JIbHBUSm9lZUJsVHVLbzQ0QmtsYWFoOWNXZ3d2ajFzdCs0blV0bDBOZ0JwcnNwWGJLZXo3N2s3R0xNQldyb2Z4K2lsZmsxcCtTbU5ucTNDc1oyQXdvb0pTTDhwUXd1VzNYdCtpa1pBb0NIYkNLZ0RSYjBFeUNMNXVPRmZGeXFxZnBlTXNsRFJkejY5TkNaTkQ3eU1LVnhWc25BYUlnLzJ4Ujhab2hwNDdzYUJuRTZpNXR4ajFrdEFlTnFzWHBFM1YxdTY1dE02N2RCVEp0cUhPM3ByUmhkMzdhM3V1T1NVcWdZV3pYY2p3QWRland0QWFKNDhhOFNIajlCOThjTWhxbnNKa0VXM3ZxM25GaXJxRlhPb01VWTFQNDFKMHdNdll4cENWWFFvUmcvRHZyZ3hqR2RRL054V25BbWUrek54ekF3ZCtld1lkRTFucmlhMEZpWkt3eEJndzhEd1NzeVdVbUlOb3c3YzQxeVBDNExuZmhESGpOQ3lXazNCbmpXZnpCcW1kdEN0eFYyanp2QVJhRU85bVpoRHBmenpXZ0V2QWJUeWRyQmtub01VS2lyMDNxN1czZzE5WVBUVG1EUTk4REdtWVZSRjQzYjBZTWkrZUZ0VGMvQU9Vb2ZvYVgxRE5JM0Z5cTZSMDJFWHpPV1ZZUzNyaXVXR2ExbXBRVmdIYUhiL3huZ3RCRFU2eHFtOFNhSXV0OUFYMksxcnVCZk5yNDVycFNybTZsM0xDUTAyN1YzTGRBTHorbFR2SlVBNnJlaUtPVGdWSzJwUDM4eUNHNnViTVNOK0dwT21CejdHTkl5cXhQd1ZFS3FuRDlRMjliSSs0UnhsR0ZOVTA5WW9OaFVSbjFhTGZaN1FXMldmOEhMU05rK1EvL2ZNZ1ZRbVozL3VrYnVIc2dSNGF0b2dBSjVIdXRzNEphZXdKV0ZWVDlpKzdLSzFPeUliQ2YrRTJ3R3BVN3ROcmEvdFAvb0pZRlBRNHZWTkxRSmJuWVdLQ3RQUGh4WDVsakd0KzJsTW1oNzRHTk5RcXFLNEhUMEF3bnZ2aTgrcnc4anlUejBHT25uODF0Y2V1RG5vNXU5NDdabGVYblRsS2FiOWJmSktrMlJadVY1bWVuYXNWQ0YzOW5rUnVPY2FLKzFuWDFjQnhsL3k2Qys0cTVmVXhtSGxIYlFFdkRBNE1FdjI5UUhGekFxTTdSbXpaM2JsOXByTTl4WkFWa2g4THRxRFU3R2kvcmI2OWcxNnovVkFOdSt0TVdsNjRHRk13Nm1LNUxDQVR4Z3V0R0U3bTJCWG1SMk1xdnk1NWE2eGxMdW5zV3liVzduMjlINDAweVpQSHBva1ozV0h6Y3pLaWkxVnlBbjlFb0l2dm91UWw4WWs2NUx4bExvOXVTVndrOEFySEQ5TXlCdXNnazJGZ1pVUkdvVUpSdmZkTXF1WFlneThCVWdsZUdTZVFkUDNqUXNWOWQ4VDhsL0I5MjZVL3hQY1UvMUZ4WVczeHFUcGdZY3hEYWtxaXNkUkE3REQ0cjhHcUtsRjBpS0JGNHFlOTJCaVFhSFlhZVZSWFhxQktpc0NmMEdPSHlUazIyTEY1K24xZkkvUnBzVGlNLzhBN09hWTJzNnZhUGw3eC9BK3prUDNwZXJ4bkZ5Z2xldmsvaW81dG0xcFd2cUJHczNoZ2wxNWtPVlJmU3AyVEwwRlNDWDc3MkdJTVo2aVJmMXZxZ0E2L2J1N0c3ZmpyekVwZXVCaFRNT3FTc3psYUtHUWZmRnBmVFdaMCt5OC8zeW5LSDBjWG1iNkZ5b21Bbk1CalZwMVAvbStCNnZIRDN6L3dFck9qcmJsZEZGNlYvWGt4eEoxVzlaS0w1dFlSbTdRdm5nOW9GVWxRRWJqVmxiUm9wYis1QzMza2Z1LzZmK3dtc21PeGhyajFBUFkxUDFHTmdGNHVXQXpwOFNZc3l2KysrSlJLL2FBODdscW02ZEkrUlZTU3ZTa2NxZmtGNTA4VDdZelNDNE5NVWE0eWNIcGp1KytPR2pKTTI0aXJ0UnNBVncxM0duRmllcW1uMGpOMFpoOFk1cTBxdGdTd0c2bDdVSGJSVlFjdGlwVU9EOHdaNXczNUpkUEtURlRtRnVWMGtBaXVXVnVISnY1alNGOVRwTUtqWFg4OThYaHplTmJTUUtwS1prQ3BOWktaQlFuYW9LME95RkhZOHJwSnpHYzN1UlZ4WktqcmUyM1dGbUphT0ptUXFLRWtkRHp0bEtqbWhYcEY3WGV0K2ltUjVmc25SR3RhRG5lQ05CU2h3bkNsL0Y1enphSlN4alpEV1lKa0YxVHp5MU9WSjFxWmpoSFkvSkdsTW1yaWlrTlREYmUzbGpJSkVaYktiM2ViR3U0Mk9mdDFmSndaRUpxL1U1NmsrVVBoaERLS3J1WGZxY3BVUzFrRXFPVk13UkkwRTVOS0U3VTFDYnNqQnlOK2RNRHU0SVpQd1ZWTVJnNDh0OFhuNmtOODJxNzBScEdGQUloKytJL2FIMjVraUtDZ2JPRVFNaStPRGlFaGZrNFp3bUQwK0dsNjc4dlRyK2RlZUsrN3VtZ2NxNWJ2ZWwvWC94VDBLWHhZY2U1bHZvTU1GK3VlZDhYWDZvQjhPcDg3d3p3aml5NEVmRGZGMmUyRkhEWTRXNFBVd1VDL3Z2aXpKWk8rL3dFK3kwZkFkaFMwTzVQWnBRdnY1UE9TLzdiVHhta01Jc2kwQ0dlTi93K1cyWElIeUJzWngwQldBYnQrdkQ0aFNiclVaL1hLbnpJWVJsWUJtVWRaaW1BeWgvaHdNdjNRbFFHQnM0YUFwNzc0cC84SHQ2alpPTEhwMmNOc01MNDJmUGFGeS85WVUwZ1g5aEpjV0VTSUNFTGdhUDhmZkh5bTMrcUlrMHA0TVRlYWdpakpnSSsrK0tmK1UvZkhRTmZ5UEczeVFQR0NrVUEzaUU5L3FHMDU4MWYrYlBmZVBmcjdvMzdFMExxWmFaQzJiaUV4RzRROHVJMDRIL29xLy8zLy80L3Z2ZXhxb0g4MmlVRTZYeUpEUHZpWVE4ZWRoVFR3YkF2SHZoc0ZkTXdVaGtiQXBYQUhzWERqb0s2QXZiRkE1L0RnbHBHTW1OQ0FQYkZBNStkTVhGeTJjaDJBbkZQZlpIeHNnRjNkdVZ0aDNhcDU4bkkyWlg0akhCR3J3ZUZQWDZIZ1dkRXZNdklCdjFPM0xBSER6dUswWk5lR094UWVyV1locEhLdUJEb0IzZXA5N3NhNDJMNVl0Q0ZINEVLZmJZdmh1UVhWd3JZbmcxODh0N0F2N2hZRlNvWm5FaUVQdnVGTW9ERUVBRkVBQkZBQkJBQlJBQVJRQVFRQVVRQUVVQUVFQUZFQUJGQUJCQUJSQUFSUUFRUUFVUUFFVUFFRUFGRUFCRkFCQkFCUkFBUlFBUVFBVVFBRVVBRUVBRkVBQkZBQkJBQlJBQVJRQVFRQVVRQUVVQUVFQUZFQUJGQUJCQUJSQUFSUUFRUUFVUUFFVUFFRUFGRUFCRkFCQkFCUkFBUlFBUVFBVVFBRVVBRUVBRkVBQkZBQkJBQlJBQVJRQVFRQVVRQUVVQUVFQUZFQUJGQUJCQUJSQUFSUUFRUUFVUUFFVUFFRUFGRUFCRkFCQkFCUkFBUlFBUVFBVjhFeXUrcVBqeUlvdkxQSGo4LzhhTmF5OWR2YndzNm4weGsramFBNVZJUStPejFrMStGck05Vlh2VCtSSWt2Vlo4djBrcWZUbVJpd2xsRm9FVyt1WHF5SHoxeC9OK1RweTBleTgzYmxlTU5scmhFdm1abFluUkVCT2JJN2V2azFkRnk5U1ZOc21YUitrdHlEM2t4VCtzUjNnTldDWXllUVFSbWozZWphZktLSmJJYkxkaS9wMzd6cWNNclpJMHhmVFZoYVdkUWx2UEZVdlBsVVZRLzN1OTlQWW82MXUrcGwydnZpQ29uWEp4cXd0TE9sNWlYaWR2S08wRGEydTB1VER4MXNtbEszbHdITzRPK2hxZExuakh6TURZaUFsZWVPb3lpS2ZJQ21IaW15Vk1tc2RrbmFXL3Mwc1FTSVFmMEU1K3pqOEQwYmNwam0xUzNvaVZDcmhrTUw4TFl1RUNnWCtGcGtXZU5QSXlNaWtDZGdqMVBqc0czN2hIV0N6SEZQWEFIT21TZEpzd1JBa2FIejNsQTRPZ1J5dVVlT2FaMlEzWU1scWZnOTlXdmtMc3NyU25jUGFNQVJvWkhZUG1FMnNnaUlhdlViampJaWxwdFA0b3F2RGRtaVhEM1ZDWUd6aW9DdFFQS1dZdXVpS2FKdGRUZDI0eWl2bGdyRVQ1TzBzTDRGSUhBRkhPYllkN1pvaDZkdWJ1ekNGNWZtZVZFMFlwd0RZcG9FMm1NRllFbFB1eDFxQk5YYm42cjJSWTF0RDBDMDFNVXpSRHV3WnNGTURZOEFyMDFXaGU4QVppZy92TDJ3Q0JFRFEzbUxKaWVvcWdoRnExR0FZeWNSUVFXK1BaQ3hlWEVsY0gxQTJlRGRUcU1vS3hyejZJTTU1T256aTdsKzRyVGlldXZ4amt0UHByUnd2aWNiUVFXcmpIK25FNWM2YnZZWHRJV0xURkxGMVg0RklqQVk0eVcyNG43R0dEZUZmNTFreTZxOERrL0NDeW5ici9LR2VtcXZVUStQOEtkYVU2UFVrOGM1SXhVdFhhRnpyUTR5RnpXOXV1VTJMVHRvdWMrRmtWSlAzR284WE1LT0diYUhVdkxTSFJNQ0tSdnYwb2pFdnNRWTJyLzhwSk5QWEdRUmlUM0lTNHZST2ROY3JmblRxVm8wMjArZURyb3VUTWNpdjduWEt6U1J1YkZXZTBDTGxhTHhuek05QnFwbm50TjNEQkN6MzBzWFFBbkRnZHV3bFBpaGhFdVZ0MzRuTjFVdWRoTmNBak9CdHZNazA1SG9nQW1qSVNBM045SkVwR2JlZExQVHBiQWxMT0pRT3IySzF6WDI2QXNnK2ZPUHM4bSsrZVhxL1FUaDU2NEZMRm5YWTQ0djdKZUZzNnIzSm1iK2E5dGdjRnpaMGx3MDhqT3duZ0JDRndWenR3UEh0akUydVFXUzZxTFR6c2Y0MmNVQVhEaXRpbHJzM0NMeFh3V3hBRzk5T0ROWEl5TmlrQ1gzR0VrbWdjMnBZNjRreUlYclhZK3hzOGVBbk1QYmpNbjdvQ3kxdVdEWWJUMHFQVHBGc1RJS2ErNzBsTDRGSUxBVDc0VXlPenhuWitTblBmLzhIc2w3UTUzRnVSMVY1bU1uMmNZZ1RaNWp0NFY0aGZ2NnR1YzB3NU5aTSswdVBqUVFzOWRJRkxVQnpqUWd5aHE4b3QzMDN4K290ZGVJWkU5ZFg3eEFYWW81TUFtTXZEanpDSkFxTjEwK1lwb1didzRBL3UxOGlMZUhKK1pJRVZNV21kV2tQUEcyQXExRy9DdkdhNUhhNXo5QmxISGVTMCtNMEhLZVpQczB2SUx2UW1Ic3MwcW01bTZZajZDMFZDZWZzeHdzN3BKZU5kZVdweUtGeHdHc01Obzlwak5UQ1U1SDdVSWQvdWd1UVl6cTNKTitObkZNNEFVaTBZQVhQS0RhTzUybDU0bXpjQ2I2K3lCL1hCMXViSkMreG02RkwvVW8yRG8rOVJzV2k5Z1Y4UGZDRzltc3FkSGhGdE4zOENnUXh1TVlqSlBGTUdQczR0QUI3cTAvb3BGMm5OdDFXMWdPOWNFeTQvVEw1ejY5ZHZvdVJmZGhRc3dpazBmNysvQllEV3ZScW9wb3I0TW9seUY3MWhickZad3NWbzA4dU9qOTVmazRldndaUVE5OG5EelpDQ2IrZDM3Zms0NDhWR3BRcjdsK3ZHWDBYT1gyQlQxV1c2ZWZLRDZDSHlKemNrSHlHc2swZEwxbHo0a3c3OU5ibitnK3NvT0xsWWxJT2ZnODBkcUx6a0FSKzZmVmgrR0QvVk15WmtwV242cytwSmRlYmFvOGpFd01nSXovL0w0eDRISVorODkrWkJPNndFVitmSzl4MitQeEhHNlNzVEErVVBnNnFiQjh4Ryt6V1RnTWNiSVN3emE4TmJtcnBHQWtmT0hRSGZiNEJudnRCaHdqREZTdW1NUXgydGNCaHpuTTdJM1lId3Z3YmYwd2dON2Z0c3Nqdi9HamNBaTNjT0Q1MVAwNjE3cEY2Mlp4a1hUOERsbkNEUTV2MGU4TC9FRnRZbDEzK3d0MWhTNGQ5czAwQ0dyOUFPZmM0ekFzaGdQbS93TEVIdnN6T01jeTNOK1dEL2FacnpDQmE5MUNNQ0ozNERGOGQvNVJlQUtmMWNkOXBLbzF3SFhKSGJQcnl6bmkvTUs4KzZpcTl5SzhNM0E4OVY3VG03cld6eTV4cHlORzNnSzcwUnBESW5UNHVCOGl2blhKZncxbVRGZ1BHR1NjL0lIVHVxdmhwYVhxK2hyVEtvRFdwdThwV240OWJrb2VnTGQ2MGtCUDc1MjVDWG02T2JkL2FqVUlXeExiM3pOSVdXSmdMeTNEN2NoUHhoRi81YndMVDJaaTUvbkVZRjNjY2NkVmtzVnVQTkNmdUk4eW5BdWVaNVR3OVp2d3pVdjh0VGdYRXFCVExzUldINk12T3FuM1ZtWU9sWUV2bHc1K2NmVTFjTUhFVUFFRUFGRUFCRkFCQkFCUkFBUlFBUVFBVVFBRVVBRUVBRkVBQkZBQkJBQlJBQVJRQVFRQVVRQUVVQUVFQUZFQUJGQUJCQUJSQUFSUUFRUUFVUUFFVUFFRUFGRUFCRkFCQkFCUkFBUlFBUVFBVVFBRVVBRUVBRkVBQkZBQkJBQlJBQVJRQVFRQVVRQUVVQUVFQUZFQUJGQUJCQUJSQUFSUUFRUUFVUUFFVUFFRUFGRUFCRkFCQkFCUkFBUlFBUVFBVVFBRVVBRUVBRkVBQkZBQkJBQlJBQVJRQVFRQVVRQUVVQUVFQUZFQUJGQUJCQUJSQUFSUUFRUUFVUUFFVGpQQ0N5OXBnanViK3dXUVFWcElBTG5Hb0g2SzRwZ2YwcitPbjBSeEpBR0luQXVFVmdnRzBYd1hhNjlzQWd5U0FNUk9NY0lOSjhyaHZrYkovTDM2WXVoaDFRUWdmT0d3Qld5V3d6TE0rU1JZZ2doRlVUZ25DTFF1Vk1VNDczYlJWRkNPb2pBZVVSZ25td1d4Zlk4MlNtS0ZOSkJCTTRoQWtla3VKVk83ZWx6Q0FDeWpBZ1VoRUM1K3ZXQ0tBR1piakg3Z3NVeGhKUVFnUWtpY0lWY0s2NjFPYkpXSERHa2hBaWNNd1QyeUg2QkhGY0wyOHdva0Nra2hRaE1CSUV5ZWJMSWR2YlF6eXNTVHFSMXJoQllJTThXeWU5VWtVNWprWXdoTFVSZzdBZzB5SHFSYlN5Ulo0b2toN1FRZ1hPRVFMUEFqWEVxZHUzNEhBbVByQ0lDQlNJd1UreVNLWXBhWkt0QTlwQVVJbkIrRUpnbFh5dVcyVDVaTFpZZ1VrTUV6Z2tDL2FJUGhoWncwWFJPdWg3WkxCcUJGdGt1bHVReXdjdXV4U0tLMU00TEF2OS9lMThmSTFsVzNmZG0rdnVqdW1kWko4SUJ1NGJaZ0cwU3FObmRXR2hCVU8wWVIyQk1xck5SVmtaUjZNNkFFc0RCTmNZSVdVS3Jta1FXUnNKSnpTbzJVbXlnR3Y0Z3RxS29tMTBuM3NTT3V3VTJpVzFGM2Q0UnhrRFcxVjRRRWc2aWU3ckp3ckRzdnZ6Ty9iNzMzVmYxWGszVmJGWHZlWC8wdXgvbm5uUHVyKytwZSsrNUg2OCsxQ1ZicW5VNmRJNlRnaVhyK2NKR1lHYjQvVWh6MkgzZEMvcy94TFdmR0FTbTA2RnYvOWtlOWl4c1lzQmtSVi9ZQ0t5bVF6cXhibUhjSGJaLzBMTG1FQ013eGdnY3BjZkQxbTRxNVROTnc4YVUrVTBDQXUzaGI2VmJTUG5HcjBuNDE3T09neVB3VU8yQmRWSDYwN1dYZmNTd3FXYThCWSsvNC9ROUl2dngrdW5IREYwMnNIamw1QlBaVktRc3BtazBuUk1aZ1RPQ3dIeDZLWDM2SUVrcTcwdnZTZE9QNjFxbDZaNE95dmREYVZvVDQ3VDU5RVFHL0h3ZG02bWUxTzJGRDNPMVRaMlJ6S1I4Q3NPQXdZR3ppRURyMWNrK1hjVDFZUHFSWkxtbW0vdEsyUEFYMDlmdVZCcDB3MHJ6bFFmSjEvTjNsQjk5ZTJmUmJ1dHJ1L09rZEZnM2g1M0Yvd1BYYWZJUm1NRks2bXg2SzVsTDM0cktHSWZiZkRna2E5QjlFSE1nWEtCOURKL01kY3pOVUk5bUxiRm03UXI3eG0yUEJSNzhNQUpuRElGWmVOaGdPVHR0Y2RvSVF6aU0rUERNcHFkZVJlZFBkaWhlUy9mYUY1SmtPczFkaFhxQytOU3BCNk5uS1UyZFMxazZ2TlZWd3NKL3p5WUN1OGZDTS9CaE9iNnJwS3J6T0I5NDNyYmxCZjZOOU1kcFQ5QitpaTRxL25UV2tKNXFxNEhQd2RsNzNoaSt1ejJ1QktjeUFzOEhBbzAxR3IyWk50OU1ueEZhckxyRE0rcGhEa1Z5S3oyaGl5R2F1VDNUREowb1JILzByQ0JQRmxMWGZscUt1Y3pqdjR6QUdVT0FlaVFNODVTeEpBMWxSTHV1NHlCSnpxbTlSZHVwc0lkYW1yYy9ZcFlJNGIxQWYwZlArVlFQK0NpMm4xZUtNdmxoQkNZY2dSVTZTNDcrUXhrTGpzUEt3K1ZIN2x3blNiWXZ5bnEycEhHZ1o3b2VyL2dHZFd5WVVpbjYzZFE5WHJ2aE00MXo0RlJHWUVJUm1LWlJHL3FQaTBwL2REMDdGTnoyTzVIYWxzeHZ5QzdzTVg4UUtQUEUzOFltWHJZL0FqdjBmUHJaTlRhclUvak5DSndkQktiSStkYTEvUWRhL3g3VnJ1MDZEcEpsZlJkS1Uzbk12eWtzamdpRFI1UStVa3lTcE9ONTJGZHozUllCRjQ0eUFoT0lRSmM4QmZ2MjJGNWIyVlhEOHhXSW1SRFZMdTF6eW1sR2JCaHFHQk9xZVU3QjFUNmxKeEEvVnBrUk1BanNieUxZVUJNbEJOR1ZYTU1MYitXUG8waXlLbDE4NUticnZmRjdYbHdDVzlNOVVFRFB4aVRRNUQ5bkZJR0hEbEd4dW03OHd1bTlSbFgxalduNkdxVWx5WEt1RjAvbUp5cy9od0NjZWMvSnVML01sS3dHSzhHcUVMOG1FNEZIMDdLUHMrWTRtVlh1cnpWV2FzMDJoYnJxbVpwZXo2UjV3RTEzck1QNWJ6Z0hMOHBjZjVrSmpnazk5OG92ekRrVGd3Q214aVdmdkpYK2lhbHlmMFhSMzZoaFhBSzdrcHRScTFHcm1VcUxuSEphVlFicHV2V0VGbXhNL2Y4WkUwU3hYOUtVUUg0d1FkVWJURlc3TEVRak5MbDhHemVtcmpHVFhwSUFzdktINzFvM0lSV0FMZllxeDNtVGhjQUdHa3ZKNStwazFYQUFiZEhHcjZ0aXRCZENHRUxjbUdBbWgvMEZkTXpVYU51WWxTakZQVk4vOENhSWdob0xudHl4MjVPLzl3ZC84a3Yvb0M2STFKK0xFMVM5d1ZUdHFxRWRTcytpMG9KSmZNN1VLTlMxMlAwVUhaLyt2TEd5d1JUbFV1T0ZRQld0QmM5V2I2Mis4TCt1U0RyOHBWWE5zLzNZWVJuOGJXcGh5UGZtNmZyWGl5d1VZUXFtdlRiK01oTWNFUDY1RHMyVzM1T0p3QlBTU1BTRU83OFMvK2NubFRtZC9UdDluV1dtRGUzWWl4b1QzQk42RDE4K2NOUzdYWlRad1RJVFRQWHNnOWtEbURPWGhaOU5lb3I4UW42eExrajFaUHJNUVdFcVZMZmJGTnJhc2VmdmdGQ2tmWmVaQkIxNnR6Vlp3T21qVkE1ZlR5U1JPU04vRzlKQzFncFVaK2JmQ0ZvOU9TOVFZaUpKME4rWWJRMzQvYmdzS3RIVzY2NXVsZUQyYy9kRnVGbE9lQ09WMi92RTd2RmpKd043QUhNbnF5NFpoeWNGQWJpdTZDazJFM29ma1Jab1A1TlMrYWllVHY5QnkweDdnbWcvaGhDd2s2WVc1YU1UVzJZNUFmU2JPcFhldkd2Y1JlTU1oREdPRjg5T29icGcyRk5rbWxDSTE3Z1NPZHNhY09SV0RZQ2pSNCs2WmdDM2VEMi9OaDJ6endIMFYxMjY0SkNVbThYaGlVUmdXOWhTa1pWOFZBK1hXNW1tTVpHMUxhQzAwMzhncURZV2RXTy9JZnU2MzBxNngvbU03VTQvMEsrN2RIelMxa1hqTElTeFg0eWVBbTRwcXUxS3pUU2dzMUQ1V0IyNnR2L1lNT080NEE0SVdRNi9MQWN5MUxvUTR5VFQ3QTJWb1BmSStBNElENDZ6RUtuRGxQQWNGcXZMbnhYYWpsYU0xM2hTT2YwSFdyL3FTcVk4TDNibFcwTDF1aDRFSnZXcitYVXh2UnQyby92ZU83NmRLQisxQ2MzWkVMYVV2cXFnK2gyekJGbXd3S1NSZFV6L2dmbWs3ckJudmRGdE8zMDVhb1hyalpWeHJLamI5WkxrYSs4K0RPdHJ2RHV1bTFBUU5ZdjRMMEoySEI5bkJPaGlLenorajJhK3d2Tm4zWjliTStkc3o5bGVHQ0NwRVIyUXdTWXNXbTJGcDBLYy9jTmxSZHFYamh4dGZnYkJtdmFxZzRmZUNpRXphM29CeXRCeVlOSVJhRXByNmpGUzhXclljWnFWbDNFMkl1VGUzSkpWMlUvbHZhMkllWmZzNzRJRWFiZ25SUm5SOW1WWklEbEN6cDRLNjFkVmU5V3gyK1JZSjlJYlBkV2VHK2Z3R1VCQWJTbnlmelh6NnpVckQzTG5FM2c1eTIvd29nTkdIdDBhc0dENVlqZ05xMXlibFZvcTcyMGxKc2JDRU42V0h2T1d2amhjWDBrcFRybG4vS0xtcm43OGFHMFNLLzNBUUhkMG1OOW5CQUU2dElQSGpQdjdWYXQrc1IrRms5K3c3ZEZKTFJ1Y0tqb0lMY3M0UzAvZVRibFY4WVp4UDRDcWFZNWwwQjBSMUNVdHBiK3R4c1kzek5DdWJncGJ4aHVLaW5ib2U3My9vamNQc3dVNE5Na0l0UEZ2eG5POVlCMTIxZHBMRWZJRjdRNHJRcHhQVTZuL1VIN21jSE13ZUh1eDJIOWFxUXMzZytMZTFydFZFVytKTG1iMkZrYUVCNGhXNmdZNWRENTY2R2Uwd2taWG9xSlNQaGdMWjMzMmFTQjRJUVV3MGFhbnFJM01GOWtXcS9CclBqY2NJQjg5RlExeU9NeDZjdG5GNmRuNkdraStLcjU1cG1tUFZIZEY4ZDMwTmZqYnVRejdJRE42eW5hYjI0QlJPU1dJVUR4TE5VSDFKWHp6ekY5bU9sOFljYzJLMytPUEFNMjU2ZGtwcUdwdHZTQmhjazdQNVlzV3lLT2JvZStQaGMvUzIvL25Mejl5SDdYbklUNndoOE5IYjY0bmIzTm5TYmpkUzdzUklHb3VmV21TZkE3bURjL21RZVh6emh3U3ZkQkpadlBxZyttdG5lVHgydXVDMDB6SnhwbmY1ampFZjh2a3NOcVh4blM1b01hdHd1MjNZMllUQlZubmt1MUhqdjRjQ2JVTEs1UEwyOHZvb1A5WWFxYjE5T1JoTjkwYmszMDJSVGZ6Y1dSL0tqMnRwVC9zMFAzQzZjTVpSU3NkSXY4T2ZyS1U4MC9SdHpLK0NvY1JCeWNWQWF5WTBCTU9VUEtxczNLWWx4T2t6L3Z1cXlDM1ZIUmVqSlg4SWlNeHBocXRJUzFmT1hsZ3p4TzI0bmtML3ZoRnB6OGxzajlkZTRVTVdPS01NU1ZMSDZxZHZ1Y2d1RFNQZkJwYnRoU0h6Z3dDZFdGTVExLzJPQnJpa2xUZC8xa242QjkvWXhWNkQ3ZG55dlFmK245Y1N3OTFzT2U3WW1kUVBwMDljU3ZUc2N4MDRGTnc3RXdnc0N1TnFmL3A5VksxcmRTSytqUUtzTjMxWFdHeUJFWlFRemFtVFAraFZXc1hGRFNUMTcrdkJ2ZUN6UlVlQ1dnVitEMFJDTkJLSlo3c0NPVzJ0RDgzekVuQlhIUWpXM2ZZeGhSY3VtcnIzL1czTDlpTUlMU2M3VUVsQlNhbTZ5N3RWTEM1eU0zajhDUWowQ0ZiQ240NmI3cysyNFg5ZzBWRTFXTE9ES3dLRFhlWUI0YWJVVzBXSEhkZWxFQWxUZ2VMQVYvUUZ0UU10ai91RHZPbnBwZEduSGVIRVZCYmlvS0djSHRLVklZN2p0bjJmOWlsYmppK04xeGoyZzIyS1JnSWxncjIyK2VQVFJFS1RLYzNEMFFDTmcvNUc3WWFCU2RoSGp1T1RBQUMrRmZUVTNoTFVaRXFMUXgzSFdVcTlrdU85ZWJoR3RNMmxwbmlsV3ZFakRsTHVuSEJTK3ZvbyswWVAyNjZPWldnbzNMek9EelpDTFRJbG9MLzkyM1dhQ05kdTAwT1h2SGwyRGhyNk1iVUNiWXBXQlc2dmpIWUREL1UySExqZEpXYXRLNk40SmRxUHVpbzNGSWNubXdFMUphaXZObnpJSlZyRHRuMVc0OThnR1hveGlTV21hSzFMZGI2S3pXdk1HMmIzUlFwNWlTR3l1OE91VXYxeEhMa2VVVUE1dzNFc3o0MExXYUdPMldpbmFKWE04b04yNWl3ekJUemN3aTU5Y3hHb1l3Nm1DUDV4ZWszYW8vSWNESndqZDdtYVEvNXA4WXc1c0R6ajhDUk5LYkxROU5rZHRqam1HNTZNYVBjc0kwSmF3VGZ6d2hSQ1VkNXN5bTN3SzUvL0I4T0VybnV0QkZzRVYvaVhhNHViR2NzckxZVUZmbjFMVmJ6Ym5SaHFGalpLRlhNT1Qxc1k4S3c3Tm1vY0NST1I0dzVRMXZkOHBJVzBsUFJuYXF0NHpadnFHdHdsaTJIeGdPQnF1eWF0b2FsVGN2WlRUMFVuaXNSNS9Td2pRbjljNjR4SmZXOHpRMjJldFBCWnFKbE5jOTdLaHc5YmcvVmNXb1Y0TkJZSUxBcmpXbG9XNHJxUTEyeUpZZ2loMFNHYWt5Vjl6OENERTdlK2FhOStEOGt1cVBKSjdEWTNYVUFBQ0FBU1VSQlZOMzJSM2xKVW4wdkVjeW5KNGNlWVVYZnN1S2xjdVNzSUtDMkZKVTQrZGV6NWpPUmZxUm5nZjZaeld4Zk4xUmpVaVBkNE40VHE5ZHk3RkNWelVab0piTVdkU1A5WUpMOGJKcSsxYVBEZDJheXpoU2ZnbU1UalVCSGRrMXJ3Nm5FZERpd3VYMjIyOWxaMkZDTmFURzlkUDlkZDk4blQ4YkcxRzMxMjd5NC9KS3dHQzZVdnFlV25nUzJsRFQ2anhoRFRoeWZKQVRnZWFJbjE1dFZyaTZyd3gvSTdHYjlnME0xcHI0VmpCMnE2bGRvNlFPMTAzY2RCbFJ6eFJhQWcxSWNuUndFaHJ1bDZLamdMdXNTK0V3RlIxVlI5TTRhVTlMMlY1Rks2TzZUN2cvUGFlb3o1dGk0SU5BU1BWTnNDOXdBR3JhSHhNY1J2WkRkemxiR21GYis5YjF2Y2JnTkVwd2J6dUhZbVdBQmR4QlZ1TXg0STRDem9QU1UvZlY5cVBiQXVxallwMnN2KzRpcFlUWGpMWGo4SGFmdkVkbVAxMDgvWnVpeWdjVXJKNS9JcGlJRkxwSXdQVENtTHo5U2Y5bTdwREtHOHIrL28zYjZHd2NvWFllbkxzZ3pSRVVEKy83Tzc2TEZBcnJ1TUhkdEJidzVPaDRJNkMxRmg2WFVtVTh2aVV1eEt1OUw3MG5GTlNPaXVOcEdZMWs5bEtieTZ5cndFOXZQck5oOEhacXA0dnFSNnpvMlY5dlVRZitPWXBucUc5TW5jZFVxTE9iZm1oSUlRQ3dlM0NKVS9mYmhqZHZ1TFpkdXQyOFRxbjFweDlXUXcyY1NBYldsNkZXbEt0ZDZkYkpQUHVNSDA0OGt5elh0RzhZMXNYNHZzSmkrZGdldXJVMWNKUExLZytUcitRT2RvMi92TE5wdGZlWnlZZExKdjMyTFVqeGorbXA2OHo4bmxXOTRKNUt3cGVIWEQ3N1FTYi96MUxjUGNLOXgvb29zY2VPSEVSZ2FBblNETDU1Z0ZiODMreG1zemM1aTQ5bWNXRW94RGpldzhzczE2RDZJT1JBdWtILzVrMW5IbkNLZm9ZMmgxaEwxZmQ0aTErbXhGTFZyVE5pNkkrejNTK3BOSkV2eVdsYnlyZXdsU1R0OVJwWGpGeU13YWdTcVpFdmVMM3RmaWJNWS84TnlkdHJDcFk0aDNJRW9NbXMrQkNZNXpNc1BTdFRTdmZZRjhUV1d2Sm5aRThTblRqMFlQZGpGN1Z6SzBzbnNqbk9NcVZMVmc4TnQ2NVYvUW4zSTRrZ3NJVy9jOWpCUGFzVi9HWUgrQ093S1c4cnROV0lNZG8rRlorRERjbFNIKzZ1dUM2cnpRZisyTFMvd2I2US9UcnVNOWpHTGlURkRXbWNOZjFKdE5mQTVPRlArN0tmMkhHTjZ6TERFaWJ3dE1LR25ybXdSb3ozb05mTXJNcFgvTWdJbEVLaTgvVnQ1RDlweTdrTUhRL0dVMlZMVVdCT0hkWFNiYjZxUlZQQVJXUDNWbFZaNlFtdi96VnlmNFF3ZDgwRi9wQ1kzTUlKanEyMzJJN0NPTWRYdC9vaTI3cHB3aXVpaUtJNXgzbk9XRDRjWWdSSUlxQXRTcEczNGYzdTZaUnVTRnIvaVJSL3FrV2l1ZFNnTE5KVHZZTmRmWUQyblJuWGI4bnN0dGR5MlBVdUU4RjRvRS9JdkM5clBXSVExSnBqZGp0WjVTZzgydTZsMmROUksvVUpvUnZ4bUJCTHhDVHZmaGt5c3AzdEJiU2x5NWlsOTBGeWhNd1pveUhvS2hLNUhsRGh5NXpyNFB0aEZ5YWNsVDNHalo4cXgxdzF5RVdESHFhTGY5U1p3R3o1VFVGcGoybmJHbFJnY1hoRHlZTHRiSXBCMEhGdVRLZnlYRVNpR3dBSisrM09lTi9UaWdBR1dlTXlQZkM5aXlwdW1VUnY2ajRzVXdZUG1LOG82VGdCS3JtM1JYL0dkc0VPOEhyTytiMHAxbnNZbUlyWS9BcnQxbTd0cmJGYW5HV1BDWkUxNFFHU0dqalNGRTQvUzJwNVY2dUw4WmdSR2lBQmFMejJYaTRxWW9pYmN0UzBWNWZlb2JGdFBvaWlTNkROeU5Ga1NDZC9NczFaUitzallRTWZ6c0s4YUg0Tmdnai9HbUREU1BOYUo5RGxNT2Uycm0rRm5LN2N2dEtVNHhBZ01GUUdNMk9ncGZFS2dTNTZDZlR1R2FpdTdhbmhMT21JbVJIcjJ1NEo1UnRoYXc1aVEvMDJqMWN3WktXTk1YVDJ5RTJpMDFQQU9OVkVkMjdhWEw0ajREeU13V2dUS2JpbmEzNFErRGZ1OWxVNHE5K1IxdEQ5T3FMdXFGa3N4aXV6cC8wam1oUlhYZEE4VTBQY3dKaGpMbWhBbC9td28wMkZqc3BodzZNNGpnSFpJVDlFdFJROGRRc1c2YnZ6QzZiMUdTdnZHTkgyTjBqRGN5L1hpeWZ4azVlY1FnRE5QK2JIOVpTWjh2aTkwMnB1ZXFXbGNEY1NwcTN6cmRSN21LV0Q1OVh3Z2dLVVpldnFkS1hWVncrVGZ1UC9xcW1kcWVqMlRwb2FienBuWjZOVHdqYUhtUlptR2tFdC8zdmFBcW93eEpxaThwZEx3V2xVZUNKallua3h0Szcwc0RVSlUwWEY4UENVNU1zRUlvQUhTYzFpOEN1aHY5SjQzMkpWczFGWFBDalF2ZU40djZIRCtHNlp3VGVaYXQ1Nkk1eHNUT2pOdE5rU0pjcmZvdlc4OEl3MHplNkowOVZBOXgvSFIrdkY3MGhGUTY3MTd4ZXRobDRWb2hDYk5NRzVNWFdNbXZiakRCSlRiWU5jWWc2Q0hMUWJsZE0rRThhQnIvaUFVWFN2TWNsT1dxR2RHaUVoSG9iRjhna3B5ZEdJUklIdkkzem9YcXhhYTduV1ZUbnNoaENIRWpRbG1jaGpqNEtkcHg3Wll0VkptSlNqeWV5Wm5Ed1pSUWlNeHU4S1k5VmlVaENkRFRjTkVWUDBSTlIzRFA2Nk9ISjVvQk5yVXZDNlVxRUxYemxmb3NLNG9HWjh6TlRKZFMweU0zVS9SOGVuUFo3b1gzVFBSTFYyTzJjR1lwQnAxNVQxRS92V1lLRTVqQkVhS0FCcG9lbnBRUWdUNkc5MlFWL1ZwS04rYnA1blZpemcyTUFYVE84WDlaU1pNaGZLOGViUThwbldBTUdOTS9oRU1yUWEvR1lFN2hBQnRLWklISmdvS2RKYVpOclJqTDJwTWNFOTh0ejlQOUc0WEpWV3d6QVFuWGVoa2RIdW1ROHNhRGdpNVJSQ0crWG9rNC9WRE5wZERqTUFkUTZCWmFHWmoxYW5iUGFadDdkanpkMEFvV3JUcHlNekZNcEloOUc1ck11VDBVU0poMVFxU0JHWTdFVG4wOTFRYVhtQWgrN0R6dDFLY3B2L0xaaEVqdHNVNXhBaTRDQXgybmtsd3dHVGVMQnU1TFBQQzZHL010b2E2M3RabmpoUzVwVEJ6ZWRhTng4UG8zZlprRHVpUFhacXVkSGc3U2JwbkltK2VLa1M1TUNhNU9iNTFUVjJvc3VNVTRpQWpVQWFCUWM4emtZejlRdjVycTQzVGY5QXkwNTdJMlhjM2NXdGFUR1V1NjNEK3U1WHE3NENCZnRPbHk5ODFUcGM4YkZsU0dKUGNYVmc3U0g3M0hlazlkTlVYUDR6QVlBZ2NvWEhsUEQzUE0wRWEydVd0VWtLZC9nT2pMZVVpeUI0OUFzK3VHY0F0WHM4WDBUSDdIRUIvMWFVTERra2hTL2RNU2MzN0JkaFY0OGtaOVVVWGx3bUhHWUZ5Q0F4Nm5nbFNIaTNuRnhldXMwMmxIYm9TTlVMc3htWXA2UFAySkdYM1dKV0l2T3JHbUVHLzdoTDBPR25iOERveEZMeElCZWRDNzUvTGpjT013SWdScU5UMW1lK2lncHorWThPTTQ0STdJQ1F2dFBnREdXcGR5T2R1YjZnRXZVZlc0dzZJSStNQ3BCSnR0YXcwN1pmM21IR0VFUmcxQWhnNDZZMTJCVVh0Mi80RHJWOTFKVk9lRjd2eUxjR3JyZ2VCU2YxcVBuUFR1MkUzdWo4bTdYRTdFZFIyZkJ0VmRjQnF3ZDRMa1MrUGN4aUJFU0hRS2VrWHA5TVcrdmNmNjBKNkhXbldUSHhJejNiNmN2ekZiRXdaeDRyNUNPWFgzbjFJQk82ano1d25ycHRRRURRei9nc3paOEltS09OU3BOdU5wUDlobXZjOXVNaHkrTTRpQUJkQ0tiODR0S3VaYzdabzJucjRCajRIUm5NNDIybTFGWjRLZFlMM25HNzR5TkhtWjZocmVqRUtQUFJXQ0psWjB3dFFodFlZRXc3RVcyY0R1TXB1YWk3bVV6U0ZPY0FJakJRQmpObXVsUk9BYmtCN3BmZlYvYWxnZ0Y1SURmZ1EyUVVKWHRpWG9JeG8rN0tTY1lTY1BSWFdyNnEyQVBqM2ozVWl2ZEZUN2JseGhLMHhnWGhMWjBMZW5naER0NC9vUkg0ekFuY1dBVHNTS3l5WDFrc3ZDR29jZWJmYmtKeTJUVmNXa1Z1dHBTOE8xMWRTaWlHaTZjeTBSSE5YZjlQejBBa0QzZEZFNmczN2xMTEplczFjcjJxNnUycWEzblAvdlhmZDllNDMvV2xRa3FPTXdJZ1JLTzBYRjVmbXFXWjh3KzJObXM1MHBTRzZwS1gwdDlXYzZZWVoydFZoaWNZR1ZOMDJGQlVHYS80eTA2SXprbE8wcThaOWlMVm03UWRId2V1R0Y1akk1K2s5bFZiaXRmeUdIc1JMcit5UkdjbjYzR0VrVVNhVlpaWExpRFBHQjRGS2FiKzRHTHk5V093L1JXRnlNNmluclhlckl0NFNYY3pzTFl5NkRoQ3QxSFZicDZ1LzlOQlBGOFEzTmVSMEM2V2NvU0t5Rjh3Q2xLRUZqYjR1YjZXV3ZrNm1kMHpISk82YUJSdnhuRnd6eFlvR0dyYW5qUlNwYjBZU2M1T201YWNMNHZubFdNVjVjT3A0SVlCMjdFLzVDNmkzaTFsV2ZRMkVYeFhmUE5NbGpwd2VaemQ5RFpJN2wyRlZaRVpQV1lmM05wcTVja3JvZ3NtUy9OejVsL0ROTSswbWxIbm5BOS9JNzd6eENsbkpqNzN4clNML01kV1IvWldlTVZGcWl5alVJNzg0STNrVitydmdHM05ZNXNaTitta28rblI2SVZ1T1ZWR1JUUGQ4SW9EeDJHRlorYkNIdzBkdnJpZHZjMmRKdE5kVWR4bDBzZjlMaytSek9DTTFuK0lUZnA5M1hCeXczcE5ib2NRSDAxczd5ZU8xMXdXbm1aSU5keWtKaFk2MGxhaUI0cWZTOUdmKzJlLy9vdlA1d3VRdmFwcUczcjJhYzZnRXhadTk5N2d2MVY0Zkt4VlBtKzJKYkNsV2NRR2NPbDRJRE9BWGw4dE1TODBVQThTSDNkcDRZN0xQcHVobVBvN3NUNldudGZTSEhicGZPSDA0UEtPVVZEcEUvaDBNQ3JVSFhSWm9hV2VES245MGN1bit1KzY2LzFKTno3cGdSL1Q4cHVFL25aNThrQ0pQZnVXdmZ3SVplbEpsOG5zSHpsbi9ZSnh3bzhRWnltcnZGWWN5ck9MS2NPcDRJYkJ2TnFLVzBLdEdhMGpMVjA0ZTJQTUtyWGplZ2o5KzBlbFBpZXhQMTE0aEE1WTRZMHpKMG9kcXArODVDQzdOb3p2NXRteXBhT2gzSDZuZDg4NURrNFZaSEZtd2ZMNWN4M2hVUndxOU84WlBra08rSEZoM0Roa2xML1NSWFlKVkR5bWNOVFlJRE9BWEY5OVM4dnNQWFoxYXozR05wb0k3d3M2Z2JDS0ZNQVM4NktaZ21hbk1IQVZGejFsUEJHSllNMzdXNWRjdlBKOXU5aU5wWjRhb2VTWGFlYlhVQllxejBpWDRQYzRJWU4zemNtbjlNdjJINXRBMi9tbWRFbi9QaEE0SVRiWWE5Q1J6R1ZlRnBzeDd0L3o2TkFJSFJsNHhsWDdVMzNhbmZOOTlQc09Wdm5aY21GVytFTTRaSXdRRzhJdUxaYWJqYUIyNi92YUZLQTBsTHNjN05uRkljZDB0TlZYV2dZQ3V6R01RZmhyVVpaNE5WMnE5WnpsVVlxbW9Tay8wSGFFV1pwWFZsRlBHRDRGQi9PTHV0NVNDR2kwNDdyd2d5NHRPQnk2ekwyZ0RhT3B0c1lwOHQvZ01SWlpZOXFadE5NNnoyL2M4RmFLUmMwWEV0UXI2TktyWmlXRW90Q2lyc0J6SHh4R0JocnMrVTFqQjNXQ2JnaW00NUIzQ01NbVp3SG0vWTV0TzFlb05abkMrSzd0UmNCSm1KTXdIMW9nUnFjbnJIOWd1Y256amZCKy9naEt6NkN5NjVVa3V5Q3F2T0tlUEV3THdpK2NOdUhxcHVaMjdOTlh3QjFsNVREWXVlRGtkN1ZIRVZYaWJiazRsTUEwM0x4NzJ2UE1nd1dVVmNjSllhcVhRREcweE1QZ1lKNlIxMDdXY0hKdGNrSlV0d0tIeFJlQkl0K0p5S3FMeDV4VG8rc2FRUTVVMHR0d2NOSGcxdk5vSVR2ek9GMnUzRHJPNW9HK2NLN1BRdE5EWFpTQWsxZnVQMzBEWDZlL0x3SWQ1Q3JGeTZzZkJjVVZnSUw4NEtpT1dtYUtWS3RiNkt6V3ZNRjNOdWlsU3pFa01sZDh0NkIyMDdIQmdjTWZHeUZPZTV6aDBxVlI0bzBCbkF0TDl6S21RQ0srWlFvSUxzWXB3NTZTeFF3Qis4ZGNQb0JTMktlUXViZGFMck1KTSs4VnhRRWsyVDR3NjF6eDkya1YrM2IwU1NkVzNQM2U3b0U4WWlUV0xpWnZ5MThJaWpKQTBXNmlYSzhRcUxvQlR4d3NCK01XOW4vRWUydjNGVlp1SlNmMzNiY3dQSFJYeEdPejYzeWpFL1VheSs5aElmVk5jS3JkSUpEVHg3eHZEQnRvMVg4RWVzV0tkQ1cwN0xERFJMTmJMRldMVlEyWE9HaGNFeXZqRjI5ZXQxaGlXUFd0amZtaTZ5SzkyZGNzcnRKQ2VDbE5WVzhkdFhpRlB0U1VYSVV6QUhMdC9zSXdIWTdiZ0RLMVN4TjNlTE9TS0tjUXFxQ0ZIeHhHQkVuN3hpdHZod0cyUmEweEp2ZjhjWlRyWVpyT3Nsb0tlQ2tlUDIrWU9saEx3YldPWHVpYkh1Tkg1RWRDcGVlK3V2M2tpajR4OEMzdjVtVEtuVXREeFVZQlZQMUdjUHdZSVlMUldZTGdpRlowM0M1V1Y5eitDS2M3Sk85KzBGNi9DYnY5ZjVHMS9sSmNrMWZjU3IvbjA1TkRqV2RHM3JIaXAvU0pMT01DK0k0bXd6elYzUEJwaDB5cTJnRVRuUUM1RWludEpjK0VQZzVkckl3VllXV0lPalMwQzZHQUsvMnp2R3JQRDFsSDVITWNydHR6WHA3R1NNYmNiNlFlVDVHZlRWQjc0TTN4bjNRR2JTZTBiV0s2bXA3OEtjL3JMRDZUcGp4NzBKYmNFZGQ4UmFEUEMwR3IvOWRpcC9pU0Nhd0ZXb1hTT2p4OEM4TWtWWCtTb20zSGRZb29EUlhmZkowL0d4bXJWNnNkMStTVmhzVW9qdmFlV25nUzJsRFQ2anhoRFRpSSs4L2VwN3lTVC80MW9mazdpVEdFOFp2dDNPeHY5T3kraFJnRldPZXB5OGhnaFVNWXZQbDFzTFZiVWJyNTRmMmZRV1BwQTdmUmRoeVlxQTNNbGhBWkZmLzlEOTlWTzd2M3BrR05BRlVTbis1dUlLckhZZjBMVUtEaGtMTUFxVUpPalk0aEF0YmhmSExjcTdCV3ZRZHRmUlNwZU1LRGM5LzNrUWU3d282dUZwMmpvMU5mN3lFOWRqMDBQMmdLc2VwVG1yUEZBQVA1dGYwOXBEN1hLN1JhZDYzdjBvSWNvbXpWVFlvWElscnFOMEZIQjh5TVFVZTgzbThOR2pJS2E5R1ZWa0ErVFBZOEl0TlBpdlUycjBOWVlVNW45d2xacWlrUUNYZVB6aUdTT0lxbGRjSm9EMloxK0k5RDV3dk92dnF4R1VWWG1PVlFFME5rVUhvMlY2Y1JJeWFXM0RFUFZMOEVoTjZMbm9kb0RjcGoyNmRyTFBtSmtWRFBUbk1mZmNmb2VrZjE0L2ZSamhnNkJiZHVKelZ3NS9YV1J0WGpsNU1WR1pmL3dmSklnOHhNdUF4dDJXTmxFRGswVUFpWDg0alAxUVk2Mmp6RWE4K2tsY2QxZjVYM3BQYzRkWVptdUdwL0dsZCtOd2dxWS9ZQVVWV3pERHBIYnlLSmxzaS9XY0x1U1dTNTJMejFENWt3Vm1kZXBKRDF6dFUzeEZuOGNWamFSUTVPRVFCbS9PQWFFL2FZSWsxUjFYRkw1YW16OGZuMlNQSWdiL3BkcjJwZUFhWTdzcm5SbEZ0UFg3c0JwdjRrcmtsNTVrSHpkbmNLdG1rMkRjeWVIeXlsdS81cXBmWGNuK2F5eHNTTVRFdHlPdnIyemFJZks1bUoxeXJPc0JDWC9tVHdFY0VVNFdsT2g1M08wWUhOUWlIUXlpR2F3Tmp1YjNzSitWVnJZMnRYTkhyZVYrL28zdm9mNEhBZ1hhT1hzazVxT2lLYVFLcCtOWitnNnN1dEo2OXVBeUxybTJuWWNDTG9abXA1YVc5WGZNaEFjTEN2SmtQOU9IQUxGL2VMQ2xvTE5kQk5YWFUvaFdYZzJZRGs3N2U5VE1vWnc4cGRpTmxnOG1wYzc2bXZwWHZ1Q3VEUE1tV011bUsydXphdjBXYmRuNXFVM3A1MitTb3J5UDlIMkJFbXFVeDlIRDB5T3pGUTlscFZPNGZka0lRQ1hRbkNsU1k3K21GYlFJNXBkRHNuRUplOGV3eUdRcGgrV296cGNaM1JkVkNHOHgyaGJYdURmU0grY2RobnRlOStqeDU0cVdlMGxlbStuMzIxTEIyWlg5MWcxYlRtQ3JMT0dsN2tSRUxJZGQ2ZGhKU2o1eitRaGdHblFWaEd0djl3VXRsVGtXRVVSZHVOQjAxaWowWnRwMFUyMWl5NzR2TFgrbmxRclBhRmRUUURDNlpsUUhBYUdaNXJ5V21DMkxxSTQxQ0xUVTNlR05VT2paUFJIendvYVhQVHFqZ0VOSzVuSmZ5Y05nWUorOGQvL1NXbEtYc3VZdExwbTlhV0dUOStCT3BSWkRlVVoyUFgzMEo5VHRyTXRQeVpWOC9weUhKcVNwVmVwajJtYlBIUXphOFFWbG5PVjN2S1pKVmJ3Ynh6TDZQblU3YllNSzBYTXJ3bEQ0RWdQYmZMMXJyejkvVlZ0U3ZwM041OTZrbkpXNlBRVWVnZGxMT2hYNUhHcUkzY21nN0hiUlZtcGxtejZUUTh5WEo2eEpiS1BpS3FUNmhVcWRET1VRSmF6UlcvNWtKT0NMbXErS0tPN25xVVpWaktULzA0WUFqalJldkpQOHA2M2YvTlAvdU12dmZsRjFwQVFNb2VaSnF5aVVYWEZ5QXk5dzBXVnU2MkdadHZwY3k1OWJVdkdHcklUZXN4NnRwR09udWVheUtZaEkrNlgwUmRkb3Nzbnc2RXAyU0c5NWRQWXhOdjJSeENJdmxFL2hwVk80UGRFSVFDL2VMbm5UbS9zR1NtYVUrUk42ZHJlQVcxN2p3UzJYYmRBb2svLzBtU0pjcE52N29pWCtxUDdxZnFlK0lhMUJnaEdKSHcxR0VVNjlpTDRIeWt4b2lPTHNYTFRPRHd4Q0ZUTG1aS1pPVTlNQlhzcTJpVS93TDcyRklnWnoxVXEwSkNkaWlvcjVqa1VqcC82VWhmOVZjaTFnRm1QNkk1QURDTVNkb1V4bmJXOUdXR05EZTBBUkVmbXJUUW9Wa291dnlZTEFjd1hTajdYSjZ1Q3ZiWGQzMFIrdzR6TXpJeW5vNzF0b3ZpcXNnK013blMzNDdKVkZyQk1abUZuUTJZcUJvaGhaZXFaRjJjY2E5cHJIbkprWTlKQVRlSzdYZEtVdlBIL0pGYlkxL21oUThTeGpVNm5OcFVIemplbTZXc3lIOTJPTjVWU3BkUnV4Wm1mUjN4S2ovbkU1NldFNVhqR3RQSnpJSUpMUXZIQlVOQlpacUt1NzdKaXlxK0pRd0RObytTanA5Y1RWOVZjaGJGU2F6WWgxSlV6b2VuMVRMb291cDFqSFhiZU5lTy9FUE92TFpVRnV4Sk9RcXczMlo1SjVNRzhMa29paER5T0xpdkZobCtUZ2tDM3BDbFpKL0trMUxDL25zNDBCM1lsM2RoVnY0MHJKakNQQ3hGK3JnVTQ4eTlnSzR3VWQ5UUdoVmFWeWJwdVBVbmlzZ29LY1hUY0VYaTB0REhwNmZXNDE2eTRmczQwQitNdjZjYU9HeFBNNDFxRWI5MnhQR2YrZGFRR2MxbGpnc1d0U3o2NzFwRW9FbHhXRVVtY3hBaU1Od0xPTklmMlFvaG1IamNtR01GaHBDNXVkK0xNdjlwcVBwUTFwbzVack5zMlppWDV1cXdpa2ppSkVSaHZCTkRmYkNrTk1iMlJRN0w0bkttUkdiQ0pjalhyTlhEblg4MVU5bGpaT1pNZExIY0NqZzZyOFFhTnRXTUVZZ2pzMjk1aE5WWExQcjQzVDVlcXh5OXpjQ3dBOHkvam5ZTmhibEpKejV0SENRNVJzTXlFWmFmTFJNRVBJekNaQ0RqVG5BM3QySXNhRTdvZDRaNExxK200Slp6NUYvYlp5UjR2WTB6b3FpNUtIdUV5RTF6ak1ROUhLSkRqak1DWUlsQzNteERhZXYrQ3Z3TkNLWTRlUlMwUCtUVnhObjVqL3JXcE1tbit0VU5oR0poNHEzUTZuSzdQWkRoOWxNeTF4UTAxQnhpQmlVRUEvWTNaMWxEWGk2YnRtTm5BS3RRcEpLOXlZSEJkSjNTdGR3NTJKZmNFdzZvT2RiNTRiNWlkZWVCNDdHYTVyTngwRGpNQ0U0R0EwenVnTGN0OXJ0aXVKL2FvK2hXQWVWejJVMFRNM2VydHpMOWdWNUlIQk94NXhWcG1GZGZweURLc3ZDSWNZUVFtQVFHbmQ4QUpKSFhBWkVPdXQvcjZ3enpXWk1xaTZZb1FkODhyTmF4M0RpWWpUUzl6U0tsajlnS0M0MVZYaHN2S1RlY3dJekFSQ0RpOUE0Sml6d0x0Q29xNEd0RHQ3TWtxZFkrZHFxSG5PZFJSWi81VjF4NTM5SGZYZEw1NDI3VW9weU1UT1M0cnJ3aEhHSUZKUU1EcEhUWjBad0lmZ2RpajZ1dVBidWRBcHJRdU9Ebk94UTJ3R3ozL1FuK2tqMUdhRGswVnNuZFlPaDJaeUhOWU9RSTR5QWhNQ0FKTzc0QzJ2UzYxbnZKV2xDcmZFcWwxWXg3MXEwN2xNRTdVTVdmK2hWUzk0bFFQL04ybS8wdWNqa3l3Y0ZocGx2eG1CQ1lIZ1k2eEJYZ1M5T0J1MWt4cnFDTHQ5T1g0aTc1R0hlUmI4VDZ2Njl5eDUyd0MzN1dEdTZaZVZsS2dhTTlFNG5Sa01zdGhwV2o1eFFoTUVBSTFzd3lFVFhSNitJYngxb0dwQTN6YmRJMHJ1ZzAxOWp1bngzS0M1THhPRnB2QTlVYmdxdTNiV29GSHZhYjk3cENpZXk4cHpHRmxwSE9BRVpnVUJOQWQ2YTE1Ky9hTGIraUYxSUFQOVVBblF3TTUzSUtpakdqN3NsdTdybldqZzFKNU1ERGdrL2RXZ25Jak1KbXFMb0R2TlI2N25PRDNpSGprUFFxT01BTGppd0RPdXFyK3FGS3o3Ui83ZXJhTXp0dlNsOURTMTRMckt5a1Z3VWFxZXlOYzU2cjdveWVzWVdhdTR6ZDM5VGRUczE5QzhuSllHZWtjWUFRbUJRRk1jNVF4NEo0bTJ4dlIvZnY2YVlndWFTbjliVFZudXFGblZwSmcyMDZKT21DMlE2bVZ1dE1iMFljQjNHZEQ4YUVOUjFmZERCampSUy9PRVVaZ2toREE0TzNGNHBQd2FQL2tabEJQMjJuV0xkR0J6TjdDaVBBQTJaVzZ0VE9pN2xpN3E2VTM2V0wvSkxtUm5xelRXeno0SElBT2lyYytrd0cranZsU2xzUEtLOEVSUm1BU0VOaUYxNjIrQmsyL0tyNTVwbFUrc21NM3pKbGVnK1RPNWFRbHpPWXA3M0l1dW5aeVM1V0N0WDEzaXB3VUszWHh6VE9WakgwTk95b29Ycmozazh6eFMvam1tWEdxeTN6THlxWG5NQ013R1FoZ21uUDQ2TTMxNUczdUxJbDJkbHRYd0Z6NjBpVDVIRDVpTnAvZU9xaDhQdGpQQUYvRmdhb3E1bC9QTGRYK1JqTFQwWDRJbVdGMlRpaTZCOU5iTzhuanRkZUZwNWtjVnBNQkhtdkpDTGdJZE5BN0xEWFRlbnJ5c0p1ODRNNXpQcHVpRS9rNHNqK1ZudGJTSDNicDZCc2FZcFJJaVdLWjZiK21wMm42STlxK0JHMDRlcXRnZDE0OS9RNDZNcy9IN3JMeVpYQ01FWmdFQkRETndkblhLeWNQN0huYXJuanpuRDkrMGVsUGlleFAxMTRoQTVaNDF2WkNtSDlkU0pMUDErNzVtTTJtMEpFekFSTTVTeCtxbmI3bklMdzBENTh3Vkk1MXZ6akhHSUdKUUNEVE8yaXRhM2IzcWs2S3Y3dDJTUmJ6cjZzeG92TjZsZGJQdENkdVZickR5cWZrR0NNd0FRaGtlZ2V0Yzl2NjZIUlMvTjNTNXpMb3E0R0JkMDZWd0Z3clZuWVZ2Zzh2M1dIbHBYT0VFWmdFQkp6ZGRMNjYzV0J6Z3AvcnhPcldnR2orRlh1d0J5K1d2Qi9hbnNNcVJzOXBqTUJZSTRCcHptWlV3UVhIblJjbFVJbEwxdjhRZnRMQ0Z1dm9nMUNVOUlWMWxkSFVHMmRWM0dXbGt2akZDRXdPQW5uVEhIekN6RGpwZXRabTJzNkhjdWRmV0ttQ1kwSTkwK25OQXhHRUk5emY1dXF3MHNUOFpnUW1Cd0ZhWm9wcjI3RER0emlCVE8zYW5vMldtZUtrMDQ3WllDeTRKcWd3d3R6MHlCMVdYanBIR0lHSlFDQnZta01uMXplTDFLQnRiUzUzL29XRFMyYlhCTGFUcTI1cUkvV09SZEd4S1QwQUxDS1lhUmlCTVVOQUxETkZkWnAzZXBNb2dVaXNPSTQ2dWN3VXBiVjJBb3RUVm1wT1lxZ1NMcXNvRTA1a0JNWVpBZHBObDZkZlBlclBEcWpuN1NvVFprYUJxOXZTVGhsSE8wNGdTbThFVGdhdVdRS0VYRlplQmtjWWdVbEFBTk9jNytmcGVaUTNtM0lMN0pwZHJtS1phYy9OYzhJclpqYUZHNURrZWQwTnAwOFRsQzRycHlnSEdZSEpRQUNEcm1mek5KME9Od0hGQ0t1T3o2OWp0N3htU0J2NkZNWkNlbnFWY3RYV2NZZlFaZVVrYzVBUm1Bd0Vqbm9ZVTFLUFhQY1ZWR3N4ZlpWSndVa0xzMy9jSk9yQWxCN1RMU3VyZWlvY1g3cXNkQ2wrVHlZQ1g3eHkrZ2xvL2hmVmwzMGtVNEd2MTE2czBwYitOSk01dVFtVjl6K0M5bi95empmdHhldXcyOSs3MWpWRHdTKyt1UXBtcjNqanI4WjVMUmwzUnZXOVJJRURnNGMrcFdYbHAzTnM0aERBUVlJcjZldVNsZG9ybXBuTm1uK2UzcVVQb2U3M2IxK1RVM1ZjTnlTZjQ3ak95K25yNHhrMnRXbk9VRFEwTTV2cGhmWnhIa284TjlJUEpzblBwdWxidmV3a3NheUNESTVPR2dMTlZ5Wko0MlJuSDJjQU9zSEtZNlgrM3FTcWJpZXRaU3h0MGlycTZMdVlYcnIvcnJ2dmsrZGVuWFFUYkRrVElwUG9CcWIxNEEzZWg1Tjc3cjNyL2t1aFY4RlF6K2xORUpWR2VrOHRQUWx0eVdGbHluQmdJaEU0OXpSK042ZlNsNkRqbWJZTGpMSXFzNWc2TktUVENwN2t2WW1zMzJCS3p4dUhkazc1bGxtTHpTRndrdHZhMDc3MGdkcnB1dzZkSEJFc3d5b3N5L0d4UXFCeEFlcGdISTlSeTM2NEtZMXVpZXZJbjJEdmJzYXhxc0JvbEdubkxrSUplY3Y5ak0zVmFqNTNFWXFvU3JGeTJYSjQzQkJZRVFONkxMcGNKTHZSUDZGS3kvcE9rbFJsczNtaFhkODc1NndpUmY1bkcvM2RmVTZwRm9iUXVVODVWcmxzT09QNVIyQktyRnlpMzdsS0l6cC9ML01paGpJNGtJTWN1bWFrVlBONS9pdDJ1eHJzKzFqNDdDcmxKcERMUFp3M0pWbjVlbkJzckJEWXgwaE9meGI4ejI4ZWVycVJvYUhQUXZkRUYvMzIrblgxaXAyTnlOSmJldFNqOHBzOU1pTlp2eU13akdUZzE2b2txeWdUVGh3TEJEcGJ2MTIzYWdBQUc1SkpSRUZVcE1ZNTg4a1VWNm51Ulp2VGNtNlRjMms0ekFnd0FncUJSOFE3UG9oN0RBTzhYWFVuVlpNbVZmd3dBb3hBUHdTT2NqZDk2aDRwZjBtbUgyL09ad1JlVUFpMGNqZDkxdVdLSTVhWnRsNVFpSEJsR1lFQkVXaXF6NE5uaW1zajBuNklEQUVuTUFLTWdJZEFlRnJOWk9MYkp3Y1VXZkN1T1RYWkhHQUVHQUVmQWR5V3MrZW42TmlVMm1GMFBselAxUVQ4WmdRWUFSY0JyTm5tTElSb1o5N3VDMjJaeVlXSHc0eEFjUVQ4TDR5NzVmYlZwb2p0WUhPRVM4TmhSb0FSTUFpY1Y0TzVmN3hua2xTZ3JhNEtiaFM5TWpoa3dIRkc0SVdGd0s0NlNOM2NDK3ZkVVc2K3VycWtLc3puT0NQQUNHZ0VmdkZIRWRxV2E3WkwrcEw1UHpSZkl1cElJOUxiWFhVcGZqTUNqRUNJQUZ6Zmh6ZzNMVGZlVGFzelBMaTRCNG5pYWNnREdQQlFyS3NVZmpFQ2pFQVVnVld5RzZ6TUhsUHUwV1ZKc3lGT040bHdTL1pNU0pGWi9KY1JZQVJ5RU5pbFJkblpFOUV6TGVuK3FHWHZaOXdRKzFzcmRlV2h5T0hDeVl3QUk0QTc2bkZtcWZVU3NUWDhRWDNmem41cWxtalBwYzhCcFJ2aDk0d1pPVWFBRVFnUldNRFdoK21UblcxMFN2UG05Q2p1OGRXWDgxUnFKK3ZKWXEzS3kwd2hjaHhuQkFJRUtzM1RqOVplajBzOVRqK2F2a0huTFYzNTBmdDErRFBwelkvV1h0M2haU1lOQ0w4WmdUd0Vadjc5eWI5QzNoZGZkUG94bCtSZUUvbkdpMDdlZzY5TWJwb0VEakFDakVBWkJGN2hFZU11N1MwdmdTT01BQ05RRUlHbDczcUV1RTNZaTNPRUVXQUVpaUt3U0Q0OFBKK2o2MTdwdTVTK2NWRWFQNHdBSTFBRWdWbXhpSnRnZUhlTnlEdGl0YWxJUWFaaEJCZ0JINEdqYXlJK0swL2c0c3ZHaDM0K3h4Z0JScUFnQWxVeHVrdnczZU5EbE9DVGdRVmhZekpHSUlQQXROb0xNU1htU3ZoczVOVU1DU2N3QW94QUVRUmFtNUpxK25RSGdhZkVscUlpNVppR0VXQUVmQVJXMVBmTmtrb2RGMkgvdDFTNjlId2FqakVDakVBQkJPYkV0MWVKOERQcEExZlNwdzhMbEdFU1JvQVI2STNBTjZxbi81S0dldnd3QW93QUk4QUlNQUtNQUNQQUNEQUNqQUFqd0Fnd0Fvd0FJOEFJTUFLTUFDUEFDREFDakFBandBZ3dBb3dBSThBSU1BS01BQ1BBQ0RBQ2pBQWp3QWd3QW93QUk4QUlNQUtNQUNQQUNEQUNqQUFqd0Fnd0Fvd0FJOEFJTUFLTUFDUEFDREFDakFBandBZ3dBb3dBSThBSU1BS01BQ1BBQ0RBQ2pBQWp3QWd3QW93QUk4QUlNQUtNQUNQQUNEQUNqQUFqd0Fnd0Fvd0FJOEFJTUFLTUFDUEFDREFDakFBandBZ3dBb3dBSThBSU1BS01BQ1BBQ0RBQ2pBQWp3QWd3QW93QUk4QUlNQUtNQUNQQUNEQUNqQUFqd0Fnd0Fvd0FJOEFJTUFLTUFDUEFDREFDakFBandBZ3dBbmNjZ2M4ZGxoTzUvSVp5OUtXb2wxNlpKZi9VZFpuMjJjMXNYcitVRXNyR1JQZGpyL0lMU2drbGhQR0MwcGhzYkJHWVB0a3BwMXZqNzVTakwwZGQzOHpRMTU2VlNjM25NbGw5RThvb0d4SGRsNzhrS0NvbGxCREdDNHBqc25GRm9QUC95bW0ya0s2WEsxQ08rc2JOZzdCQXFqU3Nmei9NNlJzdnBXeEVkRjhCZ3FDd2xGQkNHQzhtanFuR0ZZSFo5TENjYW9QMER5VWtMTlZlSDFKclk2cDlMOHpwR3krbGJFUjBYd0dDb0xDVVVFSVlMeWFPcWNZVmdXckpGbm91M1JwdFZUWk93NjVwY0dNcXFXeFdkS0dxbHBBU1NnampoZVF4MFRBUXVKSjZ6K2tQL3J2YjVycVFYbk41QkJMdStZSC83ZVpTdVBOZE4yVWhQYm5uM3J2dXV2KytTK25MUmJwT3VKVHV1WFFxckhMdkJybWQvOHpVaU1mZDk2V1hCZFZ5ZWlFb21XZE1RMWMyS3hxYUZKWXlTT1dpRW9QcWMzUVVDRlE4VXhLUlc0ZTNLYWo5dE1zZ0l1RzFibjZTektlYmJzS3FWVWxhaDAyNDZ0S3BzTTFON2Z4blh2TlFmb2IycmFCa2pqR05RTm1NNkNRcExtV2d5a1VrQnJYbjZHZ1ErSzAzLzRzYXRieDN2cEdlajlZUnZMbHpXNkpXVXRXQ0ZSZGZ3aU1remZkVkg2VUhyc0RGWC82bzBDaE4vOTZlU0Y5c29naWVsLzIwUzZiRGh2eGx2N2FsMDVLbEQwa1dQN0FuazZiU3dBNXpqQ2tadnJJWjBkQ29zSlNCS2hlVGFKRGh3R2dSbUVaRGZaVVc4VFZFdnEwakE3MmZ5TTZBWEFsTG40U0U5enFjSzFrbndJb3doWWNOVVFORm50NHowVEN3akd5bld4TFo1NUQwSStaWFlVa2JqeTZxNDFuWnlaQ1Z6WWlXS2hTV1VyNXlPUkoxMWZrOVNnVG0wTzdzRHpmRkx0eU91T3JOVEdsZndtZlQxSFVJbkl1STI0Y1N6MWcycXpEd0F4dk5oTm9ndis2bkx2cjlYK3ZVeis1aFRNTldOaFF0RlNrdXBYemw0aEo5QURnMkdnUVcwQlIzTE92UFlLRFhxK1ZheW1obzBiVUNSZUZMV0txbHFlT3IzbmFGcXdKVFVPbllzcDlLVHgwRmJib09kVUYrVVVma2V6cDkycTNFZWQ4cGt2UXdwbUVyRzRxVytoV1hVcjV5Y1lrK1Bod2JEUUxuMC9URTVkeThyYTZwbTY2NXpFUTRrTER2amlRcnNWRWwvVzQ3L3ZYZENFOVh5Q3pJZzNYaW9NaGlrSytqa1dIZXNKVU5SVXZGaTBzcFg3bTRSQmN3RG84S2dkMDA5WnhkbUc1NHZ1cHljanUrTzBFVURpVFFmR1pkYzEwSS9CVWluZnhkenNDczJtY1dSL09LZ0tRYVZLSHVEejU3R05QUWxRMUV5NG9YbDFLK2NrbFVvZ2FjMzZORVlOdnJCYVRuOW5CUWdUTmhxeVpHZ1FUcWQ2NXJBUnZSWHFjQmtrTk5zaEFsMGJuMEJuWHF4dUZGdU9iRmszMS9rYXFITVExZDJVQzAxS3VFbE5LVkN5dnJJOEd4VVNMUThTYjdrTlJPMVdMbkFGSm5ZeDFOSUlGK2E0ODE3MmFrSjB1U1haQVllMnQ0SGFjdTZMNGh3RGVXVnRBeEpWUCtwS3FITVlHWDQvdElibC9aUUxUVXU0U1UwcFVMSytzaXhlSFJJbEFMWis5UFpCek54UldJZGpTQmhCazBmYmtlbXlUUm5peEphQ1Q0ckpJNjV5L3F4blE1QXZtbWs3RnNMZEV3K1k2VDM4c0JNWFJsNTFKUHRGU2poSlRTbFV1aUV0M3FjM2hFQ0N5aElacE9RTWpBR29nL3d5Z2h1V2xuUTZZVVNkZzBzU1JaUVZ5N0YyWjFIK0hrSTBqOWdlNWN0cjBkRlQ2ZGltRTZiMnlQa2pZeStsZDhKNHVXbW5WQURGL1pRTFJRdVl5VTBwWERGZ3ZQbzZSQTR0Zm9FY0NLVExETVNpMTVmVERCRmRkdm9GbVFoS3M2Z2pmeDF6L1czWndSSlg2NVZZTW9zdGVNdGc5cGpoQlF5VzRUVHpyZU9ERGZtRWFnckM5YUFGRkdTdW5LWWJlalYxa0hlZzZPRmdGL3hZTmtrUy90Mm1CQzUweC80cFFuQ2E1eGtnTkNOLzFXanFRMmFQWUVqNk5NTCtPd1ZrSDZvWGU4ZjFPUnc0bEgzdHB3dmpHTlFGbGZ0RkM1akpUU2xVdVNpTVFzYUp3eWZBU0NGUThTVUI5NHBXbkttN3dyWldtYzR1cE5MVWx2U3ExSGxteUp0Z3VhQ3hTWWNSZDRLU0g2VkVHK1kzS2F3YUlUWmF4Nm11VWIwd2lVOVVVTExVdEpLVnU1c0xJR0Z3Nk1Hb0hkWUprSjh2RGZPeDVNN0liMys2OTRRSUkzN2FHV3BCeG1NM216TXpJNFlSS1B1bHVQY3BYYUJ2azFuVHNkRytUTWVuMW12akdOUUZsZnROQ3lsSlN5bFV1U2lFUU5EcjlIaVFEK1Zkb2JvTVYwckxkTkp4VjhOMnlUdGlVZ1FZL3FSQ0pha3A0cFRYdE4zQlpCaHlUWFlaZHFoYTZIV0FYNVJWMjg1VWxUcVl2dU9MQ0hOMjhFeXZxaWhUNmxwSlN0WEpKRUpHcHcrRDFLQkRxbW16QlNHbG43TW5tOUE2bGRhcldFa09DTnU5Q1N0RU5pMWZqSUxia00xVUYwa0NRM0l0T2ZrQlJ4NnNpMHQzMDV1c2FMbWNlNkxhZ1Z5bnJ6T3NOWDFoY3RsQ2dscFd6bGtpUWkwZGFkUTZORG9PYjhwaXNwTUtiWWozdC9IZUQwamhEVmcxRmpOVFZrUjdualNXbHhsYnBuaGhIbU1vbTg3YmRVN29ZM3BqUkY2dHFBS1NYZm1FYWhyQ2RhS0ZSS1N0bktRVUpXb2hETGYwYUxBUG1LcmdjaU9uYVJKOGpwRTUyUFRZSElPYmpwRkNTSmVnMnBIWnRqQ1ZxYVdGM0c0dTJoVTdKSEVEOEp5bzZYYXBlamRCMVhpVnhqR29teW5taFNycVNVa3BXRGdJekVLQ1NjT0dRRXNzdE1TZExNN0JzdEtQU2NzUktuQUMwclhYWGlkQzVPdC9kcWJJNGxhR2wxNWJta3FiMStUdmxvc0EzeUxaRno0K1FnU3JIdGRvSzV4alFTWlQzUnBGeEpLU1VyQndFWmlWRklPSEhJQ05DQWZEM2dXYmRqcGlDblQzUTFqVFIrTXA1RHAyQVg4UjBWMTR0SlRyWUtVdi8xOUVLd25Kd2wweW03SUw4Z0l0V2NnZUdHTmlDaTB1SE1uR2treW5xaVNYeEpLU1VyQndFWmlTU1ZuMUVqZ09GVVp1OEpoaFhCaVlhQ1doenBSdXJTMDBrL045Nnc3ZzNNQmtKRE5wUk5GT3NVbnJyUlpqN2hibC93RE5kd283VVh4Mm1wOWN3WTAwaVU5VVNUU2lXbGxLd2NCR1FrT2tCd2NHUUk0RmN2bkxEVGlGNVBhc3JKYmJ0REtWMjA2Mi8xb3lIT2xzckRXRTVUWmQ1SG9Nc2RCR2FvYWJRcUxLL3RtSXhITldVOEZFak9OYWJ1S0pUMVJKTlNKYVdVckJ3RVpDU1NWSDVHamNCMjFuTkgzcVBDWFlLblg5Tk1ocHprZmQ4MFlTUm1MRGpyTGY0NFpSQ2tYKy9pL1NQOUFOQ0dvc1ZjKzhNZGRGWkFyakdOUkZsUE5DbFJVa3JKeWtGQVJxS3RPb2RHaDBBaldGZUJKTm83WjlwN0tjbTFkRE5MRHdsNkNRaVo2SXhPRGpYUitVeXZxSE9rRm5tOWpLVXlvUTZVeHBEeFNEdklUWVlPWUo2aWd6MTZwcEVvNjRrbUpjcEtLVmM1Q01oSXRGWG5VSGtFS20vL1Z0NmpaLytDYVQxWUJFSWkrU1RFL0tPMDFEUzJYdXBKV0VGc3pmQmQ3ZEgzNko5alE5dzdzQStsMTdCYUtiMFFFVnI4Uk5pSzUvWk1JMUhXRTAycWxaVlNybklRa0pFWUFZU1RDaU9BRTM1NWp6dUVveWE3R1RDbEFkWnhrRllvQ2cvYzFRd2hTVEF0L012MU5IMkRKZG50Tlp6RXozZWVNOEZ5TUNGYWx6cE9uc2pmeVllNTJxR2h6ak9tMFNqcmlZWU9wYVdVcXh3a2hCSk54VGt3Q0FKSGFGdzVqK3R3SUhkQWFBQ3JTRFBOdjR4c1RMYTJNdlFrNFMyL1I4OS8rZXVmUVBqbkhZb2oxOFBtcElzZy9SeGZEeE56NCtSdC9uNVN6ZC9KaDkxK1c2WjBuakdOUmxsUE5IUW9MYVZjNVNBaGxHZ3F6b0ZCRUZpb29YWEZINmRyRUNzZTZ3SC9EUlM3Umx1UEw5MlBDL1F2cVo1cmhhSjMxNmg1TjhXMStQZGZxZ1ZMT3ZBNkhRYTg1SnFLMWVQMExTN0J0anViY2pNUXB1djF2T096UVg0UVJmT2hkYW5ESU5sRzBXMWVNN0U4WTZKV2E1OWhLZXVKaGc2bHBaU3JIQ1NFRWszRk9UQkNCTUlWRHhMVlJuT0NnZEdGYmVMWkZQTEp4NGRIR0pNTVpsd1hjQzZFaGltOWNvcis1Ry8reklIZ3BmKzBkYVBXQ2M3N0JoVnlSNlJPWGl4WUIzbW5sOS9FN2VlMDNIQ2RpZUJRenpDVmRVVkQ5L0pTNmxDcWNPVUluVUJpRERCT0d6WUMzZXd5RTAyUHlZdGMrY29mTkpIN1IvOURHY0JmNFIvNnQvK0lJay8rM3RjUi9sdi9WT2RvcGZDTHU2UEQ1ZzBKamh2TkpJdEFJOS9SVWFrL2g0S09OOXN2bVkyMVFPNzBQVmtDZCt5YVoweGQ4TWlXbENtM29hd3JHc3pLUzJsQnI4S1ZJM1VEaWJJRy9IZTBDT3huZi8xcGVxd1dlRER4dldqa1k2enhVaE9weGRvNTNJQit6MFBra09CTzBnd0hDblR5eDNIWTR0cUFJbnNlZmE5SUY5UzVmbkVxNkxhdlBHTWFrYkt1YUdoU1hrcXB5b1dWcFRnL2R3QUJOTmhnNG9OMVQ1TjJ6bTBGeSs2Z3F4cmJIeDQxSmtqSUhhejFNQ1pzY2QyRklwdUZNWUN1dmQwbWRudHQvanJUaUpSMVJhTkM1YVdVcWh4QkZrZ3NqQ0lUM2dZQzlhd1gzUG5ISWJocG1EOTZzbTdDU1RYVzNXQ1dsZTJaSUNFMFY4T21tZHN6TGNESFNJbzhZMmo3QldJN2RyMHlOYWVYMVNxRmM2WVJLZXVLaGs3bHBaU3FITlU2a09nQndaSFJJRUJEdXMyQTlTN1M5bVNhYTB3cjNzMG1VV01DZWNCTHJxa2NaMUpWUWpWM1BhdnhYZWxCTHI2aENFUFMzak1zdDMzbEdCUEJNUXBsWGRFRFFWS3FjZ1N1THpFUGYwNGZKZ0t4WmFhMnZUYkxOU2IvTHNqQ3hrUVNOdk5VempXbWViRk5vb2F5ZVVVejZidDlwa3pvRDZ5ZDVCalRxSlIxUmNzZmlaS1FsS29jUWVOTHpJREZDU05BZ0ZZODFnTythTUxmVjBtT01jbm1iVWdMR3hOSnVHcUtCWUZjWTJvSm4wVUxaYmVDSXJuUmJYdXlJMDdqL2xqbkdOT29sSFZGeTJXbWtwQ1VxaHhWMzVjWUI0UlRoNHRBWkptSi9BOFhsQlRIbURxK0Z5RnFUTEU1RTBrSXpkWFVJVy9PcEc1eDdhTHNaVVBjSjlEcE44R3FPYnh5akdsVXlycWk1VEpUU1VoS1ZZNkE4aVgyZ1k2emg0SUFtbXZvdDhidzNMUithMHgvcHFkUlNtelVtR0xlUEVqSUg2cmxlZlBVTGE0MDdjNTFYb1QxUjRkNk1Veno0bTc3MG13REI4U29sSFZGOTE1bXlsa3RLRlU1cXJVdjBjT0JJeU5DWUQvcnQ4YUl3c3o2alRFdDFWL3VhMURZbUNBaE5GZkxLY2VZOUMydXRJdW01OUtSNVVRYmFQcnM1TE1kYnE1cmZGVEt1cUo3THpQRmphbGM1UWdWWDZLREV3ZEhoa0FqKzlOZmM0Wld4cGdlREhkalI0MHB0Z01DRXZ3Qm9sdVhuRTBGRy9wT2xEb3M1TUF0a0IrbTBlbFdmalp5WEVkSVRzODBLbVZkMGIyWG1iQUdGVmtOS0ZjNVFzR1gyQk1YenV5UFFLSHpUR2l0eHo0cm1vUHY2Q1J0VE1zWmgxelVtTEEzNzFBWDFXOUl5QitwdGFNYlhlMHRydHRRNXFybTFQdnQ2UjBqaGR2N3VrblhPZ1hEdkJFcDY0bnV2Y3lFalpIUEdTMU5vRnpsVUN5UWFCaHhZQ0FFQ3Axbm9uV1ZUWi85a2VzVTA4YlVNZ00vVFJ3MUpuaVc5elNCZXBPRXdGd2RpdjFVK3cyZFJPY1dWNXEvWFhTejhzUHdIZlJlWnZJMlVzZU5hVlRLZXFMRmFhYVNrSlNySEVEeUplYWp4am1GRUlCUjVEMTJEaE5aWnFxN0d5cVZNVTA3aDJPVjhLZ3hZWTZ6RlNqWGMrVW0yVWkvRjlBajZ0emlpcTR1OWtPZExTTm05YjJuVjk1aHE3Z3hqVXBaVDdRNHpiUVpxNEpJaTBMUzdUZDM5Q1dJNzhsdDVZcmdqTElJRkRyUFJNT0hkWTh6dk52VzFtaER6eWF5bSttclBDSkVvc2FFWC9ackFTRkp1QnFrMldnM3hVYUg4SEZ1Y2FXSnQ2Tk9TT25HOTkwZTFjM1FZVmpLb1E3bjNFNDBLbVU5MGVJMFUwbEl5bFVPdGZRbG1tcHpZSVFJWVBnUStLMDczcmhQR2hOT0ZtVmFkTlNZTU8xZEM3UWxDYjY1dWdUUk95RGNXMXliS0w3amxzZ05OL290TTNuWElzUjdwbEVwNjRrV3A1bEtRbEt1Y3NESWw1Z0xHbWNNRVlGdWFDYjRiWGJ0UmhqVFRBMHRPdndwalJ0VDNTejNhaVVoSVRCWG5VUHZxY2plOHdWMzNuV0U0dGZjRXJuaGVyL1pGYXBtQzhlTmFWVEtlcUtUOGxLd09halAxTkdYd0xjVDJmLzBuUXZ0aDM3cmp1dnlFaDg5MzB5T2JqNlc5Y2pGamFtWitaOURnbXVkUWRWbXMwNkRTdFgxcEZOZmNkRXY5TFYzSC9vSkloWnhwUVJVM2gxOWNXTWF2ckpTQjA5MHo5Tk1kTDQ1NjBjcFdUa0k5U1VHU0hCMEpBZzBndm45WndMam9wNXBNYjBPeDRKZStkRnF4STJwbFRsUzBRNDQ2dkx5amRISWdaK1MzSEFjMkxITDgrQ1RpTXl6eEt3KzdEMTl6dWZ0V25UZW91M1FsVlVhZUtMcFZnRDM5OExYa2dab0lTUmxLd2VPdnNSQUJFZEhnZ0NHRDhjT1k2d05uaHc2Y2VHQWFLUHRibnN6S2FLSUc5T0cvc1UzVENBaGY1bUpMdEZaTjZRaXNGVDNmcGpwTjluL1FQUVJVdmI4TWhURE9DZGtGUkIxVThjTnI1WHkxNW1HcnF4U3dSTk5ZN1pTa0pTdUhLVDZFZ01rT0RvS0JNaFpkc0V5WHFtbTZYdHRGQ0gwVEQ5STNtNXNrZ3QrVE9QR2xMa3Zub3pCTlZlUE95SVpYL3BuZy8xREhURHc3STBTSEowMVExcVIwdUg0ZThQZFdxQ2JzMmRNdzFkV2FlS0pMaTJGK3BsU2xZTlVUMkljRDA0ZExnSVlVampUKytWbW12NWRYd0NNS1gwMUpkVmR2eklseEkxcE5qQUZHclE0ZTdXcG9QODB2VUZka21DYzZYZEUwTWxmVm9ZbXJsVm9kaHRoUVoxaDN0dnU1Q3RxVE1OWFZnbjNSSmVWQWg0bEs0Y1Nua1FEQVFkR2lNQStHdWFXNGwvNXcxcW0rNkdlNlhTSENIYlRZS25KTTZZdkh5b204K0hzbVNSazFxZ1VNYjNhYmd0UEtwOEV1VGVJK3l0SzhMWmZrSFVGdlNUNExOWHRpVWFIdlJ2c3VIWWJOYWJoSzZ2a2U2TExTU0VPWlN1SElwNUVwUVcvUm9iQWwzLzVQMVRSTHRNZmUrT0g4Yno1bjljUWZrMG9EY1lrVFFHTGdINlA0Um5UMGFZcWlJVjRZWHNpQ2duVTh0UDAzYi8yS3djaFp4VS9jbnFaTC80RTZZQnAyeWMwOGVOWFJFSjY4OWZlWkJoc0k4bXpyaVQ1clRkK3RFNkVwKzkrMDhPNmFQWmRNNzhieU1zWTAyaVVWVm9ZMFdXbG9Qd0FsVU1wSTFGcHdLK1JJdENnNXVjOUovOHdJeERHdENrVFFYN056ZmFNcWJXbXM5eCt4Wld3cFFtQ3QvdXB3WTdXaGo0Tkk1NjZUbkhXdWJCRjQ4VGZOd1FMTm8valk5Qk0xQnUrRG1PUUVXTWFqYkpTdGhWZFZvcllGMVM2Y3VKMlpLZXlBUkljSFRvQzd6UC9JeEU0dWZlbjE3TXlyREZod2VjNU45OHpwc1pWbmVVT0wxcnBwWHR3di9MZHVFWTVQTUNoeWVIWnNJYlJQZ0g1M2ZkZHNxTzRwdVNBRzVxZGk1Ris0ZlJodjVORVc3MTAvNzFDam5mbml4RWlBbk5lMTVycG1VYWtiQ0M2ckJSaEZxVXJSeXNLUGtRK0ZCeDdYaEN3eGdUSG43ZlU1QmxUZFU5cmQrVE5nWFJxL25zbG5HVGxrem81ZzdTVVdXOVBiY2FZSE82NXdjR1VwUlhVeUhiZW9Vb0pKWVR4WEdHY2NlY1FzTVpFNi9ZWEhNR2VNVm5uOVhtLy8zSUs1QVJyenU3VEhKSk1jcVhIbm9vTXNVN29ldXZKQXhrVFppS0htbDJadHkrNmI4a0JwSVFTd25oZm1Vd3dlZ1FjWThLcXFMdnp3RFdtRmV0MW1IZUdiWVhVYTdzK3RrSWxNUFFKSEJDRmlyVzhQYmlER2RNZ3lrSTVYM1JmYlFlUUVrb0k0MzFsTXNIb0VYQ01DU3RMcnRQYU5hWnB1MXlLRmNseVduVjdydW5HZVMxblhlTnhRamUxYnJ0UEpBOW1USU1vQzJHK2FGZXBhSGdBS2FHRU1CNlZ3NGwzRmdIWG1IQjA5eGtyM1RXbXJyTURxT05hbkNYUERTMjRtM3h5cWZ5TWFjOFY0dWZseFpiOEtmbGd4alNJc25UcXRkd2NyN3lVVUVJWXp3T0YwKzhrQXE0eHdRUHROQXJYbURwTytxNDNzK3F2NnlELzkvUEgvZm1HRk5QK1pHNHdZeHBFV2RwWlY4NzR5MHNKSllUeEVBeU9QeDhJdU1aRXU1M1hqQktPTWMyNTg2UnAzVXdOWlo5QXd4dCs5U0dXMlJ1dUo2UlFDZHI1dWVsU2FpMjl2WGt1UVR3OGdMSVowWEhPYm1wcEtVSGx3c3E2dkRuOHZDRUFZN0lORjlzdHJZdTNhcnVwbHJzam9kTHIrRktzSG1GRGlORUVhWTJ0SUtGQXRPM2I3SURHTklDeXRHVnF2WUNDRGtscEthR0VNTzd3NXVEemhnRHM1N0lSRHN1eU8zSnF4cGora2I5WHJ1dy9jbDYzYXlPblg2QlM2MGVSemErNHZTZXl0ZENTUFZONVplbldMYnN1blZVc2xsSldTaWdoak1ka2NOb2RSdUJKK2d6bnJmLzdwQlQ3aFJhTTZlay9QVUNzOHBXdkkveWZubnp5eWE5ODgrOGo1RzdpbVNycjY2NlhiV3ZUcm91K0lDVHo2Yk1lNVlER2xKUldOa2xDMFo0ZThVaEpLYUdFTUI0WHdxbDNFZ0hzZ3BQUHBwQmFsUkZxeWJBeDczSFB1cTJVbkc0blIyVlhRbmQ3YlVQUEFXalg5cW1DWWxCaktxMHNiYmpmeWxFcU43bWtsRkJDR00rVnd4bDNESUZaMnZLR25YVnE2bDZsclhQM1g0b1prL2VyMzNBYzVVVjBuUzY1QXltcGJoVmg2OU5VSFljajVReHFUS1dWeGNtdlFMU3ZXRFJXVWtvb0lZeEhaWERpSkNBdzVmajhDdWxiTDdlaFlYcUF6VVNMNGFHcVFZMHBLYWxzZ2k4RUQ5Q1JscElTU2dqamhmNEpURFNXQ0N6cGhscFV1OTF5M3E3dEFScG5OeHhLYWgxTE9pQm8wRmJhTlhkWUZBaExWMHBLV0xrd2J0bHlhT0lRMk04OWNCR3Z5bktQZ3hQWkVpdGxXek94YUlZYmtBWTJwbkxLeGtSbnE1Uk5LU1VsckZ3WXo3TG5sSWxCWU01Wm15cWtkS3ZNckdMNUpZVjRla1RadTlJSE5xYWtsTEswL1dITlU2VmdwSVNVVUVJWUx5aVJ5Y1lUZ1haSlovZDhXVzk2MldxM010T3N3WTJwcExKWjBZV1VMeUVsbEJER0M4bGpvbkZGWU40LzRkNWZ6VGE1Q0VmM0xHZU5kWEJqU2tvcEd4RmRySjZGcFlRU3duZ3hjVXcxdGdpMHZsZE90Ym55U3pGbEJHeGszWVY2QTN6ZFhXOHV4ck9Vc2hIUlE1WVNTZ2pqeGNReDFkZ2lzRnpXU2JEdkx2c091MXFWekZjSGNNUklMWTAxQnhCY1F0bVk2SUxWS3lnbGxCREdDMHBqc3ZGRjRIZDJ5dW0yOUpaeTlLV29LNytaSmYvR2xreDcyOVZzWHIrVUVzckdSUGRqci9JTFNna2xoUEdDMHBpc0Z3TC9IeEpERHBtc052NzhBQUFBQUVsRlRrU3VRbUNDIgp9Cg=="/>
    </extobj>
    <extobj name="334E55B0-647D-440b-865C-3EC943EB4CBC-39">
      <extobjdata type="334E55B0-647D-440b-865C-3EC943EB4CBC" data="ewoJIkltZ1NldHRpbmdKc29uIiA6ICJ7XCJkcGlcIjpcIjYwMFwiLFwiZm9ybWF0XCI6XCJQTkdcIixcInRyYW5zcGFyZW50XCI6dHJ1ZSxcImF1dG9cIjpmYWxzZX0iLAoJIkxhdGV4IiA6ICJJQ0JjWW1WbmFXNTdZV3hwWjI0cWZRb2dJRnh6ZFcxZmFTQndYMmxjYkc5blhHWnlZV043Y1Y5cGZYdHdYMmw5Smx4c1pWeHNiMmRjYzNWdFgya2djRjlwWEdaeVlXTjdjVjlwZlh0d1gybDlYRndLSUNBbVBWeHNiMmRjYzNWdFgya2djVjlwUFZ4c2IyY2dNVDB3Q2lBZ1hHVnVaSHRoYkdsbmJpcDkiLAoJIkxhdGV4SW1nQmFzZTY0IiA6ICJpVkJPUncwS0dnb0FBQUFOU1VoRVVnQUFCUDBBQUFHYkJBTUFBQUJOR1BpK0FBQUFNRkJNVkVYLy8vOEFBQUFBQUFBQUFBQUFBQUFBQUFBQUFBQUFBQUFBQUFBQUFBQUFBQUFBQUFBQUFBQUFBQUFBQUFBQUFBQXYzYUI3QUFBQUQzUlNUbE1BSXU4eVJLdFVFSGFKWnBtNzNjMW1EOTlRQUFBQUNYQklXWE1BQUE3RUFBQU94QUdWS3c0YkFBQWdBRWxFUVZSNEFlMTlENHdreDFsdnorM2V6dDdldjhYd3JQREg3R1pEUkpCOG5sVUlSQkVoTTg4S1VVQk9kdk1pRVNsK3p6TUVnUUxCek1aSmlCTjhtWVVIZ2doSGN3NG9DWExFakJBUS9qanNnbUlpY3lTejcwUVM4U0pyMWhmOERDam4zaGZRUzBMc20yT2NJem43ZHV2OXFyditkVS8zVEZWUHovOHFhYmVycTc3NnF1clhYMWQ5OWRYWE5ZNHprV0hoZitTZVhFZkw1Lzl0SXB1ZlZxTi83dkxobXltdk54YlM0bWo1NkNEd3ZoeFpJOWRCdWZPZk91UlRTcFA5TUdubnlLYmpMSkhTbEhaeFBMdTFTTWhEem9MN1ZXZUJmR3M4V3ppVVZsWEpqV1huM3FNdHAweTJobEtocmNSRElOc2sveGVSTTllZERiSS91NWc4UUk2VzBmdlc1anc1bkYwVVJ0RHpPOGxOcjliY0szTmtkd1QxajBlVjh6bXlSMXR5N0xuN3lBdmowYVRaYU1VOFlhTmUrUmt5dzRyUEJodjFGbzZhWkphMTRLRUxmWjYwZlhYbkdDR3pxL2pNRWZLRFB2UTVNdE5hOExEbEQ4QS81OWQ1Z3N5dzRwTW5aTjJIb2NibmcyRS9pZG1zN3pTaEpnY2FNQkhQcnVMamV2WW5Dc01HbVdFdG1BSXczTkFnWk5tdkVTUGh6Q28rSnduNUQ0WTdSc0xTY0IvQkxOZW1ESG93QTg2cytVOFo5S296ckFVUC8wM0Fvb01MM1NtcCtNeTF2akQ4cG95eVJpdzYvRVdZNHpTbEZ2eWFtenh4bEcyYjZycnh0dSt4RHA2VmlzK0swSWFtdXZPaWN4ajZmUnNvVXFRV25CR3FzU0Mwa1pRUndJdGZZaXloK05SWnRDRWZCMHVaN2d0bUFhNzZRZ3Qrbm5VV1N1SGVwUFg3Rm1JYW1QVmpOQjFkUW10NXpSZ0syVW9FY3hCL0JqeHo2TmNNM2d6RHNKNjRrVHVFWEdPRk1SVHlsUWdVa25waWxpTXF1R0dJR1JudFRBZnJpNWg0bXFUTlFkc1l2UWtDQ3lQVHNNbWJiM3gxNVVnSG9WdGw1ZWNuMEI1Vk5nVk5LcjdHcUtWUUlFL0l0emtiNVZYSS9BeFBITmwxd1J4SXZwQXlialBtWExMTlNwMVZsTDViK1h4Z3pIRmtCZkJBVFFQditTamFYSld6amFMNGpLSWw0VHFwVEJnRzhTYUZlZlc2eDV3clZJLzhCRTY2U3Yrd2lVVURkZWFNRE8vOWp1LzZ4US8rbmVzUnNYK3JrWVREU1d6SjJVWlJmSVpUZDQ5YWFqNDhjWk5xOXAzZjhiby9mZmh4RlVpaFB2VGczSkY5aGtqVkEyL2s1STE2U28vd1JHbW9LMGtSMFhmOXdpV2ZEdi81eWl1Q2JOQkpXVlRQSDdDaStBeTZXaTMrRUFvYWVpeUVzai82OFp4UGlQOGxMY2FkUkJWbHdGQzA0RTdDQ1VpNXowZURyNkhpVy93cm4yRzRIY1hURERxSEt2bDFWc2xaS1lxRHJsYUxmNWJKVmMvUktQc09seUY1b01XNGsyaERFWE5GRkRzSkp5Q0Y2YzA2THJUM005eldSOVl0YW43aHRlZWxLSTZzUFlHS3k3NVU3UWNTSTIreUgvSkprNXF5ZG9RUGtETm1XbkJrZDdzbk5ud3NkcnRUZWJsekgvWm9OelZJQjBOQ0ZXL091VHB1aWcvTXZ6Um8rZVM4S2tkSlk3VnUzc2VZSzdwK2pXV05teFljMCtJdXlUQ3AwYUNuMWYwNkpVMXNOK2pTQ3Iwc1BHSXgrNCtmNHVOU2NEUzF1a1ZQQUxmMHVoMm1haEJ5d05MR1RRc09ON1gzUFhZTnZiRGNteFFVTmREZTBLSWNCTkZ4WlhnUnc4ZjhwVHUyQjFHWk1jOFZEMGV4SGRHOXZHZDR1TkNkSmk2M0tIZSt6d290K0s2MXI4WFJqM2Y2amcvYmdWWXJzdzFsN2E5VklrMGlqSC9jYUNZVW4yenpxSFdvOS9LazJaUUlYbFE3UlJBamRBU0prdlNySUYxVjdnMmlEV2wrem5NdCtBRnlsVHhod0dOOFNER28wS0E1cXVHN3E4UjJnNzc3akVHRDJ6ZUU0blArdW5OR1RFZDkxOUFYZzZJSEpORWMxZTdVVlhvNjJsVGpRdWM0VmFZRlo5MU5wNlVwK1IzOFJwemcrckFWOUpyeEFhbDg2QlZJa1FwQzkwM0dUaWcrelF2T1NVM3ROY1dXUkxKaXFqUnZZaVNOVE15MmRJZEtXY2FQUWVnS0xJMXJ3YWN3ZkRSR056Q0VXMmgwbi9mbGozMVAxYk5va1g4QTFKTXlkUUpNdXR4bVVXR0t6eElzUjZkMEIrL1VHeFJraU9iUndMN1BDK1pGM0dIaVdZOUk3cDJVRndWaGtQY1gwVHY3MUJOVmMrVHRYY05RS2FoVkEwRTRsdlNvL0VSaXUwRVB4aHJaY3Z4cnNqbm9OQ3pueC9TTUhocjgreVRCd0VURG5pYWJtdGpNMFN6QXlNNks4USt6Z0srUXVNdU9NN0dmNCtOWjByQ3RpVUpSK0g1ckZraVByTWoxUDZyckEzSWNRYlRuT0NzOE5iMktrbkdDT05EQTEwaTltQnhQYU1yQ3dGbjNlZTh3ZjR3bERCNHdaTERVWHZXT1d6N2JnK05UVzYvbW5ScmRPSi9uWTIrWkw4UGRFalVLOWQ0KzdOV3BWUEw1SHR5NkpyZW01cUl2eEE3ei9LYVhSRGV2Vm1uc05NeTNXSng1YjZTWE0xSC9tTytrcnQ3aXVLdWo2dDRaNXZoQlcrenBDMW5xUk1LT1FobFZvNVI2Titqd0o0NG1VREtpbzZjVHVzQzBtT1dHVnJkSFdWZFdxUmFpcTBIUkVtTVZhaFEwL2xMMWJ0a0tONEwwSmsyWkFuTk1pYklzdjhCbXVjdy9lUitpZTRrMFk4U2hsenRicUhtWmhEUG1pci9nWHlBTnBqWGR0azAvUk5mYnd3cTFZUnh1OVh5SFJFdFA2SGdyQ09wVUkyWHYySk5mSlg4aVY4SU8xS0ZVNitpSFdjdDdrYlhGcXJhZnFMSUZiNDJkYlR3UE5VVE05VVd4S1p5STV5Z0xtZTNCWWNJVG5UWnA5WGUrN29PUFB2dFNreEtkdEF2a3NPQjhkKzVMMkFtNXhuTXJYQ25rQ1Ftdm1WZTgvZUY3TG04bUxPMFhXL0hsVDFjZlBhYXJjNGNhVlNiLzZHUStmTGlPOFkvbndCVFRYOU01bzFGYzhSN1JzSzlaZHpWSlQzMHRNNm5QQjIvWjl4UGl3dHdIVSs4ZVQ5b1JSbW1la3V4S3RhbCtINktCT3h0dDVHSkNPREl0Y2tpd0RIU2x6Z2VMUUNGWnY4ZWdsSW52RUpvN242U242Y2lmODJPWEQvODNGRzdGWE1TMThYNXhURVArc0FuaGhWM054cnhXa3k1TU52ZVozSmZyRHNZOFlldmhTN013NVdUY3V6NXNwUUcyTnZQd1oxRkp3aGMrM0M1RjhZSHljQ0djbmVqK3V5KzIwTUFrUTd0U25aRTdtMUl1VVJTanJaakFWekFyVEc1WThlVlBWMjlKMk5IM3BDWi9EYW40cEdqM3loYjdsajlUVlRvaGtuNHhWUXNlR3lOb29oNlorUTRscWdLRnhIWmxVZ2FpbktMNEpMUjdaVDRtbU1sSXBXLzVjM2I4Ti9sQU1oMWNUTldDeDhjSW1xaS9lUE5wU0djbWkyMUJMcVg1VjFWOFBMdlh3aE94ZFVabnpEZDlTMkl3OTFqLzhtZm16aGFzM3ZTdUlyVmdhTmNseDdsMzJaVEZ1TkN6UFRoTjM2R2tyWFpUa2o5VjhTblN6UURxaG1BU0ZxRHExVHNMWUVEcFUvOXorQjVjb1pONzZpbUtGbnpjMnhtaWJnaVRHUXg5aHhKMnNwV1MvQ21LRDRiQ1hjZko3eHUxYU1sVlZvNUtTUmppKzVVL0o0OXBCRUhYblUycDNUamFrRnB3aGVERHA3blJiUXdZdHoxY29PcWhKcTFxNGZ4VTd0T1NQMFh4d1ZDNDdqakZ1a243Nk5jL1A3UVZVU0lOK1ROMFo0dG9oWGFTb2dXWDZVcjQrUFBhUmNlT2tPM0JDWHZTUUJxWWx2eFZwT0p6Z2s0OG5odUNkb3Z4KzNIa1paSFVhY2lmMC9MZjVPM0lHdEpNVkxYZ0d0VkNxQnZDcEFhdXQyQXdHVnhJUy81MjVMN25JdlZpUDJYeTRuOHY1T05mb3Z1WWl2d1p1ck5GdDBRbkZVWUxZZjZya2dONFFOZDFpbzBwelliLzJ1NFBzbmxweVY5UktqNXpkQXVxZXFEZjZ2K0NmdjYvR1BKVTVNL2Y2SkhITXNmVTFYOHlsdHJYT0pjOE5LZEZ2SW1URzlnZVhFb2JGTkU0cENWLzZrL1BOTnZPeWNNb1pTNjZDYStHK1AxOWRCWisxRENGOVFmOUVNZ0xtM0cxcEpWK1Z0bXhQNFg1dC9GVVdweEh3b2ZwTGZVQlZwNlMvT0hGbDYvNmVmSU0rYXAybTk4STBYaHpMSFU2OGdjdU5Kam9CTEV0NnBaUlZENUZ6THBIelNQOXQ3QWIyMUhsclZEUTVBR1BnMmhHR3ZLMzlQQTl0SmxQWHZ3OTFzSUgxejZ2M2RaN1VmS3Y0cW5Ua2IraDdNSDkyYU4wdkRpOCs3R0MzNTNGUzdlWDRqczJDVGxzRDI2UU5xUTA1SzlLcFk4R09RUnFvL3VIS1BiUkx0VHB5Qi9mZzl2dlVsTy9XY3pLZy80YzlNdHFiTW9YMFJ1RTNjRTFLQTM1SzVPMUsxZWZ2YkltWFk5MDI1djlkWHkxdE4yTk9pWDVZM3R3V2tkaGRXdE9senk0UUo5Nyt1cVZ5em50enhhN01CdVRMRmgxYVJqZ1p3UnB5Rjlpc0xJMXpGZjFyc1ZUa2ovNGhYcWgxTFV5bXhsQ1lQQjdjS09VdjB3RFUzWVBpVWhML3ZLKy9BMWpEeTcwRENmNmxxbFdCd1ByaEluOC9lU3ozMWhPc1NGelJZaGZvUWRERS9tYi80T25ZMWN5VER0TG9LSDJhT0IwWjdQdjkwMGRhVitkZTNMZEErYVIzQjBQZFVVb0tIL1pQMzYyL2N6dkJndGtIcmxNbnZ3RTBqNkpJZVFsd2J4Kzd1QnZSVzc2cmV6Q0ppUi83Ny9IdmVNZlFvVys1L0hjNFZ1M0hJZTZNTFJEZVpJemFxUGhna3pSaWMxZE92UnRRMHVYMmw5ZjFpa3hYVFI4RDY1ZzFLMFRaSTNjeEJPQmVuK09rTGQwS3h1UXY2VVcvWllvNkFndzV6KzR0emdmSUorQ1Nhc2JMNk04Nm05MXZmY1REY3JmWDBKZmhKQUZGc3pVZkExV1c5bldDNFh6OFd2UFpPNXN0WGFPZkFIOXVqL1hocWNhSUoyMXNPR2hhK2c3VlAwQnAweGdlbjg1ZWNoWnlNa1BVaVBBVStWdjNpWC92dVc4dXhoWXh4Yko5VmRtZjRTUTM4aDkyb0U5S0sxSFFBZXJGelNZQmVUdkRlVG9FMDcySjZTckF6cUVsZTJidDk2Rk50OEpkanZ4NTdld1BUanRJeVU4ckJiYkJYeGZ1dVhNNVc0c08yK1RlN3NSUUU1cEV2dCtIenVxK21FT3g0NmNnbC9mSXZrMENxMTBoVTJWdnlMNUVxMGt5NjVlaGJmNVUxcmVXNFNuOTJGSHJMK1ZWNm55VDVXLzQrUnduV2E5aDExcFBPTjZPZ0ZkcUpXNm56dFRBd25DSGkybEcvSndvbTNDQWJGS1h4VVlzYjNxZFF0UEJ4Mm1LUnEyRFhwejZ0disyVGMxejI0RGQ2Z3U0NHdpZngvZ3JxZ1k1Z3FzT3N6L0w2WlJqQjRIOEtaTVltRm1uQUtYOTZGSDBmNVdBVExjS1BLSDR5RTMvV3psKytMN1NIdVpKbTU0VGN2SHo3K1VFdzNBUmo4MHR6MlpQa0ZsbThabWNQbTg0cUhXZFF5ajJLaGg1UnFVY1VKKzMzOWQ0WlBHSHB0S3crTlMvakNTY0xxeTJDbUZBYkx1a1dJYXh2VlYyOTVOdi8rNitGdUZXU3Z5ZHh0L1B4eDR1Tllab2N1YWlta1lyWi83V0xpOHZPZDdjT3N5cVZjc1E4OHkyQ0UzYXM5NWxCWFJnRjRGcHlnZldOTmdzZ2ZYMk1WMy9DampvNFlKQkxOSVhKRHlkMXJXZ1htMjRCZW84dDgxeTR1a09FNzY2ZlNnN3poL3F6QVhSZjVjZVJwRWpSK3dnRzZ1ZWtVd0FmZjZVcWFNYWhIMncxWEUzNStrK3lWVmxQRmxGc2FJNVhqaWFjMXBVTkM2am1IaG5sTzRxTjVZOERNYTlFT0V1Q0RscjZpSXFjdG1Hb3lkck93eG93Y1hWNXVmN25ieHR3cVhsUEtIRVU0OC9kTmNwNmlJemNtY2ZIM0NQTmk5dVR2Yldmb0cxNFJrZzhGdURPOHBUbVo3Y1BxK1EvUDBERHM4TFc0MEZHTllGRWhDL2pCaDd3bUNIYWJvSVpIVkMzNWRSbEZSVUN1QzBieWdSUWdpS1g4NzFLMlZCYlRyd0l2dWlKbTRxSWduSnd0ZElmYzAxRVBKOGJjYnE4Z3JDcU9oR0d6alMweGhEdGRieE12ZnE0L2VySUh4YXBVUjRobkZseFh5Vi9FV2tLeklXWGFER1lmdFBXTThOZExjdXpYeWJSREFVamNDSlUvSUg0WmlaUnVjM3pSRnEydTkxMmdyeEF2Njd4RlZaSENXSmorVEVsS3ZYMWJwdzRSSElUODA3T3QyZ3g3OTZsVGs0MEQ1VW14WklYODE2VUR2alo1ZWRSaDdtVmFGZHo4MVAyenE5WEpZajIxU0lFUElIMTZBYXpLbnlHWmJWMmdaMWQ0cUN1U0hCbjFWMmkxNUowVHdGdy9sbFZkQU5tYktZNWo2YU9paXhBVUJxSHdMOTJVNTZOV2tLTDdtNWxhUUZwK0crV0tGNFVYWjI0QzBlZlB1V2JHSUFmWktmb2lKOGUwbnNZbnhXMXFsaFB4VitKVHJGWU8wMVdrRXVLeDdDZFRENzhDUHhmOHZnaHhoTjU0aWtKT2wxbmFzLy9pZ3A4d0JjeTI2S3pJYndYUVBycndIWEJwaTFsQVVHRXpsbXlITXVQeEJ2aFFCeDJyU2s3WkJ5Wjl6TDhRZ3NJc1dhcGE0RmZJSCtWTGtKcytrRFd6V2ZWb2QrVFBjZzF1Z0NpY1dIYXVzTlJnSXVFNjlrdDVzd0ppUDhRVmcwNkJyL0h4MUFYMXhKVUJOOGVTQTVWNm9uMXorb09teGxRWWx3R2pvN2JRTlp2NmxOZHlGR3Y2S1Jub0VJWC9vUlYzU1Z0aVBmcm9tOHkvczUxN29abytYVmNDYVNMK0tBZ1Q4blFWRy9CMXRFTGtZVW90TVpSeXpJUTBtOHg4RVNJaVRLeFp3QUxBZVFvakwzMW1sQUVoUVhRa1hGSkRyRC83dVN3NjBWVDJDSkE3RnNLWGM1Yk1qUVN6a0QrUjFrZXFndVY3RElKVWxQN1VtZWltcE9tSlZ2N1VISFJueENSVlpMMFNSWTlDVThOSzI5QXJYNHZsUFFnNVFwcUdnMzFaRmE2RmpXZDB2T1MvZVg4R0p5OStHa0RRdksrZS85V0REbEc4TW5jeWNMWXA2VXVvMXJNcy9oVG9VcFpzZy94Wks2N3psOGtmZEIwb3lHOHQ3VDI4dEM5MjJJV1ppU2RVUncvdEVReTlMdFZvT05TeXorNHA4UnpjVVplQ3N4N1BydndtWFA2YTNsRlJjdXNjVnJZVSt1UUtqdnBWREtVcHorZHNKUGhWWDZGZHNuc0c3dnk4SzhVaFh6UDFNVGhweHBadkEveWNpUFpERTVZK3VYUXN5QjgzaEN1cWVuK29TalhVdFU2Vk5WckdLSXIwaE1jcjhqR3pMOU1zZkZTRXorNGVpdGRDZGtIV0pWaWpHNWE4bXNhVVVMaE8zS3JmS3JBUWVQMk1DenIxQ3FMckE3ZjI1MkdNM0JCMlhQOXFMZ2tpbFdwa25ibEJOL0xFRlN5dWRVUTBpaExBcEdmV01LWXAwTFdvT2NHWmcvcVY3UUJybUJRWExpcGh6cVE0bmZoSkFvV0JSTG4rTklMWXVlNjU0enRzZVpVT3VaenFaSkUxWlFqVXYyK3BhbXNzZkJuVDFMVUs3L0U2NVRFRkF2bzVVVVRGT3JFZzN1YkIzYmZFMFp1SXBrTVB1RHlyWTdiSjhXbWZoNWg3TVZPKzQvQldqNVMvb2Y2VVdUQ1ZPbmFCdmRPMFhsejlxQkYyWGRRcjVDL3BmU1lLNEdDcWtucm5hQVJxdzBIdFJkRSs3NEZRUlluYngvZkIwZTZWb0xYbXBOVWVVNXZMWENNNWZPVzcxS3Z0eVh5WkhYY1VrZ3JOV0V2MEk1SVhsTHFSYy91ajRWNUIwV0gvNHUyS1FEeXBPdUh4VjVuYUpyYUJndC9yQ1JWSHZLa3VqMXB0Nk9IOUc3dkdZQ2laZFZjNUJyRWtEZmdRSExuL1Y0UG9YVU85NzFMa2l1YkdjdlV2SHVCSEJ2WGZTWEJHSzdYbzhIWmMvYW9NcVNiS3pmQnZ0MkhXQ2p3emUzUlNXRVVrVEdZTTJvcU1uaXJJWWFQZllEWjI3VFVSWDhKajhDTHIrdkVrdllIUGhtNVppS1JGZG5zdmZUb2Y4N2RFQ2l6Zlk5MGR2aWk3ZWYycW1BWVdzRU11SHl4OWQvNVlrRmVUUFZ5cXFGOWozUjVxU1VUTWN3eXBjQWZZczBkNmFSN1ppWm1KbHcvRkgwVnFvK1U5NWNHSEl1UHpsZ3hLT1FydVU5Tmkzbk15RGJ0djcvakpjTktYN2JBMWpXU21PR1plLzBPUUgrZk8zSW5KYnpvc2VKK2ZldWhYSElKZ09ZTGdKT1pnUmR3ZmsxMWxlSmZpS3hwV1l3blNBYitaOEFxM2xHc01CRXhkN2ErOWErMW9uTmx6K29GQXBENGJxbXdWS25GK2wvd2NidXJyRGNQbURHNVQ2N2U0S20wYm51RytVWmhQemVzdGt5YTBoalFkVnJwUE1YN3BqVzFMTVFPd1dNK09MTjFYc01WeWd3UGhUOXdQa0tubWlBeXd1ZjVCWWYwTHpLREJNK0ErMnV0OVJZZ0FKbjBSMU1lNHdRdjRnQ0h1eWFneExxL1J1MFd4R3pPVElrV1NpRTFNVWFaZE4zZG5tVWV0d1dhZndsTkJrWGU1dXJ0dWhpdFJhOHV5dHpicWJUcXNUZkM1L01IRXJRd24wVFgvQWJmQmhWTGZtWkhTL1RPTGNZWVQ4YmNpRktPcW9zWEhzWkJmVFprUlR6dXQ3Y2ZpbEZVVWFrNUF2N09ldnd5djdJSUw3dENiaEdYQVhOTTB1WW5oWVo2UU5GajJGNmJYUnFRbHkrYU5ueEc4SjdxTEdvbUhGZ29OaEJBdnNhSGNZSVgrSVVMOUdGdEJhYndRNmJyWWk1Y1U0bTU1WFJaSEdET0ZiQXBzWDRKUmxzb1hYczVZeEp5Z2FHbCs4YnhaWW42REorWHJkemo3OWxQcEN1S3RDL2pia2tFbS9XV2Y3NncwenZUUE1YZitldXNQOHJ3aHlJWDhZb01XU25uNEs3aTgvVG1ydGVuQytNR0liR1Y4OFIvQnJyRFF3OGRCYndpaDRTbFdXT2ZkcHZXSUZZV1I4QVE0NVlhbkM4enZ3Z0hHWGFmSnVHQ1FoZnpDTXJZck1HaDhNcTUwanBpQktOMExkWWRZN1dRcjV3OHNqRlFUb0IvNWd1R2cwRUZVTmpTOVkvOHVwcDhWVVIvckRZc2VZK0hlMmR3cFR5b0dWbjA0SDZmSzE3aE9XbWJsL0Nhc0xKTE5VeVVUSUgzYmFoSlNEa00wdks3QStTK0tCeHVBT3M5MVpnWlEvT0FIVmVUN0dvcElYUjBzZjRvazlyOGJHRjI4aVlLaWdzSGNTaExPelI1TUZWajFyblhRQzZMMlFIYU5BamJVSFhnbStmK3ZRajVJd2FuUUlrMXdRNW1VdUh2b0Z2MExFMmxldVhMMzZ6TjBmNlNocTFDUU40c1dudHpxcE1BQWQrS25BUVNpakxUSC90UWc1ZCtYcHExYy85NWppRWRYSnhrdEJEL2Rpc3VLU2Q0UzNBdDlvZHR3U1hmNklwc1NWbkpwMFkrT0xwN1V3Z0xEZ1cvZVFxS3pTV2FOVGtQbWl6dHRDM1dlZzFZUzVFUTlkQlAwejdWUEUvaXczdXRGUHFyaXhCUy9TSnFzRE1zWER6VkwzZXMyTkw1NGk3Yit6c0VINHF3L3ZoOFVtL0tkOXUrTVV6RVhIZGI5WEVBVXhhSHpkTTdXZ01Ec3g4clp0ZWtaUHg2cE4zVmE5a3h3dWV5eWdwbC9ndkdyODZlTDZRenh4aU5lcVVBV2MrUnkzWHhiRjhPZWQ4OENiMkJhdGpteWdzZkVGWERBOTFBNG90L1A4YU12TVAzbW5NWlZvNGl3RXJBdUVBNUJ1ZjFjZ1FPNHVxTjlBYm03SlFrV3hLZUtuWlM3K1hRN1BybjMzUlk4SUJ4QjltMmJNdHhRNXBRSXF3cGNrcjZIRXZ2ZmlKVnIzU3k5KzJxdnVOcVlodnBGcmZ6UVZBaXFDZnp4YlhOT2FmQzZJSStoTWgzcDU0elJkYWMrNzNqR1VqQUl2YUNmdGxLWTBqSTB2OU1nbVVyamxhTjJCVWFNdVlZRXRkVlBlSWVhN1ZkT250K3lsTCtYSUN6Lzd6cmU3eWtHZjJRK0xoMHNqNjRIeUE3L1o0SlV6YmVzUENmbWJWOTc2SWZWSVYvckxtVEowZTFOaHZ6TTB2bmluaUgwemsvdFhaNjRZV0hCVWhINHljQWhHWFVFQzQ0dHYvc3MwY1pSdVlGY0xxNUpDb0R2elpBMi9XUEhzNVRVbWY4Nmk2ejFLNVZqY0Jua1psYzNzZTcvckwxckkydytVSC9qTlJocy9MSEwxeWxxT2Evc1FQUnJlSkdvK1NkcS9SbS9lKzg2Zitpd3l1SUlvOHBWSU5mQXlLaGxkb2hqb3JqbmZSOC84RGJocEsrY1BkaWs4RlZsbGJnazI2WTIzcUYyNDFINnlwSlk2b3hqUTFIUWxudm5OcjdTLy9DbVpjRjRkQ3JGTDY1dXlaZjdRWXkrNkozZnVpd1ZSTGZUYnQ0aWI5N3VLM2lwU2VXU0JtNng1Z3M3VlgzMy9VdTdjVHdlb1c0cXBOSkF4ZFRjSmpDK2VuYzlUNUVKb3dKWVhTdWw1MjVJTEVkQTJ1Rlc2WjdsaEVad0pkQWt6ckxKRkYycERuaGdiWHp6ejMzYUlEMjZoRlY3b1RKM0tGQmhkemVjOFRMUlJpcEM1MFdveE9LSGgrZGJIQytWcUVKMUdRRXNMTkJXRzBHNlRjNEJXM3V4RXFyeFJkbFJaWnFwaUNZd3ZnVTFMRlF4em8xVWxKTWZtSE5UNjA0OWpSYld1Y28weWNMTDgwNmFlTDE2NVl1UkN0MHMxYW11bUlKN0UrT0p0V3U1MWRoNnIzWkxqM0x2Y21ST2JVZzdwT1kzUWZXekJJV1hnSi84Q05XRTFFcmhYYnBvaFVWV3l1a1J6RVJaN1prZGRlS0pMdVduSmdzWlZNdS9MU3VSTzZuSHY0YmdtOGxjTHFVdzdJUU9pZWRQU0xYRWlKQjVRUEdJcWdPclFZWHVQSVZXU29laEZLZEpGK2hwU040UnBEekMrUlBXL1Y3ZWh0UlE2YVNyVVoyUE9TQWtxaGd5RzVUR1R2K01oT3h6V3VKMzk5bEtxa2E5a0RMRkloanhIbUF3eDYrL2l5NFI5UVRhMWtZMGt4aGZWKzA5RnBreVZ1ZU5HZmh0VmNxQnl3RjdEZUlHK3lGeWllQ05ENnlXZTdGbmFmWDlCbWFRVDg4eC9IWVNROG5XQVhPL0ltTGFFUk1ZWGdDQjlXbFJFYW5UV3FPQlBQMnlFM0R4YW5mNkQrc3drSmJNaWszQzRmVXZTYU1XZzBpNnJoR2ZvRUI4VjhrbU1MNTRpZmRESkRqL29BNHQ4cktiWldXQlNVMkI4ZVNwQjIrbW1aVVF4YnpCcjFpTnlZcFBPQk9lMzhPT09MZGNqSXl4MzRuNjdSOEdPYlBHTFNINU8rSDNoOU5UNFlpcmJ0T3hLcEtIUEczVlBHVTBrdkNHVGRZWHhKZkI2ZDJuOSs3WmxKclNXS0YwN2o4WEU0cEVrMDRoaEFLNHJaTGZFRFM4S2pVN1VGUUlYaWhSMFNxczArWURCRHc1V3UycXVpTVA0NHZ1T2lwVFlTUFpqU2hZVTZaSnl5Nkp6ZE5WVFBlak1tTElVRStOTGJWTjJIbHBMMURiQUtjeS9EY1B4dEt5dWYrYlNNdi9OdmU3bkk4TXJaUjgwWTFERnRpWHB5MFBMWVpIVDFEZStuRkEvZUNsR2IvZzAyODdKUk9PcGFOQkVSQnFSYjE5azA3UHFnaGVybGlqNXc0LzNObzhNWnlFTXBXOFJGVmFEczdGSUgyVmtSOW1naHJWQWVRdVZWcGtZWHlyS2dwZjZCMFVCZHA0OG8zbmFrZEtJaVl2aTJXc2JYMDRJczByMmQrNEJhdTB2UGxicTZQRGlwZHM3RXp1b2dnbmZMNzZ2eU1MOXdMaDRrTmtBN2pMd3hGLzIrY0w5SUVydFFDYW0wVzNkdW12N25QTCtSMXRBOHZhTEgrRUo4dnJnMmtoOHdXVURoaEhETUJiOU9rZFV2aUlrRmUrNkg2NUZrQ1ZJK21WQy9obGZWbVJmajgvUFBwcWcvS0NMTExUSUlmMDA1ZDBQaG42M1hWYU1ZVXlkVkdWR1JDd2pKYlhCa1l3Z200RWtyR0wxRnd1dW1IQ1hDRnptbnIyYzA1ZmRIbGorV0E3UGdmNWRyL2VnSEUzMjNGK2piVzBxSzIrTmFjQUtDWmt4WStobzhtazU0ZTYwNFJ4NVpVMWZkcnV3bmNBc0UrUEx5ZEErV2FyZHpmekM0MnZrM0RmK0tGV21hVEs3OWVPWGMrMm4vN1lRdzlQSStOTEEwdFlHaWtCTDMvaUNmWW1TQlMwT0FYeENxbXQ4d2E4bXg2aVFjY3luTmgxR2xDZ2Z2c2orWXFVU21XNFRLUUpGZmVNTFZpb3BxYzBURDMzTllMVlpUY2t1UFBHZ1JYVUF6cUxhWXhvc09MdFJQR1l2RFVOYTFCNWFKQkFtUTJVa2c3NFNYNTE3Y3QxajhFanVqb2Y2NGpTWXdqdVJlMmpSZFprTWxVRU9jNWNPMyt5bExGMXFmMzA1bURlSmR3YkdsemszaVk5K1dxQ2NJR3ZlTjhZNHhQU2NhcXhPaTMrL2ZFeU1Mei9lL1FPNmJrMnB0WFBlQjhMMzU5cnE1NnZkaW94em5vbnhCVE8xTkZvTnZWUFZIOEM1R0U4NXpzdHhEdEJDTHVnT1AvVEdSRlM0b205OHdVeXRiL0VQVnJYWUxpeFFGNGU1SEt6aGI5UFgzSU5jeHVjT1IwWGdtV3FGZTRHYU5GcHBGVW1SYUE0T1VLZGdJbHNrbndiWGxiRkRQdXRxZTc0c3VBQlMyRkhOTU1yREdib0prMnYxaFMzdjh6aGZJekhqTVU3VStzWVhUL3hHWjdRNmhZMFgramxZemRQeDRSa0gvTWNwNkJ0ZlBQRkxha2R0Ym50bllwM3c3V0ExN1o5cUhpZW9sTFpnUmFGc2d5c1o0U2c5T2g1QmU0RVhMdC8zL2NvMTc1Q0szL2NuM3F6QmxtSGZWV3N4S0VaK2loQlJsUDRXSWtJcElxdDNVb2JhdjNiSWpacHZNcHY0NHpscVFiKzdXQURlMy9SQWcyUFZxRUpqRjJmUW94SE1WdGtNT1V5UHFsbThYZ3pOV242aTJVZDhJQk02Tlo5OEFSVld3Y0tmZCtFNHQ4eGJNSWxYVGVQTHJaL3hRUnVsMFlvaVR2WDJnbzl6WTh3c2tUdGF4cGZNTzF5R0pKV2pCT0VzZmYxcVl0S0NEd2hleThrTkc3Mm5zZXdyZnFmRk1NUEZmKzFHME9GNU9tQkFXK0MyeW1yOEI3Z2phQjA5NEt1bjU4dTdYazhQTG1LQkRlT21iZDFZUlltaWtIVk1DRFJoVWdQY3lOcy9IQmRlOGJwZi9OTVBQdm9WRHBoM0ZjNS9RKyt4Ti9FY2szQmp2Qm1ubWVjV1FsNFNCK1FQdi9ibi8veTNINzRuRjBCeVB4bUNWQXZCVjE5ODlzYjhOY2tmQjhQNFloYUU4MTh5OVBvb1JVK1ZkaXJTL2dqNUsvWEJMdVdpTUw0WWh1MWtMWEJMOEpDVXhrUEkzK2hXaE1sNm9KWlNKbFk5K0JJYXJkUTZFOFlydE9xeUhQUnFVaFJmYzNNcklkUFVpc0g0WWhpU05ReStCOTRBQUI1TlNVUkJWRGxMN2EvNEZJVVBlbENJK1pBdzEvcENhdDBaRWlPb1U0WmhjMGd0NjZ5bXZJZTBocGg0RkIwSU96aWpheFpyYU5FUXg5N0tZaWNDTkdYaEp2NWgwYkZLYnhBVWhYZ2xLVStmMHlqKzEweFI0NHZQRVRUMjFRVlVpZzFQWG5WVHJQendPUFo0Nm9pdWRGMXVGdlNNcmgzZG1mdDdKSjJXTHh6c0wzd2gzU0JVTmljcFlCdzNERnp0SFZFdm9mZ0lHNXNyMW9CNEJ2VVJOWWhYQzczQU1LenlvZ211RmRsaGlDSTNDRFFsTmdsNGpxSUkrbUVZZUY5SDBWclVxU2crRUVVdWRmTmlDQmhScytpQ3dEUmM2S090aWhaY2tXL2t4c1JaQW1Fek1BeGM3ZTBEdkg2S0tvb1A3RzFDR2JoMXVSK21LWlNGR2NzMDlOTmtSUXZlRUpab0o0TnZCMjBZS0FLSzRrTTFydldCVmphK3pCVXR1Q2IySThlM3VkUFRzb3FZYytHSk5iTmZvcWhhY0pQK2FvTU5RMElBaWc4Zjg4NmEvMVRpa0JvNThHcWdCWXZOTzd5RmV3T3YwRmJBRUZBVW43eFV2R2NOSGtVTHhxbGhmQlUyYXlpTW9yK3VOSEhWNUI3QUtGb3l5anFoQmUreCtxa1czTTlLWnBUZG1MeTZvZmp3elNaWW9zZnNnTjdod1ZtUk80OFF4ZEY1aEF5dngyTlNrNkw0VUl0YmFVeWFOZXhtS0Zvd1JIR1MzUStHalZ5ZjlVSHg0WXM5K0wyeEYvK3V0YS8xeVhiU2lqZmt5ci9LWjRINVMzZHNUMW8vSnE2OWl1S0RxTDhUOXdDNXluOHFldUw2azdEQmloYnNzdVZIdG5uVU9yU0tZRUpBZFl0aHR0bG10SG4yNG1mZFRhZDFwTXRnS3VnVUxSakxYMzhXT0gvZE9VTU9wcUo3WTl3SlJmSEJIT1JaQWs5aFI3b3hXNXFnb2dWRElmRXRnYzBMY01xeW11Q0FaYmNvRkIrNC9QbXVFRHY3OUd2c0N3T3VlS3pZdytYdkdtdlFDdk1CV3NJb2VFbzR3b3hWYTZlcE1UbGg3SUs3OFlIWE0zZVpmZzJ4TzAyOTdOVVhmQVBEM1VCYTdOeGErZ054eDBidUJkU3I0Wk9lajBHUEcvdkw3TVRNSmJoY0lyays2VjB6YVQ4R1BYL3BSZDNSL09NdWQvYm9nU1FzMVlTWHBUVkFBTi9hc0ZFUDU5ejZ3Tk9Qa3JBSGdFRndkc0tPT0szN1BuNXVyVnZ5enVTWUhReEcwbFA2dFlvLzgrQ3p2WFd2Q1pWVk92RmdFSnloVUFRTTNndVhkZG5xdy91QnVMUitzV2VHa0RUc0toU2ZyM3VtRmdEL0VyL3NiZHZzSjVvTldVMHlPWDd5c1haQU8zQ2V0UDIzTVBOUDNzOXVsbWlpRFFORFlBV3JQWGNYN045QWJtN0pXb3BpT1NqVHBqaEdsLzZuNlRkSDg2NTNEQ1hyS2lhSEtlNzBXSFFOaWsvaGxxTjE1MGNDQ3c2WVl6ZkhvbmxEYWdTMDRHOW1jdi9xekJVREM0NksvREp3U0EyWnVXcWcrRGlaSm5GSis3ZVV2dU41RkpUYnFZOTY1ci92STRlRXZFeVpCSEFrVzhJdk9xY2VzTlE2NlAzVzljS2w5cE1sbGVVWitVbTZtankxY1dqQkI0N3pTN2x6UHgzb1lvdXNCdTd0VGRvSVFQSDVkZ1RQbFJteiswTUwzdTZFQWVCYzZFeWQ1SlF4T0ZRbENCOG1XdkhaZzVKVEU3c0JTdUpZUmRORkVscndlbWYzcHM0SWloZHF6TlI2VC9IcFJIN3M3VjRwSTBtMTRNNHdkVVpRdUZic2RYWnpsQ2xRZkNKYWhPL1FTNDV6Ny9Jb1c5YTk3cFNSekVXYTJ6ZW85OHZDRTkxYk1rbTVZM0NvU2dpdWFNWG51TGY4Y01kWS90SkZNa1lMTHRMbEIzVkRtSll3K2tOVndraFM4MTg0alo1SUNWdnNuTytGMlprN0RpbnBJa25OZjUyOWdoRjAxM0h5KzUwNUU1c3k4a05Wd3NoRkt6NWx1aWc1UHRhdUg2a2lHYTBGd3hObUhjZEMxOE9ZMmZ2MEVQRE1meDNzYW5UaXFlQnZSb0p2L2d0M0ZyL0dnMk41UjN3NlhyaFIwM1VQeGNkM2VRNTJxMHF0c2MxNk1IR0s3NkFGWCtqczNpSjFSRDAxMXJOQVo2TW5Ld1dLRDVaNEhTR1BSZkVpd0orVkFDMjQxTm5YT2Jvb3JoNTBadGlVdEJDQTRoTjErUGtwekwrTnA5S3FaUHo1UUF2ZWltaGxzKzJjUEl6S2lLQzFTVWtRMklpV3Y2eDcxRHlhSGVEcHNadFJ2VDFQbmlGZlRRS3JMYU9EUVBaMzdnSHc3UzgrVnVxZ1hyeDBlMmRpQjlWMEpOei9hQXN3M0g3eEk1M2RlWER0ODUySk5pVWxCTENINElkcktUR2NURFlORHNOa05sKy8xZU4ycU1vU1didHk5ZG5MdVhIYmsrNk5hS3BJN3JUUFBYMzF5dHJVdTVyTzRLRXF2U1VwRVlWRk1nRnNNM2lvU2dLVWRJcFlKSFZRQ3RQTTRLRXFZUWhTdXJkSUpnRnlCZzlWU1FLVFJobUxwQVpJSFNUVW0ybkdEbFhwd0NDZEJJdGtBaHhuOFZDVkJEQnBGTEZJYW9EVVFUS0xoNnAwZ0pCS2drVXlDWXpVbTJucXZpZElBa1RmWlN5U1NTQzhiWHYyRGxWSmdsUHZNaGJKM2hoRlU4ellvU3JSSUtTU2FwRk1BT09zSGFxU0FDTE5JaFpKVGFBQ1pMTjJxRXFnODZuZVdDU1R3RGxyaDZva3dVaXZqRVZTRDZjZzFhd2RxaExzZlpwM0Zza2thSTcvb1NwSmVqV0tNaGJKSktpUC9hRXFTVG8xa2pJV3lRU3dqLytoS2drNk5aSWlGc2trc0kvL29TcEplaldLTWhiSkpLaVAvNkVxU1hvMWlqSVd5U1NvVDhDaEtrbTZOWUl5RnNra29NL2FvU3BKTU5Jclk1SFV3eWxJTld1SHFnUjduK2FkUlRJSm1yTjJxRW9TalBUS1dDVDFjQXBTemRxaEtzSGVwM2xua1V5QzVvd2RxcElFSXMweUZrbE5vSUprczNTb1NyRG5hZDlaSk5ORzFQS3pDRmdFTEFJV0FZdUFSY0FpWUJHd0NGZ0VMQUlXQVl1QVJjQWlZQkd3Q0ZnRUxBSVdBWXVBUmNBaVlCR3dDRmdFTEFJV0FZdUFSY0FpWUJHd0NGZ0VMQUlXQVl1QVJjQWlZQkd3Q0ZnRUxBSVdBWXVBUmNBaVlCR3dDRmdFTEFJV0FZdUFSY0FpWUJHd0NGZ0VMQUlXQVl1QVJjQWlZQkd3Q0ZnRUxBSVdBWXVBUmNBaVlCR3dDRmdFTEFJV0FZdUFSY0FpWUJHd0NGZ0VMQUlXQVl1QVJjQWlZQkd3Q0ZnRUxBSVdBWXVBUmNBaVlCR3dDRmdFTEFJV0FZdkFsQ0NReVJIVHNENGxYYmZkR0FNRTVrMmxqNUROTVdpMmJjS1VJTEJnTG4vZm1wS3UyMjZNQVFKejV2TDM3VEZvdG0zQ3RDQlE4d1V3YmxMTnZ2TTdYdmVuRHordVNtbDdXcnB1K3pFR0NKenhSZXY1N2szSi91akg1VUtsMUozVzVsb0U5QkhJTXJsYTdsVWsrdzZYallJSHZVaHR2a1ZBRzRHeUwxWDd2UXRrUCtTVFB0ZWIxRkpZQkRRUk9Pa0wxUXM2NUsveUJzdnJPcVNXeGlLZ2g0RHJDMkJKaDNyUkU4QXRIVkpMWXhIUVFtREZsNy8vMENJK1FZa3ZhSkZhSW91QURnSkx2dndkNmRBNnpxK0NlbFdQMUZKWkJIUVFLUG9DcURtcTNVbklmK3B3dFRRV0FUMEVUdnZ5OTAwOTZteUxhQTZWZXZ3czFhd2p3UGJnMnByTGl1T0VyTTg2WkxiL2FTSlE5UWZBUFUyZU5lc0NvNG1VSmROQzRKUXZmN3FPQmNlSmRZSFJ3dFVTNlNIQTkrQjBwOVhtRFQyK2xzb2lvSVhBaGo4QS9xQVdzZU9jdGk0d21raFpNaTBFUEtzeUlib2JheGxTMTJKcmlTd0NlZ2kwL0FHd3JrZnQxUFkxQ1MzWjlDT1FlY1hiSDc3bjhtWmZIVjN4NVU5dkQ4NXhqZzNEQmVZN1gvZkJSNTk5YVYvZHNvV0hnSUN2dlBVbmYrd3prRVBONWk3cXp0U2EvS0xJL0MramhsQlJWT1UyVFIrQk5PVFBhZmdENEs1bXRhL1ZwT3VEek1wZkgrQU5zK2gzWDZUYVczL2puOFAyNE1ab1p6Zno4R2ZSclg3SHY3bTE1WFNlUmZZdkhtOC84ei9UNFRWdFhMTEZ2dVV2NDQ5L0pLV25sUTdDNytsZi9qWklLWlcyekRVSmNRbjVsMVNZVFIyVFN0L3k1K3o0QW5nd1R0aGsrNVkvZUl1VjB1Z1IzdkIvMlhKK3BVWCtOUTF1VThmaldQL3lCNjhDR3Naclp5UFg1L3g3Znk0bCtidUZlSnVUQ3pscitZeDZlYUM5OWFuL09Yd1ByaERGZjFScGJsL3lsM21FdmxHbEZCby9sMk5zbUJ5bXdIS3FXT0FqM243bHo4blRoMFdJN2g3Y1VQQnJKWmUvaFl1UCt4MHFwZERTKy96aHozSGdxcFlHdnhTYU5GWXMwcEMvUmY5eDNSeW5qdlVoZi9TenZ2WkRzQXlrSVM4dGNzQmdxWkpobU43SDZSbm90Q1VOK1hQd3JHalkxcWx3U0RUOXlOKzVwLzkybmZhcDFIOWI4V29XR0pkajF2azdBczlVNU84K1gvN0c2ZjN1US81OGxOS1J2Mk5FYkF4QkZFc1JEMkRHazFLUlAzWVVvSUI2RERBZEUvbXJjZlhQY1dBblhSMERZTWFzQ2FuSUg5K0Q2M3Nsa3g0NFl5Si9PVVhwYzRubWQxcnBvVEQrbk5LUlAzQ2hvY2RSV01ORVl6emtEeFBETmRIclJ2SWx1ZUF4ZFpGMDVHLzg5dURHUS81Z21qOFFJbE1sUk1SdGhDR1Fqdnp4UGJqOXNjRjFQT1R2ckdwZExSTzdCZEloSHluSkg5dUQwem9LcTZNTmcwZ1lEL21EeU8ySzN1VlZZUlNwTXg1SlNmNGNsK3AvWTJSaEdBLzVxNmtuTGxYc0FyanpaVXRML3ZJUVBvU3gyWU1iRC9scnFVWjVUTWIyNitld0JKckkzL3dmUFAxWDRmTDhudTNCamMzNUxpYnk5NVBQZm1PWjkwTmNJVG9sY1pNMGdqZFNNb0g4V1FOTUdNbVEvTDMvSHZlT2YxZ1BFbjNQNDduRHQyNDV6cEtMZmRGUW5xUnNBbXVFQ3pKRlAvWnpsdy9mVEtuZldOQXYwNE15S0gvWlAzNjIvY3p2Qm90a0hybE1udndFMGo2SlpyOGttSWU3Tk9TUG1nVUtnak5jM2NiTFIwMjBiSVNSb1B6OUpTR0hFTEtQcWcxNk5SVXJjbjByMjNxaGNGNHhKNmcwaUxNOXVBUnZlUGJEcEoyalhqaEx5bUFSNG01OEc1Qy9KUWlUUzhnUDRTVVNnYm9sSTd6RitRRDVWTmJ0SExmVGtEKzZMeVJmV0xpNjlmdE5nR2o5MUVRQzh2Y0djdlFKSi9zVHF0TGlZR1g3NXExM0ZjbTM3M3hoQzJhV1dBMkc3Y0hwSG9XbEFGZ2xONWFkZTQrMm5ESlJCVVNoU0JCVjVXL2VKZisrNWJ3YmZWQVlGY24xVjJaL2hKRGZ5SDBhZ3Q5WmN4cnlSOC9uWEJaMVF2NXVpaHNiOFJGUTVlODRPZlRlMXZld0s2WEl1TjdjUkE5YUt6bE9qY1IvNTFzRENjSWVMV1VTSGlCSDlCbTFOdWZsWHIxSitXaGFWZjZLNUV1VUNKN3czdFVyY0p1dlN1UzlJekZ4aUlNVUU4WXZEZm1qU3JGa0RQa2JweDF5MXM4Ulh4VDV3L0dRbTM1cmRxU2lmQjlwZXdodWVONUQrZmo1MXdFbkd0UXhScWR2OHpsZlpJODlkeDlKMFh5b3lOOEgrTFNINGFqQW1nU2Y3UmZUS0VidEErb2JPcGo1bDNvU0J1VFBubjdEOEJjWFJmNXU0OC9Kd1RmbGRVYmhzazFkVE1NUXpybVBpWUlkRWI0SHQ5NlIwelZoZ3cwS0MwZk5ORS9ubGZLSEVSd3Q5MEpaN0ZCakxLcDdTWmlHY1gzVnRuZWova3RqL0FOb2l2elJGMVN0WVZyajczcHRYUGl2blYxVzVNOGwrenkveGdkQXpDQ3JYaUltNEY1TGl6THdSUkJNT0xPdVYvQmxOc05jRC9PWVViZXdmT1c2L21rNTYyR2VMZml0cVJJMkZPVkZVcWlac2ZLWGZVVWN2SzlkRHZHZ3B5UEt0Qm1SUC80NUVKV0ZjTmdPQWVUUVdYUFRUOFRMS3JBNlRkZzZvaUkya0hMeU1YWXc4UlBZejlIdzV4NURGVXJPaXhWaXJidm9tblZMa2IraW9yTzZUTmp4ZVNhYjYyRVUyUTgxeWIrTmxUKzIwQTlEUysvRHVrZW4vRzFGMWpWVmlXd2hHb1ZQeE9KQXl0K09zanFEcG5UZ2diTEQ1eW1ucUlobkRGNnVYMmM5SmpzeTJSWGoxSVlROVVoQ3MyNUorVU5YOWdUREhhYm9JWkg1aXVHdGkxNVN4Y29mMmhrWHdzdGJLbjlTNHVqNEorOUVtNll1OHQvaTRDR0hoWTdPQ3ZuRGtLQWNvY0Z2bXNLQVh3dFlaVHI0MElRVnYrTG81eGxad3NHWXljbnpvcXBvVXFOdVNmbXJxR3pQc2hzSUJ1c3NwdVR3cU9WWEh5dC94M04rTnlQKy8yT281VUdKQzk2RlNHZjFWc2dmSHNRMUNVS1J6YmF1VUkrcVlxS1dWS0VZUmhVYVRJd01HM0xRUXdWOGRIak5UUjRMMWFCL0svUy9tcXIwWTdUYnB6eXcvR0RhTEJUY2FJV2hwY3F0ZnIwQnlxREUwYnZsUUw2OWtmcGZoVSs1SGlnUWhqcU5BTEoxTDRGNitCMzRzZmovUlpBajdNWlRoSE55VXVpYVFuQ3hrdDRNRTVyZWMvbkRzSzdZVmlCdDNyeDdsbkMvZUx3elNyNVNTeXNsK1pNU0Y1UkdwYXBaam9yeEQvS2x5RTJlU1J1a2FkMkhCL2tIdllBeTNvT0RQQWlkU1N3SjZLUzgxNnVxWHZsYy9pQmZpbFVScTIxUDJvWWtmek81L3VqMVpJTDVRdjZhWXFWQkNTck1HT0thekwvMEczOGE5UGZnc1Bya1NpZktzaVdCZzhkV0Q3YlMvSTdMSDNoeHRtQ0MwZENiNUljMC8xcjU2L25naFB6aHlkUWxOUVlJVHpBZ2xTVS90YWJqMjFJRkY0UUR5YWg3YkVjcW5SZ0srVXBrWGgyeXVqT0l6ZVh5aDQ0bzhrZjFpUkxLUUREayt1TkdKSk9XNkhsa3RsWmlVUDRnOUROaGY5YUNoaE54K2FQbWpSSlB4REhOVEMwdmkxVnZROHpFa3FvalJnRkg2R1dwRnVWY09kT2k2Q3BQdjFVcVRUeko5TXJsYjBOSW1zY2g1NnVXMk9CaHExN005YzlGOGs1RC9yRGNVVlljVnY0aWdPYnlSOWV1QlprUHJMaWl0T2VudW1KNUlLazZZc3hJek9mVWp2eFFBcDJ2dDFuYTJSUVdIUXA3TG44N3diY0JBbjlBcVlUZWlZN3VLOFZrTkEzNW94WjVwajZEc1pVL2lhNkljZm1EK1NVa2Y1NFpCYlBpTlk4V2ExS2RVVzBEYlBRRkNkekYrSkFQelAraWZVa2pYUDVxd1hhN1ROeXFmQ3BjQ1hSYnFTME4rYVA5QzhpZmlXbEthY3NVUjduOEJWOVYrYTY2YktKQy9xWUdERlNNWXd3YUVhVlJ1ZkFJZ1VRc1I1QWtUZUx5MXdqT3J5NTduekFXYlh1c0d6SG1QeGl3Vlgwa1dUUG9wQktRdjJoVFR6TG0wMUdLeXg5VlZTUlVVdjZDL2xlOSs0ekhScDdxVGVaVFZCVGpiMU9Lb203eGJuUmMvb3JSOGhmMHY0cGlsSWI4VWFXNklKaHpuVm9rMklqMFA2RGpuNFNLcmovOGtRbWFPaFVuWEw2cUJkY0tDbXFQWXh2SzRsUVJSYTJLZWhCeCtXc0U1OThjWCtXVXllRVdXSlRKRWIxRWhEVGtqK3EzSmNIN3JQMytRMkFoSW56OG82cUtoTW9CVnI2dWN1dzZJUTg1NzI2U2FDdUY0TU1qV01icTZJaysrWTRjbkJUekgyZlYxNVhMWHpXNC9rVXY5ejIrdVNLNXNaeTlLOTZvMUFyZ2tiQXRxSzR1aWdKVDNZV1pLRE9Ka2JsWS83UXUvbjlVVlNuSjNnS3JtOTVkOVFMNy9raHpVS3VwaUV0KzBURUl4eldXQS9ubjVyOW9Xc2VvVzhML1lDZjQwTkhMUGNwLzhRYjcvdWhOTWJWMTBmLzAvZjhvazIxUlFhVm5Gd1hwSkVmTUhPWDQrRWVuaXJyc051VFAzN2JLYlRrdmVweWNlMnZNTENWTCtESE0wNW9ESmFWdlNGTzFOUC9kdGZhMU1GZDZiOVl0SVg5NVpZb0hGL1J5bDNJNzlpMG44NkRiOXI2L3BQZWRBYUpUNmt4RmlvSC9uMU5UeDFjMGhiOXRrWXluSk5ITVVZN0xuNU5Ub2FLdVZONDBPaWZXcDNyb0FPTk5QVXBLVlpSN3poQjR2K0FENUNwNUlvS0ZXYmVFL0VHUlZWNEk4VUZ1ZmpXaWlrQlNyUHh0a05qZ1R4a0ttekx2RlUzRHpZR1NON1ZSSTBjNUlYOE5OalA1c0FDclZScGJOTE5ZWlhMNnhoZHdSNTNidEJhRVBCdCtzKzZtMDRvMFV4aDFTOGdmMWxXS1ZHQjQ5bCtvNnI1ZmJmei9WdHo0WitELzUxUlVrYXZLM3NaWE8yczVRdjQyK01yUVE2REdYdHlUWmp1VzU4WFhIRm80b3BZNkk4VERXYWJSVXhpdEdqRXpIeVBWdXZEMUI0Wk5aUWlIZWRMMzltdGM2OFVsVnY1NkZWVHpnZTZxdUcra2ErRVVmQ2M2SXVRUEVlWGJjcUR2aWNOeE02TXdMNllKQ1lTdXdFaTUrVzhIQTFNejJTa2VnVXE1L05FbHdKYklRU2Y5VlU2eHgySW5uZk0zSEt5cUpLaXUwZHdnMmp6ZEVTRi9HQ2pZbGp3NkREM0pYMzZjTkZIbjZGa0orc1lYVkpNWE5tODRSdmtEa3d1eHo2bWVpQW5oRi9LM29jNTZLMXpoYkVRN1BTdVZRVzVMeW0yeUtMb2xUUzdCbFZBeWhsTlhTc2dmUmgwNVVXR2U4dC9iUlFXLzNuM0hlRmJ2VFNVcHpvcnhEOHZmNTJuNkVwUTFDSDlkMGlTTUNmbVRDMnR3d29UdkQ0YlZuc0tWaXZ4QmxSQ0NqaGRjam9VSmV6Vjl4YVQ4d2E1UTUvM0RPRkh5NHBDRmgzaGl6NnVaOFFYc01GN1dmYTQ3YkdJOGplRUN3bzlCc004ZzVBOTJHMCt5S1QvMGhnMUhLN0ErZDY4QjhsZnZUcUdUQ3lBNUdUcTd6ZVAyeWhHQWZlTEFqOE1DS0pTaWxqQmE0REdjdS9MMDFhdWZlK3huZUpIWWF6NndoSTRsa3htb2N0TzdnK1Q2aW5wbGxmb2VZaERzTjhpRk9GckZSUTB2MndXZk1XTHRLMWV1WG4zbTdvL3d6RkNOYmlyaWduZXB6aGhYMkk1U3FKNFp2ejNMTjZTb2ZZb2JXNENhTHhlZWlnYlo4TUxOVW5lc0RJMHZsRm1MTFE4M1VNRWVUYmh0MjNFMitDQkZFNUlHdm4vb2JWM3ZNeTQxTVJ0QzhrWDRmR1FkeU42TnpEQkw1Ris4VTJPbmtXNXNWczNFVWxmRmxPVGdKS0FuL0g1Z2I1UjNDS0lvUXZzQ1Q0MjhHaHBmS0k4Vlg5UVdTRU1aYllvcGJCT28yOWwza3NObHI4R1lBVVVQYXFKWE9CY3dvanQwMS9INXJZZ013NlJidU1oRC9kczJMRHYxNU45NzhSSjlEQys5K0dtdnE3Y3hpTjdJdFQrYUNnRVY0WEM5R3lSTnNacnRSaFhJVy9DK1ZjbzJuaS9Mc2xnemJnYUlqRzh5Ri84dWh6YTM3NzdvQ1ZDRytURE90NVNCbFFxb0NQSllObHBYOXZjdi9uY1BGM0w0dWJzZnF4dFhIeWlBZ2ZhQ2w1QW52a1Voa0R2ak54djhDVERGN3c4SitadFgzdm9oZWlvb0QrK2pUMUtFNkU4bGZGcnNOSmhQTUdYeWowN213NGZyRGFtbnd4T2l3R3RQZHNWUXc4S3l4MkFwUjE3NDJYZSszY1VocnB3aHpseFZ3enBQcDFlOEFFcllVN01TeEYvdXl4MDBYRjhPRTdDWTJpSWI3VFhvNEZmV2NuemhBZEdqNFUyaXh5ZEorOWZvelh2ZitWT2ZSUVpYRUVXK0VxbEtWVnRKN1JITnRPaUJ2eGNjVjY0NXppaDJvQjZsWTdMbnlkcTVwNjgrZTNtTkx6d1dYZG9yY3QwWFIxcXFRVjVHYjdMdi9hNi9hQ0ZuWCtXVUpSUVZMeng3T2JlblppV0laNHUwcW9VVytZRUVoV2V1eUl2dXlaMzdZa0YwTytzcVErSDczVzd2TUY3d0pCUE0zR2R5WDY3VElVY1l2MkVhRWZXbkZjbjg1bGZhWC82VTVIWmVIUW8vR1hCUmtFUXB4ZWFiaEZ3bTVHVXBzWnNwTm1jQ3NvQVpOdDZDbW1jcjJFVDRRSGpGMUY2VFpxQkV2SFFLdFFLVFlZTmJwWFdLbXROay92Z3I3V2Qrejd5Y0xZSEZSMkJtYWtoVGJoZ2NtSG03VGM1aDh0QTlKUHNhVDJMbjhmTGJRVndYZzIxRjdmVkJWR041OW9rQXBzVjFsVVVYeXpBK0tPdmp0NDlRZW85VmhNVkR5WEh1WFZiclRUdGVrYU90eDNvSUlwOTJGMmFDSDh3amdYNWlOUks0VjI2ZzVBUkVWY25TaUZhWTVRZWt4NzA2cUJ2QzRFSlo4WXFpdFRSQzk0T3IyWEkyUWVDRVhKVjZ4V0FhaVNtT0tVdzZlc1RRZEVrdVMrbXQwR1hNWEI5emVaZHFlRlpOakxaK3lvNmMvVG1Kdlk0QkFzZTU4WjYxQmN1RW1GWlY1UUFXUTlFMUdTc0FubCttYytOeDRUTEFrMU85RmtNVzdyS1Z2MVR4VFl2WllzaGpNcVMzeTJxZ3RDVXh2Z2dHaXZtdlJ1ZkNDdjRHR0tyYzU0TFZFVnBtRGJCbXk5b0VBWWhWUUE4N0V5ZGxmUmxmdkIwSFlmN3paS05aTjJtbU1lMUd5TVRUU3NYVndMZ1p0a0F2Qk1Rdkl2bUU0ZWZHaTFQanl4YS9TWENGWGluTWYzbm9ab3RIQ1pnWUZEa1QxQ3ZDcjVrQkowczZVQVR5QVlNZkhLeDJJNnVEK2VURmtSbWRpZG1QZGFaUlA5UnJQUGtVNXQvR1UveHVNRmM0QmRRVnpyZkVEZXNLalkyT0FnRXNPTFpsdlM4UExZZEZqb0h4NVlUd1J4ZWxIWHJheHo2L3hXK2hOby82R1V3NW8yN1hzdHp1dzJMYm12KzZZVFhTdkIxbG94UXVTNXVSalRFeHZsU2lmR1NLd2drYi9CY3YzVjZLckNiRlJFejQwc1duR3B5TlU2ekdzdW9YQWZpbjNGajJtY0Q5SU1iRXR4TVlKYnRYV1JNREhhZjdzMGRiQko0MWR6OVc0Q2xEdUg2LytLNGxDL2VEMGhCcXRGVWtRZ0NPUTRmMEU0bDNQeGo2L1hESkRlcDcxS1FxQ1pSWVJwM1B2WFRwQ0hxZzBBMDgrc3VFL0RPK2FNbStIcC85ZlhUZ3Rka0tFaU13OTljWW5kcjRJMitONGJHaXpwNHhORHo1dFBJeHVKK0dQVDQ0NjEyNW5PdVFURjVtTU5jZnk2Rkw5Tzk2ZlRBVldLNHBJWERyeHkvbjJrLy9iU0dHblpIeHBaSENwMjB4N1RCTnp2ekM0MnZrM0RmK3lMU2NwUjh2QlBBcG82N3hCZWRSeEtpUTQ5VWwyNW9KUXFBb2ZRZDZ0dHB1OVBlRXlCS1lJWUFQTkxYSE5LdzFkczI0VzJxTFFIY0VZSHk1MEoxQzVwb01sYktValZrRVloRXdNYjc4ZVBjUDZHTHJzQmtXZ1RnRVZ2U05ML1FvQmVIbUVzZlBwbHNFREJESXV0cWVMd3N1NUMvKyt6bURTaTJwUllBaG9HOTg4Y1F2NVBkdVliUUk5SWRBVWZld2pQdnBWb1BkYWUwUGJWczZoQUJVT3Ewdk5iS1BlTklYLy9sY2lLKzl0UWpvSUtCbmZNbTh3L1hGei9wNTZvQnFhWFFSMERHK3ZPdjE5T0FpRm9TWHZXNE5sczRpRUkvQUxZUzg1SWZqd210Ly9zOS8rK0Y3ZkxXUHk5OStQQytiWXhFd1JBREdGOE93YlZpREpiY0l4Q01BNDR0aDJJcG5abk1zQW9ZSUZBMmxUOTlOMnJBaGxud1dFYUQ3YVdZaDZ0dWpXVVRPOWprTkJNcG13Z2ZxMVRTcXRUd3NBaFFCSEE1b0dyUWR0U3pDRm9GZUNPQTBCTk93M0l1bnpiY0lXQVFzQWhZQmk0QkZ3Q0pnRWJBSVdBUXNBaFlCaTRCRndDSmdFYkFJV0FRc0FoWUJpNEJGd0NKZ0ViQUlXQVFzQWhZQmk0QkZ3Q0pnRWJBSVdBUXNBaFlCaTRCRndDSmdFYkFJV0FRc0FoWUJpNEJGd0NKZ0ViQUlXQVFzQWhZQmk0QkZ3Q0l3dlFpODVxWTk2MlY2bis3WTl5d1Q5MXZCWTk5eTI4QnBRQUEvU2IwM0RmMndmWmhNQkU0UlVwL01sdHRXVHdNQzgvYW81Mmw0akpQYmgxdnRXUytUKy9Cc3l5MENGZ0dMZ0VYQUltQVJzQWhZQkN3Q0ZnR0xnRVhBSW1BUnNBaFlCQ3dDM1JDNGErMXIzYkp0bmtWZ2tBZzhRSzZTSndaWmdlVnRFWWhISU90dU9xMmorSHliWXhFWUpBS25iamhPZzVRR1dZWGxiUkdJUldCbjMzR2E1RUpzdnMyd0NBd1NBUmV1QnpteU84Z3FMRytMUUJ3Q1N6Y2RCKzdQOWJoOG0yNFJHQ1FDcC8vVGNmRFRtQmdFYmJBSURCK0J5cXJqSENNWUJHMndDSXdBZ2R1MkhXZURZQkMwd1NJd0lnU0s1TnFJYXJiVldnVG9Ud052V2hnc0FxTkNZSW1Rd3FqcXR2VmFCTTZRdGdYQklqQXlCRllJdHVCc3NBaU1DSUVhK1k4UjFXeXJ0UWpRM2JjOUM0TkZZRlFJekJQcS9YS3YzUUVaMVFPWThYcVBlOHNQNm9aZ2cwVmcrQWhVNk9FdmM0ZkRyOWpXYUJFQUFtWHluT01jZjk1aVlSRVlDUUkxc3VvNDFBM0JCb3ZBQ0JDb2tnTjRRTmRIVUxPdDBpTGdPSG1ZWHhidEIwaFdGRWFFd0NuTXY0Mm5SbFM1clhibUVjaTZSODJqclptSHdRSXdLZ1FXTDkxZUdsWGRZMTd2L3dlY1BaWUFMV1ZmeVFBQUFBQkpSVTVFcmtKZ2dnPT0iCn0K"/>
    </extobj>
    <extobj name="334E55B0-647D-440b-865C-3EC943EB4CBC-40">
      <extobjdata type="334E55B0-647D-440b-865C-3EC943EB4CBC" data="ewoJIkltZ1NldHRpbmdKc29uIiA6ICJ7XCJkcGlcIjpcIjYwMFwiLFwiZm9ybWF0XCI6XCJQTkdcIixcInRyYW5zcGFyZW50XCI6dHJ1ZSxcImF1dG9cIjpmYWxzZX0iLAoJIkxhdGV4IiA6ICJYRnNnU0NoRUtUMHRYSE4xYlY5N2F6MHhmVjVMWEdaeVlXTjdmRU5mYTN4OWUzeEVmSDFjYkc5blhHWnlZV043ZkVOZmEzeDllM3hFZkgwZ1hGMD0iLAoJIkxhdGV4SW1nQmFzZTY0IiA6ICJpVkJPUncwS0dnb0FBQUFOU1VoRVVnQUFBOTRBQUFEMEJBTUFBQUNmbk9QVkFBQUFNRkJNVkVYLy8vOEFBQUFBQUFBQUFBQUFBQUFBQUFBQUFBQUFBQUFBQUFBQUFBQUFBQUFBQUFBQUFBQUFBQUFBQUFBQUFBQXYzYUI3QUFBQUQzUlNUbE1BemUvZG1USzdkb21yWmlKVUVFUlY1VlRoQUFBQUNYQklXWE1BQUE3RUFBQU94QUdWS3c0YkFBQWdBRWxFUVZSNEFlMTlmWXdzMlZWZnZZOTViOTZiMXpPemJFQWd5K3JudDRzTmdkQ3oreFRBRU5NVHMxaGVrdENEclpBL0VKN1pYVUt5a1hDUG5Dd3lpcUllbkExRWtHVEdabkVTRzlOREpHeWtLSnBoMTRralo2RkhnUmdEaW1ac3l4dXZQK2dHK3g4SWVONmJNZXQ5M2wwWHYxTlY5K3ZjVzEvZFZkMDkvYXFrbWJvZjU1NTc3dm5WdmZlY2UyOVZlOTRNWDlmOCsrNjU1NTZiTi96VnNKSE5rL3NldVBmQktETEQ3YjVibTNiWmo2NFE0bG9ZcS9DZTJlZWg5dDlidnYrNkh6K0tHcmdJd0wvNS84NXNhNnVHZWQ2eDd4OUlQYUNELzJNWnFRS3pxSUdPNzZ0bW5mTy9VVVdxMEN4cW9PMi9JSnUxMFB5YURGZUIyZFNBNzM5Vk5tenZCVEdSeTZRcU1Gc2FtUFA5cjRzV1BlZnZpbUIxbjFFTndDTzdGVFZ0c2ZHcUdXMWsxU3lwZ1V1K3Z4eEZXaS9LMUNvd3F4cFk4djJ0c0czUG5LN05haU9yZGtrTnJQditJSWhjOVhka1loV1lXUTBJOTd2Vy9zNlpiV1BWTUtXQnRuODdpUHhwNVlvcHBjeHdxT0VIVnRwRmYzT0dHMWsxVFdnZ2NyL25tdElKRnpuVmZSWTFFTG5mSGYrdlpyRjFWWnU0QmtMMyt6ay9tc1Y1ZGhXZk1RMmNKL2Y3V2dQYjNvTVphMW5WSEpjR2VnUjA2NnZZQkJlcmJDNnFLbTFXTkxDSDNlKzNudTVqV0s4TXRsbkJOS2tkWGYvMlpSeFdoSmtldXVGSnRGWGUyZGRBdzc5VC95NDBvMTFONEdjZnpQUVdMTUJRQ3hiVzFxc0pQRjFiWjUvaUt2RGVwV1pVRS9qWkJ6TkRDNjc0L25jRVpEa244SGV0Wm1BZVJ6Si9mMXpPaU9tak1SNnQ5SWlpajZsNDRINEhkWFgxWThtcHRjc3pNYW1VRG9JbDdVQ3NJM3Y0cE5FWWoxWjZlS25IV2JJbnpUU0VWakxYWFBOZnlVeHJFL2I5SXp1eGlKVFJHSTlXdWdqNXkrY0I5enZTUFViMmx6UFh0K0MvbEpuV0p1ejUrM1ppRVNtak1SNnRkQkh5bDgrajY1OUdsY0JTRjhIMGF1UHdYdmo0WTQyVGIzb2lZdkJ6TVl4S1Uyd2M0MmQvL2tIL05mOWtMUlJuZm5uY1lzWFVONG5raHY4VlVXMmVDVHdHNzk5citNSDFmUUhQaTNIUFR4d3NRcEtoNzI3RzE5NFlTblc2R3pCdXJjVHdkNWVPSVQ2YnllalVjaER2NVpqQW5YZ3Z0S0RYazhjZmZzejNhUVhIMjVhUEVsTk9hWXAxTXY0d29mM2FwOTdiOUU4R0VHUmV2UHJNaFBJOFoybUw2a3dud1AyV2h0ZEZEZnUwUnJud25zTVMzY21QSEtIbzU5dWswNnZxVVdMc1NsT3NpL0dQQWUzNy94SVMxRDRXakdWNzJ0dVJwbHl1MGliRm1ZL0JTSk9qRzE0TmpSdUFyWFk2OENhNFh4aUVsSXROZE8xRDlTaXg4cVVwMXNHWTRINTdWUDhYOFJoZWt3WXFFK3F1Nk45d3YxZGx1ekVjNzhwSWNzQ0I5N2J2MzlrWHBhNzRPM2lUWEQ1S0lqbTZPMkJoRkVOR2JjYnpnUHY5a2x2M0R0NStqbjJvN2RLeTRLd0Vldm9pU3o4ZUlkNWVHKzh2WW9OdFRaRjF2N3F1UDBvcWcwS2xLZFppdk5qMDlSZWNyL2hQK01wQU5ZVXFVU3hlMGVUaUhYMTB1K0Q3d1ZIVkRPSlllRk0vMnRRS1h2QWIrcU9rNVNCb3dXSm1EeCt6R0dQUVVTKy9nbS96Sk1GSXNVb1BMOGgwbHZ6Y1B3SktUL3gySk55bm9Sei8xK1NRbkNneXg3dlc5djIvclpmQWNyeitLT2xaWThRYngvTE1kNlRXSWRVcnBqQXFOdXQ0MTlGNHVzS0RMZGdnQ3k1dFVGYXE0Q0dPOXpNWXpZOE1vbGFDOVZlYVlobmpoYWJ2djlxUUNqNUlyRlZSM3JCamlEQzVDSDE3NjU1N0gyeDhheURDT2YvR1RYeVk2OVNFTFVZNmh2ZGN3K2N2bi9VbU1WRXl2TjhDRTlKc0FHMzNyNXBKS3NaS3E0d3F4UEJlaHl2R2xISnVFaE9saVJqTktSdE1ySHE4VlRIei9adXBJay9VeEp0NnpUSXJqdmNZeGo5Um1uajNIR2Z5T3ZGV1JZVTNnMUNMbW5nL2pZVTFQZzNBL2I2dUZUQ0NKaXhHMW1nUmcvRUNKcG0veGZrZCt5YzhTY2FOMGpLMUNrQURCdDYxcHJENWROMVlNN3JLTEUyeEJ1TlBZZFFacUVyRDBCS2YwVFVDbzdTV1hnVk52TW15MzdLVTBvaGZyQ3ROc1FaanVJajJjc0o1LzJ1V3BDTEJLQzBTcXp0cHdPamZtQk1kWjllYjhZY2FTbE9zenBpK0RNdU5Dcys3a0hCUVF5OWR3V3hvUU1lYnpHREh5NlgxQ1V5VU9tTHJFR3ZORUpvaTUrS3Rpc3BlczdRbEUzUzhzUXpMblcraWF6UFhWNVlkMC9wYTAzSytTWUpMTGxFajBmU25SWk8yQ3ByamVRZDQ3OXRLYVU5Z290UVFvK0hjY2NidVVyeFZVZlZ2RzBTUm92VnZjcjVkQjFucURtMUh4VFZZQk1OaTdocmpIc1JhdGJtZWN6MmFFWmxXMmk1NGQ2ZG9lT1BJaEtzamVjM3JzU29xVGJFYTR5N0Vjb3c2RitLdGlxcC94d0ttMitjOUtIYkRRZGxZZFNTR1NSb3NzVFJEWlNqR05PcndKVjVpZWQ0MUZFVjFxZEpEVlQ3TGhiVCszWVZtQjQ2Mi92NlJJekZNS2syeGlqR05PdUcrbnluRnRYOWx4dldZS3EyblZtRm9RT0ZOdjNnU2UwSW9SbGVsS1ZZeDdrT3NsWmpxNDVKVjZUaUt1elpkNFUxMnNMMk1sYXlZMGhTckdIY2cxbGF5RkZhdUttMWwzZTBKQ20veXZ1TXRjYmVlU2xPc1l0eUVXQTV6elMxUGxLcEtKNUxkalprSzczVW9kbW9HVG9rWXJmbmxuV1VxK3p6K1NWWjRiME96Vy9HRXpod0ppek4zaEVUSm1JNVA1cDFsS3J6ak5hL3dya096ZzNoQ1o0NkV4Wms3UXFKa2pOTTFUdk04a2Jjc25VaDFWMlpLdk1rOFQzcDdmK0ZEVHo1eWM0M3BxRFRGU3NaOVNIV0wxYXBIUC9yT045MXJuS2VsVEZsYXA2ekNwQUdKTjAyVWpzMVFxYVVlOHExdHF0SVVLeG12bzlabEtZUVZvTlVZZTA5UGxyYm83L29FaVRkOTd5ZGh5Y3A3N2tFUWNIV1ZwbGpKZUErMXJ2SnFWYnoyR000NldmMWZsbGFFVlNqVWdNU2JEblRIYjRRUmNkL3UvNlVwVmpKdVFhemRVRlQzZjh4RFZ2K1hwZDFGN3VaVWlUZWRaWEljZHRCMDA3Y041ZElVS3htM0lkYWFKb1FWQk41YlBGR1c1aGxWM01BNzl0eHhvS2RqMjFBdVRiR1NNZUY5bEFRVGpzOE9lTDRzelRQT2Foem5obk5lY1YxWDRrMk9qelVSR3ZyWnR2TkxVNnhrWElkWWhoUThBZ2VkSjgyZWZYNmNFMjNuaWFCQVRSSnZXazY5Ym1uTzg2N3RpOFQ2R0NkS2lYY1RKK0tGQVByOWowVGtuRzFWekI3ZWg3bnhqaHNVSmQ3VXYxZUVFclY3WjFWRXhqbFJTcnpyN3VYVXk5S1ZXTEt0aXRuRGV6MC8zcHNDTnZNdThhWjk1ZzB6TDRqVmQ2UEVzVTZVRXUrdSs3VERPZWxLT0t5SzJjT2JWcFZ4eFI0Yy9jTC8rcDAvZk9lYm1nRlI5Tzk2QkJ1N1NiekpIOXRnbVlndXlJRUJkUjd4ZkFrTHp4ZzFMaG0zM0hqM3BHbTU3WGk3VFpZZVZZeXBLVjhQVWR4TkZ1alRIMzgwUWp2MkhVK0p0L3RVdjNkUlBsT1hIUHRVcFNsV011NjRWLzFhTzZMbGJjY3NKRXNMb2pOLy8yU0lZL3ArOWVkL01FSThacTFVNG8zUEhibnN0YjQ4UzdUa1dINHJUYkdTTVN3Vmg3MVdVejZZYS9sTmxqN3pPSXNHRURxNHN1d00vNzltUUJxemFpSHhwdjJTVzRLOXVtOHZpL0M2LzdJSXludHBpcFdNK3hCTFZpY0Q4L0xweGJML2dVd1dBVmxhSkp6OU8rWTF1bFl6dEdUdVhRR3BIQUdOSWhKdnIrNTZ6MXZyU0oxeFRwUVNNWEliamd5SkthSkdIVXhEZHJZc2JSVThzd25rTHVPeXU1eXJSZThnVW1uaEdCUUs3NDVyby9tU09nb2NUWlNMdjN4N1MzSW9UYkdTTVprVkExbWZDTFEzUkVoWUZYL1cvR2FSTkpQN29jRkdJSFN4cjFxWkVOb0c1WXZPZklWM3o3VS90cWNzaEhBd21hdWZQaW9IMC9JY0g0azN0WE9WUzM1Vk5UdXlLbjdVLys3R3NpU1RwV1hLMlEvc1FSRzRWQ09UbWxURDhPOHdlMUJFNFkwTkU0dWtwdmFtb29teTh6b1UyUlIxbGFaWXhianRNQ1A3MHZ2MlFxdmk4c21tMTFQZloxT2xoYUJuLzA3ckk3amN2ZFpxM21MRFpkZUFUT0ZOUFduQUNsNlEzcGdYVHBTWDdoeDUyK29oSzAyeGluSFBNYzAwZDZTY29WWFIvZ0MrbGp5R1lVZFdPNEZBRS9qZ0dtU3IraE14UTRIQzIrdmFKRzAxZkZ5aDNsK3JiOUozYWxkRW5Rb1drVkxRWFRIR2M2MkFETGxmMGhLNjVFUitBbDM3VUhOV1ZPbUN4SmtHTnV1RXR1TkROakd5ZGQyNzJ4cmVQY3Y4TzZkOXcrMDhyZVk5QTI4Y0FHeUlPa3BUckdKTXc4NkJxQys4MTkrZzRnMjhCcjdRSEhoNFdwVnBxVW9yd2pNZklzc1ZsMnBsY292bUNTLzcwdkRHQXJuNWNhWUZYYkU5bkg2WmF3dzhEd3V2YTRKUGFZclZHQi96Wi9xM3RLY1FUOE91OXhaYUUycHB6N05XV2tnNkEzZFlNblJ0Wm14SzErR282dk8zNTNWOFgrczVucmVuS2RiYnc4c254L1FCeDFyN0IyU05wU2xXWTR6bldwY0RYOS9YaE1TcHUvM0ZFM3IrbmpzZGpDN1c3eW9la3BrejhQU3VNN25VeEdoTk5lNGtBNi83a24zdUJ5UmEvNmFlcTM4NzlUbmppeG1ZS0srZTdqT21HaXdzWjhTb3pyaGxmRHUxWm54ZWhLeUt2ZS9ubGVtbGVWNVMvT0lKYjJBYzlZV3N3Mm9jZ3lIU01mN1NaWTdCQ1h5YTF4MlpPdDZ3dk1QZkt3bm9MamVVMTRPRWh2K0I3azl6QnNNcWx2T3g0anBqYk15ZERDVEZPNVNMaURSWUZjOEh2NW9xOHltZ2x6WXlVaUxkckgzSHF6VmZuY0tyaEd6QVE5ZE9SdFk5QTcrb2tJRTNQVUh2anpJKzA3aXRQK3lZS0p1Mjd6ZXNZbE1sTmhnZlkrYzNrcVgyTHY5VmV1R2VmK29ZdG96U09ubHkrRkpXWndkc25qYm1tR1MrUmVYUzJqSXVGNHl1S3VaZHV5c0czdDcvQUx0L1JxcGQrS0IvZXFBem9lUHAzL3NiZWdxRmgxUXNaMlBIRGNZTGJaaWwvNVdJUHRyMi80NUJ2SWZKL1JmWGpDUkVqTkk4TXo1ZXo2cEpzSmpUclloNGxvWG1rS3RDbDk0UGt5cG9XSW94NTIrVS9WR3dPM244b1VjYS9zbXV3WXFPUStEbmdSZ0hsMklYM3ZiN1Q3Nzd3UjJqZE82SXlYaXVqcnBmKzlTYnZzSDMvNmJKcWtWU25meVFtY2p4cnVNRDRRL2NndytHM3dpM2RGditEWHcvL0o1N2I5N1FmSFp5TkxkMFBvOFNhM1dkZnN0LzBITzlRMjBSd01nb01YSVlpck9Tc1lxT0F3U3pmM3ZlbHhvaHoyOWp5Rjd3WDFqNG1MWENic0lTaW5FY01IQlVsVkhLZ0l3eFhueGpLTlhKdjJGTW12N0dzMjFyaGQwc1RXOUtpU3N3czBTRTdocS9iY01HQzk2bjB5a3hxUXcwNnZuTTg2aFdhTVJnMk9rYzV4RGNmQmNIZGpySDIxdjRXZnlRNUxjOHdTbjc5UE1oejJ0TExRR0JxZGl3VEJsNGU5NUgzb3Nma3Z5UDdDSDBBTXFtVjlPWFdseGl2ZlBoUndMZ2JqLys1bUJXK0hnVVAzMzh6Vm83RjlrTzRtOCsvRlBCcy8rVEQ5R0ZIN21EOTdLdnFhVUpoWXo3SWlGd0hReGZyNFYzREt2RFlEbWp4VFpnWFhqL3o0ZnFFS25ZL2gwakZLM3Q0aEhBWTI5cXdCYUwzcDU1OFVpeG9RT0F3Z2FNVWo5cEdQNUJJdlVuK1NIdUx5RWlUOFVpdTZlV25SVGZra005eUlEcnBlR3J5WXAzS3pqOHdqOUNiU3VXSkVHSEd4UGVBSVFxNU5YWll0SHVrdjRJMHZtZ0ZTcXFycm85SWRNUzVxYWtvTml5akdFRGlURlFXYVdGeUdyR1pVdWF1Y2FzZUdPaUJNL3djUDliQjRLOXJkZ2dwMjhxVjFEbnVNY3c1aHhnVlZCU25YQ1lTMXIybytNaEE2MDA5ZHd0TFU0L21tbjNHbnBLOWhYVmI1bnJVUTNiUDFXMEpZVzZrQWpYMXREc00rSWRUSlNFTittM094RFZ4Y0J5Zmx4NEIxWUY0YjBCOC9yclFpb010UnBLUVdvZlNwTFpDQkQrYTNxQzEvZFhqVGhGMEE3alNBQXNRenhZNHRwakhFUjZtZmRvVFZVMU5XOWxHZkVPSjBvb2dHYXdocXpFVm15UUJXM3VTSnFoQWpHTU9hL1Fxc0RhM3lyQXVTVno3ZEtIYkdPSjQwLzdhMGV5dkFqMDJCRi9MSGhvZmZxQ0RyNG9Vdkk5OGpVeXI2bGE0bVRFRy9ZTkZWMGlLMzFSYmJUWmlnMHFnRjdHZzNmMENtTXd5eDZyS20yeFd1em5DWThaL2xnLzBXMnhTRTE3YkRHTGZMUkJsSWMzNjVqeEtqUEtESFFnQXE2TllldklpSGM0a0FQdmwvSGxjYlhLYkNzMmtHTnNlQWNET2RsckIvaE0rNXJVZ1MxV2s3M2N2czN3eCtmVVg1SEZaYURMVFdFVVc1RzUrRTFMRlI1WENLcWxhMmhmTUNQZVFjZW1hUTlZcjZzbTI0b04yajAydkNQenVZbVpkRTViTGJiRW9vNTVTNGVrems5SnJUdW1iOHdUL25XOWxJZnBFdys4dURxYThTN1N5cjdYSUJOZDZ1SE9WMk5HdktPMzh1YXB1YzJCck1KU2JKZ3pMcnl4dnhQSXNvMytmVUd6WVN5eHlQM2FrRklqZ0xpQnY5ZDJhSkRXcTNmMFVzR09zVXJvczZkQjVaUVlPb1pRdUZhR3JDSWozdEZFV1d2YzlpNXBKb3VsMkZDS2NlRWRXUlhvZHN0ZWUwdHB3QktMM0s5TmxlL1JSdUN5RnNkQ25UWThpQXp5ZG5kRkpMalRjN01tVTY3b25WMm1saHlncHVCU05sUysrakxpM1lwY3ZtZjgxK3VmUTdjVUcxWStMcnd2UnVieVF2UDBQYnE1WlluRjNTOWFYdHZTRlhWWk43eEZCbk8va1V6emdpcTNPTXJDaDZnazk3ME9HWER0NWk0WUZNaUk5eWZFOC9UQkcyL1hLcklVRythTkMrOWFmU2VzOE9xanJ4MGtpZFdIZ3JSOHJDUG9oalp5bkw5dXhkMXYwRFdOY2NHMy9IeTlrcExDUGNpTzY2WGgyR2ZFTzRiNWhQR09rY3BlYjhHa1oyeCtMVUZoUnVGMWMzZ1A4M3Iyc0ZrMzV2MjIxdGtOZG1WR29qVlZ4L3lUcGRhN0ErOXQ1c0VBZjNNTldzeFhoc3IybVB1TnpLNWgxKzhOYlRZWjllU01RQWE2Vm5NV0M4bnZEcnpydHZ1dFdaM1FCQnZlUTkxMDdWR3paVHdDdldEVGNDaTlqMUNJakJGY21tT1lnOWxkZ1hlcSt3MTczYUd6Qm5lLzZaUzd2dFJ4UVk4NEdKU1ROTkthYXMyMXJwUlp6cjVqMFJtRlI3ZlhZaGhuRkl5WEp2ZHJReStMK0MwOXJyOThKdE50OXpzWXo3V0I0WXBwRmNpU0pRYzZFQitYNFZCbXJ0SnNlT1ppSWVHU3Exdmt3M3Z4NXg3NGUzYXRNWXh0UW1jS0wwM3UxNlpHU1QzRTBOWTVsenRtdTk5WXREWE9QSUJDNHpxMklCM2V3S1U5ZURtcS9vT0RITVNjOU5xdjhwUWd6dnIzWjkvZGZNMC9YVE1wUC9wWTQvUjlSOWgyYm1MUGtlV0JNb2F4eVNNMnhrdVQrNlhYUVNjWHR2VFN3YjZBbmtCaGNyLzFVcFFHYVlWbmloaWVHMDVBUkdWZllrMTFVSFpGV2ZtYmVQODZ6Z3dEMUgrdmwvNHg2QktxTzZyVnZ6TDRsTm5YZExLQ3drdW9TMmRGSFdTZ0p4eTdEQytIKzAwcjZ2ckN6dERMSG5ybCtjUEhwRHp0cUZWK0RzV1dNUEQrb24vN3YzbTFQek5HVkhTZFh6bjZkTmYvNnA5KzVRaHZwam0ycGdvVkNQcEpkcjhkbjRhbEEycG1LWWhFaHA4K2pEYlorbnFoVXNjem8va0psOUdtZU9yeWMzUzhyL2lud1pqM2ZIU24yaGVhUHIxNVNOUG9nWWUzbUlaY0t5SldtYTV0dzZyR0RoOTN2MTBmY2NOemFKbmZaUGpwVzVIZFNleVlvTWwxeUlGck0xUHJ5eWZTOEs3VlJSZlk4K1VPMWlmOThNVzg0MkRWdzdtMlZhaVFkZVorZDh4ZVNpL0hiZGdWdGxncFVOREVyL3U5NFNsT3UyalpLVDNJZ1VzZFJDaTd3bVQrR3Q3UFNQc0dlMHU3VWJHbS83VWdoR0Y5QjkzOEY1SzVqWjRiYXNmNEw1KzlnTHR6dGFySm5EWlFrZ21uRDBZZEl4WUordWt2eDEzL2YvU21oQnhvbnc3WGtHdXFSVWtoK1doNE45V1M0N2JvNE9nbDF3TmFET2ltM2lXSFFnTTBDdlBybGw0RFBHMTdhS1M1ZWtPblFwaVd0dlNTaHc3NWhmWE1hNlM0WFF1cklHc1VZdzlkTzFucHk2VlRlS05EN0l1NkxvaFhsL3V5T3pYRzhvaVNlUk8rSlJLOEt2TFFteEJmRmxMUkhRL0VyaDRQd3RTSE9ENUxyT1I2TkZEcGhWMVBGNG9GMTRaT09FbzRXbE1OaDhsUkdCVlNWdUc5cHhtUldKMEl0UXhEYURlc3A2czlEb1hVN0dRQ2NRdy8yWEsvSWRuQUtra0hDOVpZNmpyU3RyUzBubUd0UnhudkFaSDdPaDFvWlVjSzVuMVZkS1RLVWd0THZERW1hdWFOaUxRRHM1eTRiTnRkS0pWNWZnTHFsWG9weS8zR0FNQ1JEY2R1dlJTRklhOUJ5ZCszNGZUbHhmZkNKMnFsdkJweWNKWjRRNUczVkxsdU5IbzNaWGZxakdVS09tYXVLc2VmanFYdEt6R2pVSitWb21SSWJweEpYV0xicWhhVDBoTEljc1NsTC82VVZsY3FZNGwzWHd6aFFaRk9OSTVEenFnNzRTbGRUdVUyTXNHMjZUVGI3amVVZDJUVmNzaEtnWUJNT0VQRGs4TmJXSVVEUys0SkpFaThnZWVxcW44OVFuZmNlTmVacDlyaDdyY1Q3eFlyaFhaZ25qZDkzcVd4Mkp0S2cxcG9IYkxna3ErdmFsbHh3YkJFQWY5dnNSb2szbTFwbVJGRlAvcEljek54UEY4cVFLQ1FoWkFLTVVOQ1NHVzZnWmpRN2Y0TktZMVM0SVoybWVQUmVYTjRGeFhtdUMvRStPby9rY2FEakU1YzVqR2Q1RUpoaVFMK08vU3lFMVFOM3J0S0JpQVpXRy9ROTBHWXVtMmF1MEVpcUFxNm9wckpRZHFJd3NFTmNWTmk0S2puQjJHWCs5MUR5UU9kY25TOG0yRHB2QVo2UGE0d3RFaFhLcDBxR3hZbzRMK3BQYlgvVFpvK1VQVmh3K2tPeFE2bFZkNlNNN21pS2h4dmNyKzNGUDlnMlg1Wml3ZnlHbkdLdU56dmJiNmtCVGZZS3BndklWYjdtMmw4b2xkRkQ5TG9WSDVzWFhrejR2Q20rVzZnNm9OMmd1RUhpRzZFcVUzSC9GYzQzalFLYTFJRWkrQmJZZjNSZjFmL2RybmZEZUZSaXRLajkrOS9IYVByMSt5TE91THU0YnBPMElIaVNNYVZEdjN0VUYzVXN3YXFVdUFkclBoaTZnbWZFS3dhbUJPcG9pMHdSQStRenM1eXZ6M1gvQTFoalZMZ1FJL3ZzczRKNzBkUGNBbDdHK0l3ZVF6aHhoY1JlTE0rSWxYWWpEWVZrUjg4RitWS2RzeXNHc0wveUtqU1paLzNiZmNiODVGd0pLUGlFOFdieHEwSmZQWFAwRndZRVhqVG9zQ2F5cGQ0bS91aGlxQ2NFUHJCaXpybmRZWi9zTzFsUGdBZ1A3VGQ3ejNtZmRQNzhIbnNZMTJJQXNLMHB2b2RCZkFabllYQW0vcjNRTEdUQjRSZ0M3MEJ5Ymk5V3VXV0ZxcXpXYVBEOEE4KzhMVFBxMjh4Vnh2NURldTF6Q1Z0ZTRBektEL2VOclJiZm4yeE5RaTh5VWM4VUZSTHdydzlmOGYzZjhuNzQ3Ylo3eFJoc1NFSWNVdm5DRFV4cXdGMnhrQ25vSENUbFFxZUNyN3MyZzhkRHJQc1hJeEwvZVV2RjdiL0hWUUlxYWRzZjR3TW5BT2xET0FkSHJucWJFWG5GYTFlcFlnTEM1RWR1Nnh6YTFpL3pZV0I1a0NuUU5qaGZoL2Irblh0ajRtVlRsUnJYWnVzbHBHaWg2YWJPUkt2MFFxTC9rMEgxSFlWSytBZHJqNDNqcnlQUE9iZjk3NGpsVmRlaU85K2tsQXJablZJMmpWVFhPNTMwOWJ2c2FPSGhYNlNCWFdRc01GcUdTVUtvYWZDR1VNYkJONDA0MjJwTnZXaWdYVE8yR05TK2VXRXVQdEYrSythVmFFemI1a3B0R1dtbTVySUJSL3JRS2pyZklzM2p2MXZ5UE0wRzdaWUE4WVpsWGkzNU1vS1ZZOEI2RHJkTDQvVmFjV29ZampTaFA4QmlhRmQxaE1RbkZ6U0NCRHNHbTBKODV6bjE4eGlaY1ZxVFhGY3FLd2Fzdk9WZUI5SENJZEZ0eU4zKzZLaC8reHNoNk5jWis0WGVkRjhJbW1hTXp3cTZ2UGVqQTV2ZFcrOFBuaHJPS0ZHTHdVZHZ6UTZsMkk0U0x3UmVFV3hyRWZIQ3E1d00xZVJsQkRxTVBlcko3d0VyYTUyT1BCb0tSaUw5SVBtUWZmZTBmTERvUFBjdWtWVlNrTFg0Vk9VVWxFR3BoSnYyQzVLYTFnZkNNMjFpK05ZVlpOaXRwbjd0U2ZFa0JTZUYvNUtvWlpBTC80YVRodStuYXBhSWdtRER6dksyRGdEc0VLbXhCbERxeVhlZUo5UzJXYndGOFBPZnRuWERyV1ZyaVJmVkJ2VmhJNWhWYjl1SG1NQVpkTjB2K0Zabmd3c1VXSG5IVmlKNDBuQStMTTFucG95MUtMd3hxYmRyaWpRRTlwQlIvOGxrVmo2bmR3ancvMXFNUHhKZ2lYZVdXaXRjbG5KdGxqMy9aOVdVUkdDUzdRdnd1TzlvMmJibXNnand2ejllYWk5WkhLWVJKR3lJSmUwS3VweU9RM2F1NDkrVWVUeE4vOVJTcTN2V2swaE1MTWQ1TFNHdjZOUjBSclFkUzBlQkM5eFY5WjAycSsxZmY4N2VSbkVyMnFqbHlPN3hLU1JuVEgraW55S3JNbmtTNnBMcVo5eHhYQXU5TDRPblVmWEN3ZUpOZVcwZjIzeVdnY1ZyV2gxL0cvRTVTTW8wdWM1Y0JndTVjQlUrejBNQ1k3Sm0vWlpKclRpTWJvejFyZDhGS0VMNXoyWkhEb1dVeVIraVByN1F3NWQyYjJEZlhFb05MaE90cHdWaElrNXZ6YkN5VC95NUgrdUI1VTgvdFF2RXNPclR6NzBhQkQvcHFkKzRVaXZGb1Ardm94L05pcjE3US85VzF3UFB3SzAvZStSdVhyZ1BKOEc5TXd5dzFoREdQRmR3WjdXNEF5U0pwQi9PTlRwdHovMER3SSt6MFNIbC81RXpONlUyZ20wSHY0TFh4ZDIxNW56YTBLY3ZLMVZzNFlhOXJUNHBsR2pMbHhMb3dxREp6OWlFTXZJdXU1dHl0UXhCQ0RpWUxScUVnQjBNVTRnUHhicWlrYk4vK0w3Zi84bm52M252djhCeWVnekRVRkQ5NFFubFFNb09iZ0RuSngrYU94bStFTmp3VDcxb1lnLzJHRGZFT25LdWNiejNxRUxCN3Y4Z1IrbVo4VjFkWVNaNHNvc01hMEFaNHdCZU1sQXhQY2YrRThEUTM1R3J1Y2RuOXlBam0vZWFJaFpFbERUOVg1SmRORS8rWmNVK2NMbi92enZJaU5oZFpVREdJN0dBVHY2eDM4RGpwUExHbE1EeDdZTmwxcUd2dDZ6bTRHcWVKSkRlLzAzYnlVTXdMN1VxUXo4bXM2U2tldFpkdmdqNzI3Yzk1TURtUTVqUTNYMXp6YVRIRWtHSUcxU3N1dU80bXY5V0tLc01UMXczbHhkU1M5QUZCRG5LQnRsc1ZRak8yTVFod0Y0OWNuM0JuM3BoZUFOMm9jZkl5Mi9TcE9ha1dzNTZVSHo0MWRZbDlhV1hGbHBocmVYOGh0d25KeHhTNGpPRDJOcFh6WmZMa3BnWDJ3V0ZqVldSdVhvQUxDRnVVczh2NHVJK0t1cUVnZTV5a3dKZFV4cFd3bEdyZ05BUEIvcUpab3ZJYUs5ME9VZ1Q1RkZaS09yaW1EMmUvQnJEOW5KQzZNc1ltZk1BV0RIOERvUjA4N21PY2l6TmdlcU5leWY4d2tyUlE0QWFTVmtVOVpGc1dVWmM1REx2SlJBZDRpVjBaNVdkUXI3SXJOSGQ4WWdqUVBBcnJFd3NWRFhUeGM2eUxNMjZScGIyNEQxRmx2VUFTQ3RsKzJyQXNadndEbklGV1Z5YUJqc1dxTTZSY2tpeGVWaXFEMkl5OHVjN2dDd1lTNDg0ckZTSGR4Qm5yV3FlZGFmc2NBWlc5UUI0SG5NTWpwOVcrdmdEbktkTkNsOE1ja3RkQmVzc1lhNHFRcFB4WkRtWE96TFY1RU5JRzBaN09oTTBNRzNSTndtRnptcGQ3NElpY09Dc1dVY0FQYllzUzNzemJ3b3lqdklSVmJhZlFqdzV2TS9JbWxTWk1rL05neXBMQ1ZjTkRhQXRMR3dxNVAydFMxaG0xeW5UQXhmMW9ZSklyeWM0SUE3QU54akc3L2tvdzJpQ2gza1VVNzZiZHUwS3RJTGVIMnpPMlFvVVFSSkVjNFk1TEFCWkJObDhEYVlYQnF4eVRPM3hWaXJScWx6dW9YTnVEZ0E3QnBXQmVpM2xYZmlJR2NNNDZNWGNxTzNQUkh2Rzg3WUcrSmJrVG5IQnBCUGxCNGRyRDZJR05ya21Xdnk2cVptaiszdEtzbkxBU0NFdUM3ektRQUZpTTBaQjdsQm1oUlp6THZpc3BEZ1J5WlZOR0llbkRITlhFMWs5cG5OK0d3YndCNmJLSU9QK3k5SEhHenllTlk4WjkxUTFFTFNtU0FiUU11cW9KUER3bzYweVhuZENmR1dZUVltRUVaWjV5YmlqZVZ4eHJZTjg4dHNrUTBnbnlpRDg4UmliOE1tTjlrbHhXQ2dhUS9lVzVLc1hCdEF5Nm9JM2d4WUMrdXp5WlBrWUhrWDlQVWtsdWVLN3NuRktGZHVXV2t0TmNhbVZWR1RkbzJEMGdiUW1paGhvRWhUMkNaMzhJeEwydlB2SElrOGVCY0pUNkVOb0dWVkJHLytiSVhzYkhKUlRZYjdRajV6dTVaMy9NOGdRam9KSHZmTXp0aTh0TFljZkcwQXJZbVN6dUNMa2RNbWQvQ01TOExTell2N1lTYTJTOFRrNjZLMkFiU3NpdUJvNFhKWTJDWjNNWTFMTzh6MU12VWxmWkNLWTFsNCtuRmk5ekNyNnlVOUdSYUE5a1JKeDA2RnEyeVJtMVdseEs3Vi9kTi9COFQvK0dkOC85dU9Fb2h0QUcyckF2YWZPTVpra3lmd3RySXU1NXFRVzlxNnZjV3FyQVNBSW5wY2VoWE4rSDBvaHo5bVQ1VEIxNkFIWVQyajRlM052UkdQemduKy9QY2x5bTBEYUZzVjlQa3lGakFBQUFuUlNVUkJWS0xQMTBNdU5ua2lkNTY1bmVNMDJtVi9neGNmUXp5UE0zWXhVVUlMUUh1aURONmgydzFiWlpIbmJleXpQNDh6SmcvODhDQzVuQTBnd0gySmxZRUo4N1V3eVNabnBNblJlYlYrbUV5STNNTWN6MFlxczh3RTllek9tTmVSenJPTHZRV2dZNktrcmNqTnNMQkY3dUk1ZXBvTm9HMVZhTDhCWjVQbkU2RVRQVGZwcGVaeUd2UHBITE5Rb0E4S0J5bVZIT056RW8wRllNOXl2NFB4ZkN0a1lwRW44UjQrendMUVlWWFFlQjZ0b0Z2a09XdStsbmxOdFo5a0MrV3NOVHY1ZG5abkROMDcwY0N3QUhSTWxQRDF4V050a1djWE9nK2xCYUREcXRCK0E4NGl6MU1YMFg0WVJtU202L21zaEptNFpTUkM0K1hXVUZxUnRLSEFBaEM5aG84ZDhNZUVzMnlScDlVL1hMNEZJRmtWYTR4WFU0NUVGam1qUE9QUlk2bisxSWJNUVNrclNWUVdnSTZKRWxQNnBQdTN3NnJRZmdOdXR2SE80NHhoNUJlbWxodDFqamRObEJ1TXRJKzByVENOa3pQS29xSVdnRDM3UFRuYUVDMW8vaTVLN0hMNGZDcjd6dGp2UWlmSnUzY2NRSm9vTjVuY0dFOUVHaWRubEVWRkxiejM3UFZFZWdFMHNwNHM4cUxrbUFvKzJaMnhBTzdrOTBjNWdPUjc4WW15ZzdTRHNPbWN2Q1NGV0FDMmJLc0NLL0JpVGRZaUwwbXNpYkNGNlJJdEs2VlVYM3NITkNKMUVrUE1BU1RiakpOMmtiWWZKbkp5VGxwUTNBS3dLZGRPWlExa3drVkxNQmE1SkpxQkFLYmszU3pOK0d3YkNzRjFQWkdZQTlpM0owcXZDUzRSRTA2ZXlIdjRUQTRnemRVYmpCMDltYmZDTkU3T0tNOTBOS016OXV3UFFoM0J0WnJZWEE3Z29ad1VWVEd3RWF2MW5Gd1JGUnJpQUdMclhGZ1FzcDRscEMySE1VNHVhV1lnY0p6dWpOWGU5aS9xVUVaMDhkblkxQUVIc0dWUGxEZ3BKd3hoajVPYnpBcUxjUUJkVnNVNnhOb0thK1RraGNreGVVWTRCblR5RCtPdXQvM0ZIMzdvblE5L1F3UjBlRXZhL0Vaek9JQk5PVWpLdHVJRERYSUpocE5Mb21JREhFQ1hWYkVOc2FKbm1aTVhLOHhFdWNFWnkzZWxMUGd5QU9NbXl1dFJveGw1V2FyZ0FQYmRWb1U0ZWNiSnl4SnJBbnpyK2RCT2Vna3prSjRCNkpvb29XeXh2R1lOQnlWcGdBTjRhRnNWOUdTS25RRk9YcEpVRTJCTFRraStheWRaU29hM2E2TGNRNFhDQ0dEa3lieUh6K1VBT3F3S1doZ1NDLzJjZlBpS3A2MGtUVnI1cmtGeUV4aUFyb215cnN6elNmWHZwbTFWMENHcjVhaHRNNHMzRGJmNUxqSEZ4YUhPOE83YkV5V3RxTDhzaWpOeWtWejBuUUhvc2lwNkVPc2dxcGVSRnkzTjVQZ0JqcHhYMnNZcEE5QXhVWko1dmlLYXpNaEZjdEYzQnFETHFzQklKMTBQUmw2ME5KUGo5M1JPdE9XS1k2eklERURIUkhrZWRSNkk4b3hjSkJkOVp3QzZySXFHTnVvdzhxS2xtU1YrRE1DbVBWSHVhZFAzaE9admgxVkI1cHFZdnIwSzc4eVBwSW0zYTZKRVJ4SjJzTDA4azdtZWZJUU13TDV0VmRDb0k1eUdDdS9zMmpYeGRreVUxSkZXSlQrVFhDWVhIV0I0SDlydU4wWWQ0WDJQOGoydW9nV2ZlbjRtZ0k2SkVoMUoya1dUNnQ4dGZZZ0pWWXBSUnhxUlZmL08vcGlaZURzbVN1ZzYybVVtcGlaNTltcHlVckwrM2JTc0Nub3c5eVZUUmk3VHE0Q2xBUlBBdmpWUjBxbWhYVlhLSkZmcEJZZE1BQjFXeGJGOHQ0UnFOc2tMbG1XMjJKa0FIbG9USlhxODdzS2I1S1dwd2dUUVlWV2d4MitwMmsxeWxWNkZMQTJZQUdMd1ZyWjRRTnMyRDVhWTVCYTNvaEpNQUcyckFtOUE2TWZ5VFBLaWhKaEpQaWFBNkRhM2pHWmlmMFpYN0dUbWI5dXE2SnBQWVlXM0FWcFN4TURibmlqUjRUZjA0Z2E1bmxGczJBU3d6eDQ2ZW1IVmVBcE44bUpGbVRGdUJvRFdSSW51ZmNkb3NFRnU1QlFhTVFHMHJBcDA3eDI5UHBOY3o2bkNUQU1HZ0RSUkRqU0NoVG8vSm1pUWE1UUZCMDBBTWNnWUo3Q3QzNEF6eVF1V1piYllHUUR5aVhMUDk3L0xiSzVCYm1ZVkdUTUJiSnBXQlZiOFRnWkdiU2E1a1ZWRlRBMFlBUGIwclJIUCt4Tk1rMGNKNUdaV2tURURRTnFBWDFiY0Z6SG9zTitBTThnVlpSV3lOV0RnM1RHYzdZK2hIeDJ3RWdZNXl5c3dhZ0JJTHc1dFNlYXUzNEF6eUNWbEZYQm9RQWVRekRYNVpZdlB2eEd4VFY1Q0orZDVCY1lOQUdHdXlTVSs5Mi9BR2VRRmlqR0RyQVNBdGQ5OCtOM1FxMy95MUp2eFkydFB2cGNPc1o5YWNJL2QvODcyRzNBVjNwbWZUSUUzbWVic3VuOWdjeEhrZGs2aEtSSkFtT2JzY3YwR25DUXZWSWlaWkNZQXZOd3c5WHJmMy9nTlYzc0Z1U3V2d0RRSllQaUtxeFF0NWpmZ0pIbUJJc3dvcTV3QTVpUWZWbWs1QWN4SlBxeFVzMUF1SjRBNXlZZlZVRTRBYzVJUEs5VWt5aTE4Nk1sSGJxNFZWM05PQUhPU0R5dG5UZ0J6a2c4cjFTVEs5V2d1cS9BMlZUL0RlRC8zSVBBMlc1c1VxOVVIU2RtNUR5aFYvVHRablNYazl1WEhGakl3LzZLOVpHS1d5Z2xnVG5LenJ1eXhuQjAySjNsMk9hYUJzbThjTUVxV0NFdWk5cHFKVVNRbmdEbkpqYXB5UkhJQ21KTThoeUJUUUhwc2JnN0dTL1M1UDNjdWlab0ZjZ0tZazl5c0szc3NKNEE1eWJQTE1RMlUyK3pJVVp4TTlLcjQ2NnYrSGFlZU01TmUxemNIRTZTK2N1UDFUK0JUTzlWNG5xQ2pzNUNsYnc2bXlWdmhuYWFocWMvSEN3Q0R6RUpXZUdkVzFiUVM0dlg3bzh5eVZYaG5WdFcwRWw3U1g5OUxFN0xDTzAxRFU1Ky9wTDBIbXlwc2hYZXFpcWFkWUYxOVBDZGQxQXJ2ZEIxTk9VWEhmeVc3aEJYZTJYVTFwWlR0OEQzM3hWKyt2WlV1WVlWM3VvNm1uQ0w4dXNaYy9mUlI4WTNxQklIVDhlN25zUFpSVVU3eUJORVNzMnA1QmpFUFB4V2NZOHhMckhqcU1vSGdBWVRxdkE0dnVhY3NuWUVzSGUrbEhKdXJZSmlUSENXR3V6S3VHUXZtT2NsRnNUTnd4K0Y3dU4rWDdoeDUyeG5XVmRQeHZ2YXJ1UnFka3p3WGI1MzREdzcwV0dvNEoza3F2K2todU9MakM1bTEraWI5dlAwS3hHSUhPT24waS9aV1NEcmUwOU95U2hLWEJzN1RDN3JQNEhWSmJIOXRnS0FaSU16K1VVWndWWGdMVFp6VmV3OXYvTXcxQmg2OTg3NkdSdno2VGZ2NmJtU0hWNFczME1SWnZlL2g2MWpIM3dycGErMGZTRzlEaFhlNmpxYWJvdXRmdjNxNm4xWEdDdStzbXBwV3VvYi9nUzU3K3psQjFBcnZCT1djaFN5OCs5N1V2NGVXSW5PRmQ0cUNwajJidmw3N3ZjNDMrWnlTVjNnNzFYSjJFc1BYZHU4bnl6ekxWZUdkUlV0VFRIUEJmMkVCaDhyVnA2Q1RaYTN3VHRiUDFPZjI2U2V2bjJjZndZdVh1c0k3WGpkbkl1Y3crTDVwSyt1Wmh3cnZNNEZxdkpDdFlDZG9TWDMxOEdQMjh0ck5hbjB0WG9GbkxLY1pMSnFmQzE0WmZPc0F3bGZyNTJjTXdWemk0b08ybXlod0x2aGNiSGVBb0hOL2JCY1p3VldONTBJVFovT09UVkJ5eGM0SEJub2p2UTBWM3VrNm1tWUt2R3hBNGkyUmxiNW9mcm5ZS1hhRnQxTXRaeVl4SE1pQjk4czQ0OEoraWNEVkNMeDhST04vZFoxUkRRUWQyL011a0ZlMnZwTGVDSngrMmttbnFpaW1WUVBSdS83ejFMK2JneFFwdi9DNXQyM2plL1gvNTdlL2tFSllaVStyQnFKMy9XdU4yOTZsdEcweStpV3A2S3JHOUdrRk5FV3VWdlJoNkdmODF6ZFdVMmdYL1pNYk54KzQ5K2FOUmpXSHA2aHFhck0vSVd6eUQ5NTQrOVFLT1hIQi9ocGE5Y1F2K3R4VnV3QUFBQUJKUlU1RXJrSmdnZz09Igp9Cg=="/>
    </extobj>
    <extobj name="334E55B0-647D-440b-865C-3EC943EB4CBC-41">
      <extobjdata type="334E55B0-647D-440b-865C-3EC943EB4CBC" data="ewoJIkltZ1NldHRpbmdKc29uIiA6ICJ7XCJkcGlcIjpcIjYwMFwiLFwiZm9ybWF0XCI6XCJQTkdcIixcInRyYW5zcGFyZW50XCI6dHJ1ZSxcImF1dG9cIjpmYWxzZX0iLAoJIkxhdGV4IiA6ICJYRnNnU0NoRWZFRXBQVnh6ZFcxZmUyazlNWDFlYmx4bWNtRmplM3hFWDJsOGZYdDhSSHg5U0NoRVgya3BQUzFjYzNWdFgzdHBQVEY5WG01Y1puSmhZM3Q4UkY5cGZIMTdmRVI4ZlZ4emRXMWZlMnM5TVgxZVMxeG1jbUZqZTN4RVgzdHBhMzE4Zlh0OFJGOXBmSDFjYkc5blhHWnlZV043ZkVSZmUybHJmWHg5ZTN4RVgybDhmU0JjWFE9PSIsCgkiTGF0ZXhJbWdCYXNlNjQiIDogImlWQk9SdzBLR2dvQUFBQU5TVWhFVWdBQUNDOEFBQUQwQkFNQUFBQkRNNE0yQUFBQU1GQk1WRVgvLy84QUFBQUFBQUFBQUFBQUFBQUFBQUFBQUFBQUFBQUFBQUFBQUFBQUFBQUFBQUFBQUFBQUFBQUFBQUFBQUFBdjNhQjdBQUFBRDNSU1RsTUF6ZS9kbVRLN2RvbXJaaUpVRUVSVjVWVGhBQUFBQ1hCSVdYTUFBQTdFQUFBT3hBR1ZLdzRiQUFBZ0FFbEVRVlI0QWUxOURZeGx5VlhlM2ZtZjZYa3pQU3d5UWNoNjQxbmp4QVI0c3pzQ3g3TE1HMkJCdXc2aDJ4QWlKQkozZXhlaFdNSjB5d1JpS1ZLNlk2M0FBa0tQaWJQQi9MMG1DbUFsaXJydEJSSEJRcmV3US9pSjFHMXZiR0NOZVkrZkVQNUV6L1NZeFdPenZqbDE3NjI2ZGM2cHVyZnVxN3J2M2ZmNlhxbjcxYytwVStkOFZYVnUxYW02OTBaUmU3VUl6RGtDQjhlUFhydjI4R085VDZWNm5vNXYzTHAyNjlWenJuU3JYb3RBaTBBeEFodHhlbVdHWVpqRXNraHh5VGEzUmFCRllINFIrTVEvamVQajcva1ZxZUJSSE4vN29VTVphMzliQkZvRVRpZ0NWK0w0NzNMVmgvRkx5M21zRGJVSXRBaWNVQVRPeC9IZFhQWHV2ZFl1NUdpMG9SYUJFNHZBdVRoZVZjby9GMityY0J0b0VXZ1JPTGtJWEkzamRhbjlwZmp0TXRqK3RnaTBDSnhrQkZiaWVKVHAzMW43ekVsR290VzlSYUJGUUNHd0VjY3kvRWYzZG1Xdy9XMFJhQkU0MFFpc3hmY3kvYy9FbXljYWlWYjVGb0VXQVlWQUhIODZEUy8wdjBJbHRvRVdnUmFCRTQzQTJUaitYQXJBem9NVERVU3JmSXRBaTBDT2dEckc4UEhqL1R5MURiVUl0QWljYUFUZ0dNT2lBT0JLcjkycFBORWRRVmYrUXYvMXdnMTk5cXQ3ci9vNlBiME5CMGFnd1VDZmlsT1g0OUxmQnRhNVpUZXpDSFQ2cjRqaFFicXphL2ZmMW8vdnpLd2F6UmU4eVVCbnh4aStXUjFtYUQ2Y3JZUTFJM0R1YjZNRHVGMXNmT293dWhDM25xZjYwRzR5ME9reEJ2QTBMTmVuZjh0NXRoQTR1aE5kalYrK21KeHE2YlozalBvYXI4bEFKOGNZT211WnA2RStERnJPczRQQTJtNTBLdjdNMHFxUWVLdGRTOVRYY0UwR3VpZU9NZnhhckRZdDYwT2g1VHdqQ0N6QWliZXI4ZkZMaWJnNzhjMFpFWHYyeEd3eTBBdkNJcHlKL3kyOG4yWDJnRzBscmdXQkMrQ0hIc2J4bHlYTU4vU0g4bXVwN3VReWJUTFFsK0J0REdmN2I0aGdMVEU2dVMzVWFxNGpjUHF6VVhRays4TlNmRjNQYThNQkVXZ3kwQmZCdWJBQlcxT3dPYkVZVU9XVzFRd2pNSVRGdzFhY3JpVGdqdEgyaTdyYXNzbEF3ekdHOXh5UG9nak9PV1Vubyt0Q29lVTdLd2g4Y0QyS3VqRk1HOFRWYTUyUEtSQTEvRzh5MEh2Z2RoUkhIdUdSaWRiSlVFUGJ6eXJMT0xNSDRJUGFubFVkWmtMdXBnSzlFOGZweTFsYUo4Tk05S01KQ1FuM2lmMmtLampnc3V0YTU3dHV1MUp5T3AreW5OdnNwRFFXNkVGOG5EWjhOU2ZEaGFEZnBBbkxUZXNWZ1JtZm5ONEw5dUF3d2ZGY2ZLemhXUnowMmIvd0tWc3NWYk56R3d0MGNveEJZQWRlU08wdDhtVm9YbFZ2ZlNxamRNa1B5MDJyTVREams5Tjd6OFgzVXhpdmlvY20zSzVPL0xJYm9ZSEtwNnlCM2V3a05SWG81QmhEQWlPRXNyN2dndW93dTZHNDBKYlRoT1dtMVJlVzhRbnF2Y29lN01SL28rRlpHRnlRL3NwQ0tuT21UMWt6eHhsSmJTclFjSXhCbXZtQlhGYTZRTHJudnZKMFlCZVdtMVpoV01ZbnFQZnV5ZW5qbXZzeEJoOTRmTXBxN1QxN3dhWUNEUXVJbXhtYXNEOGhnK1g0aGgxeFlibHAwb2RsZklKNjcwNTJ2K2hrRCtWcm1GcURGSjZuWU1OTHUrNS80UTliaTBhMHJKMXl6bkthQ2pRY1k3aWRRVjNKeVVCRzNMbWUxZ01nK09pUGpxbzBJT0ZXcFdneExXSHNLZVlKNnIyRDdDWUJNOHJsS1BydTFCRlpqRFVkM0dCVDZQVmdaR054Z3FERkVEUVY2TDE4L1ZESnlVQkczSkIyZ1RqK0tReEFZWXh3SzZTdGxFa1llNHA1Z25wdkw3dGZQSlE0bnR3OHpSU2U5ei81SGNuOTR0c2ZGOWV6ZmVnajFzOFQwTEtWV25tV2lac0tOQnhqVUhlRHBkeElsRUpOUnR5bFo1NU5KbzR2SlgzZ3lhZUZuZmlpVWlhS2dIQlQ2ZDRCd3RoVHpKUFRlK0Vtc1orQVB4VFAzbDdPVGtlWE5JY0JualBRRDlKbnNhRHNuMERFdHNWaEtGdFMyM3hrTnhib2diWVZNYXpnWkNBalRyUVMySlZqYVdTdVFFU3RVY3FiME1DdHZKQUxoWUd4aDVnbnAvZkNDbUkzd1hkRDdEU2NjenNzYjRBSGR1bno3eDlHSXJab2JqWkRXVFBobktVMkZ1aWVac1BCdkR0L29jNHc0amJpV0h0dEpNVGNqMWdidUlYcEFBYkdIbUtlbk41N1VSNXJXaEsraGhYNGM3Z004SURmU3QrKytnQjBpa01qSjBOWkk5MjhKVFlWYUpqSjVLZWF3RnZrZkpMQk1PSUdzYjZQdmRDTjQxZTZOcU9CbTJ2Ullqb0RZdzh4VDA3dlBSVm5iM3BNM3QvVTN5OUdPY3Mxd0FPK2JYUndjczAyWlRDVWRhcHoxb21hQ2pSTTdsN09zZTI3NzAwWlJsd3ZSbHZlOExpbTg1VEJ3QzJYeWlka1lPd2g1c25wdlVONXZ6aUFCZUdGekVpVU5ZUUJucjFZV3BpMDhFUHFzMmVFbWFFc29aalBhRE9CN3Z6Q0Jrei92eTJiM0hXK05ZWm0vRXUzQnVBakRpWWYrQUhkcnBlWmNST2pqQ3FzbUNlbjl4N0krOFZwY0FvTUZzdGdUdk1OOE95UTFhbll3aHladUJuS21zam1McTJSUUlQNVRxKzBxV0NhSnk2M0U3Qjh4SUViQlQrZ08zUi93d1BuRnFnSGNNWStZcDZjM3Jzam5ZUUx2WHRyYm5zU0VUM0hJSnB3Z0phWGtMQmxjWENmSEdoeHoyNGswS2ZqRzdldVhidDE0M2c1RWJaNy9NaWpEei9XZXlPVzNCTGpJNDc0bVNMNElvR3p5NEp6czFSYk5aa3o5aEh6NVBUZWk2K1ZQc0lMM2RlTUhGRTN3RVBXYlZIMFVkMnBwZkUxbE5WeTV6YzRkMER6RVVmOVRGRUhlc1crVzVOeWJtN2xTcWs0WXg4eFQycnZMWVU1SmVEd3NPVWx2SGJZN0huaVpSMHJQWWxrSEt6bUFNMUgzQjd4TXlVSEd4eFhwNXhib1BibWpIM0U1QTBTU016NVlNUGhZZXUyNkhKcy9ySVJMenNmbU5TaUJRZXJPVUR6RWJkRC9Fd1JmT1hNMFdFUmNXNkJBT1dNZmNUa0RSSkl6UGxndytGaDY3WkllQjgzRGVyeXNnYWlOaWxGZ0lQVkhLRDVpQnRRUDVQNE5BR2NwM1c1T0RlWFVnNDBuTEdQbUx4QkhFUTRPU1FjSHJadWk2SysrU1FETDN0eWNLdXNLUWVyT1VEekVRY2VoZXRZeGRPVzlTU21FakhPamRPTWxjSVorNGpKRzJRc29lYTFFSWRuankwdm95NTh4OFFBQUM5cklHcVRVZ1E0V00wQm1vMDQ3djZJeEhhb1cxc3libTdGeXFrWVl5OHhlWU9VUzNDQ0tEZzhmTjBtTmpCTlQxN3dzaWNJdUtxcWNyQ2FBelFiY2R6OUlkNGlhVDdOd29CZzNCakZtQW1Nc1plWXZFSEdGR3MraTNGNHdBcGtYNmRRR2k4eFYxU1N4Y3VxRW0yQUlzREJhZzdRYk1SeDk0Zlltc0pIbnFpQ0tzNjRxUnpQQUdQc0pTWnZFRS94NXFzNGg0ZXYyOFF6dU5xamRnb0FYbFpsdFFHS0FBZXJPVUN6RVdkd2Z3akRzRTZWTXNZWk55UFZHSW1Nc1plWXZFSEdFR2wraXpCNERPczJzWlF3ZWFSWjJmbUZ5Vjh6QmxhRGdHWWpiby83bWNUZGVkTUpCc2JOcVpRREVXUHNKU1pyRUFjSlRoQUpnOGV3YmhNZlR6YTlySVdWUFVHNFZWYVZnZFVnb05tSTIrRnJSM2krRXA3TmM3a1lONWRDTGpTTXNaZVlyRUZjUkRnNU5Bd2VjV2RZSnZyMytRMUVVTEN5cEZnYjFSQmdZRFVJYURiaUJ2dzBFMnhYNHVjdE5kMXdrSEhEMmVQSEdHTXZNVm1EakMvWVBKWms4QmpXYmZDTjNIYkc0TnY0VFFhYWpUaG84T3RFWWVnWGpac3hlSW5KR29Rb2ZNS2pESjY5T0taUFpvcVRqNjJQd2JPak5CbG9haGlFKzJPVjZEdUV0RTJTWm81U2JtYXFNVklwWXo4eFdZT01JZEVjRjJId3dMcU43a0JjZ1Q1QjB3UWtyT3djNCtTdEdnT3JRVURURVNmY0gzUUg0c2lRWmdhRmNqTlRqWkZLR2Z1SnlScGtESW5tdUFpRFo0a3ZMOFg3WVBPWENlWmdzTEo1Vmh1aUNEQ3dHZ1EwSFhGaWE1TDZtVFlnYlo4cVpZeFRia2FpY1JJcFl6OHhXWU9NSTlMOGxtSHc5UG54WitFbW8yZWVCQ0tzN1B6QzVLOFpBNnRCUU5NUkp4eU5WT01CcE8zU1JHT2Njak1TalpOSUdmdUp5UnBrSEpIbXR3eUZSL2dUVm9tNm9nSHVralFScFdVTkpHMlNSSUNDMVNTZzZZZ2JjaitUZUpDT0dRdXBHLzZsM0hDdVI0d3k5aE9UTm9pSFlQTllsTUlqM3IxQWw1ZFhJVzNSb0R3dGF5QnBreVFDRkt3bUFVMUgzSUhCcHdSOXdQRTkwWlNiUk1EN2x6TDJFNU0yaUxkNDg4V0F3bU5hdDYxQXA5ZzBxRTNMR2tqYUpJa0FCYXRKUU5NUlozQi9uSVUrd0hlbUZuN3VtYmZlV3BZcVpyK1VHOGtlUDBvWis0bEpHMlI4dWVheUpJWEh0RzdiZ2s1QlcxK0FRY3ZPSlVDaGxLSmdOUWxvT3VMNmZPa0lMNE0xdk1GcEQxSloxNkRjUWlFWVVjWjlMekZwZ3dRVGN6NFlVWGlHNXVWbC9nV2FONzkwS0RXblpXVjYrMnRBZ0lMVkpLREppTE81UDY1THRjNTIzNTRHUC80WUdBYVpLbjhKTjVucy8wc1llNHBKRzhSZnZybmlRT0V4ck50RUE2aEhKZUJReVIwSkFDMHIwOXRmQXdJVXJDWUJUVWFjeWYwQmRpdy8rTGlYZjVGb3lEMFBoSnNCaXpHVENHTlBNV21EakNuVXZCYWo4QmpXYmVJY2lmcHdDU3lOVnlVV3RLeE1iMzhOQ0ZDd21nUTBHWEVtOThjT2RBSzFuRnpLRDhjT3VlZUJjRE5nTVdZU1lld3BKbTJRTVlXYTEySVVuajVmdDRtWGVpMUsvZUVodTIwWnBtVmxldnRyUUlDQzFTU2d5WWd6dVQrNitxYkVXdjRoN1NQK2JpL0N6WURGbUVtRXNhZVl0RUhHRktwWnhUNElZN1hhcFc3NVJCRUNqMm5kdGdjMTdjdGlWL0pWeFVsd1BpNzBxc0VNMU9xK0tpRkxmNE1ESFU0MDZ0VWJjaitUZUN3aFAveDZsSzhxdHZnSkZ6SitNUXcrTWNMWVUwelNJRDZDTmFmc0ViUlR0Y3YyalZzQ2oybmR0b1crVHZiOHJvS0JsRlhwY3hRUWo0bFV2TzZZMVNkZytRTWRUalJxR0E3NE1RYXhLWEZUS2JidzJ5cll6U2VUTW8yTVg1bnMvMHNZZTRwSkdzUmZ2Q1p3QUV5cVhvZG11UWs4cG5WYlQ3OVo2RnhJV1QxclhzSmkvRmE4WGpiclRzRHlCenFjYU5Rd0xHaytwVXlaVXdEQ3Zra3h3d2tYTW41TnBjWkxJNHc5eFNRTk1wNUlUU3UxVXJHekF2bTZXUWNDajJIZEpueVBpOGJDcEt5UlpzWVR4Ym1laXBmcE9WUkFnWURsRDNRNDBhaGg2SE0vMDQ3dVl0RGFGS1l0SXkyYUJNbjRwZG5qeHdsalR6RkpnNHd2VnBOS2lwa2RYTGIxUWZUSlgvN1YzM3JuMS9jVG91emZkYlA4Qko0aFgxNkttOFd5c1RBcGE2U1o5Y1N0Rkw0N0ZqMDZuL2psdi9xNVo1N09NRTUrOGlNZnFBd0JhK2dQZEREUmlHRXcrWmw2ZkJLUmFBY2Q4UkNwQ1JFeWZtbjIrSEhNMkZkTTBpRGppOVdva3QyMEsyNFhDL1d4MzNncXBZUC91ZXNJbFNId0hQRGw1WTUyaWdFVnBUZEJuRGtuTWJFbEE5ZG5pdFhwL1BQdmc2R1RYZnRHMnZCQUJ4T05ER1dEKzBQTUdtK2IxRG9YMzJmSmVQeXk3UEVUTUdOZk1VbURqQzlXbzByQ2wrbkZaWG9ZR3N2NSsxK2JVdkp6S0NrZGdXZUozeG1neDkvRVBHV01sSlhKYy9VclB2OHVydDB5clRvZjdpZUVqdXV1QUVBSEU0MFlCb1A3NHhUeVAydFFYTlUycVdReUhyOHlOY0F2WnV3cjVuejIzc3p6eE0wMXgvOTNzZzY3ekxNZ2hjQUR0SGN4bmNEZk1pcElXVnh1WG1JSDZYQy9XYTVQNTd0VFV2UE9NQUVyQk5DaFJDT0d3ZUQrQURObXZnZXRHR2FpZVB5VzQrWk1nUm43aWtrYXhGbUtoaE5DVTRucnRvT1laOStWa040eGttSjRET3UySS9zOEdwYzFzcC85UkdFWTRWSm53b3MwK3RhZUlEVjdmakJZUVlBT0pSb3hERVBtL2hBN285dEd4VGRpdmdtRHg2K3gySGlKbUxHdm1MaEJ4cE9vZ2FXRXZZVEw0amtnQXI5RGtQSVdGRlFZSHNPNnJhOXZTUDNwalMvUVdPT3lXc1pjQlFFQWNlMjdLSFUrc1F5SEpsSU1WaGlnKzRsazNxSVJ3M0RBL0V6UTJmSkhycTg4OWFwMXBlQmF1c3k4OGgvdWJhbzBQSDVWc244QU0vWVZFemVJdjNRTjRTQ09vb2xyMTBtZUxhRE1tMVl2Z3VIaDZ6WTRBcDIvTlByajhiWDREWGxwWERaUG42L1Fub0RaTnBXbXFpYmJSWnMwVmNReFdHR0Eza3Nrczh6eXFSQjIwWWhoV0dKK3ByVTRmMENtczNhdmUxLzF1blRPZXJaNy82bjhMUzU0L0ZJeFBPS1lzYStZdUVFOHhHcFkwWjIwVXl3NmlkVUJGTTNiYUJnZXZtNGI2SDJpZnlmcTVoMkE5SFVuUVdhUVNIams0ZEwwTGxMaS93RHBkUk5CSFVBSEVvMFloajcxTThFN1AvT2J3d3NQb29mVXVSWTRTN0VQeW03OGZlZ0xhaHFCeDY4Sml6SFRNR05mTVhHRGpDbFNBNHVKTjdUQ1paNEhNSG12OUN5VFlRelBVTzhDZ2duYzJmSStjUTRxVzlJbXJyZ3NxM05lRWdZQ1ozMUJWYWpZSDFuV2R4aXNvWTZyNERjZTBBTWhtTGRvMkRCdzl3ZmNWVmFWem11YklLdGN3Y0w3d3crajZOeUR3MmhMR1F2TVRaVUxFRUNHd1Z0TTNDQUJ4R3NLaTM3U0orS1Jtendmc1d5allYZ082UEp5b0wxK0lkcTVHY0ZuTERkVmhiaXNTcDYzUU9iTytaeWJYcDJ1ZVhLQndRb0VkQmpSOEZCbTdnKzRCVDFRdWwrQ2piQno2blowVWN4RE85MzFDQXBCNTBndk5INWxZb2hmeE5oYlROd2dJZVJyQ0krVjFEQjhtYU00Zy95ZENub0pEQS9jRzFELy93QXlGUDNkQ0w1V2Qxc1Z4MlZWOHJ3RnNyUEh4M0J2ZExsZ0hDMGI2REJZZ1lBT0l4bzJETUw5TWRJVVdPanE1K2xQdzdibEtiVkhjMHFZak9lZ3k0RFNxN0lNR3I4eU1jUXZZdXd0Sm02UUVQSTFoSWY0REF4YytVeS9XSzRMbXRuWEtERThmYnk4aERYczhVZ1JYNEtxd09lNXJSSndXWlU4ZDRFTmdiUFc4MHNVM01yZmNhVlJZckQ2Z1lEZUVJTDVpb1lOQS9VejdjVHhsK2Q2N0t5S004L3lJS2dJbmUyTmtwV1Fzb1pvL09ZbC9VT0lzYmVZdUVIOHBXc09oN1cwVTZ3N1NqVGdwOXFoSklKSGJIVXM1dXl1ZE9NNGU3bWZTRHdOSzB0d2JlOHFBbFJXcGM1ZlFId0JIaTdMMDFGTTM0dkduV0VFVmpDZ2c0aUdEY01lZHJUK0lkeDdEbk1kKy9zUitCUGthYWNkQ0IxOU1lUjIxcjVLMGFEeHExSURCQkJqYnpGUmcxU1M3a01qZC9KMzNYYWlYZmdTSnpJM291eFl0UG1nSFdkeFR2TU81TGtJSGpFSjJWUjVsOEh5ZkttS1JkSHd1cGhGYWpNVVZGWWpkQXhXd1ZleERJcWc0bG9ja0dlUGw0dkpWTzZheVNPTXdBb0dkQkRSc0dIWVFCN3RYNGRKNDc3U0xPcUl2YTJlV2pZTTR1dVg4cjNMakF5TjM3eW9md2d4OWhZVE5VZ1Y0YzRjNS9mRzBuTDBJTEd0UUgvVmxsTTlQWHRUaCt2YU4rcGZOOVNCNERrQXc3Q2RFWFUrM0NNM3llZldvK2hJT2FTQkRKVTE4QzVPcW9Sdnppb2tnam5YNHRBUjRBS1hxenZudEdsbkdJRVZEdWdRb2lIRElKeDZjcVVRL2Y3WFFBeWFYVjBMcjRzaTZIZjdXVUl2L3NtQk5xZE1VOUg0VlNVREJIVEcvbUtpQnFraTNjRDFWZ3hNTzhiWlkxYmIyU2Z5YWwrNGQ1aEhmRU5ib3JmcTJ3YkZEUGRVZTJ0MENwNFhuM2xmVjNCNzdlUHZodXZKdC9ZZ0RMMkFYQVBkQXFxeWhNZ3RXZ1ZmaldOUUJEVytSY0hrYkpEdW15OGlGZ1p6bXhNb3NNSUNIVUkwWlJnNjczL3lQYUlQSEwvM0NlZ0R6eno3ZVJDK3I5dUZSQzF3TkdicXdZcW96MmRIK3ZqbE9IaWtTTVpoeEZRTlVsR2ljOGcxVzFLNHNKSTlqZE5DNzQwbHJDcGt1ejEzcXhoZU1EMXlwU1JmRWowQ1hjZmZxSXJLQUd3ZTM1Rmh6eGxESlh6ek9xT2dDR3A4QzRQZEZKanRRcUk4Yyt0bUhwYWh1b0FPSUpveURNTFRUNjVYajZRQzZuZW8zTmppZ05VLytobVZrUVhrK0tYcDNuSEpPSXlZcWtFcXl0VTEzVjl0UEFvcldkTnZJQ3YzdzAwWmhBdExYTHMyc1VoNmI1a2tRRlJKbmp4UGtmSVQvNDhmZlpPQkduckNLT2VoeXVaSjdxRksrT3BzUXlLbzh5MEs3NlhBU0o5YkVhbklPMldZYkNxd0FnTWRRRFJsR05KSFBWSmR4ZjlIUHArTmV0QnVSMjFwcHlQMDFhU2p5UEdybzdUd2x2LzF6SHNldTZNblZROUx4bUhFVkEyU0NkS05iOXg2OU5xMWh4KzdrZTdHTHNVM0hoSHhXemZRT3ljdWFsNDRLUGxVanBZSTNmL0NIMFo2MFVyMFRGZ05iZWJ4eTdyYlAwOGVMM1NRU25YVHNmU0dvV0dLSk9kc0gwSUhxNDFsYThGWGx5UW9nanJqZ3JCWTBjSmxtbktaU3AzUER3U3BiQ05ZS3BjR0hJRE9pZ1FRVFJrR0tvVTUzbzJ2WnhtbjQ1Y1d3RHRKbmp5VjQxY3ZmWlRnWitoL09sRloyTVRZWHFaTVROSWcrcHZ5RWdkN0luSDJUNnRsUy9PK0N4OEN1eDZNTkdwU2laWWpIUG42OUR2YU1uUWFSRjhoa3MycFNNTllHVndaOGF3aXlUbjFYcXd2S1UxbDY4RVhTUklTUWNTNElKSXR0RzRYa09oWmY2MUgwckFKTEU0bFU4cUJscFJ3U0QyNWJxdUU0b0JCdEdxR0FlYXBtMWtWUTdHRiszdjBHSVZwL0U3ZU1KU0tTUnZrblUrK05RSHkzdHVlK0c5Q3Y5L0k0dmZmOXNUM1pQckN6eFhpVFh6L2s5L1JFOFcrL1hGeFBkdUg0TDNkbkp4V2t1ZUlYVisxdXlPU1R5TXZyMDQ0UmxqSUFkZitHRVd6SWtXU2M2NzVEcmJJTTVhdEJWOGtTVkFFRVdkN0pEdDcvSGQyaXJJY0kxaldRZzVBeTdMK29sVXpETnBSbG9Qa05PMlN2bE1GVXBrTXcvOTR2QXY5ZEpJemhsSXhEUTBpVG9WOCtsQUNtNXphaVI5b3d4eHlQcXI3QlZKS2NYdFdHMVovQWhIdFJtMm9STElYam9DYk1nSy9Dd21ZV29KUGNBK1l3K1c2OWpWVVZTQzVnVHJmd1JhWnRyTGg4VVdpQkVVUWNiWkhxcnB6T0NjYldKeFNwTGdCblpUMUY4MDRsTTF5UWFwMmxHVXAyYU82cXB5UmFSbVRZWUJKOTJDeWhxRlVURU9Ed0g0TE1sNWltYWFQWGRCUGY3bzRnMGdjU2xuUHdsRWtZb3NxWnFoRTVvbFJjbDFHeE8rRzYwcFZMMlFKQzdjd1hJNlBCSnVZRkVqT3lkTWQ3QS90WmptMnN1SHh4YUtFUkJCenRzZDJVcVR6SnJlVG1uTnNZQm1wSFlGT3kzcUxWczB3SkVkWkxyOUIxTjFQNXNJUEpmM3ZtMGVwTk9ZWkErUU44YUNUMUJWK3pSYkh3cUJVVEVPRGlNblhTT01uNWdLYldqeUtMaGx1d3FLN3l5RUJ4UEI4VVg0bXdWQ0o1SGNFeGU3S2lQZzlSZXJTOHlxSEI4QWRyczNLQldXQkFza2xTZjZiUEV3WGlXZXBrc3RXTmp5K3VRZ2lGQlJCek5vYUU2MFBsKzVpc2RJYU0yeGdHWWtkZ1U3TGVvdFd6VEFNeEgxT1BFc2xQRy9yOFBOUWNocDJNSUpnY2xuRzc2bkpHb1pTTVEwTk1vUVdsbHFJWDlHUmwvVUVzRzYzVVZ4RVFERjBvbTFObXpJWUtwSGwrOEFjdlZYdFVzaTFSSFlzK25PeXRzcS9CWkp6WGtPeGZEcXJaankyc2tOUVdTL3NqNi9PVFpodHczWWdKZ2tlazJlUFIrTnl0b0ZsNU9jSWRGcldXN1JLaGdHc3dlMG9XcmtKZGNOTVd3eWI5R0hMWGlvTS9MY1lCdWdGZHhUTldBRUxZeU92Y2pFTkRYSkFua21rSFRtS1RBOGM3WkdqYjNDOFNOMC9ESlZrNG9vbEIrbkhmWStaUHdXaDRuTzN0TGpkVDhBcElTVnhObDFVQnp4c1dvZkhsMGdURWtIQzJocGRFUTJwZVptc2hKWU1HMWhHY2tlZ3M3SXJpV1M1QTh6SXNpaXh5b2hMcmNGZ0cvaUJmMDl3dlNyMkpxN2ttMjBXYmpCZUptZ1l5c1UwTk1nU2VRamdpQmlLNkt6dVdCUzZpMnRITzBNdTRtSUxjeVFDY0JrcVNUT2k0YWU2NUIwSE1MejJzOHdBUHh0cHAxZ2RsNVZkY2dQSExUR0xITUpmZXRuS2hzZFgxcGo5QmtXUThMWkZFd3RQTzRxTjJKQnVBOHRBS25heXJyc0FuWlgxRmMxMmp6ZUtkaUY1TjBzeWQwN1hFR0FZWUxQbVhENkphNFJoS0JmVDBDQjljZy9mSW9ZQ1hsR0RKdjhwUUFQcS9ZZGlZa0lsTGtNbGFVWTBlSG1OR0JSWXVWelBNZ1A4Z0IwV0Y5anM4UzY3NUFaK0c4TGZ1cll0YzJ4bCs4SHhsVFZtdjBFUkpMeXQwYTdBV2ZjL1d5bU5HVGF3ak1TT1FNdXkzVVF5elRVdU14eC9MVVBaV1BxOGNEV2VTMmFOeVZSQnJNVEJLQ1JyaTdTQWhkdGtad3psWXZJR0ViZjZ1N3JTZ092bjlIaTBZbkF4d0E0U0dkQ3d2cGY3MnJ5U2pOK1ZlSHRKVzNJa3FlZkhIOFpJeWlRaUY1akxQTXNweFNxNXFmUUtlS0hQNXdzaFM5a2E4Q1hDQkVXUThMWkdNM2RPZm1lMFVob3pMR0FaYWFFRHVnQ3R5bnFLVm1uR2NGYTRHamZnQmlFZXRVMkd6UVV4RFBvakpVMGpERU81bUx4QnhPN2txbElEQXRSUXdJc04rVGdUMjhWMzlGTGkvWjF5a1BCS01zclQ5OFVCSiszRUE2UjNzQk1UOGF3ZU9RSzU0THBadldSU3dpcTVpZDg1TUkxTGIxUTVsckkxNEt1cVRBTmhFU1RNYlZIWVFoU1hjcjNhNkN6cEZyRE0xRzVBcTdLZW9sVXlETkhhY1hRbWZlQm5LNzIvZG5yM0l2R2VZSGsxd2pDVWk4a2JST3hPcmtzdDRGZkF1cWpGWWVRYVdsOGNHZGpXcVlSVFZob1FYa2xHdWZFM3dqZUJqbGNMMStZK1l1UVZFZHJBbGZ0K3FuR3pTbTVpMCtuZlc4djNhRzBMcUJyd3BjSUVSWkF5dDhWaDZpY3VmSGV3RWJQMEdvRE82L0FUclpwaGVDRitSZnpLcE9xbGJKdjh1ZmoxdmR1NU1NMHdES1ZpOGdhaHUyZmlrZmJOWEM5eGVFbXpmektESEdPQVpERmx6c3J4U3RKaUhlaEdjRXVYRTR1TTF4RzJRMW5xdUQ5ZEVBT3U3ZkhLMnlRM2N6di8xR3YyOHh4TDJScnd6ZXRNUTJFUnBOd3Q4Y3lka3l5dkxTUUZ5UmF3TENXY2dNN0wrb2xXelRCRTMzdmpPOU9hUHlMdlJqOTc0N3R5V1d6Y0p1dGppRXJGNUEweWhHR2s2UUVITlBMdGhTVDl0T0Y0RXp2R0FKUjlOZFBnbGFRVlhJVDNMSzZROHc5aWYwY2NEd2wxN1lINGNJM0owaWE1aTNTV3NrT1FSaThlQUYrZG5RaUhSWkJ5dDhUOXpoNWJ3TExVaFpOTHkvcUpaaHZLV0FqbldETm1ES1hpY2xEaEZvN205bGRKUjRhaGpGWVdhUlY3ZkxyZVZVNU1Ya2xhYUFWMkM0YVVQV3g2R0dZa3BZcllDTEpqMFliVmo2MkVubTZUWEtleGhTMWxhOENYU2hBV1FjcmRGdCtCbG9UcnBpMi9NTjBDVm1FWm1WbGUxa3UwMWpDa1FHK1IzVDNveUhpdUw5ZE9zbDJTWDRDZVRpSUhhamZEMW5KZDZFUlhvUzhkSWxhWFRENE1SRkVwQW1LSTYzYWxRcExZSnJuTUwvcTFsSzBCWHlwRllBUXBlMHM4TzN1TVhja1dXcFpzQVl2Um1STEt5M3FKMWhxR0ZQUXUzMmJIZDNDeXNraExEZmhzZlVuWkNrdkxYWXBIeVZGcS9Sa0w0QVlUditXVWFaRC9ZazBQRit3WmpYRlpKSGZpWkNuYkRZOHZGU2N3Z3BTOUxkNFhPTWZqdVk0dFlObXFRdWtPWmZ1SlpPT0oxaHFHQk8zU2JYYllwVUROa2taNjlCaUQrSTZqUEpGZ2FibVBDdStNR0xjanpMQ1Bka1Z3WHZYWTJiUlBPTDh0R3RWUStCcGJSTWtqNXJKMTRNdnFEb3NnWTI5SldFbVJWZy9mVzhpTXlXYXdqS1FzMGFHc2oyaXcyc1ZUV2laQXBRUUxOM0ExM2FuRWh4RmJHRE02dHdRR3F0aWRYTlhMUXZ5dUhyOUFWaFpKbm5EdlVMMEc2dWlTeFRBc3ZReGx4WFBYMnpwL3NWKzVpaFA4WWh0UUExeUxZM0hCdWxkallTeGJCNzVNck1BSU12N21oT3pzTVY1NG1rbDVxaEVzVG1aTUtTL3JKZHBWMDUzUUtJaExvb1ZiRmNOdzVkODkrbzk1VlJiR25OQXRoWUlxZGlmWHRhTGlob3ZHMUVNbTN5QS94aUErOENxUExwa053OW1rSHJIODArdURxbmVvVEpvNFl3U0Y2WUVMcjRkYytmem12aXNscHpPV3JRTmZWblZnQkJsL1N3SzB1TGcyTGRtRnlVYXdDa3ZrbVE1bGZVUzcvQk41VmY0aEN6ZGlHRjU4VC85Vi8zSVoxL1pMVC9mdS85Z2hQRDdiaDUwOGtnZVVGc2FZaDN1TWdnb0NvaVcrc0xXYk9ydmtvUkE5UVlURjhLYWlndmpaVHE3Wk1EeVU3QlNJZ1hJYnMxc2h6MXZpM01veGVTeDZWTGxrSFFYcXdKZkpHUmhCeHQrUzRQMlV1NFZ2Z09RR2k1WnFodzNEVDhNWlVoajkvMTdYL0ovQlNJRWhkZGpwZm1yMEFyNVo2MlIxaGE5QzVUcHZjYjhkNlFsSHBtRjdpcDFHRU8vZktwNHg3Q1JIeVlYaHVhUHpGeHNWZElNRDUxZU5IVUVWY0kyMTlxMWFWeWw5SGZpeVNrTWp5Q293SjRobEVsemp1WFBNTEVPbE5saTBWRVZrR1A0NHZ2ZmZvODZmbzdrMDNIdi80K0hIQm9kYWpHSUFBQ0FBU1VSQlZQSGYvdEduRG1GU0xaYmhFNzFnRkJVZlk4aU9nR09oOWtncHlCVmV0bXo2YnB3eGRIcUpQUkFucHhjeHM5Tnlwb0dUeDQ2SlNRbGNTSzJ4bWZrV3JBTmZKbE5vQkZrRmxvU3RGT2xWUy9ZMGt4c3NXZ0tMYmhndXh2ZVQ2ZmZ2WmIrQ1lLRWZpOC9qaXBYOXZ2N2hYSkUza1FzQVJBOHByOUJqREd1bUl5dzdwQlNJS214MHhzbG9HTTZrdTVSQzA1dFlzL1ROWFRqTks5YUZPdUJhOTJJU3FIQWQrRExSZ2lQSWFqQW5RTzhXRitwQVpzcUpwelpZdEFRTHpUQjB1bklPblgrOEJ0Ni9uSDRzOWlqeC9hL1FtMm45ZUhiSk52dUd1dTluZGVNMzlHYUpTNlFVSklzMVFuWjR3R2dZOXRMdUkvWXo3bUsxNERFam5PQWIyNE02NEJyM2tXRGY2bEg1THBGakl3QytxQUlSQ1k0Z3E4R2NJQnBUWE1uOXprd3lyZFFHaTVaQW9obUc1OVNNR2FiVDJ4bGcvV3g5RFN1S096QngrUDZKNDVpMkxQcWYrQUtVSU14WEtITDZiSFFuL3Nqc0NRV2pZUkRISHNVRlZSSERBQ1psTjgzVC8zL3NyMjNYWCtwa3ByQllyc0ExNXJGb0U4ZngwMUpSMEg5dmZKazB3UkZrTlZnU0RsTEZzcWExRUUwbnVjR2lDVUEwdzlEUHA5QmI4bFVvMEtMWEU5eGdobzM3UzVKYS83L01TWU02TGhxM1lIblhtUmpDbjdCS1VzWEpwYXlreVRCY2xpNU5JQ05QT01FNEhoRm00TExvSVpsUWhBdEVpc09FUmx4M1NQSVVvclhneS9RSWp5Q3J3cHpnK1pTN21XbVkxQWFMSmhUTURRUE1DWGFseXFlbEozZW83c2U5NmR6Z2hLTXUvWjVVOGxHcHg3OGU0b3RTVFBFTFBYdGJqeWRoY1V1bW8vTnFYdEprR0U1SlgyQ2ZtVUF3aXJ3SzA0aUNHcEpybFFsRUVySmowV0UzTzBnZGJ0RmE4R1ZWaDBlUVZXRko2S2N0c20zSm5tWnlnMFVEV0hMRHNLTzV5ZUY4VURyNmR0U1lHR2gyWTRKd2dueG9oU2c4Qlp0Ni9TRHFTSThuWVdHTmwwbnFTbDdTWkJpMjVEU2hxMXdSa2dGTVNqWmxPUC85RWVCbnZ1NlBjaXB6U0M0d2Q4M1pFMHl0QlY4bWYzZ0VXUldXaEwyMGlXVGpXcWlta3R4ZzBRQVBaUmhnOXAyNTVnUktNcktXYkVhSWxDMStEeGJKZFYvaVBxL1h3WTR4d0MyUG1vRDBnUWU5bEFpREFwTFNZQmdXMU5nZmNDOTIrRW4vRGdnRDEwMHE1TVRqdGVBYlJXOSs2UkNwRWg1QnhONGVFVWRnNFdxRU80ZEkyV0RSUUZKbEdHQ0EzYzBsSDJSUTl0WDllR002Ylh0RTl2dHBSeFlPNzkxYzdpdzBKS1ZFTXFnaXYwQmpNQXpuWko1NDFpbzc3cURZeXZtVFN2QU93THBOWE9NOUV1eGR1OGFnRm56RkE2bDN0RXJFaldZUnhTY1hHU1JBMDhPc2s2dS9vS1lHaTZZWmhpRnF1NDFzQ1FHb0xxZXE3YUQ4QW5YRFptMlIrL2NLUGNZQVEreVFWWGxBU2dHQjhFZktjV2d3REFkcXVnU3FaeWVuRmR2d3Frdlg1VWpWTWFWQUxmZ0thNzJLRkFxUElHSmZFR253MmVNR2k2WVpCaGo0dDNOOFlmd2xKaDVHMDNRTlE3ZHNtOTFvR0paSUtWQk1UTnprd1FHRFllaXRTdVhCcUVnL3BFeXFZYzRQQUl1cnlySG90SVQzLzd0U3ErUzNtNk9TeERmb2ZHa2NmTVVqcXR1b21ob1FSUHp0RVhGZ0RhNHF4NkxURXQ3L01kQUdDY2NRN2FxM1ZEWUdWRnExbEZoRGJUbk12dURZTDF4S1RFQk0wQU9KREdMaWJWUG9nNGNNZEJBYmxRSUM0V1ZiekFpNVliaVFyMGVPK0lxMGwrM1pzbnJHVHhCT1ZMaXFQQktjbHZEK2o0RUJkaWdoQ0w2d1ZTUW5aeGxDL2dqK3F2blV5UDg5TEd1RGpSUXgyZlpsNUpEdkRYSEtBT0ZxckxhNmFCTVljWm1reWpDQU10dTU5Q0JBTXJlR2ZyS2ZwbTRaWFBQMWl5azJCVmR6c1F6SGowQUJQVDhKbTQ0eDdBR24vWXlTRzRhOStJYThlcmt2UWpMMjc5YVNVLzRMeUlwcmxLZVVoZElDM3Y5UmY2MEgzeWg2ZmhkcjQ0MWd0c0hMdGNlM0NWeHJFaFB1YXJoSzZmS2lhUUh2L3dqb25Mc1dxaTVhL1NOT2lpY05nK2doK3pJeGVjRlpzdEErVUhzUlMycFJrVlBWTDZiWVp0L01LMHllMlZqVTRzbE1BTVZGeEhTTVlVdWJDSEREc0lhN0FlSFl4M2RWa2p0ZU5GdGc3cnVYeGlLT0hVUDl0UjU4dVU3ZUNGcTdXdWx6RUprN1IvbVF1SEEwWld4b2NVRUVOSzBqaVZjWHpRb0RybnFNR0pWV0dnYXhCQi9sMG9PQlRtYTVJTWhxbXRvM2JQblVMeWFJcDR1VlBQQ3dtWXNKSWRPTXdYU01vU2QzWUtFTU13eFg0cmU5VDE0RHFISVhWUUVQYkYvSENRRmk2UUdweFBvRzREWXVpM3J3NWRKNEkzaWhEODFpdUk2L2lGZEdVbzZTWW5kSWFpT2lEUlpOR2daeDZ4amxZSUZoU0xaK1lTbWNtaExZZ0tvd0djc1plWWFFNmRGWmlNblhTRThRZnE1RGxBQVJNZThrYWNMd0xjbzBaaGhPYSs1R2VKV0RkTGhLK2w0ZEJ3NjJvSjVjSkZuVmhIL3J3WmNyVVF1Q3ZCcGppdWphbFp3NVJpNjFKRFpZTkdrWXlFMVdEYTErOXN3cTVFL0Q1b0pKUmY0NTBaR3hIVEI1ellkOFl3RU5kMllZTnJTVGNlSW11bys3UVMzZFd0U1RmbFFRVnpiUldEMzRjaFZxUVpCWFkwN3BBdEp2TkdkTk83VzVva25EQU9OTHYwOHF3NEFmdTU0NGpsdGs5MnlGR0lya0pXN1lVb0NNQi93WXcwNStpb0V2SlRxNkgwTk1TcmF4b3JYYzJjV3g2SCtJNjVsOHJCNTh1UjYxSU1pck1hZnNnVHQ1MTV3MTdkVG1paVlOZzVneGpIS1kxS3ZSd0k4bmpDMzh2RExQblZ5b1MxWXdHOFJRSkkvNnMwWmZJcHZ6SUc5UDMwbW5NNGFMNnRnalVBb2tOckdHeXRHQ2t6MWphd2h4VDJaakZxOEhYeTVNUFFqeWVvd3BZT3Fuc1F3MnlrSVNteXVhTkF4aVgzMC9sL3FxOU9HZmVoREhQeGo5d1ZyODZUeHpnaUdRNnE1ZUhRd20wc2F3VEJ2cEZDTGNKNlhTMFo3YkQyb1lqblNYdFZqMzNVWWNZZmZ6RGtwSUltZk5HK3VRV3ZvK2hxUTgxRFA5cHl2cndaZUJWUStDckJwTHdoYWJBbG9JSjUvY1hOR2tZUkRPdWYwY0dEQU1xVDl1WXpON0dXdytySEtxMmtQQ2RiK28xOUxMRGw3bGFUQ1gyYzlqU2Nod2pPRUlqVUpxR1BwNkhRS0pWY1RSK0d5Z1BOUU0xT3hhUjhVdGtRTTJNYkVRMXBoY0Q3NS9ldU1MaU16MUlFZ3FzVVdoaDB6bnJtWVRLRTl2c0dqU01JamptZHU1eEdBWTByTnJ2Y1BvRjUrT0h4R3ZqNS9DUlIreUZsTGV4SEpBMGpaT01SMWo2S05SU0F6RGVkMjdrcFRXRFlYbGxRL3BkaU96Q1VuQ0toSElGQVc1SDVqU0o1cFdDNzRmajYvRmI4QnFBRmpiT0FWaXZnZ3locGFFRmVPRXowSTgyZVFHaXlZTmcxaUViK2FvN0dWVDlyUDY2anZQbmxSSU9BSkhXbVdpSTkvVzRoQ0U2Y0VtVGttOEJNc29EZmhvRzVMMEhNTVFuZDhWeHVjNktnMTJmWVFTa29qUCt4aUF3UWZKWEloWE1JR1VPdkR0OU85RVhiU1ZsTGlvUmx3ZFR3UTVRMlBLUWc5dmJCbUpwcFBZWU5IeXg2NlgwQVFhNXJuWEJWam5wL3NnTzB4YzBJRUUwWkgzaFZ6YXhVeUY0UmpEQUNsSERjTUFQY29rZGd2dWF2eVQxOGp1b29RQWtVNi8wbk05QVdvMHNhZ0QzM013YjE4aXJRUUdQVGlDSm4xTWFTOVVlMVROeEtLdXRBYUxsaHVHSTNTZjNNcW1YMmZRdUt3TElDdmZGYkk3S1U0akhCTHFQdlpDUU80UXp3OFMxNk0rWVNDRzRRcVo1a0lkTDZNNllKOEN4VU5FWUtiMjJSQjgvSGpVZ2UvT1RmRTF3RTBrV0IwSW9nb0tJdDBwR3FVQ3NVUldnMFhMRFFQMFZHMDRTSkV2VHMvU0MrUTJpTjlvVDI2V2lNenNXaU1UZjhNeGhnRlpaV0lmdzBmSnJDaW1tNTNuREtmQlplM2ovb0pJbzNITGhpdTNVUU8rZlpnYjlNaUNydzRFSFZHQUF6cGtIOHV4WVAxa0RSWk5leDhEdUlMeTUxRmdPcDJ1dTgrWU51cnFoMHpXc0VaYWRVZktKUW5nZDBNM2FFbjZFaW4xQVYwMVFZRU53MERmcklUY1Bpa2VuYUlQRVNlMWVQMkR1ZlZudkJpRUtWd0R2cGRnYmdiZFp4c0pXQU9DaUg5QkJHd2ZscVdBZHNKWkRSWk5Nd3d3L2NzZGpiREhuazRmenNkazFFd1d1MWpLa1ZVNzBKNkVrcEtzcVBldnlKUStkaExBL3VQeFNPWWx2OGd3WENJZUJUSEJ3NE4yR0I2RUErNHlSUkpPS0ZJRHZxZWh3MEQzd1M2RkdoQjBSS2pCRzRJTkZnM0FWYnNTOE0ycDNMVHVTUjhmMlA0ZmRHeUNHc2pFaGhhc1dQT3JSd3lGeUdFZlRBV1pkYmZEbFc0Y3Z6MW5JVUxJTUd6b3hDSjNRT2JYMFVwd2R3RHNmQ0NuaDZpMnluWGgxVldvSXh0NUhmZ09yNHVIOW9sMjRSRjAxWDhGdTUxZGkwazZHM0l5bi94V0l2Y1VUVlQ5cnR2aS8xaFhtYWpnemx0TUdVTm5WZTZ3cmpvU0FxUHFrVnVQWHJ2MnRpZCt1N1QrZDkwdUpiRVJtTVVVRDNEYzBZcUlzMGZYdFhnU1BFZlBBOEEwWGZOOVhZYnA4cGVTTXJwaEFML1lYWnpkcHljTWRuaWx1RVRsbU85ZTVkVnEzbEFiZVIzNFByY2VSVWQwaWhVZVFVZklmVGNFYmNoWnFxOUM3aXVhRUlGMlhZdFlwdVF5VWEvbTkrUUQ1V09EcWFBY2p5c3d5ckxycFgxVEJWcGFhREU3RzFEelRhMkNYNE80TWw0eS9ZSzJCRXJTWUpxdTVqNmREOE1rSS9lZFpHVTB3L0E3a0k5ZmRmNW1LSTVud2dPRmhxelQ4N2ZqdTFjNVpIc3poUkpaeUd2RGQwQjdRbkFFQzlYVk1uMDNCQzNJYVRXZ1lCVnlYOUdnNGc1enJ5RnBDaU5sb203a3EvWXJQWGxnYmFBbURHSzVxSzdqemNLcXdvcjVpOCs4cjV2VS9MYjMvb0NvOXRJemp6K1Z4Ri94M3U4LzFPV0ErZkN1aXIrWWxYcnQ0KytHNjhtM3dyQ1BYNmR5WlVBWmhqOTdPbUY1N3h0a3pvdlBwSlhjZSs4VHl6SU5mT3piS2h3a0FNY3g1SHRweCtPM3A2bnN3TUZFWGlPKy9NbUk0QWc2S0oyUXJLRm5obDFMNVhRbTVQSmNGcXBDN2lzYVZLNzZNUk9rUEtGUTFKOVB4OXBySC84bkNhUG5zdmU0L2FIME1JalVqV1RvcFAvdTU0UEZVSE5ZTVFFM2RZbHFkMVJNdlcwdWswR1hka21qU29QSDM4aEZWWkpLYXVWMjNaSXAydElVMWxpSG5JZFBDa2c1OGlrZkZiWXE1MndpWDhzMVRVNkU3Mmp4ZGNTaU1yNnc0c1BxaFVjUUNXaVB3RHJSYjYvU2hKeTl1aXJ0NGkwYWlLSDZjWUZJdHF4Q3pZNWtaOGptNS84NWpyL2hYenovM1hIOGs0cmQ3L1lramZndHZNK0ZGWE1wdnZISXJXdlhIcjUxSXozUmVpRGpqL1dPc1gzUzU2bnYwS1dGM1loSDM0UnBVNzJVcE4zalJ4NjlCaldvTTlFN2FTMjNibWozdVBPaGo5VDY3MVdTVmoySEdpbU9ILzNSa1dwQUVTRGtTVjZOK0Q1RUYzZkJFVVRhRlVRMjhrVmxBVlZCRmtGdUhLQXQzTDFGQTc2cUgyZDFQSVY3Ly8wdi9HRkw1WkJNTk1PRVI4YzNZT3pCS0pBTGQ3QUo0dnB4UlhZbVB2NDNJdkxKVC96RlYwTUdPUXFreUpKQWJXTGlhbGpzcUxKdmtFcktXS0tFYzJUM0VtV09Fem1JeWZtZnlreElxdzVGbytIcnAzU2VoRnpQY2doWHhuY3ZYNG1tN0lNajZDQzFJSUVOUVdYeUhZc1FNb0xjRUlNc1ltTUM3UzhhU0VyNnNYaXFtRndQUmtRaEZTV2FxWFJMNEJmZjAzdmsyMGNxRTd4aytlVGh4Yjd1N1ZjMEtqQkJNVldkSW5DcThuU1JTSXE0OGNqUXc4WER1VVhpVGRka044OUVWWmhHV3ZYU004OG1ONHVYa2krQ1A1azRUcjVJWTBESXRSeVhZR1Y4dDZpSE9EU0NMbElMbWhWdFFlaGFCdE1SNU1JQjdTOGFDRXI3OGZ1Zi9JNWs3cGgrSHY1WkdLL3h2VjJza0lvUnpWUzZXK0FoWlB0aFdaUWVleklYbnBhWUYraCtwVms4TFpWS3FtVVpnaHUrOTNmQ0V3Nk0zQ1JKVmFPR1ZsMkNoZE5oeHVjS1JIU2hEZVFWYXF5TWI0Kzh6d0w4VkxjcjFCZU1GRjZaVVRqRmRhaklnRndRb0FPSUJ0SWIrakdNMGZ6elpuOENFZHVVeWFDWkF4NlNaQU4zNGFYQ1NmVzB4SVFabEpUWDhkY2dhVUhKUG5wZFF3R2hZNWJ2WGlWVVkyalZEYlF0Q3pIdHlXY0R1YU9zZ3F3cXZyQk50QjlGSDlKdVZhRVJkQlFlWGx5S25wdDFMS2FUR1pBTEFuUUEwVUJNUXo4V2gzaldsUVlpdHFoaUtHRFFET1VYUnFCTExPc0U3RVNibmprOU1RZmtJVjhrbFNsaUFOUkVscVl0NkVQTVR1YWM0NzFYQ1RVWlduV0FqbmdzZFBXWGRCckluY1VGd29yNFhreDhqLzNjTUlSRzBGWDJOZEo5WGN0cGRBYmtnZ0FkUURTUTB0Q1B4Wm0xSFBrSUhoTzZkNmpwa3djTm11V1paYUhMeEwwTXJzaUNJbE1UYzg5bUZXM0NHaVMxa1lwbnRqOW56eHdqQjZhaSsyTVVRMFVNcmRyRGgwTEIvT1JUQmdNNVlsY1NxWWp2VUV4ZnoycVQrTkFJbG9ncnMyRlc3ZjJnandHNUVFQ0hFQTNVTlBUalU3Q2lsQUNJWDdCQWkzcGNoUTJhcWJ6U3dBWGlKWU1ONm9JeVV4UHpUUEUyS2hmWklDa25raWxEdW1LV0dlUDl3dXlPbmNTc3pJbTNxbmhBNUk3T0I2WU1tekxPeVdXTzAyOUZmQTlFYzF6VW5rTUxqS0NUekVDMG9VK3FYUXNST281Y0VLQkRpQWFTR3ZyeEhqblBEODlDd1l0ekRCZlh6RUJrUzdvWVAwQlpzTWVDNGpneU5URTd4SDVoc1F3eGc2UUdxaXhwQ3krbjdJUnVPVWZJTGVoV2hsSHhWaFdQa1d6cmRFUHRiQThuMXlsTHd4WHgzWXF2dzh0eTRFOWVnUkdVYkV0K3dkVmhjN3lWbE5TeU9YSWhnQTRpR2tocDZNYzc1TkZnc1lVNTBoUlNRYTZaeWlvUDBJTXA1d3U5dkZNVE02cmE4d3lTV3NIb0VPTm9KWFRMQ0xCWENSWHhWaVZyeStUUlp6V2I1K1J1d2txcWF2aHVpTW5yMnJZc0RNNUxmSHRSR2ZVR1ZyejNLa0Uramx3SW9JT0lCdElaK3ZFQXVacUFac3V5QjhZMXE5QWM2REVFS1BkUW9RMmVtcGp3a2tjMGl5N1YwQ0NwdGN5RnVHaUwxbHJNbGdGN2xXKzA1Ym1uODFhbGE4dEl2TjUrUCtQSXlkMnJFcFRWOEYyQnRkZjUzTUVCajlzRVJkQlJkTEVoZU9oSWF5Zmp5QVVBT294b0lMU2hIME9yWDBmcVFJY3plbHE0WnFoWVNhU0xSOXdSUGJtQ2lrOVB6Q3NWL1lNR1NaRW1lbVFQejlEMXJISENzRmU1NjFqdWQ5ZXRoTHhWOThqYVVyeVFWYm1kT0xtVnN6R2pHcjdub0dzdWFkWXZNSUpHQ1hraWJBaTZmZ0N3OC8yOGVKYkNrUXNBZEJqUlFFTGVqNWtIQkh6bm1oZGEwNU5ycG1XV0JsZlF3UVY0Z3Z4MlFaSHBpUmt0SVU5c2dZeHBGcGZVWHFTcjNmdnNWSzQ1VmZZcXQrelRJTjZxTzJSdG1iejVVajdhd3NsZDVjM29LdUhiNmQ5YjAvZkl3aUxvS3ZtYSsxN2xCZnRTaHlNWEFPZ3dvZ0VRdkI4ekQwanltWlJsQTJoY013T1JOUW04amRwdDY1dUtuWHpURXhQbXVyZXRPaGd5dUtRR29qVHBrdmNaR2NSNktaL2ZvM1JEcEdOMkdpV1V2RlhaMmpJYTV2NW9UbTZvcnlpcEdyN25uM3JOZnM0dE1JSTU0OEpRbFEzQjRlZXNyRGh5L2tBSEVnMWs1djJZZVVERThiUjhlMHJUazJ1bVpaWUhkK0lIaDVJS050cnM5ekFnbXFLWUM5VTJMTG1rVWtmMk95d1lub3k0TkFFTXV2TmU1UVhsTytSc2VhdjI2Tm9TaktXYVEzSnl6ckl3cFNLK2lGZFlCQkhyZ2dqYzJMVmJXZ0VoWkczZHRPWno1UHlCRGlRYXlNejdNZk9BSk84MlhqVG94elV6RU5tVDRBVGRwM2ZUYkhpR3l1akZVSVduS0daMFVNblJ4Q1ZWU3REQW12TkFwaVZOOGFNUzI2cVgyU3VvbWJVcVgxdUt0M25LeldWR3J0ZmpGSzZHTDJJWkZrSEUyaDRCdDdsOWZVQ0tMUlNZRUlhY1A5Q2hSQU10ZUQvZTQzcDMyYnNMRS8yWlpnU1ZzdWpsYm56L2g4QTAvTUgzeHZFL09DeWtucWFZNTVXanJWREVMSk5MYWl0MXB0b2F4Y1pHMWF0dTRpV1VrTjEvMlU3RFdwV3ZMU014cXh5bExCaTVuYk1scHhxK09wT3dDT3FjaThJd1FFeTNTV09SMHdYdjRXSEkrUU1kU2pUUWhmZGptSTFvSjhzU2RRZmFnUlpOZjZhWmx1Y1VQUHMxME1HTzRTLytzUkw2cVlxNTVYeURBQzI0cERiVk5ud2ZrRWFNcSt4Vm5pazZjTWxhbGE4dGhUdGFicWd3Y2lTVlU2UVN2anJIc0FqcW5BdkNsVFlFbHdyYW1DSG5EWFF3MFVCOTNvOEg5QmhEc2p0RmJZVkFqbWxXQUtjbDYvbnZnNWNtUGZxbWtTVmJKVTlWekF0R0Q0dVNEUWU0cERoZnhTNFhlMVVVbldPZzY3NVhHVzJvVXdnRzVxeFZEV3RMWVJqVzA3S00zTUN5SktrU3ZocXZ3QWhxbkl1Q3NJeHkzYXVNQ2orZHdwRHpCanFZYUtBLzc4ZmNBeUsyclUyTFVxWlpFWjUrZWRNVmM4TmtGaTBLT2IrMmRzWC9VSzBtQXR4dDVBYWlsbW9Pd3BUVm5KR2tzbGJkNDJ0TGNXL2JUSGt3OGdMV3Rxd3ErR284d2lLb01TNE13bzF6dVpCQXk5eWhyN1RXOHZoOTFSdm9ZS0tCbUd6RUdUd2c4R3hzL0dsZHBTd2NvazhZMkpxU3Bpdm1aZmV1NFB3Ky9vNjg1WnJVclo2MjViNVhDUk9HSXB2RVd0V3d0b1FqRTlKQndzaXJ5dzc3NGM1RFRlTWVHRUdOYzFFUVhtMWU3Q2ZYQ3NOZTIyMHRTb0lNT1YrZ3c0a0drcklSWi9DQWlPY3JUVjJKYVVZMER4aWRzcGcvdit1dXkyL3VPOUYyZnR5SnpKRUlXczFrdW8ybFN5WVhyRlhodGtBbkk3QmRLUmRDak54WVowbGlGWHdWcTdBSUtyWWxBUmk5bXlVa0todVFLN0I0RERsZm9NT0pCaHF3RVNkbWlWU2JQcDlNQ3VXWlpncVI0SUVaRVRPNDNxNE1qOVJBTFMxeEZscnpaZ0VWYTlVZU84WVF3V3BZM2dzWmVRSHJPY2lxc2lINHpjVnZPR2JJZVFJZFVEUm9LRGJpREI0UStDcEs0MllNelJSeldqMGYxbi9PcDZ1M1lGQ3ZGd2hLKzZ0WVc2NFMraUdrYmFacGxKeFF6bHQwejMydlVueFB5ZVNhazVCUTVIeUJEaWdhaU1nTUE3Q25XeXppNUtOcG9rbzFreHJYOERzall0YWd1UlBMRjl5ZnEvd1FOR2JCNWpxZkI0cTFKVFVrUjNuYUJEdUJFeFQxRW5YNnpzOVZYdTREU0FYblJkaUUyeFBva0tJQmlHekU3WEF6QjNNVW8rbWJZSitZRVRIcjdaVjI3dTU3bFlsZG9KWWZNYWF0S3JZbTZkcHlBOUwyMDFLVUhQR2F1NGo3aG1CaUY5aFVTd2VFSXVjSmRFalJRRXcyNHBhNHEwbThEOWJraWFXYTZWb0hEcytJbUlHMWRtVUhmaUg3c3pvNms4NDdvQ25OamFuSWFLc0tSNlBLekFJRFNOdE53NVNja3M1WEhCUWZPV2trUG1nTTEzNEJNVVhPRStpUW9vSFViTVQxK2ZGbjRZLzhyRUZEcXBtQkpGVFNqSWdaU3QyS2ZMYlVPY1RpZ2krdVFVdkNkYjJJakxicWtLOHRvejR3eVhoUThpTFdNNThIYmdPbkl5MmRud1dBNENwOFlwOGlOL1FDT3FobzBGQjB4QWwvd2lwcFFHSEs3cEkwRWFXYUdVaENKYzJJbUtIVXJjWUhGcWNtRnhCbDh2elhRanNtMTIyYXBjZHBxeDRZMXBIQVJUbzdLYm5PYXU3Q084cm5XcVRhd29mN0tjNUdsNzBxU1pIekF6cW9hQ0FqSFhId2xnVG1hcm9LYVl0S256eEFOY3R6Z29kbVJNemdlanN4UENyZnEreTg1Vjkxczg0S1A5UmxnR3FocmJyRTE1Yndja2xsaWlnNTRqVm5FWmNOd1kvOXY2L09nYWJuUHhBZUZEa3ZvTU9LQm5MU0VXZnlnS3lBcHB0SXB6UkNOVE9RaEVxYUVURkRxVnVKRDd6ODZ2aGJiTmRiL3VxM2Z1NmRUMzVlM2xjaFZQQXlCcWlZdG1xZlR4ZkZScHpzODVTOGt1Z3pSdnpCT1A1aUc5RGY4dGYvKzcvKzYyZmUwME5JM3l4U2tDTG5CWFJZMFVCc091Sk1IcEF0VU5aMGs2R2FGYUhnbVRjallucHFPVjV4Mkt1c2RoVnRyalBEWUZ0YlhzK0VuV0FuR0ErZWNLVmdRN0RpdFY1VU9VSE9DK2pBb29IWWRNUU56UjZRM0l2eTVwY09wYlpFTTVsY3grK01pRm1INnFVOHV4VjdhK0htT2pNTXByVWxkQko1OEpGTk1FckZuVjBDMkJDc2VLbWhZbEthREI4dm9BT0xCdUxTRVhmQVhVM0NsS2xISlJhMDlTelJ6S1I4cUxRWkVUT1V1bFg0aUQyamF0ZWRRdmFrVlUxcnl4Mm9iemxqUXNnTFdjOTQ1cUFhek9ibkNISU1DSEplUUFjV0RZU2tJMjRwWHoxS0ZjU0pMTG1pRksvb1dKVVpSRE9aWE1mdmpJaFpoK3BsUE1WQ3I5bzFLbVJKV3RXMHR1em1teEluYU1ZZ1BDdlZydUxESlFHQkRpMGFkQkE2NHZyYzFTU21LWXV5TDhFRHQ5c3lURFNUeVhYOHpvaVlkYWhld2xQTVFLdGQrYkxReUpxMDZwQ3ZMV0hXbUI5NEkrUkdsdk9SQ0pQcGl0ZjFRc1VKY2tNUG9FT0xCbktURVdmeWdPd0JIUHRTeFN2NXFtS1NONHNaRVZPaU5NRmY2RThWcjVJekQ2Uy9RcCtqemtweGY3b3BWU1RrTW5uK2ZzWFFxSGh0RnFKQWtQTUFPcmhvSURjWmNTWVB5QmJhNEhwK1YybExORlBwTlFSbVJNd2FOQzlqQ2Z0VUZTL1RJVmF0RnRLcVM5bzZNcU02QlJYdXl4S0VYQ2JQM3kvc0NsZTk4cUZpZ29NZzV3RjBjTkZBWERMaVRCNFFBTVQwcEFUelg1dVVENVUySTJLR1VuZWFmRWgvN2ZPMTVZN21ZcGprdEhHYXFOUlFkN09CSmlQTzRHb1N2a2ZsWWtENEVNMVFYdURJaklnWldPdXBzTU90YWxwYndwMUNPYU5id3pCMkl6VWJhRExpaHR3RElpYU95MGJ0c1daR2tsQ0pNeUptS0hXbnlRZTNxbUZ0S2U0VXQ1V0VtRndsdDRGU0JEQnlUUU9hakxnRDdtcUNpYU02eFlDVnhacmh2TUN4R1JFenNOWlRZWWRiMWJDMmhEdUZkcWdhazA5RjRobXRGQ1BYTktESmlGdlNaNGtwNERCeHZHbUdIbXRtcGdtVU9pTmlCdEoycW14d3F4cldsdEJITlA4bEpwK3E1RE5XT1VhdWFVQ1RFZGRucmlaaHlTemVWYXhacmMweUkyTFdpc0dFbU9OV0hiSzFwWGlmMTNZdUN5YlAwOXRRR1FJWXVhWUJqVWVjd2RWMFpIODNCZGFzREFldi9Ca1IwMHZIaGhUR3JYckExcFp3YTlOUFFtRHlodWd3RTJKZzVKb0dOQjV4Qmc5SVgzL2srazl2ZklHR09kWk15d2dmbkJFeHd5cytlWTY0VldIZGtPOUFKTUtzYVlmaUlRR1RUMTdjMmEwUkk5YzBvUEdJNHg0UU9BS2R2enIwNC9HMStBMTVTMkROOHZRYVFqTWlaZzJhVDV3bGJsVzRMOXhGSXNBelczbUhnQnhNamtqYlNDRUNHTG1tQVkxSEhQZUFETFQ3UTZkL0orcktWM3BOdGsvTWlKaUZIV0ZHTWxGLzVXdEx1TE90NnBvZ2NqMmpEWmNnZ0pCckhOQjR4QTNKN1VBOFRKbmZIODdCMm5JcFB3dzd5WnZGakloWjBoVm1JaHYxVjdhMmhBbkRBNlFHSWtjNWJhUVlBWVJjNDRER0krNkF1cHBnd25CSHFiY0QyNVpyMmt2ZWtHYUtxcGJBakloWmkrNFRab3BhVmF3dFI1b0FDMTM2U2xCRXJsRzJ3VElFRUhLTkF4cVBPSmdub21mSVA0QU1SUisyTFh2VE9mUTJJMktXOVlWWnlFZjlsYTR0ZCtMNHk3RVNpQnhudGJGQ0JCQnlqUU1hajdnK2RqWEI0ZGZqa1ZMdUVpd3E0Rkg4YlpXQU5GT3B0UVJtUk14YWRKOHdVOVNxZS9yelVsSDBoN0N5UE1UeUlIS2MxY1lLRVVESU5RNW9OT0xFR3pnV2MyV3VkT1A0N1huME5EeGpDWS9pdzdRaHU1Qm1NckdlM3hrUnN4N2xKOHNWdGVvR09yVHc2M0NqMkNmU0lIS1MxMGFMRUVESU5RNW9OT0xFdCtnMmxTNlgxK0w0UzFVc2lvYlhvK2lVNW91Y212T3h1V0pxYU0xc1VPK3Z3aVdtUHIzMCsxOERzWFdxbDA1Tzg5cDRFUUk2Y3MwREdoa0c4RDJxbFVMbnd6M2tZSWlpNTZCVEhPbXZadEExSzBJZ1FONk1pQmxBMDZtemtLM2FlZitUNzRIK0VCKy85NGwzdi92ZHp6d3J2azF4bjltRlNkNGRwZzVOV0FHYURiUWFjUzgrODc2dTZBZXZmUnk2d2J1ZmZDdVloZmgxREltQmZ0eEZhc2Fvd2lmTWlKamhGWjg4UjltcXdrOU9ybGVQdURpU25PZTBLY1VJU09TYUNiUWFjVXVrRThDdDRodVpZbkFNNDA2ZUtEWExVMm9MellpWXRlay9RY2F5VmMrTFc0TjJQZkw1UDJPU1FwS2I4dHEwSWdRa2NzMEVXbzI0ZDJoOUFJTEhqNzVwbVdzRjJ4U2pQRlZxbHFmVUZwb1JNV3ZUZjRLTUs3WnFSZklKS3RMMHFpb2lWNUhjVjNzMTRwd1lQWVErN0QxQlVXZEVUQ2NRRzA1VXNWVXJramRjK1VtS1Z4RzVpdVMrbWxRYmNYdlRldUoyUnNUMGJRMlA4bWU3MnM2eWxVK25PN0xtWlJrVk8yQkY4ckxhbTUvZlRLQi82WjFmLy9CWGhBU3Yyb2piMHQvZE0wbUg5SXlJR2JKbEt2TGFKMVZ6ZmdBQUJ0ZEpSRUZVSTg4d21Jdi9NZDl2cElRVlIzcEZjbHJiN01VYkNiUTRnVVNmai9lRHR0cUk2NkVuNnliWUoyWkVUTCsyOENxOXBKOHdzWEdDRTBwOHc1RVFWMnpWaXVTa3NobU1OaExvenRQZ0tyN3JqdVpIMEpNUHBuS1ZSaHk4MVdzL2lqNjBtekdhWUorWUVURk5DRThvYlMwL2lXU3A4Uk4vWVR5aFJLa3J0bXBGY2xyYjdNVWJDalJzR0M0NmczbWxUNzh1eG9wV0duRVhFOStqZUpZcXVTYllKMlpFVEFidjVCS090S2ZiakxXS3IySy92cDB4R0xHcGt0aFFvTUV3YkxxcUFXZWF3eHFHb1hpUi9GbjE3dkNtR29icGllbmFNalhRTGZ4MkNkT0xOMTcvUFdkYncxQ0NVbmwyUTRHRzJmeW9YSGlnNlB6cWY0RmxSMWpEY0NEOEd4ZlY0Zm1tR29icGllblVNbE1rYWczRGhNQ2ZQTkR3ZUtPYmJnTTQyVDRJYkJpMjR1dnBzMVNwQ0UwMUROTVQwNjFwcGtjMStmNDZQVjJuV3ZQa2dYNG8xbDY2V0tUN2p6enluNVpYQWh1R0RlSGZXTnVXMVRiVk1FeFBUSWxNVTM4bjMxK2Jpa1ROY2swZTZLdm9pRkdKZXFFTnd3cnNWcDdQRFZOVERjUDB4Q3hwajZsblQ3Ni9UbDNsNlFnd2VhQ1A4THZYaXRVT2JSak93VkppNlkycXpxWWFodW1KcWFCcGFHRHkvYldoUU5RdDF1U0Izb3BmZGxjcXRHSG85Tyt0M1R0VTlUZlZNRXhQVEFWTlF3T1Q3NjhOQmFKdXNTWVA5SnJ0QzdNbVZVTWJodWo4VTYvWnp5dHFxbUdZbnBnNU5zME1UYjYvTmhPSDJxV2FQTkJ4MlRrV1hlZmdoa0ZuUHRHUEVGVTY0SVNsbk9RakhhVG1pVVd2UFBXcWRaZktKdDlmWGFTYUlackdBZzB0dSsrT1kyc1lCRllUbk5pNE4wMVF5czdhdmU1OWVSNjFpSE5yR0lyUUtjOXJMdER3SHRSOGpWK3FTR3NZQkVUemJ4aGVlQkE5NUhSU3ZqVU1wV09ta0tDNVFKK0wwd1BKZjk3L2U0VWFwSm10WVJBNHpMOWhXTnVFYnduQ3kvMUxMeGZETUt4eTY0SHpidFhJUzBWc05FRnpnYjRxbmxhSW9qZkhYOWxiTElmUXdUQjBxdXh5a0JvbjJDZG1SRXdDMElTaWwrQm1jUzQ3MzBMZTBDY2UwOWUrQmVGaUdLNDZIcTNObEt0SVBpRkk2cW1td1VDdkpEZUc4OGZyMFY3cFl4QlI1R0FZb2lwUGNSTzRKOWtuWmtSTWd0QmtvcWMvS3o3NGtkd3hvbjVpQ3NpL1ZTbUhpMkc0L0JPUzJ1bTNJcmtUejZZU05Sam9qZVFHdi9hVDhFbW8vQVNpRlVjWHcvQ2IrOWJpWlJtVDdCTXpJbVlaWkxYazc2eUs5Vkw2Yk50UDMrTFhWNDVrdFM2R1FkSzJ2d3lCQmdNOUVJOHhmUVFtQ3dlSnM0RytlVHE1VStSZmozSXhERXo3Tm1IV0VPanZSeEYrNlo1Tmc5WXcySkJ4U204dzBEMzRyc05DZnhSRmcrUk5YdUlidWV5Q2I4OW1WMnNZSkJMei9OczVCdTN3Uy9kczZyYUd3WWFNUzNxRGdVNCtOdjFONG4xdFM4bXJIeTg5ekNlT3Q3NUxLZGthQmdYRkhBY1dYaGRGNlV2M1NwVnNEVU1wUkFVRURRWWFQdml5ZStWNEdZVC8rUDFSZ1FwWlZtc1l5akdhRHdwNGI1dUxJcTFoY0VHcGlLYWhRSXVYTHU2OG9VaHdsTmNhQmdUSEhFZUdUaStQajFyRDROc0hHZ3IwcWZqQjc3M2tmdlN4TlF5Ky9XQld5dSs0UFkzZkdnYmZCbTBvMEh2eGZmZDN3YnFkWS9CRnFpM2ZCQVM2WXJlcS9Hb05RemxHeFJRTkJYb0hYdVQ0QThMRjRIYTFNd1kzbkdhZUNwelNteTVLdEliQkJhVUNtcVlDdlNUMkpvKy9ya0J5bE5VYUJnVEgvRWJnRmNHN0x0cTFoc0VGcFFLYXBnTGRqMWVmWDNOL0pVTnJHQXJhZUo2eVRxbnYwLzI2WWYrNlBma1lySzBiQ2pSOGJXWTk2cVJubTF4MGJRMkRDMHB6UUhNa0hxRzVMTGFyK3V5OEd5U3NTaFhiR1lORVlzemZoZ0o5T1k3QndYREcrV1V0cldFWXMvMW5yVmh5VWw0ODRoTVpuNjdjbHZxMGhrRWlNZVp2UTRFR2t5QVVpdUZjZEhwZGZ0b3djMnhQUG1ib25KZ2ZtRW5laGoyb202VUt0NGFoRktKQ2dxWUNmVHBkU25iRjIzck9maFdvMEQ0clVkaU9KeVV6blVrT3RrdjFiUTFES1VTRkJFMEZlcGgrV2FvckZvMFh4Uk1UeHFjcnYwVHAxaTRsRkJSekhiZ2d2a0tlUE9KVG9pWThVckZlUXRKbUZ5RFFWS0NUcjdXS0orbHV3NXM1N2hZb2tHVzFocUVjbzNtZ09DOWV6bkZPZld6WXJoSzhNdlNPUGJmTktVT2dxVUJ2cGU4eFNzeitrVU1MdDRhaHJLWG5JLytzV0dKdUxKWW84OGxQdkdVcmpoLzh6MS81WkFsaG0yMURvS2xBSjJzSTRYemNoMi9MTHR1a3o5T1B5ajlxbXhPM29kbEZZTzA0T25QL3NGaCtXRWJJYTcyWXNzMjFJdEJRb0xNVlloODJMYyttYjR1MmFwQmtiTGc5YzFmTXBNMXRQZ0l2eEsrSVgxa2k1cFg0K01hdFJ4KytkYVBYK2hsS29MSm5OeE5vc1BraklmTVd6QmhPQzk5ajBkWDU1Qy84R2R3aGZ1TGJQbGx5SnlsaTB1Yk5DQUxmZStNN1owVFNHUmV6a1VERFFlMEUxby9DZGlXODRiNzRPcEx6eG5ZNVVReFVtOXNpTU9NSW5NbStIYkRRdi84ajZjdkNDeFE2aW04OGN1dmFyY2R1dElhaEFLVTJxMFZnOWhIb2RPK2tTbHg2NmpXajJWZG5haHI4ZjZJa1p1eFlUSG9jQUFBQUFFbEZUa1N1UW1DQyIKfQo="/>
    </extobj>
    <extobj name="334E55B0-647D-440b-865C-3EC943EB4CBC-42">
      <extobjdata type="334E55B0-647D-440b-865C-3EC943EB4CBC" data="ewoJIkltZ1NldHRpbmdKc29uIiA6ICJ7XCJkcGlcIjpcIjYwMFwiLFwiZm9ybWF0XCI6XCJQTkdcIixcInRyYW5zcGFyZW50XCI6dHJ1ZSxcImF1dG9cIjpmYWxzZX0iLAoJIkxhdGV4IiA6ICJYRnNnWnloRUxFRXBQVWdvUkNrdFNDaEVmRUVwSUZ4ZCIsCgkiTGF0ZXhJbWdCYXNlNjQiIDogImlWQk9SdzBLR2dvQUFBQU5TVWhFVWdBQUE5d0FBQUJUQkFNQUFBQ2ZjQksrQUFBQU1GQk1WRVgvLy84QUFBQUFBQUFBQUFBQUFBQUFBQUFBQUFBQUFBQUFBQUFBQUFBQUFBQUFBQUFBQUFBQUFBQUFBQUFBQUFBdjNhQjdBQUFBRDNSU1RsTUFJb25ONzd0MlJGUXkzUkJtbWFzY1phUHpBQUFBQ1hCSVdYTUFBQTdFQUFBT3hBR1ZLdzRiQUFBVnkwbEVRVlI0QWNWZFRZeGt5VkYrM1RQOVB6M2R3aFkzVktXVk1BSThxcmJHbGhESXJnWkdBaGFaYW1tQkE4aGJMZHNYNUVPMVpWbDdRRmExVnVZQ2d1bzdzcnJSTGlDTmthcUZGZ1FTY2pWNzQxVERndVVMTTlXQVYzQ1pyY2JiZzNkNzE1TkV2UGN5WDBSa3ZucVpXWS9hZCtqS244akl5Qzh5SXlJelgzVWxTZFd6L3BkVkZOSDFINytJYmpwWHd6ODg4bXorRVFnWUF2Znk1LzNHRVRLTXlTLzY4WXlnMm53VzBXaitKdHZYdTU1TVBnSUJRK0RlVVg3akNCakdYWFhpeDlPWDZsdE5RN2sxL0FXVFhtQmkrcjV2WjRzWE1BanVrVG92SDBrY3p0MGZsbk9NcVZsU2hPSEhiMmJJRzhQZHA4MktPdkloUzJrV0xtQVEzQTIxV3pxU09KeHZxWXRTamxFVksrckRvdDJHK25hUldWU3FUUVNvNm5QUkFvYkJQVXZkY1RoUGYwQVJXZWtvOXJ6MkgvNExKZWN6VUpUajRGM0tmcjUwV3oxNCtOcjkrei8vK2dQMUkrUTBVUTlleFB6REIrcUdjTDZybWlTWC9DWWJrTHI1M0UvUjJxUW1BVytwNnhjZjNyOS8vK0dEam5vRUhXeXI2d2RwL3ZXT09pTWRoc0U5UzkxUk9DK3JBeUpNTXVMWVlPNi9hTDFIdXFPZUU2cGxkVWx5Y3lVM2lHeHBDRWp5TktScHNmaHdpMUpsNmVkMEN0Y2s0Q25wQmhIZElmbXJZdGlCY005U2R4VE9mUjRNM0xuM2Ryb2FuajNHNThudm9OQ2ZLcVQxU0MwcnhlQWUvcTlISXorU0x6NTVLUVh4M1pmZitrZHM4V3FldjNuNXJkOHJPS3lwRDRvTXBONTg4bHVweWZwQ09xUzNoOERpM1YxQ1VZK0FxL2ZlYnFmQ2ZlYnBKNUg3dXM3LytkTlBuQlM5QmNJOVE5MVJPRzkxYkQ4M1VlcjZQSmR3RFRLcGNTb2tya2cxRkxPc1NhUFd3SDhGeFBtQkZnNGtnVUdyNXdodjhieGhCeVBiUVBYcm11SWJrRWw5UVY1UW40QmQ0UHl6dWh2NGJFSCszMGsrU1VMaG5xSHVSZ3pPdDlRZWt3Y3pQYVhJaW9SY2tQdUZNVjlUbHF2TWRkR2FtUFJkUVBDU05GeUgvQm5KUTdKdGk3c0tWSWVHQ25OazFQVUpPSVdwWjNxQnhFQm9KRWxDNFo2aDdtNE16bU5IcEE5Uy8wOGg5VkpicVlETjh4cGdTUjFwa25SbzVGYndqVXR0QXZjajBoVFhiWlBraytRT0ZUNnZ3VWxDVE1ESFlBYWZGNDFxRTNDbzZCNFVRMGtXdFVLUG9YQ1hxenNLNXkxbTFuSUVPa3J0RjJBa1lEL3Q5VUxxZVJMMXdjT0JjWjNXZkFUY2FZZlkzUWt0Z0dEekVjdGo1clpZQ1YyMnZPc1NFSVBDSzlvM3FKK2Y5d1REWGE3dUtKenZpckFHaFYwQ3FTK3AxRzI1Z0dpbFRQZWdOVmZBSnJXY2tqdzBQeENCNEFoNjR6eW1mTEtsbFExaFpXK3haVmVYZ09oWURvZ3dsdnFUWUxqTDFSMkY4NmxqS2R3QnFTK0kxTEJldUkyaWRUSzlwZjRGbWgvUjRuWDFIczNPbDU2d3VDSkora0w5eVliTFhvMFZQZnFCaUluSldKZUE2RmdPeWZEUTNsTDFKMGt3M0tYcWpzTzU2MWdLd3RHbDBTODl4U0FEc3BOMzFkL0FJQzlZeFpDRmJxd3FPRE1VOXJFbDFBK3VoMi9EMGg2bUxCcUJJbWgyVnZSZGs0RFNzZUN1NGJEb0JWTEJjSmVxT3dwbjUxS1FqZzUyRDBvZE03SExNLzBQN2VDcEp3WmQzcnF5eHJLUGJXbDVYQXNvZ1FIc005NXZLR3B5YWhKd0JPcWx2WURMNEhZdUhPNVNkVWZodkNKQ2lWVFlobkIwYVlTNVI4Y3hJejA4d3puOWlGR01CTmFzTWl3ajNXTUNuVjB4RmwwZU9LUjFWalFDUjV3MC9LeEp3SUZ3TERzZ0hKTXRITzVTZFVmaFBLSW1UVXMyRm80dTNUL3lDRk9UV3ArcjZnUmRQL2RZZCtsS3Nwb0VGYmpjSTV1SlcveU1KMk51UlNNSlRwc1QwM05OQWs2RVkrbXpPUVc5aGNOZHB1NDRuSHRpejVvQ01KV09EbU0xejczejZIbUNBUXJUQUpRRWJPU01EcHdKbDN0c1VzcFZsNlJXTkpMR2FrVzdtZ1FjMm5FRmh5MGM3akoxeCtFOHBJY1BHcldPZEhRSmdPeXBzT2tIRUJwYjdaV3JHOTFkMENkTVBHWWZMZmU0NlRoa3NiYmQwQ1dvaHN6SldnU3NqaXZDNFM1VGR4VE9HeTR0Mm80T2p2NDR5S1VhMm9DZ3pCbzFCcVROMGlaaEZmMHE5M2hLdGFoNU42eG9KR2t6bjErTGdOYStDMUM3MGlMZ1p3VGNKZXFPdzNuYlpmbHNSd2VuQXlMRXBJT2c2VnU0WVFOaXNSY2F1MElFMnM0NzNhcHlqeFBYekJwYjBVZ3laUkY5TFFMS2ZaZmwxU0xnTGxGM0hNNDdydU1UMjlGaEhDdTIwaVg2R2VOclN4M0w5emRjRzRBU0ZyT0wyMVh1MFRrdlFiZmtFaUR0WWNKbVFDMENvZzBzd3Ivc3NxNUpoeE1CZDRtNjQzRHVjMk9UaVdadHUvSE5ESGxlUUVkUnBMYzZsNUFac29XRHRadjBoZzBMWWgvTFVZRDZ5WXR4Q2NhSkR0NHdBZmRGTWFpYjNQclZJdUFJVUtLOVdIRkZCTnh1ZFVmaTNQSjBkTGpnbTNRa0plbnQ5SXl1eXhZT2t0N2xMenlVdFBZb3JuU1B5NTdSQ0JwekVqWFhJbUMvS3E2SWdOdXRiaytjZit6VDE3OU5RVzI3bERpMnRJVjNZdUxraEhJcDBxZnBnZ0VreWNMQldnZ0hDcUo1VXRJOTRpNkFCTmg0bjB5VXFIdHlSQ01RUGFvZjZmcWFCR3lKY1ovSy9Vd0UzRzUxKytIOGRhVWVxRjhGaTZjOWpQTnNGTFFsejFSd3QzdFpnRk9hYXA5aEZReWJJSWtsb0JYZEpXYmpIK2tlOFVXRkptVzM0enJSUWVNayt4K3lZTDBXQWRzQ3VCNHpJQ0JsQk54dWRYdmgvREYxYzV6OHRicFk2dVR2a29GcGxDaUFVQjNiMFlFNzkxbmRkN0lUWWhqbWM2cUNkS0FYb2lRdXV3T0MwSlpvZG81b1FkK2FxbERyaUVad2xIUk9lb2FpdENzckRiSmMwY0t1SFZjRXcrMVV0eGZPWU5LYUlNM3BlekQ2ckZzd2pWUzhMSTNiN2dOUlBJS3lwaWh6Wk4vSXREeVFSZ3lqdDBzSGZYaFJ2OW85TXNTekhocWlGWlJpekVmTmZnMENlc1FWNFhBNzFlMkZjemVMWWRldVFSMlp1bGZLenBjUGhTSUFaWjlMclVtMjJ6bTEzdENDd0doZnNJekx0cXJjWTllMXd4K0xWdEEzNm9ZR0dEVUlXQmxYeE1EdFZMY1B6bUQzamxPTXV6RFNET3picm9BWk4xM1piTWlJOEc4UHlvNkxiRWxxS1o4U0RkT0JJWnh3TTJmS1F4UHRLdmZZc1N3VGRERVJyYUFJblQ1OTZhSUdBU3ZqaWhpNFhlcjJ3cm1yUHN6QTdSdGJ1OFBjVnc0OWhtVjUwbnhNb1d6WDVNb1M2VkVQVk83WUhIcldNUWZRL2YwclpjOVh5N29BenZKaDIyNkloaDdaYllmQ3FRSUZSbS8wNU1VcG9NMXBWZ2tPV3o1SHRFRU0zQzUxKytBTWkvc2c2eHYwbVh1dEJyTm51V1FqMjlIaHdZazFCZWhBc3ZRZ1J4N0hMU2JIZ0IrR3BQVDQwa1RaYzJoenh4STB3Zks1b3FRUWVCelNmSnBHUDUyUDNkVGhwS1l0WFFJYVlyOUVYMG9HZWRZeUJtNlh1bjF3N2hrVmdMWE85ZExYQzU1S05lQk9MYTBDd1QxdXhEbzVwZ2psRVdXSjcyamxwb1VVdTNTbkVaUGF5WnVoZTh5K0M1SitJZVR4ZHlHL1IxamlmTGlnK1RTTmQ5dUhvaFNuSkczcEVsQTBxY3EyWUoxa1ltVi91eEswR0xoZDZ2YkFHVGFXT2pJQmRWOWxvbysxM3VsSUpyYWp3OE1NR3NaUzhpSzlySmMwT3JIam9oeFREVmY3N3dPZCs3azU0czExcnRJOXd1N0RidXFLUms2aDQ2Wm1DNTlPQVVtOVI3SXRnSU1GeGtHTGdkdWhiaCtjWWNYcFd5ckFMSi9YTGRjbWRXaG1neGtpTGlwNThtSXFUYUtoQjRkKzhkQVVwNGtkYXlmTzZ6MXp1Q1lwcWJYdEJrbFBLRUdhUm1zakMyRXBNc29hQkFTT1Y3U2JyckdpZVdrTTNBNTErK0FNVSsweTd4VXdhMmJKQ1l0V3NySXlSN2VmVmMvNDI5VWt1SnFhbkhESHh4bndKcTVjWDhRVlV2MTRsN05yTlJ5SlZrZ3dGTjh6bUY5QTlFMEh0Ry9JTS9YREJvRUdoeGxwRmR3T2RmdmczQ21zSEdCMmxQVTFOU3UrRU5QbDZBQXZWOEJiTk1MVXVqSGd1TW01NUpYem81bnlheFV1S2MyZlN2Y0lodVdjOXd5NWdXZ0ZSWWd5UFZTRDNZUkhjR0p4cGdXVjIyNDRmTkFHdG1oWEJiZXRiaCtjUVFNM3VnL0FMRSs2K25jNXVqR0FjNktibDMzZU50L3l4U0VjY0xLZG9udGVFWlpyQzZmU2srN1JxZTZKYUFWOTRxVUpjMC96QzFnWlZ6alZYUVczclc0Zm5PSGMxRXptdHBuSVhjZDBjems2UUxsNjdyZU1wVUt6ZHNiMWVKdC9LWlJYK3VlQThSV2w3a3IzQ003Y1h0MUQwUW80b0c3MktDZVhnRXNseHdKL1NodWE5QTZ3TkJsSVdIRkZFZ08zclc0Zm5BY0VsMkpGdERsNHFiQWoyOUhoS1RvOWdhS0RNdWtsK044VStnSDZmVk9SSmx4b2NncWZYTFY3QkRWYWpGenVzUUVpSGxOS2w0QXdUZHpQRVcycDAzMEJuRlEvZkJFNUFtNUwzVjQ0VDRzSkRwanBneWhYL3pBeDlJNU5Ed1M5MHBuT2xIM2laQ1lQVzRUNE9vdXRoakpPNWVVb1NKTlU0d2FSclZGY3RhUStTN3JjWTRzNHQ1VEtKU0FaRGs4ZVduMUFBYkRVVzVPMCt0UXlpVEZ3VytyMndobkVQY2hsQk15MExsejlUNFJUZzFiZ0NmaFN5RG14ai82emQ4d0Q5TWF5WjBTdXhjT2FlMlhRQkI4UlNvd0pteVNmR21tV3g0ekxQWGFrdlhJSitEUEEzdlg4OHE3VkJ4UzBpMldVVnZlRSt0MnJlMUlCdDZWdUg1elJDbDdrTWdKbWUzblM1VXlHeFd6SXFlQXI2QjZ1ZTNpZ3lkTWJjeFlINFl3eGtXSkJGcHphZ1dIUVJyWjdoSkp6U29GcFJ6U0NrWm9HSVNPZlgwQmdlVVc3N2dyMTQrdlhkbVJlQmJlbGJoK2MwUXFlNUxJQVpzMDg2WWpNWFk2dVk4OUFPcTQwdlVyM3UyMjVkbXBTZDEvTU8xUS8xNjRyTWg4SnB3cnlvcjNTZUdSRG1WdmR1S0wyS0N5UUY5cU5nVnVxMnd0bnRHZGFsSDVoRUIzOU94d2RMb1ZIdW5YWjU0ajZyYTZTUitUemIydXg0NWF3ajZkQy9lbEZGOWMvdEJyWTBjaVliRlN5RWMwdFlIVmM0ZHFJVmNJdDFlMkZNOWc0czVNQ3pEUWlqbU1laDZPRHBWQnRpYWY3R1d6cDM0bFFDOTZKbWwwNW9RdE50b1Y5N0ZuOWdQaTdraXRJSTF3THZybDB4c25tRnJBNnJuQ2RxbFhDTGRYdGhUTzRMN1A2MmxUek9rWTNZM2M0T29CTEJGNkcyaVRXV0N3SE04cnM4ak9Ta1hwdWFFMWlvMlJmKzhvclh6VTBMS0VxM1NPc3NTUFdCREpEMFNvTDNzU3NjQW9vT2MzSzc0Qnd0TjZPSzhBNGhjTXQxTzJITXl4UXMzRW1taDhVcFZyU2tlWG9hSmlucWF6UFRXTThzR3BzTVdrVTA4MjBEYjd2dHR4angzS1BZQnlQVFFkWndoR045QzFuazdnRUZJeG1aNEVud3dEREEyMUY4NVl4Y0F0MSsrRU1mV3Q3QnBpWk9lYTQ1QjFZam81YWh0SVI5elQ3bEFLWXNLRW5pZXVxRjdWWDloeTRlcEw3THR4Mm4zRkNLTHJnSmVrM3VROTUyYkNJVm5XRlMwQmQ1L1haSThzSUc1emFMakFHYnFGdVA1eEJaZG9lZzdrekFlUElYbk9UWW1Ma28rd1dXL2JTY1cveFdBNkdLdjRiaS9ObGtlK3Jzc2Q5M3kzdEk2ci9FWmNKbG5LVGx6aTIzY0RIaWlTY0FncE9NN05kc295UUVOUXZIRm9TQXpkWHR5Zk9NTUNyWEZqUS9KNlcyL0h5RkV4OFRabFJ3ZGJHd2thM041OTN6Zi9VVElzYW9BZFRseVpxZUJYTWZnY08xWC9NKzNHOHEyWkhJMVBIQko1YlFKQ0ZBZGNsL2pPWE1RWnVybTVQbkdGSmExbE95ZnpmbERZM3ZSZzhZQWhPSE5nd0FzejArYXRKT3pEMmMwWTBNZjJ6NHJBTWlNNThoTU05UWx5Mko1aU81SHlGYU5pZXdQTUthSjNuZG9nVnpTV0tnWnVyMnhObmNKTmEzVjBTdTY1SW0yczdPbGpjUEtiK3hzdEhBays0UGU2Y3NUSlU5d2tyNlVvbnkybzlNejNoSGh1MmUweTY4bkxHM25aUHJkdDQ2SDllQVdWY2dkZEtaMkpjTVhBemRYdmpiSHczbnBtY2F6RkFScFBPeW5BZlNOVzUxQmJ2SVlHZE1GczZ6UWJlNGowMmFVeWcvYVJjOEZqMUVhT0l5blNGZXh6YjdoRmNwb2xNOGo0bW9oWDhQMVI1QndTVTh3cUlqb1VPMlhVMkZRRjN3dFR0alhOTGI3a0dkRVdBQlRyaHdFdEhCNGorQ3FQb3c3Q09XUWxreHNKVDQ1SERCU1dDQ09xWTV1UFN3SlhwRXBhcDJWNXFqcWRtQzZKTGhvVmx3eUxRd3pYVlMwWTJ0NEE3SU55NTdoSSt3U3BhUTQ2QW02dmJHMmQ5aW9DSGRpUmdGRnJCRnpLWmUvd2F1RGs2aUFRT0FrbW9sdzl2bGJYSng5ck1LOU1QR09ndXpVZWwxNkRyTTlxeUk5U1BkVHZ5K0JhdDZsN1JhcTJ0MU84V1daMmFXOEErWFViQTFSVlhRQng1b1R2TVBodFZjRE4xKytNTWN6cFYyL2c1V3hGZCtVNVpqOW5xUDRDVmNNd0ZIQUo2ZWsrbmF5WXlEa2NiY2FscjhmT09GU1RRV3M4MExwaExRb3YyY3AvazArU0tDRFhTYndjMURkVjZWK0UzbnExbmJnRmhHYkFZWjJ6dFJhSFBjTGladWlmK09FL1QrKzd2cUZmWmltZ0p2SER4bXlENzcvNFZjb2NDR1lCTHVMNnRMME1SV3pBYmJTaGhjK0l1eDBMdzlNdHU5WURyR2FIOXB1d0Y2NWJseEJvQTFVWGVhdXVQTzFMNnZHWmVBZjhXZXJuSmVlSEhPblJrRzdSd3VJbTZnM0RlVnM5T2ttK3BQd08zZWxhSTFTZGEyWHJ6eVgrQ2pPcjY2VnN2dlBEQ3ZiYy9qU000TEdpejFCaEtpVGRJMW41eWlJM1VaNDl6eXEwM3Y0dERWZXB6ajMvYU5MNWRUQ0pURnBUNDhYdnZ0Rk91THovOUpEYThjKzl4K29zcDZqTlBQNUdhTGMwTkxQNnVUaWYva0xmNmpjY3dvaGVldklTQy9ZV3BwWWw1QkZ6NllnYWNldmJPV3hmSTlNM0hHUVR3aXlsZm9aMGs0WEFiZFlmaS9FMTFQVlIvQmI2TnhzajBmeDFnVUM2ZXp4OHhhVEVERWVnMXRWckFMM3YyYzFJSTNmVlQ3RzVQZVl5Vmt3WjhkRFZQK0R5QmRtT1NQMlI4YUlRMElWUlo4dnA3ak5oazVoRVFnM0w5dkE4YzBjbm9oKzhCd3VFMjZnN0crVStHTi8rTmg5YzBZS1EyYkxXalpjdytYL3pzUHhrMFNPSkxOMStoWngyMzRKZTk0SGU5aW4wTWVFSDhyUy84cVMvakZtQjd0RWRZUkNUeEI4UGdSN253QjhQUzNnYzYvM3JuR3RWZlBGUGkzOUhOa09mNnRYL2p0RVdyZVFSTWZ6QU1mczNzSWFDQXcxelBFTGovRUlUOXRhSUxTRVhBclRkaWtUaTMySDVoVFhvNkpsMVpocXE3aklhWGQ0Mzc1T1gvRDdtK0NFZjh1bGlNZ0JGd2EzVkhEcVBOSWdvNFhUanlZMFNvdGdvalRVcG5KV0ZYZXo2cnZzNjYyOFdGbnovYlJRa1lEbmVRdXUxaDhFQUxidHd2L1VISktUZG9xT2JWZXBWRmQxNU5vb21XWXpZQml4SXdITzRnZFZ2RGdNRDFQWXJreUp5bDA5TFo2WFVlZjh3bVRtczNGWVl3aTNsZ2hvZDN0Q2dCdytFT1VyYzFESWliUDZCb3hQemY5bTN6ZWdUbE5DdmRtRGRTbThWYzFrMXBMQ29yUy9LTEVqQWM3aUIxVzhQZzIyNzhEYW53dU92MlZRbG9wY1dUaUFpaGxGbFZoVFhtcWdaUXZ5Z0J3K0VPVXJjMWpJWThKNXZJUzVKcWNFNXh0eEh5YkRudWwwUGFoOUZ1aDN1T3hRa1lESGVJdXZVd3ZuNXptRU0ya1RIeXlIeVp5QnZVeVlVM2FVYTRISzZBd0I0b3VSNDBMYXRJTDA3QVlMaEQxSjBQQSs1WjgrZ0tyb2ZFYlhYNFNMYzZGZUJaMWFPSThOOWk0bC9RQ2paWWl4TXdHTzRRZGVmRE9EWFhiTkoxQTRaRGVpVHFnK20ybUREVmJWcUwyM1dqTUp2QnMydUJBb2JDSGFMdWZCZzlvMjVJN1FyMTlFUERxSWI1SFd6QnFTeTdSRTVUeTJqcUxGOExQV2hacElDaGNBZW9XdytqcTQwNTNHOWFtNmp0MEVQSDlrV2dibHcvV1IzSUlveDhJdDU2cm1xOVNBRkQ0UTVRdHg3R1ZGOTZqcFc0VDBBZ2htR0haTnZCUjZoai9sWnlGZmp6MTIvU1N6OFBkZ3NWTUJEdUFIWHJZWXp6TjVEZ3Qxalphd2daRW8yd3lHWWNhc3UzYkl2aW9ZSjVTSmJDZGdLTEZUQVFibjkxbTJIY1VyLzArL0IyTUx5SzVIcHZaMTE5T3dEYnRiREpBWnhYckRkaUFycUxJeDNjaE56SUxGYkFNTGpOZlhjMUVNVXc0TmJ6K3FGUzZ1ZWNqWG9oQjJ2cm4zTHltRkU0Q1hNV016aDVWNjBHSGRvdVdNQWd1QVBVVFlieDZrdXZxeGUvOEVkdXZKYUROeTV1UHU3UzFmQnpIRGVqa05KV3dPNXkwUUtHd2UxdHpQMkgwUXJlU1FkQVB3aEFQb0R0Yk5KbDFaeE5RR29YTG1BUTNON3E5aC9HcXJvZ3c2ODN1UkVZSmRmVWU2OTRjYXFDNCtJRkRJSjc1SGxFRlRLTXdmc1ZtTVJYajRJdngrUDdJaTNYdlNQS2owREFFTGgzUEcvdlE0YXg5TThFcVhxVDM1R25lUFd5TCtYMkU3NzlmZ1FDaHNDOURxK1QranpGTVA0UDVWMkRJV1I4YWxrQUFBQUFTVVZPUks1Q1lJST0iCn0K"/>
    </extobj>
    <extobj name="334E55B0-647D-440b-865C-3EC943EB4CBC-43">
      <extobjdata type="334E55B0-647D-440b-865C-3EC943EB4CBC" data="ewoJIkltZ1NldHRpbmdKc29uIiA6ICJ7XCJkcGlcIjpcIjYwMFwiLFwiZm9ybWF0XCI6XCJQTkdcIixcInRyYW5zcGFyZW50XCI6dHJ1ZSxcImF1dG9cIjpmYWxzZX0iLAoJIkxhdGV4IiA6ICJYRnNnWjE5U0tFUXNRU2s5WEdaeVlXTjdaeWhFTEVFcGZYdElLRVFwZlNCY1hRPT0iLAoJIkxhdGV4SW1nQmFzZTY0IiA6ICJpVkJPUncwS0dnb0FBQUFOU1VoRVVnQUFBdGNBQUFERUJBTUFBQUNtZlJCeUFBQUFNRkJNVkVYLy8vOEFBQUFBQUFBQUFBQUFBQUFBQUFBQUFBQUFBQUFBQUFBQUFBQUFBQUFBQUFBQUFBQUFBQUFBQUFBQUFBQXYzYUI3QUFBQUQzUlNUbE1BSW9uTjc3dDJSRlF5M1JCbW1hc2NaYVB6QUFBQUNYQklXWE1BQUE3RUFBQU94QUdWS3c0YkFBQVozVWxFUVZSNEFlMWRUV3dzMlZVdXZ6LzdQVDgvRzdKaUViWEZBaFl3YXFNRUNRbUpma0p2QVpPUXRoUkFpQ2pURnN3dUN4dWtLQXNVdFRYQUpnaHNmZ1FMRlBWRENWbE1rTnBCUXlTU0tOMksyS0orakJUQmdwazJta1N3bVduRDg4Q004L0tLNzFUVnZYWE91YmU2ZnZ3ejdxNnVoZXYrbkh1cjdsZW56djN1cWR2SFFWRDc0d3Q3bHdYQjBzY3ZxK2RaN1hmdGRPUFNicjIvZldsZHoyYkhrL2N2OXI3dnZwNzI5NDJuUjJsbWtRcHVoeGRzUlJxc3c2WDJWeGNRTXdSYXoxam1JcEtkY0poMjB6dGJxSGFLeG9Od004MEV3YStHNGpqN2haL2t0VVhTS3lIdmNTWGNLdEtvSmpMTmQvbEFWd1hVVWVaNVNTdHpLd3lQV1pmTjV5eFQ4K1J5K0FPQndIZmUvTFUyWWZ6cE4rajRmaC9KcHh0Q0lpL1RETU50Sm5NdjNHRzVlaWRmNHdZMmhtSU5BSC9Nb1BKNVpINW9Na1hPUzJqd21Ba3VoUmRNZGxqZnM1WnNQWFh1K0E3ZzJyR2xsQ3RqZG05RC9xRnRqY1R1R2MvVk9YMC8vRzluK0E4QUY3TWNINEloT1hLRU1ndTZhSDNDYTIveCtaSlgxQzQ5Q0o4NFk4WU1kOG9MTzZWVW02eThtQWJ1TCt4SWd1WWtkSlcyRVlhQ1Fkd013Ly9oNEU5Tms5VlI2UFpkU3pXMWkzbXR2T3ViL0VaaEtOWTVSQWYzaWlJdytHRXJEUDlQU0IrRSt5SmYxOHh0K2NiSE1FeENaY2hCNWg0WFJXanlnNDU2VnNFOU9XRVc3V251NUhvZWt4MjBGWjBJWGd2RDl3b09mVGtjanJYVnVSUCtiOEhXOHkzV0NRK2RBUkpSUGhhbElONUZ6ZTY5c3dEdmdTVG1xM0srRlYzWEtMTWFlamp3ZllBOUZDREEyK0Y1S0VMRVpIYmZEMFpoS0R3QVFUQlpHRzNnYzhkSE14VE5oaGpOa0pzR3pxbm5WYndUWGVjOTZKWmFGVTI5d0F4WDNsTXpZVFFVVGJOUjJDL0t0QitBU2ZZVVRRK0NkZDlsWmhpMmFyZmU4NmxjUTlGc2ROMVNpOExNcS9Vd0ZRN0NNSlFDdDMwdmtCU3BRVzdzc3c2d3VZSm1BNGVKcHM1WjJMUWVreDZIYXFWMDN6YzFaSFV4dCtYZXhRcVExZjZTc1l1L0Y1UDd0UGlCR2VLdUZRaUMzN2lreDl2QkhCY3U2L2M5R210YjArd2dBTmlGcVBKcnRNeS9CN0RWZ3JQUHZJaHpqT2ZVb2QzdzBXZVhaa2RtcEpCM1pFd2VLUEt4RHVWMUorSnpncXliMjl5UGZ2VDAxOW5nYnZvbUxwZG1CMEZIcjFOWUp5eDVOMUpnb280N3JCVEprWFM2eXNvNXpYMDJEQitGdnhRRXk0a0ZYZmV0d2drcmJXSDdMa0h4UVhReldpTGRRQWRQWkhWUCtRRmw3VnptUGhTZTdRZC9IdzZYMnNrS3IrdkR3RU96eVZzaVYrQitmRWFSdDQrY3JNZFNZTjNoTjdKKy9uS3dENXNZVmU4OXdCbXJidFAzZGplYzFYYTBnaXhnczFmYng0UWFMZTYzS0pFZTkwS2FPZXQwZEdJMzgvTHBnUUc3NC9PY2psem1BZFpTaEkyc3hZenZMcVFmUzJBZjFNMFZCWkt3SDBIUUFSZ3hGbTBmU1JqckR5M2tRaW5rWTIzRTlKRG96SWtFRzI1RFdURHZ1WTZ4bTEzcktISW1Nc0lBazZHQ0txQTVVNjl6UEhEUjhwRU9GMnc4clkyNHJoNS9vZGpiOFVpeDZJZ05NRlJ3eHhrOGVmZ1NRVnRIeXhUOUFHeWxUYXlZcFl6N2FHREc5NnhjRFJLN1ZybndUc2ZmQ0dHS2g4N0lhWHJiVWFYcktOdFNaVzcybHZGaTQ5MlFIeUVEbVBHaDIyQnVTekJjcytBRzJMR2FncDY0K29aYWgyYjNVTGFaQzAzVFdKcVdZK0h4RHVXM3o3M0F6QWpBRXRCU21nN3NUSWpWRkt1UHc3aUkvU1dUd2JKUnNva3lWMUpKTFZrOEorbUROVElPOHpZVmMzbmVUWWU3YnRRTVNyemhESGJnMG15YU04V3VIYWNSRmR5MkltTXpLYVJ5NXZtbUpmT2NhcWNtbzJ1U0lCbEh6cGdQWExXa09UTi9BWGxnUDhEdnVvdjdXb0VON2hYNUxRamJwckVUWHJDaGx1K3JKMEN1S1YybVJKQnRiNXN5UEM4elY1b2laNWxqS3VieGpCVzYxYzJXY2F5Q0RicWEzVGZUWndvRGpIdytHYm1SbXFRdWU3SkpMKzN3WWRyZnZLZWdiSmFOV1lzS0VKMXgrMmgyQTJEdk81S3FvQkUrTWtmYk5mRzFBbnVTNml2WWRZSzdEMndmelc2Nm1xcVFScmFESjhJT0pkQXZzQ2hTVFdZM0N4aU1TUVhoTzRrSDRnUGJSN09ocVhieXk0SmdPWHpwSFhQZ3lhWTJKVzVRSjgwbXQ5MHd3UWtRYjhWSm44MzIwR3lhSDVNV1NSZWUwejAySmRJWDMwTXAwOVorUUZrOVZ6bjZlR0tHdjI1b052bVhqdlF3Qnk2VDhHQ25XK0czSEdiNWlDbzhUbTNqNndRMkdRY0RVTmZRYkMvWUJ5N05IakVtWXpyUjUxVzdmRVFOM2hqN0hpV0NCZDROM2VYTTVqRjh1dzIxYWZYWnQ0SWN1NVM2WFlBa1A3RExSMkJFajNaVFlwVk9HYko4SG5Pd3hQYXpscVhaQVl6TG5oNXQzMDZmcG9hZzJ6Q1pySE9YejZCa3RKNElTUkRLWTFFd3p4bVlYWXRHaWp0bzNyNGF0WWRtZDR2c2h1cHZzWTVvUnQxbStXaEwxS1lvbU9jTXdEYnI3WlJtKzd6TUhwb05YYzhGNm82ZGZnbEY2b1NEajcwVGpoR2ZZN1JoUmd4YndEdHVmSzFRWXcwajJZeERBUVRNUFdOMW9pck5ES3d2Z01yb2krL0R0Qklwd0w4bkN1WTVBOFJPa3ZFQmQ2dDEyclRHKy9Ra0VCTnRFbVIxbkp2WVgxOVQzdjNpVzZ0dmtGQm5BM2FQcVhNL3hUMkJjS0QxR0txZXI5ajQxVkxTUGo1QnM4M2JFeGVnRnlFdzF4bllUQU4yaDczUkhmVzJCOEdCcHRsUTdHTUJ6ZWRmMmhONXlyeG0zYmR4RmNBMlUwUmNjRHQxOE1ZRmMvM1gybXhpQ2tkbXFMdEtBYU85d2RZN1NGTDQzYnI1ZEJrM3dqdGlTYVRwSnBoWXFoTVhZVTRWdldETHRqRHF0dUY4SnBxRytrRjFVelhzS1FWME5vM2cwWnhLUmU3aVllMHJqTzdiMXlhcGFHbTJPRENYVnkxTFpXY21JTjRnZkI0TmpGaFpxbVRPZmtlYTJyWlNCSmFCMnFmU0xLVmdWcmhFVkxtclN5QWsxYjlueVpEc3JVeHVkZ0xpUVVVajR6RjZ6cFkzY0dMRWo4Q09tZmFaYmRyY1NpZWtEY2JpZ0lYUXdHSDJPeEV5OUlGWWRqeHlKZ2Zab0VodWhnTGl4WHYvdngyK3dvbkNEZjNSL0FCUURwT1JyLzV4V3h0czFBQi9aY1cvRHJGM295ZHBJUHR6eU1nVi9rVE5za2F5eEhtV0F1S3RoZThlQmw4TS93YnV6OGQyaUNBcEd6YnpyUmZlYVJGS24zamp4M0c4K1VsZ0dIN0YxcHJFQ0tXcEhRcUMzLzFOYWhNKy9UY2o4SzBYNHZocFQ5OSsvZENVWVgvMzBLWXJKbHJQS2piTWF0Ymg5OVE3RStxUzFhWm8rUitFcC8zdzcraDNjMC9TSm55eUcwZW84VCtuLzVwS21oU1dSNmZjUkJoNTYvVnJtaEsyR01LUzhyeGptYkdBZUgvU1AvdXZJT2h5ZkRIZEhSc1VnNWRUbENoMStxVi9UelhUQ2dYQmI1OTl4bnByVWR3NmZmRkxIM24xVWFydG8vRFJpNjkrQkVWTW0rK2tEbDdXVTZua1RBYkVnK0l4SmV0V21yZzQySVVRdTIxMkt4ZVM5Z25OWmtDOEZxUFo5UHRRdWZqd2pkTXBXODFmdjZzMkEyZnhwQVJ5czdNWkVFOU9iemNVUmNzZE5BbmM1Uk5rb1JhN2ZKNG8xRUlMdGR5M2lXanFqcFdqM0piTjVTY3c5OGkzK2hJQzRvRi84S1Uxbkt6NTk2VWxWdVFDWGxkNzhuM2x0dldJVEMrYXpZQjR6SnNkRGE5SzJKVzFzcVpuNmR6ejQ4RHphdUNEaUtWQU5KWk9LZFh1UTdPRlovSVNBdUlKbW8wN2JKUjY5NkxuRTl3NmljK0YvNjVWbVJsRTc3TVpFSy9CN1J6R3MrYTRvc1FndlpsZUdkdElQUXpVRjBsdnI5TUtaeW9nM21mUGRwS3hqQVh6bzRCRXBhbEZNQjVPQThaVDF6eXZ5WjZsZ0hpWXFaTTVEVjQ5Nlk3RFp1MUREenpUaWxiYjAybzlkYXRWS0kvb3ArY3gyZGMxSUY3UGJ0SFJKcHMrT2g2TGNlVm4xdFRqeW0xeFE4NUV1Zkt1UU1lakVlUU5QaGFpOEQ2NkJGRkkyTXdsQnNUYnRYZUIxSWE5WXBSWUxqMTVOY1RIWGRtYk45ZmdIaCt2UkU3aFRBWEU2eGd6Z2s4SERtMGJDLzZVTTJ5cWJnMExDSEVSejRLRVYrZW5aeW9nM3NTNFZVZmhxV09oNy9uczRSUUExc3JPcVBmVEtQTlR1cDFXTlZNQjhVYUpjLzhmbkk5Y0dHTFpLUG1qc2xaa2NPNzlPVDNmWXFDaHZ3WmRrNEI0TjhOZi9EMnd2RDkwUDNLUlBoMlU4cHN2ZSthcWFWcUpsVjNwMWIzdWI4dysxZG02a2Y2b2ZGMEM0ald4c24wVnMvZlAyVnRsaVRzK3ZXSDFNcm55TXpLZm0xc3JhYVk4SGJLZExta3RiS1BaVVdjS3h5Nytwa3FjTHprZzNpdWYvSEw0NHFmL1NGelNaaTczSDhuc2xyWHg5cjVNQXM0emsyVG50dkxhb1FwZ0YzcUxQc2lBZURkOGJ5a2Ixcm1TSzRvTVYraHN2Z0xpN1Y3MHQxU0dhQy9UK2EzQzNyRTJLamxmQWZGV1NrOTZDbzdzN0Nyejcwc3BIZlpPMXZMY25BWEUrN0JhVnZLaG5pKzkraDhaN1oyd2R4bHlLTzc2UEpQYW0wM05ZY1l6M3lQV2ZlMEM0bUdIMWliR3o4TGVNVFJVY2hFUVR3RlNOdHVKL1FZczdGMTJEeDIycmNoS2pWem1BZFpTaEkzVUxpQWVQcmZ1UjdoMUFKQUZNQ094Q0lpWEFVekI0bzdaU05LMURzbnNsbUlQbHhIck83czVMeXNnM2o5K0x1djRIWE16MS9vTXhkNk9iNUQvUURQamx1RzQzbkdxUEQ4aGpPSjJuemlTdXFCc1FMeFZUTHRaaDN0ZittclhJTDlyM2VwdytEdE9YM1dETU1WRFZSVC8rbTlIbGE0RGt5MVY1bWJMQnNTam1TRHJTRFRHdmNnMUt2R0Z2Y3UrUFJDWFBhY1dEOGxaSFBSUXR1bEk2b0xTQWZHK2x3VjFlT2JlbDc3YUI1K0g3VEJiTnZDZHppampYOWhCWVUvblJucVgyT3B5bU9hU0ZMcHdKdFlteWx4SjFiUjJBZkZnUlk0VERQRHFieWJKQXdzMkVrK0hTV2tVZG9CQm54UVBQTDhZN0t0ZE83WUhucWhkUUx4MmFoaTZhVEw0MnA4QndiLys1amQvNUsvK3VSK2VEZzFFdnFnbzdrOEk0MzhUbGIrQXJGdEFQT3lzc0Q5WWEzSnJBTjd4Zmd6eGNpdDhQaFhzc1JVMVlnRnN1Mmx1eTl4RTNRTGl3YTFoTmJERmR4L2dlL1REQko2VUhPSlhWbnhIZVZJUGszR2lrSVQ1dC9aZlZhWFpTdytJdDQ2N3VDWkhCTkFCbzN0aTB4QW94bkdDQzNpMCtRNEFFRk93MG1yRDFHMWRBMlBjdDdtTXhLVUh4THR1WUU5U3JRU0paVFFiRkdOb1FKcllMYW8rc09ubm5EdEdORGszbVhWU1ZXbTJnNGJzU0N1aTFBVUV4THR1WUdPdzI4a29RZXVZTlJqWXRVNFV3M1EvRnZLQjdhUFpiYm4xUExtQ1BGMStRTHhyQmpZdHlZWUpCZ0J5SzRYandHb3pvcWxaMWZYWmJBL05wdm1SOVpYMnlsTzFDNGdIYmJackQrakJaZ3JHT0tVZzlQRjJKNjd4VWIrQlM3TXg3ZHB1MHk1VnFuWUI4Y2dFR0F5NmpHWlRsSUpucGlKbzJkbk9CL1pCT24rYUZpUEdjVXlaUHRjdklCN01ndDFzMnVTMERnekU3Z1FocjE0Q0ZSN09oa1p0N0ZMcXR0bGpwMlZadm40QjhXQnY3YWJqTEpwTi94bkhDTUhzN0RIQW9tUmZUS3hVUk8rTDgweDBzKzU3cklUTTJST1dqOWFneDZJZ3l0ek5jbWQvYmdiODJUQ3Vkc3dwcEJnWDhMSmp4WDk2MzByR0RacTNueVROeWVQTjdoYlpEVlVsSU41cys3TUJkcklvcHdoMG1UVDd6T2dwSExKRGczSnk5dEJzNlBxbWtuS3lsUUxpemJZL0cyYkVtR2E4eWNiWENtUUdxU0dBa3YrOHdRcHF2R25TeVpsc3hxRW93MFNRdjgxdFlMMEUxTFpvUUx6djRXTCtZd2I4MmNEbEpBRUt1QnRqZ1pLVVpxOU9yTVZHdVRhdGk0QjRDWHdGVGxCbkEzWlBLSzJsMmFzdlUzQVVleXdDNGxrb1NpZGdCQTNZSFVFMEVwcjl0VmRhNGE4d3JJT085UVdhYXgxb21qMWhjeXNKTFgvM1A0MXNlcTVsUUR4cnMybUZmV1RCSUlvUkh5cW9USVdBZUUzeHlpU1hxR1ZBUEgvWU80clgrZ244MTRTMzJtSDRML1lKVUtKbjJZc3A3cWN2QnhYaG9jbUFlTVFnTEwwMGphNG9JSjY1M0RVNUQ4TDRLd3dST01ZUFFER2VSSGY0VDRwWWx3K0loeFYrdWtvMW83NmFnSGptYXRmbERFV01qSWNNZTBkN2JQYmpXNXpZRHdkUnZueEFQSFNWMHNoazJIaVdKMGt5T2VIOWlKKzZLYjZJZ0hpbXIzT2NDd2VMWFBwNGdhdDR3OTRSelU0TU9MQTZaTjJVRDRnSGRtbWRoa2xIVnhRUWo5MTIxV1NKWUpIOTdmeUxlTVBlZ1dhYno4QndqQnl6WG1DQk4yeTJVRUE4bW5tRjMrUEtBdUxaKzZ5ZUtCRXM4aHRQRS9XY2RqVnYyTHV4TmVCWTJ6M2t6YTE5UWVHWWNCU0g0aTVSdzA0WXh2K1dQT25HTkxDL1pnWmRNWWZWRGx5MndMM3pHN3VNZEpsZ2tVdnRyeGE0QlYvWXU3NGxFSXlKUjMyVkQ0aDNwL1dWd1JhN2o2c0tpTWN1V1RYWlNuMzYrVjMwaXYrR0ZlcVZxaEpvdHZHVHdJeWM4QXQxcGFMenF1ejBPZ2M3VzR6Vm5EOGdIdXZNU2Q0TVR5bmVZUlR3OEFscTE4TFRSMUgreStJZkpwVUxGcm5DM1IzT0pVV0JDSHNIZFg2YzFJSzVQZVNDbFFMaURiWjVGMFhTQS91MGkwaVhsZWtaczRVejNkbzZ5NStrblpVTUZsbjhONnlDWnNObGNweGNFMnprY1hyNUFQOVBSMUkwWHBlWjdwSDZsRHJPSHhCdjJ1WHV2UEQ5Vm9Udno3NzkweHNRWERINXYzMzdKdzV0dzdMQkl1K1pMN1cyaDR3RWRKa3Q4L0NoZlpnSUR0SzlEbEVKTEV4R0YxT0tEM2FtVkhxcnpoMFF6OXNyTCt3QTdaOWlCVFJOeTUvVGxRMFdXVGpNQTNUWldHbmNBQkNtQjA3SFFhcmtjVUdWZ0hqanZiaHQ0Yi9uRDRpWGU2bUpXa1pob0lidUptMDlzVmt3Z3pIMXBkd1d1MURSMkkvUTVjZHBzMjY2YVdTczNVZ04wWC9hWmxxcWJDUXJ6RmpzcTlHMG5xdlg5Y1dYcVlqSG1pK3RjYWZsZzBYZWNyNnMrRyt2d1o4WUlvTlp3OXlLSy83U05xc1FFTyt1L1lKdmU4bEpET3crclJ6Qnl0WGsxenpoclFHKytVSVlGdy9FVWl3dXcyZEV1enlna281UTdlbXhIN1BDM3JWQ1N6RGI4U3FtZFJoZnJWSkF2RFhibStrazcxdytEbHhlajdxZVBHL2JyTkFCSHlHMmoxaDluR3dvMndPRHdGK0gvaFN0Z3MxSnRxZGlOelpyaEF1Ykw1TkJLL3FtY0pjOXovSkF2Q1pVeUJtQlczRCtnSGh1bjZxRVBwM3VzREl3QkFFK1Bvc3lMNmdSSEtsOUEvU0k5a3dsVFhEN2FVYWxldGI1S1UwMjNCa1dubkdrMlRlWmJwWVBpRGZlVkJmT3k1NC9JRjdlRmFMZkRoNHlLVEFFQVQ2Mm9qUEdZQVFuVEEyanNxYVk2KzdKTllscEZaMTNMZGhJYlppcTFSOUQ3dG1mSHNYNVJuUVB6UzFUUy85MXIrVGt0WFNhOUpYMmtaTnFXT2FaSTFpOWVnQndlV3VvRzlkUitrenloTmZINmJaYTRnWFlVOE1vOHgxaktkeVdaTjVqTXdJRFpnRWtaMzkwSEVZdG9PVWZDNzR0NEJvem0rTHAxU25pcjRWVDZTM3drQzZ2M0RrS0Q5UitpM1dNV1hUWEVhN2x1QXJXMXE3MjRoSllJMmFuVitYMEtmcWJtSGRneE1MZVBhQi9uQUN2Z2NIM0MrSHBXK25HRVdwZk5pRGVlRnRjTlQ5ei9vQjQrZGNZRzBWTFJMc0NOZUlCaW5XVEhMbUxoMG1EK0VUemJLeVZVWDdLSW1ScTJEdmI1eGMvZXZvYk5rT0p3aXVsdU5WOTg5aEVKOU15QS9sQ1R4T3RYTmRYVEs4cEtFS0FEWTZNTVppcjBGdS9ZVExSbVdiSXpiU2ttNzBJbVI3Mkx1MUNwOG9GeE90Sytxbzc4K1E3NWljOG5yb0xLbktZWG90WlVycEd0V0NSNnltTmMyNFVqek03N0owamJRdktCY1Q3ZmFrTHRwZk14QVVFeE12czIxUTRUQThhZW1JcTZkeno2V2hEMFd6STRTR3hkcmQ5NzRQcGRtcllPeVBrbm9zN0U5MjIrU1huRDRpWGZ3M045QWo4TGQ1c3pLMkRxUmdwbW8zeWlYZ2o3dnNzdldsZDhYemRBK0xsRDR1WTNpRVRJL0EzV1I2Ykd2ZDROazREV2J2YVMyckhBbi9RRmQ2cjIwT1ZrZzhtSUY2Vk84MW9Nd0M0dkVyVGJHZzZyMDdTYlUyem5XQ1JmYmt5OHZSUnZ1Z0RDWWhYL2phelczUnphSGJWWUpIeHpwRHM2MWFxK2ZCR3BXWUZHbVVHeEN2UXRyaElVOUhzbnFMWlZZTkZqdmgwV2Z4MjVsdXlwV2oycnFMWlZZTkZ1bnNoNXh2SFFxT0R5VDdoZ2gxQktxb0hpM1QyUXZLTDFEU2RTN09yQm91OGwzNTJxU20wN3JBMXphYmY5R3h4c1E3L1NtZ3FSc3JRbzV5ZUdsL3ZQcGppaWpMZDFPMnNhVFo5dXQza0lGUU5GZ2t2SU85bWtRWUM2d0JYSDNzY0dia1hOS25wSzBPUFluSk44WFVPbnRxbDhUUitmN09VN21xa2tlZjNqNVhnRHM5SGFYSmViYXRTMm4xK3dzcmdjaFVQalZYVk50bkVtdVlOZG5RVXpZWXBIanJna085NlI1WFNLN0xGeW1EOGh5eTdTQUtCVmc3TnhsY0NWMEhwRy9HaGdxK0hzazFXaGxlQ1oxbE5mWk9BNklTUHZxTm9OdGlLaHRYMzg5b295SkNVMU4vTitGWHFtYzZsMlZEaURRZWFnZktua0FEbVRQbEZWbG9WcDQ4YUZ1VFNiSkNNSXdlWEEwbXBxWjdtVExtOVpBRzJ4aTJYWm52QkhpdERqMTdwQzdEODZtZStvZXRMMWpkUEhJS1BubjdSdHFjS1hNMkd5VGpoUWtqVFU5c1NaZTBwKzNTRVlHMHlYV1Y5TmZnRW9nT0dqMlkzQVBhK2tGeUFMZUJBcHFrY3FqMUZzNzFnKzJnMk9sTGJTeTRnOXFPKzJ4blB0eFRUMjFYZ2U4SDIwZXkyMkgxR3FDdzBXK3NHWG41aGZUc0tmRytBWDFxWnE0NW9mcFFtRzJBL1ZrSTF6eExORmhnaEw3ZXMrdGpJUUJsNmdJaTk4WEpKUTVxOUFGdW9sOTYzNEhpenlabDNKSm9nYytEUzdKRm0yUlRYU1R4RzNVbjk4a1RZOXRpd0hXODJSZHJiWUFKUmNxd3BkZlFQMUI0ck1kY3hxQVRxbGwwSDJIek1EczNHcnozRjA0aUUrOHJRZTRORmdoOGU4NjRYNmE1aWVtUjZwZFVBemR0WE9IbG9OdnA1cHFRV1hqOEZDSVdvRnZ1QmV3NWI5cmlsUFRRYnVyNnArdlk2d3BWTXZiSWR4ZlFBdnZRbWtZTkp3K2pTYkZnZkoxZ2tIZ21mRGVxRnEzZTBzQm9udkFMZ3N4L0dSRFh1TjBpWFprODhrK0hpR3lRSEZtbUg2YlUxelNZLzlaWnFOZEI2REZWM0ZKdG9qR3BYODZ4bWVwalVuSlZJeDNIZUhXaWFEY1UrZHBDOHJYMGxqa1ROQ2pUVG8wWDNFNFZCaFdDUlVRKzN0UFZYL2RZdXV3NXdqOWlvc1Z4MGlGNVBmUk9JUG9CeFE0OG5KSU5GeGgwT0hPdlBMbFRIWkZjeFBaZG0weTRleGFESjFqQXp2dHdLdzA5NXdPdUpMVHNlZ2JvVndkZys1Mk1lNlkrMnFDd2ZMREx1OFpyRWZ1VEQrMERUWDRlT2NvLy9TaHNGRytxV3lnZUxqRHZnd2VGVWw3WExMdjNXbTI4QldwQzJkMTRmMHVpLzg4WjNDZXZ3NlV1dmY0YWpnWlZnaW4raFlKRng2L1ppUTVTRmtZaUlPZWlyT0JFUmMvQ2R2K1FxM2JldHhrYkVubjNCSWtrY0ZQN0lOcXQ3SWdyZ1J6L05Sd0EvbXU1V0tLQWY1Vjk5RlA2eUFJZmJnNWN0eUZFQy8ybjNVTWltbVRzOGJFQmF2RWhOUjZEcnJHcW15OGUxbHh2N3NjZ2R6S1JNcFdDUndlWEdmcHhKSUl2Y2RLVmdrWERlUGluUytVSkdJZ0FucXl3b2xMdjgySStGYm1QbWhLYkVhY2tjeXhYRWZzeTg5a3hYTlBqcXZPQklyaUQyWThFN21UR3hDc0VpTVQ5dXo5Z29yOG50cm5vK0RlVGRXdm1RaDNrOTFxVytQSEpYRVB0eFhzRXZIeXp5Q21JL3ppdllwWU5GQm8yRkY2cXlNcFFORmhsY1Flekh5b081N2czTEJvdThpdGlQMXgyenl2ZFhNbGdraU45ZTVXc3RHcFlMRmhsY1FlekhPWDRtNVlKRlhrWHN4emtHT3lnVkxQSXFZai9PTTlobGdrV3VlUFpIelRNMkZ6KzJFc0VpZTJvajdNWGZ6THozV0R4WTVLb1RpbVRlc2JuNDhSVU9GcGtYKy9IL0FUWEVibUNwZVFBTEFBQUFBRWxGVGtTdVFtQ0MiCn0K"/>
    </extobj>
    <extobj name="334E55B0-647D-440b-865C-3EC943EB4CBC-44">
      <extobjdata type="334E55B0-647D-440b-865C-3EC943EB4CBC" data="ewoJIkltZ1NldHRpbmdKc29uIiA6ICJ7XCJkcGlcIjpcIjYwMFwiLFwiZm9ybWF0XCI6XCJQTkdcIixcInRyYW5zcGFyZW50XCI6dHJ1ZSxcImF1dG9cIjpmYWxzZX0iLAoJIkxhdGV4IiA6ICJYRnNnUVMxY2UwRmZaMXg5SUZ4ZCIsCgkiTGF0ZXhJbWdCYXNlNjQiIDogImlWQk9SdzBLR2dvQUFBQU5TVWhFVWdBQUFWUUFBQUJYQkFNQUFBQ3BYNkNjQUFBQU1GQk1WRVgvLy84QUFBQUFBQUFBQUFBQUFBQUFBQUFBQUFBQUFBQUFBQUFBQUFBQUFBQUFBQUFBQUFBQUFBQUFBQUFBQUFBdjNhQjdBQUFBRDNSU1RsTUFNcG1KSWtTN1psVHZxOTBRZHMzMVNwRjBBQUFBQ1hCSVdYTUFBQTdFQUFBT3hBR1ZLdzRiQUFBSFkwbEVRVlJvQmMxYVRZZ2NSUlR1eWM3K1pEUDdnd2RCRUNZSS9oekVqWmVBZU5nRk1lQnA5K0pKY1BjZ0JJd3dLNExneFIzUXEwd2lYb0xHV1VGRkU4aXNFQVdKcEFkQkpVallSZkFnSG1aTkRxSkNKaHBOTXB0Tm5sLzF6MHhWZGRmcnFwN1pJWDJZcWE1NjcvdStycWw2VmE5NlBHOVByK0pieCtvbjhqSzAzNy84YWw1Zlo3OUxiU0k2NSt3V09aeUI4N3V6R2Q3M0hjb3dzR3VlSXVvOHZHQzJ6YUlwdkVsMGcvRUhjcEgrTStQYnR4Ujg2bFFaY3d1YSs0bXVNd2llTjBZMzJYYkx4aHJST21kcVF3T01neHhHTGVOUk9OOWVXNEhvbjk1ZFNzbUdaalFEcEU0N0tjaXVWZnVKdGxrZks1b1dFVE96UmpDWVdRNjdScEFzY1paMk5Qd0RMeExkNWpnczI5b1pLSFkwZUtCZE0yRUZNY2JjYXQyU01jbzhPeHFNZUhNNHdrZ21zaFprTkN4bHhCbExHc0NZdzlFQkliVnBsR0RiQUk0N25LMGxEUXZURWxLWldjZnhTMjBzQit3c2FUaVlFajBCcWV6Y2xRU1ppeHdIdkd4cE9KaEoraDVTVjgwYUxGczREa0RZMG5Bd3l6ZjNRZW9oUzBGbU00NERYclkwSEl5L2dWREdMN3htZlZJTHh3RXpXeG9HWm9wbXh5RjFSU0xOVjJRNEFHaE53OEJzN25naTRtM24weWQ1TVJ5d3NxWmhZQnE3SGhZSU9pNlI1aXN5SEFDMHBqSERGR2dMY1lUb1dqNTlrcGVaQTBiMk5HYVlhYkZSZ1ZSbWl5REo0WXBtRG5qWjA1aGgxc1Rlb0U3MEw2ZkNxczNNQVhkN0dpTk1xYjRPSUovYnpWanBoSkdSUTdUWjB4aGg5Z1g3Rkd6UHpMdVpRVWgxb0RGS0xRZWJvVWJHcHNoS3JaRUQzZzQwUnBqMmhwQXhuN1VydHRGcTVJQ3pBNDBKWmp6Y1ViVm9BSG1naVFOS1hXaE1NQmZEVExWR2ROZW00MWdiRXdlY1hHaE1NSE5oakNvUElnODBjVUNxQzQwQnBvaWxTbHlMTklEa3FtaWNtMDQwQnFuQkdnS3BNNE9RaXAyRUllSzUwYVJuazdVb2pSVlNGMFQzOW5OTkdOY1JONXIwTTVqNlNxaE5KSk5ML2NnVXZzZ2xESHNlTjVwRzJxSEVTTnlWMDVCYTdWZnFwaW1WY0tTcHBYWGJZbnlVT1FtcDRRVHJRMi9EZEpqZ1NJTisyMGpJcUJ5UHFnYVJCeUpCdTVWZ0NDb2NhWW9wZzNXaSs2UGpZSnpXMDNtc2ErZE1DYm96VFRrcFpuLzNwQktUdDk4ODhBV2lMOUlmeTVtbWlIUDZWUlZydnJ1ZEZubGdjbng0eGVmVHJ3ZFZITnc5K3hUUnFVUnRXSkZKay9BVGJ6OStia3JWUmVxY2pDOUlqY2V0Wk9Hak92VmFrb3hFc1Eycno3UzYrRGFiSnJic2ZVOWdpblplNnQyUHFTcXU5VnJpa21vZzNXM0ZGdEczZU9IMGUxT3JqRzZ6YVpKK3hWOEIrSGV2ZnZuRzZlNkZsdTVvNkZrOExhbVRpeDh1OUd6Q1V2RjFiQ09iZW0xd24wMlRjQ3RVaUk3S284eGY2ZG5VbFlmbzFkdVhqcGhpVlE0YUJKUEhaZWFwZUtrU2xSaHNocUFvdTdEbHRmUmdsWVBtUnoyWWJNWkxsUkNBSGpmc2lsaDVjaU1DWHRyVDVxQkJyR3JLeUY1RG52TG9jbG01WW1oN0F3eVZJWEIwcDhFcS81N0NPZHBkcWtUMS9BRHl3SXZKUmNiRHlWMVZvcldpV2RRUGV3OG95UlFHV25mcGtxQ2RpcW1id0J3MGlWK25KWVV0ejZzTklBOU0zVnBuMER4ejdQWW5lbi80V2twYVVvK3B5MWdkZEJmWGUrUldpWG1WUWZNaTNUMUxLNFdyVlpsTEg0dVQ2aVREK09qN0pSdnl0MFFVNFdtK3BldE43OGpkc3BJOUFFYWQ0Y3NxNmd5a051Vkh5MUZPU3pWWm1xSWZaRW1WdWk3MWpzeGVxbS9JdDBIS09xdlV1TitrU09WcEhnaVhlZnlpc2hnZFpsS0pJWjQzaUR4UTU4RERzalRZN2ErS0RrRWNQU2krbzB1SFdkTkdwc2dEQTcvWUljZTN6Z0VJbG1ZNk9pZkQrNTJxUktmQlRHbnhRRHhaM3kvWk5BNnc4elJ6MGFFK2tyS21XZXFjUHQvRkFGaVg3UE1VazFKWkdzUzJrSEZhN1RjRnB2UUxoTDBpcXltMFVaT3lZWlZ0TXNzS0I2d3phTERsWGdvd1o5VGdKTUdNSHZhaGkraHlOU0l2dmZaSVBhajU4NkVubzZwY1h4SUgvRE5wRnVORnA2eitxMEtDbVFsazRlTjRKRWk4WVkydXZ2WUJFZ2VRTTJsYTBhekMvd1IyNWE2UllLYnA1UG1yZjMxZDcwYUljYVNENXkrZzZtUnl0WkV4c3NvU0Iwd3phZHJ4TWx5aGJSbGFoWkZiQmxkMjQ0QjExSmxhN0hHRHlTZmZqUU1CSUJ5Qk9KWU5wMWZFNmdZekRLazRKVmtQZUhBK29mRGRlMUt4dXowVVNCeFR3eXI3VWxGNXBqNXUzTG9EdmJvYWtHbGg5UjZVaXJFYURsRXRyTjZEVXZHMnZCcjBha1hacmZKdmxmdjR6UlZYdHdIZ3pZWG41SmhWMi8zQUtMNjJONDVTRjBPSnJYaDZ4VFNPTUxHYjI3ZnhGVnNxekVpdzlJdWpmU1dzRG1XczRtOGxhdjZXcXJCWDJZREdjZitLRmxiRmYzN1V2Sy9uTWJpU0gyOUE3Q0NucUhPV1R1bGhGVys1MVoyV0haaWpWVVB2b0F6L1MzOTBqamIxc0NvU0VtV25sUUdTcjdrY1IzVVhkejJzZXB2eGl1dUM0bXFMZmYwSHJqN1lyVjVUZmZEYkxLZzFlM0JYOHVsMjB4WFgxOElxTnZxM1hERnkyT080K1p5akcrYjdsdUtDVGwxVkt2Ym1wZ1Nlait5Z1M1OS9HUmdpcnNvT3BUZjB3M1c1ZFpEbFVaL295dHMyaUFlaUpMQXN4K0xpT3hYem16b2JWQmViZ25oL0ZQMGZndlZiRG5zVGgwSFNUTVNER3QvVXNXajVHci83NmRPUExUeWpmUFU1NWEvemgxOStkTmJDZDhnbU5mb0dqT2pVRTBNbWRxZmJwTit3Tloybm5hYTc3NUE5a0s5OGRicE5ONWFHekp1SDdvY3pSQmNlYTNLdS93TTVFS1BQK0pPNUhBQUFBQUJKUlU1RXJrSmdnZz09Igp9Cg=="/>
    </extobj>
    <extobj name="334E55B0-647D-440b-865C-3EC943EB4CBC-45">
      <extobjdata type="334E55B0-647D-440b-865C-3EC943EB4CBC" data="ewoJIkltZ1NldHRpbmdKc29uIiA6ICJ7XCJkcGlcIjpcIjYwMFwiLFwiZm9ybWF0XCI6XCJQTkdcIixcInRyYW5zcGFyZW50XCI6dHJ1ZSxcImF1dG9cIjpmYWxzZX0iLAoJIkxhdGV4IiA6ICJJQ0JjWW1WbmFXNTdZV3hwWjI0cWZRb2dJRU5mWEdGc2NHaGhLRlFwSmoxY2MzVnRYM3QwUFRGOVhudDhWSHg5VGw5MFNGOTBLRlFwSzF4aGJIQm9ZU0I4Vkh4Y1hBb2dJRWhmZENoVUtTWTlMVnh6ZFcxZmExeG1jbUZqZTA1ZmUzUnJmWDE3VGw5MGZWeHNiMmRjWm5KaFkzdE9YM3QwYTMxOWUwNWZkSDBLSUNCY1pXNWtlMkZzYVdkdUtuMD0iLAoJIkxhdGV4SW1nQmFzZTY0IiA6ICJpVkJPUncwS0dnb0FBQUFOU1VoRVVnQUFCQk1BQUFIekJBTUFBQUNBbEVoTEFBQUFNRkJNVkVYLy8vOEFBQUFBQUFBQUFBQUFBQUFBQUFBQUFBQUFBQUFBQUFBQUFBQUFBQUFBQUFBQUFBQUFBQUFBQUFBQUFBQXYzYUI3QUFBQUQzUlNUbE1BSWxTSnU5M3Z6WFl5bVdhclJCQzFSeEJZQUFBQUNYQklXWE1BQUE3RUFBQU94QUdWS3c0YkFBQWdBRWxFUVZSNEFlMTlEWXdzeVZsWTcvL1BlenU3UitJREU5dXpnRTF3SEdsZTdNVENaK1JaSVh5T2hNMnNndDlaUkxabkVmZ1pIekh6a0h3K2hZQm55VVVPT0lSWkNCeVFjTXdpMjRCUFIyWWpRREVveVM3UlhYQXVsbWREZ0FBUm1USDRmaXlUbmJYdjNyNjdkOCt2OGxWMVY5VlgxZFhkMVR2ZDB6T3pWZEpNMTg5WFgzMzExZGYxZmZWVmRiZm5UV0lvSlJLZERKR0l3Z0ZNQWdkNk8wbFVKa01rWVhEbEU4R0I2b3RKWkNaREpHRnc1UlBCZ2M1WGs4aE1oa2pDNE1vbmdnTmlvSmNmRFlYWHN4NElpSW5vanlQeTNCd1FBOTBpb1hERGljSzUrVHFCRllVbzFBbjUvcmQvL0ZzZjZoQnkrdzF2ZU1NOTl4THl2Qk9GQ1J6UmM1UE1SV0dGa0Y5bFNOWUoyV2VSWHlEUHNTdUhZQW4zTjcwYzRBTzlTajdnZDdKTnlMRWZxNy9Fcmh4aWVubmdlcVlNOUNMWjhEa0NOa1BBbXBhL3VIQ2ljRUZFaFE5MHo1OENQSzhXbUFpZVYvbXlJaXdYaENFWHQ1dGNGTHJYQXg0UThrSVE2NTJ5Q0llNHVEeTZJRDNuQTAwMi9RNkQrY2o5ajVWdGxzVWhMZ2hETG00M2c0R2U5WDBJbnJkTWlEOFplTjdobGhPRml5UVlnU2pNYzYwd1Q0Z3ZBWjVYM1hlaWNBRkZZWEFuNkRTNEZYYURhT2VBUlp5Q0NQZ3g3WmRnb0N0SFFVZkJyYkFYUkd2SExPSkVJZURIdEYrQ2dmN2ZmUHlsVzhIN2wzN2ZuU2hNdXd3RS9kTUhXcm9WT0FOMENKN3ZybFBHQVgyZ3BWdUJkMVNINFBudU9tVWMwQVlhdVJWNFJ6VUludTJ1MDhZQmJhQ1JXNEgzVklQZzJlNDZiUnpRQmhxNUZYaFBOUWllN2E3VHhnRnRvSkZiZ2ZkVWcrRFo3anB0SE5BR0dya1ZlRTgxQ0o3dHJ0UEdBVzJna1Z1QjkxU0Q0Tm51T20wYzBBWTY3RmJ3TklocFk0RHJEK2VBTnRCaHQ0SVRCYzZxYWIrcW9tQndLemhSbUhZUjRQMVRSY0hnVm5DaXdGazE3VmRWRkF4dUJTY0sweTRDdkgrcUtDekswd29jd0ltQzRNU1VSMVJSTUxnVm5DaE11UVNJN3FtaVlIQXJPRkVRdkpyeWlDb0tOWEl6MUY4VklsVHNNcWFGQStwQU40TG5KSEh2VkFoYzR1SlR4UUZsb0djSUNiOTVRNEdZcXI2N3ppZ2NVQWI2a253SVFnSXBFRExieGFhTkE4cEFYeWJrZXFpRENrU28xR1ZNRFFlVWdRYTN3cFZRenhTSVVLbkxtQm9PS0FOZElmelJTZFEvQlFMbHUraVVjVUFPOU1uTC93NGg1RHQvNWtUcm9ZVFFDbHh5dWpqQUI3clVBRGtJUWwvcElvZFFNbDFpK2pqQUIzcW1jWGIxWFE4KytPRFYreHI4b2VxZ3N4eGkrdnJ1ZXFSd0lIbWdreUVVaEM0eHFSeElIdWhraUVudHU2TmI0VUR5UUNkREtBaGRZbEk1a0R6UXlSQ1QybmRIdDhLQjVJRk9obEFRdXNTa2NpQjVvSk1oSnJYdmptNkZBOGtEblF5aElIU0pTZVZBOGtBblEweHEzeDNkQ2dlU0J6b1pRa0hvRXBQS2dlU0JUb2FZMUw0N3VoVU9KQTkwTW9TQzBDVW1sUVBKQTUwTU1hbDlkM1FySEVqK1hsd3loSUxRSlNhVkE4bGZrVXlHbU5TK083b1ZEc3owbGFRaGtReGhxT1N5SEFjY0J4d0hIQWNjQnh3SEhBY2NCeHdISEFjY0J4d0hIQWNjQnh3SEhBY2NCeHdISEFjY0J4d0hIQWNjQnh3SEhBY2NCeHdISEFjY0J4d0hIQWNjQnh3SEhBY2NCMkk1Y0RkL3dZcjE5Y1ZZZks1d1lqblFzeFlCRG5oN1l2dnFDSS9sQUx5S0xXM294eUowaFpQS2dYWmFRVEI4SjJKUysrN29Wamd3NTR0QzVLeC9jdGNyWC9mUUorcFlZSFlVQkM0eE5SeG8rcU44RU4raEwzN1R2VUlhdmhJUDZrb25sUU5QKzBQODVVVDYvL0tUZ1RDRVB4U1JXTmNCVEFJSFp2MEIxbDdSYUtUODJib1B1MmNzZFprVHo0R09QNzc3RmgxWmVTT0RQYklBZFNBVHlJRUZYeFRzTElDUFV1QTdFOWhMUjdJRkIrQ0RNQ3hzV01CNlhoVmduN09DZEVDVHg0RkRKZ21HVDRHWXVsSUNmWEptS25CNVU4QUIrQ0lNRFpiMytocThHSDV6Q25ydHVtRGlRSjJKQWprMmxZWHpuakY5U3lnTTVuSW1rUU50WHhSK3lKTDJMbkdiazVhc21qZ3crQ285RGM5YkVqNUhJdDNVbGhnYzJOaHlvT2JMd3E0bGdWM1N0NFIwWU1OeTREWEphbnZtQjRkdEJOVVBuTSsyOC82ODRXdHpDRnVPMGRuM0pDTy8reUFaWmlpSU4rNWJWcCs3M3hJd0dtejF6R0tOWDkrS1JwQzJaTTJmRmM3NmxoWHJPNWFBV1lOMXZqY1o0NEt0b2t0R1pZWWdwK2I4VU80NkNXV2x6ZWphM0o1UDNleW54UnNOWC9WbDRTZ2FRaWtwdjZRa1I1YTRUUGFTMnlyVlA1SU1OQVJFeWRyYk9oaGFrYzViTGV0bUd1OGRvajlhMVNWZkZHeEhlTTVtODBwcklvdGtMZnlkYkFQYXUyLzBEYm1aWmMyUTVGMWN2N0V5Q2MzdVgvUDM3eVB2LzRlQlFNOWRUeUtxYVRjaTdReDduTTc1N0hrTmk3c3pxWnZweTVmSWdVMmxGWkxoVFJKdWNBaFJtUDAxLzVhNzRmZWpzeDNHcnVSY0ZrYloyazlFQklacDF0SlZyQ0NQU2xSOEdwTm80OVZiUnp3bXJrdmdoWVJ3NDFqa2xPcG43NE92RkY2OVJreG9sOGpaKzY3U2J4aGVhNUI5cUxOS3pxNng5SDBOSXp5QWRJVkQ5RThqR1BPdldPT1ZYRTlVSUZHSUh5QlBueFcrbmpMbys1OTh2RTdPS0pmbVdMOFp4UkYvVldIMjlHaFZVL0IzRWFzWkx1OVgvV1p1UmRDa1o2L0pBZWRGN1lCUU9leUJNUXI1cHh3SVhUazhyYllGK2VzMEVnUVRQR1VkaGFOQll1WTErSFdURnMrUkkzckpLU0JSNlBGbTlhcy9RSm9vL0J4QTNmOS9nYXJTcXdsbDlDSFpqQ2R4VFZvbFhiMEZudmJOeWdXeUc0OHFUV25keDcyWnBvNEN1M3pQWTIrbE9LUTZMMzJNWlpDYlQ0WUZ4L09XNzNtOHlkcjgwSk52M2dCTXN6ejl6aWUvZFUvQnpCTTlZWVVGdXlhc3V2cm4xNnkvd092a2NFV2lrREJBcWloUVNYaEhRTThmdzRRQVo0YjY4ZVE5TFJVaTFMM3hHNis5NitUazVCY2grdnlmM1hYeStaZi83RTlCOUE1RE1aT2xBN2dNYUNIWVdrVG1QclFBZzVqVEtNZ3JJT05UWmxpYVc0UGl0NkRpS3FSL0g2V1ZhS2toYktoMWdQdkgvL3huWG5WeThrWGE1RHNnZHRjdmZVc1hvbjFXcFd5ejBsQ1FwMGdnVVlBRzR3WklFUVY2bmxqMnJYdmI2NUVrNDdzcEZCMkl6UzE2djBCWUFUeW5maFNVS28rMmtuQUZOV3d1bDZBRkNLSnhtem9obUE1RkVaRHNGOWJJQjBKUU1nTUdUMUZ5RldDdExOVmlTOUkyQXJoZkRVcmIwQ0lIaE9iOTZIS1V0Y0VoaDdsS1VVZ2FJQ3dLYTNWQy9xbHM5akw1U1JoZG1UYkZMc2tiOHpLNXlkbEtCK3FJZzFjNVR4YUZnY21MaHJqQ3NOQndaUWdVWHAyZWhOM0hHQ3FxWk9BaWlOZXhQb0UwaktXd0REVlFxbG81Tjd3dStXRmVmSWlrYVU1SWNpTWFEYTk0N3FzVWhhUUJ3cUpRSlVUUld2VXpRbnlMSXBLUWdXVGxPdmtJQjZQS2NaTW5GcmxVWE1wU1F3VE9aNm5xZVhQMjF4TDVScUR6RkZmb0tmM0hKUkF2NmRCMUV0MmpFcnFKeU0wK1J3VVNMRG5hNEhQTVlZNGFRb3BDMGdBaFVmZ0N6SGQ3bkdaNmJVUGZmVDJQYzVVNDJ1cXBTRWZ3SWxUc2M3akx3bHlzRHplZmM0VHNTblVRQk5tbVVtcVZtQ1g5QmlGQ285TTZoM0hHQjB5d1lsRkFnVU9pUVRONXVDdzVOMHZrZmpvMEtEbmE1WUszd0NkT1hqdkRxeFNGcEFHU29qQlRKL0srWnJUUUpkdDJMRlVyU1BaclV0ekxXSWt1aXdtaUltS3hTTzBLVzBBY2hDMDdhQlBVNmcydmlna0ZtTTUxRTJDUVI5bXhpOHJwR25FTHBaVm9XMDZYODdMYjFEY21PZHJpSEp0RlU0V0NSU1orYjBQR1U4V2tLQ1FOa0JTRmg1RWE4eHVqaE8vSHRqdVBaQnl4NVJEYkdKZUUwbHdnTzdIWVVoVUd6bWQrWTZXcTZ3TXYzUElHME1NOVZMVytpeEo2ZEVFRHBrWjJKSHhOVG92cmNwVkNqYWg5Z1ZmT1FmV2s4NWNyaUx1aXZsVkVpZ0pDY1dnYUlDRUtkTWJkMHBBM2lSUm9yY2hQSXRtZlJUenRZbzE0U1pqTXk2b3BZc1JvblZtQ3VaWUdQSkxXbFJuZzRDc2VOV3FPWksxU0xEWXFOeExXODZnd0h1TU1GTWZUWmVWRlVhQVlVZDdoS1M5b1JjdVVEektMSmhOZXllNHFSQ0Z4Z0lRb2xBMUxzeFpTK2NhR2E1SjM4MUwyUFJpbE93SmViZ2FWTWoxODNJT1JnTEF0R2tvYnFkeGhma0JKS2JoUjRuQlVOQy9FT3JRZUJUK1BETXJhbG9CU2pDaXZLbWdmSk0yWGw1SUFSQk42UkloQzRnQnhVWmlCNFpQV1RZQ3ZsekIySmJTdUhueFZFS0ZxeEZVcEk5MkVTVVpnc0lrRXptZHVoZHRVVVdIbzlrcGRXUThpVWxWUWx1cG9DNnllNGViaDFRWlNSRXRvNmlncnRrbG5pNE5mVGpJV01oQ0Z4QUhpb3ZBVWlQZ3hwNHhmMTFXWENzOFcxMlcwcmo0VUl1NnBHbkZlTHBwN21WcktUU0Fad29FZ0oyV2t2azlYLzFqYUYySXRqN3EyZHF3cVlxUTIzcEllajB2SURRWE4zWktBdFNzOHZpWmNERHhIdTJZZ0Nva0R4RVdoWnVyWG9yclUwc2p6dkFYcFlQSnF1NkpZMVloTEw0bUNkUVF2TXM4ZEtSTVc0dFovY2JoTGRJcWlrenhjZ2pDUVdwMW55V3RvN2RqVVBFNFNsTTQyR3p3NWorU3JpNDBvcnltbG1FaDRYays1WmlBS2lRTVVpQUk5Ulh4ZGFad204RkNIQ2lHakxldVVVRjlVamJnb05jYzhta1ZNK05MbEJjNW5kTk9scWc5dUJiclhqUHRkT1kzQkVGbzdRdFVvK0JWMGx3K1FyRGF3RWVVMWprVnpOVG1MaUR3Y0dWNFVrZ2NvRUlVMjlHc1B0ODNpU3duR1NrZDI0Qkp5SDVXVldYZGQybVdYa0cwUmFpeDlCdHhqTk95bnIwbHJNSE9XbWpWeUtwREsyNEJTWHp0UzBiaHVnS05acTBqbUR5VVFiVzFIVnBIclRWQlUyekxmRUJ0ZUZKSUhLQkNGZXNpcFFPbVp4eXN0QTRISXZKaVhhb0FxWUtRUnl6dWlKckFpTEcraU5IV0VMdlFoY0VkTnl2cExqTVlhcHJXK0c0T0RyaDB4OVZRMHJrVEFyeE01RmRZT0JKQnFSTTBnWjBJWkNhUUFSNUhoUlNGNWdIeFJvUG9CeldPY2h2bDRtd3p1Q3c3cExlNklLR3kvWUJ1amZDUkw2a25yWndscUVSdk8rUXh1QlFnVjZIay9hQXZiK2tFV3Vnd0FFaVZqM1FvOXBEcXV5VXJVaUpLQ01ZTVdQd3NKTHBmaFJTRjVnSHhSS0FPTis1SmtIbHRDQmdEUFExZTV0UVlPK2I0c2FDaHloYjhIM0ExNXNXU3RjOFJhUURhRTYrZW82bms5cHJpb1hiTWIxSTkzSy9SU3VCV3FpS1lUU1IxdGJFTW1YeVdqbDlXREU3SWdpQTB2Q3NrRDVJdENWNldSVTdLQXBqQ2VoNjVMU0NPaWJFMGpvaEpRSGFjNE9XeDhIc2lHSUZlcmFSQld0eWswblE5WkJPS3J5TjRKWTZwcWJvVjJqRnVoYVZZZFpjV0l3azJBNnNESlVOeEtGSjU5b3ZHKy85SFg2Z29Yazh5UEdDQW1DclJNT29Ka25VV2s4bVd1aUsyYjFUVFZpRWNDU0ltMEUxU2lBcHljNE03bjQyVFFNRVJ6bitiUkpTTFg2d3V4TXRYRUJpYlVoQ2twRWg2dlVHa3JRVGcwV21TMEVIVGRIb2N5WFcxRTRkWGd2MnFRMnh0cWZZTW9SQXdRRXdXcXd6Zy9NS0xabjhhcFVMeG5IbGhWSXlxMTFyRVJvWlNjTDlFRHdpR0UzS1EyMkFKL0FreUkvQzVBL2pnREFtam5GR2ZYekR5aklHQkVHUWNXMmtMV05VYm1ZU05DS2ZBVEZxTHd6ZVRzeDcxU1MyL0JJQW9SQThSRVlRRGQzRFlRa0pCVlZYbkRvVFdOeUxQcGRTSEJmWWxoYmVMVWlvZkF4OUttQ29kWkM2ekZOdFFQYnFUTTNBcEFGbTlHdVRZVUkwb3Bxa2ROcEQ1VXNpajhUWEsyQ2JBelRRMlJRUlFpQm9pSlFndlljVVdoekNwUk04dFBPVklqd2s1Z3ZQVmgxU3dHYWdMbEVIWnhubDJjNzVMUk5XTFE5OWpUQ3JwYmdTNWZya2MwTlcvMm4wVG9hSWFraXgwT1liU0pvZ0NUL25leGFrL3poZnlQK2xnTW9sQTJEeEFUaFRwMEs3Z3p3bFJFNXpUTTY0SERTSTFJblh2UjZNNVRBcjJpNGNYMGRYMjNnc2MyVEhiODZ2VzQyMEYzSzFCN013cCswVHhQUmVobzFuakhQTVB5ZmlXS1FwWFB0N09CbmJJUzJNQUdVVGcwRHhBVkJTcmc1M0hmR2hlZzhGUlF0RVlFL29WRnJ2VElYMFNGTUREblRYQ0ZqdE53RHVyWHVkYUdXZHVQeHJzVjF2MldsUDlqalJxZVhPZDNKcy93cnhFNm1oVzJUSDRkV1QxSkZPQWVPd3FnNjRTdGt1Y0NtOVlnQ2hFRFJFV0J6bjJSeHJBa1I0L0JmTGVyNTlFMDhOYmdybUtRTUhKaDlqMnRzRmRKdkdEQ3IrUjFmUGdqSmRNbTBlTTBWcmtrSmJvVkZOSm9JcXFkc3RsaEZLR2pHWmFLMFc0WERTU0pRbGR1ZXJUOHhoZUNkWUJCRkNJR2lJb0NuZnRNQ3doQmlEa0NkdktCb1NST0k4TDhFNjdTbzF3MWgyUjdNSEErODF2Y1FFOUVWblVuS0NoRDAzczBudWhXZVA1UkZHb3hib1dlYnNiN1RVRkxrYVpTMjF3bG9CSFUyQTZQbXE1d00zUEo5c3ArSSsyZ1FsZ1VvZ2FJaXNJQW1IRnFhaUUrRDFUZnNRRWlUaU1DRlZkQ1ZTNkRsRWFFOTRTQTlRemFMeG8yOUlLa2RQTW9nS0IrS2hiUHpxMXdhTDZ6RHMwNm10RlJqcCtYRTBTaGgyNHhtSHMyQVdWMW4rSDF3cUlRTlVCVUZOckFqT3QreFRUL0lJcDdCdmc0alFqTDV5TkRsV0d5Z0w4MGJLZkZJYVludXNQSXRHdG1iZ1d2YXJaanU5d3FNZENhY0Vvb1hoVGdmcERURFlqMlBqVEFkOEREb2hBMVFGUVVEb0VadEhiS0FLYUs2VjZNMDRnZ0N1ZVF1Vmk2YU1jZzNJb0ZDaGV1U2RycmdVYzVNN2NDUERZbHBtdmNNc3greG53S3N5NlZQYTdDNC9HaUFCcGVha2k0UTNmQXk4VmxJeXdLVVFORVJhRURyRHpnamRwZllSRDZCdWd5RmxHOVBIdFJPS2Z6ZVk2emlubVFXVUoxSzJoZEF3WXJSbkxZcllBcWRQMXBSdXQ4bEk1bVlFT0pRZzhmZzRCVkdnaWNPRHNWRm9Xb0FhS2lVSU51N21sMFd5UWpST0V3UmlQQ3JMQnRnVGtWU0J1b2g1RFMrYngwV3pReWdOcWJrRkxjQ2kxdG1rbDBLK0FLWmxHSTB0R01rUFg0QlhIOHJGREhZZ3FyTkZnRGxKbk9BOVJoVVRpTUdDQXVDbjFHVUtvL1VFcW1XbDA4VytrSUcvR1dzQTV1azZhK0hnaXh1NHBoUE1LdElBNjFLVzRGdU9uN1NxVjFhQUpuVUdQekdHVW9GV3JHV1NGS1J6TXNpMGpiQjJpL2lMd3RmMDQraUZML0V6VU1VU3BqR3lJTGJCODRpZEhaRHpMQ29oQTFRRlFVbWxvM0JkYjRDTndvSm9CR2pFWUVuOE9PcWM1UWVUVWdId0llbUdSOFBhbTE2VndQS2NXdEVIS0w5clNkRGwwMGxBcE40NElzU2tjellzT2l3RFVmN1pzZWRwVU93b0lhK2RoQUZGNkN1WURMUmxnVW9nYUlpa0k5UXJ0L2c5SmdLR0VXaFZpTkNFMmRodkFNbS9HMHo2ak5WSGlxT3hLOHlheE94YTBRY2gxWE5TOWNXNXVIbEFwbVVTaEhzSmtSQXNNcENXSXh1cktKQ2xzS2JGbWhEU1Q3QmUreTBHOGhVWWdjb0dCV1FGSWxXbGtXNkVTV0VqR0xRcXhHekdWVzhIa21kYjlDWkZSQ3VCVUFvQUljNzN1S1d5SGtMMnhxWHJpV3duN1F6Y0IvRWN5aWNCaWhvMW0xOEt6Zy9UY2d5eHpReThSb1phRGxSZEUyM1VaNHptdUxTUzhrQ3BFRFJFV2hxMDErQVZyMEFJTnNDTVhNdGdMTWxESExrY2pYbVNHOHFhTlZ5ckRyNmFwaEd1bk12ZXNwYm9WRHpGeUtHVUNVK2F5bWlZWlN3V3dyZE9LTXFFVTh4NGU3RW1zMjF2RUN3aGNGK2JSTlNCUWlCNGlLQXRCbzh2QUtJelJNR2NzeHJ5QmdwaE42S2x3eEYxR0E2WW5jNkljYmk4bEJiZ1g2aWpTNnNGSGNDdnFlTVoxNUZHR0ROTGZSV1ROS0JmTUtvaDVuUkEwaEN2UWcxcGJzS3lpQTU5QVRXU0ZSaUJ3Z0tnb3RUZThGYUR0SEVyOHBaaGFGUVp4R3pNSEZCSlJSN2ZlOUpncWo4NUJiZ1I5cVU5d0tEYzByU3FYbENrSkhUVTFGTkpRS1JsR2dJN2FEVUtqUklmd0tsSlpkaVkyS1FsbHVLWVZFSVhLQXFDaFVqS09uTEs1a1N6SUdNODJHVFBFWUlJdFIyNHI4OGlwRFgydHAxdzhlY2l0QTYxMDZMV0szQXJEelFLR0tUanpIS0VjL3JhQldNSG9iNlg3NkVVS2hSdGVORTdPQWlWTVFGREdpallvQ3NvUkNvaEE1UUZRVUJvQkxOQ29pYzBrcmRiaFRFQVc4WGlkT0k4S2RjY1FCNWZVUnRHUldveHNTS0NZR2hFaS9hd3djS2tKdUJjanRBUU5laFRzRHBwWGE5THJHSXQydG9GYW9VaWVQSGlKMU5BTWN4TjFBMUhXd28rTVRhU3FXSXNIbXVETzBDZ2lKUXVRQVVWR2dJdDlIeVB5b1lrWjk2UThhNzMrVEJnTFN1S2xsUWJJZXB4RkJZcStFcWdTTFFTQWlGSkJWSHFvbU15b21yTExZRkpNV05pMmw2dlAxbUoyaGczYzlUWWRTUzdPUEVLc1ZLcWFqNEpFNm1xRXBuMzluRW1RTURUMDd3LzJpSkMwa0N2V29BYUtpUU1VcWZIK2pOMFI0UDBmTzN0N0VML0tqVFlHT09wQk5CckY0alFqV1Y3Z0tzRGtxbUt6WlVKTkFSNHhLQ29HempOWU96cWZycS92NUpFaS9RZWVIYlFuVGdsbFhwdGdieXdUN3d4WGFwbGxxWUZUREhHblBWSVVYeHM4S01DbHkybWtGT2dKWFpFMWRGS0lIaUlvQzNLdGtYMWIyWS9JVlN2UXRwN2YzdkptYWI1eVVPQ1FnUlUwR3VmRWFFVXFQZVhWeEhlcThBbUM1VzdQZ0JPS1lTTzFJS2FSRHo0ZWEzaGgrUUtKUTA5YU9JQnJDNnhLdU1CRElVQ3VWV0lrZDRoUVR0Sy9jQ3Vva29ZdEM5QUJSVWFEN1VUdUlhQllkU1BVNzY3OGcvYkx2UmVsQ0JUOFlCSWc5cFg3QUFVSlhvRnJVRGhXZU02TlVKMmY5dEhXMXlha0RZeS9VZStua3BFVmVQRG5CU0tIOEZMY0JISk5QN1lZcUdNODJRaHVTcFJnWGl3OXh0aEhtTkNHV0ZKZWExRVVoMm1SaG9sQkdqT0JFMW85NERCYWI3Mlh4QnJ1bHBVNnRxK3NwQmhPdkVZRU9nVFdyQ0ZnNndyVm1pM05GazBoZ2dETFVpcGNBa0JyV2pqRnVCYkE5OEl3ZEVGV1BwWE9JRTg4d3FXdWl3Q2M0MnJJdUN0RUR4RVFCUEFRNjdmTXlZNDc3YjZwMDdwaVZCYlh3WEVKWEkvSWtRTUFFZVlsNFFFQUNuQ1BXTlNtZEJEeUtXd0ZnNllMZ09xcWplQWtnbitxQUs2aWNxdFJ0bEFhSCtoRkt6aHQ0RUsyaldjV0laMG80MHJnVkJEU3UyRlJTMTlIYXVpaEVEeEFUQmRxelRkNnFmMjM2RXdGTkhQSzdia0JudU10eWxtdXBkd2FyV05FVWw0K04veStxOHN1emg3bkNLRW1LYkJIcDMrNmlDaFFOTmZCalYwRmxXRHNxMXBWV0FXanFLL1VoRWEyakdhVC93Ukc5a2tqSGlrSkhXVUU4bzA0U3VpaEVEeEFUQmErbkgvMzRXdW5JaGNseDN5ZHBpYzRkNkNVcWJkMVJEMkJ3ajhhTXpBQnBXTkhONFNMUU5UU0lscmphZUFxbGRScksxQUxhZDAvQnRBNmkwa2M1OU9qQkprcHJGWUJsYW4wQXBWVU9VQlUxQ25QR3BwcWpwbUpGb1l6VjdncDBCVnVSdWloMEl3ZklGd1VRWXpuMlFNUWw5RDBqVUM1OW55N1E5SDJ2ZGVRbjROLzBNQ3dRZ2hhMUFqU0l0UGtFb3hlY093MWNWMlpITzBSTlJibENuUmJtWnZoNXZwNXFsWHZ4YmdWcXVZVkduVllKeVllZ0ZycXhJUktHU0t3b3dKeDFMT3EwbnFzeWJYODVvRUFYaGVnQjhrV0I3a2g5UkdEelNqVWtWOEVqRmxBS3NuK01QOGsxcjRnZnEwNm53VHNTa1I0N05GZ1hPa3k2OUhsV2t0NFhRbXVPZ1dJc0tZY1BLRDFkOVU0RG5hbGFBM3FGbW1JNnNCNVZnRE45RmpQOVhWTHhoVUJpUlFFT3VXenhHcjl3ZGp4Zyt1SXd5TkpFSVdhQUFsRUFOd1g3VnBTUDhhTllxQnRpYkttRDZCSzZCK2RDOU0rMG9NTXY5RGxkb1dzM3pLSVFUS3FNMG5sV2tzODJDUGt4dFpuTGlpZEFPWHdBZ005Q3I0UkhDZEt6Z0VDNWkvVUt6TUJXV3ZnNnFFRitXc25DaWN2aHV3b1h4enFlNllFTHZySjlCVEFZSmdtWVlScWJQZ0pWRk9JR0tCQUZhaTNjRHFhbzBodmxweXlZdVhNOW9BcG1zZDFGdEhBRDBRaXFBTURLcCsvNTdIZFFGZ0hYM3Y3a3g5OGMxRkV2RFN4amF0SDVVdER0R0gxa3dqbnpiZmN5SXQvL0dVazdYUzBLdHdKVXdvY1BaaDU2N0E5WWhlYy8rL0VEaXZDM0h2MEU2K2JOdDM5Y0RDMnVRR0Y2V0JIK3U0Y2VlOXh2azd6enM0KytnU0doUURna3ZTRXpkbGFnSnVreHcvWkhWTVRCaGozd0x2TmJWb2hDNGdCeFVRQmZJbm4rUDFCOGY2dEcvaEdpRXBpOUd5U2hqZDNxRVNyRHRnNWRyK0tBR2MycmdDejFlVHliYTRjendSb2ROZC84c0kvck5FOVJDaS95b2Y4aVVLa0RMU25DQzd3T3JrRHpsUGZSMUFVOGk2QjdpVmVuanV3WXRRcGc4YUxnL1FsMUI5T1JZNVBkSVhudlRQT0hBdVJDRkJJSGlJdUN0OUlFUXIvL3lVOThtQkRsVStMcjh0WUhNL2ROYUI2Z0t2Ukk5QWJXMHRldTBpOHZQbmoxS254N1VYb2ZCQVJkbmh1ekVVVEs2RGxXa3FEVjRIT1NRQ0pTaU5EcXcvdW82VHJaRWluMlFVbjYvVW5vMUhYSW5hWDlwR240SU9VSE9CU3VRUE9VK2I1R3JyMlAxbmp3QVZwSDhWL3crbUMyVXR6UklVRVV2Q29oVnh2azdGTU1BMGhyL1dZL1FDWkVJWEdBaENoNGE3L0doSmFjdlVtaHFJeHNhMEtlRURjQ0JlcWx0QUxuNHhhYVNxdVdpWXBZNkZwV3NBSURrZCsxQXVSQW9RcHJJU3VLZzBaY2F3bWFNMGtVdkQ5L2dMeExxTHkvK3ZEN0QzaERRaFI0UnVSVmlvTG5mZDNqOEFYaXoreXBzRDEwSjRPc0tNSzdxR2hZdFo0cE5VaVlCazExNHZMT3Q1S013OGpLUVBWcVRFaW9FcTdnKytnVHFzbGlrS1crVEJsaWlhSmdxT05ublU4VWpPZ09rWU1RcHFBK0JwcExzSHN4TEkyM3VMTktMemhuK21uTi9YdE9OSHExMURzbDRRcFZwRHAxOUliME1tS3lvVGpSVmpEVzhUTXpGSVVLV21ZMU5ITWRoRG1HaUhCUlBlWGRGc2FnNXB4bkphbGlNS1lXZksvVnZKaGtqVkFvTTF4aG9PeHVJVkJ6ZEVGamJBaHFMR2FGTnRMdmRWVS9VTHR4TTBSMWRNWU0walhSVVBZbDZWZVNkcmpYQ2JPSXFsZnN3T21DUWErUStLMFBGWFZaWjZ4YVRHZUZiVDNMTXAzaHJMQ09ab1dtYmlZbWRrR2hkeldsYWFGVU5pUmdKYmxweUI0NnE4M3VVZnpXL0FTVTRRb3BwYjZEUE1mR3R0YVNaTVZZaTJabUtBckl1d3lMbEZPMXlkV2tpVTBCSDZBMW1sSnd2Z1NzSkpYMXpQbXdHR29kc202dTZsdFdCc2dneTFDaGswWVhscEwzVVQ2OEdkMThiRW1Hb3JBaVhhN2RrQ2hZOUFIUldVM0RIbFF2SXRyTFpTVUpqWFhZNU5lem41SU5GVktKL1Z5cU95cUNIUkhaR1lvQzJBTUhmaXZmL0R6YldQeDEzR2FhMFMybFhHL2dkZ3p4bkZhUzBCTHo5OHdremRtSUpFT0ZWS003U0xmZVFDMG5SN01VaFlYZ0xSYS9RM1pYd1lRVWIzWmhWQ3lrNk1SY3RsNEZXRW0rTjVrVDU0Rm9VeHZ0NFpoakZ6cFNVNFg2YlIwcU9sMU44Q3BFMTB3dXlWSVVTazM2NE83YUc4bGJ3QVI1M3J0YllkRmFDa3V3ektlWFpQcHRJR0FsdVdFREJ6Qi90V3NKNklQUk8zbzVqY1BSVktGblA2dk1vRVZhS2tKdGdMTVVCWGk2OU96dGJ5TTMzZ0lOUDB5K1EyTlJKK1lrbzBacE05TU5pRFFyeWVxUlJrcENza3NlYjN3d0FVWXBObFJZMVZkYlNnVWxzWFR1NVlHQ3hweklWQlM4THozUkNQemJwWDl3NDcrckxTNVlPeEF2cFgxZGt0cVFua3F4a2t4OCtsUEh2ZkxFalcvWDgyTFRwZ3AxL2FSVUpJWkQxWWNiQ1hldWdteEZJWTZFR1d2amQyQS9ZOFkxR0pUQnd0WjZKY2xmOG02Qk5rT1FzdTE2cVpSQ3lhYW5iM1NpNEZXVVE1RXhwTmFzaHk0R2lTaUNsZVNSU0NSRXlwbTJuTkNZS0o2MXRXcm5OWjByTUdRU0dhRW9MRnNxdWxWclRXTERBVGhGWTI5NTFPL1lvTXdjcG1WSlljZGFrNXlIeEJHS2dsZTFXelcxK0FtcjgvUW5WQ2ZOU25JMVd5ZG5pSmFvakRtN2VXczVYL0pHS1FwelZzOGh6TnJ4SllxdGVuN1RmaVVKSHFOTnZmcG8wbFVyMTNYRjdsWTZMOG1qRkFXdnBYZ2FJa2h1WnpvTHdnSEZGeU1hQ21XRGdSbktHMDNHc28walpTVlR4Um51V01uYXNUY1kzdEUxYTJFcWw3STFqYW9wOWlSYlNjZEN3dXpMS3FkaUlhK0R2RzFhZlFzeHNuUHJHZHd5WDUvczlTdjlmaVFGNXlpQUcycHpUaHNBQUNBQVNVUkJWTjFxN3FXbzAwd2c1eUFsdHNyTXI4WVdzOEsvVG1aZU1wSTRpTCs3R1ZlS3ltYi9LMHBNU2pURlNuS2xucytodDBsaDFaVFRtV1lsQ2Fva1c5MDA1Ynlkc080OVpiOG4rUnFRaE9HdG9Rbmp6d1VpMTM0bHlTUWhVNGZHQldMekJIUVZETUd2V3BGWitpaWRFOFNqcFZaMUhOQWtjYUJxZUh1QmlmNHYxWmdrMkc4V201QzR2REhtZ09WSzhtcys2UXRDWGdjZ3g1aERGNGEwWHZLZVpPbVJqelc1SUJBTEI5aUY0ZDEwZFhRR250YjdwYWp3eUIrKzd0TVBQUVlQZzZPQTM1RXhYYXk0NkwyQmxXUzZrTGRqOTZJUFNISDliNllUaE5oWFF4WFhDOWZ5OEJ5QWxXVEtjRFI4b3c3RE9IS2dtbElRVXIrZ1p4dzc3V2d5Y0FCZWFwRXkyQi9PTnpUbnNzYVhBNE9VZ3BCaU4zdDhPKzBvTTNFQTN0aVpNaGhmaUdaQzdmSWNCeHdISEFjY0J4d0hIQWNjQnh3SEhBY2NCeHdISEFjY0J4d0hIQWNjQnh3SEhBY2NCeHdISEFjY0J4d0hIQWNjQnh3SEhBY2NCeHdISEFjY0J4d0hIQWNjQnh3SEhBY2NCeHdISEFjY0J4d0hIQWNjQjBiS2dWSVR2bVRoZ3VPQTUvMnhleVBYOUl0QjM2YUxyM1l2WjdOaDAyVER0SkpmRS96NS8vTnI4UERNN21UMzAxR2Z4QUg0bUZ3L0FZWStjZjF1SndvSlhKcjg0dkRud0VOOXVuenQzVDhKRXJNYktuQVpVOFdCeGVTdnRkTCtPbEdZcWxFM2RxWnM5OTBvSndwRzdrMVY1cUhkMXlDY0tFelZxQnM3MDdWN0xhY1RCU1AzcGlxellmZjFJU2NLVXpYcXBzN0FSd0FPVFBsNm5oTUZuU05UbDRaWCsxcDlXc1dKd3RRTnZkNmh5OFR1WFZ0T0ZIVE9UVlY2cmNIZnhiU2QyQzhuQ29rc21tU0FaUzRKeEluQ0pJOWpGclNYVGs1YTVNV1RrMzR5TWpjckpQTm93aUdrVzhIL0RJeVlLRmprYkpOM3o0a0M1OFRVWHFWYm9hNUtnWi9hNGgxM29zQTVNYTFYY0N2c0JuMzdqMWZENFozSHZPTk9GRGducHZVS2JvVTlxNzQ1VWJCaTB3UUQyYm9WM0NiMUJBK3lIZW1XcHhYY2VRVTdkazR5bE9WcEJTY0trenpJZHJSYm5sWndvbURIemttRzZwQlRPL0tkMldqSHA4bUZxcE10TytLZEtOanhhV0toU3RLdGtOQUhKd29KREpyMFl2aDhsSjFid1MwbUozMm9rK2pIRDBHOE91eHN2T3E4alVrY25KcnlCZjhoaVBrRDZKSGJnNWlhWVQxUFI5YjloeUNxVjZDeWNXZVN5Z2dMemxiZ25KalNhNXM5QkZHeU9ON29SR0ZLUllCMzY1QzVGVmFmNCtub3F4T0ZhTjVNUlVtSFBRL1QyMDd1ekpyMXNqTVpsNE1ZUXc2MHlIWFBteUhIeWFUQk9jaWpaQ2dITWJFY2FOTURyZysvbEVUL3llY2ZxUkp5KzdXdk9rbUNkT1dUeW9FNU1CdVh4VG1tcUY2QWN1QmhOd3JHNVU4NkI3cms4Y1lIa3pxeFJzNnVYWDNYQTFldk5SS2xKZ21WS3g5YkRxdzhjZVBieDVZNFI1ampnT09BNDREamdPT0E0NERqZ09PQTQ0RGpnT09BNDREamdPT0E0NERqZ09PQTQ0RGpnT09BNDREamdPT0E0NERqZ09PQTQ0RGpnT09BNDREamdPT0E0NERqZ09PQTQ0RGpnT09BNDREamdPT0E0NERqZ09PQTQ0RGpnT09BNDREamdPT0E0NERqZ09PQTQ0RGpnT09BNDREamdPT0E0NERqZ09PQTQ4QWtjbURKLzh6cERmbjZwMUw5N0gzdmV2REJxOWNzdm5hWmZZL0hqWjdzZXppMkdOdkJxM3pnSFZCQmtLLzNPZVZaSTd5T0d6MGo3SHJSVFMzZjg5aGJxVFI4VlJCUytoakxJRGVmbERPRktNdzlNbTcwNU43aDhXcWdCYUx3UENicEZaRHhLWnd4MnZpNDBUUGEzaGZhV29kT0N4dVloQnI1QUU2T09ENXU5SXk0KzBVMlYvOGtpTUkrcHFDaVNnWXVHa0Y4M09nWlFaZkhwSWtTK1VZUUJjVkc3TDFRSUczalJrK0JyQmgxMDdPazN5QkVlWVhzNFpkSFRRUnFiOXpvUWFSTmUzVDFobGNsNUFidVp1YzZUbzA0UG03MGpMajdSVGEzY01zYmdJYllRelRVZDFGaTFORnhvMmZVL1Mrd3ZjRlh2TXNnQ2tlU2hKSWlGekovTkxGeG8yYzB2UjZMVmlwM1BPcGh2Q09KbVNVeVB2cll1TkV6ZWc0VTFtSm5tMzJ6REgyYVpsVnhPSTJhc0hHalo5VDlMN0M5K3I3bkhSSnlKa2xZS0hJdDZZMGJQWkl2MHg0cmtVM1BXd2NOQVpjZ0RGN2tzUUt1NDBaUEFTd29xa2xZeG5zZWZPdVVmcXNvQ0pWVEhpdmdPbTcwRk1DQ29wcWNveDZGR1JBRk9SVjB0b29pQnRvZE4zb0taTVdvbTE2NlJWdXNFY0t1clBWQzNRcmpScytveDZQQTltQVpENkVDMDBJL29LSms4MG03QURiN3k3alJrMzBQeHhaamp6a1VGa0VVZGdNYWkzVXJqQnM5WXp0dzJSTldCYmVDQjkreEkrSXM0K3JON0Z1eHh6aHU5TmhUUHZHUXpYM2FoUktJQWovVXRvQzhUYVB2M3JqUk0zb09GTlppNEUvb3lrTnRBeTRUaGRBMGJ2UVV3b1JDR2wwTHJNVTJUQXNiUGdXRnVoWEdqWjVDQnFXWVJ0a3lIcHBlQWxHNDRwTlE2R21GY2FPbm1GRXBwRlYvR2U5NWwwQVVkbndLNm9GSU9Ib0s0VUJoamE3emsyd05mcWl0V0xmQ3VORlQyTUNNdnVFZVA4Wlk1WWZhQ25ZcmpCazlveCtSd2xxczdnUk5sMEZEN05GNHdXNkZNYU1uNE01RnVEU1BnbDdPZ3lpd2VJUmJZZWJUOTd6dEtwT1ZYTmt5YnZUazJ0bnhRazRPQW5yRW9iWUl0d0tkTlVadzVuSGM2Qm12MGNxVG1qWHVUR0NIMnRqcHBRaTN3aGZ1QTFISWt4U0dlOXpveWIzRDQ5UEFuRHpIMWdvT3RVVzZGUVlrLzgySmNhTm5mRVlxZDBxV2Jvc21CbkRYYjBKS2RTdjBSVGs4TFpILzVzUzQwU043UC9VeHNZd1hoOXBVdDBKTEhtanhlbUxES2orMmpCczkrZlUwQTh4M1UvTXRWWkFuMWNMTkM3ZUM1NjBBVWxqVUsyNEZ5T3VMU2xYMUdWdVJuMlZrM09qSnNtK1o0K3FsRWdNS0xIVkFtQmpoVm9DaUpqdlVwcmdWNFBpcnJOTkVKMkZsYnJheGNhTW4yOTVsaksyU1doVFFqUjJpUlN6am9ZUmk3bnVLVzJFUnY0NUY3RmVGc0dTWE1XNzBaTmV6SERDMTA0dkNialFaWWhrUElQNmhOc1d0VUNac2ZjbnFnK1BoT0JwUlJpWGpSazlHM2NvSHpad3ZDcEd6L3NsZHIzemRRNStvWTRIWmlhUUVMZVBoMkRuVTJmWVV0OEloT2hJUHhmMUlSQmtWakJzOUdYVXJMelJOZjVTNWx6Q2ltUzkrMDcxQ0d0aVpaaU1jV3NielEyMktXNkZMZGtTOWVmVWREQ0kveThpNDBaTmwzM0xBOWJRL3hId0hMN3FGdjZUdldLSWgyak9FbHZHQXAwc1B0U2x1aFFZNUV2algwWk1TSWpQanlMalJrM0gzc2tZMzY0K3Y4cHFVaURhZXJmdXdrYnRJYUJrUEtIb0EvU3BzRU1CRFUzTHlhWlBvMlNXaS9kVFo0MFpQNmc2TXVFTEhIOTk5aTJaWDNzaGdqNkpBMjhyY3NnREFyMGVyUjNxMGFVTlViUkgyeElSSTV4RVpOM3J5NkdPV09PbUlRYkM3Uno5S1FTUEhzTFdEQ2FPSDJ1N0gydVF5ZnRTKzVqOG9zZmJFelN1NFVxYnhjYU1uMDg3bGdBeW1iUmJrRFJ2WFNCVmdJL2NPYWtkS1ZZcVd3NjQxYUlxR2JSL0dmN2ZqU3ZQR3ZWaGFsUHBESjhhTm5xRTdsRGVDUXpaQ2xyNi9FdWdUdWYyb2tZWk1BVnBDVlE5L0NJSStMK1VIWHhUQUI3MEpJSzBmZ01ldWR5R1NTeGczZW5McFpKWkk2VnUwSVBEN053RTF2YjAzelRBcnlCU2dFR1hBZXNwQlN5Y25MZkxpeVVuZnp3RFJnTmo4N2I1WHRSUkNqc2orT203MDJGTmVHR1FkaGd6Q3NSMEJ6K0RYYUNoVmxHVThsTkJEYmRjUkJIWXJNTHVoMU55Ri9TcXVNaEJrTnRGeG95ZWJYdVdLcFUwRmdaQWZzbXlraTN5R1NwVUY3ZjFiZEoxNkJVRmd0OElpM2RaNkdhZ1BtSk8yRUV5VzBYR2pKOHUrNVlRcjBPUGFRRVkyTmhlMU9kbldkUXpvRWpUVmdIMjZLNUNXNGQyL0t3MG9oZDNLUFpHYmJXVGM2TW0yZC9sZ3E3RlpBUTFVZkRQZGlOMkRKanFZd2pDMDhLWTBkU3ZJUVQrRXd3dzkrbTJBVXUwOThhMmR2M1RjNkZGNjhocDBreWdGTWpIemd6SStxbGpnZkk0N2xJSkptVmVtZlZIeUJYTFdGd2tXVVk4dkttNEZzQnN1M2RoUXdUTk9qUnM5U3ZkV3p5dzZYOTlTNm93aVFVK3FROUJITXJMcCtvNmg2RmxRQnorbTVsOVdsaVhLYVlVRytWejN1MVRvakZQalJvL2F2YTdOZmZmVXpiNWFhd1NwS2hNRnRGa1UzMmI1SmIxODV0dnVaU2plL3hrczdDdkNyVURoOFdrRnNCdnF1bVdoNHh3bVBXNzA2SDJaeDBhVVhpalNNNDMzaXZpb0l2UVplQWloRVk1b256K3FMb3NEM3dUZzJKZVpjS2p0RktYd2FRWHFsUDd1MzBXRkdVZkhqUjY5ZTAwN1ZyZHY5UFdhZWFmVE9aODlyN0duVVRSSDZPY2tyOTdYT0R2R0pRL3ZvMVJIK3B2WVN6NWhoMEpIdzZGZi9vY1BQZmJBUCtHcGMxd3pwaWVXZ2lYbys5VUg2YmMwRyt4R1dDVm4xMWo2dmthVXkrU3lzTGJXZmlJaUhOQTJaeFcvVEN3Vm1SVlc2S1JnNyt4cEhaMmo1VHB5SUN5UTUyZGVqVi91cU9EemJaZklrMVVLN1BrVDl2VEV0OUZtclBQL3RnQjBIYVZQelZXcll1SGVROEJLMU44ZXJPYk5oREI5OUZXOEVQVFZZQmpRejFsVDd2MG9LRFVmWHRXMUszSUc5SlRqWDBkNWwwWWlDaW5vRVdRYkk4djNQTjVrM1B2UWsyL2VBSWhabm43bms5KzZaNnl4SmpkM3U2eW00YzgzS3hjUXo0eW9jc2lzKzlSczVvQTZRQW0rUjhtWUN2TllkaUsyeG1mdStYVWdKK2NiSWdVOXlVeXBBYjF2UVdCVlNQOCtTcXZScCtVK0djRGQrSTNYM25WeWN2S0xFSDMreis0NitmekxmL2FuSUhxSFZabUo4dXlxQ0ROTmxhRjFDTXJaazB3Ym9PYUJST2piRGV2Und3MHpSczZpa0k0ZVNib3hCamUzUW02RnYybkVDTjBVKy9JZ2o3Zm9UQUtCUGtOMDZrY3ByNEpveStaNFdWQXJvd3MxNlNFSUdqTkNpOUNBZVVCVDh3ZjAzOWZUUzZ5OW56K21PVnFBNlZ2aHJWYWNRVElkUFFrTjF1VjJQSVBzeE8zMFhwSjMzR1Z5Y3lOQVRVZmdpRGNqdG1zWGhZSEppL0svZ2x6VGNDVzNsdGI5aHlDcXRJVkFUeTh4NmVpYVJNRnI1QzBLS2VtSjVRdjBoOS9HUGx3ZHYvcGVyenFRSys1MThoRmVTdGUvbXp5eHlLWGlVZ0VhSW5BK2Y1VVRrL20xelRwVlltY2FBajI5eU96VWhyR3BldDZpa0pJZUk1RThFL3FEbGtmK3dmOVRYaGk2b2oyY2l2VHdMZ0tPUG9lOUxNekZlbzRUTlc5TnUxSlZCVUdTcHBVUG5UeGs5ODBxOHpIQzh6QVVIN3N4MTh5S29KbTNLS1NrSjdiL2RBRzJpeURvRW1nTHBaWG9DbHFvMWVTUjBqSTJMNWJGQkZFUk1RVkpyb2tXa0E5aEs2OUdPbVFIVVBlMktYNWZNNEFvQUNmbS9XVVR6Y1loZDFGSVNRK21MUlNuUjRYM1VDNTlNbXdYcFpYb3ZGeEtlb2pkaDNndGYwa2NDRnRnYkZNUTVKNEluTSt3M3M4bnRLam5iTWIzdlFkNmVvSHFqRFlUamxDYnVZdENTbnBDQk9LTUFRdzlUbE5lSHVNTUhHOUxVMkVXQ1JBWWEzS0t1Q1RRTGZzbUZrYVFlN3pVQVBvaFlPbk9zdEUyOWNJKy9CSkRHYnhtWTQ1MnZtN21XZTZpa0pLZVdGWlU1TnZOR2R3NjhER3lRazJ5ZUY1NEhjR1p6MzBKdEtMYzVTbEZueXFPYkdIb2doNFZCSHZuYzlyMjVtQUtXQTZtemFwdmI1Y2FONzM1aUEzSzNFVWhKVDJ4M2UwUTlkN3R4U3pMUytoaFVmU2NPZDBHZ25zbENPamJuTjBDakFWcSswQXdXM0djeGlHdVhmSjQ0NE4rL1U2d2FIMFplWGRqMzR3eWQxR0FaenJUMEdPbU1zaXRhMnZIYW94YllSa2Q0amlVZzAvZENwSVY2QWJwRmJBbFJkK1RRc05CYksvUFg3anl4STF2RDJvL3crWHR0Nis5SXdKaC9xS1FqcDRJTWxsMnlLM1ExRHhPdVBLQ2REQjV0VjFSb3JnVnZDVmZrZExTZFFRdm9QT09sS2tnNU9wOFR0R0QvRVVoQlRFSm9LRzFJM0R4TktwT1c5N2x2cFBGQjFUY0N0N2lWMFgxZVRTTGlNeThJNEh6ZWZSZWIxUEhKa2tVOUxVakZZM3JwazdSUEs0Y0lYb0p1WS9LeWxObjYzZEU5VXZJdGhDWnVVZTYwQVVJKzdrM1pOSEFKSWtDWFR2dW9UNVIwYmlDMGtvVUxUUG5wUnJ3RHJGYndTdnZpRHBnVDJMY0lqL2ZTS3FIcXZNbEJRd1hiay9rM0ZBRzZBY3c5QmhObkZzQlpnd0J1cmdqb3ZURkpFZ3d5a2V5cEI0c3UyVE9DR0s1TzU5VDlHR1NSS0dYd3Ewd2gzWi9TMzNKa0laaXBNMmdraTV5U1VyNHZHTXRFRzhJa1hvdTcvWVIvalNpOEw4ZStKRU5WSFhrMGFybVZtakh1QldXekZZZ2RTdnNtQW4zTjB2TVpmbmwwZ2RlSVVSNGZmSnIxNEJaRllYU2Yzcmc3RU52VXNGbWZ2cys4dTcvQW5tL0F5VFRCNjBLQzAzTnJRQjNWQ1FMMmI1TG1GTGx0SUphN0craHFubjVwN2p6K1RqL3BwSmFVRVRoRWpDN1RzajM5Vkd0bFJwSUFDR2Y4NTRodjFrcVlDc1hrUUprbktJay9UcTdYQXppQW9qM3pBY1FxRnZoUUFNTmt1dllpRENENUpIYkE0b2cyRDVVblFjSkFVNHNDbXQxOHMvNjN2L3JLdDdkTHJuOUs2VmZKdVJmTi80OWZSeXpueU10Q2FoVHVSVUNuN3VPa3JvVklwVGNRakVHTkYwR1FVQzdKRHJObzBwalVlaVM3NkhObG9JckkrRmw1R3dQSW0yMm53ZGtSL0NSd2ViOFI1bTJpOXFnMXZkMWxGYWl3VHVvbER4SWxCVzNnbEtxUEd1cWxPU2JhRUkzSU96bTI0b0ZkaVFLei9EYkFtNys0NkFxcUxMdnBWRzRJNEhySzhnc3Q4Q2RNWWp1VnFBdktiZ1MxVWJEdkI0NEpMeVRvWXJLZWR4UWFYNFpaZWdHQkRoSFVIQ1FvakJUSjBjQk1SV2hOc0VGY3NBeVFVL0E5ZC9zQmhCRlhOWjluaW4vWEdSRDlFUjQ4THFLVzBHcEJaSzFvV1RRUk9tUnY0Z0tZZUJRYmFzTWVrb1BRdkhPWnlrS0M1SWFtSW9ESHJmNE5uNWJaRm4xTHcrZ0h1V1lGcUxhZ1VYanJxbXNvYmdWRkFnWWtyQmdCVWRSdFZaWk1yUERSeDBmKzVGQ1RRRUpLUXBkdERWWER5eGEyQXU4NVJNRjl0WjJBZVRoSnF0Z1hEMktRaTNHclFBSzdRRFhEZUl4YmdYNmdFUzRTczhmSnROL1pvWmU0SHgreVVEdlNMT0VLSUNCc0NWYVBneU1Bc2dNS0lSVldJN1A4WWlHNHlKTlRhRzJZdHdLeU56QktDRmJhRUdjVCtNZ0psZjBQTzh5VENNUjRUMGg0SE5tVVBta1llT2M5Yk9xSmtSaGdCNFBvSSttYnRJV3dCY1dIQVFFblpIWmpIaE8yb0ZicDdocUxjYXRBT1R1WWRnZ0h1Tlc4THhvS1RGZ3lqTHJrQXBDOGJPdUVJVXEycitoNzNQYnBwMkZ1U3R3NG9CUlZmQytWU3EzQWl3SFREZFpqRnVCaXNMMUxBZllIaGNWVUFpQktyYXZsekVrRndXd0N0Q3VQZ3c4VXd3d093U0xISmhhVVhuR1JGaWhTM1lyOUNVZTRDNUtpZnh5dEZ1aFFGRVlFK2N6RndVWWFpU1ZZRUt4Z1I4blVVaDBLK0JQS2thSXdtSGMzRmJjRk4yR09RRkN3YzVuTGdwZ0ZTQVRscDRpcEhmVk9Da0lFRXQ1QkFGb28zdDZ4K0orWjQ5SVU1TDlBSVY5SGtmWHJ0SkxWRUNqamFnOVN3MHVPdmxLc3cvaXovclJWVmdKZFpaQlNEUHQraldHK1QvVmllS2lBSXhHb2dCNms5bU5pdGtZM2dVY2hoSy9ib2dlblQ2WjdtbU9lbDAwRkc4aFRDR3lwb3cxNHRaQlE0dENzQ29NY3lXd3R5UWRlcXptMThHU3JZTm82WEFqYVhOQ3JPZWkwQk5yQmRZbThPd0lJdUIyQ2RZTndPakFha0EwcFcwOURCK2lCMkhYb2xWdDdkaldiaVBsSllWbVVZaHpLOUEzRUtTZ1JpT09KYWx3R2tQQVExTWRQeS93WkcxR1ErZ2x4blpTWllZNnkwWGhVS3dWV0tQMXdKd1dkeUpJL0xaT0RwMDdoZ3doZWtKdGlJeW1TcUhYMGtTanpLV1cxakNMUXB4YklRTUZNVmMzYytQc2gwVW5JaUowZFVSU0xkSE1MYVhKRGJHZWkwSlZaWFE5R0huZ3QwOTlXVlhNZm1hYWxzMndJWG9pZUFYWmdFQ0JycWtVd3dGV05HMlpiUVdZMmd3ZVJkNWs1SXZlT0VDTzF5cGx6L1VjRzdCQXpVV2hveXFBZXNCM21BeDJHWlpPS3BtMWFEZ3RDTDF4RkY1QitnNUcwc1ZXbjNrRlFaWDVCcTZqeElzVUJibzh1dEZYeUJsNWdvdEMxeXdLNmliMXlLbEREVkszd2hXVURwMVd3Tjgrb0Q2eVBnSU9vb000dDBKeExpYWdqbG94N0RSQW1PaVI1WEJSZ0ZrQjI3a05FdHhqRlY5WUsrUm1mMlEwR1J1aTk4MHhLcUVMTUN3YXdNd0RXV3oyTmxaSTNOeUdOMkVrcGhIRmFtcnZSdFNxMGd3WGhaYTZnZ0ErYnpPNFJwYzh0MUg2STVYdENvWVJKZGFCSk55VTdsWUFrM0JEbHNNY2NpeFRQTlpSVjh3ODI3K0NMK1ZJemFHcFI4eXVBc2hGcllXcnBjMEJldkZhUG0zMVRPQzVLQnlHUkdHTDRsOStMamptR3YxMnhFeklTRWJTQzYwZFZSMmdua2VEVmZCbUdHYzl6cTBBMDhxVlVKVmdsUWRpR0FxSks4UVFzcGlNaXFueEdQZzhpcmdvdEZXeGhJN3YwK1lXNzNnei82Sit4ZzYvNTlHOFBVNll0aFFmRnhBc0R2NkVQcWxvUG54QWZhZzdrUzBhanpqMG9FcEV5T3k4QWxBRWhzL3RTTUpHVmNCRkFmYnNFS2VwRmNNbTJQYk9xQWhKYXFlbUdqUFVyU0EyVFFMSExSQzlIYUNCVVEvZjRqQlZtSFJBVUFWS1daY1ZRa1p4WGdFYXZGdGJIU2swakNyQlJRSHNMQ1Rtd0JiL0s1Y3R6dHRSMFJQWkRnempLUzRFMFpEdlZOSStxUWh3d2F5R2E3RDM0QjhvT1RnQjhyU0IweU9NbCtva3YxZjJXZmVEaXdKTWorZ1RwMkRGK0JOV1IyRy9OZGJzQVExcnh4aTNBdlVpWHc4UkVlOVdnSnNoVkdORUdiQTZLdnFJR1BTVWl3SkUwRXBjME5ZZEF4TFplQmpXamtJYk1BREZyZURCazFNN0xCdi9EUlJ4eHlVMFBpOXRENzBvNzNUWHBKdnlialNFWDRoQ2ovc1ZLVWlaejYrZDRxMFpuMlREMnRFM2JJTWVnWFd6RzBUWnBhWE9HU3l2d3VjNkRDamkvanR2UlhLRUVSRHp3bGVTMEYwaENzRHJIZEg5S3A4aVdxWTFtUUFiWVdTZGNKTDhSc0dkcUpBR2JvVTlURTRiNzBnRUJYRHp4YkI4Z0d3UGpDbi9PSWpvbGZ4YlNXeEJpQUs0bUFXZjRCWUxUTEl5T0pnU2NZd0NvSWZXanJROVdQRWdoVWEvcm90TUhTZzNQUXpiVUozckd0bnRvdlExbUVISVl0ZW9HbUd5SWM3T3RLVUZEYVpDSUtZUU83c0tYMmo2MEpPdkwxWWs0STVXZE5XaHB2ZVYwd3JBdjNrVm5IS1VyaVdWRFN5VnpZZG9WbFJMY2s2TnhVb1MraWh2TnVEVWR0RHBxdUFqTmR4NTRLOEF6Smt6UnZUUEFoSENvd1FRczNDSEsycy81YlFDQU1BSHpqUkVNeTJvOGtKZnk1WEpib3pQUVVKbEh4dVBsU1E0bG9FOW0wSDMvb1FFMzZrRlBSeE1DcDVYQlFBZXZpOTdQdGhnbkhub3NUOWdKRHovMlk4ZjBBcS85ZWducUNTUW0yLy8rRTl6QkllYWJRQ0xZem1Oclh6Nm5zOStCNnRDYnJ6OXlZKy9tVmRTcmcyOG5hV1U1SnNBSXcwZHRNaTNyVWpzTXo1THo1NTh0RTloWnVxRStkWFhtdHhTZ0V3cUt5SjhEd1ViZVFCZWlVQ1pCaGFpQ0dJakFIOVNrVkVvUlp5ZDFoVTFhRVFLaWV3TXpIOTltUnBockRNT0swbDZHc1FQUG04dU5jaXQxMzcrVytya3RtQks2WTBjaEYzM1JzZ2kwUlQ3b09TNzRBT1Q4RUhKNjVBN1N6OHdTZE5YcjhrWEF0WEpscWpBSW5pK242YzE2RGNwb1E0Z01aNHNYalpucTBoelNJM0hTbktOWElNUG1ENXczelYrbXl6WDJZRGZsbmROaC93QVRaUk9Ydmw3VFNqYnpvRVhtYUNFUFlkZEZWRXZwUlU0THhkUUtxS2NVeFh1d2htMm5RK3pzU1B2a1hpZUl2U2JyQS9jMThCV2xpeU9qODM4MUlmUDN2bWJFdVlwUEVIQWE3blFqcFVFUXJHbFFDRWZpN3hTblg0dkZ6NFptNjhZZ2MyN0o5cGtrVVhsS0k1YVprb040bFlYcGdyWjVHVzJrdVFHUGhyMm5pOGM4SjhCclUxcFB3STIwR3I5ZUtUdG9IRTVlMGdsZEJwZmRialM4QWJDbkZnRjJXRnVLYzVMdXpvWlFNR0JDTW1zb2ZBOTlPampkY3IrWTRIbDJVK3dEUEtqNk9ZV2hTa2p5OG9DanU3c0hjUmpXTDduc2JkU2N1VFp1TkxIV0FhNSthUWtNUjdIdVVxVlR4Z3lES0F5VW1HcTY5TktxdHJuQnE1bnVTZkpiUHd0Uk10TUY3Ynk5MURHdWFNRGJaa1Q4WUlqRlg4TFJFSHhucjBDTWo2bHdtU2V3cDh3REpDbis5YkhUREZXWTdZclNiaFh0VDFPTUpnemtRU3ZvcGxlSFMxdEhGRlFJOXB5clNZTmZXT05EREw5TFFmOHRuL1lVcnVlQXZFcW1zbFNWQnNXRkppMU9Td09XWC9oVmgwZDZLSDVzMWw1MDZ2YUN1MVFQVDBpYWNDeCtpZEJGUFp4VG9XdlVIQm10bkdmTXYrVGlnSG1WVzFLaTI5d29IVTFIanFyVXBqUmhXY2tBNXlEcjFTQTl4alJtcjZ3d29WcDRuaHRUdXRWTEVTaFJMNFJ5RG5GemZTeTdDNUdMT1ArZk5YYmxqbnc2VjFGVGFFU1U3UmFpS25RMDI0YUUyVXA4aXAzNkM3ZEFhb2h2NTZJTXM4VFpSOEdSQlZiRnRidUxPazN0TTNndy96UHYrQlBHSEtDMDR4dUtlVjZnN2N4M0RXemxXUkFSbWViUGppRTc0ZFZvenZ0SEZUM05FM1RWQ2QrSThiVkczVGZBcTF1WVJGNjNRaVpaV2FiTWlENHBDTEh1NUJpZjJtdUVLOENyQ1RmeTZuTjRscmZwNGU2OFk3R1FsWVQ4cEo2cjRDUFlDT1I0b1ZiM2dEbzJVT0E5VjJVeUNlS1AySElXMWhMWVFtV2xXbVZZOGo3Q2l2SlpJYjZSUHpWYmpJeEpUQkJ1K3BtL2dETFJUS0dhQWlZd0E1UTZkM2tGa3BGUkFkZm9ROHM0aHV5cE1oRlJMVmhzOUVuREFXcWpyNVBMVXBDa1daV0Uya0ljMHhHbXBWazlTZ0dVVkFFdXRuckFlLzdFclJ5S3VQRHhTcll3RjJ4Y2l0VTd0QVhRdVA1ZGxheGFZY2pLTEkyK29TaGdGbXcwR2MrOEtWQzNvUFVzVjlKbHBBVFVmUlBqNEJ1cHE5TXdoN2l6cFlPZE40MDdBZC9UdFJ0cWVwQzVLdVJ6alk5ZVk1M0s5QW5YbFhRdkZNeml0cU1hMjFndytrNEJPY3BBK1phYTNMNXhlU1lsa0Ezc3gzOEhRbVRvVzcrV2tMK25vKzRCTHRSbTdLTnlGaDkzL01PbGRObW1aa3VrVzFHRlZSc1gxbFFzeDZUcUtiT2tkOVQxR2c4Z3JJTmdhQ2IyUnRKMEtOQ1dlcm12MDNJZDM4RDdGTC9hWTJjdlNXZVhGWktUUmY2TWxna05wbVpMaGJOcXlETGxnN0hWV3ROb3VJZktnVm5pZTBObFBvZGk3WkFON005UTRrMlc5MzhieHN3cnZSM0cxdVFrWVJSMDRVOWtYWmRnR1JudWdpVXRwSHFiU3ZJVmhwbmxCVkdDNkEwSzhsVksxOW9GWFF6K052UjhpMWozVHp6VFcrOVJ0NzNJLy9ab25jQXdwUWFDRHhTMDltWkxuWWtJS2c1YkVLaGZEVTZpOWM3YWxHT3FhYjlTaEtlRmQ2MG9LUzVEMEQwK0IrOXNsQ2Nib2JtbDI1UkdtcDRWeVJEMDRYMUw4MWY2eVVMNkRhajJRSXdTeEJZY1Z1ditjSEF0R2lhNldiMWlQL2dxeGIxOGdKaHBndHNWc2pWcmRVNktDOXlaaTNzcGhMWnphdjVHTHhWYkU3RndOR2lsbzFEQjlid2ZRb015bHpZbUFYcVp2aW9IN052Nks3SUxxVUxRcmFtaTQvVC92L3JOeEpoUzBXOFVRWnU5S1RUZ1lKd3l3a2tXSEMya050L0JDNS9RV1Vvd2t3WGRtU2UyakEwWkxZajRxT2JrditlL1VweXBhNXVNVVZ4d05mTnpPMS9ITURVcjBRQmp5Q2ZtUzZ3UVN3UHRTMVlTLzhJeUJ1WEp0S3NKS3ZBekYwTHd0ZDlmd0oxKzIvNTRJWHFaaTh3ZGJ2eVVGdWhwb3NGQndzQmVjcCtUL0kxTUxTK0ZaQkFxYStiNlh1ZCtJWnlvYm81TUYyOE50QVRhT2xDVFpjRTdoVldiTCtTWkpKZzVmZndkVE45VHdJM1F3clZ6ZHhYdmdTaUVPaXBRazJYd3NZNnZtR1l4TzJXZWFXUEFpUEZLdzdpa2ZxNkdidjlDOVhOZ2VtQ2QwVUtOVjNpbVZkWWFWWGQvWStrNDBzMUpnazJwNHRoOStIQXgwT1hiMzYwVU4yOHpsMDZzTHIxbzhXYUxwRk1MclRBY2lYNU5aLzBCUUc1RDJQSVh1TWFXUjVxSzFRMzkvZ3hScEI3LzFCYm9hWkxET2VLTE9vbHJ5UkxqM3lzeVFVQmJTckVVRDNIRCtwSXQzK2h1cm02RXhCYmhuN3MwWGlocGt0QXpKaGRaaHJrN0plaXdpTi8rTHBQUC9SWThDeHNJQXpLU2RHb3ppeUpyVGZRS242OFVOM2NQQW9vcGJzaUxGNm82UkxGdG1MellTV1pMZ2hIY2h6ZFFqZDdQY0RlQjlCaWRUTTNYZVNoUENuWkh3QUFCb1pKUkVGVXRrSk5sempXRlZmV1RDY0l5dW5BYUtxRmJtYUgybllCc0ZEZExFd1hkcWlOQ1hPaHBrczA0d29zb2U3QWRPSElobHFobTVuYmZ3ZXFxTHE1WklNa094aGh1dERkTlAvRldLcnAwcyt1clluRlZFMG5Cd0I5Yk5OWG9adVoyNTg2b1JYZHZFejJiYkJrQmlOTkY3WXJzZ21JRmRNRmZ5QTJzMFluREJHOEZTUmw0RXVEK0k0SzNTd090U202dVUzWW5uRThqZ3hMcGVuQ0Q3VXBwZ3U0eC9zWnRqYVpxQVlwQlVHNGtlTzdpM1F6ZC9zcnVqbjAzcko0ZEVPWFN0T0Y3NG9vcGt2NDNTaER0emg1Q09DTm5Ta0Q5OVhFOWhYcFp2cVZUYW9PRk4zYzROdVZzVml5SzVTbUM5c1Z1YVdaTHZvclY3TnIyR0ZDdXBrZmFzTzZHZnhPdXlObGtqUmQ2QlA0VkIwb3BrdVpzRVhGU0VtNktJMGgzUndjYWxOME0vaTZtY2R2Wk94QXBndDdJZmV1cDVndWgvWW5PMGRHOHJRMGhIUXpld2Z2RGRXdG9MOE9QZTl1WTlNRjNySk16MkVwcGt1WDdPUk53b1hGajNXemY2aE5jU3NzV2ozbG1CMzNzT2tTSEdyVFRKZWo3QnB6bUJRT1lOM01ubVhmMG5RejN6TldhdVdXd0thTFJ4LzFmMTV4SzREcDR1K2o1MGJBQlVhc3NKWSt5LzVsVFRkYnJVTXlZNkJpdXJCZGtWZGhUeG1ZTGh1WnRlVVFLUnhZVVZsYkIyOUVvYnE1clVqZUFvam02L0ZqUGFNMlhSUmVUWGxpV1hWSkhvTGJYK2ptUDRHQllNRnFzenNiUnJWMk1CNllCTWo5L0tuZThBZGlNYWlMRDh1Qitkc0toblU2OUZlQ3JCYVRBL2dib1NqVWpoUjZLQVg4SVFqNVhZbHRCY1lsc3VHQXFwdVoyMS9xNXBPVFp3bjVsWk9UYkpxeXdxS1lMbXhYUkI3c0RYOGcxZ3FsQTdMamdLcWJQYkRRbFVkdVI2MmJOZE9GUGVwL2lucmkzQXFJR1JsSEZiY0M0SzZwTC9JbzFLMEE1TkJEYmRkUmx4ditFVGVVNDZKWmNhQytwV0txU04xTUMwYnQ4bC9RSHVLaE8vUGNkQUZ5UnI0am9qSm5xbE1ybU5HMHAvQXdCSDdvWnRRdS96YTNFVG5YRzhvQm5KSHZpSEF5THNCMVNUK2pCR1o2a2JxNUNadlNTb0JWREVxUDJuUkJUVTk3dEZUVFh6d0p6N0tydW5scmxEejRBam5ycSswTmxIZVF1ZE1LS25leVM5RW5LMjhlcS9pNldHV01XRGMvQytyZ3gxUnlMZ3UzQXMwZnRlbWkwaks5cWIveE9IQWV2SXMvK3VPNGoyM3BWbUF2OXR6RGhYbkdaNzd0WGtvT2VmOW5ObEF6SzRXYUxvaVFxWTUyR2VmaFQ5SFBTMWczai9Ja29UemJ2NC9aM2p4RnFWRWZ0RVJOVDNXMFNqOG4rUUI4dnZHRHVKc3I5Nk5VOEpVMWxKTmZGTDRHRHArVGhFKzduaWtxNitGOTFHUjl4QWN0VWRNWFBUb1lyNU9FWU5QdVh2UWhLYXIvbGZFNlNRZ09wNUdaTGtXeGZJaDJaejU5ejl1dTVzV2dNZFBOb3pSZGhoaVNvcXFXcWZHWGx5Z0V1dms3aStxYzFtNzRBN0Vhd01WT2Z1RStFSVc4V09EcjVqbmRHNXhYYzBsNERSK0lUYXB5c2NwVmgxeVdmWWNIRk9sOE0xQU9tV1haUUVwY2JXYTZLQitJVFlsaHlzRUhpa011eTg3QzdnOUYxN21TSmRJaGNCaytFRHNFdGltczJsTWNjbGwyY0pXOTMyQnRoT2ZaNHFrM2ZDQTJ2c0pGSzYwcWU0bFo5bjZaN1FXVjhhNTFsdWhUNHpKOUlEWTFrbW11MEZUMkVyUHM2UW85NExyU09NZ1M1ekM0VEIrSUhRYmYxTlZWenZsazI3c3FtSTJ0OFhsMDJmU0IyR3c3UE5uWTRJbW00N3g2Y0puY3ZsZmRFc2lySlR1OHBnL0UydFc4RUZEd3VIRS90NDcrY3YyZG03a2hUNC9ZOUlIWTlGaW10c2I4S0o5WW1Wb3VUa1hIMXRYekJsUFJKOWVKYzNHZ1RlUlhZOCtGd0ZXYUZnNjBSdncydlduaDJ4VDJvd2J2cUlHdzlzVE5jZkVQVHlHVEo2Tkw3UDE2M2tyenhyMzg2ZlBKb050Um1UVUhZUGR3RTNDMmZnQ2VJdHZOR3JuRE4wa2NnTWVaK3ZDWTZlMitWODNOQVQxSi9MakF0TEpueDByTlhmcitUV1kwWEdCZVhQQ3VzOGZlWHdhYmgvQWN3ZFlGNThVRjczNFpQcnUyMG9CZENEZ0R1bmZCZVhIQnUzOUl2dXoxUGdCTUtOWGVjOEZaY2RHN0Q2K2t1WFJqNDZKendmVWZPTkFnbit0K2wrT0U0d0I5SlUxOVhNNm11K0VvbEFQMEpaZmYvYnVGa3VBYUh3OE93TG9Cd3YxdTdUQWV3MUVrRmZEczJNeXJ0VmNrRkVtUGE3c3dEckRIM3YvYWVaY0tHNER4YWRoLzdMM2pqcStNejVBVVJZbi8yUHY2aUwvbFVsUnZYYnN4SEtpempZY2w5aGpUejRQNzJZV0x5b0hnbFRSTDhGMGQrTHlPRTRXTEtnZlE3K0NWTkl2czFIUGpBalBDZFIyZWg2Rk1ZTytnV0ZPLzh1R1ljN0U0NEdzR0VBVTRBRC8vNHNYcXUrdXR3b0hnbFRRTDlIVWs3VzJseUNVdUZnZUMxMnpNMFZtaDdxekdpelg0YW0rRDEyeVVHamU5ZWJkQnFmTG1ncVU2d1h2YVgwYmUzZGkvWUgxMzNWVTQ4QXhmTmZ6MnRYY29CUzdCT2ZEL0FVbGp4RzVDNnJqK0FBQUFBRWxGVGtTdVFtQ0MiCn0K"/>
    </extobj>
    <extobj name="334E55B0-647D-440b-865C-3EC943EB4CBC-46">
      <extobjdata type="334E55B0-647D-440b-865C-3EC943EB4CBC" data="ewoJIkltZ1NldHRpbmdKc29uIiA6ICJ7XCJkcGlcIjpcIjYwMFwiLFwiZm9ybWF0XCI6XCJQTkdcIixcInRyYW5zcGFyZW50XCI6dHJ1ZSxcImF1dG9cIjpmYWxzZX0iLAoJIkxhdGV4IiA6ICJYRnNnUXloVUtUMWNjM1Z0WDN0MFBURjlYbnQ4Vkh4OVRsOTBTRjkwS0ZRcElGeGQiLAoJIkxhdGV4SW1nQmFzZTY0IiA6ICJpVkJPUncwS0dnb0FBQUFOU1VoRVVnQUFBdVVBQUFEOUJBTUFBQURwRGhRU0FBQUFNRkJNVkVYLy8vOEFBQUFBQUFBQUFBQUFBQUFBQUFBQUFBQUFBQUFBQUFBQUFBQUFBQUFBQUFBQUFBQUFBQUFBQUFBQUFBQXYzYUI3QUFBQUQzUlNUbE1BSWxTSnU5M3Z6WFl5bVdhclJCQzFSeEJZQUFBQUNYQklXWE1BQUE3RUFBQU94QUdWS3c0YkFBQWFXRWxFUVZSNEFlMWRYWXhreDFXKzg3dnoyelBtd1pBQTdpR0NCL0l5SXh5aHNFSDBDaVVSRW9sNmhiTG1MVDJnMkpFVFFROFNZWlVIMGlNaGtJa1FQUml3UUVMMFNEWUJyRWc5Q0I0U2VPZ0JqR090SXZVRVJBUVBwdHRTYkJLRVpqWmhkL3dUeDhVNWRXLzkzcnEzcW03M3JIZlhweDc2MXM4NXAwNTl0MjdWVjNWdjM1c2tkM3NZZXgzMFMzaE5rSUNPd1BxNW5uTEYvUkl1TGNvclJtQ09IUlFYOGhLL2hNY0FGVnNJckxBVEs4ZE8raVZzRFVxWEk2QVEvZnl6ZG5oNkMzV1ZSTGtsS2cxRlFDSzZ4UExoS2xxUkVxRW1TYzZEZ0VSMGdiSHpEOTU0K0luTEFQMC9QL3p3dzgrMEdidUN5bExDWTRtS1F4R1FpUGJZRzV0Y2liRTMrSEc1dzNZd0lpVjRMdjFNam9CRXRIOSt3SzB0TS9hOTFPd0NPOEtJbEVoejZYZGlCQ1NpN1crbnRtQmN2eWxpSnhpUkVta3UvVTZNZ0VCMFBlM1VTVEtmRGVOSk1zczIwYnlRbUxncU1wQWhJQkJkZXpYTDJHQnNQNDJ1TTM0VUVsazVIU1pHUUNDNjhaM01WSStKbGVuc2JaNGxKQ2F1aWd4a0NBaEV0NjltR1YyV2R1OGtXYjNGczRRRVFUWXRCQVNpemYzTVlwT2xVQ2ZKWE1vWmhjUzBhaVE3R2FJMU5zNndZT3kxTExieVhSNGh6RE04cG5iSUVKMTlNN01JOVB6MUxEcWY4blRDZkdwZ1o0WXlSTmMvbTZVVlBVK1c5bmdlWVg1Qm1FdXppcDZMTE1KY0lER3RvNDJvb3VlaUJsdEM1Tk94S2dJMm9vcWVDNHUyaE1pblkxVUViRVFWUFJjV2JRbVJUOGVxQ05pSUtub3VMTm9TSXArT1ZSR3dFVlgwWEZpMEpVUStIYXNpWUNHcTBYTmgwWklRMlhTc2pJQ0ZxRWJQaFVsTFFtVFRzVElDRnFKNWVrNzc1NVd4TFZLME1NL1RjOEs4Q0xySytSYm1lWHBPbUZmR3RralJ3anhQenduekl1Z3E1MXVZNStrNVlWNFoyeUpGQy9PMjNEMlhDcGFFektkSVZRUk1SQjMwblBwNVZXZ0w5VXpNSGZTY01DL0VybXFCaVRuUTgvUkdoV2JPbE5BS0tGb1JBUlBSUlpZK282Z2JNeVgwRW9wWFE4QkV0TTd5ZndFd0phclZRbG82QWlhaUEvbHdpNUl4SlZRK3hhb2lZQ0k2Wk9JUk9tWFBsRkQ1Rkt1S2dJbG9tLzFmenBBcGtTdW1qR2dFREVSbkdST1BMU3BEaG9US3BsaGxCQlNpdFplZTdETjI2OHNQalUxalNzTE1wMVJWQkNTaXJ6QVozaktNU1Framx4TFZFWkNJUHNnZXZYYjkrdlhQWEh1TWlVZDBVNnRTb25vbHBHa2c0RWZVTDJFWXBJUVhBVCtpZmdsdkpTUmdJT0JIMUM5aEdLU0VGd0Uvb240SmJ5VWtZQ0RnUjlRdllSaWtoQmNCUDZKK0NXOGxKR0FnNEVmVUwyRVlwSVFYQVQraWZnbHZKU1JnSU9CSDFDOWhHS1NFRndFL29uNEpieVVrWUNEZ1I5UXZZUmlraEJjQlA2SitDVzhsSkdBZzRIK3JuRi9DTUVnSkx3TCt0eWY2SmJ5VmtJQ0p3RU5tMHBIeVN6aVVLSXNRSUFRSUFVS0FFQ0FFQ0FGQ2dCQWdCQWdCUW9BUUlBUUlBVUtBRUNBRUNBRkNnQkFnQkFnQlF1QnVSR0NtTGY5VUVSbzV1QnZiY1MvNXRCNkt0Skk3dnBmYWR6ZjZDbitRaXczbW40enV4a2JkNVQ3Qk8wTmlnM2dyK2wzZXNydll2VVlLK1hHQmk3V1hIdmpYTDEzK2tINWV2Tis4TERCRjJRS0JTeW1jNlp2OFJXYnVXSHZ5ZldxeTNjb1ZVMFlVQXJVTXkwMmZWdTI5cmF5MzUxN3M0bE9sY2d1QjdSUko4NitnbGt5YXJQMTJLaW8rdWVBVW9zd0FCRlpTSU5OUHMzamsvNUJmRk9LTEZ4NWhLaTVHb0pXQ3ZsVXNvVXFXT09oamxVR3hTZ2pVVTh5ekwvdDVUTXloOEk1SGlJcDlDS3ltbU9mZmtlTlUvQitRM25XV1VHWUVBc01VOU1EZSszWFhxMTBpYWlOUlJBQStSb3doKzBDckQ1TmF4L0hhS0o4U2xWc0laT3YvODdHVlg1QmNrOTliTEJDZzdBQUV1bWxIdnhJZ2lpSU5kaHdvU1dLRkNNQkxRekdFYmw2dHNmdHdhL0hIVGdyaGtRVVBIc25veEJHeC9qOEl0TlRNdjVNdVVITlNzUUJrWmo1ZHBaS1Y4MDIvMm9MNHVLZGYxQzh4NHYyYy9hcGZra3NzdkYxYmkwSEl0SzRFTmtNWEc0WnNhTlJhbjlOMUpvdnpsUTVqb1l2NkdmR1o3c2xxamRjT1F1YmxWOGZSbHVmemI2cDEyWGp3ZHJ4cGx4MmUxMGs3ZXVoNDFiaGFhT2tpQzhLUW1XbC92TUNKNzN2ZkkreVRQM2VRbHM3dGFWSWR6MTUySnJyTWlreHJ0a0tqOVJUenNQVi9raXlHWEltaGRZZkxCU0xUYy9mRzJTK2tqYnlkOXF5KzFtL1c1SGJHK2hNRklWWGFEbHl0aDdRcHV5MmFmdC9jcjdDVUg0VXU4ZDB2ZHZ0RWF0ZGE1NC8rNHZYcnVWY0dwZ0tYMkRsL3BlQzF4OXJzRUxKVzJQbGorSXJCYTQrMHJWY01Tb09oeU16bVg5ME9OdDZOaUgvaXhuTXRkbzQrenZGYU05c05PVG1PMHZPUy8wMWZxem8zVFpyY1QyczV6Snp3SFY3TUNmUXlOMVh2VVk4VTNNeEpKNG1RUjdVclVMNlI2ZVBCSlE4aXdjZzA4bDBpK1NPdys2bi9BaXUxSDJXNGJ6MWdXL0NiaG5WRmZvZWFHMFkwdTdKYm9ZUmEyQzQ1WnV2Ly9FdHlTM1NNb3FYTFgrUjNUZFVPUXUzelBJTzllZ1A3bFIyV0xqL1g0WTM2OVJzZjJJVENXWkgrMkkzM0g5akNQQjJPekFMYnR5MGc1Qi9OTXY4ZHVqaGMyR01wODRyaUJDQjIrNjkrL0lIVDA5TS9nZWl0LzN6ZzlLVjNQZmw3RUgwcmxhNHp0M1BTVmtSa0JzeGl3T1pYRGwwd0lLOVN0UEpEa1BIWHhlYWFVUHd6V25FRDB2K29wYzFvT0RJejh1dmh3Z0lTTTJWNStHWXlZdG80MnBHak5KeUtOeklJY0Vma1pxWVA5M1d5NkZMUndDZHFpamtPb0FvSWV6RTZ0bXdmTFdRdXAyVk45cmd0cEtYaFFqWkdnVzNvWkZxeEZZMUFwbXVaV1c4eDlsbGxibzM5TG1BcjA2dE1jb2MxOXFyd0g3ZTRqNFZNUXdMVG51SjZFSGF1TUV4a3NmVVhZT0ZRK0luSGJmTVU2RVVRYjFtYm1YRE9pdXVQUVdaUjhwQzB4b2Exc2RFNjF6ZWt6NVRQRyt4endrY0VaRXNrRmlYOGd5a09MbUw5ZnlLcWlUL1cySHZBejV1NjRxaHN5cW5aMGkyV0d4U1VzUmhrVmswNzM0RHI1MEJaU2lmd2JJQ0c3S0VhMnJmVjVpcDhSVVhscjhrWllrSDJlTjFneFhnUDZvQVF1djUzMURMTHhtM0dqTlhGUUY2MVR2bVVzb2lpM0RrUUJmd1loVXhManRDZ085TmlxdnR5VzNqZi9hcXd2cXdOTTAxRkl1cjZRTGNrdS95czQyWDh3bEwwRWI0Q2hjR1lBK09Nck55R2JWNXpSTzd2bFpqQWx1OXI1VWd1cjJocEl4cUh6TGJFQ0l3OFpVMGJjQmFncGtOaGZsNXdFc2pRNmgrWVEvNm1FRzlOYzdPcEE0NUEyQmZHbzQ4TGJ5Um5ZRUMvaWx0bDFoWXNZU1FYaGZKeHlDeXdYZWsrRXBBck1wVkdPdHBZM1ZQd3oyck9EL1VoZjVWSkE5MWlINlZNY09RVjhBMUNSdjZEMVpUZzJYY1NuSGlPVlU1TmE0UEtGVEU4UVNLT1IzeU03MFRQME9OeHlDd3hOWkhVV2Y1bVlsY2JxNXZLeVhudEttOUxUZzV1ekNraWRLYWRUdDNCU3ZGczNhaXN4MXJaZml0QkcycHlncFZIbVkxdGF5VGJzTTZCb1J1SFRJM0pFUUQvMVpDYnBFYXF2S2FOaG1kcVJZZkR6MVhwd1lvNkdXdlRITkNUUGxRRDRWaldGQm5CWGFPV1FmYzBWeDIyb0Q3Vkc2Rjg1T2lRUWkwV21hRWMwRitHSnVXdW5nMjFNRmpTK09sQW9ZejAvRkRVbnN3ckRydWV2MnFrV0h3azdCSGRZcnV0UTl6R1VEMEluaWd3TUxVMVc5WkExakRPbHlrZGk4eElVcnFteStxaW9sY0xha1dVTlBkbHJRWTlUeTU5VnhZazFySlBGVlNKNGVXRVliT0tNbXdlWWRmYUFIMDRaT0dzYkhMSVVjT090VVFTVnZBWWk4eUdRQkxwMko1dWljYzFjejFWWE5PYWJ0RHpaRkVOT2tuVFduRGxqRWRsRE1BL0NPb0NpOUlHZW81YnNub1R0MitXV01oUlExQXRsSTlGWmw2TUdEMndlcER6NHBLYUNQc0t3bFdOMWRlTkMzWkRtNlFHVlFIS2VZRVoyZnIvRFdlaE41UFA3WGl0cU03ZHYxS2laVk5EUEFkN1JmS3h5S3lLbWJHVkkrZFl4YnlhdGJUUmZsNGJRUVk2UFUvcXU4cXh1dFpBbFZzNUJnNWkyS3BrNEJJL1Z6QjhxblBXMmkreGhOT0gzZ1B4SE93VXljY2lBK2VlMjhhaHhiRVducGU3dDNDbVpaMkx1eklLR3dKcXlFK1MrckVxV1RCbmZsVlFMZFlERHlIa3FGV1FOYURuRUxaQmY1ekoxL0tFSVN2Qnd4bElhc2xTZWg2UFRDdGR1dFNoa2tPOWxqUitTWTdjY3hvTnFZMlZaTnM0VnpOYXlkb2thM1ZWZ1lobDYzOXRXQk1sQWNjUkgvTnc3dG5QcE12cCtTaUNuc2NqTTB6WG50QmRKYnhhRzlUVElwZkV3SytWUWhUSHlGMHpTNlNBUllyb1ZJNU5xQXBDNFNWZVZrbmpLcGJpYWVNUmlLK1VucnlHUmM5N0pmUThIcGtCbjQ4Uk9yV2NVZDR2eXZGdnc3M0VNWGJQbFI3R1lDK0JEMXRtYnZWVXR2N1htRkc0cmM0aHlpSURGT29MYWlYaE1OUFJaMXNvNzdxSWRLWVhqMHlQejNUSUNvUTN1Z3V6dnk5U0kvZU1pSXBIUXNZNkZwZFlnbUZKNUE0UTFDNXltQnFYeXFaZXVKcEZ6OUtXMGc0N1VNOU5QUnV1TVJjOFhDUWVtUTArQlo1QkplS3EwK3RTOFlicGhDakFJWEpUSkt4alM1RWVxNlJhc2dGMVFiZ1NyNzJlVFowOVVNKzhuUjQ5ajBkbWdhL3U0ZHJ4REpSTjl6bXBHL1RjUkdOWU5OS2JZc0dwYlAxZnVtWjNHeE5iYjJoaEp4VXAzVDIzNlRsdXVlNjVUU2V3OXJ2cUtpcEJabzN2UWJUQWFOWUJYUHFRMTNiM3I0R1QxcWMyK3U1TG82QUNmelpPT2hnTy9LS1dSRXJQa3dSbm45MjByTFZqeWVoSm01N2o1RnNvSDQ4TUxJajVkQ2ZXUm5yVmV0eEpKZkYrblU3UGRRV2NlQnlNLzFzdkZvV3ZtZHFPMURZaTdoc0VIWHJKaGxqRXRZVzc1ZlI4STYzSStEMXhHY2E4ZUdUZ0ZHN0N3MW9sOHpLdkMvcllQbzlZUDlBSUI3Q3AwTFpqM2hHM2s0M21aQWxuQlhwOXVHRUM0VTA5THlnK0VqNDJ4UDA1THozbk5lay9SUlZWUUFhZVZEbmh5NnpDZVpsWEJxVGh5RkVyWHU2N2pueWUxWE5jQWhuNTBCc2o0MWVLRE1uOFZpcnI4a1RLdUNLTjNTeTNEZ1lPTU82bDU3ZWUxVUt6aEo1WFFBYW1oeU8rMUwyWnVlVSt3RWg0NGlncG9lZXdFZUJhUmoyZnd1YjQxUjdoZE5URXN4QXlDS0xYRm9ubDhqdkhXUmIrVTRiSHAwZlBLeUFEUFhVbjZZRXJlemxQOVF3WWZYai8wUE1nWGtiUFliODZmaFN3N0Z0SlBNVVFvbS9SeVdzVUx6TytEVEE5ZWw0RkdUenhBM0RsMEdxZm1ZU2hkTlBNNGFreWVnNllsNjZ2SGVhOFdVTncxT3RyenNxNjhyMlZMZXFuUjgrcklJTTl2QS90T01xNXFtZEFoeDdyNlN4ZUw2SG5GNEY1dGZYL25MenBpNHQ0bmpEcHVkVTBwQlQ3V212ejlGeFRxSUlNWWc1emhIUG9VUFVXV0I2VXNZaU4rRUZBVmVpT1llc2huR3R0ZGdzYXVaZlVHSGNHMmx0UWFORHpydHhWU3RXODlGeFhxSUlNOGwzRWZKeldWL0FMazQ5TFlDajRya3R0VWIvbDZ4S29rTmRGeUgyVGoyMVgwbk41Zjg2ZzUzQWl4NGJLQnRTZ1orRE1lNkpsR0FwVmtHa0QyZXRZbFdqMnN5aWMrbndtcms1TFNNUkZZSTdOaDFCT2JHMVBKVDFQVjM5QWV3eDZ6cGVGdXM1SWJZWHhiUHNjR0FwVmtFSE1Xd1hEOG85SVQ5eVdTK2s1M0E5M25pZHBzMG9rVzFPcHh5VkRqRFIybFZTSDM1OHo2UG1pM0d6TXhCcldDckZuMFhORG9Rb3lMZGdWQVVkYy9HdEpqWE51eTZYMFBMbUlmcDZNR0laakJXSkFUTkp6a04wRzdYRmkwUE02ZTgwMDByRXVwSzUxRGd5RktzaGdQeDlhRjFQbWd2YTBpbnZVZ291c2hPOHNPaytrMmJ6b0ZIS0tXQTZxKzRqc2RqOHg2UG1Bdlc2NkFTSTM5WnltZFE0TWhTckk0Ti92K203TTYzejV3R3Qzejg0d2VpanFxM3ZKNHhlQ09WNlRrZjgrMWVnNS9nOFFTWU5CeiswOVoxdzQ3ZW10Z2JSQ0Fnb01oU3JJSU9adzhiaVdMLzFqV2JQYjhsbkJQSkNxWGNDYUNBelhvYzVONlZkSVJLUG40djZjUWMvYjFsQ0ZwMlZITTV5ajU0WkNGV1R3bkc0N3NkTUpsWHUxQlhwdmFzNVowUTE3YnJMS3F5WGhXbzVqTFlsR3o2SEtJVjdUT2owSEluQmt1QUlqdEVFTjdkMXpVNkVLTW5pekMvcXJnMkxNYVgwZnp2Mko0UmhQOU12b09WaDFuSkRsb3UzekY3K1d0Ky9LYWRnUXVZU01QSTJlUS80STJ2cVEzaGdnQXVaMXMyR2hBV2RabDhjN0g1cENCV1RnWHZneDM4c2RHMzVpUXA5b1lNdDNLeWVBSExOa2o4KzFyempSL2prNkFJNlUzckhQTzVuMERCOXhEdm9KdlllbGQ4bzB2WkUxMHVLME85YktUWVVLeU1DRnNzTWYvTWgzNCtZVlZSR01hVWNxbGNYdzJZWGRYSzdNR0UxOS94eE05MktKSXR5dk1ueEVmdnNwY1FXdnR5SEZ3MVhwZHU3QmlwN0dwUE1LRlpEaFcrNEFmSDVmY1ZXL2dnRGVIZVZWRm9OVGJFMC9ob2pyUGxIeVBHK2g2eWRnL3h5ZVlXbzdaM3VqWGp2UlBEWnlzRzV4cWVCUW5RWU44NlkxWTNTMXh4enpDaFdRQWR4TzhONTF2c09laVp1STNHUEhTZUVQRng4WjdURVN6dnVoaGtSODR1VUtUeXhhVjJnZlFKYXpjTzMwdE10ZVB6MGRhNjVBK1UwdGllQ29kVzllSVI0WmZqOFVDWmgwUTFUWE9oWXhQTFpNeXNxTGNHamMxSVhNK0xUdis2UDFUbW1OWnYxWmF0bnlFZHBxWUdxd2JkQnhVTU1TZWw0Rm1YUy9Ca2ltR09LRTMvTm1Sak4vSVNEZFVUdlRRazhkQ3g3OFVBTHhNZkF6MXpkOFZneDZEc0pJUS9ZMEpZTnRRNzZER3NJU1JndVdRand5ODN5QmpnUDZsbVlXb3AyUEcrbXVlYTU1MlhZcFBZZE54MFBEeEJRU1hkZFU3ckZydjVFTlo2RWRwUU5OMzFjcGlEbW9vZEVRV3lFZW1VWEdON0pHOWpqNS9iZkhoaWM5ZTFNQ1NvZWw5QndtbHkzRHhPUUpnRXZNZnVIR2VyWksyNkRid0dNT0RHTWJjRTdHV2c1Y1cwWkRiSVY0Wk03UytRRXVLQVBrVlh0UEkzMnVVWE1Gb3VEODYyYU9ub0p4Y1ZOUFR5SGV3d1ZjYk9qd1RxVnBkWTBGb01tMlFReTZuN0hKV2s3UDhhOWhCdG5nRlpVajA4dFdOWDNqdi82MXByMkVuTTh2S3ZFaWZVdHJpeFZkTFIzc0xlR2daQldpbUh5RG5ZOU42MmZHM0dWc2hxUGcwQm94Qjlhc1pTdkVJelBJNWtaWXd2TDNiNlh1L1k3RnIzQS96cDR1WjZDL3NOZkdxWUxqZHkxL2xoeFNNVmxWaU9JM29jdjlwbG5KbWpGQUdadmhJUGhOYUpYZXoyZkJnSEhCMmdyeHlBekZxbVlFcHpjYkMyby95WDdOZERQQmYyNnJrV0w1UzVlLytrSDBCZHo3eUkyblAyQUw4N1QyMzFKbmVYeG0weDU2ZlNabWZ2ckQzTWxQdnFCOFJ6S29jeDk5TTN6bXQ3NzRGYTV3NjZ0UEg2SHh2MzMyR2Q3TVZ6L3l0SHdTWDFkQW1YaGsycUpIejBDTGJ2ME5Hdm5CSnZzRlBKcEJuMGlRbU90QmI1SFU2cFVOUEZJcUlnSzBWZ2NyUUJPbnZ6UWM2dEtkbTFwS1gwVWdaUkVCWnlyY0p4QkIza3ZTRmJpZFdHUmdvaHRuRGl4M3dQd25ianp6RzR5NVhxVXJMd2dRbjhjWER1SWJCNjlmdzNjT21rdytNd2ZiRm5zaU9wMWpONW9vd21VUHIxRUVGN1ZoRTN4NTZsQnpxS1ZOeS94Rml2amVSV2dVT2orTDdjUTB2SWp4Y2FHaksvQzhXR1NXTk1EV3Y1Q2UwL09mRXViMTQ4aXhLTkxMYy9HbXVJSnlKZFV5WU1xMkdVZzFRNFlXTU5wOUk4T1h5Q3ZFSWpOdkVKMGZlQTVlMnZyQ2diUGF4Y2dMRzN3Yk93MVZ6ZXd4clVkV05aTFRnelBwYm05T01zdklLOFFpY3hZODZNNUYwcENsS2ZkSzJIblg2VVFSSkxINTZkNUhoRlplSVJhWnJyR3NMYXNhK20xWmNhNXNvV3k5bEpQMlo4QzhYZTAvME9XbUY5SWJpUE5INVdLcU5LOFFpMHdyL01wU3IzcFJEcFRFNmxPZVFxT0pZb2x2V3RFRzQ0U2tzYVBsbFVZZENuSEl6R2hUYUdsTlVCZ0pZdCs0aCtnejdpMkhTMXB0WW51bHd3WFMzUkw5N1NnZVhZZENIRElyRVJQalN0UmdVWnZ5VFg4Z2l2c2VOQ29WRC9oZStvcTlEMVpzeTZFUWg4eFpCQldJUTNFdTZnd1ZOekVyZ2NYZUJSQkZNTjduRkhoMDFldUJFSEFveENIVENCL084ZHMvRWF6cVRPd3BDRjhuTzE0TVVRU2YrTXB0Sm1JY2RDbkVJRk9MNG44TE1UQTJwc3JPa1NpT0p6dHJCZG85dkFmMFZINDN0a0FjSHp6SUs4UWdNeGZNenRHRjlZakJmOFpZYXhVMklMUUFpT0l2QmNyVzNoOG9tSXJoR0xnVU0xVzRGR0tRcWNjdHovdjJkbTV4Nnk1Tmx5bEdFTVU1ZStlLzJFbGVNbVRQdFgvRkkyTVV1eFFpa09tNGQ2ZU1LclRFUXZBQ0tobllOd28wTS9IUkdLS29QMzBXVXRQeXY5eisyUkE1S2VOU0NFZG1OWEpsbC84dWdIVEVpdFFpaGlGTDFaVWNSQkRGUmpnRmNWVlZMUzhjbWJPSTZacjdzaDA2a2MzSGpKRGVaZ0pSREI0d1pxWmFzOWMxSVJDTVRKTXZlNFZhd0hFcGRKVHVUNVZNMTFsb3ZmaFN6M0ZBUTZZdUVvck1Tdmp3TEh4c2hQVzNwWWlsbGpCZGZJd2lpbjN4OHFkaWV4ZFNFb2hNTjk2OU9mMXBuR0xmdDhOT1RiRUJvd1Nld1E4bGlrRDdMbVJYeHZESG1RaERaalptaVNQcTZZYXNIcGJqTHlCaDMzVWNzdkFGY0xvYjRySnkwWGxCeVBTcWpMbjZHLzRMVzNFV08wOFVXc0lDZUFva3VPL0NvMUdIcGNZdXJqQUVtVnExQ2Y3ZG0zNjMvemRBeG05RlNBQlIzQkZ4M3pIbWt2RFppaTBQUUthbXZyY1ZhLzJPeXNjUXhUODJId2U2bzM3ZVQ1VkZFRVVZaGRLN1B2ZFQrOStHdHRSYXdUdUtzeTNBdk9RQnlyZkIrM3V6eW5DaXlDR2Y2c0xnM2tSc2NxOWhWandKc29JUGcwTFlDaEltb1JJRVlJZ09XUkVrdGIvamlPY2VIaTR4VFVVRkNBeUNpT0xNZTFzcDVCZDAwN1RBdWZzek80UW9mdXMvL2pJREhBNnYzNTg0M01sV1Bjalk0MzlhRkY1OHp6ODhjZmtyNlRBdVVMOTZKNzI3TCtzQ29oZ1o5dTlMSE81a280QW9Sb2J4blhUdnZxd0xpR0pjbU9vZThuMEpxYTlSdUphUEM5L3ptYVJ5RHdMYmNZQ0Q5SzdISWhWN0VJRG51bU5EOEthdnArcDNiREg4QlRjMmJMNWp3YUtHRXdLRUFDRkFDQkFDaEFBaFFBZ1FBb1FBSVVBSUVBS0VBQ0ZBQ0JBQ2hBQWhRQWdRQW9RQUlVQUlFQUtFQUNGQUNCQUM5ellDLzAwUEZOM3BFN2plbXVxL1V1KzArM2RaZmJVUWYyYWI5SmU1RUp6Q1pKYjhmMjJ1L2ZEZncvTkgxTS9EQUEyUUNuaVBPankvZTN0SW1BZUFHU2lTZThkN1h1LzVSMTg0NkJIbWVXQ3E1clREL3ZOSm1GY0ZPSzluZjRJcEw1SG1FT1pGeU1UbjI1OWdLckpBbUJjaEU1K2YrMlpUZ1FuQ3ZBQ1lDdG1MZ2UrY0k4d3JnRnVnVWcvNzgzbENtQmNBV0NGN2tIMmN6YWRLbVBzUUNpOGZCdjR4aXpBUHg3Uk04dXZpLzBRQlgyd2h6TXVRREMvckV1YmhZRTFMOHZRVVBuUDQ1NmVuQWZhb253ZUFGQ2FpNlBtUzY2K0x2eXl0RU9ZU2lra2ppcDdiSDNQazQ0NTYvU3hoUGluVVVyOHV0d3RYUDNNdEh6NHFCUWx6Q2NXa0Vmc0xxWVgyQ1BOQ2FHSUxRdWs1clVOamtTMldEOXc5eDIvWTBMMjVZaGhqU2tKM3p3bnpHRlRMWlVOM3p3bnpjaHhqU3ZOZlNDM1NwckdsQ0puWS9Pd0xxUUZxaEhrQVNFRWlaOEV6STJFZUJHaUEwSGJ3bTBFSjh3QTRnMFMwaDF0bVA1UmZobDZqZFdnUWpGRkNyZlRobHA4SEpkcHZpVUt1dW5ENm9iazUvSFN3YzEveDA5STBqUzBTaXNraXkrbW5pYzYrN1RkRG1Qc3hDcEtBSlJISzlRUGVtMGlZQnlIcUYxcmhMKzVmRDdnZG1veUNXYVcvMm5lMHhCTERyOHJXUS82MTBnMTg5dWdkaldkSTQ1Y1pkUEhsOXBGSHRuYjZybitEMjBiLzlBZW5ZNDhrRmZzUndLKzRkNzJidENQeGZBQ05MMzVJdlJKcjdNMFBuNS80eEVic3NVZXZYYi8yeUdPRXVRK3FrUEkvYTMxc0swVHVYcFA1ZjRKdGY0Vk5hN3dyQUFBQUFFbEZUa1N1UW1DQyIKfQo="/>
    </extobj>
    <extobj name="334E55B0-647D-440b-865C-3EC943EB4CBC-47">
      <extobjdata type="334E55B0-647D-440b-865C-3EC943EB4CBC" data="ewoJIkltZ1NldHRpbmdKc29uIiA6ICJ7XCJkcGlcIjpcIjYwMFwiLFwiZm9ybWF0XCI6XCJQTkdcIixcInRyYW5zcGFyZW50XCI6dHJ1ZSxcImF1dG9cIjpmYWxzZX0iLAoJIkxhdGV4IiA6ICJYRnNnUTE5Y1lXeHdhR0VvVkNrOVF5aFVLU3RjWVd4d2FHRjhWSHdnWEYwPSIsCgkiTGF0ZXhJbWdCYXNlNjQiIDogImlWQk9SdzBLR2dvQUFBQU5TVWhFVWdBQUF3d0FBQUJUQkFNQUFBREFZWjMzQUFBQU1GQk1WRVgvLy84QUFBQUFBQUFBQUFBQUFBQUFBQUFBQUFBQUFBQUFBQUFBQUFBQUFBQUFBQUFBQUFBQUFBQUFBQUFBQUFBdjNhQjdBQUFBRDNSU1RsTUFJbFNKdTkzdnpYWXltV2FyUkJDMVJ4QllBQUFBQ1hCSVdYTUFBQTdFQUFBT3hBR1ZLdzRiQUFBUnhFbEVRVlI0QWMxZFgyaHNSeG1melc3K0o3dXBEMjJ0MG8yZ29pQnNwTnBTaGVZK0ZQV2haWU40YjZGb04waTlsUmJkNjRPS0tFMVVFTVhpUmlsRkVVbEVhVVdFUkZEd3lVMmx4Vm9MbXhkQkh6UXIyS0pVc2xGdmN0dnJ0ZU0zYzg2WitlYk0vN01ubCs1RDlwdVpiNzc1emZ4bXZtOW16dTZHa0RGZmJ6dndHcWc4NGxVcFd5RUFGYmx4cit4V1ZYdlZoOVcwUFhYN2pyMHNyR1R1ZE1tdjJEbm4xeWxWSXdqVjVPVlMyOVNNTmFpV1pjbWd4NWFDNE96QnF3R3FMMTRaQm1pVnFCS0VxdDU1dE1RbWRWTWpPdFF6VFRsMStwb3BPeUt2Umc4Q3RDdmRCd0sweWxNSlEwVnVQQm1XMTZadXFVa0RIQVdyVnFIL3l0ZCt3M3N1MEljK3RKVmtWeS9saS9QcGpmL21jNHpwN2JQb3NCMXFJS3BaZXFhem96Z05FMDlTL2pyWjQ2TzV1MlljVkptNVFGZlN4T0xYTFM5dWFZSmVrcFhLa1J4UVExR1IxcFZ5c0ppdElCcithQm1jYi9LYStkVndDK1Bnd2VlZjZkRFRBMUNvMGgxekF5SjNWVVM1UTA2ZjRjKy91ZkxxTlZHbkhNRUZOUmhWbGU2WGc4Wm9SZEt3YUJpWEpHdVoxY3pSOERnVVBmd1h5SysvbFY2RnR6NWRocitPMTZLTUxRTmJTMGtJbjZTYkRqdnhSUzZvNGFoSTU1WDRwb05yU0JvV2JJTkR0NWcxbFFiV3RYdlRSdjRBQzJHQytrTDlTNVM3SEZZSDZwNzg1SjAzSEIwZGZSZkV5Mys2NGVpdmIvek9ZeUMreGkxV2FNaU9LbTNjLythRUdvNktOSk54OERkWVJFUFMwSUJ4dVA4cjM3NzE2T2dmUFJEdkJlbUc3NzJEemR3aE02elFVSVhjcDBWemcydmtrSjZJcEZuWUVMNFZLTHU2bENqTmdwM2pWSDlPaUQyZkxYTUw1bHczMUFoVU0zVE4zRUladVpLR0ZxVS9UQzF1dytoa3huZFRFZE93MktIMEM1a0NJUXYwR3pDeU1tMlM1dVZHYTRGZVNWa2c4OURRZnFhK21zWG1LUkhNczZMaTcyNm9NYWhJOXovRllmaHFTaG9HOURPWmNwOVNFU2FyTkpuR21JWlZTaFZIMlRtbE5BbXZtUVh0ZlNSRGVJTSttaFV6UjdpY0phWXlSdVpMOUVwdXFER29JUHh0WlZCTGY1YzAwQ3ZEekRwNElqbXEzWVFSUk1QZndMY3JpTFpoTkJPL25sblEzZ2N5ZHJST1JVTlRVRkVrRmtSbzdnZ0hwdG1KelBCQWpVSTFtYTNXU0F3aDZvS0dDZnBwb2QvRm96cElKcjZrb2RLaGNqN3pPdURXUFk1ekZqbXR0cVM0Q1lTS1ZtZkV3bWdKU1JRV0V6eFE0MUJOb0xscGhqT2ZlWFZ6c1NOWDBGQ1RYYThvbzlwTFJrM1M4QVJ5V1lsbFZtSEgwUWdoTmJSYTZEbWgyc2N4WlY0YzZDZnB1bEFaUy9CQWpVTkZPcWNlTU52aWFPUlIxSW9GRFExcGdnWE9IYUhaVHk0eEJBMXNkM05PbENiQ0JuTHh1YUlrdVMwTlRpQVhxM2kvZWJFdG1GRkRqOUZpU0tZUGFod3EwaE5lMDlKNFN5NXRpNFl0VzlEUWtwdDFKWENTL2pHdksyaG8walJvSTVNOTVPSlJ0aFRiY3V4cmttK2llTCtxNkVTZCt1YWR0T3lTZkZEalVKR1JiNUgyQzhNV05MVFBpUTRwZ1pPc3J2R0NqSVlLREoyTUltbWRROCs0MVZFSUdQMVBOS1I2dnpuSnowQjZTS0VjTC9pZ3hxSmE4QVdIOFdtb28xdG9tRVJpWWhLeWU0NFBRRWJEaTVRaTFYUnNHbktEYXh5dEdTcjMzUDJFVnFhbmVyK2ExRGtzWlZQaWd4cUxhbEYzQTJwdng2ZGhIZzE4SHdkTzBsN2hiV1UwdENrYTBnekZGSFZmWWsvS3d4dHBiMmExNE55SFk4cTB0TkZBK2tJN1d2QkJqVVVGdHpCTFRoRGowMUJENTdFQlBqYVFqVDNlZEVyRERJemNKUTBMN3BCV0NCbmJzazRkZFVYMWZsUFNXOVVNVkp2c092TzhVR05Sa2JibmVEOCtEU1AwVUFlOC8ydXlnOTBETHFjMGJBTU5XN0l3bGFZOXdXdFg0cDlIUjdNbXBTaW9OV1NqODlncmFxMEZabmloeHFLQ2MvU2FzKzN4YWVqTEtjNEM1N3BzTGozbXBqUjB0RU1EMDZ4bDl4Q3ltaUtoY0ZLVHJnZTZSYTlLdmVhNmtBR0N6clVvRFJTOFVHTlJ3U1dyM0U2YVFJeFBRM3RQMkZVRFp5V2Ryd2tOYktHamRaUFZxY2xiN0N3THY4T2pESkdjV2hjaUFlK0hTR251eTVJTzNaU0pZcElYYWp5cVNjOTVabndhTHNxK3NzQXBTYWxjUzBvU0dwcFF0aU5WTTJrYU9md3NENzFuMTRNc3F6NlVCZUQ5RUtjVlZETFFUb2l5VnFEa2hScVBhb0hLUGJVSnhmZzBIRW16TEhBdXllU3RpWmpRQVBNWGwyVmFrOGpGWjNub2Zkb2NjWFBlRDFVQWQzV01rMFZrTDlSNFZPQW5uRWhDYUtnL2R1SDBvNy9PbXhISE4xa0EwOGd3cXB3R05uQ21DVEdGWEx3MEpLU0crZHpEdk4rK1VGS0ViWThYVnBTTkNUL1VlRlJ3T2JKbGJDek5ES0Job2szcEJmek1MS2xxb0tGdmpNS2NCdWF2NUxaU0lwcjRscFFOMHFGNVVGWHZwOVJyNEtDaGxJUW0vRkRqVWNIQlFYcHJBeEEvRFJOZCtza2w4bmZOam9FR1dNMG9jR2F0Y1JwR1FNTmFsaFArdm1wMk1UbnZoKzFOZW83bFdOY3MrNkhHb3lJZDIrcE5NSGhwcUxUcHg1bnFUZm51R1dqb0tvRXo2eVNub1FjMHJHUTU0ZTl0TTNkTm8vZmpaaGRNZmpHOFFkRDBRNDFIQlZ1N2RSY0lMdzE5ZW5uSUROUzc2VVpuZXA4bENXeUZseEpCL0xVRVRrNURCMmpJNjR1S2RxRnIzdmYwamQ2UG00RUhTWFp6UVNWK3FQR295SzU1V1dlQWZEVEF4eFAyRTkxV0dpMjNMeVZwblFaTDRHUTBzUHQ3ZFBlVXRlNTlOMjV5U2U3WW9GaUJUYjlPZC8wSGY3YTlOT1VBcVBHb1lJbWhEYllDbUNkOE5Pd0tYelNaUGhsWVhVbXM2RFJZQWllamdYM1lSRjZENmpBc09iQytOazFGWnUvSE5TZlFDVmRVZlFtYXQ3elFqVmlpN29kYUFCVnBHVGNvQXFDSEJoalpkUElUbUdhYnJGcm5JS21zMDJBSm5JeUdhUmdFMDBZcE1XWDlDOGZWUFVPaHhmdHhUWmpNZXBWREN3ZVFyZTJpL1ZBTG9JSXJTc1BtUlhiTlE4T3FYT0xROTNXb041dWRESFFhbXViQXlXZ1lRWWVQWmF1aEVyaTVsSFNsaHNYN2NSMkF1YUlvczhRQ0xCL0w2Mk41WlQvVUFxZ2dranFkZ1pzRzRGMlMyT1hCb1pxZHQzUWErdWJBeVdqWWhrRzRsTyt3UHcwT1lzdWdaZkYraWFZSVpvYUtJVmwrcUVWUWVSNXZ1V2xvSmlzZ1FkL21sNXJpYmwrbllZQkprejFtTlBTQmhoMlpGU3JCdG1mSm9Hdnhmb2xtSWI1UkkzNm9SVkExM00vZjNEUnNZRWU3U3BrL09seFBJZXMwd01vM2JRY1lEYnRBd3g3cWE2QUkwMzVvVUcyYXZWK2lPUzROZnFoRlVJMURBL2lrTEJKQUYzdDhhb29ua1JvTnRzREphR2dERFNiM1loaGpuR1hwY04vcy9USWExckNKYU5rUHRRaXFobnUvN2x3TnNFZEYrN2tXaTVjVk1UMDFHbXlCTTZOaEdEMGk4RkJJTkljckQ4emVMMUhwdXMrcjJJNVJaalFNalNWWlpoRlVVM2hDYzBQS1dXYjNGSjlyY280WVpoM3lNb2ZzS2Z4Y0ZxSDFVelJNRXFQallUUnNRRm5XaTRoMzJEeWF0THNLcnB6R3VEVDRvUlpCcGRNUWZwYnBLTmR4aDJ5VW00SVhiVFhZQWllakFTd2g5eVlIN2kxU05Fbm1EdHU4WDJLaFUyUm5qQnIzUXkyQ0Nod0xhb09KTUp5MmwzcVdZZDFka1pXMzJmbHRzSk5sYURRMExVT2RyZ2JUWGNhTVdGdVpWZlhkM0dHYjkwdnFsckFhUEZDTG9OSlhRL0JaaGoyVFJYRVZhRmlabFJ0SWpZYStKWEF5R3NDYnF4UW5RNFkrWUtTT2Y1b3llMkgyTWZBOW96N0w3Sm92WmEzNitRSS8xQ0tvcG9xSGFGaEkySk13R3REbjR6UWFkaTJCazlFQVpTWWFtdktUTGZuUjRHbnpuZ1J3eWRtZzFSdVhCai9VSXFqR29HR2tqbDBUYU9pdmlXNXJOSFFzZ1pQUjBETjhpaGdzN2U0TGMwYkIzR0hBaGFkSHJ1YTQ1d1kvMUNLb3hqZzN3UFJIKzFVQ05Md2JYZkhrYWFoVGZPUkdZOE5vYUJsSERuLzhGVldRb3ZtOENzYXVTWjI4cEg5NFA2L2hUdnVoRmtIVk1Ib0RnYVR2bUZjQUNOK0tBZzEzb083bmFZQWI1dXpSaExET0JVYkRDQXJWWEphcW9zL2g2YVZNd1hpMXQydnhmdHdFeklaOTNWYkU4d1kvMUFLb1lBRFEwT240WERUMDFGdFJ3TmVWUGdrV3g1Sml6aG80R1Eyd3VUQ2NpZEFuNVJWVElnSFVMb3VFRURvVzc4Y1ZZSHUzSWpReklYeVBUZ0tnRmtBRm8xWDRoaFZtSFJwMlBxTzNzbzdwRDBHdGdaUFJ3RFpkQjdKdUtxRnZSaER5OG0rN0Q5MlpVekUrUExCNlAxN1orRERnRUpxM3ZMU2RneDlxQVZSd1NwQlgxYmxPc3FSck5heXEwUTVXQTJZMHZ4cWcyT3pnR0Ezc0NMS1RiMTUrWlExS0hxZW45MnpnNzB3emJSaHhmV3BidlIrM0Q2VTYzOEY3ZEREaGgxb0ExVGhQMzNxcW0yMm9peU5QUThzV09Ca043RzV2blE4VCtqTkNFK1ROOU5vV2dVK0JiTEx5dWxBeWtFZXMzby9YZ3NtOEpLb1hFbnhRMlc5RzdHaVczYWpHZVJiZFY1c0RHbkRyZVJwMmJZR1QwOUJVd3ozdlJXZGZkR2FDbnJBNXZKQnN6UVppSUR1R2gwVlc3OGV0d1hBSXE4VUVEMVF3R285cW5FOW1BSjRkMUJPZ1lRVWw4elIwYklHVDB3Qjc3ZnkycUlZeWV1bHZQM1c1UjVFRDJkYlhFSXRSWnUvSHdkWGN4MVhVQVp2b2dRclY0bEZCbFRWYmV5emZGUnZncnU0Y3F1dW13UjQ0T1EzTTR5NGpZeUJ1UENEU1ZYb3k1SWxWTnV3VGtwOGUxYy9aTFp2MzR4YW02RlgrWHZ5UEd5cXpHNDhLcmxoMlhJaGNOTUQ2UmhUV045VEZrVnNOOXNESmFTQ0grYStCM3BTT1BFUFhaK0dEdlVac1E3RWdZNGJwZzhFRG0vZExMY2lmRXVBWjhYK2NVSm01ZUZRd1NaZGRRRncwd0xRNGxuWGhlL1BLd1NoSEF5eGx5MzFiUWdPRVRqVHU3THVjY2pIQURuQW5hV2lhdVM3MEhTclRCNE83bEw0cVllV2w3WXpSZkVGNDJnV1ZXNGxIQlQxY2NnRncwUUFPVFo2aVoraHR5ZjcxOTZtNUhBM3NhY09Xc2FXRUJuYTc5NmdzcjdmUnFSS0M3akFwZ2dVNEpMMTlvVmZURDU5czJlbWVTdFRvRzZLSktBd1VIRkM1aFhoVTg5UVJ6c0NtazRhWDVFWEk3TWFuWUdHQmo1clB6anM1R2xvd09rTmpOMU1hNEFxQS83WmVvdk0xdkhSNnlRWUpTdmhIZ0xxU3pxb0d2OUtEaGw0eHQ4Uk1ENVFseTNMaVh3Nm8zRmc4cWdWOU9pbXduRFRBeEZ0T3RDc0RtTHh0dHQ2bk10ZXIwbkF6REE0MWYxY2hwWUZGaDJ2cHlxemZMbitDQ1Jyb2l1bk56c0NDYUNpQmRGb0ZFck8vZXQ4TGQzZFpRL1RrbnVkLzlQNEVXdTV2Ri9PYkt3dE8ycUZ5RS9Hb2ZGLy9kdElnem42TDdTc0g3UG9DWXVmZ1hOb1pRY1Azdi9xelp6N0FCNGQrNUlXZjNyYVg3MnhHQXh6TzZPV2ZzOUkzdGVtSGtSYXdmU2xOZ2cvZG5FckROYzhTRXdGUzdNQ0FYNUlnYVF3TURHV3FxR1NGbWhxTVJRVkIzZUZId2FpYmhzVXUvUjBjNzM5QkdRdmdNVTZHTjUwT1V5aUNoZzRlR3NQaElhT0J6RzZBNW9QUC8vaHpsRDZTR3VGdjhEUnJNMDNEcm1CemRUOU5zRGZzWTJyMDlPTDU4NStIMS9uekY3cmFPWVRYbWpGbkk0dEJvZzFxV2prV0ZXeHhzNGxtYnQ1TkE3dHBQb0V2WEQyOHhXdjM2WWtNczRLR05yMzRpZlAzd2VCODl2ejVpM0ppaS9ZRURXVHh5WVN4MHp0RklSTWEwdk5BL0xrVHVTSDI0SHhkMGZVbGFtekZsdkN5UUUwdHg2SUNmNzduQk9XaGdTdysxVG41MHBkVEUvVTdMbjVSV0JNMGlCeUxJR2tnNU9abjRGZWhuMHRJRmVwTmRQOUE2Yk92aUFJUXB0Qm1EZWZiNUpGbjlkdnE2ZmxHcUtsYUxDcVlYVU85QlpUam93R3A1c1JDTk9Sc0pNbEQ1RWhndVNqTHQrclpZdVFOOXJJVFNMNmcxSFFzcWhuZjBmNzFRRU1mZ2V4U0VYejR3TUU4aWhyQWp1WHdFbVhFcXh5TGF0SjE0R1N0dlI1b2FLSG5HTjA4NExqZnFhcWdoZVVkekRFVTRsREJIbE5aNG5yRGZkTkhvM1ExUTA1NVRta2JoZFZPSHJDM0J3cTB1Y2hRb2xTT1NNU2hnaHVFQTdmeFEzbWI2VmJVU3N1am9ZRld3MForWnpTWFh4NGFFSnd4VXU2RWNVbTVjaHlxdXJ5TnNNQ1k1bDk2dGhRNnM4dWpBVjNSd0dYR3NkcXF2d3RZZi9XNmhBYjJkRGE3MDhHdDIrUnExRlN5V1RIbmwwZkRySHhTTTlCb0lERWpXNC9jVjVsN0ZwSWJnd3F1Ny9kRGJCYlNLWThHT0NydkpSRGVmcG5mVXorRkFVMUc5S0ZhMnFrQkl6REpNYWhnSmcxTk5rckpLNUdHeWZTSFFYOUpOK2NnWEM4cWw4S0xFVkczbWZGWlNnOWRSbUpRVmRBV3hHV3pVRm1KTk5RMzJBY0NGbStuZDhISFV5NlRHOVg3aUYyRkZTZldqY0liRHFkWlUyRUVxdW44N3M5a3IyaGVpVFRBMWRYcFBSK2tKM2NCbGlmbzNlS2lMNEUyR1h3d250ZC9icmRvNzd6MXdsSEIyV3pvTlZkWW9Vd2F5TXZQZHU5N2JvbGhxYi8zQkM1MThTdjhYOFdNZk50emJIWk1PUnhWUGNLcnhvTXFsUVpuOHkzbEliWkR0YTNjQ2pvVXl5Z0tSbFhMcmU0eUdwYzJyaDhOTTRHK2RTN1llOGxlRkpkQ1VaSGRxOFViOGRlOGZqU1FWWGdDRy9EcXhSeXBBdXg1VkFKUnpaenR3ZjQ2MGxCVlBpNW9HNTJKaUFPR3pVWk1maGdxMGdxYlF6RXRZOTNyU0FQcHFWdFlERVBLMjJlNitHVTdRZ3BDTlh2R25uSVVlalFjL3ova0V2eC9UTVFvNUlUNm1VYkNYR004R1lLS2pNNTQyM0E5LzE4MHVZVnZaazFqSWZMcVR3dnhlZ2tCcU1nLy9jakhnanZ4bTlEcTcxcitQMGoxUWZPQ2NRc2hBQUFBQUVsRlRrU3VRbUNDIgp9Cg=="/>
    </extobj>
    <extobj name="334E55B0-647D-440b-865C-3EC943EB4CBC-48">
      <extobjdata type="334E55B0-647D-440b-865C-3EC943EB4CBC" data="ewoJIkltZ1NldHRpbmdKc29uIiA6ICJ7XCJkcGlcIjpcIjYwMFwiLFwiZm9ybWF0XCI6XCJQTkdcIixcInRyYW5zcGFyZW50XCI6dHJ1ZSxcImF1dG9cIjpmYWxzZX0iLAoJIkxhdGV4IiA6ICJYRnNnUTE5Y1lXeHdhR0VvVkY5QktWeHNaU0JEWDF4aGJIQm9ZU2hVWDBJcElGeGQiLAoJIkxhdGV4SW1nQmFzZTY0IiA6ICJpVkJPUncwS0dnb0FBQUFOU1VoRVVnQUFBb2tBQUFCVEJBTUFBQUFCdzRCeUFBQUFNRkJNVkVYLy8vOEFBQUFBQUFBQUFBQUFBQUFBQUFBQUFBQUFBQUFBQUFBQUFBQUFBQUFBQUFBQUFBQUFBQUFBQUFBQUFBQXYzYUI3QUFBQUQzUlNUbE1BSWxTSnU5M3Z6WFl5bVdhclJCQzFSeEJZQUFBQUNYQklXWE1BQUE3RUFBQU94QUdWS3c0YkFBQVM2VWxFUVZSNEFiVmNhMnhreVZXKzdXZDdiTGVkS0F3a0JOb0VFaDUvYkJCNUxJaHRJeVVLaUVVOUFtWlhhQ0Z0S1VNU1hybm1sUlZSU0RjL2lGZ3BvcTBvQ3ZtQmFFZVFCSzFDYkNRQy9JalVIV21qVFZZSVc0RUVrUis0bDlrTmlDQzMyWjN4ekc2Y0ZOKzU5MWJWcWNkOWRWK3VOSE5QblRybjFIZXJUcDA2VmZlMmcyREc2N1duVXhxNGZqeWxZclZxVStNUGFyOWVHWkpybDV0VDJscThNNlZpcFdyVDR3K0N6bTVWVUU1ZW5OWlNvL1ArYVZVcjFKc2VmeEE4ZDI5Y0RaSUZNZTJFRG9McmR5c0NNY09qeklJL3FJVnZTMm42NVQvNnNIam5UeDNFdGZQN0tWS0szZjJHSWtzVEt5SU5SR2xUV3FIMnZXOEpMMy8zOFlUeFJsM2hwMmJCSHdRRHZ4L01mVUpFMTkzanFOR2pHLzYyRlhkTjdDVDAraCtuWExFbHBjR0o3WHU4VkFuOVEySDhBSTlHMXE3ZHpURTZHLzVnVHV4N0duZ1ZRYmoxOUpNZGNYbUs2bmx4NkJIaXJKWmFJYzVpOU83L3ozTjVrNTRYSTVNeGE2bDJoUFl2SC9yVVc0VDRUYkxWZWluSDRtejQwY0NWMjhDSGdlSFgvaDM4eHZjSmFuOG90bHdoemxrWDM1TEZFN2YvWWs3VzZ0TzVMOVVydWErMDBZZC9QWWF0LzJpVEE2eUtqQ0drRm1mRkh5eUtIdG5oRjNYaXp5YU1Md1BGbkJCalh1L1NYeE5xdmtMMzdsLzk0TXZPejg4L0N2TE92NzNzL0psWGZ1aURJRlUvdStwQlV4eDR1Tk95cUJQdjBCekN0ZDZCRzJ4bk5nNnBXZkVITldFN3lUd2UrWE1SQlBydjVDbzRFM2xocGFzQ0czcjhwYzFZZVFWMkxoSTcxelNaY0l4Ylhkd3d5cm1GMnBzeVJGcENYQ1VZZ21CTmpOWkZudmxaOFFkQjMrcWk5WTRRdjY4eHJvbkgwVEc2N0tOV3hmOUs5cHE0Sng5Z0ZiMDRrdnlXTi83SzJpQjhRWkZGaVBWMlJvejVzaEQzRHJTVmsvc0RRZE02NDVvZGY3Q2tsdGU0SFl5a0VhVTZseUl2ckV3MHlnM3hmZ2wzRGIyNEpRdEx1a01saTkrSHBhYjBYRmZvRU1MTkVFMVRxY2VZaXlKa09GaUZKbWZIajlCclRPbG5FZGZZU0NJWEFxcXNtQVl3SnpwdWJsK09KYm9sS0tyQ212RmtVa1RkRjdOZFZjbEZ4R3JIR21oZTNVQlEvRVhPb01DaWNmQWFSYytPSDd0QUZkUmd0Z2FFeXB1aVpoRFNjc0xLQ3B2eGJiMGFOakVlQ21oZHU2WGlNV0l1ejkyWmJCMis5Zll4WXhqa3QyRSttNVZISEljaG14UXF3RThyMkphMi9SRkVabDBpcW9aZVBEUlpWbW1CK2FyWVZaVkRIazlYaFF5WHF0NGdPcGRHTWFOd0c1MzRydFQ2RmRTT3pGcU1ablpjcndJL2NwMDkxU3k1LzY0cXhVUTNMNndNZEMvUHNmaDJ3dVBwcXJDc1dzVis5b3pYMHJRaGVGUVhiV3FBSk1maUxYTWNWbDFVckFKL1VHZXJTUlB6d1c2b254ZFcycnJyRnRnandDdDBQSjNYazl1Mkg1VW5iQ2k5QWduejFlakUzMDRYb0ltemIxWFhPUTZyTGlwV2dUOW9DRFdiYW5qeWQ5c05uZWw2dXlvcU4xajRtM3hUaWRBRDNWQ2xhNng3RlpNUmE4VUNJOThRTUcxRlhzZW1aYXhLTVlGMGNjOWlHY1ZLOE5NU3U1V1lmUTVQZm1vMGdjS0dIU2t0Z2JyUXlkNVE5eHVsaTRkS2RFSExLQjRuMXQwNXdLc1QrbDloODRzZXZtUTFPa0xvY1pSY0oxTEtpdmhlQ2Y0QWV4TTVDZHFDOVloc2EwbDhRNUxlKzZMT3VZTjJUNGtZNldLd25HMGpDRVRPOGtOMlg0dE8vSmhxd0VNc1FHREg0WWZweVNYSlZvTWZ6cFpzUFJCQlZJZHFMTHdWemRYVVFPczBXRmNZNldLdzVMcUl0a0JVMi9QNHBrVHdkNEQzb01Veml3amhUbGhIS3NkUW1mSlJxUnI4d1lKMHdBRmdIamp0TEdlSGxlQklQLzhxZTRZbVFwUzJ0YUVYR3MzazFKQUZVYzVYZE9NRE1OaFRSUjlCR1lheGhZaUZ1Z3lIUjYwYS9OaTlKQXRveDBrV3FkRUZPd0d6a0xCUXVzRG03ZEJJMDVwN2xwWmRiUHFlbndrMVdraWVqeG5EUXk2aUYwY3V2MzNsOGhpbkd2eVVWMGNlU0JOYUhTdm9aaGF5d3dxV1FDVzd0S2RJckZrOG5qWkh1c1pMTGJKOHl5TkE1NjczdGp3Vm5JVUo3WnU4YlRhMlhEeW1LOEpQZ2FOSEZwc0FjVWlFZVMzN2tHbVJlUmFLR21QTkQ0MGhxYkVhTGNPb05TZGJacFhCQ3NiazNpbm5lR2pLclh5N2xLN0hOYlI2UmZncDFka2xxMERxNjdERjdMQ3lMS09xQmtZVVBkS2V5Y29zSVRGS3I4ZEptTGpqUm14TGdiSUNYNGQxOWl4Qm8xZ1Jmbm9qY0FIRDlOeSszSGpKTjc0YXlJWS9YelpPRjdWMEtvV1ZJYldiNkNUc2FqTlZWVlkwOFFDN3NzRHU0U0VyT0dSRitPbndpMVkyR2twZlBqTDNKMDdMbkhIbVh4YkkyakdYeTZQVHhla2s3S1Z4bm40OGwwNDlZaitRcVZzVmZpU01GSDhuZU80YkhoQTVySlo2TFdBSVVycVk3ejVNcGVOYlhxaysreVJNVzJpZ3haemR1aGJXVkZYNGtiMVRMdEFIaWgxdHZTalY5bmQ5MDBnWEN4ZzdTUW1qdHdFci9TU01HYVlVSTJlZnlhUVZXUlYrekdWYVFEcEFVY3A3WWlDaE54WWgxdVpzdjlWakpNU1IzNmR6VHNLWUZjb1dmWXNMRS9HUlZlRVBjSndkQkpUNFR6RWhzQUUrOUlIRGdwK1pwams2Zlc4WC9EZFFaWnlFY1NzRGlFNFJrYXJDanhOR09DRzk5WmxpUW1CbDcvRm5rWFJZMWpHMnZVdGJSNzhhbDViVDdpMDhRUG1JVkJsK2VtMS9HdUJJMlBzY2FhQVRQbEwvWTQ5SVRyclljRlVHWHQvRi9EaDFaYjJjTGg2Z3FLdzJNQjErcmE4cFRPYmphSW0rMEx5aUZQSkNIL1RzZEhFbDNITHNONzB6NFhYb1JsZldVUWFEbHVpTXhOMm5RcnlwOEh1TndYRjJvamVtKzk3cVRDWUN3WUZISUR0ZDlMMmQ5aDhHMDBsTzNpRkUzRHpGZFhhazVNSGtaWlhBVDIvRzVIWDV5STg0NXVnb1pBaUJRNmNtbDRHVmFkTWpsSjB1SHVralNhVzdrZElIbjBIS2xKMzN4eWJJKzdOM1dhb3BUcFRBajhuUEwyY2pRSWV6UjVBNDV2YUwwWEM2c1VleW1aVXV3bTMySEoyMFhveE91TE1QWnlOYjZBNXZaSFVhTWhsbDhEZGUyY2RoT3o3a09qLy9ydGU3clZFdnRvSENOemZOUnAxU0NvcGhWcnFJek00OXROMUl6YlArQmNneVh4UkVvT2h0QVcxa1MxN2w4RTkwNkVXSDdwaHRVYUpGdlRnMjJVVktBTy9UT25HSFNsdHIrWjUzaVIrTmExbWkvZ3pRc2w1YVJkTFVpKzdZbUlZOHBYTDR6M1RZUVhyNHZHa3Z4QXpyQW9YSkxWUkNndVNUQ3pQU1JWb0hMQUF3a2RHTEFXMWcvc0RYRE9OUnBuYkJ5Z1hKY3ZoYkxKSG8yTU5PdmRoSmlXVGZrdzNIanlJelhWeCt3WmZmWTVxbnQzUWJYZlJ6NmRWVVF4dkFQWS9JM0thSHFWbmw4SGRaU2oyMGM3d09SckhyM3dEV2M5WTlQNHJNZExHLzd3dWFXYjRZQlA4RjUzNVVQN3VIQWhEdkJyQi82QkhXckhMNHVic1A3RjBiK1NJaW1lK01OdTlGc2ordTBJSjVyS0VhVkUxc2RuUjRVVlZMcWF0TEpFS0hqTzhhSzJtWHdETGhQUmZwcHVHSVRaVENqMXhuWDdYY3RKZVhFS040NU8vRlprN0U5cTl4TkwzU1p0THlDeGd4OXkxRVRpOEdjMTNFZ2JGNkJvZWdnZHQxdURqQkg3dE14aW1GSHluNmp0STlzeDJGZXJIdlQvMlBSa3JOUy9oUlRGS0NMSmtZM2doYW5vVTlOVitVemRMTGw1ZlNoZ2FIdWVoRjdTaFNLYmgycFVndlVRby9wditwc29LSE1ORlErOXZlQjI4d05hWFBDWC91RDJOcDZCdklTb2VlMUhUREcxQjRVL1FpOE9xQWN6aU5JeFhmNnNLK3YrTFNpaTZGZjRPdmdLRWRsbWd1VElCQzJWYkVmTjdXRkU2dWgwZXBIYVduaXd0WXJnWkNiQ25aaEppazlydVNqRjVLZTFxTEJPZzA0a0tKS3FLMXIwZ3ZVUW8vU3hmSjk4MGtId0JHMGNuWTJHa29ieWpwVkczTDBhSzBLZTNZZVhzdmVzV3pZeXY1ejNSTXFVWXI0NGluNjh1NmMrZFNLZnc4WFJ6WVlURTYwNkc0NG81emU1Yzl4OWVmQ3QvNUFDc1RHWjJxV2J6b2xHclBac2JsQmgyS1lXYU03T3F6SXJ2Z3JDT2V2dTk4bEgrV0dqUSsrNTdMM3prd0d5NkZuNldMT09DeHp2S2prMHBLbEEvTkZ1ajBiVk96UG95ZjFuWDViMkdvQ243c3VCVTVxTnROc2FFMWlwZUkwdnR4VWYvdlArdlc5UW1WZnNUVDlKM3BETm1Vd0creWJqMWwvQllHTmt2aFp6RmpPLzZKSk1PSGh6NmxiOS9jNkR4aC9mMXFDdTIxZHZ5Q1FCOVdlL3FlWHVTa3BZdG43MGJEV0JndldQc1I2WC92WWtzRndmZkQ5b011bTc3S2N2T25Cb05STzZITitDdkUvVWg1TEUyVXdNL1NSWHdaL1UvU1FuTEhaTjZNUHRQNXBsVVJkRWFLTXhlZjNhL0ZLRTZnRUY4ZDE2MmkzWmdTa0lMeFBUekdIU0hkU1VOVDNnR2EybFJLTytLaHlYUnFpUyt5VEdGYi9ETFZua1J1c0taOHRBUit3TjZKR3NDdlRObVAvSkkyNFRxZzRDRDJncnpBR1Aza3QrQmhCRlV2NTIzWGcybTlkOVBxcUxINCsyNXNFRjlNMmxhM2xQZkNxbDRUZE1Uems3cW9xQk0zVHJUM1ZXMWQzQjFUWVNuYUNtOWN5SW9TK0JHSTN2dkVFMDk4NnFtTytJMHRxYS91QzlIbWk4YlNxdXUrVGNuTUp5Q1FNZThGd1p6dTNyN3JWcFI3TWlkUU5rQU1JaDlBU0hjT2RVSTNLbk5GVHRNUnp3Rm54SFRUc2JvY2QxeFUzVXE4WUQ0YTRHM1Z2U1h3YjZEZDVIcnZsdFArVW56VWZtYi93T0RiR1lpaFRGMG10RGF0NFY5eURWeTNvajI1RnBDQzBiM1RveHRDdXYzU0Zxd3RxaXAwM1JhaTV3b2liRjJPT2J2R3ZBRHV2eG5Wb2FGanpHdjhpNjhTK0ZXNjJQaXFFSitXQnVSOUVuc0d3aVByTmxxZ3RTdkNldzVqOFdXYTkrd0Q0L2dqSDJrcXZvZWVHUnZWeUNUZTlWVTBFRCtsYVNtbFZIOWs3S25wQzRZWTlVUDJPSVBZVThEdFVpRFh1K3NTK0ZtNitLeTdmQTRTUHpzeWZnUFlhTE5aaWVPRkJEZUM2RGpvandBbnZoYmN5VXVKenJka3ZYRnZKdUd3NjRUZzFiUklhdWhuRndEdDNsaUxQTXV6clk1Q2RBU3FyaCt0Qkg2V0xtSXM0clZlTnpla1VJY0xhMUQwZHlLaVF2QUJsaVhnckVJcVlXcWNCdUZCTEJNcDJRdEpEVDRoN28rVkJDTzZPM0hoeE5sdHJybUR3ZlFLa3EzazcwUkU0dldRUlJYTXMxNWlaSWpsWlVrdmJuR2M1QTJrNHVmNVdkT0pRQ2R5ME00dzB6WmpnNDAzaU45aXBrTTFsSlNpcjdLVFNKUVRGWWl2L01PUC9lT2JRM1FpZ3NORFQvL0Zqek1MUk5Zdm94ZG81K2N0NWRwU0l1OVhOVkl1OHc0c0tnTzVIYXJmdTBNSGIzYkhpU3B0a29hN1NZSCtaa1JSL0pEY1YycklhUFpVSVNMVXoycVFVNHM3ZjBPODcyd2JKL1NZbzlJQUFsaHZLVnBwRXlOOFVPaGNrVis2ZnlQaEpxczdTTlNUMjBBTms4a3ZWM29GR3ZnWmFyVDJ0K1kzRmRzNmhBd3dyVUlHckRCK2xTNFNKamkzbVYyalg4WlVnV3VsQ3hpM252N0w5d2hoL0FteUJUMGhrQkQxV3FOSU92NVBlVEtLQytMeUhUZHZQb2JyNXMySG5hT2o2RDJqN01ndFpnSmtYdzJUeVM5WitsT1l2M3pvaWJlRzR2S1lxN2JSZGNuVkZQZm5kVmlrTkh3a3E3THhveE5PbFNRYzAwd3o2bnFjZ3ZWUHhFOTUrWUNTSjJKRHV6MHloUWZZSEFpQ005dTFEVTFlV0ZWZjlrM2tMa0JWdDNrVVZ0enl4RmZqZUNMZWZtRG9zak9taVhnaHpsb1RnY0w0MFFuYUpub1JSM3pzV2tDZzBOZDNQSWsvamZVRkUwUFFaQWFFK0x3YVYxS0xOd1BhUURvMWVWSFdJVXlOSkIzZE1UWmpnekYxb2ZaQi9HbXM5ejF1Nm1NQ1hVZ09QZ2pxOUdRQjk4TDRCOHpiNkNzcG94ZXdYL09uSmF3bGxXK0NCMmZkWjFWWTJmbjg0RFUyM1Q2VUhPZFFwMjZOckJTczZNNFhCcmlVM25uQmZtSDhmVDZIa1ZXWmNiRXZFK3AweUVQMmtBZzVZeTRKTitMRmRIcE9UV2ozVUdmUnN3Tkt0MVM2QnA1ektKVXdEK2hjU1YyRjhiZDV2MkVzOXBRSklqcStUYWtoZ1kyeERxV2gvY0Q2OTlXbWtsMzZtaDQ4ckhDbS96ZE4vN1pWWnkwang5aVJOdENMWnJ3cWlwOUZoZWkzQkQxcGtlNDEwOEY1bGFJSExIUjI3QWN1MmdNbmg4b2Vua3JGeUloNXhKWS9KVlVkZ1RUa1dGcGJ0SiszSUg3WTBKRU1nVmJQTExKOGpUdXFiTXE2YnpCZjdGcXVEQU5tajFpNnNqakg5amhBeEZjMEhFK3dQRjRxVkhsbnZyaHM3elVMNHNmOFVmNGNQTWNXL1FqblJPem00bVdiVFlTWUMxTytZQmMwbjJkcVZyWTFYMndnbUlHU1pGdm5CRU03amhmRXo5UEZScGZuam9TbFpZVUpINzRWN2I4blRpOFdzaEEwT252TWNtZ3U3QlA5a0V3STVCOGhJL0JkdDhhbVhGNXBvTDdod2RiTlhnMkw5RUNVTTZ0R3Z5TEVyeHBOTnN6bk1lcDA0VVRHbGRmZGlVNkFQcW1yNkhPdEVTLzY2YStvNTZENmpoNFdLcmJTc2tWZkQwYThIcWtWdjlaa0JKa0xmNXAyRU5kMGlDdUlIeXVzaW9SNGFYRTFOaHFmdDFaTG8xSVZGcFBzNERPaWR3MkExbG1Nb3cyOVhuMlZoa21zL0QxeS9RUEplNGJlbmZ6d3VTeGlnVE9pcE9KVGI2ZGNwMHlvQ05tSjA3UFZ6bjE4a1hRY25PMHhwUUw0ZzJjK2lnM3RkOU5oeWpNZitqaVdsaTJtRDdJcHZjeGtXNlZHbDM1M3N2NEd2SDZyWVNXNGJqNzFrZEdwbGlvVkVabnAyb3lySm5GSnIxTExiUFV6dFZlKzlCcnY5ZWVtV0g3cFA2TjNWLzhjNG9PcHB0aXRSUy9SbEZZdWZ2b1dqRi95ajJRcUMxMGprVmRzbThBeDNFTnZGWGNmQlA4ajRzMmlaOVF2NnB6VzRLdENYZnpLWXpkRG1hMWZGKys0K2RqdlBSeU9aUDFRMWtqRy84TzlKVzQ5MlJVL1A4YVJTM2luYmU3ZWN2SFRPeEIxWGY3Q1Q5ajRWczFFM3E3VzVhOS9QbnprQzVFek5WNS85NHVhVDVUN0IwWE4rcHhTSXo4aTVGZ29VTjM0N01OMzMvZUhrZUR0emk4ZEdCb3o0cWRQWmpCVFo3NjIyUnVPOHNZV0xOY3ViMkZXamRudzQ0c0kwN2VuaEZOUERXeEZEQjZaWjB4RlZDcVdtUTAvOWgySGxRQnFYVTF2cGw0ZzdaL2VlakhOV2ZCalUxM1J6bXVlN1k2SzRkWlMyek9NZ0xZeUd6VUxmbnpjTlpxdGRhWGROM01meGM4blZpcWFEdmt0WlVsTWp4OGZmRlFXa2ZoZkFjMUM2OVpOS29uTXJ0MXluT254NHlpbFY2NnRET2xYSlNsMWhvaS82bittVmZTYm01WTdOZjZnOFRuVjV2OEJSSlhXWUdnVHErVUFBQUFBU1VWT1JLNUNZSUk9Igp9Cg=="/>
    </extobj>
    <extobj name="334E55B0-647D-440b-865C-3EC943EB4CBC-49">
      <extobjdata type="334E55B0-647D-440b-865C-3EC943EB4CBC" data="ewoJIkltZ1NldHRpbmdKc29uIiA6ICJ7XCJkcGlcIjpcIjYwMFwiLFwiZm9ybWF0XCI6XCJQTkdcIixcInRyYW5zcGFyZW50XCI6dHJ1ZSxcImF1dG9cIjpmYWxzZX0iLAoJIkxhdGV4IiA6ICJYRnNnVUNoWVBYaGZhU2s5Y0Y5cExGeHhkV0ZrSUdrOU1TeGNaRzkwYzJNc2JpQmNYUT09IiwKCSJMYXRleEltZ0Jhc2U2NCIgOiAiaVZCT1J3MEtHZ29BQUFBTlNVaEVVZ0FBQkUwQUFBQlRCQU1BQUFDWUl1VHFBQUFBTUZCTVZFWC8vLzhBQUFBQUFBQUFBQUFBQUFBQUFBQUFBQUFBQUFBQUFBQUFBQUFBQUFBQUFBQUFBQUFBQUFBQUFBQUFBQUF2M2FCN0FBQUFEM1JTVGxNQXUrL2R6WmxVRUdhSnF5SjJNa1FmN3A2VEFBQUFDWEJJV1hNQUFBN0VBQUFPeEFHVkt3NGJBQUFUNTBsRVFWUjRBZTFkYTRoczJWVSszWDI3cTkvZFhoa2pFYXhPejRDSlFhdjFLZ21UbU5OSmJoU0pXSGNrVWVNd1ZHYzBDUHFqVzY4L0lpalZJeGRFUWFvUkJwUUkxVXFpRU1GcUppSU9JdFdLTWorcko4US8vcW1hK0VBVXBudXFPK040NDh6MlcvdWMvVHlQUG85ZHB5dlh1My8wMlkrMTFsNTduYlhYWG52dGZhbzlMM3RhK0VoMjJFbENycngza3RRZjB5NHJnZGI3eTFKd2hPOXZPaUwwbU13RUpMRE16aVpBdFFqSisxY0hSZEFlNDFRaWdmbzdsWFNUb1pPVnhnY3lRRDBHdVJFSjNHS0hOOUp2WEtmRHk4Y0dKVTR1azYrN3pZejA1Q2QrMGU2ejl6OTZ6VEliUC9sRGQrL2UrY0Z0OW4yOFhsUnNzejBkYmpMNUJiWTdHY0tQcWFaTG9HWm9DUzk4ME1SWVlvYnp1S0VRZ3VWSVZaeWFpQk1wZFI5T2hPeGpvdGRKNEhkKzd0c2E5T3FmK0RTbEwxTGUzSDJlTThQVUw3NzR4eHllc1IvZTQ3UVg2NFRPMkZNL2UxMVhMdHJuMktrTE1sWFFlSEExY3RITlY2ZGxzK25ONHkxL1R6aWtsUWNvdkVzYlg2M3hsbGJpMlhXdUtLL0k2aFpRM3RpVHhZbG1WdGpiRTZYdmp2Z3lZOTkwUUcyZHZlbUFpaE1TcTNqUHA1TFM4NHpwenVLdEdJOWdId2lhRERZWSs0WmhjeVN0Q1dRR2x4TWdPZ21TSGNiK3R6emRXbXQ2OUFTYXowN2trRlpnTGJUZFowZHJFakJ6UUxnUUJjK2JZNWNLWFZWUEpqZkxqaVpEMkRYVkptTVJTNXk3ajlyZnMrblJrMW5HeHRvSTltRWVaTEdtNVdVbEdTQk5CbjEyVHpaTlBMUDRyYkx3bURhM21Geit1ZzRxVTdQdTlCblRkeEczd051WkdOY3krMitSVlUvYUpHbm12Nm5VU3NGTUxPZGZUWXkwVThKMVZ0THlmZTRaSDNLZUlqM0JTcXBaQjQrc3hiRVEyVERXVnJRQU1oSWd5N0Vnb3RYNWM3K0tPSTBEcmw5aVJ0d3BQMFVTOHZ2K2NvcjBwR2Q0cGQ0QytMc1F3NnFidStLd3VnK1FZd0hTMG8yUnFKemNjNDV0VFk2NFM4cXZINVNqOWxOM1B2RjdIb3o3MUt3N0RXYUlmZzFLSUU1MDF1TGNFNCs0bCt2UnFobUhLeWViRE5pckxyWVJHZnFaRHBBcDBwTVZ2UFJOVFNycktJdDFhQ2JlYXlTVEk2eHE1dzBOdDRKc3pYQzZLK2p3UnJ1WUlqMVp4RXMvMVlSQlNpQjIvbTIybzdXb0xFeFF1RVdxL3NTbDl5M2lvQ2hwbGNoTmtaNVErT1JNR3dyNXNVSlBCZ2srZXhjd2V4em52UEx0eDNsTTVFOWovOUhLVHBHZUlIekNkT0dTM2dqZnlZK0pzaEZzR3pDN2xGblRZM0pVTWZtMG9jZUNKOS9kemZZd1JYclN4K21NTGd6U216QXF2OFlTckFYcEVqOW9lVW1QOGV0VUpwZWZrYTdSNVBxWUdzcFRwQ2NJbjRobGhvc0hlaU84a3Zta1YwSjdJb3F1clRTcVA4MWMxR044VS9OQ0o4VElGT2tKd2lmY05JaVJRbStFWDdzaE44aWlVVHg5QUNFK2NIOThJbW9xZTJKL3BydFRsZlY3SXgxTmtaN2dsVi9vTW1oQ0JjTHl1ZG1pUVFYS1ZQTU5EZFBhSjVuMWhScFBzcE1wb1QwOWVrS0hOWnVhVkNpY0ltSWozY0JaMVZwRmxweVlIY1RiUnFLaXdtZlA0TGZDam0rZ3ErblJFd3FYbkdvU29GdExPMkc1bWJBdDlyd2xRTDNqMWNXK1NNTXZrWDM1MnkrL2s2Ty83Ri8rYVRLZFRxS1ZTOGF4V2w1dFBCMnNYUzgwbnZxQzFlYWkrTm5HOTQ1YzBLazBicjl3KzZubk9OTzF6MzFzL1BTaHhUL3B4VWlyYTZOOEVwWkZrRVJyRHJOa2RkNVlab2ZSbHVJMXJ6TFc0QzcxRWhzSG1YaGFROU9maWdkS3JWMWkyK3lOQTgvRDlZNG5HZnV6Vk5naWpWOERXVGVuWGxYYWs5Nlk4U1BkV29zeDN6UWVFQUpkT3RKbEFTQVJ0VWNFUDVoMWVudVlyd090Wit5VFlvQnlWUzJ5RDU2QXhVM1BxNy8zd0hzdCtSUjZRektZaTc0R1BQaCtiNThDUDE5bFgvQVdHc21EMUZEeVpOZlpzMTRubWY4OHBDclVrK1hMc3lVZUlSbU1ZVmErYmdaTGVNaE1ENUxRTW5RWWpnU0xTK0tZemdHWHVDb2xZcVUxdEVnOVZ6RVBsNG1mQjhsR1k2N3NYRjJEd1p3QmtWWDJNK2lwbjl4VEdyc3BiVU1zeHh0dXFGYW9KeDNja1c3QUJWbm1iZ2dXakh2R0VQZVYyMHIxZVAvUzZaaEppVlNRR1hKNlAya3AyR0kzMkY1MzE2TzczY0taTnJpbEFyNFlpdFRscXBpQkhjUWNPT255a1dLVnd4TGtNalgyeUV3YndjdWk1Q3ZVRStLNkR0ZXYva25PYk05UzlKYTZSWUIyaUc4ODRuRDRNNXN5VnV2dW8wQXAvdXdFRWJzVyt4RnlqNkM5aVFzOGRLaDRONFRadi9BOG5INytZYkRnWU1OM1hJNmVoVDFQODJlanJESUhSS3ZUa3dXNm9kaGliOTRLOVh2ZmVnRytIajVaUjBtWm00MFVpMkhkZmJSRUZSUi84L1drOUY4UitKWFFtUjZ3TVltNW5tSlBvS0xRSkR2bDZLeUZJWktldngzUXFJdGpDcHRrd2ZLUXJvcTJlUnpTb3BDRHh4Q3pPajBoSSt2MTJEZDZtMEhYUTFQUjZYM3Zoa3g1bi9jWis0Z28wTXFkNHFpMmdEaFNzREc1V2dNZ0NlblVocjhWTGpPZDRIQUpxT0t1bEExSkYrNUdrY284blpFZG9ZMTlTS1dWTWgwaS9XU29xQjhCNkR6RzZPWGhNZXluT2oxcGszWTNtVHpSYTV1S1RuN3JzMzlENlcvLzQxUElmN2NtaUhQMmxsYXlzdnNBUHJicXpDSmRlRXBLb2RJcWhNNVdrQjhFVWI5NkNuRWNMaDBxeERDWG83TjFjbTl3a2lrY0lKaXdDTGtTRmVRbDA4eU1FczNCbytpL09qM3AwQ3RweUNOZ0dBbkRhbFA0UktYTFp3V0Q5T3drejJtY0FBS0xWREFsL1lraWJPVXVSelphNHpDb2FRWFQvQ3NwY3h5dU9NMVlLMlh2alBzUHM0eHRoUlE2cGtRc3VybUw4M3lCdHc3aEF5clplUlM5VnFjbnpVTWM2K0kxNGNIVDBKUUs3VnZDTlA3b1R4K0VRTUdqSzFad296WW8zQ2VrbEdVcEJpV3Rha0hNdm5wb3IvK2RKbVZDU3JFMUNSaEc5Unh0YzlvcWtBUTkyVE1BeWhWbWlUek10TncybGlGWG5aNlE5UURYTWtZQ3FlaU1RMTVHV1c5ckpUdDROZjhkSUlxWHF5TVZ5OCtJUlVEalZGQmFhNzVMWklPbjVsR1pEZGxLZkNYZVY5T2xxMVRtYXhTbExabUdGeUF3bys4T1NoQ3NURS80WW96RkpmVHRhZXVqZmFMRk42Q0pHLzFlOHNLQ0U4QVdGR1d2aEFnTTFJMXZCa1ZZdm9pUjZsczdOSytrbnV4dm9xK1dVdktlWE1mUSs3SEJWcEhDNEI2dzJ2cStzUWlWRUtjeVBWbWlpWXJGWlZjdzJ6U0RJbmpia1JjalFGUDBwUDZtMTRlZWtNU2RwUG1qZ0F3c1gyU2Ywekk1OXFBbk8yVTZmWFVFYkY4cFgxMitVOHluOGlONjdRVGtCeWxISG5sNHIweFAxcjhMYkxYbGpDRWhDeFBQK2ZVMVUyTVBvSjVvVHlpMml5RWtyMHMycWF4bHZLa0xHN1p1YjdzYTBnVzFRVE9YRVE2UWV6bUk0Q2hBeEdweG1KbEVLcUJ2V3UxVTJMVEd5dlNFTTRIRmVCUnlnNzJaUG1FcGZCSjVNWUx4Wm1KVEM3cUdxWit5S1JFMGNqNTF5eWRRejdYUUg2OXpvQ2RnUGx6cFBCTEJZZERYdXFzQnhTMmZZamk1bnRYcVNVdjVxdGFFcFplOW1jUjVvcDRzOFRmWEFHNFNhdEg2dHB6YmlzTEtMNnM4ei9tSittc0JKaGNoaHEyd2xhSWFvekQvVnlkaHB1UURVVHloaHVVb1Zhc252dHJ1V0JNVzhzSVNrcEFTOVdUQVhWK3N3V0lpSmhESVg2MVp2bVJrQi9ZRVlqZ09PNkRJN0ZseVo0VmFFSjNaTFlSb0kxV3FKN0NzMGlmcG0zb0JlU1VMS2NrL0NiOEJiQU4zeHg1WXlYSXJpNGxxbE84V3ZCK0dyTUlwY1c0V3p4WDVjZ0twVkUrd3VFaWZwR1BxQmVTVkxLU2svVTc0RGFEOGlLZWNLQXhzemZJWjlVYkJnWjdBYmdrYnNoRWJPalU2ekYzb3BVZzFGN0ZLOVVUM1NacW1JdzU1SllaUGNFWVJHNWdYM3dEU1J6d1BjNDM2V21EZDhpVURPekRxV3Zoa3FHMTlrdnZNMStKTU1KWHFpZWFUd0JHWFN4QU52WlVTUGtGanJETTJGUGQ2ZkNqS1FUNEJYZ090Vzc1azBCVFhPeG5KYlBIVjlPaTY4amxWRDdqY0lnMjRxaTJTcTFSUDJtb1RnV3NYeHJ2SHE1YVIyc2c0dXJHalZkOEFkcUFucHhFc1ZiR1dkUDNrOWVqOWt3QUxsaS9XaENtYXlNSG9IQnNWdkpDck01Q1EwVVdJd0xXWGhiZTdGZVVRWDJQbkZraWxlb0xGWlJTeURkT2lDd1h5U3RsajdzZWVaYWx2QU9IVng4c2o2S3pBZFF1THZUaFo4MVBObzBoTHZzNWd0OFQwSUJIc1JjaVZxK2lyaWFrVHlzY2p4NnhVVDFyS3E3SkdrQm8rOFlZcVpxbUdxMzBEU0R2S0ZQdGE0THBGVzRiUUY0K0RMdGR2UDNXcU91YzUwRDIwcWp3dlgyZWF4d1lMR3g1NHZiYjlFeEd5eFNvR3dTSGpmMXFMY2o0ZWVkZVY2a2xUaFUrNndRajRHUVFZZ2J4U1ZvNjI2Y3NFTXRPK0FZU3pvNWI1R0lubXYyNEJ5N2NYRUdwZjhHZXRmdFcwZjUwV3lqMEtnUFMvdVRxRDNkb01rWkY5aTJkL2hkMWxIOUlwRnMrSFVYdi96Q0tSaTBlT1c2V2V3TEpLM3pVY1FUTWNBWVFrOTRmV21GQ012UitMRTBDWjZrQS9rU1VIbVpaMGpBZTduTno5aHpoSENyS1NmUHo5V05tY0pkTlcwMk1ZcnNRMS85aHJ5dHNYV1lna3dtQWpTTjdQbW9OckYxWHFDY3lkV0IzQ0VheUltQW5rSmJJeG81NVRka2kyTG9zSlR6WG5RRCtTVFdVeXRkYzV0am8rODA5NUJlNmF6dHRlRW94Z21hNElGM1pMelBWV21LVWJNQzE5Y01YN0FJUGtqUzg1Q0JwVXFTZHdJOFFtSWp4M1dCSXhFOGhMWkdQRU1xUHVhSWpXV3BObWlraGtqclpFb2RTenkvK2JEOVE0WkdjOTJIc3Z3bldJL0M1TzJtZEZHWm5vU1ZXVGdZTE9EdDN5VjFxLy9zeGZaQ1FXQVlOL3Y0bktXVEU3SXdEWkt5SjY4bS92SGxuWS8vU0VVSG5Sc1BiTWN5SXJubEdnNlBqUUYyVEFFMTdzTGpMODVoOVZkTFg5SVpYTkJBTi9ZTlo0OTQwdEtRRGlYRjBMSjBNUitrc21IeE14L0hic1ZxQ09jOWpFejRvNlFTZFNJUnF5UHh0eXZZUndkam1lZjBMWGlPOUpHaEROa1N6a3kvUURSL3Q4S3g5YUhMU3RKeENVOUNFQ2VMd0RxNFl1djFpc3h3QkZ4N2NoTnhGZU9JS2hHSUd2OW9jeFhHSjZuNW5WSzc2eDV0S2Uwc21TRHI1b0xjRkVETTBWelc0a3VnVGV0MVd4YlM5RUhEVFBIM0xBRHdPRWZSWjhoN2dJUTRicXNEYllQMm1lV0I3cXRCd2ZBSUZ1SnBkTjBKUEF5dzRKZ2JTMU5sTE55T2lHdGxXV0tZc0hzc1lIb0QzVkRZMmdmaHFVNlQxZmhFMXhEMDF1UWZQelZxQytCd0puY1pnNTZ6ckI1blRRQ0cySCtPckwzeU9iQjZPaXA2RmRvVGRteXROUG9lNXlTSVEwM3M4elpHSXhXVThFUGgxZUZaMEMwRDJRa1ZmREJja2lUeXdBNGN3SnNFbmd1d1locXRrMGFvaDF5NXVJQjdMRzExWEx4em1mdHZ6T0xKR21kV1BINk1NczFJMVZ4dlB3YStzbTdUb0ltRXlhQkxLV1dsd2NLK3gzd3dIZUQweHBqZVRkc0h2b2xQYUpTSktCOHVHemdUUE9aSHZML0U0V0wwalRtcXpqQ09DR2ZCUnljYytIYkVKdnlKVTRxUGNsNXdLT2FzeDNTS3diZDZEcGxtY2NrSm9WbkpoMjlOZm43M2xPbUxKOW9Jdi81Q1g2MVo5ZDQ0M1VIZ0JjbWlhQysxZXFDRDBLSFM5M2ZzRFZiZVloTFA4QmtHbVBTbW5sdzN3QjJPTUYrYWRuYWE5c3lKekIrdmJqWE9GcmZ2amZNTDJ2bk5MMlRWbGl1bTNBVUZja2JYQ3IyM0l3Z2RicTRPSzNOUjZvYkJnWStONzJWQ1hXTFhzU0QyU05UM3VWczN3RVhSckI1MS84TW1Fejl1NHYvUkc5bTdoMHJsbjQzL2hVZzRPUDVUYmc1ZkIvbFY1OTZUTkpCT0tJeHRYMUdUVEM2KzNBQlR0RzV1dmFNREgzTFl5RzhpS3NscXpGUGh3OS94NmcvNFgvWEk1QTYybUxNQzFObWxjclFESTkrYytJTEpYOXhkUmZmekg4MTQzc0I3Nzg2VDhJTys2QUszTmlVczJod1JheExpeUJoaFlGTXNjSGIxUjZOYXRrVDFiNUNGcWdKcEpKUW5XNm9VMnduZ0NXSnMwWE5ZVW5udXhwbGYybzUvMDgrRnBpRHc5cW45WGQ5YmJsRXVHbmpTTzdNRWtuWXdheUhiMTBkZWI5c3lGaWVHdkhpa0Fkdis2a0ZWVkRocHpQVHRicUg4Z0FtQWJTVnVKVjlnRzJZdnpRd01JODBtWVZiOEtySWt1Z3BSaWd5UGlnWGlKOFFoOGFuNjNWdWVjMllOdFAzcmw3OStOM3RodUptcitzdmFQdUdPQWZ4Nzh0bG1hdkhsQzRzODNHWnhwUGhiTFBzN0hQZndEcnQ5aGxnLzJrUmlQeThTclhkUTJnUUJhQzlGYnErSEdwOFNzYU5nUTFVc1hWNW9mYnU2cVlLL2RyN0JMNm5nc2xDdHptL3lqNkxxVTcyMUlWL3VIeUZkTkY5QjVjblZySWk4M0lRVlVVS0RJK2JKT09KQ0dNb0pGOUJPdlJRSnVrNURqelN4KzdmSTZUZktIeG5pQVRkdEEwZkNSVXp0aEdOVDhuRFRLckM3ZkhUKy9wdUxmczBXN3M2czE1OGkrNCtoMi91RTR0UFlrRHlWWm5qZS8zMzZlaDVmc2x3b1krd3pRcTFXWGgyU290NTkyMk5mTllqQS9RbEVaUm85QzNBMWJ0VGExMWFySTFhVnZLc3VSdWZGMTl4UzdMVmlGOFBhWVJFQmlZN2xjQnFsaGczbzVCaXdacTdzVkEzWGpWbXVuSGx1Qm42R3g4YlcwSFVJS2hFcWpSMy83eVMwZjI0TlZkeExBVUNkVHNuOFpBM1hqVlFwd3RMTVNWdS9FdGF4dWVRcXlVUnVJeGpZVVBLVG9yVnFoUHRXVE9JWHdTczZMQWo5dkRwdXRFa1dtTlZINTZjdk55OTFxV0ozZmpjL0JTU2c2bVIyNHNIUWVLTks5MithSXE3N01mdTVFUGZrYVNqZ05GYW9qTVZEMW40MnhoSVE0ZGpxOVYyc2dYR29GRVFrempudWNOZDJTRjE0NnpCYW81UzQ3Q0oxRzROZ1d3MW1SMENIbG5HNHRvWnlWcWhyc2xrSFZVbCtOejhGWjAxbkxuY2NmeERJSGFRNFhZTGErNUZENkpwbjF5YnBmZlVnM3pXbDdWM25pdWRlaUlCWmZqVzRyZEdUaGlOQU1aL0Fnd2pudm9PREJNTlMzMEorcnlQbm40SklMRUQ3UGFXNnIrVjUwWmVFV3pmSzdtYkxWd09qN2ZqQktYSDJjK0NqejRPcU5ON0tYUzBSTzZaaEljUjV1c0ROZ3VibHdjcXNyV2tjcFBUMjQranZkQzdEa2QzM25jVWw2SXJVSklhM1I0RWQ2cDVnVDY3TEFRSVEwSjRSTjFMcXpxaDNCOFZqV1haRVY4OXFoQXBpSFhUenZnejhPZzIvSE4yMkh6UEt3NGdLMlB2WG45L01uQmxYaUVUOVNCbDJKeEJpTnRhWWQzdHpRcnBxQnVQT2ZpbGh3ZmhPUHgrYzdDZjRWRWZKOTlsUDJZd2x4TXZTK2o0Tkp5NS9GNlV2T3Y2bGNIQ3JHMXFmTFRrd3QrbmRZRlA0N0gxeSsvdnlnMXFyL2IvZzROdjExMkdhejk0eGR4WGo5KzRqTjdHdFVndTNyN1BWcmw0blF1Ty9UZlQ1d2sxK05icVA0L1dhZklvVjQyYUkwci9VRzZiak56SG5jRWxNSlpOVTNyem1hdDgvRU5OTit1R21Fazl6THY0QXh3bTY3Uk5LNDk0UHlGazJRMmJxNWw0Wk91K25ZK3ZxVnJSZXFLOWV2cEJEOE1kejNjWTRnYmtFRFgyWTY5TFBNTFU2U3laY2Z5Nk9HdmxnOVpPQkxLOEdiM1hvNUc4Y2lTMlo4U2w2N0dUaDlaR1Q4S0ExdDVkanBHVWZ2ejZlRGoveE1YL3djTDAyUVdjWFJoendBQUFBQkpSVTVFcmtKZ2dnPT0iCn0K"/>
    </extobj>
    <extobj name="334E55B0-647D-440b-865C-3EC943EB4CBC-50">
      <extobjdata type="334E55B0-647D-440b-865C-3EC943EB4CBC" data="ewoJIkltZ1NldHRpbmdKc29uIiA6ICJ7XCJkcGlcIjpcIjYwMFwiLFwiZm9ybWF0XCI6XCJQTkdcIixcInRyYW5zcGFyZW50XCI6dHJ1ZSxcImF1dG9cIjpmYWxzZX0iLAoJIkxhdGV4IiA6ICJYRnNnTUZ4c1pTQmNkR2hsZEdGY2JHVWdNU0JjWFE9PSIsCgkiTGF0ZXhJbWdCYXNlNjQiIDogImlWQk9SdzBLR2dvQUFBQU5TVWhFVWdBQUFWQUFBQUJHQkFNQUFBQm9QdEhZQUFBQU1GQk1WRVgvLy84QUFBQUFBQUFBQUFBQUFBQUFBQUFBQUFBQUFBQUFBQUFBQUFBQUFBQUFBQUFBQUFBQUFBQUFBQUFBQUFBdjNhQjdBQUFBRDNSU1RsTUFFR2FadTkzdnpYWXlxMVFpUklseU52WDZBQUFBQ1hCSVdYTUFBQTdFQUFBT3hBR1ZLdzRiQUFBSFQwbEVRVlJvQmUxYVBXd2NSUlNlYzNCc3h6Wm5VU0JFRVR1RkN5b0hFVkVnSkNjSUpHaXdoWWdvRUxwUVFKQkFiQkFGQlFwM0ZGQWhYUXFVQWdtZEc0U0lrTTRTRWhHaU9Dc1VkTmhGcU0rQVJPdVF4R2NJSkk5dmZuYm03YzdNN3A1ejdyeXlQRy9ldlBlOWIrZjM3ZGhDSE1nei9kWGdvd01CSGpIb1dFSU5lbnZFb0FjQU45TVlMSWdlTFJ3QTlFT25HdWVmdnpRcTRCNmRFV0tXN280RTcvSTdET1p6b2wzOExERFZmWWlUZEZ0Nk53ZjNnV0ZkWitsZks0dEhhZmVFcUYybHZhSDY5SmVXUThoSWJYcGQxcGVHR1Bzb1ZtMlpFWjFKcUNXUnY2ZWJzcWo0WEdjSUdaY3hJdlhDSFRxWDBSZFVvbGkxVDRtRnVXemtsSEFCb211NlNySFg2dFBmeXF4Ty96anpRaW1LZFcyRkdOR2E2VkFoT294OUliSVFpMEJvQlcwQXQ2b2FqdEt0b0lHbmpHQjlkNnFCSUl6b0JPMFozMGt6YUI2VXA4Q0lESDd6dEVyeEFOR1dFc1pwTjJ5UjA4YXdsa0h5M1o4WjBiYmJSeEs2a0VNSlZtdC9nbWNyMkNTd2Y5N1JMUk5FRVJPdWptTTllZmI5eHdSQTdLcFBod3J1YmFmbFlEbDVCdThhM2Nvdzh2OXBlOFJRaXlybm5hMFdZc0dVRVgyUVRiWk5xckQzelhTSjl0YXo4Vnp0R05GcFhVT01CYWNQUzhWWThHRkVqN0lYSDAvblZ4aFdhYWV3RW0vcldSaXk2bGs0Z0xWQ0ZreFhnZ1ZMUnJUUHB0SVJvaldHRXhKbm0wUjNDb1kwMGNjU1hFRjBPNFRnZEdWWXNHUkV1M2JSQzRGbGY4UGhoS1RwQnRHdGpWQ0wxbUczVDQvNE90SEp1Q0ZheXJDa015T0tEckp3MDlGZDNKZ2dmNk43YzliZUZ6Q1J6aG50Zk1ud2xHSkpIRWNVM055K1BNVlptM2k4ZUFRODMrSUtUMTV5NDkyeHk4cXprb3B5TEdubGlHTFIzNU1hOWRTd1A2WnlvRHhPUkM4RjlFeUZtYkZocXIzQ0hxMkFKWEVjVVVqNmFGYndZQklmMkovUStxRmhFU2t3UHVreEozYUs1bWdGTEJYQ0VhMnpyVjhJVU5tS2NCQmZvUEZpck5Ib3NkTHRhNis0V2VCNVZjRlNUbzdvcGx1bWFFbmk0TmZCOHdVdllrN1JJWmN5d2I2VmEwNnJsYkNVc1NQYVo5QkNOS0x6Q3FrWWZac0dpcFk3YnRIUHdHRTliRmdOSzBkMGlkS3pXVGFBNkdsbGtQKzFpTENQNTVWK0hTT3laclRZVVNObmZVVXNoZU42dEowbnV1cUhGeUtXaXVWc3NiM1pYc1FwRjE2WUZiRTB0Q082bkNkNkxoY2MxUnBHTkpyV2NYTk9EaUZDK1dobExJM3JpSFl6Ukp1aE03UXNGWE5VY1M3WjNha2VQRHlxWStXSnJwUVNyYUhUNDJtZFl3bXB6MDZQVHVnNEhnS3JsT2hmbWRDb2pCZW1kUmxyVEpHOUsrYkI0UGdmZDBOZ0JZZ3lha0JuTlcyTE1Yd3RReWRlZ1R0L2JuaVdRMkJwWHpkSGdjMm9aV3ZhZGpvaGV0VUxHVlJ3bHBBdmVFWkRZR25mQXFMbWk0ZkZrSGxPU1M2aXJlWHUxREtPczVDM2pjeUt5bGpHSjBPVVVXdG0ramNOTU5aQWRqZVgxdUlsMytPUmxkazhpbnRVeFRJK2p1aEtmdFd6aVdBRHlGeThNRi9XbHZpd3MxL0lXRGFoYlZUbjlSV3c5a2RVek9KOWlyNUFOQ3pJMlcxMG51VlI5b1dWVUEycmhDaDZ6bCtxMG1lcVcveE5wM0RyYkJ0ZHlveVVDYXVMU2xqR3d3MDlDTEE1R2lVcTVKR3l0NVVKNkZVMldjb0lYSC9SRzQ4cVdCNVJ4R2Y3Y3B5b092QjMxejF5WE5GblN6RXB1bjZRQjM0SmxrZTBuU2U2eWtOeldkNVZSbTl5bEdIUFphTnlwNXJqM2xtNUhNdll1NkZmeWhPTkRwaTZheHg4bkkyWXFRSHJ0RkVnajNJZnR4a2pVMWxFUWxhRVpjd2NVUXpYWFFlVXVNVFhLWjBrVS9QSWJhTTB3dWhzRzJQa1VhRjl6clRLb2dUTFdEcWluZnpIM2JZeENSYnlZK2ZwWUl0VTdyaDVpZmMvR2JYVERjVll4dGtScldleU1mQllMOFNYbjQvZnhDeEFkTXUwZGNQblVzYXpFTXRZT3FLUTdBZXV3QVZFOE54aitQS0QvQ0tyYzdGdHZRSGtMb3E0U1VZdXdqS0dqbWptcGtTdTFReFVvQ0t2T0NMSkZJZ2FCNkN5M1RtQW9sVUZXTWJIRWNYZGhudDNmdEVSUlk4blFEMUxGR3VwYklvcS9EaVdSeFNEWk05bmVlM281a0dVNlZnamtreDFMTkYyNFIwV1E0NWllVVJGazJGaTk2c3lZdFBOY0RJMWI0a21mTTlqdkh3eGh1VVR4Y1NhUy8yUi9seEk1YUl5a2dCaHdMVVhScWJTeUV2ckNKWUo3K2FvUURlc0c2Mm91NDB3VllWTG1RRGQzc2kzNFU5TStwM25hYUNGdkVXb0hzWXlsb3dvaG5zdDllK25rVkpGdEpRSkVFdG10QjA2Y2tOSjNjb2pMODJEV0FxSDM0OEtYR2JkTUZyUnJiS1d0REVTSUcvZEFlcVNiTVV1MTlKVzFYNkhzSXduZXZSbUNySmpSZXdBcTZtMnZQemtQYyttcWYreTlERGI4VHlib0NLQXBlMndhbXgvak5zSmRjd2RnVUc0VW1WUFowOHJOb2txOVNnendLcXhXZGhNa2s3U3ZtTmZCaEJ1bjFDejZNalFIUnBHZzFiK3hZeE9wTTBkMG45dXdOUTZtZXIyVjA2cE4xMm03ZjI1WjcyTy8vSFVzd2w0RXIxODVZbmZaZHRVb2duMkRPR3MvVkMxUGlicHJ5UDZSNko1UmRMOFV2K2xndjhwR1h3bU05bkIxbENzQXNhempVR0RiczBGV29aWHpRL2VlT1VEL1p4OVV4TVZ5R0YzazJwM3RTVUJ4NTdiZldZMFBNT0JybjJkbkgveHZ2c3pqSDJvUGV5Qnd4NDQ3SUVENm9ISkJqOGluRHc0TTN6QVVXSjUwWkhBaEIrYmYza3VVY1Vvc2J3Z1NBbkREN3V6OHB3aWlsRmkrU0crL0RINC9MQ2ZvM0xmV1A4RFF0dHUyN2xtKzQ0QUFBQUFTVVZPUks1Q1lJST0iCn0K"/>
    </extobj>
    <extobj name="334E55B0-647D-440b-865C-3EC943EB4CBC-51">
      <extobjdata type="334E55B0-647D-440b-865C-3EC943EB4CBC" data="ewoJIkltZ1NldHRpbmdKc29uIiA6ICJ7XCJkcGlcIjpcIjYwMFwiLFwiZm9ybWF0XCI6XCJQTkdcIixcInRyYW5zcGFyZW50XCI6dHJ1ZSxcImF1dG9cIjpmYWxzZX0iLAoJIkxhdGV4IiA6ICJYRnNnWEhSb1pYUmhYekVzWEdSdmRITmpMRngwYUdWMFlWOXJYR2RsSURBZ1hGMD0iLAoJIkxhdGV4SW1nQmFzZTY0IiA6ICJpVkJPUncwS0dnb0FBQUFOU1VoRVVnQUFBZWNBQUFCS0JBTUFBQUJ6MW9IakFBQUFNRkJNVkVYLy8vOEFBQUFBQUFBQUFBQUFBQUFBQUFBQUFBQUFBQUFBQUFBQUFBQUFBQUFBQUFBQUFBQUFBQUFBQUFBQUFBQXYzYUI3QUFBQUQzUlNUbE1BVkt2ZDc4MkpaaUs3RUVSMk1wbWlWbGV4QUFBQUNYQklXWE1BQUE3RUFBQU94QUdWS3c0YkFBQUxCRWxFUVZSNEFjVmJYWWdrVnhXdTNwM0p6RTdQbjRMUE0yb0VFV1ZXRW9naFNJMXNSS0lMUGY0Rmcwck5RMERRaHhuOGVkQ0h6S2dCSDBSbmNRWEJSYnVWU2NBZ3ptaFE4Q1hkWVBSQmtHNDBndnBnejZNUnBOZWRUblNUdU1mdjNQKzZWZFZWMVZ0ZHFZZXArM1B1T2VlNzU5eHo3N2xkRXdUbWFieDEvS2lwdkQ2Rk40YnYzNjFWOGtLTFFucGZyU0o5WVYra2N4cXYrNjB6ckMrRzQvMWdnL1puS0NLUDlkZnBBMEdEL3BOSFZtSC9CbjAvQ0pyMGFvVXNTN0pxME8xT0VIVHB0T1M0UXVSTFQxd2ZQL1lIajNTWmJuTkxOUGJhYTZ6MjZScWt6ZFAyREdTdXRBbUxseDZJcys3VEI3bmg0UFh6NzJVYWQ2REJRa0gvZnE2TVF5eHQwUU9kNEVjUmZacEI2bWVCYU1EbDRVem1XVXVaK0Q2Zy8zSC9DaFZ6dHRhNE41RmRyUE5KZW8zcmpWYk1wbDNaR3F4SnliRVI5VlNhUkQwaFNVMS9ubFNpOFdmemFIVC9Tb3ZXUlZtQmwrMUxMYm9zU25OMFIxUFcvRDZtY3lteFJXZEZSUCtKaVA1WmhCQTB4OHFrY0NPRm5nZGVJaFV6TDJyUkJkbFZSOWJXRzBlbzVqK1A5UytCK3UxNVJMSS9vaDFGMkhjOGVZTnV5ZFo1b21KOHFxWnFFRzFLbmhIZExNYjhyMEQ5Z3lLa3k5cWtRVEJITCtrUjhPNy95akpBRDNScnJlOWpva01wTUhLTU1WbUZyd0gxSnllVGlONDU2NzdBdjY1R1hDQ3hSYUlHMFBzRjJGUlBzaVhQQ1dBY0ZkeXpRUG96b0g1M3ZpNTdla2tId1NLWjdXbkQyUGVpanFINXJDcWxnSGVMRFF0TVE2dGlyb2luVzRTamE5N1RNcnladXo1enRzdzBBL1J1SG85WjlNOFpYNE5hTHhlWHNBelVWenVUNmJFWjJpZ3gwdEVMSnhNTmY0MktiUmlUeFpUdlBiQ3hoa3J0bW8yUTZPWEpxTEY0ZDR4R2ZSMnBNYzNicXZYRUJGRkRWa3VoWmM1aFM2UnRVVXh3TThJc0hVNmloU0UzVFQ5V3NneGFtT1pkMVRxMGJtYm9haWpBMTdSUDQvd2dVcC9DVWptWHVEV1lRQTZjWjZZYkFEZEZKVFRiUlFBQzJXYW9haWtnbEtnOUV3bDFPVXNqSW05aG5rNno5ZHl6TmcwQ3VQSTJrMEtNMmJGQmNNWnROVCtZYTczczdpbTNwbG5SeFJFUXJHZXFITGs3MGhyUksweUphUlk1Q0pmYjdxeHdRejFQYVBYQ2lWaDdlbUhaUzQ4VG5lOW5rWk05a0FUSXFHVFFIdG85TWdCQkwydnc3TnF4anMxQkVGb1pFeFNYK0R5U3JnekZjUjV4TG1NUXRNV2M3dG5nelFUWmZsSmNoNUtVY0dtVFJCOFIvYnZrY0NiL0FqUlBUeld4VFpzWkZXNHQwb3lXRFY2SW9nN0JGTEtuRzRMcFZ3a1AzOTA0NTZjUzdEanAra2NhUFdNNk5CMVl5N3c1c0c5cDY2NmkzREVFdFJXR2puVkhLdEtVRnM1SjE3dFNSaUhIaUlQbXZOMEZpbnhEcGZJcG8yZlg1QUtOcUdBK25WQ0hrNjRiaVZhQjc5QTB3OUs4a3VCYlpzZGFjL3pNME0yK2dBVzJvNlZBODAxZEx2bitOc1orT0RFR3AxREgwakFyM3hoMG5UMWlTTVh6dWdUM3FSczQxT3lxMGJ6WU1qZWZQQW1jZEQza0UyRVBUSUxlZzZYZm9wNW95aWppQ3lwWFIvQ21qeWdOM29ieW9OeHdoNXFUcmxPbnpzVWs2QTRuN2JIbnBqZW1oaXE3blB0TUw1SlBwTDZmTUdqQVZBL0xRczBWaC9LTzdxN3Z2UlpYUVVXWWIvenV4WSsrdDV3U0l2ZndoeWlZcWxuV2VCSDFWSXU3dVB5eE02d1BuVU5ZVjBjWVBpZVYzTEdiVVZxK2xRUjlpSjlSN0NMaXhYVm8wRDMxcWluT3RuRGdvRU9Fa2ZuVzBuV3N6MUpyclJHbVp0WU0yb0tTVThBUlhXUENKbWEzNldZNHhSbFljeXIxeGtJMDZLRDRaVFVZMXdsbDF0b0NocWJkb2FRRk1nQTEyL1NKNDJlTjlqUUgvMUpnTlRHMDFlZ0ExQ3cybEhjMVNmNzdwM0NNMU51eU5OQnJlaEdCNzRIeHJXOCtBUjUxV1JwQU5UcjNvSXdJYzVvUFZsRThEU2JlRDdHcUp3NGFOb1pqSDlsYndXQkxUemtLNTF0MWdYWnpQeXcyNDNlSU1JVXhweC9HeEhCZXY0ZUdrUVRkZFE3NHNPNis2TDczeWpzSHc3cEE4NTdSVVZyaFRHdyt2NWkzK0kzT0dZVS9nc1dOakw1VjlBMU1ud1M5WWJOcDNyMDZwcnMyMExpdU10bjAwREhCV3VFcmxGOUQ4YlFFUzJEaExDc0dHckg2d041L1lrN3VHTXhCYmFDeGpqbkZGYy9JdWFQclVzRTk4MDJBbFpwS0M1YnVuaXd1RWJCKytqYUt3TGRlVWNMeHFnMDBUR0Z1eGJEQU9scUZQVmNiM1pqeXpyNDBFY1M4ZW14QUJFYmNWK3pwZFN6eXJUUEx0RGJRQ0ZoNkhVTkI2MnR0czJOYnBWSkt6MmRmandscTk1SkVYQXhpaGdGYXo4T1dHK2Jxc3pSQWF6OUdwTlgzMzV3VW5LVmc5Sm9tWDRRS1lsaDYzNHhhRTVjMGZZUFUrMEdsTmt2RHZUWFNFK2NHQVJaYU43cG1GWEt1dk1Xd3lKNTN4R1UvaEFHMDRvZ1oxOEs1cFU3UU41VUtlOFlDUVlDNTZLam16RmZlanh0aUlKanVHZzVEY2VUZE1LQ3h4czlNWjQyZ0cvYm8zWEtXOUNXVkIvd2lmTlRSS2xaY2FhZWxWVEVTVklCdzA3U2hzc1BZdEtYN2RydGttdG9zRFQ5V2xvWnh0NDE2YTNJQy9rd1B0cUJtMnRPTVV0TXFueFJyeGpLQVkvZUVreXVxbG9rbm9xRTIwSWdsQ2pSODdkU29QQlNYL3N2NDRlSW9QUWxvaE9scGxlR2dDc2dtdDAzYlNDd2dDSkl0bU9ZejA0ZENiYUNEbGdiZGQ3d2J3WVlQRGUxM0JQZWtIMGZ4cVRaZGRSWE9LZ09ZUFg2RWdobVNrSTRnUDVIZlpwcWhQdWpudm1PdElJbFdYdnlYb1ZhRnYvOXc0RFdsRVBtYzJrb3BtRng4b0NvNWJMRjlub0tSTjV3azN6TG5POEQwdE1yU3lCTFkyaCtLNUprQTgzQW9PcmZpM3UxYkdySGRuSnNVVzZ5UFhWVlVMekRMSjBwdzZxdGRBN3UwTTY4dGhKL0ZFQTMyd3lOWEdOWno4bzdiSmJCbDg1MEpmOXN0SmhpSm5UQU93a25QMHFIa1dicEwvcjdKNXp0OXFsQWptY2pSRzYwWlJPdXVxQ04xRnhhVENMMzJneGVZLzBoMXUwTUNtTzlHckdGQzVVaXY0Q0RBdlBhWU1wTG5sV1A3RzVvY0gxT0I1OXNOZ2t6Q2lhckpGT1FZSnJvbWkrcHZCdEdPU3pRdmo2SDRoRy9UTmlOUE9HeU9CMmo0eWZtcGJUYWx4elBUS2tPaUMzQ3RmVlUrVVV0bFE2clo5clQxTFIwQ2ozdDJFUW1MdjlxWTZMS1dKZDZjdjlwN045SEVSREZPK0tTZk95N0ZwdkFDTnRDRDk0Z0JkLzBuTkxGQ3IrRjVFVHRYZlVQN29OdFFOYjUxOEQyTVoya211aGJUTVlNb3ppa1NHOGpJTlRSK1lydjE0OXVkR0srcEswOXFjRmhzUGNGbFJXQVorVEhKQjMwQVBIZGlZdUdBSmoxU0hVeWtQVWsyWlJERk9RMVpsZFY0RER6Q2YrN3NLclozKzBLOGtxeUdCa0lYZWo2Yi9PY2tiMDNEWkdQenk3blVBaXM0YmxaZTVwN3RPUlo0UkVsT1RVeGVNNHovY3hMbTcvd3pnN3VGcThhL0lNRTJOSGdFMkhBYzBwMk96OThESGZ6Mi9QZm16azdTTGtTZjhnZDk2YVdlMTVSQ2xPVDBMRjN4UDFrZndXbG9uRGdJZU53TFZ2RS9IRmNQZzBaRUh6SURGcTZmZjY5amFycmdnMGE3QjFwVFR2SDJPWDA1ZlBBcmNUWWhYZnRxMnpza3hpbksxSnBnZFgrQkUxd1M5Skx2dW1YRXhtanpPV0VmN2dVd1VGVWlGei8vc2ZGam40c3BrVlpKZ2w2Smg1KzBRUVhiOGpsaCtXRkI0NnB5dlNETGFzaVNvQnV2VmNNWkh5bm1jZ0pjRmtheGJhd3E4ZGw4a3FCWHZVTm45dGk4bm54T0Y2VmpSNXdLcnp5VXg2K3kvaVRvdVp0Vk1jL25kQ0pQUWhIdmR4Y3FtK3hjL1pPZ2g1ajFhcDU4VGhzeXl4RC9wSlUvUmRWb0JTNUowS1A5cXBqbmM5cVRGd3NjdzRQdVpsVnljL2wwcFlOWnVxV1dMZDlkcVFBbjRkY2N5Tlp4ZXpKSUVmY2JQcnlrUEk5MFVvZ0xOL1gxS1YyUFdQWHZCM1JINlhjQlRzTEUvTTgxZzJERnk5S2t1QlM4c3FsWFdoMDFZT21aYi8wS0xONzhsMmM2bHNXUmM1ZGpXNmNwNVhOQ09uVEtuUGRnNll1cGNTek1RaTNHVGFOVjEzQjBOdFJvZnhwV2FXUHlPU0h2RndPUHNXVzFkOU40clB6OERhblAzOUtJQzdWMTZlRXI5MzM4dnZzZmR0YjFhbFVud3FBQUo1MW5Mb2JuOTFaMkRpd0VQVTUwVUpsM0YrQzBGRzFLNlF2ZmZXUnFmNDNyUDAydEtlOFBweG5xamFtT2s4ZTQrbXJqRTFYeHJJN1R0QnI5SDZtWHhRWlJHSnhhQUFBQUFFbEZUa1N1UW1DQyIKfQo="/>
    </extobj>
    <extobj name="334E55B0-647D-440b-865C-3EC943EB4CBC-52">
      <extobjdata type="334E55B0-647D-440b-865C-3EC943EB4CBC" data="ewoJIkltZ1NldHRpbmdKc29uIiA6ICJ7XCJkcGlcIjpcIjYwMFwiLFwiZm9ybWF0XCI6XCJQTkdcIixcInRyYW5zcGFyZW50XCI6dHJ1ZSxcImF1dG9cIjpmYWxzZX0iLAoJIkxhdGV4IiA6ICJYRnNnWEhSb1pYUmhYekVyWEdSdmRITmlLMXgwYUdWMFlWOXJQVEVnWEYwPSIsCgkiTGF0ZXhJbWdCYXNlNjQiIDogImlWQk9SdzBLR2dvQUFBQU5TVWhFVWdBQUFsY0FBQUJJQkFNQUFBQXBDczNRQUFBQU1GQk1WRVgvLy84QUFBQUFBQUFBQUFBQUFBQUFBQUFBQUFBQUFBQUFBQUFBQUFBQUFBQUFBQUFBQUFBQUFBQUFBQUFBQUFBdjNhQjdBQUFBRDNSU1RsTUFWS3ZkNzgySlppSzdFRVIyTXBtaVZsZXhBQUFBQ1hCSVdYTUFBQTdFQUFBT3hBR1ZLdzRiQUFBSDZFbEVRVlI0QWUxY3ZXOGNSUlJmSjNGc24rTmNXcW9EUWdOQ25JVURUWW9MaWlzRWJDUVVLcVJOaGFpSUc0cEl3SjJVRXFGWUpBZ3BTUGlFa29JSWNaYVFhQ2oyL2dOYm9nRWhjYTc0RUZJYzRqTWhmT1R4WmovbWEyZDJaMmZ2dkJtSmFYWm05czE3di9lN043TnZadGYyUEZwbVRvNWZvdzNIS2dlTmZjNkhEcnpnR0VrSjNJUEdQdDhacjNrdFdIT1JyUVBIM29Mcm5yY0lmN3RJMXJTeEw2MzJCRnFPd1gzU0RzWkNyeHVOcVdNUDRZVEF4QmE4U05wZEYrZmh0TEYvQ1NKWmN3RGJoS3dSbkNFWHA4cTBzWC9oUzJTRjhFOUVVQlArZFlvb0FuYTYyT2N2QVJaK0dqWjhXSTVJT2dJUFhDTnJtdGhuYmw4bFZJbGtMUUJzUmlRZGhyMHlaTTM5VWtiYVNyYlFoQzEyRXpUSGthZnhtNEZJVmd2dXhtTm5BVXlVcERLajZCR2F0cVp5TFRSaGk5MEU3Zkd6ei8yODdZbGtZU1QvR1k5RnNxS0Yza1FUeXJSS3hhR2hVbEdzeUlRMWR0Rk1Ya3NrNnhEQWVpeU5aSzNsalpQdWRhZWZsaFdac01ZdXVaTFRGTWxxMFhnNkRERE1HU2JmS3ZKRWxyZG9GNW13eG02T1JTVExqOU4zSEk1a1hURFg0aFY1VWtLVlRyVEloRFYybmNGc3YwQVdablhwbHJBSnNKT1YxdllVZWFJZGFINmp3SVE5ZG5NSUFsbEhnT2J0QTRCSHpiVThCSkZsajkzY1RZR3NMcHQ3STdyVUcra3ErTm1OZEJRSUZaaXd4MTVnbDdzdGtOVUI2Q1gzV3E1RmxqMTJqbzJDS2svV0RNQitLbjdSc1RXckF2YlU1ZUlyVHhZK0FlTmROQTdiWURPeVdBbWU2TlNkWjFYQWJ1SmZMTU9UTlFKMjFBQ081VmtWc051UmhWUHZUREp5SHNrNllhNmwvc2lxZ04zY3pZQWp4V2VMT21ZdHBmYUd0VS9EQ3RpdHlGcmlvb2tjU2ZUTnRkUWVXVld3bTd2SlJSWlBFTzZqUzUwajFCMVpWYkJia1lVNU1NMGNtcEFlYkptcHFwdXNLdGpOUENSU1hHU0ZBSCtrQTBjQTk5SzZ5YlZ1c2l5d04zNzRSbGQ2R3BjNXN2Q0Jzdjk0VXJDNzFBdUx1c215d0g0RHRJVm1teEpwSEZsWTVjc2RTVEszV1RkWkZ0aEQzbG14cmpzalJ5dHBQaVVPZ0hPNTdFZzM2eVpMaVgzK25iYytXdG1Xa05MbUljdzJOT1UwRlJJckFTV0xQSDJIeWMxRnJGOFFCZk5iTlpPbHhuNkZjS0VsSzk4aDVkMkFrc1hub1VmUlNvL0szMHhQQkdsUHBsSXpXV3JzbjU5Q056SlFLM1F3c3ZEQW4yckdiU2xMc3hZN3VnV1AyUzBnNiszOUlaT05hblBCNjFLUGx4VVNKUEpNNkxBUFdESWs2TEpzTUxLUUlKcG1EYmp6aDVrTmRoYWhOWkxuaWVlaEwvS2EyYzRjTGlxRUJITjVKblRZQnl3WkVuUlpOaGhaVFM3TjZrTHkvckR4L25zK1J4eHZSTWhUZHNkOHp0TGo1YkRlQXZuRkdoNC95WWxjVnNnek5xSEVqb1pEK2s1QlFtVFhET2lhZFlXOXJmRGFrRHdNc2JMWFZrZFdpVHhsQTZsWkYvRGhxM1k1MkxKQ25yRUpKWFkwZUJIdUNHWXJOZ0pLVmdqd1Y2ck1UeVBoaWJOUGI0L1VaS0c4cnNoenJvT0N5Nm51Nklyemhsc1ZvNjZzRUFhR3RvZ21VRENMSGJVRzVSSWdBYUtpRVZDeVd1dzBpenlKKzFSWVExYUpQQVhqVTRvc1hLRGt5TW9LZWNZbWROaWhYQUpFWGRaVUFrcFdsem1FZTNqdWd5TU5XWUxDdk5XWExCM3B4em5wSUpMSVNRbEpWaWdWanE5NUpycHE3R2hsVTFSU3JSVlFzcmJZejRCN2VCclY1Q1BBcXFuRE1lN1prY0RsckNVOUNpSEJ0VHl5T0cwOGRrd1grNEtPaWcxRzFzVjBuWW9pWVlmcHJVNlc5K09uOGkrODlPdHZ6RUpjeXdvSkVubGthYkF2eU91aW9MQjhReUFyOWFqTjUrOFRpS3p5c0JRakNzaFNZVy95cTRsQ1pka3VSaGFHY2k4ZTNSQlAvaVlRV1dWUnFlVHp5TkpnSDhIdktrMUpYNVh6TERTWWFNR3BubnpTRm5XNFFaWUsreGEvOUNZQzlHS2N4TkVSM0VscGk1S0ZhK1FPazNCaEdtcXdiOFRaM2VMSi9RdWNQMGsxQkcwUmt6ZzJOS0JQd3hFbGF3dUU5OHNPUkpZR2UveWpMd1Y3MStpdWwzbHVuTVN4SVl5c0FTWExGMU1nQjhoU1k4ZmMrZ1I2dXZXU053OUQ1cko5alpHRmt5OVdnd25QRHEvUUFiTFUyTkdSdnVjdDNPM2pIdkVjNzVGdG5aR0ZlMXRValdVQTQ3Z1N0U2FSbENhS3FsM3lub1pxN0lmSWN0SUloaDZlY1N4WE14NlBabVRoNzlDTCt0cmlMSFJoZ1ZkalAwTGVmVjdHWFJYdVJOY25TeForQzdKTk5PSk1Id3FhSFppR2F1eFg4TWhzeWQvMFBOenJScTRKYmxrME1MTFdrbUZCWExzaHY0dDJnQ3pNZ0NJdlJPeGRUQmZEbDlHN3hzWnBDMnF5UXpvc2pscHhyRzdJSWVzQ1dVcnNiVGd6dDlmTCttemRBK3pSTnhzZEt4NlhBOHVGTmN0VFl2ZmhxZloxYTJheUE3OUhzdTcxNC82bDZDaG1OM05lNWtKa3FiRGpRdGFoSDI5a1hTL1YwM2pqOXBQWGtDczgzLzN3bVovSWxBOXg0bitWL1NjRkxwQ2x3azVlSmo3L2JpbE90TUo0dHNDVmRaUmI3SXc3OEtBdmozQ0NMQVYyOHMwV3dDdmJzajgyN1Fhc3JweVB5NnVuZkVLV04zZDE3K04rUnBjVFpDbXdINGI3ODQ4SUIrUVoxeWJmNFFaWldiOEhaQTMrYkVMNWFGYTl1c2RWc2xyUkoyYTd1UWVBYW84cjlMcEsxbTZVQ2pVenFWQUZLb3FIR3BIRnZpTXBWbWduMFMxcm9oTmwxN1BSRnh6ZmJ0b1pMVDNLaEt4UWNicFcybEQrZ0xJbThHay9SSTJ6MGN2YzlzTkUxdXowLzRWVVdSTjRMa095aHZnZlZQajVQOFRrN3BwRTF1U3NUVXdUdm5ZaHVwcmttYmlZL0FPR2lTblhLZ29OM2tockI5ZDNJNTUvU0JhK0Rsc285ZWwxRmN4YkIvczhxUUtWSHh1RkZQbkxlQ1JxdE16Zm1WYTljZXVEcjNIUDhOaDN0L3JUTWpFdHZjbUhiRWRKWkhVT1pIMFB5ZllxS3NVZmgwekxhMHU5eVlkc0RYL2ZXNWpVNFVNK2xCQld6NjZjWHptMTZ0NjZsWjQxWFlabi9aMThMLysvZXpOOUFsNWEvV1RTYlB3SGZHM3hRUnkrQU1JQUFBQUFTVVZPUks1Q1lJST0iCn0K"/>
    </extobj>
    <extobj name="334E55B0-647D-440b-865C-3EC943EB4CBC-53">
      <extobjdata type="334E55B0-647D-440b-865C-3EC943EB4CBC" data="ewoJIkltZ1NldHRpbmdKc29uIiA6ICJ7XCJkcGlcIjpcIjYwMFwiLFwiZm9ybWF0XCI6XCJQTkdcIixcInRyYW5zcGFyZW50XCI6dHJ1ZSxcImF1dG9cIjpmYWxzZX0iLAoJIkxhdGV4IiA6ICJYRnNnWEhSb1pYUmhYMmtnWEYwPSIsCgkiTGF0ZXhJbWdCYXNlNjQiIDogImlWQk9SdzBLR2dvQUFBQU5TVWhFVWdBQUFEa0FBQUJJQkFNQUFBQytTRURTQUFBQU1GQk1WRVgvLy84QUFBQUFBQUFBQUFBQUFBQUFBQUFBQUFBQUFBQUFBQUFBQUFBQUFBQUFBQUFBQUFBQUFBQUFBQUFBQUFBdjNhQjdBQUFBRDNSU1RsTUFWS3ZkNzgySlppSzdFRVIyTXBtaVZsZXhBQUFBQ1hCSVdYTUFBQTdFQUFBT3hBR1ZLdzRiQUFBQzJFbEVRVlJJRFcxVnUyNFRRUlM5ZVpIRWR1SklmTUJhOEFGSmlXZzJTRFRRTEExVVNNNGYySCtRUlh4QUlvR0VSR01YTkZTT1JFVmwvNEhUVUR0L2tFQnNJQkJ5T1BNZXorNFVPM2ZPdVhQblB1Yk9pdml4OG5EK3lpOVNZYk5BamljcGF0ZGIrYnd2R2ZyMWRJYVBJazM4cldWYnVGRjRkMTdMVHZGYzRjZTFwamVCYzhYT2NLaW1aSXh4cTVFMi9pVU1sNDBDQnhwZHgxMlYzUWJPTkxxRzZ5cWI0WWNCTjRBS1M4Ty9QYXU5aTFWV2dWUFA5bU5HeVptTlIyUU5tS1JzWVJKRm1PeFJ3aklWTHIxdDRDSmgxK0V6TkFJNkNYc2N6TTI4ZjE0bkIwcTdvSDhkajJ0aEJWZzRwRmM1bDM2YUVsQmxFQTZ4RzNpV0x3d3E4ZExhb1ZYY0lydG5aVHNWd1JOR2JtNkIxOWlKOUhjcER6MmpoQmhoQVpQNk1sTStvRFpjb1oyQk1mRFR5VFBnbDVQTlRKY1hEK3pvUnNFWmxrZzhycGIzeGhUbEYwdXNDbWhpa1NibG95VTJUc0E5c3FWanY5ME1SWGpqL0NWbFBYeTRUR3BIM3lRZjdpaXFGcE4wS3NJRStIQ1A0ZTYxQ051akwzSVNycHpzUnk0M29UcHFEUHh4amhSYTM2N2VsQlN5VUYwVjNOQnlkdUpaUEYwUE9xS3N4V01hRXNCcStVT3NTaStjUlJjdTRvMlV5WjVaYUQvS2xJVm91VFJpbzFKNkViSldqMW0yUFc0QlRveklMdWpVaGNPL1BuMnR4WmxucC9BUDNXZTh4Q05Ganp4YndIVnhJKzlJVjllRzlveTVWakM4emJwYzZxWmdMWWFhSG1GdUJMNldCNnJmamdoelM4bEpXQ0JuV0hJaWhYYVJkK0Jja1N6QlJNMGNtM3lNQ2ZlVjNEWFRwOUFGYTk5RkdIeXAyTXpVYU9CTEphTkRrWFg3U0czZ2lqcTdZYXU4bmFoTFFRTWNPN2psOTFLN3FBSDkyZGQ3S0k1NThKZmtYOE9LZEl4cU01L251QnVhaGYyeUI4NmMrTzc2d3pJcEd5SG5TN3ZNNGlSYzhocTJWeTExcEZXRTZDUFVpbXpWUFpIN1paVlJ5S3AyU2hXamJvelV0ZC94M1pxb1pPcmxYRTJlSDYvVFV5K25La2J0bUtySFpkQ3Y1ZFN2OUZSYS9rbElsYlpwK2ZKeGlycDFJMThNRmtPM3FzeXQ5OCtZRHZrUHpYbWlubnFhYVk0QUFBQUFTVVZPUks1Q1lJST0iCn0K"/>
    </extobj>
    <extobj name="334E55B0-647D-440b-865C-3EC943EB4CBC-54">
      <extobjdata type="334E55B0-647D-440b-865C-3EC943EB4CBC" data="ewoJIkltZ1NldHRpbmdKc29uIiA6ICJ7XCJkcGlcIjpcIjYwMFwiLFwiZm9ybWF0XCI6XCJQTkdcIixcInRyYW5zcGFyZW50XCI6dHJ1ZSxcImF1dG9cIjpmYWxzZX0iLAoJIkxhdGV4IiA6ICJYRnNnVUNoWVBYaGZhU3haUFhsZmFpazljRjk3YVdwOUlGeGQiLAoJIkxhdGV4SW1nQmFzZTY0IiA6ICJpVkJPUncwS0dnb0FBQUFOU1VoRVVnQUFBMjhBQUFCWEJBTUFBQUJoSUdDU0FBQUFNRkJNVkVYLy8vOEFBQUFBQUFBQUFBQUFBQUFBQUFBQUFBQUFBQUFBQUFBQUFBQUFBQUFBQUFBQUFBQUFBQUFBQUFBQUFBQXYzYUI3QUFBQUQzUlNUbE1BdSsvZHpabFVFR2FKcXlKMk1rUWY3cDZUQUFBQUNYQklXWE1BQUE3RUFBQU94QUdWS3c0YkFBQVVOVWxFUVZSNEFlMWRYV3drMlZVdXo5aHUyKzIvYkJTQzlvSDJlZ1lSL3JhR0hWQ2lCRkpPZGtJVUJlRjV5QStiVmRTZHpVTWs4bUN6bzBnUkN1cGVXSUhDU3h1a1BLQWcyb215SUJHSnRqWUlhUlZRTnhGUkh0dUw4b1JFN0FVU0lTR3RQZTNKc3Brc2Uvbk9yZnRmdDZxcmY2bzg3RklQN25QUFBmZWNjLy9PUGVmYzZuWVE1SDhXMzV1ZjlrMUZXWDNIZzkzZCtzOC8yUHBkbm5iUjV1WEpIaTE1aFIyUEpucHpVdHk1dC84QWQ3ejIrZ09zM09XcVZnM2ZlYmtLWkVtZlo2MnM2amQzM2NuRlpXMjVoNWoxWFB2QVo5eVo2UDdJeEt5dzRiVmZ2blhyNW1QYjdCYzVYaUsyV2NPa0t3Y1d3aCtITnRvc3JJV2s0dU9Qc1J2Rks3SElkb29YNHBOUXNhYU5GOTVsMHkyelRST3hvUnZFUTZVUmZaT3VIRmdMWjY4b2ljdFN4ZjlXcU9LQXp2M2llR2R5L3VJbjNoSlNSOS8yVVhxK1JyRHQ0NTR4eXhnc2Zla3JuSjZ4WDJsd3hrczFhczdZOWQvS2xGTk1wZExtK25NdEphSDZKN0dHSDJnb1ZISEFWZFl2anZrSXpnc1k5cDhSTk5WblVYaTcwYUFTdm1xVU9Mak94K1U3Q2wxSGs3c05WU3daV0lSMFk3dHg2Zk5BL2NKUktZcFUyZitVSXNjblpCWGQ3S3VLcHhnekQ5eDVqeEhmUTRNZnF3YkJCbU0vdEhhbHJpb0Q2a0NiUTF2UWttczI3T3FabGdZWE0yVTNEck1WOUZ3dnp5cjJrK0hqdG8wcXlmUXFHcHpMUWhCY1pSZTZ1VWFYQlRXaHpaWXRiSUhkTFcwbFhXRUh0dkR5U2xjWUd4clNzSjkrcUlvVkExWkkycUtHQWUyeDI2cnFFb0E1YU9PWXF6STFXbktGbHpjRVBjWk0xNGdPaUdNcGZZVjVYRE55UlEwRHNhdm5XVFlyODVNT09VZURYU3VDS1ZpWjZGN0JBbExadDYzOUU5QitPcFRFSjk3ZFZBZkpxU1JaOFpMSTJoSStvUXl6eEN5VWFyMzJMaU9BNWYzdFdxNUdRQ3Y0WEE1RXpRNEdCTG9Ia2tOSlVqZTNxMFNXK1FuOTdiRWJsTG5oY01SdmxkbGJRMVpvSCs1ckdBZVpobGh6alZEY2pLeXBOS0dyZG9CdThDMExQSU0ybTRhd1JiMm9ER3hoNENwN3JURGVtWXlyVHIvWFVaYXV4NXovNUtWTktWZDErMjRtOXhJcTRWeXBaVVRpVHNvOWRDcVdhMWRDZjZVSUJEMUdHQmR3VXluWFVETWwzNGROS2h6UlMwdldTZldEZ0ZKY1VtRmdLMlZuN0x1Mm9kYUtGUXhSR0tlOFNNZ2k1MFNPd3lEbG1PK0Fwc0gxT2l0M2Vmdkdna3lHNGVSZUhSNzVxSXJEblhseUZNVkowNXpKMHVoU0VOQkV5b3h0NUFtL2liWUptaDBDMXN4Z25SQ1g4ZXhDR3oxWk5TZW9LMXlqRFRPTlZMZzBMYUNIVEtNdUJRRk5wRWhvcmJHVS9VU1R5OGZuZVRNOVpuSXBFMjVEbXdNcGNLRjB3elduem51cFF6bWY2TGEwakZ3Z0psS2ViQXRwS3BIblNVRnZOWHdRWGtmWmdEWmJjckFHVm1ja3RzalBKZE5RRnluSTRkMTFNa2EwZnZzeHpZYUtDNXcyUVFTaS9TQzRVL1o1NHVyQnk3VC9aUUN6V0g0NkFHZnNzVmV2Z3BHWWczTlR4QzZHUVpUUDdCcURLcDdkU2xUMmVXS29vRUVLWUdRVzRNUXkrNXFtU0NpU0M3MUlJUW5lbEhqY05MRGtvOGtZclJON0lFYXRCT2tndkJITTY4U1hyTGlVenhEYXhJS3I0WTN5TmVoYUExaVdmQXFtKzRZd3VsYVZuZC9WWjc1QlFTREZUcThITmVsOU9yVVRGbDk0NjhWUDhxWXZSQmQvT1E2UERyUnA4UVozaHZ2ak5NeWtmU2I4dWROTUFsblpUalZNa21MazU0dmh1NDg1MFRQaDlTK1BwT1lFTkZHbkJta1Q1U05SbHNHYVVTMUEycGQzVjhSb0phc253cnpJV01qOXBHVTJqSUc4YkhyUVpvY1Q3ODdPZG4rWFhWTUdPQWkrbFdHQ1QySVBPNisySHJwbHRzMnZFQ3ZmZ2xEMlZ4NktKSXB1UlUxc1hTZThjSGJFeThDc0YzQU56Ym96ZGVDVzJMdU9Lbld5T3JWMzdBY3ZqZU5rVU82VVJ6QXIxaHIwcUowZnRjNmVETnBLQ1ZpWWZtcmJEWlVpVENVWlVURjROTmlqaVBpZjJaZUR4VEI5MUUwMlRXWUZhMlE1VzZJZTJwcVVGbndHdWxSRGFsSG1MZFJmQmVVcUZ2a0tCWS9QanJPS0tXdkhGMUdIZU16bU9jRXhzS0dVd0psK081WHZWV05ucGhKbFZhekJ4czJCeVNyN09NaDZTbXBXRzh5MDhrV0lEaE9pRHE2NWpBQ0ZOcXB6ZlprcFptVGxjaHhaaEt6UjJRa0NHSERwSVkxc2lmUWtsS0drMTlMc2xsSWxiTkJMR2RKQTl2UnlUdXFEdHp1VHlIRXdjMWgxMkNWSEhUNzBPQ24yYzdTdTZ4Z0kxR2crUEpXdHJpaTlKVVovT3E4djZJcEpvWFljeXRmWnI5RVJpK1VrSGZ3OERMdVl1V09zdW5IYVpQTmRvVlc1b1dha25YRnEwQ3JMWmphcXRuZE9pNDc5V1d3anNRd1BSN1ZBZldTR2Nlc28zVmFOTmpMMmxGemtpdGdEL043TGFjOS9KYWlyNG5RYXNDRU5XVzJzSFVmekRMMnJxZEZMTEs3eXZUUjlYc1phc1o4VHVtL3M4U3dEVldCbDJQVm1DWXM0MFQ0SXh1aDlIV05PTzBGNFZyWDR3RFpGSkdHYWdCMkovbnpFMkh0bGdmVE84RDdxYUhpcWFUMVFKUVJKeXROMzZlZUZaY1RTSmpjRFRXVXV4S1gwbFhFRXdTVi9la1RpOU9rVVpZQk9kTFIyQURsbmFyckNET05ERjJHbkNhM0c2VDN0Tk5nNnlhV2VzV0dVSEhKR252d21QZi93bng4Qi9GT3FodlIrMVNnNTRCNklEeDJjWGFTRVJ0cXphWk1HUVhzcnhnemlkRUJ0RkhPN1BjVTByd1M3SXhLbm1JZTBSNTVsa2kyNUMwRlFsNllTMFU5aWFpVXBYWkVvZjA0angrajlPaDJSeU52SlV4MVdSL05KZzZqTCtybDQwcVJyWjZ4NmV2M1N1bmMyR3dyNHE1cXhBMTJjdXVSaEs4YlU0M1gzalR5TFR2T2dwRGZDeWxPTjhVRXJwTFAvTWV3TWI3bkFaMUx0TXh4QXdvejUrR0phYVg4NlQvN2VMOURoQUtPeEpUaTB2YWJYWVUvZW9YaUc3L3ZZdmxYYnlkRDJEalhLV0lVV285R0ZSYm5HYXNJNi9ZQldmUDRuZ2paZDVRN25iNWRHdVVHOHNHa0VTMnlIOHpSUzRNY3pEd2xHVjBsS1UwZUttTGhHZ3NoRmdENzEySzJuSDVLVjZIVTBsS1B0TWgyL1BDZk5oQjFWY2tacnUyOGZ5WEFBYlh6TGZtVERGSUlUbWlkWUl6RmQyQTZiQnVVZi9LeFJBR2k0Q1haRnZsS1RIS0U5dmMwNmVnNi9hNytTYlFnR3ZXdmZsYlJ1dWkxRWVybU9vV29vMmltQkRmSkk4UGdPa3g0YjdlVTNvY3hvcWxoR25yK2QyNkRDZEIzR3hEMDlsRURBQVR5TjhlTHZsQk8zUjR0Q25hZmNoVDJJT1dNNERvVU0rakFGMXpNTVhzYkUxVjRKMEJsckdSb0N4Z2NYaEtid2xSTGVaRDE5YVNsQmxQVGFVYVhwZ1plT3dPTk1UVkRiQ3VNd29TMUxoRTdMVytpOGhSZFBRUm5waFZkVE1SbjJQRTJxZkV6QlVjYXhXMHZkY1N1c2p6c2RrU0NVYkdmeHFhMlQ1bGJMY200RkdkMmxIdXNtczRHNjZpem9XdWZKaHJacXNhQlErUlVUQzBaWXBseDR6SWxZeC9oZVJNdGdhUWltTU83Y3FMTEEzZFNxT280a0NpVElIWnJwQTE5cHgyVjRadVFFM0RwWnhscWMzWUVybVdvSFhibVh2R3BCK2l5U2NBWVRoOUVVcHdWUDRMVmkxdXYyQ0J1Q2FmVE56U2hWNForcEU3Zk1oekpFVzR0K0JvV21XbXlhV2ZXekdrNkRlck05NHJnWWpJMklBZHlUOXdmN3RoNVI2Z3EzNlRKS01EVmJvcG9pd0ZNQi85MlJBT0lQTFJqMHNIb3BUK3JFRGJnL00wRGJWa3JUU2RGN1d1ZXhXTFFOU3pOV3d3eGltTjhiY1hWMkdFZDVucTBNUHJtcVlHb09CU0hsVUk1SE5hSXdMcFVvN1l3VGJ5ODMwVmIwYkpTWTNQWDFDVGR4VjF1YTNMSkdFVzZvM1Q4aWpNUEVUVDBPR015V1VJaSs4RGRLTndyNzBvblN2RXJ4OWpJNUJCbjVoSkd5ZlFTUmRUbm9vL0RqUW0xcC9BUVRZUGZVbXNZSnVwbkZZQVlUcDRYUlY3TlRJelNsQmVqVGlWSW1UcjY5VEhtbVdjWk9VQXEra296RWxZcDVBQnhDeXRMa29jOUZVMVArVGkvalBDRldIbzhxbHdTRHlBampUdktZL1hwR0dCZWtaRTVPNUQxZnhOUzFoNkhDTkNEOGdVUVlsNGNmRGlGbGFmTFE1NkxSVHJPeEhid3RSMnhJYnhzSEdla04xTWxqOWpIMjZkYXU0eDFGL2ZaeUc4UFZkeFF3aTJ1cDExL0orN2k0SFh3bFN2K00vWkNQZFRTNjFSajNjVHpuTHpLVldNSHA1d21rd2s0Y0pvV1AxWHV3VUlsZnpNbklJek16akVQNlRHcHVxcVhmWG9icHozS254cm1SRWdMZ0s0M1UyZFJGd21pWEk0d2I1ejZPNTVma0lqSzJnNVJvZnNKUUg1aGxEby9YZXgxNjhEQ3VrV0RuSURMRHVPQkVCL082bmZIMk12bXRHWlp0akJzcHliNnBrajFMaHpGdS9hSHJmVm1iL29sMk9VN2JNK2liOG5nT2V2aGVXN0ZFY3pzRVgzai85WTg3aXFDakxRZkZyeFpTWlBrTUswekd1V0NCaEtUNDB0aEwyNzloc0xVRWs0bnBHNVUyMlBSNUNzYmJ5K1FTZUhxc21IdzFWZlBrZlZ6Y0NJZEpJNGFhY1Q4cXRYdTdPWDVGQmUxVXdraUpUd0JqM01laHJZNnNqTzJBUE84anUrNDBvZjQwSVN3WXEvY1F0aWxZQUl6NzhqdnNGbnVQNG1zTEJsRjZHQWUvMUpQU1FucFpQVFUwUDFLbEdRQjE1ZTBNZGppN08vZVJFNDNCTFBabzkrT3Mra25xY0JEMDQzYkdkZ2hxaitJbEE4Zk1ZSTlNT3dwTkpReDJMajR1S3RGaHNLdS81bVlMQm4zR3NYdlZFMVN0eUMxQmZTTGJjeEIzYnNxL2xaYzVnMGhhaVNEcWMwVHRBTGRpeGxKSkVSTXBzNVpDTUFGNlF4bEFZenZNNDM2czZwNm5tTmdKK0Z0TllES09CYUl1UUxxaXJLdlJkZ1NEUHNQV3pia2F3b0hhVmM0UDVOQ0czYklVbUxUUTRiOStpY2hRcUxNZWh4eExzUGJXOXdhLy8vQ3BSd1Q1V0pzZS9GUW9URndqWnREVTI2RUxNWkIyWkhIT2V2L1VJa3d2ZE5YYzQvekJqT0ZwM3dpQ210b1hqdUNPNFlVbXVjSUU3RHZZTzViakM0SThaNHZEdzFPRW0wTkdBVXRYR09mNWVIMWNoUUc4SW5FZ0FGM2NLNXNIK1ZoOUd6VjlDYWJ5Tk9ZeVVOdGhuZDRqdzlDS0NpSEUxRkNneHYwSTFXTEFiZGtPYngxaGRZVHlZc1FWSEdXRmNmVDIwckd0UVRXeXZHNWE2ZG9LMjZSamxYcGdoQVlZSzdHaGFibmhhVzhHUWM5WUcyZWdhL0FhNnc4bTNOWFVxcCtvZ0JGczhJYmsyQXNPVDFQUWkyV0NNVFdlWmc1amJwQjdRSEx6V2pGK2o4V3ZkQy9COWdBdHNJNWdHdmh6RHgrSlV1MGs0aW5INis3T2FNVGFzUXM4Q01YdWtxL0hSbzBnNkREdGQ1QzhIYW1NL3NTRXk2SFZ5R2toN080KzU0R2tyenhQT29mQUpJNjBFME5EM21Mc1A1VDUyZUd0c0VyaWx3enBEU0tvSUphSUk1aE0zWTBNS1RYTE1BYkIzN29ickFZR214a004bGJWK1ZhcnNqOFdRM1FuTm9nVjJ0K2hJU0dDUEQyTml2dUpxNWVxbVFLQXZZbTcxbEYySUFocEhCTStXM3ZxZzU3eTlYRy84UGJjTVZlNnVVVVdTSzRZUi9BZTZPVnZ3L3E2MkxFMHFqd0xjc3RTL1FjaFBDR0RqMWNtYnNBSGFlNCtiTU0rQ01rVHBxZjZxenlRYmZBQy9hbEIzbXVxSklGcXBHSldpWnJGcDdqVm90Vk5GcEtlUDZRL2lmQzI2Nnh2SWhydmdjbjRFRDl6S3BINGpmTGdHMzN5MnFWRGJRaisvSmYrbW9hQnNZZWYrM01hTE45elppenZMM3drNU9URHY1R1VMNGhmVUwvMzNCTnBEQ1RwcU04ZXd4UUYzUnZCZ0kvQnY4bUZCaVFXbzI3ZGhnck9Rdm5pUjc4U2tXSVhEeitoZjIxWXQ1Z0NlcDZmQzVYdU5lYzgyWFBqdUZDZVJCTUw2eUdzaW02aitiOWJQNUhhdFEreVdIQ2RlaXVlVm9yRURUWGovSjJ4bUZyOWlFOGttOHZESUlWTER2UXErL1VnK0RSY3RtVjJmNy95S2VVRW8yblRQRlp4M0F6dlcvek12SnBjbmhiQjVJVzFrSDA5cVA3cHhmUFNaZ3BXZFhzNHlZZWJkdUZpUVo0K2YrODQrQmRtcmdHNElJZW0rckhnQWR1K2R2UFdyY2R2Ym9lcDM1VllNUWF0TXdRNS9jQy9NbFcxbU1QTmJUWThOdmxQQWovRmhoSC9DdTN2czR1US9hYkJ3bjRQL3A4dXZtTzdzUmkxN1p2NEx3UG94c3gvNU9oM0dYMnh0OTl6Rm1iaytFZXIwM3ZXWFppVmFvMUZiR2hhRGJnc3A4WklCSzVnczg2RzE1TVJ1RTB3dTlKdnYvL2lrNXpiTStFak1TQjQ3MXJuTEpEMnhNMU9BdzhuSEFhLzlFZjRRckVWYTJBZjlDM2FPU05lc1NyeUYwS2ErOFdIaHU5dW1HM203ZUZQQ0RacEhUaTBwOXlwTGFNSWQrWEFrbE14emorcm9yQkN6UjQvaEhHMmdXbE9kb2RvNkl0T0tqdG1vSHNzZHE0RktpSFlJSFhCam0xazNlb1N5anFVRWNMV0hPZWtlQjJjYkkzbExaSDBnVXh2VEt4S3lsdGtaZ1FMM2duQkdmS2F6am1jUVZwUWxRNWxoSUJGMzlvc1NEaG5pNFV1b3dGZVRtZ1VPVHR3ZkdVd0plZWVWbVlFaStxRVlFOFRpVm94M0VxSksvZVRoektMNzlGQ0YxN1hjSkZRNVY4RmQzaXltNmFnbm1QV3F0UDdKZ2pqTEJHeE9Eak1EZmphUjFLNEsxamlmWjh6VU1ySGRneGNsM3dUeWpYTDU0cHZiY3JLR1g3VzJRZGpiaWZPbWRhMk55QXlZRk12SmRkdmpRWEhQK1pBdWViNGNRVkx2UGV6UHJVWjhMTE5qWVFuZFJ1L3NueEROempaMFhDQkVLeVhPRXk3S3U4VWkzT2lZZ1NhbTlQcVFXRmNra2VUTkZoVFlUTitRT0E4U1pTR21ZRldhYXh6NFdOUHF0dlN4SFVEMXRpWlEzc3kvWWxBMGM0S09pY1BrdURIMDBxbk1DNzU3TkhXWG5sVlZiaUNWWVVQV0hic2dvK21TQngrckFXcFMrTXVxUklXS1U3enhsakdjY2M4UDJsMEJWejN2aTdSdGFxZHlqSHI4c0k4akVzUTgweHhjMHZpWGNFU24vSVpUYTlXQ3VkY2FKNlZtTk9yTGxpd1FwdGNQQ1lpMnBYZi94NUlreW5Zd0hXM2R0ankxRkVjWGJ2NWVqVmdPMGlydDZUNnJtQ0pUL2s4ODFuZkZOb0MwR3UwN3NXTFE1eDl6N1piQllpTVdVYmlSVUZZeWtOTGlCdE45VmpMcXArZ2dDbnhwVmxQY0hpdTZqeVJLM2lFb0FYeTZpN3hxUTJEQlRPWHV0c3FSNWt1djY4SWd2aUt3SkRwUmxQR2kxZ0cxVmdncGtTK2VtdTJtOFBRMTkrcE1LNWdWWkVDUktWbktpeEY3ckQzU2IrYzhQSHZqMWdVeFJUMnRqaGYvSGZLQTF1QUUwMHRPYTZMVFp5dmRPYWZ1RXAwcjNadlg3RndCQ3Q4R3RDelRYb2FXV0g0Zjl6K0NZTjN1eVJMR2REcmNIZzY3RkZET29GT05OV2M5aWlwZlB0ckRKZFZiM3VpNFFqQ1MvQVBQV0lnSGNFSmFoZXhPUFBiRWxmQ0dPWDEwbFpSSlhydEtGanJKUCtKS004SWFKVnIwMmJnNkVVbi9weHJwbDdJRWV5bHNaQURmVDVhK01zb0xINjROS21mWThQSEdQdHBiYXFFWlBYdEJsNWVtRUdDZVp2dU9VUEhCMHIyMHhhY3JFOWdsa2V5VERSNVF5RCtIcGR4ZjVIb0NUSUNwd1l5L2phOGdTZ01kQVRua2RQeEJSbDVHcjdCYUQ1OUh4MnkzMW91NTEvVmVRVG5HdHJWNlNPVlhISWVjQ0lzK1JiU3BsWksrYVFNbDlzbk9OOVk3U0ZuOXY4UGNsOTkrdVdtMjNvb0tvUXAvUEVJemlteittUk93amMwMlFhOVZyeHNYUlZVdmw1R2p6MkN5eEQ3aHBFeFR4ZW83ZW52Y01ZZWtFc1RQTGFtRDJhRFpielUvemx2TnJoZ2ZTOU5jTUg5S28xOWpiMkYzVDBxVFp3V2RHbUN0UXIvcDZIRnR3NC9kQm56RmxpQy94ZkZ2ckhKM0hjMGRRQUFBQUJKUlU1RXJrSmdnZz09Igp9Cg=="/>
    </extobj>
    <extobj name="334E55B0-647D-440b-865C-3EC943EB4CBC-55">
      <extobjdata type="334E55B0-647D-440b-865C-3EC943EB4CBC" data="ewoJIkltZ1NldHRpbmdKc29uIiA6ICJ7XCJkcGlcIjpcIjYwMFwiLFwiZm9ybWF0XCI6XCJQTkdcIixcInRyYW5zcGFyZW50XCI6dHJ1ZSxcImF1dG9cIjpmYWxzZX0iLAoJIkxhdGV4IiA6ICJYRnNnWEhOMWJWOTdhejB4ZlY1TGZFTmZhM3c5ZkVSOElGeGQiLAoJIkxhdGV4SW1nQmFzZTY0IiA6ICJpVkJPUncwS0dnb0FBQUFOU1VoRVVnQUFBZkFBQUFEMEJBTUFBQUNXWkdsM0FBQUFNRkJNVkVYLy8vOEFBQUFBQUFBQUFBQUFBQUFBQUFBQUFBQUFBQUFBQUFBQUFBQUFBQUFBQUFBQUFBQUFBQUFBQUFBQUFBQXYzYUI3QUFBQUQzUlNUbE1BVk8vZHpabDJFQ0l5UkltN1pxdHRZZjczQUFBQUNYQklXWE1BQUE3RUFBQU94QUdWS3c0YkFBQVN4MGxFUVZSNEFlMWRmV2hsUnhXLzJhK1hqOTNOZ29pQ3JWbTN0bHFwdnJoYi9LamlEZTZDbFlJSkxmMURxWDJoSUZMNlIySmRyTVZ0WC9yaFJ3c2xvUldwUlVoVVJGQXdvZEEvL0NKTFd4V0w4UEtQUlZGSVdta3JVc3lhckxiVmRzY3o5ODZjbVRrejk5NlpGOHJtemJ2eng3dnpjZWJNK1oyWk8rZk0zSHZuSllrZEJ0aGxwMDZkT25HTVRlVmw2ZFpsVjU4OExoSTJlVHc1QjVnSU9kWkdudW9ENEVuamdSWmpWenc2Sy9weUdKQmY5N1o0T3JZTXlUSmpSN0FjdXZ6M21JZzhNc09ZUXJpUGZWb2xJbzkxMk91SWNEQjlBK1BSUnhqN0QySmNmMTNlN0pnVmJXU0lzZjlLY0dmWW1vekdmd1dEZGs2Z0hHNWVHejllUkhpUXNRbVJhUDBQYy9zZ01zcllTZzd6dnUyRlBzQ0xFQmNaVzhvU2g5Z0dadlpEUkpyeFJ1ZGQvUUJYWWV5dzgxbmlCMzFreVRMQVRaWk5hZnZadEZKR1A4U0VHUjlLMFpqM0EyckFLTXo0REh1dFR3QkxtTGtaUDhQRW5TNno0Ny91NFdaOG9Bbkw4S1g0d2VvSTV6bmkxbitXbGYrbWwwWWNYNGZWK0NQYmN6RGkrMngyMjJUbkQ4Qk9JMHp1dVRtUHVJOU5hRTEyWWZKOWtOWHBzNXQ4RUdhMXpHVURsMzNDVkVuY3FVTUFQTnQ4NkxlYi9EQmo3ODI2dHQ5dThzeU1aOGczOVYzbXVJYzVSNWVaOFF3bXhNYmp4NHNJd1l6UDVna1k5UC9DN1Bnam0yeGJnSVQ1WFViamg1MGtUZlp2Q2JPdmJuTG9aaHpmZlhXVGd4bC9SZmI0ZmswSk1pL2FLOHhvT0pYRGc5TCt1Y25CakU5aHI3YUVFNGNaRVVmZ3ZqNkM4TnBhOTJObXBKRVpOT01BY0MvTE4xd2p4YXJCK3VwM1lJbHk2emRGenAycmtQckhuRlllYTNRU2dQS1FiNzNBOGl3TEM3SENWYmo0cTEyblRoNXZYcGxsN1dQSFRzQjdYOXV6aXFDTzFScW9OVkJyb05aQXJZRmFBN1VHYWczVUdxZzFVR3VnMWtDdGdWb0R0UVpxRGRRYXFEVlFhNkRXUUsyQldnTzFCdnBIQS9lS3AwVCtsMGplM2wvMlJ5d29MOFF4S3NhQ2djdDN3WG9jLzJJNDhPa2VoNXlMUDVJREx4eS9kM3pyd1V0dnV5blYxWE0wQ3VDSmVDSytWbzdtem5jOGlkanhaYkR5S3J1OTlQWWMwS3VWY243cEJnRTlrczhXQm5JNFBtOTFmU1hOYVNONVFhS1ZvNW1xN1BJa0dYbzhvOTN3SU8wQkVuaXhpUWUvTy9jV1Rvb3ZQdllBdWhJUitTY29QTXlWMEtpaVZhQ001UkNCZGNBQ1lVS2hLNGsxV294dGxaVDNVaEc4dk1xRFp6OE9OL1UzSDNzSnB5MXJtZ0gzL1pEMHRPL2dzQnZhYlRtTE9mRDNlTXExR2MzbjFlSWNNM1hLVWJrR1JsaWhnMXRlY2ZlVmR2SXVuL2FVYkRPU0JWcVNDTGZWZDR2aG9Ed2xCaFUxY2psR3U0Zzg3dU04bGZNTlpDSEorVkYxRUxabXk3bGphWG9VbzNsa1ZEc0ZqUlI1SlBGOEpRL2FBcEpBRmtpK21nSDNQdTFtbmg1MDF0N0o0Ry9zM0JVTVpLSEk5K1hBS1o0QzlTWWpkRWt6NytuM09Sa09zdXFsb2JPaXlneGtvY2pEM0ZiNE5JMHMwSXFBMy9PcjQremR2eFhFSXhOS1VqMm14TkJ6ZytLQkxEVHlzYnpMeHoyYm05a3dDZDNBQjY3UHVXNnZaZFN0QXU2YUdDWlgveFJsb1haTk1nbTJQL01MZzVkR0RoK1k4WUNmR0JwMGRtSjR5Y3h6QXY4NjUzalZDeStuYkl1VGoyZ2ZOeG0xTlRHTS9JQUVZU0ZPVk9YdHkzQmhTV09uazZjNXhSR3RPQ0RxQXY0OTRIajVqNEZKNDVKTW9ldmF4MDBHYTEwTW84QS9RVm44NWVZL3dKS0NzZC9jeUFPb0hvNjdtRlBzZFBKNVRzZTZuV1ljd0RudVowUmJQNFRPaHAyZVdkVzBIdFBGMFBNRDRnNFdmQXlqRS80alNHaWpXU2ZuNXlOQTZISS96UWJPZDIvL2pxSnZYa2lXQzc5WjFNWEFHbUVSQnd2dWgwOGpGNTZhd0pSQnZnbEZFRmF3TkNSaUFSOU9tWDZhNjJGMnE2RnlnN2NoaGxIaW5YQ3c0SXZ0T2NYZ2Z1aFVISEVHdVhCYnV6dnl4Z0srcWg5d0NzMm5XOFdiVzRZWVN0U1FtSVBGSHJKaEF1dVJDY25TSUllVE1IandkbHNsayt4S2djTUJXZVpoajR2QXVtaXJ6aEREWU91ZGNMQ0FTY3RZUklLUGhsc3RKdmtNeDgzWVdlL1dORUlDZkRCbDdGTmFjWkx3cVdiY3lGRUpVd3lWSHhCenNGaG56SEJFdVlsYkVpeE5jdUcycWlONEF4b213QjhtMms0UzdocE9GVEEweFNnZ0tzOTJzSUE1eS9TRVY1WHFUZkpHRTRTRHNGRGVoclBVQk03dm1yT0Vicko0cDg0VWc5VHpTenBZQUpxalJtV1l4T1FXT2lGZnpuQVhqa2lEQzBtWXdPY2RabkdtMEl6RGFEQzdodkQyU2RvcytCRGJNS3JDM1NhTk5TSG45eUVFWTBvd3FoWW5ET0NEb0d4MEhXU2Q1ZUpOYVNLR3JCRnl0Vm5ndVUzSWhqOHJFNk9aa2s5bXdMczVaTm9BL21WZ3M0VHRpY2hvc1VLcEdMU3FSOXBtUWN3NDhPQ3oyMHJPaTVMREVPV2hpNEZuQU85b2hnT0YzbVBPc1pnUEVTcUdYdVladDFsUU13Nk1VclRrbEZ5NHJYU1h3YU54SGJqcEhjcktlNHYxU2NXUVZRS3VOZ3ZvUkhyUHdvQStsL08weURlekhpKzBPOFdTNk1BWGdZbHRHZmFST1ZialpZbWhsWGxHYlJicnhJd0RJMEFuL0ZLTFBPakJxUzZURGp5MWRRMmtCOGtjcTlXMnhOREtQS00yQzBCSmI5a1c2c0lpNzlwdDFZRHprVTZieklDdkZZR3d4Q2dpTE02M1dUU3BHVThTQUM2OE01dDhCcVNHTUZIY2hMdEVBejRQOWFkc3FuMzZVc2tzdHNVd3l6MVNGZ3ZiakdkRFhYanJGamtNeUN5Z04rL1Jaa2FpQVljeDVzSzR0L2pac2kyR2I3TklaN0d3elhoMjlxYllqTERJRSttMkxpRkx2NGdDemxYdGVnaTNSOXNBSVR4dE1RaEJkZEppd2MwNG5XRlRuSHdzOGdUMlNiSmdPVjRWYlN2Z3ZFWFhtbjdnaTRVc0hHSVUwaFlVV0N3Y1poeU9hNVBiVHhZNTN3ck5ncXZQQ3RyTXNoWHdOdFFmTHlPMXl4eGkyRVRsT1JZTG1Ha29CdTY1RmQ3amlYemZiN3E4SVZxcWdNOEEreFZhWEo2MnBDNG5kNVZhTE5aeEJrZHkvb0N3Y0ZiUFRxb0VndEJIL3dwNENwWG5zREd2aUNXMVZ5MkR5R0xSc2lGd095dldwUlk1TUF0NDMwOXJHb0Z6VHlEVTVYV0prVFFlKzBsUm1OTWFGbEdMUllydUtSTHoyVWM0R0JZNUoycEJPWVFOck9BVFFlQjhqZ2cxaGs0eHhONW5KZ3Y1Y2V3UlVSYjhmajVMQk9kdTZiazhqNUpudWNKdE5mYXJDQXM3aWNENS9wVnJVcGRWSHJydHBwTWZsUWx4ZFlvaHpBdkJuQ1hwckFWc0tBcyticWRKTTZPUU41SG5VZklzbHh0aUh1WnlHcjlmQk42R21rS3RycG9aODlkSWlWT013MDB1aEROY1ErcERrckxnZXlvTGhHd1I4c1MwUzhsenluVWdnREJPNnBVbUVmZ2kxSndvSm0wOEJYaW9ZdHhpRkROeGxGQVdmTmhTc2xYSUU4cWc1RGtwbndRZ0ZIdGFsQ09rRWZnNjFKeHlFR0FXM0gwVG1NZ2piakVJVVhtU3NtamJacHp2UTBpM21aTG56THR4V3hGNEM0Q3ZsUWtKd0ZkSXVWc01RbFNlcEN6RzBHUmpQVDdmeWM2azVJSm9FVWdnaExpdENMd0RGY1Y0d2lhTkNMZ1JTMGFHZllPU1lwOGtSZEt5elRoZnRzalpoWktMSnJpbGh5RDNZbjBhTm9EUGx0VUFlMGVMQzhTZ1pHVnB5aUsxWnhKdWJ5WUVEMG91V2ZOdWc3QWswOVZYQkQ0SjlVcko5OWtLTFJLamxJOVpTRmk0elBnOFNIWkUxQ0xreUVzNEQ1SU04NHNqQ0R4Vk00aEIvWGFaR3JYOW15SXhaQldQSzJIaE11T3Jta3RKeUxFQjdzN2oyaFZ6eXlJSUhIcmM1YkVla05NS3JIc3QvNlpJakxJR1NSbGg0VExqVGZUVVMyWVYwSTY2SVVnYnppUUMzM1RZRWFpeDd3MVpiZFYrV2t5a2xwUWhWOExDWWNiNTNEWWhXUkp5bVExeUFsWFFtYVFJdk9VR1BvL1B4anUyWjFRb2hoS29La1pZdEcwcFlHZENtUnRDcnJoenp6TC80d3lWVnhwRDRETnVhOURha05VZC9rMmhHTEpPOVpXd0dMUE4rTHF5NGlWRFBmZy9jUkE0TkNuZEkwM2NCbG9JV0xaYWN5YVJXcXZuSFNVc1dzcGtTeFp3aTQvTHVPWGFZd0VZVzd3cE1iTXNnc0RiekdYT1J0QW5BQjlobGpJaVVvdmluYXpIVTh1TTgrbHVEaHQydHdqRlk3WmZpWldjRVFUT1p3Y0xXZExHbWZ5Z21QUi9sbDZIakp4aTdHUTk3akRqeTBaWE9sc0VlV0E4MGdkdUtLVTdnc0M1MTdkazBYVE95cXpSM0YvK052dDRjMExtT2NVQVNZdEM1WHJjWWNaVG95dWRMWUk0OTJvenY1U3UvSXJBK2JRNFJXa1BxVkcybUcxN0hkaWFUdVp4SThVcHhrN1c0N1laaHdjbHVycWNMY0lUOURUNHBTOEV6cWZGb3hSNFcwMFlNNWtaNzd3RSs5aDQzeGVJUWJtVXBVMFd0aG5mTkhlaVRISmtEUGVwMkpURHJLcUlBajd2MkhwS043RCtKbGZMYWVqc01lWGhGWWlCZFR3aUpvdTIyYi9aeTJaNmh4Zk42cUNlSlkvR2RCSUZITFl4c0NzRnhVRXRvOGsya3NFVTJHK3FzV2RLcmJQMWpwc3N4cWdaQjBRYk9pK1RYSmJBL0tTR3BzeXN1Q3JnL0NZL1lsSlBmaGpUVUxxV1BNem4rQll1am92MGo1VThJaWFTRmhsMTkxTkZtT1NTUCtoclJjWjlyd280Zi9wbWJtSGNyem0vNERIUERXOHRBTnN6MjB1U3VWc01XZXAxTlZta3BobUhSck12QlJRbmsxemtneTB6N2dkRlhoTFRnTU9BMFpBbXlTR21Panc1REg3ZCtrY0lJNmNZaEtZaWFiRGdnMjVDVlJpZVpPeDNLc2xqQnJrc0NyZGxVRk1ERG9OWWY0KzEwZEZkZ2ozc3d0MnZ6OHFteE5VcEJxR3BTQm9zdUMraHh1eEFoekg2WitJR3VXRGRoUzJEbWpwdzhIZTFrWFdMc2ZjNHo3WTFtVVNUTGpFcWdOSmlnOFVZQUY4VEZJMjNOdWtORGlVR3VhQUVVeSszNUNqM2tyUU9uTi9sRitaeTRzYmo3RnE5MmpyY0I3L210N2dlWEdMbzVSNXhaSEhYRS8rRWtjM1lCMjc4SllTYm53Ylk3RU1XQXlUWFNscmh0Z3hxRzhBSE96Qk4vSW56ZktqRFBxanhGZy9tdGo1cjVEbjFiMUpVcGhBSmlFL0MxdWZzMmtpdWlycXhaVkRiQUo0TWNhVmY5Y0pObjJUcy9ZbzFqNlhzN0QyZ2xpa2oxeUdHVWU2UlFCYTNtTEMzcnY0OEhWK2NHNUlyMW1OVUtsVlVGak9CSjhQWDUrMXYvZHlzQk11bTZhU2grUzVac1VNTXMxcDFLcENGVGQ2VkxRTzVDUEFrK2NiTDhHM2xpMVRic0d5Q0xGaERITkd4MkdMb3BWN3hRQlkyT2F5Q3g3MWFJa1FXY0ZJdWtnQ1p4N3djU0RlSGdsd2JTUUZobm0yVGg2L0xjazZld1BmbXZ0RWs5eStHcnBHeTJXTElFdTlySUF1THZEdGJCdUo1QW0vbmI5OU1zck5KY3BoNzdGbXd4SkFGL3RkQUZoWjVpOXg5M2kxN0FoL0xmWVFtbjliM25KUGNMVEZrZ2Y4MWtBVWxCMXVHMnlMK2pYSktUK0NyK1VzQmZHNVBsamQ0UlI2b0dIbHUwRzhnQzBxKzNKMHRBeEU5Z1dkam5FOXVNS3QzRmlRMEtvYk1EN2dHc2lEazNkb3lmK0JaVjNNM1ppRVpVby9ZaUJnQmVKRTBrQVVoQjF1bXJTQ1JxVS9FcjhmbFN3R3IwT043Y1c2NytFTWRiTm1jRDBxZytkcTBTZWdIWEw0VWNEdVlzODRLY2lENngveUFTQ0FMa3p6RWxxMXVtRkw1QWQ4dm5vMFBwdHZQNDNQaml6KzVCZGd5OVN4TTRQY0QzcGdVK2pyMDVGVkxTbk9tL2xWK1FDeVFoVUVPTzFQZXRpeWVjMkJBdVdETE5ueDFySjZDaUJwK1BWN0EzdEIvQVUxRmRpQUxuUngyNkxUdDc0cDIwbGNJUVE4REQ3RmwrN212YllRZUJqN3BiOHVTR1hNOURTcm9YZUR3NU9jMW93OUxFakFOMHRLMjQ2RTRwU2xNcTdPMkNrbXFDZ0paYU9TckFldXlHWHduRk9YcDJmUGNvQk85dnl0d0RZNkI1MUFIWFVUZUNXdVdIWVpBRmtnZVlNdUcwaTYzcDNZSTdVMnBIbUxMNEtiZ3krazRBaHh1NExzdWV3dmczc2xNdHJzVTVtL0xNdHpoVDFOM0YxeVVCcVlydFRyR1hFZWtrVCtva01lcE9DaDZLd3R1MnpVZmllL3E4SEh1ZUx2SHAvSXVwUEcwWmZmY2tNUHVlbU51MTBIM3NHV054NzR3S1dGcmJ3SHZPaWhCQXNGQlBWdmZMUXFQZmYvU1oyKzdHUjU3YWtGdEV3YTFzK3VJd1phRkJlLzlpbDBIMVJSSUc4TitDcUNMY1pOZHo2VEFsZ1dHalo3QlZpcm9haURzcmw0VktaWGc0aFR5VjV6RGd1TUxoSXNqK3M1YWJZZWhCbXJ2OWV2T0JIdXphOThiRFB6Vk4xdWttbit0Z1ZvRHRRWnFEZFFhcURWUWE2RFdRSzJCV2dPMUJtb04xQnFvTlZCcm9OWkFyWUZhQTdVR2Vrb0RnODgrOGZRSi9FNmlwMFRmbWJEemZJTzVINEdmT1E3QUEzUjMydSsxa1FDT0Y0MjBIZkRpY2pLY3h2S1lPRW5hQVkrRjRPU0JlSUE3amhOMGo3N0dnMzlzQm56STRHYXlpM0xGQjREVkVtM0NTUWViRWZWNDluVnZOZXdrZWY2eUZ4Y1dJd0t1bng1U2lUOGk0UElEd0VyTUdVRkV3T0VEd0ZrLzBKd3FJdUR5T0VFLzhCRUJGOGNKK3VHT3FjZno0d1E5Y2NjRVBEOU9zQStCaTFPQmgvOTJmc1VEZlVUM2VQNGU5dERrOXBNK0gxbkdBeHhPU0RnQ1BUMXpCWHk2UDEzZDVmRUFoN05Bd0l3ZnZEQ2JyT29IM3hXcElCN2cvRGpCcERFNXpmOEdhUnpnSG9BRm1CWFVHWGp4QUlmakJKUGtQdGhXZ2ZlWXp3SndmcHlyRmRTSFIvRUFuNGZUU0llYVM5bXBXd3NBL05ESkUzWjRCZ3J5RUEvd2RUaDNkL2xLUU5Yb1hDUFJsVnpqQVE2bkFoL2FuaXVCYWhiRkE3ekpYdG9rNTVhYVVNMVVOTURoZzlvMDVCWDBhSURENTNic1kzODJlN1VzRlExd09FNFF3dVY4UHZjSzBRQ0g0d1FITDlIL1M2TUNmalRBMjN6WDlPN2NkNm5BbkJWSEF6dy9UckFsLzlLekVuczB3RnZaY1lLajZuOHlCcDZ5SGJjVEVYcHVhZWFnNTM5RDlzZ1NkSGlmK09yWnFjRDhiNS80TW1TVEEzZXV6dFFaeXJFTTlmeFU0R1JQZHFoTkUzQlhoVmlBaStNRVIvbmNQcXdmZmwra2dGaUE1Mk04R2VXeitrR2Y0NTZXSTNsb21IVTFuOUVBOUNMZmdLa0tNMnIrcnlMZDFlWGlwWUFSM3VQcFVvV29qVHNlK0NuNHQ4ODllc2RzQmVYdUx4WXZCVFNhNTVPRGxZdTA1Y3l2NXorOS96cElTL3lMeFgzc0U4MnBxbjVhWnNjdU8zSHF4UEZqRVFBL0xXZnl2eDVUM2xtVkFpSW8vejhvZW5XQTBVOUgyUUFBQUFCSlJVNUVya0pnZ2c9PSIKfQo="/>
    </extobj>
    <extobj name="334E55B0-647D-440b-865C-3EC943EB4CBC-56">
      <extobjdata type="334E55B0-647D-440b-865C-3EC943EB4CBC" data="ewoJIkltZ1NldHRpbmdKc29uIiA6ICJ7XCJkcGlcIjpcIjYwMFwiLFwiZm9ybWF0XCI6XCJQTkdcIixcInRyYW5zcGFyZW50XCI6dHJ1ZSxcImF1dG9cIjpmYWxzZX0iLAoJIkxhdGV4IiA6ICJYRnNnWEh0aFh6RXNZVjh5TEZ4a2IzUnpZeXhoWDI1Y2ZTQmNYUT09IiwKCSJMYXRleEltZ0Jhc2U2NCIgOiAiaVZCT1J3MEtHZ29BQUFBTlNVaEVVZ0FBQWlFQUFBQlRCQU1BQUFDN1RNcFhBQUFBTUZCTVZFWC8vLzhBQUFBQUFBQUFBQUFBQUFBQUFBQUFBQUFBQUFBQUFBQUFBQUFBQUFBQUFBQUFBQUFBQUFBQUFBQUFBQUF2M2FCN0FBQUFEM1JTVGxNQUlsU0p1OTN2TWhCMnpabEVxMlkrQytSV0FBQUFDWEJJV1hNQUFBN0VBQUFPeEFHVkt3NGJBQUFMcEVsRVFWUjRBZTFjVzRpY1NSV3V1U1RUbWVtWmJsWTJxSWpwQjFFUWxobEVmUko2QkI4RWlaMlhYYk5oWTBjM0JpOW9ENmhQSzNZdjdNb0s2c3lETi9hbFc5QUZINlFqTEFvTDJyMUlSQW5hZVJFRkYyWmVkTVY5NktpWk5wbVlPWDcxLzNXdi8xS1Q3aEhwbmgvU2Y1MVQ1enRWZGVyVXFWUFZQV0ZNUDQrODk0blJsaVpucExROHV2VEw1RkVYWGlTaS9mS00yRUVQYzdWT05QcTVwbldwVGZTNVZ6VTVRNld2ZG9rKzZJLzN5MFNmOUxtendWbXFFVzI0UTUwbmV1RHlab2ZHNk8rN28yMFNYWGQ1TTBRUC9PRTM2R0NHRE9BTjlRelJ2MjBtT1AreE9UTkdlUjZ4VEhSaHhteGdEN2RLMUxJNEpYOGRXZlZUVHlDTzlxMUJiaWRzUDViQXRCTXd3SjQxUmpCMkxNYXNFWjRCUE1hSlJVNTh4RmtrSno3aXVzU0pSVTRzNGdSS3p5VThoZ09ZZXRJemdNZVllaE00QS9RTTRERWN3TlNUbmdFOHh0U2J3Qm1nWndDUDRRQ21udlFNNERHbTNnVE9BRDBEZUF3SE1QV2tad0NQTWZVbWNBYm9HY0JqUklESG5qaDR6VUdHa21OQVE1dklsWnYvUStNbi9WeXBXTUF6Z01lQVhPRzdOS3JUaHhuN1JpdFFyUkliQTZwMGpGMzRlb00rUlhkYXJQQ2JBRldlQVR3R2xMVHBmcG5kMkcrdEhQMEtkZ3hvUU8vRFJIQjEvRk5XckY5a1BlZDJMQkh1R2NCak1QWWM3VzhCWE9zTTZVNmlrblRtR05CMHBVZXNLZFRvWTRBc0hxd1JiZVpqUFFONERGWnNVSWNyT25WWVA2cEZ4b0RtZHoxVTR0Zmk2NWI2WHg3T0l1ZmN3ekFiQ0kxRklyb1gybzFZYmd6bzBScktrRWEzTzFIMUFQMFB1REQxWEFKWDBYdVcvaVdpaXpHamZ0U3Zjc2FBV2wwWWkyalNmaXRTY0FvVzZlZXJLcmxYNytzdURDWVNldHBFdC9NMUdoSmpRQTB0NHhVeEsrSWJPUVJZQ3RCMW11aVdKZFp6WVhYMXhUZ0cyTEZrODRneG9IbXFnK3ZoR1dLQXNFM0k5N2VyUkZkTTdRWDN1L0VWb2s4TEFheXdEVk0ycnp3R05FOTFlSDJQUnExWUdrUDdWd0FPdnc2d3Z1YUZoZTVhc0lFMkE0cDlxeTZIR0FPYW96bThHbkZWbWdGRmE2aHBTcnEwYjFaVmlTb216UnBFWmNGQW5WbFY2UFpOMGkrblFXKytSSmMrNElzZkN3ZFI0UjlDOFVKZ0dEeXIxaGtId3RFUHJaNGhIS21zckd1dnd4czVlMWthOUsvRW42ZGJWanZIUmJSMURvTHYrRHNoelNEZTZKOFVGZXR4ZXFxQnNQRS9KYVVka0hQZWtiZTdwMEFmcFNkZmZkdjdYTXZMTmliOWhwOVdoTTZTWHYvWnJUeEs5SVZZWXU1WERScnQyTkpEN1dybU9uejI5ei9EUER1eU5wSWxRNWVpbEJwSEpia0ZPS2pKa2tqYzFVb2ZCSWRCZE80ei9GQUlyNklIRmFkSGRlMXF4anBFL0tYTGVSWkpocDY5MCtKTldLN3B0RGxCRW51djJuR3Iyamg1TFR5RzhWMHRNLzV6em9PLzJjTG91UElFWXgydVhydjhQVlJsK2tnS3ROdUpXOENNN2RsdEhRZlZOQTRlVGhqTWF1NHRNQVZ0UWVMdE5hSS9XWkk4enlzTFRzbGVoM2tXU1liT3l4L3dlTnU4MWU2a2lMYmVhcGdkQnJOYStCSzJrOWRia2NRY1RGSXhaZUVYSTBsalZ2dXlqSGVlUlpLaGkvSzNrWFBHN0JsYUoxenM2Z1RVRElQWnJXRER2ZCtTSW9oRTF1NjdiZXhFVlhzZDVsa2tHYnBOVDR1Mm5FUkk5bUNpYjZTcEtvQWJZVEM3allLOTRhN2JUakl3TE9Tc3d6eUxKRU9iS3ZyQXdLM3NybzFmQzc5UTBjb0lnOW1LRVkzbHVZVUx3bVBNTEg2b2Y5M3BIZ3Z5TEpJTWhaMDZjWWRRTHlOVXpEaUdUNzc1OGdESm4yMDdETWJNcE05ZEdwa2RLelNNaEkzZnNLb0xBSGNkNWxra0dYcE81WkRyZGxoSzZ0dllQQjdkcFJMTVJWK1dzOTRJY1BJa0ZJdjF0QTR3UUhVRTNGMkhlUlpKaHNJbEs3RkMrSWljUHRIQzVGL3crQ09uSTg0cVljeWV1bDM5NjFheERuL1hFaDNQczBneWRLNzJjWUZ2L3c5V0RiWjR1YmV4T0F3V28reGlvWDZaTDR5bFZ4cWY5ZjZlQm5QV0VWMk1YK2ZVSkhLNnB3SWhYNGZYd2VuS2ljMnpTQVkwYXFtbTkvV0lQbzRQelBjOW9SZGhrQnRubWYvb3ZWRC9JU2VXYXZ2bjYyb3ZrdTJYdEJQRUxBeDhUMVl5VnRVVW5LY0NaV3BkNWxra0F4cnBONlpQdHpmaEVsYTZUQ1p3RWNTUHJOdTM4YkY0RDB0aGc3V1JkU3hZWVpNM0R3TnM4TGQ2d05oUkJJK3NmVUZoemx1TXphdTdnVHlMWkVDNVJnUTllWEVoR2ppR0Z4cVJsMFFpUEt4dm9wbkJMVmFpdTZzSFpaUzdhb0NpZmRzQVlOcU1wZzUvamVocWFWVjZvWmV6Rmw5K1RlaU1YeGxRTG9DN2d1dFMzb1dDLzh4SHRtU3RlQys5N0M1NW44TnVudStiTU13YVh5WDhRWHNYOE5yZHdVZXREUEt3dDRraVZzRXQvdEtQYlFEd2JVWkpSUlhZbU4ram5GWVQ2L3BJMWZHMkRDaHZmbWlFRVJjYWVaQzlCVWFKd0FZSDZxZnR0TWl3QnB5ZFU5L3U5T0xzdFZGbWJBNzdUNGxHc2JjUDNUOFZzUTJBMW13R2d2VmUzSVZoSEtRR1YyTFNPOWZ3OUZEZExYR1pEQ2hxc2V0L1FtcnlvUEJyYU92TCt1ak5oZVFLaUN0OFRnU3JtTEJkR1VkNHJnYjNLUEpUMmdMOEhNT01FOU8yU3JnRXpqWUFtRFlEamhBN0ZRSlRwSHhYelpQakl6Q0EzdnU1OGd3b2FyR1hiM0VwL25oUU9EZTBiVWFWOG9NTHFSZ1dNWDFPQk90SUJIODNaZUJjQjN3UFRYSFBPd1UvSDBpTDkrZ0tXTVpqR3dBVkRxTXJURGc0N0hFWEtPak0yN0VJdG5FbndVaUhvcG1lTWVFK2xOV2g3SUxSVFF3REhPdU9QSUVUd2RTeTVuQVlQdEpTcERlaTliL05hN2VodVNyTlczT3lEOWNBbmtYT3hVdGhqWGFhM0VjVzlEUTVGbGxFajgxZGlyRjBLSThUeHQrYysxQldnN0xOYUN6eWd3dnB4am5YNTBRd0ZmcTVEQlpuaGIrSDk5RGRQUmhpRThUWkhiN0ZDTXMxamhoWjJUeU5XbEN5ZTRnT0lMSTI5UXc0RnVFTFZlOGVnR1JBZVZ5OXlFWGl4NGZ5TzFvWndBd2htVnRvbU0ySllDcEpqYVRXbzNDeENtVTFESDFKdWJpTUJqRFpubWhCdkp4RjR2a0lVcG1uMk56NzkvdEk5S2cvMzRCNXhlTlloTTlQNDVhc2pONnBVTFptVDdjUFJZeXdIU0lLTFp1V2VoNDFIQTdjWm9SNU01NTVRdGZmMUhpS3NlZXhUdDhwSFFpZHIwUlN5RmpLaGppS3VSYVp3ODFPdkJ5ZW8xRkRhZ1RTdGNpWjdwUGJIVXQ1S2hSenVXRksrbEQyOXdOdCsxaDByZnRqRTRPeXoyRXY3bjlmSGUxaTZiY1MxWWwzR3orc3VhYVdOUXpSaXVvWGpTUWdCdVJhaEIrSHJzYjMwVGU3bDdkaUZQOTBMUUpXcWNNcjlKTUdYVFBDcXBCMm9WckpVVXVPUmRnekw0MCsydUpLaXEvcy8xRXFXNVJSdWhTZGRpU2J2L010WWtxYjVRU0xiRythQXVubG9mOGZWNFJDMDVXS21vSzcyaElSeWhCRGxkUkt1WWxhcEhsZHFzMThuK0UvZThUelJsbUxCVUkxSUsyMFpFZldGREd4RHlLaGQ5T1J5ZnJJdXJ2MmsvdlRGc0d2Ymxna0VKcXMwT1RPRzZITzVOdmxJZDJOR0xnajJMQnJKbXVSWHQvUm5raWVrWjFRRndzUUM0TW02ck9aSzNhcWIxY3FhbGZrZjlqNHR4ajdUa3RWVERpT05BekY2Y1cyU0NLV3pCZ1lCazFYcW1wTzMxYkZqRUpEcEU3TFVZUTFwMmFpUG1JTk1iVTdaNmdmMXkwWW1VTVlORlduVWRIc0dFUmFVYWF5R0Q0T092ck9oOHRQTXJLdU9CbGtjbi9hNHN4YkdCZ3JQZ3lhck5EbTl2WnNPcEhDWW9saldKc244NHZXUW50NGkrQXd2bU0zOTdVUWg4V0o1aHAva0tZYkhRbUMycTBsVTRXZzViY3E4N0llanlkTi9OT1BaNUdTTjFBdGJKV1E5dDJ5R0t5M1lkT0pWQldtRUk4K0k0VkJFL1U1ekJWKzNNOTlUdk16R24rcWZBejFTbFFXSDBrV0NSallDODkrcFlwTHRYZTkrUVd0YkM0NkUybzZzWVJiTHZYY1ZoSkJVQ1dkVlRnWDN3TmxpYUJ1VzE1dXJTUENtdkVNZFUzMzdJZDdDSmd0NStIWFYrTFpVYUxMSVdHa0tYRjRYemdhVkVsbkZicDdXYld5Ymwya0k3aGo2YkRkam1SSDc2RzhTNUpjbkRyMTNFbW0reTRpR0R4KzZVZVBYMnNZc2FTMzZZb2wwT3VHUmJUbGc2QUoyanpXU2xBT2o1Tm1KNGJPTlE1cURtUlhIZ0tsY2h4WFF1WmFpdXYzV3NpaTBlSm1hUXlvcVFibFlkQ2lZYXVmYnduZ1F2ZHFYeFRqRjdKWUl5dUllUGl1cldYSkJCSUQrVDFBb0x3aE5nYlUwSUppVVYvZTJoWGhGTmFJRWZFajNQUHFieVhDMVhESmQ1ZVBKbTlJandFMXRLQTQvd09iZmdpcUt1K1NOQlozWmY1aFhWZFBlUWt1NGdlTmIySWxiVTM1d05PRzl5MThjNWt3OWh2NDV1VTlENzhHMGxyNy8rYy84bTNjMCs0azlmT0xkZXlSL2FTYXFlWWhGYU1IbGVRaEZuNzdpL096NXlRTEgvcno2Nlk5L2d0TXZITnFibFMxQ1FBQUFBQkpSVTVFcmtKZ2dnPT0iCn0K"/>
    </extobj>
    <extobj name="334E55B0-647D-440b-865C-3EC943EB4CBC-57">
      <extobjdata type="334E55B0-647D-440b-865C-3EC943EB4CBC" data="ewoJIkltZ1NldHRpbmdKc29uIiA6ICJ7XCJkcGlcIjpcIjYwMFwiLFwiZm9ybWF0XCI6XCJQTkdcIixcInRyYW5zcGFyZW50XCI6dHJ1ZSxcImF1dG9cIjpmYWxzZX0iLAoJIkxhdGV4IiA6ICJYRnNnUkY4eExFUmZNaXhjWkc5MGMyTXNSRjl1SUZ4ZCIsCgkiTGF0ZXhJbWdCYXNlNjQiIDogImlWQk9SdzBLR2dvQUFBQU5TVWhFVWdBQUFob0FBQUJKQkFNQUFBQ0pFcEpsQUFBQU1GQk1WRVgvLy84QUFBQUFBQUFBQUFBQUFBQUFBQUFBQUFBQUFBQUFBQUFBQUFBQUFBQUFBQUFBQUFBQUFBQUFBQUFBQUFBdjNhQjdBQUFBRDNSU1RsTUF1Ky9kemF1SlJCQm1tU0oyVkRKK1JpaE1BQUFBQ1hCSVdYTUFBQTdFQUFBT3hBR1ZLdzRiQUFBS1BrbEVRVlI0QWNWY1RXd2pSUmF1ekYrY3hNbUUzVVVnTGg3TmlCOHRpenpMekdHUlJ0aU1RRUtBNUJuK3hZSWNDY1JLYzBrT0t3NnpCMXZzSHVDQUhDSEVZUTUwUUJyK0RqZ0NKRzdZUWh5NE9VaWN1TmhjaDBObW5Penl1eFR2ZFhkMVY3MnFibGZWdEpNK3BLdGV2M3J2cTFmMVhyMnFib2V4NlBvRFY2NmRCLzRSUDNDN3pWUVZNZnowazJ0dUFvcm05Z0pVVWp1QnRmLzY5S09qeTNtcTZBNDZ5Zk1EOU9ibEc4Smh2ZVZEdk03WG9GZTdtMDU2USthNUMrZkRXWFl0RkhQNWoyaWNoOTNGRk5mQ0c5QThJTDlENExnSWxaOUZ4ZTNlNVh6Y2pwdk1Rb1Z2dUxVdm5Oc0xVQm1BOXhNb1dLc25OWmZDZ1BOZlUzNm83YWExZlNsNUFUb00vWmVjNDFQb1J0c0hmWlB6WDlKMkN3M09IMHlyKzFIeUFuUUFacmdNdHVJNU9hcWNINVBrek96NzVQQUMxSU4xUk9vRk84VDUvK1M2WlhtQmMzNU81b1hKc1NMWDk3cnNCeWpnL0NjWkthNjZhekxCcmp3SHpkWmwxZzduUDhqMXZTNzdBV29xL2c2WVZ6ay82UTZkaEIvR2puQys0eTZtdUJaK2dJaDdNZll5NS85M0IwWEREeXVCNEMxM09ZVzE4QUtrdVJlREJNUmpjZXlSOE1OWTF6TWNGMlFQTDBDYWU3RkZpQUFqWjBnQkNUK01EVG4velZsTWNRMjhBR251eFRDTXJqaWphdEx3d3pwK2k1T3o1b3dHWG9BMDkyS3M1alBGdGZERERucDVYRWJmM01sZWdIcWF2N01HNTFkZHRldmhCeE1YN2lxbU9INC9RSUhtNzZ6cGtTbm80WWVoRDY0VjF6MUhTWDZBb092UzlpSlUyZFVOTkJHS0huNXdiVkx6c1lsQ2ltVHdBNlM3Rnk2TjBtN1VEcUloL0tBMStuYXRwOERsQmNqZ1h1Z3B6anVWbmg1K2NIUldwdEJQTzVGZWdBenV4U29lSno2QjdsMndpOTNIRXg4dlFEaUFJMkx0bWo3T2hFT3ZOdlZVQzFaWWRWZXJ0NW9peFF1UXdiMFloQkxuMDBCRCtBSFIremczdkFEMU9MOUdSZ2h6VWRlNGdlRm5tY2pwQUcyRjBQYXM2Z2NvME5lUFdlaUY2NXFDNGFkUHV0b3kwQWpMOUtwK2dMcTZ2K05Cc2V1V0hsZlRFZW5iQUdqN3RxWDNBMVRUczNBTXJEUWhJeDNWcWhneEtiRUp0RTFLM0t1NkZ5Q01FZFRmVWRCVlI5UVFJMmo0d2MyZlppRkhzZjdzWG9Ed0xLTlBkQjRGV3AzUUpsV0hobEFEWWp4T2pTWnBzbnp1QmNqa1h0dlFqUlZMcFlLdHE0ZWZKUkRqdWpRSmNkZC85d0prY3E5VjZNYklFVTlOZHk0NEpkN0hzeTh2UUIyenYwdXZtLzVqOHhvZ0svd2NpNDE2OFN3LzdmY3RoT09vQ1BaSmdBU2ZlaC9xL282QzBsUjB0bWFUZXBqQ0R4aGFwS0t2UTVIejI5cXE3bW5XSmdES1VHMXdMOHhia3RQZHhZcFZJbVlLUHdISUdZVnFQK0ZuL3ZYWjgvcTJMZ05URWVSOFFGa2FhcnEvNHdGZVBlUXZmWGFwcXM4ZGt5aFQrR21JSldXSjM0dHRCbnU1aDhzRlpPb0Iwa3p1MVFOclJDbGtFOTZXTmEzbVJrY1BQN2hSaURMYWo2KzFVUmVzTWNyN1hxUk43Y29GbEtYVjVGNnJ5UnZEUjA4OE85cTJzc1pRbjBLNHBKd005VGJxa2ZyV0hoNE01Z0xLc29iSnZhcGlUTU5HZHRib1NxRW0xb1g3K1hDS0xmSjJSSUtNLzhmNDRkUnZlWUF5bFJ2Y0M0Tm9QVzFnWjQyYUhuNENFVFpteEFJRnZtT3pQcVc2cjZPVUJ5aFRiRWYzZHh6VFVkckF5aHFtOEFOVExGcVpPdnkyV0Z4anoxN2E1d0pLTzBkS1EzMjRZRXpGWUNLemxUVU00UWVuMkVhb2JUdlpDYTF5NFRUaGd5bit5UVdVcWJjckJqRGxnREdOZ2w5RXNyS0dJZnpBRkl1LzNtZ2xuZ2VHM2t3VlRiT1VDeWhUY1UzemQ1UWpRN2F5aGlIOGdKM2pNNUplY21ZdzNMTjNiN21Bc3F4aGNLOFdTUm10ck5IUndnK2VKcTVIYWdIWlZsUUtsSWlVQmFvSWVpNmdMQVVHOTZweGRUZHZaWTJoRm43QUJHSTN2MUM1SjlZL1VLZGRGcW9DNkxtQUdIdCs1KytvNU1yWjhVT2pWSnZ1WHZCR1NEM0RzcklHdUVXeXM0bWtWeEwzU0xYQld5dHBieXpSaXkvbUEvcjNiZ1VqL0hmOHI0L0o2Ykh1WGszYUN5dHIxR2o0Z1VSTE5XcllZWFcxS3Q0R3FjUjhRSlgrSXN6Y01uOGZ2L2c3bDdUUzNBc21DK21GalRYMDhBTmpzNXhvRVFVNGk0OERxNkJNNjU0UGFCYTJTN0RXTi9GbkFZZWtyemlIMU45aGFxUzJDckZTYTF5OGNVM3JneForWUdvWU5taXc2RzZJdHJOdmE3L1l1SExMU0R5TjcwdHZmMFFvVEdjeVNBcS9YT3ZMVFJWQU16QW1WWDRwSFBZakVsQVlRdVZrQzc0eHA3a3pzUWJzeFVSMFRMVmgrSkZ0aE4rWUsyQWkxa0FLRzZza1dET1l1SnJrZ1EyVExvbUZYNDVrQStyVmNXNVVseEhWbk1pS29FemNDL0xIc1N3RTJZazFXdER4TGFUTEZ3MC9BZWUzeTgrak1teFQ3aFJVWElDajdiNmdNSlNzS2tjbVpiQllCaE9SeFBDTE0rWGRSYUFBV3UzalNjYTRqYXBoREFRQ1BJS29pd3Bqc3pDa042ZlZxRVNzMFZTYlJEdzlzVUdMcXYrRTROT09pdkpmT0VVYWlUck1YUHAyQVNXSHd5VjR3aStsU0JRek0ybnZLWHFxZEFLb3RzbkEwSkdkNTlQNWlxOFlWeExsaXhYTzcwcHFva0NzVVlNbVdpaUVHUzI1ejlkZ2QyMzZnTGl1Tk5BNGVFcktHODVUWlVzUWpURDVOaHZWbnhUUXdydEJVbmpNbGcyb0JETEI0U1BMejZTRE1nVFo2N0hzMHJkVlBXakFNMktOQ2pTaG9RV0Q2RThDNG12dlFLMHZhdEs5ek1lanBJb2Z1aEN1Q2xBaWhJSUxtY2pjTURNUlNXRVF6UWEwOEJkY1N1S3hPQkJGMFZjdlBBR093Zm10SDc0STErVS9nUzM0R1lGRHVoTnJCTUFtYjNGTGIxNStIRWg4L015N0lPYkMrYk5RM3VsTDdaTml3UCtXbENGNHdiV1IxcUVVQUVVTVRmUUFtWkpPUlNRemt5ekpEdERSeUFpTTlTSU5YVkNsWHVQM0ZIUnhoVmdEeG1zc0w1NjRuSkRyejJzbU9YUHFNRmNncUo5VCtBd0pXNVBPRmd3bFpMWkFncXRJc2dPMExXTDRJUEw3TDlRK2pFOS9NRkxBaVFxeEJ2dHk1eXM1YUpWeFRrblhpWWZlRWkzVmV5QkZLSGhTYnB6cDFGV09OM2I3S29ITk5SNGhGS1l6RVVsMmdBYmlUTExDajFFVmVYVnFEZUNWclpIWFZINDJKNFhRbUg2MExqTmNUOWxkVWtYRVl1cXZFMkRvMWlqUnVUcEJRdmc0Mk5ta2JKMWxTdkd0dTBzU1JvRFFOSExScWx0alNZNmlscUxLY1NKelNiTEo5b1psNDRsc3pwSWcwZG9LcGM2azZjWkVMY2lnVzJPUnJyQVdjZ1p4NUlYRUo3bUcvYVI0blFWblNUQWwycUhPanB3b1dhRFFyVEZQc21VTElXVVJRcE0wR0JwMTF5eGFXckU0U3pvc2RpY0Juc3VVcGFWL2dqN2RHZ2V1VG1paVB4N0VhY09TSElDck9wOG54Vm5TQVpFek5UQ2FIclh2a0c2Tjdib3I2TExZamgyUlVoWEZNcTRTRlg1M1NiMDQzWUROMndyODRteFpFWmRYMGEzUlhjL2pOejBieEh2WFVrc0tPZk1relRRMXRLTzVTd3JpdlJaczFEWVpxNnpaNlFHdUZ0MldsSnpuSmV4UWp1TUZTWm9VY2w2K2FvMWhBcU83cEdhY2M4MWovRmdpTzhNOGJRT1IwUXVtZVdsM0tHajU5OVUwVjVXMnY5MlYvRmIyVDkwbFZlTVR2dkRrNjZCMlBHSldYWHJsODVlZ0o4OTkvMG83WmVnbC82c2pwZVdXOE5NRmNhWHpZU0U2YmNsdGFmZlFYUktFaTYxUTlpSkcwOVZ6ZG5wYW9oT3l0elRXN1JvblhOdUpGUGxzNGxCaFljTmRFaHhCdENONHRWMTJXRjduRXRDR1Fvc2ZQM0hxL2xOM0g1ZXNNZStjbHc4bGE2VEQwRjAyS1BRaXVVdWFTNDU0UHViM2tVTVZOd2lCcTZPWXhjOFY1aWcra2g1OVdxQjZZWHlUS0hyY1o5MTJPWmthV3BBREZuTVZKOGtkejJKQi82bnBtMDEzM2VZV1JVajZIU3lVM3NteDRqU2RBQUFBQUVsRlRrU3VRbUNDIgp9Cg=="/>
    </extobj>
    <extobj name="334E55B0-647D-440b-865C-3EC943EB4CBC-58">
      <extobjdata type="334E55B0-647D-440b-865C-3EC943EB4CBC" data="ewoJIkltZ1NldHRpbmdKc29uIiA6ICJ7XCJkcGlcIjpcIjYwMFwiLFwiZm9ybWF0XCI6XCJQTkdcIixcInRyYW5zcGFyZW50XCI6dHJ1ZSxcImF1dG9cIjpmYWxzZX0iLAoJIkxhdGV4IiA6ICJYRnNnUkY5N2FXdDlJRnhkIiwKCSJMYXRleEltZ0Jhc2U2NCIgOiAiaVZCT1J3MEtHZ29BQUFBTlNVaEVVZ0FBQUhvQUFBQkhCQU1BQUFBNmswNmtBQUFBTUZCTVZFWC8vLzhBQUFBQUFBQUFBQUFBQUFBQUFBQUFBQUFBQUFBQUFBQUFBQUFBQUFBQUFBQUFBQUFBQUFBQUFBQUFBQUF2M2FCN0FBQUFEM1JTVGxNQXUrL2R6YXVKUkJCbW1TSjJWREorUmloTUFBQUFDWEJJV1hNQUFBN0VBQUFPeEFHVkt3NGJBQUFFZFVsRVFWUllDWlZYUFl4YlJSQ2UrOHY1Y3BlN2NGQWdtcGNnSWRFZ0J5a1NTQ0NlSlg0cUpCc2tKRHE3QWtIam82Q2h1VXNFUlNwZlJXc29Ja1FLYkFrYWlzZ1dCVzFPb3FPeGhkTGZ4YjdqSDRadjl1M3UyNTludjhjVzNwM1ptWjE1ODgzTXJvbXlzYy9lbUwvK3Z0Nm9NdFU4WFVWY0hGUlJ6R1Erdi90WVhaU2V1aWZqclJUTDgyRjFkYUxMMEhqV0tId0M0azlEVkpsM29EQzJna0kxTEZXKzJJQzg0K3gzOFAyb1hNdElyRExQekZybTVIOFpIekZmdU5ycnpMKzY5UEoxbi9rUFYwSlFySTVhbS9rdlY1dTZ6RGM4eGpJQ2VGL3o5bTh6LytNeGxoRGJjTFRsN1NNQnpqM0dFbUlMMnNmZS9oVndwaDVuTVJIQURVRUpXMmV4Z3JjVHdvM050RHJpb3dCdWFEZVp6endMaTRsK0FEY2syOHkvTFZid2RpRHF3MDAwaUEvMFZCd2lnbHRwLysxSUxGbkdjQ3ZQSzJaNkRMZXFzb29kUXVDZUJyNmxNUXlCaENFTDRDYUVvcUx0RWZNamM1S2VKZGNxZm5lZk9ZenZKclJEWG1EQWtNRDJYN1BXc3pUR2lpV2F4bGtwZ1F3VEtEQ2dTZm5HcThIV0dualY4bHhxZVJ4bzc0SFhDSGpGcEZ3azAyRHJGTHhPd0NQNi9zY3ZYMzBsNElxWEFVdTZZblFpU1VaSDhlM0ZjRXR6eUsrSGg0K08xT20xeCt0eE5DWXh0QkpJbTJvdzJkSytnZC9RU3pNTlluZWtibXdLSUM0R0VtaDNqSnFlNFdVSURtNmkzTWhLM25DUmdnZStkaEhjSTJpZkdMSE4vQ011UmZFdGdoc2hueHRsb3Z0RHMxNlA3b2dpdUJIYndpemZpd3F2QUc0SldzUFljK2ZEcU5IMllyalJMdUpja1ZPNi9MdDdHTmFUR082K2c3WW5uVVQzY2dIYytPd2JucFlobUw4d1N6Mm5FZHdTUnh0bVYzclh3VEhqRjhCOXVPZ2VRY2M1Y2s4aktvQWIzblNzMEVkUHYyblhLem9MUGs3ZjBMd1libVJtM21KdjhXdjhrbEhmeTdMdUlUOWZiMlM4R081MlhoVlVTMXZVdEcrUVU1VkRPN014alhURGplQ0dNN25wRlRUMWdVMzVCd3J1NUYyNlpESjJFc0lOMHkzakt2V0JYR0tqMEphWDFhY3dPekZsQUxpOWF4NXZWTzJWSEpFQ3Vib0Z1WTV6dDlNRHVXRzFld2p3bVRWRmhCU2ZZVnVQTFFpaHRSeG5wRnI5SXJZR3VuZElwMnRvV1V5YlRlWW5jM0lObFlhYUhtWWNuRHpjbkUxQjNKcG5GdVRLNldTYitMMlNNRDluS2FMZU5hSlY0eVZ0b0ZQMkxYd2lOb0cyZG94cVB5UEJuWThtK25aTWRHaExmWlV2UHRQdEZacDNQbndIampJL2MrODlqTHRQUUpkZmxpTzkwYlp4R2ZIYzhYTWdxdDZZZmVVcENvRTZhR2xtSC8zcWc2a202QWRQazJjM3Y3WmJSa1NCa0VWSXZhT0F5RGY1WHZscVBiOVVVcjU2UDRsTGZOa1pJOXNJOFExanF0bEVXYVprOTdyMkZZQmFucXEvYmlkMnMzUlJ0OWNReWtlazh5aVc2aEx1SHBqNmFRakp0U3h0bXBLYnV5K1VxMEpDOGlzckZ1cGxtZFFVWnphOHlscDRVay9heWE2NmxpWlphYWlTV3oxYnFPRnVLSlVOOVdldG15V2RldVFjdGx5aGhldXVOQVFwRnZtN0FKY2xhaWZvR0ZOWmxvNEhFcVBrV09UMHl5b0ZidG1ubENyVEtRenVxTFpvYnY0dWJLOVZDeHF0d1BQQmkyTEYzUHkzNFUzU0tiY3JFclgwUERrL2t0VmxuYkxiNmZ4dCt5S1NqV1ZqWi84Nm9vUlJhN1l5dWEzOTZ3ZEUvd0d0ZTczbUpEam5Hd0FBQUFCSlJVNUVya0pnZ2c9PSIKfQo="/>
    </extobj>
    <extobj name="334E55B0-647D-440b-865C-3EC943EB4CBC-59">
      <extobjdata type="334E55B0-647D-440b-865C-3EC943EB4CBC" data="ewoJIkltZ1NldHRpbmdKc29uIiA6ICJ7XCJkcGlcIjpcIjYwMFwiLFwiZm9ybWF0XCI6XCJQTkdcIixcInRyYW5zcGFyZW50XCI6dHJ1ZSxcImF1dG9cIjpmYWxzZX0iLAoJIkxhdGV4IiA6ICJYRnNnUVQxY1pXMXdkSGx6WlhRZ1hGMD0iLAoJIkxhdGV4SW1nQmFzZTY0IiA6ICJpVkJPUncwS0dnb0FBQUFOU1VoRVVnQUFBTkVBQUFCSEJBTUFBQUJySzcrQ0FBQUFNRkJNVkVYLy8vOEFBQUFBQUFBQUFBQUFBQUFBQUFBQUFBQUFBQUFBQUFBQUFBQUFBQUFBQUFBQUFBQUFBQUFBQUFBQUFBQXYzYUI3QUFBQUQzUlNUbE1BTXBtSklrUzdabFR2cTkwUWRzMzFTcEYwQUFBQUNYQklXWE1BQUE3RUFBQU94QUdWS3c0YkFBQUZYVWxFUVZSWUNiMVl2VzhqUlJRZk8zWWNPN3QyeEQ5Z2krSktIQnBhcDZheEM2NmdzdjhBa0NQeEJ6Z1ZKWnMyT29sTmg2QnhKQ3AwQXBzR2ljb3B1T0lxbnloQnd1R0EzRGwzeCtPOW1YbmovUnJzMlQxbGl0M1o5L1diai9mZXZGa2g3cUgxT3ZjQVFoQWV2TDRucEJyYzNCTlNBMFpXcEhlT3Jhd2NqQmFjMnJRcThJK041VWF2ZmpCNzlOVzhEU2MydFgxNFlXTTUwZjBRWG9Wd04xMWJ0UUw0eThwellKVEM5UzlDZkE1d1oxWENjVmg1RG93SmRFajZZL3NLN1FIY09oaTBpZm9hb1dZZmR4L2dsVTNkZ1I3QXRaVGVCN0M1OGhqQXZvYzdRMVhnWHlYYkFuaVpyVlVGYk5rc0YrbysvSzNFaHhCYUJuNUlTSE1YbzVteVE4NE0zWFZnV2I0bElSMWxhcnNReHpCUTR1SHplbmFLOWVBOVJOSlNMcWJqc2g3dkFDYWNjblo4TnVBblJEcU42N2wvK1J3cFB0d2NaSHZZOEVVWmtZN2RiY2MxRG5rZVRSaFZzbmRqZG9XUnE2STdydXYyMVdiWFh1RDZaTnJ6NGFpR1NDTTN1Mm5wSHZ5cGlBRm04aGxjcFNVV2Q0SUM2bG1hNDBZWjgwRTd4WHd6em5LKzZXdFJRcVJ6Tjd0cDZaQk5oSGd1OUhncEkzSWxURmJvb0R5Z0NNZXRpemJVZ3BWb0ZTZnNIaEVqVGNxdGlGUzBtam5ncmQ2anVRWHM4aEdrQ1ozcklYRE9pbkRjdXVpL2wxTGprTjVCK25Ed1F1TFBvSEFoZ1RIWlFVdENMT0JNaUNFbkRFbVNqN0pNclhoc0ZDMGs4RkRxU0lzVHN0aE9wK3oyRzJKUEFlUmJpdVo3TkRuTmpPbVU2a09xUEZwSmgra0JQTThIWUxUdzZEbVdIM0xNaURRd0xObXBLY0x5LzhxWnVJYnRxNldScWpKVkxJQjJLOXArVmpWUkFFQnpMdElZcVN3REdKRk80OWE2NmtER0RhU3dLdElRNlpyMDY5SXhVa2dWWGMzMEllMlZqckNNMUpmTGxrS1NDUUpOb2xobXlmTGpRMXY3S0RrUXRDM250SlNHK010SUJicndKNlFUUXpVZEwwUzZwVW16UnBJQ1ZpR3RaSTNLWDBZZ0hLa3VWVWNEUXpVZFdaNVprTFNta2RXMlBSV1lTYVE5bmdpR1hkSXJwWW12TFREb1FNbUJhZHNIS29FbWtmcDh3MmlneGVSeW1OSHUxdEcyRytyc1NDS056N1dWdDFDeXROUlk2eXBUOU9QeGRHQld6TWM1WGU0MmRwdVVSbXFyL1U0ZzFjMVZCbyt4b2lXTFJ1cXBhRWtnOVhURkxtVEpjbVViN1c1MFJEcEd5WmxLYjRoMHR0R3J3UHFDRzg2Sjkyd2o0TlNyeS9PcG9zODVSQnBzMVBIc2lyYWJEU2RQRDBPeUkwUk4xeVB0V0JFN3ZQM0dOSVEwUzVrSFJ3Z2M5eVU5bjBuMVllek1uWTBrVVQ1QzRBcDBRM1ByWWFDTUtJSFNabEhGRXNtalBpY0k0cXlzRjBiaTd0SXdVRVpVcVJ4SjRVbjBGRnB3Z2lEV3VIREpnb0Z5SlVSWFh6dVgwWHB2ZWk3UjFhTUxHVVZuaEwrOWl4WDNEUmFPeXNteFd0N01veHAxZU9Sa2xpd2wyL0gwTUhVK1lSMU1CYjYrdEk4alZkMWhySENZWlA3NzhOQlJiTzA2T2MwVitwU3ZuUnhMMVkwckwvVnRSeWtFbVNXTHkvbUV5L0pTTlBseXhOY0J0TzdKd3NLTXE1Mzk3OFBoZkVLM2U0TUhyNW9xWGp3NmJMdXhubk9YM24xY3BPaDNqbjRkN2pDTVRxUW1PdUtBVFF6amRYZ0xrZWJNeS9jdXcxcndqejNxNithRlY5eVZiMEk2aWxHY1AzQlRUOWlCelQxZWlFYk14NFd3bEN4T2NETjR3bmVqTnZzZzNRN2pScWhrT1kyVG5MK0c4QzNmWVh2R0lYeUlSUlBOa2E4S3pnQkdnVVk3a2wvb2VuTk43aVk5alZidlVqUHp2dWdQZ0ZxWE1tY0k3eW5TUG9rYUxLMlFzb25xS011aEgzQWhQRlNqeGwvYWFCYmcxek50eFB2c1FTZ3B2NzM3dm9QZHRLaXZqNHFTM2h0eWFObk90U3o5TmRMTkZFdHBNN3RROUE0RU9pYzE0ZUx4SDc5L0Z4cjNxR0hsOHZnSEpGM3c4dTVpTlVNR0k0citsMy9CVVpVaDhwWkllL0Q5REI2RmNGc3dCMndmVGhNNjFRZXpMeitkYnhjdEtMSFlwTldDbHJhcEI0bkVzMDArUDM5YTBIVjNSNTdxSW1KM2pieVNIM1ppbXY4QmZaZVpTakVsbHZRQUFBQUFTVVZPUks1Q1lJST0iCn0K"/>
    </extobj>
    <extobj name="334E55B0-647D-440b-865C-3EC943EB4CBC-60">
      <extobjdata type="334E55B0-647D-440b-865C-3EC943EB4CBC" data="ewoJIkltZ1NldHRpbmdKc29uIiA6ICJ7XCJkcGlcIjpcIjYwMFwiLFwiZm9ybWF0XCI6XCJQTkdcIixcInRyYW5zcGFyZW50XCI6dHJ1ZSxcImF1dG9cIjpmYWxzZX0iLAoJIkxhdGV4IiA6ICJYRnNnWEdWd2MybHNiMjRnWEYwPSIsCgkiTGF0ZXhJbWdCYXNlNjQiIDogImlWQk9SdzBLR2dvQUFBQU5TVWhFVWdBQUFCMEFBQUFsQkFNQUFBQk1sUC84QUFBQU1GQk1WRVgvLy84QUFBQUFBQUFBQUFBQUFBQUFBQUFBQUFBQUFBQUFBQUFBQUFBQUFBQUFBQUFBQUFBQUFBQUFBQUFBQUFBdjNhQjdBQUFBRDNSU1RsTUFSSW1yemQzdlZMc1FtWFl5SW1ZeWNrSnNBQUFBQ1hCSVdYTUFBQTdFQUFBT3hBR1ZLdzRiQUFBQS9rbEVRVlFvRlYzUXYwNENRUkRIOFRsUUJBM1J4dDVJU1l5UG9JMkpqYmxISURHMGhzckUyaGZBaE5DQ2hSVXhBWi9BZXdOOUZDVnlHdjk5bVYzdXp5eFQzT1d6TjN2N214WEpLbXFkUVRlWDNPRHJMbHU0VnAxUEprOFo5K0U3S1hxbEF2TzhVMWNiTWVsZStWV0djR1VvTVNUR2RmZzNsR2M0Tlc3bzBZbHhGVDRNNVFVK3JhZndadDJEeTBOZmJaY3g4bk90SGpQMWR1bnVxM29EVXJ0OUY3N1dQTGNlcjZWWEIzRjAvNi90cjhHZnRaNFhXTzh5Nk5lODc3WmZldndFUGc3emlRWndjeGExQTI3T3NrNktBeU0zc0d6bTk5bU03MzFYbnd2M2JrN1QxWTgwMHFQSXFNK0IveXd5Z0VXSHhWRkdrYTJIVG5xYk9DNEJ6b2VRaFZFTy9tRUFBQUFBU1VWT1JLNUNZSUk9Igp9Cg=="/>
    </extobj>
    <extobj name="334E55B0-647D-440b-865C-3EC943EB4CBC-61">
      <extobjdata type="334E55B0-647D-440b-865C-3EC943EB4CBC" data="ewoJIkltZ1NldHRpbmdKc29uIiA6ICJ7XCJkcGlcIjpcIjYwMFwiLFwiZm9ybWF0XCI6XCJQTkdcIixcInRyYW5zcGFyZW50XCI6dHJ1ZSxcImF1dG9cIjpmYWxzZX0iLAoJIkxhdGV4IiA6ICJYRnNnUVY5blBXRmZhU0JjWFE9PSIsCgkiTGF0ZXhJbWdCYXNlNjQiIDogImlWQk9SdzBLR2dvQUFBQU5TVWhFVWdBQUFSTUFBQUJWQkFNQUFBQ1k4UjFPQUFBQU1GQk1WRVgvLy84QUFBQUFBQUFBQUFBQUFBQUFBQUFBQUFBQUFBQUFBQUFBQUFBQUFBQUFBQUFBQUFBQUFBQUFBQUFBQUFBdjNhQjdBQUFBRDNSU1RsTUFNcG1KSWtTN1psVHZxOTBRZHMzMVNwRjBBQUFBQ1hCSVdYTUFBQTdFQUFBT3hBR1ZLdzRiQUFBR3BFbEVRVlJvQmMxWlRXd2JSUlNlTkhGK0hOdUpLbkhnZ2lPRUVLYzZYTGc2VWlVRVFzSzVnSVNFc0c4SWdlUUlqaHppSytMZ2NFR0tLRnB6NEVDTDZpQUJFbXBWV3h5S0tsUTVWMDRPY0tLSU9GQkl5VS96K3IyWm5kM1o3SHI5dC9aMkRyc3piMmJlOTNibXZUZmYyRUlFbFl1clFkSTRaRFAwWHh5d1FaaXo5Q0JJSEllc1N2ZmpnQTNDdE9nNFNCeURiSnJvTUFiWUlNZ0MwVW1RUEFaWm1lZ29CdGdBeUFTaEJNaGpFQzJ5S2MwWWdQMlFiVFpsMlMrZnZDUkZsMkRLK3VTQi9ZaEp1ZzFUTnZ3ZGs1Y1VIMXlBS1kvRmVkallRWXFqbGNtdmdROHhUY3R6TUtYazY1aThvSFVzT0xIc1RSN1poMWcvRlZNd1pjdlhNWEhCRk8yS0ZFdzVtRGl5RHpEREJ5Rk1PZlgxVEZ5d3lWVFNJdnAzNHNqbkFWTldEYUlHUFFiazlvSThCOEVTNGllMzJZZThUblVpK2VaNjlHWCttblZ2dmJmYXpnNlB5UlA5MDN2c2tDUHVXdlFaSFRaRjZzMVFCWFBxUkc3VCtIaDJtdWdaa1dqY0ZMbncwLytPWXZwVm9yTlFrNGZ2VEpYcEc4eWVQY1BwVWdwVGsxTXhuQjBmejM3RC9zakdoK0dtekNEVmNpblF1TWd0anJjOUNWRUVoQUtUVGQ5RHBscElsL28zSmZYRWE5M0ttaysvRUZrNmFVb3hFK2oxZ0FGYVZMVnY3V3pLbWhhR3YrOWdhSmNTa0E5dzBOb1E4TjdRVzRWVlVyaTlURGFzSzNheEErS0FHeVlVMTlSa0dCVVdHZE42S1RKUVZESHdRcXBKcTZzdDMvbW41ZWlvcWFRNC9jTitJaWpvemlUVWgvbVVINk0vQ1p4V1E2QnFiMVhnMVBLV0xSNFh6MTV3VDN6dzV3UERpS2NPbTBaTHpEdWJ3ajVWTTdzaXFyZmRYQUlmMkhPMXpwekRXM0Q4YkI2bWxOeUJrZFVzMXdVUnBLdXVYbXlEQnkvdjBDWG0yVHZ1d0tocWZKUFF1b3FldERMcnZRUE8wTkcyTHBpenBTZEY5MFlvT3dHY2Q2MENRTUxMQkdDWldRNmlNMEZyeWhvMHFPTmF4ZDB2cmVsQi9DNGVYblVLYkhKMnl4d3pXcjF0YUhYRE9rQm5vK1FLTGFLLzNWWlV0WTY3N2FGcEphMVRMUU5qMHY5UkdlRG80ZXRWelc2ZFN5dk9HRmxwNlR6SXJmSTRlRGJINVlZTjZrMHJ0bEMvNm1iSTVFSzNVazhaOE0yeHZHelBhWG5TaWxkUndrbTFMTS8zejdQNzV5c21MeWg2MG9yWGxFVW40bG0rR1hqRWUyZW8xZ0I4QlNuVkFjRzNCbW1Uc3JZbllxckdMTmw5K2QyVEx3UG40dk82RmVjY3NTZml2SGV1TkNxdEpMNldYYTl2LzJYb1R0R0swUUx2OC82SS9CYWRYYWZTMUg3RkhDVHJBL0FWcklvbWRnZ210aW9qdi84MjdkTzNydUtrcGpSS1ZNQ1h1cDNpUjdyZkZDK2VaVDNudXRIZlh4VUJySysvT0c4NVdiUTRwYWNhTmRGeGRnNnBWZzlTV3BkZ1NsTlY4WnhwU0VaY3RrWXpCVzZyMlJJVzZCU0txeVU4WnBGRmNtN1FwS3dkQ04zQ3B1aTRFK0pKbFhxeFZONVI3dmkrYXFDejJpSEJvVmhWZlJlUFRkVEtMbU5JdWxaSnJSNmVQV09wekFTM1c1Rzl3ejdjRko1VGVkZGFnNm9HSHBhcmVkUDBESFF6ejk3QVc1WU1IY3MzVWxSRlNZWjgxcld2Y0xMRGdpVDQvNVU1QkJwSW5FWkx1d0d2VUpobnIyckFuTnhYSWVCMlRTMGI2cDIxdjBsVTFaY20rYXhaaFA5Qzg1cXRFZXZsMWMwYlZMTkZEdS9NbkRmWU82ZDNDMnN0QnlYb2ZibkFMU1lpclMwaEZ2U2RLZlVMZ044ek5VMTFJTkdFQlpScVhYWXVPVGNIYyt3QWRYeFVoWWR2UG9RSFkwZnlKVFJlMlVYOEtoNlFlS0VCWEtMZktwQnpTWDN3ckNVbDk1NStudHNGbmUyeVRpeXllSmhTcFN1WWxvUVpaU3o2bExNcmRaVWxsaVFzSGxnb1diQnh1c2pVM2RZNzNMWjl4aDQzeEd1ZVR0YkZaUXZYeHAveFdSODl0RlVnOTlhNG1xSHRHL3QvL3VDRzB4em85bzFiRUcwcmgrOW9GbFUyYnk2MmxnRmZyeEkxWlBiSEx6N2J6Z1VVQWFWY29JYzJtTXlKRWNVSUtpVVk0bm54ajZPM216d3ZjZW5rQ3owL28xMUFDN3E4NFd0cTYrQnFmZG5lUlUrSXVOQm5QSUFHMXFRYUhDRWg2a2JweWp2UkdxNEZoK2lxSERFN2FscnBpbU5ScVd1ZjJZRlYyWkR0a2RPS3FkV3NBNkVpeE1kcnBpeXdEbDlSTGpKNldnblV6M21HenlJK0ZYc1Z5ejRFeTZPeGxlNHdMV1owVXlmZEJ6ZzlPUlgvOE5vOVJ4WnBwY28wSnVubGJzRUFCV1ZDVzd0djhLZ1JwSG5PRm53cTlpelQ4dWdCQlJ4WFdtbnp0NVpWYlBTd3BnNGI1aHEvankydFpCSExhWU5uaDVpVHBxUHI5UG40MHNvc05paDNNOFFBbytzdUh4eGpTeXU0Zlp5Vno1b0dYcS9xMk5LS0VPbDNQcTMwZ2pmNzIrTktLeVpJZi9YR3VOSktmL0RHS0ZDRVhhTVpSelgxRmVnZkN2SktIUEFtNXFMTnNMSjkwaHR6YnNUMW9sb05YRmF2Ukt4NVlIVTIzMy9adk00UHJDU2FDVlhpUEloRitTUWFmU05vYWRHdnVLWGw2Ymc1Z3BKb3BvTHRmWCsxUTRmcjBhZ2JTY3RQMTRodVBkY2NTVWQva3g4QlpWditzSEFRWkRjQUFBQUFTVVZPUks1Q1lJST0iCn0K"/>
    </extobj>
    <extobj name="334E55B0-647D-440b-865C-3EC943EB4CBC-62">
      <extobjdata type="334E55B0-647D-440b-865C-3EC943EB4CBC" data="ewoJIkltZ1NldHRpbmdKc29uIiA6ICJ7XCJkcGlcIjpcIjYwMFwiLFwiZm9ybWF0XCI6XCJQTkdcIixcInRyYW5zcGFyZW50XCI6dHJ1ZSxcImF1dG9cIjpmYWxzZX0iLAoJIkxhdGV4IiA6ICJYRnNnVGw5N2RHdDlJRnhkIiwKCSJMYXRleEltZ0Jhc2U2NCIgOiAiaVZCT1J3MEtHZ29BQUFBTlNVaEVVZ0FBQUhvQUFBQkhCQU1BQUFBNmswNmtBQUFBTUZCTVZFWC8vLzhBQUFBQUFBQUFBQUFBQUFBQUFBQUFBQUFBQUFBQUFBQUFBQUFBQUFBQUFBQUFBQUFBQUFBQUFBQUFBQUF2M2FCN0FBQUFEM1JTVGxNQXplL2RSQkF5ZG9tWnE3c2lWR2FaQm05QkFBQUFDWEJJV1hNQUFBN0VBQUFPeEFHVkt3NGJBQUFFdDBsRVFWUllDWlZYTzI4YlJ4QmVpaTlSTDlwV1k3aWhZU1JGa0lKQ2JLUnhnRHVrVEVNNWdXQWdLWGdKa0NZTmlWUXVBb2kvSUZRUkJBaGNuR0FnbFFzUmRoK3FUSk5RLzRENkIxVElPSDVJenVhYmZjN0t1VHR4Qys3TTdNenMzWDR6M3g2RjBPT0dWT09lVVRGOUllL2N2WDU5KzZQMnd0c3lwSm9PbHN5elkweFNac1F3ODZOZm5rYmtIanZidzhmS0lHLzk1RXg1UXAyaVI4eGo0MGpLMXdrejVJa05pcjdnSHV0eWZ0VmdVWDRkWVM4ZXZSa200MHZ2eU4yM1Uyek96UlhaNTJxdVBIMnhndWhUNXJNbGo1bVdMNlk3cTRqZVlVNk52NWhTSUVZSFZVVC93N3pLTDVtU0wxYmxpUUJFYjVoWGw2ZGk5djhSTitXdW9QcmE5V3ZUTXk4WFNBMVVhUm5SQSsrWGpyeGNJSlVCOVJhaWIzdS9xTy9sQXFuN0ZnNklwa21QcWt5c1dEaFBYOEFsbGRLanRCbVVUbjZDNFE3V0o5ZzhzWDZOY3lzVno2MEQrS3dqbW1ZMWxvUmJpRTFFMHh1bzBmM2JTb1Z6UlFQZGx0SVYyQkp3cjJwUzJwZWVuZEpyaFh0YWg1THU3QzRlUFRhMmFHQVhDK2VteG5rTjBTUHRYSFZwQ29ORlJ4OFdrYXRocDZYaHhpWXRLVi9wdlpicGJnVTN3bVpTem5WMDJXVFJXdjZ2cFNUUFRrdkJmYXl6ZTNaYUJtN3p1R0lEeDZZcFpSbTRIU09OTFR0bHdQM25vOGZiSDE4NmhlYS8xbURaS1FOdWVyYUFPaW11NDY0Z1lxYytMQmx3VjUrakZjN3NWbVllM3JZR3VneEp5WVFidkgyNUFWcUhOcHBJbmFvMmhMdHFsNFdBdzhCclNySndRMGsxT3dWdzF6MW5pSXJ2STVPa3dtNnNIalkvRmlLQXUrYzVRNkFpVEpTZFZpM2NNSlFRZllCSDRDK1hzb01xTWVMVThTVUh0Mk9uQU82MmJWdTROMjBiMmEyRmh4c21RUElTWnhPN1ZTckF2dE02OGpMZmViamhOQ1IyQ3VER0haTzQ2Q0U3QTIzMGNFUHY0c1hqQU80MTI3WGtQUTd1ZUxKNHVLRW9kZ3JnWHVFWE0yTjhDc1ZnY0FzQ1ZGNEVjRStrYXdNQjdqclJRZmEzeHVDR0xRSTdCWERQTE5kaEVaVzhhK1AwWEdkd3d6SURPd1Z3SDdGN2VkMFEvbWZSVFpOa25jRU5VeE9QN21yNVUxSm9tRy9ZcHY2bSsxcmViNXQ2Q3VCR2U1RnpiREx2azBMRFJQZFVEOVhuZlRFeGQxYlBkYmNLVVF4Z2dvWFkyM3NvNWJkN2V5NGJNZi80VjlTN3Vlb0R1R21OZndRUWhPeGMxQms4d0xaVCt6VFJ5TzJraEttN0VwUWF3TjJXaDJJamlnVSt6ODdWYXMwZGtWS0ZBS256V3A3NFc1bEsvbFI4UTZ1cG9iY1M2MzBWRDB6UFRDS2Fab3dHVWZMSEZmWGgvZFVpcHNYcVdMNVBzeCtYcUl2RFRXY3crNFM1Zm84emlyMU8wbEh3THJ5N2NRWmZucnRpKy8wcDJobTFkZXNISHQ5emNNTWFkUGRFTGxqbUk0cWxvYjhkVElvU3A2Nmd1MUhGaXg4VHU5T1Evblp0MzcwajM3TVdtbXNmTUEybDU3V1VkcHIvN0ExRlV0a0FxL3dpT2Zwai9HNkxaK2ZvTXJpQlJsOVViYUZreC9pVktZTWJuNE9KYXFNVHY1NHZjVEkzWnlCUnJsY2NlRlh5L0kxK3pCbTA2Q0tzM1NOTDBkQmt2dnFLL013WnRDamhHdStGckNTZ3dZVGlMc2pCbkVHYk9tUGxqQ3dGQThWQ0h1bUFmb2U2ZmRUamRBN0pVakFhaWhzcW1walVJOU0va0JOd1NGSVFTY3QxeFVBVC9aTG1Rb3Z3TWpWRGRQa3Bhc1JBdGZZcGVkbWJmNGk5eTFjNU5IclhST3hyL3JRMy8rZEFiRHlnZklWalRiNTVObytWVzhQYzNSdlI0a25RbERsSnZvdnU0NUJvVk8xMXVmWHN3MWlJL3dEY3Y0TU42VVZpZ3dBQUFBQkpSVTVFcmtKZ2dnPT0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2733</Words>
  <Application>WPS 演示</Application>
  <PresentationFormat>宽屏</PresentationFormat>
  <Paragraphs>181</Paragraphs>
  <Slides>30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宋体</vt:lpstr>
      <vt:lpstr>Wingdings</vt:lpstr>
      <vt:lpstr>Heiti SC Light</vt:lpstr>
      <vt:lpstr>Wingdings</vt:lpstr>
      <vt:lpstr>汉仪书宋二KW</vt:lpstr>
      <vt:lpstr>Calibri</vt:lpstr>
      <vt:lpstr>Helvetica Neue</vt:lpstr>
      <vt:lpstr>微软雅黑</vt:lpstr>
      <vt:lpstr>汉仪旗黑</vt:lpstr>
      <vt:lpstr>宋体</vt:lpstr>
      <vt:lpstr>Arial Unicode MS</vt:lpstr>
      <vt:lpstr>Office 主题​​</vt:lpstr>
      <vt:lpstr>感知机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530</cp:revision>
  <dcterms:created xsi:type="dcterms:W3CDTF">2023-03-30T01:27:51Z</dcterms:created>
  <dcterms:modified xsi:type="dcterms:W3CDTF">2023-03-30T01:27:51Z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