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30" r:id="rId14"/>
    <p:sldId id="332" r:id="rId15"/>
    <p:sldId id="333" r:id="rId16"/>
    <p:sldId id="334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Mj8tWjDzQEiyhbZ0iz4SFg==" hashData="1YWsjgKTe2Q7AwhuD9Cca4rlRKA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customXml" Target="../customXml/item1.xml"/><Relationship Id="rId22" Type="http://schemas.openxmlformats.org/officeDocument/2006/relationships/customXmlProps" Target="../customXml/itemProps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 u="none" strike="noStrike" kern="1200" cap="none" spc="0" normalizeH="0">
                <a:solidFill>
                  <a:schemeClr val="tx1"/>
                </a:solidFill>
                <a:effectLst/>
                <a:uFillTx/>
                <a:latin typeface="Heiti SC Light" panose="02000000000000000000" charset="-122"/>
                <a:ea typeface="Heiti SC Light" panose="020000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"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1pPr>
            <a:lvl2pPr>
              <a:defRPr sz="24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2pPr>
            <a:lvl3pPr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3pPr>
            <a:lvl4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4pPr>
            <a:lvl5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bilibili.com/video/BV1hh411U7gn?p=1&amp;vd_source=5fc662b24ec0741c2f957b12f13e34ee" TargetMode="Externa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.sv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感知</a:t>
            </a:r>
            <a:r>
              <a:rPr lang="zh-CN" altLang="en-US" dirty="0">
                <a:effectLst/>
              </a:rPr>
              <a:t>机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网络空间安全</a:t>
            </a:r>
            <a:r>
              <a:rPr lang="zh-CN" altLang="en-US" dirty="0">
                <a:latin typeface="+mn-lt"/>
              </a:rPr>
              <a:t>系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任课</a:t>
            </a:r>
            <a:r>
              <a:rPr lang="zh-CN" altLang="en-US" dirty="0">
                <a:latin typeface="+mn-lt"/>
              </a:rPr>
              <a:t>老师：章</a:t>
            </a:r>
            <a:r>
              <a:rPr lang="zh-CN" altLang="en-US" dirty="0">
                <a:latin typeface="+mn-lt"/>
              </a:rPr>
              <a:t>乐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统计学习方法：例</a:t>
            </a:r>
            <a:r>
              <a:rPr lang="en-US" altLang="zh-CN"/>
              <a:t>2.1</a:t>
            </a:r>
            <a:r>
              <a:rPr lang="zh-CN" altLang="en-US"/>
              <a:t>（板书</a:t>
            </a:r>
            <a:r>
              <a:rPr lang="zh-CN" altLang="en-US"/>
              <a:t>演示）</a:t>
            </a:r>
            <a:endParaRPr lang="en-US" altLang="zh-CN"/>
          </a:p>
          <a:p>
            <a:r>
              <a:rPr lang="zh-CN" altLang="en-US"/>
              <a:t>代码</a:t>
            </a:r>
            <a:r>
              <a:rPr lang="zh-CN" altLang="en-US"/>
              <a:t>演示：perceptron.py</a:t>
            </a:r>
            <a:endParaRPr lang="zh-CN" altLang="en-US"/>
          </a:p>
          <a:p>
            <a:r>
              <a:rPr lang="zh-CN" altLang="en-US"/>
              <a:t>视频学习：</a:t>
            </a:r>
            <a:r>
              <a:rPr lang="zh-CN" altLang="en-US">
                <a:hlinkClick r:id="rId1" action="ppaction://hlinkfile"/>
              </a:rPr>
              <a:t>感知机</a:t>
            </a:r>
            <a:r>
              <a:rPr lang="zh-CN" altLang="en-US"/>
              <a:t>（跳过“收敛</a:t>
            </a:r>
            <a:r>
              <a:rPr lang="zh-CN" altLang="en-US"/>
              <a:t>定理”）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softmax回归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pic>
        <p:nvPicPr>
          <p:cNvPr id="4" name="内容占位符 3" descr="softmaxreg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162550" y="2381250"/>
            <a:ext cx="6000750" cy="2095500"/>
          </a:xfrm>
          <a:prstGeom prst="rect">
            <a:avLst/>
          </a:prstGeom>
        </p:spPr>
      </p:pic>
      <p:pic>
        <p:nvPicPr>
          <p:cNvPr id="5" name="334E55B0-647D-440b-865C-3EC943EB4CBC-19" descr="/private/var/folders/ps/swk8gj2x4sb8ss2k90ytdvb40000gn/T/com.kingsoft.wpsoffice.mac/wpsoffice.DaAXfE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83" y="2219960"/>
            <a:ext cx="2987040" cy="433388"/>
          </a:xfrm>
          <a:prstGeom prst="rect">
            <a:avLst/>
          </a:prstGeom>
        </p:spPr>
      </p:pic>
      <p:pic>
        <p:nvPicPr>
          <p:cNvPr id="7" name="334E55B0-647D-440b-865C-3EC943EB4CBC-20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3599815"/>
            <a:ext cx="3680460" cy="553403"/>
          </a:xfrm>
          <a:prstGeom prst="rect">
            <a:avLst/>
          </a:prstGeom>
        </p:spPr>
      </p:pic>
      <p:pic>
        <p:nvPicPr>
          <p:cNvPr id="8" name="334E55B0-647D-440b-865C-3EC943EB4CBC-21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4476750"/>
            <a:ext cx="4060508" cy="13401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预测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softmax运算不会改变未规范化的预测$\mathbf{o}$之间的顺序，只会确定分配给每个类别的概率</a:t>
            </a:r>
            <a:endParaRPr lang="zh-CN" altLang="en-US"/>
          </a:p>
        </p:txBody>
      </p:sp>
      <p:pic>
        <p:nvPicPr>
          <p:cNvPr id="4" name="334E55B0-647D-440b-865C-3EC943EB4CBC-22" descr="/private/var/folders/ps/swk8gj2x4sb8ss2k90ytdvb40000gn/T/com.kingsoft.wpsoffice.mac/wpsoffice.OPVaCv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2319" y="2972594"/>
            <a:ext cx="5567680" cy="9137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损失函数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损失函数为：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由于$\mathbf{y}$是一个长度为$q$的独热编码向量，所以除了一个项以外的所有项$j$都消失了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334E55B0-647D-440b-865C-3EC943EB4CBC-23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2244725"/>
            <a:ext cx="7886915" cy="872490"/>
          </a:xfrm>
          <a:prstGeom prst="rect">
            <a:avLst/>
          </a:prstGeom>
        </p:spPr>
      </p:pic>
      <p:pic>
        <p:nvPicPr>
          <p:cNvPr id="5" name="334E55B0-647D-440b-865C-3EC943EB4CBC-24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785" y="3659505"/>
            <a:ext cx="3948113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多层感知机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MLP：</a:t>
            </a:r>
            <a:r>
              <a:rPr lang="zh-CN" altLang="en-US"/>
              <a:t>多层感知机（multilayer perceptron）</a:t>
            </a:r>
            <a:endParaRPr lang="zh-CN" altLang="en-US"/>
          </a:p>
          <a:p>
            <a:r>
              <a:rPr lang="zh-CN" altLang="en-US"/>
              <a:t>结合：本科生课程</a:t>
            </a:r>
            <a:r>
              <a:rPr lang="en-US" altLang="zh-CN"/>
              <a:t>-</a:t>
            </a:r>
            <a:r>
              <a:rPr lang="zh-CN" altLang="en-US"/>
              <a:t>多层感知机</a:t>
            </a:r>
            <a:r>
              <a:rPr lang="en-US" altLang="zh-CN"/>
              <a:t>.pdf</a:t>
            </a:r>
            <a:endParaRPr lang="en-US" altLang="zh-CN"/>
          </a:p>
        </p:txBody>
      </p:sp>
      <p:pic>
        <p:nvPicPr>
          <p:cNvPr id="4" name="内容占位符 3" descr="ml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485765" y="2843530"/>
            <a:ext cx="636270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感知机（perceptron）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二类分类的线性分类模型</a:t>
            </a:r>
            <a:endParaRPr lang="zh-CN" altLang="en-US"/>
          </a:p>
          <a:p>
            <a:r>
              <a:rPr lang="zh-CN" altLang="en-US"/>
              <a:t>对应于输入空间（特征空间）中将实例划分为正负两类的分离超平面</a:t>
            </a:r>
            <a:endParaRPr lang="zh-CN" altLang="en-US"/>
          </a:p>
          <a:p>
            <a:r>
              <a:rPr lang="zh-CN" altLang="en-US"/>
              <a:t>1957年由Rosenblatt提出，是神经网络与支持向量机的基础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感知机模型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输入空间（特征空间）是</a:t>
            </a:r>
            <a:endParaRPr lang="zh-CN" altLang="en-US"/>
          </a:p>
          <a:p>
            <a:r>
              <a:rPr lang="zh-CN" altLang="en-US"/>
              <a:t>输出空间是</a:t>
            </a:r>
            <a:endParaRPr lang="zh-CN" altLang="en-US"/>
          </a:p>
        </p:txBody>
      </p:sp>
      <p:pic>
        <p:nvPicPr>
          <p:cNvPr id="4" name="334E55B0-647D-440b-865C-3EC943EB4CBC-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2045" y="1241425"/>
            <a:ext cx="1376363" cy="342900"/>
          </a:xfrm>
          <a:prstGeom prst="rect">
            <a:avLst/>
          </a:prstGeom>
        </p:spPr>
      </p:pic>
      <p:cxnSp>
        <p:nvCxnSpPr>
          <p:cNvPr id="5" name="直接箭头连接符 4"/>
          <p:cNvCxnSpPr>
            <a:endCxn id="2" idx="2"/>
          </p:cNvCxnSpPr>
          <p:nvPr/>
        </p:nvCxnSpPr>
        <p:spPr>
          <a:xfrm flipV="1">
            <a:off x="5112385" y="1584325"/>
            <a:ext cx="793115" cy="328930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34E55B0-647D-440b-865C-3EC943EB4CBC-2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540" y="2450465"/>
            <a:ext cx="2376488" cy="395288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2963545" y="2529205"/>
            <a:ext cx="1149350" cy="116840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334E55B0-647D-440b-865C-3EC943EB4CBC-3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190" y="3590925"/>
            <a:ext cx="3690938" cy="395288"/>
          </a:xfrm>
          <a:prstGeom prst="rect">
            <a:avLst/>
          </a:prstGeom>
        </p:spPr>
      </p:pic>
      <p:pic>
        <p:nvPicPr>
          <p:cNvPr id="9" name="334E55B0-647D-440b-865C-3EC943EB4CBC-4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145" y="4356735"/>
            <a:ext cx="1295400" cy="304800"/>
          </a:xfrm>
          <a:prstGeom prst="rect">
            <a:avLst/>
          </a:prstGeom>
        </p:spPr>
      </p:pic>
      <p:pic>
        <p:nvPicPr>
          <p:cNvPr id="10" name="334E55B0-647D-440b-865C-3EC943EB4CBC-5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8145" y="5282565"/>
            <a:ext cx="981075" cy="2952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779010" y="4611370"/>
            <a:ext cx="46990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权值向量（weight vector）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46550" y="5710555"/>
            <a:ext cx="22993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偏置（bias）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096895" y="4594225"/>
            <a:ext cx="1582420" cy="266700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780665" y="5676900"/>
            <a:ext cx="1165860" cy="316865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几何解释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线性方程$w\cdot x+b=0$对应于特征空间$\mathbf{R}^n$中的一个超平面$S$</a:t>
            </a:r>
            <a:endParaRPr lang="zh-CN" altLang="en-US"/>
          </a:p>
          <a:p>
            <a:r>
              <a:rPr lang="zh-CN" altLang="en-US"/>
              <a:t>统计学习方法：图</a:t>
            </a:r>
            <a:r>
              <a:rPr lang="en-US" altLang="zh-CN"/>
              <a:t>2.1</a:t>
            </a:r>
            <a:endParaRPr lang="en-US" altLang="zh-CN"/>
          </a:p>
        </p:txBody>
      </p:sp>
      <p:pic>
        <p:nvPicPr>
          <p:cNvPr id="4" name="334E55B0-647D-440b-865C-3EC943EB4CBC-6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8195" y="3547110"/>
            <a:ext cx="2594610" cy="37147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4363085" y="2479040"/>
            <a:ext cx="832485" cy="932815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34E55B0-647D-440b-865C-3EC943EB4CBC-7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165" y="3121025"/>
            <a:ext cx="514350" cy="290513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9276080" y="2345690"/>
            <a:ext cx="566420" cy="733425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感知机学习策略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损失函数</a:t>
            </a:r>
            <a:endParaRPr lang="zh-CN" altLang="en-US"/>
          </a:p>
          <a:p>
            <a:pPr marL="914400" lvl="1" indent="-457200">
              <a:buAutoNum type="arabicPeriod"/>
            </a:pPr>
            <a:r>
              <a:rPr lang="zh-CN" altLang="en-US"/>
              <a:t>误分类点的总数</a:t>
            </a:r>
            <a:endParaRPr lang="zh-CN" altLang="en-US"/>
          </a:p>
          <a:p>
            <a:pPr marL="914400" lvl="1" indent="-457200">
              <a:buAutoNum type="arabicPeriod"/>
            </a:pPr>
            <a:r>
              <a:rPr lang="zh-CN" altLang="en-US"/>
              <a:t>误分类点到超平面$S$的总距离</a:t>
            </a:r>
            <a:endParaRPr lang="zh-CN" altLang="en-US"/>
          </a:p>
          <a:p>
            <a:pPr lvl="0"/>
            <a:r>
              <a:rPr lang="zh-CN" altLang="en-US"/>
              <a:t>输入空间</a:t>
            </a:r>
            <a:r>
              <a:rPr lang="en-US" altLang="zh-CN"/>
              <a:t>$\mathbf{R}^n$</a:t>
            </a:r>
            <a:r>
              <a:rPr lang="zh-CN" altLang="en-US"/>
              <a:t>中任一点</a:t>
            </a:r>
            <a:r>
              <a:rPr lang="en-US" altLang="zh-CN"/>
              <a:t>$x_0$</a:t>
            </a:r>
            <a:r>
              <a:rPr lang="zh-CN" altLang="en-US"/>
              <a:t>到超平面</a:t>
            </a:r>
            <a:r>
              <a:rPr lang="en-US" altLang="zh-CN"/>
              <a:t>$S$</a:t>
            </a:r>
            <a:r>
              <a:rPr lang="zh-CN" altLang="en-US"/>
              <a:t>的</a:t>
            </a:r>
            <a:r>
              <a:rPr lang="zh-CN" altLang="en-US"/>
              <a:t>距离：</a:t>
            </a:r>
            <a:endParaRPr lang="zh-CN" altLang="en-US"/>
          </a:p>
          <a:p>
            <a:pPr lvl="0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58305" y="1186815"/>
            <a:ext cx="46132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不是参数$w,b$的连续可导函数，不易优化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3956685" y="1764665"/>
            <a:ext cx="2801620" cy="610870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34E55B0-647D-440b-865C-3EC943EB4CBC-8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9110" y="4057650"/>
            <a:ext cx="3573780" cy="12601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感知机学习策略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误分类点$x_i$到超平面$S$的距离是：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假设超平面$S$的误分类点集合为$M$，那么所有误分类点到超平面$S$的总距离为</a:t>
            </a:r>
            <a:r>
              <a:rPr lang="zh-CN" altLang="en-US"/>
              <a:t>：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334E55B0-647D-440b-865C-3EC943EB4CBC-9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065" y="2494915"/>
            <a:ext cx="4547235" cy="1260157"/>
          </a:xfrm>
          <a:prstGeom prst="rect">
            <a:avLst/>
          </a:prstGeom>
        </p:spPr>
      </p:pic>
      <p:pic>
        <p:nvPicPr>
          <p:cNvPr id="5" name="334E55B0-647D-440b-865C-3EC943EB4CBC-10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995" y="4949825"/>
            <a:ext cx="5920740" cy="1460182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3531235" y="5109210"/>
            <a:ext cx="967740" cy="1069975"/>
          </a:xfrm>
          <a:prstGeom prst="line">
            <a:avLst/>
          </a:prstGeom>
          <a:ln w="101600">
            <a:solidFill>
              <a:srgbClr val="99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3785870" y="5024120"/>
            <a:ext cx="747395" cy="1324610"/>
          </a:xfrm>
          <a:prstGeom prst="line">
            <a:avLst/>
          </a:prstGeom>
          <a:ln w="101600">
            <a:solidFill>
              <a:srgbClr val="99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89890" y="5261610"/>
            <a:ext cx="24485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感知机学习的损失函数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614295" y="5822315"/>
            <a:ext cx="747395" cy="203835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感知机学习算法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首先，任意选取一个超平面$w_0,b_0$</a:t>
            </a:r>
            <a:endParaRPr lang="zh-CN" altLang="en-US"/>
          </a:p>
          <a:p>
            <a:r>
              <a:rPr lang="zh-CN" altLang="en-US"/>
              <a:t>然后用梯度下降法不断地极小化目标函数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极小化过程中不是一次使$M$中所有误分类点的梯度下降，而是一次随机选取一个误分类点使其梯度下降</a:t>
            </a:r>
            <a:endParaRPr lang="zh-CN" altLang="en-US"/>
          </a:p>
        </p:txBody>
      </p:sp>
      <p:pic>
        <p:nvPicPr>
          <p:cNvPr id="4" name="334E55B0-647D-440b-865C-3EC943EB4CBC-11" descr="/private/var/folders/ps/swk8gj2x4sb8ss2k90ytdvb40000gn/T/com.kingsoft.wpsoffice.mac/wpsoffice.xBMIzk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6435" y="2998629"/>
            <a:ext cx="5738813" cy="8610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感知机学习算法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损失函数$L(w,b)$的梯度：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随机选取一个误分类点$(x_i,y_i)$，对$w,b$进行更新：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4" name="334E55B0-647D-440b-865C-3EC943EB4CBC-12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4865" y="691515"/>
            <a:ext cx="4252913" cy="1976438"/>
          </a:xfrm>
          <a:prstGeom prst="rect">
            <a:avLst/>
          </a:prstGeom>
        </p:spPr>
      </p:pic>
      <p:pic>
        <p:nvPicPr>
          <p:cNvPr id="5" name="334E55B0-647D-440b-865C-3EC943EB4CBC-13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270" y="3685540"/>
            <a:ext cx="3553778" cy="12801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37080" y="5788660"/>
            <a:ext cx="61379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$\eta$ 称为学习率（learning rate）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pic>
        <p:nvPicPr>
          <p:cNvPr id="8" name="334E55B0-647D-440b-865C-3EC943EB4CBC-14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690" y="5235575"/>
            <a:ext cx="190500" cy="261938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 flipV="1">
            <a:off x="1934845" y="5466080"/>
            <a:ext cx="815340" cy="288290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感知机学习算法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zh-CN" altLang="en-US"/>
              <a:t>选取初值$w_0,b_0$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在训练集中选取数据$(x_i,y_i)$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如果$y_i(w\cdot x_i+b)\le 0$</a:t>
            </a:r>
            <a:endParaRPr lang="zh-CN" altLang="en-US"/>
          </a:p>
          <a:p>
            <a:pPr marL="514350" indent="-514350">
              <a:buAutoNum type="arabicPeriod"/>
            </a:pPr>
            <a:endParaRPr lang="zh-CN" altLang="en-US"/>
          </a:p>
          <a:p>
            <a:pPr marL="514350" indent="-514350">
              <a:buAutoNum type="arabicPeriod"/>
            </a:pPr>
            <a:endParaRPr lang="zh-CN" altLang="en-US"/>
          </a:p>
          <a:p>
            <a:pPr marL="514350" indent="-514350">
              <a:buAutoNum type="arabicPeriod"/>
            </a:pPr>
            <a:endParaRPr lang="zh-CN" altLang="en-US"/>
          </a:p>
          <a:p>
            <a:pPr marL="514350" indent="-514350">
              <a:buAutoNum type="arabicPeriod"/>
            </a:pP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转至2，直至训练集中没有误分类点</a:t>
            </a:r>
            <a:endParaRPr lang="zh-CN" altLang="en-US"/>
          </a:p>
        </p:txBody>
      </p:sp>
      <p:pic>
        <p:nvPicPr>
          <p:cNvPr id="4" name="334E55B0-647D-440b-865C-3EC943EB4CBC-15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635" y="3497580"/>
            <a:ext cx="3553778" cy="1280160"/>
          </a:xfrm>
          <a:prstGeom prst="rect">
            <a:avLst/>
          </a:prstGeom>
        </p:spPr>
      </p:pic>
      <p:pic>
        <p:nvPicPr>
          <p:cNvPr id="5" name="334E55B0-647D-440b-865C-3EC943EB4CBC-16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415" y="1005205"/>
            <a:ext cx="1320165" cy="49339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4261485" y="1390650"/>
            <a:ext cx="2326005" cy="390525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334E55B0-647D-440b-865C-3EC943EB4CBC-17" descr="/private/var/folders/ps/swk8gj2x4sb8ss2k90ytdvb40000gn/T/com.kingsoft.wpsoffice.mac/wpsoffice.JwsVrn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730" y="1955165"/>
            <a:ext cx="1320165" cy="47815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5806440" y="2137410"/>
            <a:ext cx="1868170" cy="153035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334E55B0-647D-440b-865C-3EC943EB4CBC-18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730" y="2688590"/>
            <a:ext cx="4100513" cy="553403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6247765" y="2953385"/>
            <a:ext cx="1426845" cy="169545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01600">
          <a:solidFill>
            <a:srgbClr val="20202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lang="zh-CN" altLang="en-US" sz="2800">
            <a:latin typeface="Heiti SC Light" panose="02000000000000000000" charset="-122"/>
            <a:ea typeface="Heiti SC Light" panose="02000000000000000000" charset="-122"/>
            <a:cs typeface="Heiti SC Light" panose="02000000000000000000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mYWxzZX0iLAoJIkxhdGV4IiA6ICJYRnNnWEcxaGRHaGpZV3g3V0gxY2MzVmljMlYwWlhGY2JXRjBhR0ptZTFKOVhtNGdYRjA9IiwKCSJMYXRleEltZ0Jhc2U2NCIgOiAiaVZCT1J3MEtHZ29BQUFBTlNVaEVVZ0FBQVNFQUFBQklCQU1BQUFCTHYxNE9BQUFBTUZCTVZFWC8vLzhBQUFBQUFBQUFBQUFBQUFBQUFBQUFBQUFBQUFBQUFBQUFBQUFBQUFBQUFBQUFBQUFBQUFBQUFBQUFBQUF2M2FCN0FBQUFEM1JTVGxNQU1uYTczZTlVUktzaVpoQ0ptYzBRS0d1NUFBQUFDWEJJV1hNQUFBN0VBQUFPeEFHVkt3NGJBQUFIbFVsRVFWUm9CZTFaVDJpY1JSU2ZkTk0wbTgyL2c5V2JxVmhCTDI0UkVZdm9SbW45YytsV2FxV291T3VsSGpjSEJVRWhRUlNQV2FpaTZDRzlDSUxpcGxTdEhzcnVWVVVUb2FBZ21KU2VDdUxXSnF1eGYvSjhiK2FibVRmenpYeTcyMkxySVFPNzM1djNiMzdmZkcvZXZHOCtJVzV5R3kwL1dVY0lBNzlWWHZ6cEprTlJ3eGZLNStBcUFpcXRQMWlHdWY4RHBOeEZVWU9XS0Y1ZEZLT3c0U01hdUhOLzV3SE9mRzMvWHQ3dGt4NEhyejF6N3MzWGZSK3pjMklDTGc5djBwTnJ3NHdySGltVGh6bkxQSWJkUmR2dGwwb2hJdmRIcXE2YlVsMXNoMHNyZTRpN3hBZkgvbzRLV2NBVll5RVp5NmJiTnhGRUJQQU9kNVRmRkRoSG5UWEphOEEwbDRrVkNRaWdycmxmRXNQVjBhS2Vycm5EMkpSVG9oSVM0Q3l6SHIwb1JCUGdlY2txd2dVbUVqbUFYeXBrMzlMYzA5UjFkTFJFWGQrNG54UjA2NXgzcFVtdlRYSWNsdHFKVHlwUyt5SFZwZi9CZjRTWWhTUitWdUNnbFFneEQ1ZkVDQmxNR3k1TlVoVFJoeVZTWmkwWjFsZ3JnaVBDeUpEZHpxUlJhazVUK0tpSEprcXdhZ1JDRE1uSmFlQUlsdzBYZVF5ZllVdmlBNFpGa1grN0NrblBSVVREWVB2THFMNjNpNVlZVGhTMWloUFpPWGdDZVlPby9xZVUwbDhlZXkzVGM0alRLRnAvK0x1anRyMjA2Q2pvam9jSWt3KzFHUzJtcTE3Zk9OeHh4aCs2Z3pyYlVOdmVRQUdndzFRWVNYcjMxUmtqU3ZxSXhnaFFFc25LYUFDZ0tpbDBtbmFKVXJiOHNSZCtGQmgwOEgwVWhDUHdFZUZkWXNNMWJ4b0NVZE9iQzk0L2F0dFVqdmRUTllhY2VCZmdWOTdQb0gxRUdEWFVKcTFKRHRaVlo0STJ1RlFyYy95ejdBbHl6WHdGbnViOUxEcUZhRWtpbXJNMkJraURoYkFWejJQQTZ0NFFzR1dxbVhUOUF0YlVQSE5taEU0aGFraEVGNno2Z3I3dmtwdU9FZzI2QTYzY2dLYzA2Vjdic093eU1ub3BSRFdKeUM1bzBVanlEVVpZSytDSTdpQmhEN09JY2pTakFrY3I2YVFRelVwRWRrSGpLcG1XdXBpZU1icDIrN05QK25XcE1GQjJza015QUYxbW5kVEtCQ0V5aFdoS0lycGtkU3ZKakkvTGVOSHpZZVFMcUk5SXNSVmp6MHlVTy81OUdQTTBrVUkwS3hIWk9jSzhXSlZtVGNvN1E4bUdZaDAxVVY4cTNFTHlZQnZSa1JpVStzd1VvcHBFWk9NSUg1WjZLRVhhVEhLcEJEaUIrcnZRNnhpc3E2bnlSeEJZWUsybW1WRk9DbEZESWpwb0RJWjFYbHloZUpyQ245dTJvMzRMSjY4U2pIdXAyK0RwemJVTzlGS0lsaVNpWmFPNlhTOGdXVUdXcTBhUUVGVDN6WWxDQ1I3MUphWmY0bHVBNGNhSUZDTEpZTVZ5VXdkQkRTTjgxRzRZMmlIV2JiQUhvenBjN0VndHJLUDZhRDRpcWlkTUNVZCtha2s2d3JwalZjeXZwbHpUMWp4OU82eXBZRXVKa1RHa1BZU0VhWjZQYUZnaTJtTVZHem9zODVYTlVtcWxDWHhuQW5nQk9sVnI0VlBEMm9NdkNQZDlSRVZDeEFjZVByS1lXSTYyRDgya25jaTZObk5qSCt4akMwSC9IaUs2WTRyVTNwdXNPdm5MUXNwMFFtYUhGRHZHY0JHTlZBalFzekhsRU44dDJVSWFFMG1LRGNrQ1BJYm9tOXQrSkR4d1JUK21nSHFhUlVzaGxUWWR0YVpiSkR1eVFFY2lra0QwMzJNQnJRd1d2Vmhucis1bVh3a3lLUmsxR3J6ZWt6RjZRQ1FETHlNWG9jbTFQRFVHQ0I0UERCdG43U2lUYmFqYXRUWVRzU0xGcW5DS3hkR0ozUkpaZkRmZ2Rvck9sK0FzZWtobmNxNDZHTi94dUpxbUdTSWhYcFdRV2xyVy9icUVJVFRQUy8rUVNhNnZiT0xtbzRMRWwzM0hmTXhYWUdOUnJFVGZHaFBWYmZHakFPNU0wODRjQ1RwSmdKNVQ3TmV3amttOGlCYmFXL0NhMTN0MVVKcGl1b2dvM1hWTEw4WkZVaEkxMENJN2c3VjduM1YwN2lLaW9HRHZYMmJ3RUlFbDBWN2l6NkpGUGFSZ2VNVXVpSTJpSkR4RTVONDdpSEQxYmE4Qno4bk9RbGVEaFo3amdCeDZpSnJvdnJkQU9rWlJUWTFNcXBLSy9ZMVJoZDV6OHhCTkVLRGtCUzNUeHpZWjFhUkNKcnN5ZFF0T2VaT3Bpa0lQRVIxUVpSemNHVy81dGtreVZQb3ZHMEdRS1BhVEk0T0l1azl5emE1b1Zmb0hrV2ptb05YV3JQZzFpQ2k3dWtCbm83QnBGanpWd2F2eEFVaUNoelV6MlJwTTZpRlNaOXpaMVlXZ2Q2R1c4VUdsLzBIVEN4TlRYUW9XYmhWRUZIdGQxb1k3K2JzUW5UQmUwSkxJRlV2ZjVZZ294UTRpNnBKamR3Q3ZMNmpRN2hwNERkaWNUSTBkWm5pSTZIMncyMTZPV1pxL3JORE8wKzB4aTRFS3JQVUlLWWlveTg1WmNRcHJPa3Z0TXFrNEdTZnhuZXZUOEtSNFhBK1Jlb0ZVKzFEaGh4bFBXWFV4K3UzUkNiSVFrVHlKTEh3V1ZFK1lINlBhN3k5L2xLV2laQjRpQ2xOc2NvTEhJZ0ZiODZxRHNqSW9yR1J2cUhkSnoreXZoeTgxaUJHRGxscUw0STVIM3Rmbm5YTUIrbUpEWnhGaXB4TmQ1TUJyOTByWDdDLzh3dEFtRFN0U0IreHFZMnRHMGd5YWRPcHN0Q0o2MkJDRml2T2xnTWtOK2RWYkRBNlM0VVRzSVZJRmtsck5OYnJ6UUN1anM2c00wZ0tOYytSTTdDemI4ZkMrL1ZCenRNY3ZOZEs5V2p2bFNKRlJJZ1FNa2NvWUVEMFhkU0JsZHJ4dmtNZWxzdnFjUlJsd3pQazZ3anpSVStJSlNCMDVSYzlGbVdVM1V1MWhkTU95SVFocTZnMXBZL0pVMjEzalNrci9XTEc0aDZBMXN1ZlAwZXIyUjRVUjRTTFdiU2Jzci9EMm9hb2p5WitCQXo4N25HdnNqSGNPNy9zamFmc09tNjJxOEhtQ0tQeGg5eG9IdXo2elUzYy9zaDhPZkh0OVRyYXN0MlpnYXdhMlprQ2NyT2ljNjF3ajlkR05tTENHQThSMmJCRjBJMUR3TWFZc0NJY0sxMGZjOHIraUM3ZXlxc2lTa2Zxb2Z4VC9BaXV1VWZzWmlaRGdBQUFBQUVsRlRrU3VRbUNDIgp9Cg=="/>
    </extobj>
    <extobj name="334E55B0-647D-440b-865C-3EC943EB4CBC-2">
      <extobjdata type="334E55B0-647D-440b-865C-3EC943EB4CBC" data="ewoJIkltZ1NldHRpbmdKc29uIiA6ICJ7XCJkcGlcIjpcIjYwMFwiLFwiZm9ybWF0XCI6XCJQTkdcIixcInRyYW5zcGFyZW50XCI6dHJ1ZSxcImF1dG9cIjpmYWxzZX0iLAoJIkxhdGV4IiA6ICJYRnNnWEcxaGRHaGpZV3g3V1gwOVhIc3JNU3d0TVZ4OUlGeGQiLAoJIkxhdGV4SW1nQmFzZTY0IiA6ICJpVkJPUncwS0dnb0FBQUFOU1VoRVVnQUFBZk1BQUFCVEJBTUFBQUI1U3ZNaUFBQUFNRkJNVkVYLy8vOEFBQUFBQUFBQUFBQUFBQUFBQUFBQUFBQUFBQUFBQUFBQUFBQUFBQUFBQUFBQUFBQUFBQUFBQUFBQUFBQXYzYUI3QUFBQUQzUlNUbE1BTW9uTjc5MlpSSGE3RUNKVVpxdmRVQmo3QUFBQUNYQklXWE1BQUE3RUFBQU94QUdWS3c0YkFBQUlmRWxFUVZSNEFkMWNUMmhjUlJpZlRUU3B1MGszMUhyd0lBa2VCRkZKd0xZWEQ5dHFhNjEvMkVKYlVDOGJwUlo2c0JzVi8yQ1JMT2pGVTNwUXNBamRWVktwaUNaZ1JRK1ZCRVNQYm51UjZpVTVTRVZCVSsxdXRhM3Q1emU3Kzk1OE0yL20vWm1kNUdWOWgrNDNNOSsvMzV0LzMzenpVc1pXL3psejkvN0d5T3FiaWJMUTM5ajMvTnE2a1gwVEFKcnpVWTZ0ZnZ2R0VrRGptZFczSXl6TUFEeDhWQlRUcE80b0FMeS9kZzdjQnZENDJsbUxzSlNwQW94RjhEaHJIZ0s0NFV4Wjk0clFuY3V5bGsxYm10dW01S3F5V2lFM3h5Mk5Ba3pHNVYwTHZtbkZuNWNBbjBhRm10NEFjS1ZHS3l6cElseXlsRndkTWNUMUo5SDhNVWNPY0ltdXdubXNlSnJ3V0pKbzZXOEwwY3hPNm91RmdvN0k1c2NDc2xKZjVFb2NPRDcwZGRTeDdLQy8rZ0gyQnF4SFYwekRZalJUTk1jZy9CdGdHZ2VvK1pXYlljY2JCMXZZUi93Nmhoemd3RDRPbmttaE5DNzFrUXZUakdYTEd1aWpBRk8rSHlVZWIzekxvVDdxMTdXaFQ0aXlKVFZuczVtY0tqcUJubjBMTk5EUm83TWVtTXllRmptTzBNazJOUFFjbGk5NlBOYS9hS2lTVURqM0krK0Z4WVJTUWZhdnE2Z21PT0ExSGcyckJtKzFXNkZrSHpTR1pBYWxOSFRvWGU1SDE5Qy9PMXhxcVlrRm5TMGg3MTdxU1ZYenptaDdIRG9NK2cvelFRMEQ2RVRqbmtMWDBNdW81OEhQWS9ZNjI0amMxNmt6czNLUk5zV21RNkJuNEZoUXpjQXVmcnJxSHZyQkE5dk9NZHhlNHZVNksrRUJpenJUdDdyUWgrUXhSaTEzRDcybExUNzBPbmI3Q1BFZ1p4V05FQVZJaHZUNk1HeVhlVVZwemFIalM0SmxZWjh4dUVaTFZuU1BRTWRUamJ5ZEZTOWF3YVZDUFFLZEZaWHREQ1lvQ2l1NlY2Q1B5NGZaaklOVGZhOUFYNUNYK0EzU29tZlY2YjJ5ekxHYmNMTFhCTVQraHFCdHFWN3BkUjVLVFFtUUN5U2tGN1hKcUY2QnpwZjRpb0EyYnBOa0VPSXRxbGVnWnhINnN2Qzl1RmZRdGxTdlFPZWhySUE3UkVmQS94NzZDc0JWSDJRL1hmTDgyb1JFei9UNkRNM1BUVHRZNVhwbWMyUFQ5SlJYcFZuS2hKM3RzL2RNcjZPai9vbGRlNXoySWNVbEZxUTlRNUphVHljM3h2SUFmM251OVd0aXVROWVOVDFIUFRIbGQ1UWtBWldtbEtBanhqSEZFMTY4bVdRbWw2NEVHTEpGTUQ2VkFIZXJvaTRGU1JKUFN0QXhaRjJXL0dnWGJpSFhEc1hnVkI4MEFnZGRzb25yTEFObzdMU3FVb0tPZWJqdEdwY3drdlZTVkgyNmQvT3pFWHVUQk1CRU1RWkp5c1dtYUV3Sk9vYXN1aWdWYjhpOEk4dUNpMTJkcHpwRm9DQlF0NmlVb0dQTzArdGU2aERQeFhmS2hYOW9neTA5SHBKVlRndjZhZTFrNStlWE5zbytFdEhhNG1ZTUo1Qy9XUWEwcEFVOVE5Wnk0UlJmeDlxbFVRYzNQMnl3Qk0wUm9WMmgwb0xPdmdCNFF2R0ZNWHdoblNsZUNtNXRBZTZJaXR5TFJlVnpCY1pvWVBBSzdDWlJnaFFZRkVMbVNkdnFsMFNVa0MvVXFGUGFQRHd5ekFBODhqcGxSRHJuUVIrZ2w2NEtVOHdpVDIzZldKU1o0d1lHa2RBeEFORS8wdUp0Z3M2K1IrRTk4NUp2L01CZTR6VjFtcTJSV0dJWCtGZHFsMzZTMmVNR0JvV29YcytqbzlwSFdweU4wTDhxb2JBOEZUbDAvakp5NXQxWXhoSmE0cmU4djhrY01RT0RRaFQwdmhKNnFua2FEMUI3SnVpMzQzZEM1MnFVRTJuVXhxR2ZkTEsrczF3MURFSnF5eHp1TzVkVjRENzBxaklhbEJjVXU0aHh3dnJiM0xMNmZRZDdIZC9IZ0RpL3hVYXBaNnlIZEh0YXZZNUxKUGx3eHZlN0RYM0pkQmp4K2VJU09MYXVtbmpUZ3I0Q0RYbHhienVJMEJrYmhHWk43MitHYktFeUtXM0xRaGgzTTJPYUt5WG91SUg3T1FuaGFHdXVNelpxdWx5T3V5MFRqV1V2UENSMUhUSWw2S2FCeUhzZFE3ckZvS084SnU2MlRLUnhzaytSSWlWVGdvNVRmWUs2MGFGeFgyK3cwL29Cd1ZsaWJzdEU4NEx4UGJLVW9PZEIreEVqaDU0ck9sdms4QlhNcmJ2Y0hIbzBSdnJHSXhGNmMxWjdrdmM0a3Y2aW9ZcEJKcVZlTjNpRXExK2o1T0tEYUIrdHdSQnZUd0I5OFBBdnZzWUVoRGFRTlhqRVQyN0duUzJCVGNGcU1NUVpFa0FmMXc5U1lVWlBKWUhPeitzUS9JUmNyemhXclRYMHMwUTkzMW1DMy80UkJnT0owSU54dE1FamJrTWI2aGgwUjFjYkRISEJrRjR2eVNzRS80N1Q1dHQ4M01la1EyekxYWU5IUERjWFRMOUhBelJ6R0F4eGdSRG82TVlrMGRsS1RNeVRpcGhrWHBjS3B4NTlJaFR4ak95SUtEcWdxQ0ZGblJrNm5xZmhlazJ3NDgySVBBeEVVeGpGLzdJTGxHU0o5UDFtOWlFaGpwTmpoeWk1b0pKQ3o5NTU2TmQzT0ZKb25yandiR2ZDOHg2UmhrRzBaeC9lZGVSNGtZdkJVMzhjdW8veUU0OEdXc21KVm1PdTVIaW1TKytZMnVlMHR0ZDVua2c4eHpveVZZRGljb2VPOTRNQXhTT2xXQW4wdkFodTZrNyt5RW55alJpUzZyRmdnTDd6d1AzdForditvZ2Q5UStISnVRbFZQclE4MTlpMXI2UG53RTRUOUduLzRJNW5Hb2twVkhmTXhxVFFqV3J6eWFBYjlkRHZQSlk4dkhoaEFNdG1FYnNXWjlEbnZCRmc1NGVRSWg3Vk94ZkUyUlhER1Y1SVdWREVrQ3F0SGZBcWsxOGVuZlRKN2dqaTBRSXVwb3Y0TjJFenVDeWM3VTZyUnBvWVVsdVRRYTlYVkhuTE12RUlOelNBOTg1WDhkL2RsdHBDeElnaGxXczRVY2E3UEtYS1c1YUpSenlDYXo5WGFwYmFRc1NJSVpWclVKc3RVYm04Y3RFanV2MmxIbFU5NkpWdXRXcmtxU0cxZWN1aVdtTXVaMnhpZUswNjZ0RnNCN3AwWjZPVnNxaWtoaXpFZlpHQjRCSE1iMHRHVUk4d2h1T1BNOTJTSjlTUTFKQ3dNSHN4b1lDUlhmSUlReG44VThDYWtibWJocnpOdVVOanNEeW1xYlNxa3FDelUxdWJ2MXVwaVJaQzZHUFJYSkVjdVVZdGtpY213K2hxN09FNjIzalVYdGJWSjZ6cmR6Y2RsOHczQXdtZGltREhCSXVMV1ZvK0ZtRW5mdk9LOTgxTWZCRTdUc3oyT2Vpd1lYZmpIVS9GeGx0QU80aEdxU280Y0h2YVhkWU1oK0UxbzdOdUcwNjZ5QUY4TSsvTXFYSHpUWmd6R3gxRjJkSzYrSyszUEZqWTZRNG1vS2N0NHZjem5Gd2pFVHhyMXZ4cE1ld2pSdWR1dkl4SjlIdmRqZGd1L0R2ek5sNHpWTHBRa0ZoMFV3bWp4YW5FWXM0RmVEci94cUp6dGFFS3M2OGRPYkVPdXIzditJVnoxTS8vQUlaY0Fjd3hwK00wQUFBQUFFbEZUa1N1UW1DQyIKfQo="/>
    </extobj>
    <extobj name="334E55B0-647D-440b-865C-3EC943EB4CBC-3">
      <extobjdata type="334E55B0-647D-440b-865C-3EC943EB4CBC" data="ewoJIkltZ1NldHRpbmdKc29uIiA6ICJ7XCJkcGlcIjpcIjYwMFwiLFwiZm9ybWF0XCI6XCJQTkdcIixcInRyYW5zcGFyZW50XCI6dHJ1ZSxcImF1dG9cIjpmYWxzZX0iLAoJIkxhdGV4IiA6ICJYRnNnWmloNEtUMWNiV0YwYUhKdGUzTnBaMjU5S0hkY1kyUnZkQ0I0SzJJcElGeGQiLAoJIkxhdGV4SW1nQmFzZTY0IiA6ICJpVkJPUncwS0dnb0FBQUFOU1VoRVVnQUFBd2NBQUFCVEJBTUFBQUE0Z1dZQUFBQUFNRkJNVkVYLy8vOEFBQUFBQUFBQUFBQUFBQUFBQUFBQUFBQUFBQUFBQUFBQUFBQUFBQUFBQUFBQUFBQUFBQUFBQUFBQUFBQXYzYUI3QUFBQUQzUlNUbE1BRUdhNzNYYnZpYXN5Vk0xRW1TSTd3cXhRQUFBQUNYQklXWE1BQUE3RUFBQU94QUdWS3c0YkFBQVVFVWxFUVZSNEFjVmNmV2hreVhGL0krMnVQbFk3VW83akVpZVlVVGgvQlNmTUVqYUd4SmhSN011ZUhTZk1nc0d4SVRDeWZkN1l6c2RiLytQRUNZNWtBa2NJT0xQQmdRUnlaZ1FPbHhEalNDYTJ3VDVmSkhQWWh1UEl5Snovc01QcFp2NHdkNFlMN0Y2c3pONWF0Kzc4dWw5L1ZIKzhmajJqa2ZUK21OZGRYVlZkWGRWVlhkMzlwQ3lyZmhaL0o0SlQvMkNrOFV5Ym9tS2ZxV1NpOHpFVk4vaVRtTWp0eTdIV00yeUxpMzJHZ3NtdXgxTGNQTHNaay9qK281Vlk4NW0xVlloOVpuTHBqc2RTWE90VlRSY3ExUFBmRElIUEhGWWg5cG5MbDVVcjdyNHJoNzlteit5TGJEVXVjTy9RSm9oam4xWnJwZGluSllqcXAvYlk2Ly9zcmZtK3F1SmRwcmp6akYxbGR3aGlsblh0cXRVbUtvdHN4d2VlT2FSUzdOT1dzTXY0czBtNkxWTmNDOVArdnB4aXpySExoQzVZM0hnbENENVRZSUxZcHl4ZkxveXdTbnNOSzI2VzNjMnlMekM2Q1BSWlpiQTV4NjVSMXRNcUwrNCtQRG1yQkxFblp6NFI1YmYrOUZHWVlVaHB3NG9id0YzbUdDTXp1NWIvTHlVTGx1dmNkTk4vQm95dFRjbzFSZXhKZVU5T2w3T1JSUnhVM0FKalcxbWZzUjhiMUlzcEFiOXphQWltVmxyQ3ZLbGFqa283U3hLN2xQcWtHaXpOOGs1Q2lydklFSHRhMXRpYnRnT0Z4YnZBYm9RYmpnTzlCQ05NYk53a3NZOGozU1MwZGNiK3o2WUxLYTdIUjkxbVpFMm9zWHMyV2JBMmN4THhhQlpHWU1IdXFvRnBZbGZ6bVM3R0RIUDFGRkpjbDZzY3FkU203bnlldmF6TGtVTDdLTkk0WVJQM2hFblpKb285b1dTVGtzMHpkdHVoRFNpT3NaOWsyZjEwOHZmWXZrTVdyRzVqTFpuMkErZGwxVWxCdU5kRXNjUEVFME5ubm8rVG5tTmV1dThyRGt2aFQ4SG02UlhEcTFXZG9ITGtjMnpkMEV5cjFLUXVPUjdUUkxISFkxcUozU01KVFFpNXdieGMzbGNja2xQSFhSYW9WNFQ0U3RoNWQ4V0o0Q1kzTFR6N044bTRObUtxMkRiVnNXdmJGWG5FTnZPT1FuM0ZJVG02YkVzaU5tODJLRmlyT1Fsd0VPbjBnS2xpVDFtaXByMEw4TGdQL0VURFY5d3ljMVBOUnVwMnFYc0NpNEkzaUdSQXN0akpISk1RcTR6UXBoc3d5ZEZUM0MyK1Y3T2VqbXNWcTVWVStpbDdPb0ovc3NWa3NhY3JSb1VSYXQ0MkFkMTdpc05LT0xURmFyc0F1OW5VbHNXU2J1cG5XMG9XZTdwaVZoaGgwZHNtb0h0UGNWN01Xa2hPMUdjblAyR1lyaUk0dDNTeHA5dDNoUkd3OFhIeUhuVHZLVzdYMWZtbFpOWE9USDdDTUYxRmNHN3BZayszN3dvallKdXc0M1hvS1k2NUNla3lPY0R3eUMwQWRsWTNMY0JaVnRMRm5xNlVGVWJBTnVHRzE2R3JPSnloT2p2VWZzQi9QRFlGb08zdFEwb1FUd0U4aHRoVGxhYkNDTmdtN1BuOU9Zcnp6NWMyQXY3anN4R1FycnZGS01HYkF2ZzdYMzV5R0dVemh0aFJQdU0yVmhqQlczSUZmMGR4L3NLeDYvblBpMWNPZjFYUXZ0Zyt0UGF6elhTbktSM2JkNjdraDAvdVpVdC96REZlOC9RYnYzL2xJd2EzL3VCVjlzNWZSUDExakxHUFpsbjlzZGQvNnExWHR3RDQ0dFhST3o1cEVMUE1GZnZCL0NOZXJGeDR5OWNvU2F4Y09tYVhxTUlJYmI3ay9xejdJUVZSM0Z5T29SVVBPYm4wOWcyZlpTd1hKeFJ6YkZRVWxDQTk5NVJXTlNTL2E1OWdSNS81cS9ab2RWc2N3UWlCekJYZlFrdEk5K25zRjloek5YNzJDT2ZHczVWbDcrV2lzTjhtL1RoaS94TzdiaGE3T2JZcE1FRStKQ1NSWXZtWVhhSzRFYkJOdUpQOWlBdHIzUTRReFdIbDFvL21qUU05ZXdiTnNMY1Bhd01lZUZvZlhNbWVvaWVzeSs1Nm9ybWtGcmJaRDRCYWUrOWhrYU5Cc2ZTZXRjdGUrYnZhUHpMMisvbDNNOFRORlcyRWwwYndnbjltVXJlOE0wZnNKZlo4MXRTaWRnbzVvUkZDRVJNeE1tYVhMRzRFYkJOZW5XRWZYcWwzR1AyaWtTaHU2Vk1IQjEzRzNuWndjUEIrelJzSGVyb3NDZ08rY0ovSEZmUThwbUwyWmpyNXo5R0xhWnNxclRiSC9yTkE3QlpHK0wxbnFSRit5RVo4UHZURVlUdmtHbVl2Zm44WENGdDFHQVhQTHBsZWp0aTluL0F0MGQyQ2VTWjNyZEJJWXZ5TWpGbXkxSys0RVJEdFgrN3ltN1VsTmhwcUdoeEFHM2NIdE85Ty9Ga24rWjhyaUhPMnRiSERzM0c2aTVnLzdoRmVVeDFCemhkR3lMS2ZNNTVReTR2WmcwbU9udVZtckE0cmJEMEFGZU5wRU5sdHNXdjVGajlxbDZmTXlBQ0ZPYmdSa3E2clltTVdQWk9mdUJFUWJONHgydVBvTFpydk9JcnJ1QlAvZ2hKZGR0UXMzR2pBM3NYakthSXFzU0ZNSXJFbWU5WE1sa1RkTmlGa3FBNHdnRlhCRjFFSjczKzRKaW85R0dGM1R4UnhhYlVtQ3ZpeHhaN25FZmlDbWlMNHVPMDJ4NnUxUTJjSXZNVjVZbU4yVUxPNEVUQlBXUEhCYUo4ZS9EdUs2em9USDA1c0xTRjF0aWU2N2JBUmg3Y3NUOERvaHFMVitubk5NMlhQZjFsNEdUNjBFY3JoMENhUGRmekp0UkhRWlFHQzN2ZUtFbjZYR2ZzM2VYTU9GK0gzVWVLeHhlN3hDUThGcklnMlhGenZpTUlMYVVhSWpsa3dJajl4STJEU3lqQ2twd1NuZFJUWDFtT1dqRzlSaTJYWlJma0JTck1ZY0U0L0NNamczM3VTekx3UVJVcWZhd2FObDg0WkYxMVdSdEFDd1Nma2RMaEFaanczd2h2V0NqYkEwQjh5MkdLM2JnQ2pyL3dVSlB1Q0FuRXBKUnhGeDF4MGJYN2pSaGhvczhPdnR6U1ZyVGc2amdLbGIyYzh6ZlVDM0NudWZscFdmb0ZCclJiTjVCZnpzL1M1VFBCUWJCZ2p6Q29qN0twWmdYUkk3dVVSZHZTTVI1Qmg3UzNKUnB1SmE1eHMvQmVFZ3c2SUowbUtEZU42a2tYb0ZSMnpTeEEzUWx1ckh1NW9SbThyRGhxam56K2loNllOeUZlTFhnZkZwUCtobXAwQ2lqTVFQdVdjNTlGU0d4enUyYWc5bzVNNXp3aVF1bGgvRWJYTWpPZEdVS3M1UXBlKzRMWEV2aVRBZW5YcHFMZ0VxNi9iRWdScjBURzdGRkVqa0JVT3k0RHAyMVljZ3BQam9CdEZKaUg3V2xTWGR5M3AyMDhQcVJTV1g5Q0d0SExQS0hmR013TDhWODRQQ0trV2E3N2NtdnhNYkVlTHJpeXhsN24xNFBMU2lDMXR0bGt5RzB0RnJCaXpReGMxQW1SUWM5eHlaeVRObTRZUG10Wk5qWmNHeFBWeDhxMitTUXgvRHFSV1BKdEZjcTJoblRWYlVtclc0UWlSL0c3QkNZRkptVWdZUVkwTG42eHBwN0RFN3QwR0lZYkdYM2hNMUpvTGVXNkJaSDRyeG13UVJTbHFCRXgvS1FQdUVMUTlRR2NwRHRQdHNzMjFhN25Hc2d6RzhCKzlCaEo4aXhlQkp4WXhxKyt0U054dnluZUNFYlR2RWlOWVltL3NneG1NdUNsNElnQkxsOEMyZTB1QXpNL003bGRNcFNoVmpObEJqeG9CNnQyUitDZ3FLUUF4Y0ZRZzZRMmJxeldhN0pKc0pYNUYwV25hUXVHSlpRUjdkc1RQNThpampWQWVqbTRyOURJalBEVUV4clpLM1VqSVhmSytxT3A2czdCcXpLcHorWTRhQWE2dTFBdE5rOVRCVWx6UEJBVEp0R1Y1Z3VxUitKVUM4WGZ1QmpQYVdGM0d1b1hubmI5RU1iVVJySVZaUlVVUmp0WVZQakdDTDNaWEpVZGd0Q1lwWnRRU3B6aGdjbEhkS0xCNGw0d1ptNzdIeUVab01DS1ZaNFlXQnpNUnhLNUZoMUZIY1UzbWJyZDJkUlNqL0loZlVmQXhqWUJVVER4SG56Uk10UkdnSHhrQm9RMjVPZ0FOSVd4TlliZVZudms1a3ZZUDJhcFhBc3pCZlFtYlV5dVA0Z0FEbVF4TEFlVzdaTXhaOWtBaGRlalhpZGtEblpmeFhZc1poRDE3Z2VWMDdZK0dJelNNWDFIOHRqZDAybHBkUnFRb0huTW9yWTJBdUNrVFVHaGpUZk5LTlFKc0tBZU40VzlKOGxrU0VRUUlyTTNpcnZzb0NvM3dtTVV1VUlydHZYVEtYTERZTmN3M3JEelVVcHgzelIrWVVwemZObU43QlYvcjk3aWVrRDJ1aHZFbHhkY1lvYU1teUMzYWVhb1JrQnl0RlR3eC9CWEpYYTI1cWpPZVFpbFRhNWdxbEl3WmVWZXVwUGJlenI5QjBONllaUzJUS0tFRFMzRUVTL2J0QjFmZU1GQUtrVmp5bGF1QjJ1RDBXcTByeHlFT3JUbWRNUUptNlRYQmFVQzJDV1hoeUJON1djL2pYUk8wZW11Q29mbmgyM3NTcWswRFNpVmp0bkN3dVhXWEdkSU83am9qUWtjN3Bva3FEcG1uNjZCMmRxVEl5TFpJZ2ZpYjhxTHc5SEx0UGRJS0ttQWFJOWhIMllwbGlTZDRZbU1lM3l4b21MRmhaMSt4VWUrT3RwV0M2SGZKbUhWN1VZZ1pBZEZXbmJkQTAvU3JDS280RXpnMWEyODB2QVZwak1sUE5LcVQ3aEw0T01YNm05cmNEbXJiWll5QUdDaitZbjJiSGEwWWhxbEcwTWtScHFPZWFLMDl3NmdvTFR6N25BdVM5Ykl4TytneEkyRFpYNWZvZlBXVGs0SkRxRnNnVWI4dHNkVEwybm9xSUl3VmRGby95VllVNDd4clgrUld1RkdRRUNQa1hYWm5XSHRLTndtRUVpTjRZdXY1anpHcTZWaHpzNUNZbEdWamRtaGlSa0JBdlN6UjhmRTdqVnVtZ1grUDV3WDFqWkM2a1NUcWJTb1JBcE5sazFSbGNZRW16bGJadlUvUXRETzVuZzNHQ09mdkxMUzRkZGpmYWp3VVNvemdpbTIyeVdRNnpqakpDK1hybFV2RzdPTEZqQUJaNWRUaXUrSjdodFJTSExBMlRaTW9iWnUxeExSWVNhSUIyNGVCRWo3R2ZjSURTa1NlcGNpWVlZeHc0ZVdzL3A3MlNIenlZdm9zTVlJcnR0a21rekhPNm1YUzhDc3RsWXpaeFk4WkFacmZrL2pieGg4QnNSVFhzRllMZ2Q5VDJwRFU0Z1c4L2FJK3MwbmdDTGVycEZvVWVjSlI5aWpubEVTOTI1cGEvUGtpcnhrajlOWjFLeW1VR01FVkcxYVY1QTBqWk1QMFJ6aVdGRUVYR3JPTEhUTUNXS3hJL0s0MTNTM0Y5WTJwRlBOR2FBbUdIYmNLQkdzY0NKdDdpczY4SHkwekFUdDBzUHRtb2RGM3hNWUluVFhEMDVSS2pPQ0tiZjRBQ1dPOEtjbWJtNFpQWmFsa3pDNWRoUkVrT3VJUFBacXdGTmN4cGxMTTdjdGFDUjFvdk02T1FzUWJQajhrMWJHTGZSTW01MVI2Wkl3d3VCMWlXR0lFVjJ5ZzNTaklvY3loWk5UZWs0V1VWOG1ZWGRLWUVaYjFZanpEVEo0TURwYmlkQjVuV0o5ajV1d2V1ZWt6b3NXY2xMV3ZHVlQrQVF5cGpWL3NtNFJoVVhWcmpOQlZTWTNGdU1RSXR0amllRmhLMnRSQ0xwbnVMSlpPSlQ1bUJ6bTZXVE9YKzNETUR4QktTM0dCUDZpYTFkYmpSQnY4QzFCODg2UDI5a3VqRmNMTC90aUhOQ1FXK3pwUVlLbVNaMnZHQ0FNSnNabVZHTUVXbTM5RG9KWXJlSUxrNEowYzJaeFZMVDVtaGFYZU1VOHdRbUVtN0NrS3ZDM0ZCZlpnOEJTalorVFkzQzlnT0JrNExsckhoQmNVbVBBZnA5aFhTeCszcytSc2pOQlI2NURGc3NRSWx0Z2d3TlNUbnJDaGpSQmU2UzN1cUZTTTJVV1BHUUdzQ25Sa2pDYnlBa1FWaHhsdWxrYkpIYkNidXFOYlRMREJ3S1dLbW11NkRZVkdLSjJsQ0JYbHZ0bDlMS29kbFRIQ0xYWm42RE1vTVlJbE5xZ3diL1lGTVY4U1Z3bzJ1NnZGTy81Yk1XYVhPR1lFQ0ZWMERXbDJLQ0ZWSEpZTGZ3K20vUmhVOENKK25OQlJobFNmUlVtR1BhVTUyc0VZNWI2S1FmeEdXRXBwdnFEZ204eUhIbnJpaWYvNHpKOFBEZE5sblh2eW95c1Q1YW5Zd0VZU3VDYUlNQnZsckpwUkp5T0dXYWhVTVdhWEpHWUVYSUx2Q2Z3K081SVRvU0NuaW9PQjFnb28rVzJSL2R0QXVFQ2R2VW11Q2ZmYkowaE5sWXNUOG5HS2ZhTzVub3FaNWxJZjgwZy92NkhaTnZUZW1wL0FxRW5PajRvM05RNHZ0T1VFNmQxVGVWTHZyb1ZRVmhuRXgreVNSWTNRTElUQ1NJcHZJUlV4VlJ4V3IwMEYxKzhOb3RtT09PT1lmUVU3UEc3Sld0dEc3d2JJTlorRUFvd2c5N0MxdGpRdllyc3lCN0lDOC95QllnZWdXcGM0N3I2QnI2dWllUGVMS0Z6TGI3U0x4S1N1UGlleTBQeEtKejVtbHlCcWhJdkZUSGpCY1FUOFU1MU56UWV1dmFvcnF0Q1hVNGpYYjdIZndtOTNMZXNJcW04N1p5OTVnRnl4U1hrakhNbHMvdThGLy9yQnN6a1VPL3JyNXdRMVY3Siszc1ZCbnp0NEN3ZDg2T0Q1VE9HKzdlQ21RS1ppY3dEQzBEVzhYanJDSUlUWWo5dGVMSWhDUHhWamRrbWlScWpuUjhESHlkZ05tNHdxcnFmQ0pVVlpWck1Ud1BQczYvaGpEQndvejdGWFZtcWZkM2pwZFllU2oxUHVzMnZmSHIwZlJ5bWZMMmEzUHZFUWN4MS94VU1mcnV0dEJYaVZCMzM1YklrdXFkZ0MwR0UvdnBuZHg3NlVMZVRzRzFuMldaVXRpY2JJVDN6TUhtSFVDTmtMNkhxaHhmN0lKck1VMTFRcEZNV1pONnRsaHV2SFVadDlHczF2WUlkaUxCVHpQT04yUHNiVHU1UGhhbTEwRlJud2tMTlpZdGNmZWZjVEQxM05oUkVHN01NY1d2dVovL21WWGVoN0RlWHQwWFdzMUE5ZHo3a1JPTzZYcjE1blcyamdLN3V6cmFpM21QeVRxZGNpdldpenJ3bTBoSi9vbUQzNnVCRXd2RVBHM3U1UVdZb2J1SUp6WlB4TkNhSDUxNjhlL2tCVUg4dy9WQlJNNDJ6b3JNODBWNWY0S1dydGZlM1J1Lzk3eFVlK0g4Nm5vTFhYQlhZMHFyRjQyMkp6V08xOVY5bkQzSCt5bi85ZS9rZ1I0WGl0OG9tTjJTT09HeUdyLzBYK2gxN1hsdUoyZzFyTTJaN1hWUkRRQ0NTNFFjU0pnTHRXOEJ1UVJDak1MbG5zTVBtazBBb2pCTmxhaWd0dEUvaFJ4V2FRMUFOMlRHN2l0UjBiY0Y2ZDZCV2NrRTJ2eG5rbWl4MW5NMjdySkVhZ2lrUGl1UlBvczhGdUI2QUJVSnZzclFQTnh3TTEyRjJMUWE1dkNpMndxU1NMYlVpbVVackVDRlJ4T05XK0ZwQmpucVJIZ1dZTnFoOTNYZGFjUW9WdHRtNkJCMDdkYXVTVlZMRTl3dU1COU44K3ByT3hGQWNYWHdtUVdqaUJkZ1c2NUI4OHFhWXB2RGVjbVUvK0NEN01QVlhzTVBYRTBQNzRHYUpTM0krdTcvUGpYaWVyazVJTTBzSk13MUhUeE9NSUV0Sk5KVWZZcmd5U2lXSUhlNXNjZVBGalk5Tkt4V0duYzQvdmgxOE5Na2pVN2thYXJZSmRWQU03em5yVkNSeHoyVndTeGJhSnpxSW1GWWZ6WUd3R21pWGptblBXeExDZ3RSSS9DbU9QRFhXUElYWXJVN0Uwc2NjV1pPb0VTbkhZL3NNSUxiblo5THBwaDhPVWpUZDNvcnNFM01wWVFzQjNoM2IvZmkxSmJKL3N0Q0ZLY1J1TUQ3RTB1K21uYk5kdVZTWHV4eHNjemxkV0NZY1hpa05SQXZHTFNXTDdaS2NOVVlxREVYNkswems3RXpmQ1hLcEtCem5xN3ZocGdla2hvYlN0ajZ5QmpFTzR5NVUwU1dKWGNqbHhCS1c0SmpzYzRxSnp0YXpETnBidGltZkcrbnlnQW5tU1psejc4WlBENHVuWXdVbUJuWGVDMkE3RkdWUzE0aHFITi9IOXZSVjBMWEZ1VlNjK2paU1FaVEVkdC9JU1kzOVowUER6dTYwRThnU3hFN2ljTUlwVzNDTDc5ZXkxRVFkZmRLN2pBbksxMVAxV29HMUtvQzh3OXZDLzR6VDBXeTAyK25nS3p3U3hVOWljTEk1UjNPTTQ1bzdkTkhXcUF2Nmx5b3h4Q2tQNVhNNzR2MzVERnJHYXhxMVM3RFEySjRsRkZmZGcrM2VIa2I3VWY0MHJSZWs0TjUybGlNZHFxUC9MbGV2c2tTZC9PWlZKcGRpcGpFNE9ieHpGYmNUOGhQL2ppTTJUay9NWW5DdkVQZ2JuS1pHT3Biano1YWtURjZkWG5UNU5TZXJ4MkZTSVBSNnprOEFlVDNIYlpac0lMbG90ZUFaK0VrS1B5ek1xOXJqTXBvOC9wdUxxejBkRXFGbC93UlJCUFBXbXFOaW5MbzNYSVZIYy93TzdKbUdLVFMwbCt3QUFBQUJKUlU1RXJrSmdnZz09Igp9Cg=="/>
    </extobj>
    <extobj name="334E55B0-647D-440b-865C-3EC943EB4CBC-4">
      <extobjdata type="334E55B0-647D-440b-865C-3EC943EB4CBC" data="ewoJIkltZ1NldHRpbmdKc29uIiA6ICJ7XCJkcGlcIjpcIjYwMFwiLFwiZm9ybWF0XCI6XCJQTkdcIixcInRyYW5zcGFyZW50XCI6dHJ1ZSxcImF1dG9cIjpmYWxzZX0iLAoJIkxhdGV4IiA6ICJYRnNnZDF4cGJseHRZWFJvWW1aN1VuMWViaUJjWFE9PSIsCgkiTGF0ZXhJbWdCYXNlNjQiIDogImlWQk9SdzBLR2dvQUFBQU5TVWhFVWdBQUFSQUFBQUJBQkFNQUFBQWczVFZsQUFBQU1GQk1WRVgvLy84QUFBQUFBQUFBQUFBQUFBQUFBQUFBQUFBQUFBQUFBQUFBQUFBQUFBQUFBQUFBQUFBQUFBQUFBQUFBQUFBdjNhQjdBQUFBRDNSU1RsTUFacnZ2cXpMTm1ZbFVJa1IyRU4wcFJEYnhBQUFBQ1hCSVdYTUFBQTdFQUFBT3hBR1ZLdzRiQUFBSEEwbEVRVlJvQmNWWlMyaWNWUlMrbVdTYXgrUlBTbDJJYmlaUU55SXlsZFNkN1Q5WXVsRFFSQmNLSWt4UmZGQ3gwNlVvbXVCQ2NLRlQwSTJyR1NpNm5hQlVGSVhNd3AyTFNSRjhJU1pZS0NMSTFFeWRWRnZuZU02NWo3bXZlYlJKNklIOC83M25ubnZ2Ti9jODd4OGhiaE85MzMyVWRuNzYrZlpMeTdjSkFtLzdhNmNBWjRWNEVuNTdISzdlVGlDRnhqUmNFN1B3cGhBVktPNFBraks0MUw1OHo3Y2IzbFk1UEFXQWphWFR5RDhBMTczUlBlcjZRQWhXK3hGMzhjeS9RcVJ3NXpaeHAvWkxOekVnQUZmWGJDajFVM1FpNlFMeHhxQkxyNzJudzR1TGl5bHJwNDB0MVFUbzJNNVJhWWdFejRrMU5ndXc5eUQwaWdjWVNJTzd5Uk1udUxkdEdVcXJKbktnYkdNUzJucmEzcjl0SUxqNjU0emtRYk5QZ3NxWUFsaGdSZ1k2Wm1EUEd4NFFVV1VrNS9RK013K1JzMENOKytQN1pheTB1ZzlrbW9FNGJqcXY5Ni9EWHd4b1h4NCtFTEZDU0tSeHFnMUw4STlzTlFGOWViOG9BTEpKUU9DVXRWOFQvcE85QWh5eDJIdmNESUJJeHQvV05nWFlrajJncExOZkZBQkJIMEd5MDV2ZWZ3eGcrZFpoNU42K3hDdWozb3V4VlFJZ3VCMVJUM1lHUURwUlpoZGhKRGtrbCtXbjR3cDZvd0NJZEJ2cnR5T3lEWmJleEN4OGl6U3paT0dBWTdGVkFpQVlSNG5rSWRDTUNaMWg4b0NXTS90bmJKVWh2R1FGVnp6NjJsMGZNVjJRdjh1YkV3REpFZ3lBZzBadUhIWmt1MHhHTzMvRkRJemV5QU5zM3oxRVBBQVNuRWhkaFJITWZhdENWQmVHTEJnWm5nVFlxVVg0RGlzQUV0aElYb1V4ekwyNFdtSE5tVDVLSnluRFRsUWJ6dVFBaVBRYUs4MHVxVEEyU2JhU3hiK2JwZStnUFFMNkFJaU1JOG9zYU05VVZhcGNuODJwYUg4b1BicnNBOG9lZnNGbmNiOEY5MGY1TGpNQUloa3FxS01zbXNZNW5qSk5SbHNwY3ZzcFdOUW1UR1dDWkZaMWxtWVI4OGc0MGRHdy9VWUFwRTQrQXcwamh6YWpGTnpxaUFsWmtPVGdkWkUzOGI0cGt6SWlWb2pNWEc2c3FHckc1UWE5QUFpSEhxNlZwZXlZcVliT3czTnF6UklxYUo2aUNoUEFEWHFUbFYrUkhQdVpOZk50YnRqMmdhQnZJQzFZZ2ljZTA1MTMydmR4TTBsUldYT2cwR0xnWVVnRXBLZFJQUWNMbnRGcUJ4OUloWERZS2MrczJHdE1rQ21QNjh5RDBQa2drcFpDMUJPa1Z0V0tqZTZJMi9PQTNFRTQydmlEQjFHSmZ2aW10cDJNcmw3T1I0R2tJOWE1RnBEazR5L0toQVBlRzRRQ3h3cXIrRmpYR1hwZWx3bW9vMUExMDZQZURpVVEzbDg5dWczY1poQmxLY0ppU2FtQ1hrbjdOOTZOUTJPZEdMV3FDNERjb0YwRzBpUmJxYkdrcHRZUmF1dElNSEhlaWdUQm9NMElnSFNIR0FnNkxqb3ZPU3U5a0FxNlRCQVp4OXZrYUZWSElkbnQvN1J0NUZtMGU0RHVjbjlwSGltUkFpWk0wTURVcWlaTVVYcjJhS1hyTWZwMUxTQkM1RkpDTXF3T3E1ekZ4ZEJFaTd3bW1xZzZHcnlraDZkWkhoSUtEQzRIaVBpZWdLZ2RqSWpmK0xTR25DckFHZzlnR05HK2tvdW9RVVpkZjRsSTN3V1NwQVJFSDNWRTNMQ1d0Tk5nR05sUzNER3JlTkNDY08wcm55N29NZWZ0QWhFbEFxSitxeVBuZHd4Y0UwWXdEWWRxb0V3WTBERi9NZXA3UU5BR2tiWmlrZzRQblVibHZIVVRSa1FtdkJwSGdZeHluWkFWYTFUU0FZS0FGZHFLQ1NOaVBreHZNU0FqWGJEa3hPRkdnZ3BabGNqSzJsaUVLQ2xzY2tBK2pVdlp6RmpiVXcxK0wwTWE3dnRWYy8wMEVWYUlKdm0xUitrMWo5R3Y2d05wTVpKKzBvWnZuQVoxYVN3alZ1RVhyQnJMekk0MTRrQnFNVkdiWjg0QmEyMXRHWWwxWVRheWxZaExtMEc3RVFjaVk1VXQ1N1o3NFJURHlCRTFOaGI3OFhYckZ1MnU0ZlY4SUdWV3pVRlB5dS8yd3VsNEx4Qm5kS2kzcGVlR3hXa3RIQWV5cW9mN3ZORjcxVGxzOXE3Sm0xY2kwbE1tQVVRR2JWWWNTTkVXaWJSeDFvSmtyeHYzRWZsaVJESTdhckx4Z1JSWU5hY2lTOW9zVk1pcTdGZDd0NnJXbWkyaTIwdGN6K2xlLzNjY1NPeVE3VFV3bmpWa1A2OUxWNUdMKzBkZG41MDlQOUwyZ1N6eGljakUvdU1ia1FuTW1qT1dnU2VpaENLWmhrYW1lbkZHQ2NaZlBwQW1BNUVKYlVYdkVVekZXUTNKckJnZ0pXVyt2bkE2U2pJUHNpL2RFcEJrWEM1SENoMjVEWDU2T2NzdHlrMGJrbGMrNkVPUS9kSm9Gd3IvUkRZSmgwdzJTUytkK1Z0Z1lOOWlIbjNFV09iV1dMOEVoYkpyL3Z4STN3Y2lDeEsyOUdsOXU0MU1hNm5BWHRyUi9sTlM5VWtvbkZjSEhJN1lIQjhJZmxVbEtxTE0zSUFVdmk3cnlTUmRiY212bFROcEg4M2doMGlBUCt3dHc3YjdINndIcEVDVmdWQkdYWEcreUx2VFVTVU41SHpTRVhWNWJoOE1TUGVmQVp4MHAzdTlNdStwSHlxYjUxSm1uRXp3ZjBoUys5NHMyVzNDOXJLNENLK0tiQXF2MEwrRkcxRXhadUxYUExoM28vKzRpQUlSUDJoa0E2MTlwZ0RxOHhYS2Qxc1EvM3ltTnAvRkg5ZDU5NW0rV01xTHh5Ky9LT25NcGRUVU54Y1Z3RTV0d0k4UXlUZVg0SGMrc3AvZVNvLzNEWDF5Q1VKaXFGMGN0SzQ5bG56OThKbTArM0xONXUyeS9ZdDkrdGQzdWRpdXBpY2Z0c3lSSE52VlNydWYvUE9YZy80cGNQUHIvdy9yL2FXVEt1Z3ZSd0FBQUFCSlJVNUVya0pnZ2c9PSIKfQo="/>
    </extobj>
    <extobj name="334E55B0-647D-440b-865C-3EC943EB4CBC-5">
      <extobjdata type="334E55B0-647D-440b-865C-3EC943EB4CBC" data="ewoJIkltZ1NldHRpbmdKc29uIiA6ICJ7XCJkcGlcIjpcIjYwMFwiLFwiZm9ybWF0XCI6XCJQTkdcIixcInRyYW5zcGFyZW50XCI6dHJ1ZSxcImF1dG9cIjpmYWxzZX0iLAoJIkxhdGV4IiA6ICJYRnNnWWx4cGJseHRZWFJvWW1aN1VuMGdYRjA9IiwKCSJMYXRleEltZ0Jhc2U2NCIgOiAiaVZCT1J3MEtHZ29BQUFBTlNVaEVVZ0FBQU00QUFBQStCQU1BQUFDUm96bnVBQUFBTUZCTVZFWC8vLzhBQUFBQUFBQUFBQUFBQUFBQUFBQUFBQUFBQUFBQUFBQUFBQUFBQUFBQUFBQUFBQUFBQUFBQUFBQUFBQUF2M2FCN0FBQUFEM1JTVGxNQUVESkVabmFKcTd2Tjc1a2kzVlR0STV0NEFBQUFDWEJJV1hNQUFBN0VBQUFPeEFHVkt3NGJBQUFGcDBsRVFWUllDYlZZejJ2Y1JSU2ZiV0tiSDl0dWFFWHdCKzVLLzRCRVJBOWVOaGNSVCtsTkZDVUxpbElVSWtndkZ0a0lldWloYkZBUUJXRWlJbUpRTitKVjJJaUhRaTlHVVZDaGJ0VzcyMnBOMHRYNGZHL21PelB2emN4dU5pdk80ZnQ5NzgxN244OTNadDZibVYybFZPbjBRODllYUcrcS83czFnZG9MLzRGbTJpQ3d4OGR2bmJzM3dXc2JoOFhFUHJvaDRTSEVENjVHQVBjLzh4S2F0eUxyWWRRc0Q4Q0xDVVliK29udEVJYXBEV3htVm9Da1FnUjRQY1lBMkl0Tmg5WTFFZjFwdzA0K2JCZmpGWWxTOWc3U2ZpaU44eWcxWWRSK1RVQk1Bdnd1RE9Nb2trZWR3TkVCL0NPUWpnRmNFNFp4bEloSDlRelJBb2M2RHJESzliSGttR2ZXOEx6THNhb0FaN2crbGh6emxBelBUWTZGUTZ4eGZTdzU1bEhHSUlBN0FHTkJpNkNFWndXbzhmMnNPMHI1UEhEUjFnVHVLQUxmS1FuUGt1RmhDWVl6V2RTWGkwbmZ0N1pNbEgySUpISytDVS9QT0xPQ3dWUm5tb3NUNzB1TUJmcHpvcTlRRXA2NmlXRVZoQm5JUnBmRHVCTkQrdWVmL3MyMFgrL0p1ZGhsNS9NeWIzaHVCR2NzbjdXZ1pTVGNMK0RWclV3SE4ybUM1VHgxTXZBZG9RclE0QkdKM0FINFBESEdCbzJnZ2lkWkh6UmtWOVloM1E3d3FaTUh2eE9lSlNLRzlSRFJHVjQrcFRhOEY1d0hTcHBRK2J5dGtBRTJRMEFYY0hlNDdlTCthM1BCeHFUanNKZnZZRDRvYWtMbFBNWUFJUlRMWjBkZGduNGIvcEtSaGRZU05aMTFJV1BNZzRjYU5rYU01ZlBISkx3L1YxNkdqeklvczZOc0Zoa2VQR3l3clFaRUxKL3JUZUtkZ1A1V01EdHAvb0NrZDM2YVlObm5MNVBPcndOWVB0LzNGOGk5bFlQVUkxNkZOT0VHbnFPa2lobXZvdjYxK2FvNjgzT2ZlUUpZUlR0ajdxMFJKc1JQdGtuOWhEdGkrUlR6TlpPNVhzM2t4c2pEbmF3SjJJN25ydE5uU1lHZGtHem8xZkhiS003Z1ZSZm0zcjNoTmV6Y2lud3o4Tzd4WGVna3FldlJwMFIrV0svbXFEZEk3ZURkK3dsSmcrV3pXMWd3ODlabHAxSmh5dU9lU0U5NGZwSU9WRDZGQlZQK2I5bUoxN0Rya1dXUWFuanMrcHg4MG96cEcrSEtUaCtjTjBmcFhHWmgyNGtIdkJtUFVnOGFvZ1lQWWFjUGl1ejRNMDdUb2dSNFhDd0xucExSM0hvWTEybzRmU3FRRkV0bDVKdWQ0RkYzQUxWTjlqRllQbVl6UUZNMW5iY0tQSFZmM0dvc09vaWFnUDErY0lRMHNRb2Q4SHQzM1ZlU0Q2K2lkOXhHdW9jMEtXcmY0MUI5ZVcwRmQxVFdRMktWM09QbXhpOThOWG41OGFnNnFYNm0wQlBDc2ROS0x6NVY0eTRmSTkwVGJXQllvQW1XWXdpM0pyNVJxVXE2RTBVZVR0WDBNV0U4bUZQWXRsMnZ1aVhVSnAyQVozeUhGV2FnRVZrR3FacHdBdy9XQ0xacjNodHJjNzFRa0ZKYzc4azh4VS9Fd2kvLzBvUWI4NFR0QlhsWGkwRDhlWjVzbWtmOVYrVFJnelhMRTdhWEdWR215VTJrZk9EVjJ6RkZQUFkvaFhCRzRub3RGSzY5c0ZRdUdFOE5zWGtFZXlKbGVYYThXeldVYVZPZTU5Wmx4VmV4RDhrTFdaN3drY2hUeE9GQmxMbHl6Q2NwbUtlSjcyK1lYOWpDejlPS1gzdjhWUkRvUGRpeDVFanlYVkxRaEJ2eXpmSzRNU2dWN2g2NGN1Slh1SVVwaXp1WWhCWmF4R092aVhiU1M4OHRZSUc0WEY0S0djRUJWbUNScXdQbGlJZUtFVnVOL0dleFh2RStaMFB4WjBHUzFkUXpJM1ozNjV0N2FvSU44NGI3R2JVR3VVN2o5b3dIeFp3SncvTjd6UWpSQXgxYzRrYzlVdFVFRzNnb3E3QnRrMU9WaXIxYndOVGhwaVdVNFFwMytGRFZjUi9UTmNFR0h0VWszU1pSajdhY0pYc0R3TSsybDE4V2FrWE13MFppVEEyYVlCblBWNlRiRE83U3BqOXRPUzhQR281U3k3Qy9sZUl5Uy9SLzRxTHBzbitNVVJMTm1qSXF0Nm1ZOE43ZE1OMlp4MFFiZG1zWnV6Zlp2Y3g4UHowV2JZZTlXKzNXVG1tN1IxNkdOOVNSMXJEZm9QaERlTzluajVvS2VaNVN4ek9iUkNvMVlSL2cyelE4V0I3SGlEZC8rU0lZcERUZDM3anlkdEd1YkxqeHFOSWpCZEU3MXIxOHR2M2haekl5MW9qSXQvejlJQTRoL2RTakYzNkVINTdQZGVWdHBjYzhDd29qMVZNZTZFRHIzUzk3cHZ6OTdVQ0VVUjFLWHc3OUgyazR6TDhRcXdSMXpHc1YzUUFBQUFCSlJVNUVya0pnZ2c9PSIKfQo="/>
    </extobj>
    <extobj name="334E55B0-647D-440b-865C-3EC943EB4CBC-6">
      <extobjdata type="334E55B0-647D-440b-865C-3EC943EB4CBC" data="ewoJIkltZ1NldHRpbmdKc29uIiA6ICJ7XCJkcGlcIjpcIjYwMFwiLFwiZm9ybWF0XCI6XCJQTkdcIixcInRyYW5zcGFyZW50XCI6dHJ1ZSxcImF1dG9cIjpmYWxzZX0iLAoJIkxhdGV4IiA6ICJYRnNnZDF4alpHOTBJSGdyWWowd0lGeGQiLAoJIkxhdGV4SW1nQmFzZTY0IiA6ICJpVkJPUncwS0dnb0FBQUFOU1VoRVVnQUFBY1lBQUFCQkJBTUFBQUM1amhuT0FBQUFNRkJNVkVYLy8vOEFBQUFBQUFBQUFBQUFBQUFBQUFBQUFBQUFBQUFBQUFBQUFBQUFBQUFBQUFBQUFBQUFBQUFBQUFBQUFBQXYzYUI3QUFBQUQzUlNUbE1BWnJ2dnF6TE5tWWxVSWtSMkVOMHBSRGJ4QUFBQUNYQklXWE1BQUE3RUFBQU94QUdWS3c0YkFBQUk5MGxFUVZSb0JlVmFTNGhiVlJnK21YYW0wMHpUREZWY0tSa1J4RVZwNnF2Zzh3WUV3WVZrcU9DbWl3eUlDMUdab2VDbUJUTUxFWGN6V09uU1JDclNsVFBVbGEyUUxGeTVTWW9WZGVPa2lpQ29aR3pxdExZMnY5OTUza2R5enozVDNBa0RYb2JjOC9qLy8vemZPZi9qbkhPSHNWM3o1RTdjLzk3RDN0S3UwV2NuRkNrVGYwbzdJWHJYeVBRRXh0bGRvODlPS1BMVkJ5OEFaVDBkMFpkUGRvOGRuazlIVnJwU1BPcWxJL0E0VVI5L3U5RW9pSzZsZ3ZFSzlSOWd1Yk8wdGZ0V01rdjBieG9Zc3g0MXVad3o5RmNhNGxLVmtTSDZPdzJCcjlBL1Fvekdtb2JNdEdUc0pkcE1RVlpPTFNOakZRVTJCYUd1SWpLbjdKUUhpZWJzRkU2OVU3U2w2QTRRamRzakt3a1JaWU9rSHpraGlTZHEwVzNkNmRHQ0xvN3BYZXZiQjZxbE0rMGVkZlE0cmJFYmF5RWgrMVdKdEhJanZLY0QxckNXVnNKMTFpY0pZemVWOUxnbllBM3c4SFZuOVZJaFRNQ1lTeWM5TmdMV3NHL3NtL3dFalB2VFNZOWxFMVlaUTJCTkl4dHRZNFVUTUdMUzAxQ0k2THJSQ2RNMjVxMU9Ba1k0ejRMUjdxNExnSFhETUU4R0FadlduU3drWUVSNlhCNTllSVRWbTBZS1hEd2hsaHZTbEFvSkdKRWVVd2lDVTZISVJVVHRsTFIzRTVPQXNSb0lpRzRDaDFIbEtaajNnVkhPMnlIdmlma28rZVJEcjBlYjR1cm5qL1FmRkgzbnUvMlg0b2g0ZXdMR0xnK0lQeHpwSHg1cDV0ZkkzOG94NWluN2Y1VWU5OTEwV3QwYTFaeXZIWERtOXNTNWI1cDZzaENIMDQ0UnZuT1RmY3BsK0RFalRwS2x2UkhLUUYyWklHZm9GQ3ZRa21KcnlXQ0xBUjJ2eURKMHRaNnI4Z05EOGRFMnUyQUVEVkhEamhFQjhYYUdubTFuVy9UMEVHYlhwZ0xSTFo4V0dPZFFxK0JBbVRlSFUrV3hHTkF4V1ZWNUFqcUFuTFNYbjJqdU00SlFpVDUyakVpUGQ4cjhIbUNHZXZVb3EzdTlGY1hZWVN6bnJUSjJVTzhVa1ZERVVaeGp2T01pZUZycTQ5SHF5Z0pqME5NUDNBUHNkb3hJanovMzFqbFRjWlE4V1kxaVBNcllYbTc5ZTBpbEViMzV5V0dSbmU0ZEN0S3VxdlFyMVJtcldYT3VIZU1HcHZWUERwRTFScm5XS1ljd0xncHpyUERsZ3Z5MkVEK2g5eHJuM0RCbVZXaHVVWS9QVlhHRWRjVDhLQnMxTXk1VTRqL2ZYWXA3TGhvYVZZQUtBWCtVR0l2TDZHem8xSlFuRlRSZ3RDNjJPcVZNc3lBbGU2SEFIUjNldm81Vk02dXdXdmhQNE1FTlRlelRETkR4NGdER08yeVNteGlyYWx1dEdQRXJUakduQUd2blQwdkdMd3hRRXZXaFAzYU1YVE0wakdrdUpHQW1GbUdVVW1BTUxNNGlYNnA5NG83RnVCRjBsVVlMODFYcWgwYUxWcnhaMlZLVis0blByYm5OaWhIWlNwOFhFTGtpWS9PdkJNT2YvbnBFSllIS3RJbGFubDlGSW9yS0cwbXN0TDV6bVlqTXBXRUxGdmJySFc5UkdmdVg5V0IzcEd6RnlOT2pvc2NkWk1DbElrS1NxZ01ZYjdIS0pwajhpMDMvWURMdGNnaVkwSm1DQWdmVFdDMnNHTEY0WEJYK3dGWTFYTm13blY5Z0RFeVFRTHl5QkFGNTdVYUlOR3BCV1NiaTk0eGxGdCtLRHBaWDR0eHU4YTBZQTZkSEZMVVcwUUdUNjhWQmpCZnFZS3ZwM1RuU28zYllHZTJZUm14NTBNSDNMY3ZlZ0tFWjhzR0NGZU9HMmoyRERWTis5NmYzSVJpRkptVlNmZ1VyNlNqZE10clZWSjA3YmV6UUFVUFQ1UEtkT3hGSWJOVmVvSEtwSHFZMDh5eXk5ZDNiYWhoajEzaUE4VUxNSUxkZC9renJLQ2Vyd2t2MGprODNtWGZBMEV5YktIeUxpWWw1K05ZMDhGUk5ST2ZaMm1tUEZlRDJpK1dRclJxTVdDRWxFOUpYRmZsRTFGeUF3d1JkWDZRc2JmaUdGdTZDd0xnbjhtRmcwUmUrNG50TVdKcExyV3JBY0dxREVXRzFJOWtodlMxTFRJY1RWUlhCTjNZZGE5cWhEYlVxN1BYaUlOTHZZVnBqU3lLTmI0WTd0MUZyUlRGMkJIUGVyTUtpZGt3Y3VXU2ZMNTF2TnVMY3BLcjNnajc1a0pJdDVrQzZpYVVZYUdFSXUxdFRJWXBSaXFxWjIzTi9yOEZhMmpHTmFNelFzcW1FQytLYUl0dzBwR2JEaUlpdTB4b1NFVFdIc0xzMU5VSXI0ZW1zYU1JcUp0TjRZWEU5S25QeTVPbG9rNnFMYTRxWXZrQ3pEU01pK2xGRkNyZ2pmRGFzQkF5Q01ZaGFGbUxONnVGdVVrOW1ianVma056U28vWE9DaEZ0VG1IRTdXRTBiNmtlbHhjY3o2eVR3TGpLdWZ6TlRXQXlNNUd3WnhXUDlLaTNEalk2MnpydTBSTXV0Z0RSVzZ2SllHSU5sUzlHQnd6ZHIvSnJxVHFuOERjM0dLakVXL0JNbUFnZzY5WmZMRUxIU2lBN2JSZ3gvZG81YXI0MUthRTVEN3JHUE0zSXdLRjdjaXlmdEVla0R1VUtHMFN6aW1Wak04SnJxNEp2U2ZablNoWTZHMGFJYUN2V3NqL1Rxb1dIOUxobkxqSWcvTWJmdmFEQ2I5SVl3K3JPaVFMZllNekxFaXVVVk1IbFZUTmJCK3ZVSkdCVUl4bjdDb3k4amZNajJDVXN6ZzRUbGRzcDN4V2dhMTFKN3E2cmdzdXJhaGFodFdDaHQySE1rNDR6K0M4ZGZ5RXMwdUs2QWptZTN4UEtJQXBYYUVxR2drbmxNM3JFT0VteVBYZEp2THRtSDladFdoaHNHUDE3S3BqVmN4WWhpVjB0TStIOFRsWHRKbENZbFp4WVJ5VmlZTGM2WFBRS1BZa09lTGFLd2pNOTdWVEQ2RzBZSjh3NllxSzNZME1EQTIwWXh4RWhXa0xEeERVbDVZckJXRGs2d0R1a0FUR00yejRzUWdYN3FjaGhJc3hqd3doUmtoZ3hOSm81d2xLU2F0Q21wR2thZWszUnVDUWF1YmUzWmZlaWhLOXBZOTVyWUVBWEhGcGhLM1JpS0VXekRTTnNRUTROYlJac1FoTDdzQlhjMUVSbHJSZ2ljMGMwWWk1VlhNMzBOWlgxWFpDbnJaYWVlbjJqSE1Oa3c0aFQwTHBnYTlDV0JCc2pKTGw1eFd4MHNHZ2RSZDlWd2FkeVEyODJLbTVuMUtwWXdDemRxL3p4cDV0V0Rhd1lDOUxDc0o3eWc0QlZrclh6SU9tb2dNd3ZKNDdma2dzUHlIbkxYUm5Tc3ZyYTFDcEwzeHhQWElkNThMblBkVXRXQml2R0tUblI1MFplUnBiMXRFTUdQcHpBUnB0UTdyTXR0aVlYNUl4OVBReVFOZm9ENVhJSDErUWxGTDVJMk9OYU1XWTlIcjR5WHV6NURiMk9UNFdrL3JDSkpjUFNvbXZ6N0RLOXpTWTllcE94NHpyT0dvS1l3Z0Y2ZzdHUCsyMDJUZGZidVErVDFMTmlaT2N3OUdTUm5va1pheHZOUUNHdzFSUld3Wm90a3ZwZS9qMmlTSmVjL3hYZ0RQVzY5REprM0VOOU1UMVdUZXdZYzJYK2YrNVhyUkljTzY5UTd4dkd6cEw4bkttWWNsLy9Rci9OODhxUDczclBuM1lVQmJLUFh1dS9JNmdQZVkvSmdvWFhqcEZsMy9lT2JXTm95MEQ0Wk0vbnZOZTAwZXhNWHdMR05BZjk1RVh2MkNQcmFVcDBsRFZHakk0YXBVLzJ2OERvdG50S2YzTEhLTEhoSDE3SE9PcDRoNXA2YXJ6anFkSCtBMHpwMTJ0S2UveWRBQUFBQUVsRlRrU3VRbUNDIgp9Cg=="/>
    </extobj>
    <extobj name="334E55B0-647D-440b-865C-3EC943EB4CBC-7">
      <extobjdata type="334E55B0-647D-440b-865C-3EC943EB4CBC" data="ewoJIkltZ1NldHRpbmdKc29uIiA6ICJ7XCJkcGlcIjpcIjYwMFwiLFwiZm9ybWF0XCI6XCJQTkdcIixcInRyYW5zcGFyZW50XCI6dHJ1ZSxcImF1dG9cIjpmYWxzZX0iLAoJIkxhdGV4IiA6ICJYRnNnWEcxaGRHaGlabnRTZlY1dUlGeGQiLAoJIkxhdGV4SW1nQmFzZTY0IiA6ICJpVkJPUncwS0dnb0FBQUFOU1VoRVVnQUFBR3dBQUFBOUJBTUFBQUM2bXBHc0FBQUFNRkJNVkVYLy8vOEFBQUFBQUFBQUFBQUFBQUFBQUFBQUFBQUFBQUFBQUFBQUFBQUFBQUFBQUFBQUFBQUFBQUFBQUFBQUFBQXYzYUI3QUFBQUQzUlNUbE1BemUvZHU2dDJSQkJVTW1hWmlTTGluNytrQUFBQUNYQklXWE1BQUE3RUFBQU94QUdWS3c0YkFBQURiRWxFUVZSSURZMldPMjhUUVJDQWh6enRQRWdnbElDUmtTaWdjSUlvNkd3aElVcEhnUUlvc0R2S2hJWU9ZVVFKS1BrSGNZRm9RRXBFalJRNjZCSkVRMmVMa3NheG5mQ0dZUjY3OXUzY21tU0t1NTNIdDNzN083dTNBSWVTajkwN0hQZnFlT2RrL1ZDQUJEMXVsL0V0d0hPOGRCMzNENCtWcTFuOEEyUDRIcUNCaTh6bE1KVE93dFc3TmRQaE9JMkFXS3VjSnZzUi9NWmVpM0VublZzaE4vSVhvSUJ2OXRnNnJWOFp3eEQzVjVKZ2E1WkhLNVRZTm9sZGZsM0o1L01GSGdJNzFISk54SGFkblU0YVZjaVF2OGJxR0tLejB2ZXlWRVhOdkZ3U2JhL212UURGSm95anpnbW1zT01kU1l4czk0UTc3NzJRb2MrYVJpeUpZUVRiM21Fd1dCZHV6YnVQbnVNRVlsUDBvZjdDV1N3cm1DVGFvek0rdW9XL3ZNMWlzTTJjcHNERmJPQVBiUzBqcllaS0NsdVY0U2p0UFZuRzc5b3U0eGx2VEdGcStPbjk5QzdqdkdySXhhbVN3aWh2Sk1taTlkR1RpUFdCR0RsWnZCL2dLS0ltZHFTL2JNRnlTNmltc3Q4dmxSVFd4TE5LTzhGTDZpT3BKbGg2S3dlaldva0FXMGd6SHJzc1pBcWJVR3pUOXd0RCtGdmJPVTdOekc0Y1M0M1djc3RHRmIwRHNGNktZNm01YmJsRnB2cHYwbXFzeERITlpLL1VBU3B1a2FkNGpoT3k0NlJPYVRKVjZVSWV1bTV1T213cDZBbWllM3ZZMVZrcUpXcHc1VVFVVFdsTitzdHlhaHFMMGs2dlcwc3lXVlV2UFdtdU5WV0tiUmoxR3k0MVdvVXhPWEUwZUxLM056L2pDYmRmMDNPamZKR1VGSkhuMGsydmZPaGM4MDA3V29PcFpDSDd3UEJ0c05kTWRUUUhZV0NvSmJETWx3YzVwdkJUR0JMVEZKTm85K2hXWTNIR2xzSytOazFFVkUxaDNZTW5SaDBsNS9haXlOL1pyVWY3RDQwSkRHQmMvZ2o5UFJ5R0pyVUFnMGVTRmxkM3lURGJEckdNREpjb2Z4dnU5UkNERFJsdXhYc0h2ZzAyS3RqOHdIRHZNSmllSk1HZncwY0diNFBScGlRNWVISUdvLzgwaVRzd2d2NUR4V0pGNGNLWWlCYkhtcEhJd0JUSERsd0JpK1hrSXplRHJpTktITnVKUkFhbU9MWVl4RVFVaTVYbEkyY2prWUVwanUwR01SSEZZaFVaVGMveVorOGlnSm9zdGl5WVhoUzJFMzl3MDRIRkhncW1HenpuVDMvRGtHcXhWY0drS0RPSm00RUZMYVliRHBzVWwwMytRUXhuTWJxRnNQRENEZnU3bGtIQzIrc0Y5YTRMeGxlNWJZd3ZYMDRpL0lNalNmVFF3OXNadXBIV3hXSWZVUXllK243Y1ZkZFNrTXVmWFRpbU1uZXg0RVlEZU9LNmF6ZFR4SDhObWZzMzVncmRVd09vZnkrcmRITUNhcnd3QUFBQUFFbEZUa1N1UW1DQyIKfQo="/>
    </extobj>
    <extobj name="334E55B0-647D-440b-865C-3EC943EB4CBC-8">
      <extobjdata type="334E55B0-647D-440b-865C-3EC943EB4CBC" data="ewoJIkltZ1NldHRpbmdKc29uIiA6ICJ7XCJkcGlcIjpcIjYwMFwiLFwiZm9ybWF0XCI6XCJQTkdcIixcInRyYW5zcGFyZW50XCI6dHJ1ZSxcImF1dG9cIjpmYWxzZX0iLAoJIkxhdGV4IiA6ICJYRnNnWEdaeVlXTjdNWDE3WEh4M1hIeDlmSGRjWTJSdmRDQjRYekFyWW53Z1hGMD0iLAoJIkxhdGV4SW1nQmFzZTY0IiA6ICJpVkJPUncwS0dnb0FBQUFOU1VoRVVnQUFBaGdBQUFDOUJBTUFBQUFENUJsWEFBQUFNRkJNVkVYLy8vOEFBQUFBQUFBQUFBQUFBQUFBQUFBQUFBQUFBQUFBQUFBQUFBQUFBQUFBQUFBQUFBQUFBQUFBQUFBQUFBQXYzYUI3QUFBQUQzUlNUbE1BTXU4aVJGUVFtWFptdTkySnphdHBGUzg1QUFBQUNYQklXWE1BQUE3RUFBQU94QUdWS3c0YkFBQU1uMGxFUVZSNEFlMmRUV2dreHhXQVM1clI3STRrcjNRMkpDTTJKb0dZdUVWT09TVE1rQmhDY29qRTVoN0pJV1lUQXBZZ0JwUEVNRHI1WkNMaGdBTStXR0l2UGdReXkwSVN5STlISkxja1JQS1NQd2hoUkNCL0JpTmxFc2RlajllVlYxWHZWYi91bWE1dVdkUEw5bGIxWWZwMTEwOVhmZjNxMWF2cUtrbUlBc2ZNMWRVQ3NUeUpzaWJYUGFscGZqV3Z5d0NES0gwMUNqQ1FSZTBsQ1Vkb0prTE1QZk45aFNMQVVKcHhDVGdNZnprSU1EU01SMy8reldVUllLREpVS2NBSThCZ0JKZ1lOQ1BBWUFTWUdEUWp3R0FFbUJnMEk4QmdCSmdZTkNQQVlBU1lHRFFqd0dBRW1CZzBJOEJnQkpnWU5DUEFZQVNZR0RRandHQUVtQmcwSThCZ0JKZ1lOQ1BBWUFTWUdEUWp3R0FFbUJnMEk4QmdCSmdZTkNQQVlBU1lHRFFqd0dBRW1CZzBJOEJnQkpnWU5DUEFZQVNZR0RRandHQUVtQmcwSThCZ0JKZ1lOQ1BBWUFTWUNKcXh4eTc5RnZ0UzdweUR3T0pIemhINVBvcjZpKzBpaFpGU0ZvcUhlUzNKSXBuZWYzSGtXWUV5UFF3dzdtd1dpSWhSdHVRNUloZlB0dXlZRGZrLzl5TWF2M25tOVJ2QVFzclJELzd4YkVIRDBaYXI3bHp2ejlDYS9JKzdZQTBOZ240TzNKRXB0Qkl3bnZqYzg2L2Zmb3VLck00RllGejk2Vi9NOGVkYjBRRlBteTFYQWNZVi9ZTGY0NVhJaGNFakY1YXJBR05XdzdqRDYrUXZqUHJ6djRWdGlBa2o0UzhNVUFsUWpwV2dHVWhnU2NxREFBTUp0Rk4rdGRmTlpGL0s1YUFaU09CVUpvY05EN1JtZkMvSEQrN0xkN2hpNUR0ZGlkaEZMKzRQUDJNbWFSN0hDZy9POWR1Sm13K3lac3pKbTRtNnBpL21wUHgzNHQ2RERLT1o5Q0lTOVZZWHNMUDlMSEhUWnhnTEtUZmpnYllaZVpxeGxYSXp2SWF4a1hJenZJYlJUYmtaWHNQb3k3c0orK2t6REhBejNnMHdrQUM0R2Y4Tk1KREFtSnR4RDVySlM5RmppYUdoS3NyTWpkZVM3eVR6cXZhci9rLzJWR2p0MS9MVjljeG9Fd055dWxad000NUZBL0ovamxLWDduUjlRRjZWZGdwNlVaN29CME9udGtvbGNKNW5lbkpvdklFanlPZGNYL1dFeUlFQmJzWmg3VlJsdTQxbEtCdEdYWDVEN051bjdVbzlBYXMrUDV3NElWRGcvdWk3NHJvYVc4NFBYeFQxbnFWSzRjNXpEZ3g0STUzOTRYUGlFM0tJYjZac0dLMDNoVml5NHlFY0pvTHBTbzBLTWlwMVNYL3UzZ1Z5cDhmd3BnZkp1WmlNUlBaMkRveXVsRTlwWFZ1VEh6SnBTb2JSaU5hRldLQnBneGtjSmlvWU9SL3lUT21PZENsbjVadUx5aU9BMGgrYSs4VitjMkQwNWFqM2lNcHBudnlOa21GY1VZbzlLNGVtOUpkUklScjk5T0RaaEtkL20wWi9MOGxSQzZiMEZjS1RkQlRYdFJ1R2FxdWpUWlcrVHNhb1pCZ3RwUUJncWZSRDRSV0EvVmJIeDR2QmFCcy9BQmhHMitvRlRsVXpGRnRzSGhHTzlVdUcwVHVFcXEvUkdHQ0pERGUwbHlMTlpLQlNxMTVCZHo3cUUxaEgzeWo0NDlZTTlYZjZsazFPZlFtV0RZNXlZY3pvSHJSTHphUmwvMExnVVJFRDJveGJsNXFyQk0xSWZCblY1WGY5dUdHQW0yRVFDTkZEbzFZdWpFdDZ3dFZXWXBmYUM3U2NGVmMxVE5nc2ZnaUZkNmphUzYxdnUrajh0Q3FHR3dZMDNoUE1oOTVXdVRDV0ZIdG9uUGdLZW5LRWo1L1BtYXZWMFRaV1RHeFFpVE1sMWI5b3Jvdit1bUZzeEkzdUZIM0FjbUcwVkNYZzI3K3VpeERTK3FLTFJUcEpiWEFnQXpBMXgwa0FqWmR2alY3cEpPK05YN2xoZE1tU3FXWmlqRkc1TUk2Mm9ZaFFseE5kVWpDYjFFcWJZMzk0dGpuNFU3bzY1TEszcWV1akNJMnUvTmdiY3JoRDF4bG5Od3cybTlGSFcxWXVqTSt2UWptdFBrSVhTWDFJZld6UkY2anFRYXBTeitLMXpZRENQeTEvRDYydlAxSzVPdzRuREQ2YklYRmhwNElCOGxTT00xdXd4RWVrVStwTW9PM2Z4Q2pVVWRnVXF0ZEhlMm52a2RDTkZWcmZxcHRKbVN2V3k2ZUljSDdpOGZqNHJId2t2bmo4TXl3V2lQQkFtczFRN2xkSGhkNERHTlpTUUh2WlZzK0VZekhkU1NxUFNuYzlKanp4eXhSYTMyOWpOcWMwd0lwak55TElKK1BZaWFPQkJGMVVyS2JvY1pRUEExNEJmcmRhczI2R21FOXJBZlQ2dHF0SkZGb0lydEE2YUREYzFPZXR0RjNWbm5VR2luUXJmQ2hXMDBWSW9uTXNId1owSnRnNGpxeWJJWllTeTRlZ2FtcTVXWVptTUlYV0RMQ1ZnSHBaUmRmMzljOWZNMW1NT25Fc2tKaWFLcTNVWVFyRzlBOXVNK0NwaCtZSkF6SWVRclRJZU5DelliQTBvV282TkQwOTl4QVZlVWFxc1d6MjRUU2dURTJoaENhajhtRnMyQ0dBOVVTRjJDWGpZYXV5YTVuWld5am82VGwyYzQzY0ZyRDhIWFovVEhUQ2dPZXRZb28yZlkwdkg0YnRUT0RsVzB2Ukc2dkZ6TGVlSHF1TnViR1Z3dFMxcG1KZ0RmTEVwRTRZTUo5SWlZQ0xzV3JsdzdENkFIYUttbVFqdVdLR1NqWDVES3JWNFNGOU82WTRKV3ZFZzJQWkNZTXRWQm5Rb3IvU1ljUnVKOWlwRlN4cE04Tld4aFZoVWplMnUrcHVMVmFVcnFYTG9zZWlFMFprbkJVVlcxS1hYenFNMk8yRStZZ1RMT2s4dWVWNDdUekI5QndQaDg1bEI2OTNyWHZQSTFqWkNTTzIxNUFobW8vU1lVQ2Z1V0tLQjIxL0R3dTZkV1pMbkN1QW0wR1Q0aStyeU5EYUtKdGQrYllydVFzRzVFbytGNVFRWGNEU1lZQnpjMkJLdkdhN0ZiRi80cXBFTWd4ZUhPcVJzVFJRZG9LeFQ3VklwcUNySEJqMFF1QWxvUzBySFFZMGprTlR1ZzNTUmlINkhTcHcvam4ybXk5cmJ3RG9ybU9xZmJlajRZSUJobUxGNWtMTnQzUVlTN2FKNzl2eFZ0MzJhazRXWCttb1lIQXpicHBvQzdwUndIVU1JMkZOVEt6NDF3bURKb0hWUDZWQTk3N2tPVkJUbHoxVFB0QU1MT2pZeUNTdUFKTVc1WEFaTGx0eE8vdXdDbVV3TnBLbWxhWFZvaE5HanpRRHBwdHArRnE2Wm9CVzc1aFNIbGtZclJWengvMEw4WThoUnBjNlBqSFlVUW1nM1hYVUdZNk4ySEV5TjVLL1RoaDJTdnJMTnYveU5RT2EvTFl1bzVvMTJEU2xIYUN1Sk11ZXVnSi9RdnZkRWRGc21qWUI3YTZEVVM4Q28wVzlTVGMyUEtWckJqamhOM1haMVVCNVdVdFlLNnhSMWtsOUxZR1VsK0VyL0xhTzB6YmFQQ1VZQzlnNG9IeC9vQ0pZR00zSHpLMjVqMUpRL3ZtRkV4UG4ya0VxTGgrMTlySGphcjFGL1VvTDV6ZFNpVktYb0ZLcWdiWHZuSnErdWRFLzFER2dtYXhqMUl0b1JoTzc1WlljYldKMmNUT1pSUjJldDBwSVViTFBFZm90UGJKQUZKWERXRE0rVXlNNjdFdHRBV3ZSSHNWem5jRjFWVTU3NzZSdEZQcnI2QmtsWUppV2s1R04wMlpBSjdJSzZXcFJyQmd4akNYVTRRWExQZU1SN0RZTzlrUS83VjF6R05BOGRpRE5wKzZLdHBtK3VmWXV5eUpick1rUnBMc3lFcGYxTzZ6VHprbldtMXpFejREdnZjZnc4QmZpSVlxWkE5VUZJaGl6MXIvTExpZUZFSXpJRHMweGhNTVF1L0tkWmZFMWVBRXprZnlkRUE5ck5wU0Y0N3g3ZHgybXdIOGt4Skg4dTNpeVJ3aW41SFNCVHR6dFFHR0duYmdJMW1hVUI2UFdrN2lVNlRyTWMvYmxhL0hUbmRKY0pCK1Y3MjNDWjhKSTNwSlFjblBBNEplYTJRWGNjY2pyS1NsaERFaDVxY3p2QVF6UitNNHQrYk5sOWJRbnZ4MDkrclFTQ2gxemIwUS8xc21hTjRhdmFFRWxTd3pVU0YwbTV1ZTJHVUo4OHZid2p4MmU4bDdBNE0rN3VBeGQ3aUhtY2tSRHVNbTU1c0VZUzFVOUdEQmJ0STNWdU1qa3poZ0p1RkU5R0NLaU9RSDRZTHd5cVU1MHp3UE5FUEhNWjJSMWhPcWZPRGRwdUp1NDY3aW9vR1pzRlAxVVVMZlQ2QTRBUEtpQ01HaFVBYXYwbkE2b0VMZlhlVlh6NVFyQ2FOS2M2QlYzWjVKZitYU01Dc0lRZlJ4R3RjOXJFOUtWVDE5WEVVWUx1NU1CRHFmU2RYcmYxMVdFTVdkRzMxTnZKVlgwTTRTNEpuOElJNWIrc1BPK2RXQnl3aXBxaG1pY3dnSzNDTWF5VXo0cUNVTU4vWWF2dmpobEZKVjB4NmZPd0daWVRjMnd4Wit1RUdBd25nRkc2VENxL2xjZnB6b0hXdlcvQnpvUlJzNEczY3paOGJtL01lV3JrUGdsSE9aT2dwRzNRVGNUUm9YcVA3R29FMkRrYnREMUNVWUxQcFE1TitoNkJDTi9nNjVITVBJMzZIb0VvNlcrc1cvUkNoUDRxbmVzalEzYm9Pc1JqUHdOdXY3QUtMQkIxeDhZQlRibytnT2p3QVpkZjJDMHpzQmV3dHBrZFlJalhzRWRiOUQxQjBhQkRicit3Q2l3UWRjZkdMcHgyRDFWNEdiYzFIZGdqdDZ1L1BZTWhyVVVzQlIxRzJIRUczVDlnZ0Y3UFhBQjYxcThGRFZlQmsrQlk2djlFRnRsVHhPRzhMb3p3Y1p4Ukc0NURHUnAyNTN3Q3dZMGprUHplbUZUQnIzbkZoa1B6MkJzME5wM2NETnd0VExmb091WFp0ak9aUElHWGI5Z1dIMkFsYWhrS2RnR1hhOWc1RzNROVFwRzNnWmRyMkRBTUczRjlDRmI4ZXAxdGtIWEt4aDVHM1M5Z2dHYmZnNk5aa0FmdTJva3ZrSFhLeGpnYyswWUJQdDJHeWJmb09zVkROZ0J0V2MxQXhVakhwbkFoQThPWEx3WW0rUnQwUFVLUnQ0R1hhOWc1RzNROVFvR3JOSTJUbmpHQmwyL1lPUnMwUFVMUnM0R1hiOWc1R3pROVF5R2U0T3VaekRjRzNSOWc0Ris1K1JUZ01HNEJCZ0JCaVBBeEtBWkFRWWp3TVNnR1FFR0k4REVvQmtCQmlQQXhLQVpBUVlqd01TZ0dRRUdJOERFb0JrQkJpUEF4S0FaZnNBd1g1YlA5VmNmY1RYUDJGOTlaTUFxS1M3Z0g3S1pQOGZmYnVuVDN3TXQ5TmRPSzRTbC9pOVQySmwvRmkvMEYvQ3o5QWQzaXFlNXoyUCtIOGtuWXpPOWJpeHVBQUFBQUVsRlRrU3VRbUNDIgp9Cg=="/>
    </extobj>
    <extobj name="334E55B0-647D-440b-865C-3EC943EB4CBC-9">
      <extobjdata type="334E55B0-647D-440b-865C-3EC943EB4CBC" data="ewoJIkltZ1NldHRpbmdKc29uIiA6ICJ7XCJkcGlcIjpcIjYwMFwiLFwiZm9ybWF0XCI6XCJQTkdcIixcInRyYW5zcGFyZW50XCI6dHJ1ZSxcImF1dG9cIjpmYWxzZX0iLAoJIkxhdGV4IiA6ICJYRnNnTFZ4bWNtRmplekY5ZTF4OGQxeDhmWGxmYVNoM1hHTmtiM1FnZUY5cEsySXBJRnhkIiwKCSJMYXRleEltZ0Jhc2U2NCIgOiAiaVZCT1J3MEtHZ29BQUFBTlNVaEVVZ0FBQXFvQUFBQzlCQU1BQUFDSjUwSlRBQUFBTUZCTVZFWC8vLzhBQUFBQUFBQUFBQUFBQUFBQUFBQUFBQUFBQUFBQUFBQUFBQUFBQUFBQUFBQUFBQUFBQUFBQUFBQUFBQUF2M2FCN0FBQUFEM1JTVGxNQUlrUXlFTjEyaWUvTlZKbG11NnNhZFc3TEFBQUFDWEJJV1hNQUFBN0VBQUFPeEFHVkt3NGJBQUFUMmtsRVFWUjRBZTFkWFd4a3lWVytkcmZ0R1kvdHRwQ1NIWkNRVFhpSlFwYjJHOG5EMGkydEpsb1JXTTlDQWhzQnVrYUtsS2ZFUm5uSVU5SW1zTkpFWXRNRENXZ0RRbTBla0ZaQ1lJY2Y4UkJRKzNFUld1d29SQm1oaUxiNGlSQVFlVUxpVFhzbk84Vlh0K3JVejcxMWY5cDlhOXdoZFI5ODYrZWNVM1cvZStyVXFWUFYxMUZVeTlXNHQxNkxuQ0RFUktETkRzeHNTTmVCd1B0WlFMVU9IQzBaNytzSFZDMUFhc2pNdmM1d0hkUWdLWWlRQ0N4LzZhc2MwNEJxclJweEM0Q09mMzBRVUswWDFaYys5TGRiVVVDMVZsQ2xzSUJxUU5VSEFqNWtCbDBOcVBwQXdJZk1vS3NCVlI4SStKQVpkRFdnNmdNQkh6S0RyZ1pVZlNEZ1EyYlExWUNxRHdSOHlBeTZHbEQxZ1lBUG1VRlhBNm8rRVBBaE0raHFRTlVIQWo1a0JsME5xUHBBd0lmTW9Lc0JWUjhJK0pBWmREV2c2Z01CSHpLRHJnWlVmU0RnUTJiUTFZQ3FEd1I4eUF5NkdsRDFnWUFQbVVGWEE2bytFUEFoTStocVFOVUhBajVrQmwwTnFQcEF3SWZNb0tzQlZSOEkrSkFaZERXZzZnTUJIektocThjKzVQNWd5NHdaMi9HQ3dQTFBleEhyUitqdDQzcmxNc2FPNnBVb3BRMS93NHRZUDBJWDNxcFY3ak5BOVh2ZFdrVUtZV3RzeTROVVh5S2I4ZWRyRXQzOHhKZSsrUUNnTW5ieEwvLzlOOGMxU1NVeG8vK2wxUGZGL2ZaRnQ1NStOaE5FNmM5cFBVSkp5czNabmdPZmZmZEh2dm5LSStvczdnMzJBU00zUmJMSjduM3dDK0w2dlJmN05hTjYvdDBwZXVhZGRTM1JwY2RtTzRlWFptNDIwMHVzNXJkVTcyUGVTRkQ5bmlsMGlaMloyWmxNdDFsM0p2c2xPelgva1UvaEt6N2Zzcm9ZdjJGbFp6RFQ3RnQ2TUlNOWpLQ3UrMWEvTm1iZWFibko3bHM5bnNGTWk2V00xQ0s3TzRQZE5MdDB3dGJON0N5bU56SnJ5djVNVDdCUjFHU20wektMbUViUkNVdVArSk4wd1l4MWZJMTlaOFo2bE8zT09XT3B3b1VaTjFzZFQ2R0ZGQXlGMlg4b3NVRXhTeS85bDltYmhSS3Z1M0owL1g1Vkl6VVhwU0hCd2pMalNjWGpOTlVzNVJzellGYVhTMmIwWmNhK25jWnMxMU5NTk4zTzFmS3IyUTVmVGRBVVhDc3BielF0Q3AvemU1Z3UyeTdoU2RNLzJmeDJpWjQ4aWQ2VW9icVFkbGZScWJXWk5xeTdiTzlKQUZmWVJobXEyeGwzTllybTJTeEhXT0laV0FPVW9YcVljVmZ4a3RnTWREeFBWeHF6OE1yTFVCMW0zRlU4em1nR0Jsa2VxcmZZREN6OXlsQ05YYS8rWkFZbWhEeFVXMndHTmxkS1VJVzc2bmoxR3pQZ3ZPU2gyczc2TEhtay9zcExVSVc3Nm5qMUM5bVZnYjhlVGlpNU53dnI2UkpVWGU0cWQ2M1NxOWdKSC8ycTVDc1B4djlhd2p0STJmelgrNS9kU3JNMEhud3VYWlNYZitxckYxOVA2cDZLTC80cmp5aFRYb0lxM05YN1VmT1Q4YTkrMk9SY2NVMWhKb0duZEdNd2p2VUd6Nkp6RHpIMStmSDNzbnQ2QlV1N1EzQnNTcUlmOUFBNHNOQlBCdVlTRzRzRTFSVGVTMUNGdTdvM2Q0NmVXWEdnaHN2ZEtteW1uc3Iyby9VVmpWSFBaWWZtN2E3TnN5OGlsbmtrbTk5bHlkWUwzelEvcTlTakZmWXI2ODBoRDVXTWZyc2JQYTBFbFRHWG9JcTN1bmt5L25EMGRqWTIzKzcxbkRscjhQL1lvRkhyYTREMVV5N1p3NmlEOEZwTHphMHlVb1RKb3VLVU51UnZZWkU5anRiNHV1ZnZsU0Rkbmp0VmdpcmMxZWVUV0VxYm1RZVhqSEhvRnV1bDlEa2VnWXdweURhSHcwVFpabGJaaFZIWTdCOUUwUUxOQWhoaVNhU0lvMW9wc0wwa1ZLblBEbnIzb3doempNTWZNbHJUeVJKVVkzWXgralNuWHJYODF2TnJpYStjODVITXFHa1k5MHcwTGNMbXBUbVJyajBDeHcwbUk1ZUxVa1dic1pPVlA2WjluUWhOR3JKZjRIWVk0OVk2R1dIVFdybGlWTGtGdXVoeUJ0aXJIWDRYMTdEaUNDTDZXdTROSG8yR2hrbzF3d21RaDFtNUxjc3NkRGd0NWdZdzRscmxVeSsvYmxkRGRZNXRKdVM3Yk16ZnpxZ3VYZVZqUlk3OFB1a0liMmczZFVZZ2FkejNuMVUrL3ZCMkpaYllVai9OTnJsaFRXR2pQVkMweWRTMmFNNkZLYWhpQVc3S0FYOGlqa1QwbmI1N3Rnc29LZFpWL3M5U3RnUmZiSWIvRGwxckE2ZjhHZ3M3L0xRSGVyUXZaRzVZbzRmYWFadkd0cEU0VUVPeUFCM2xkZlhvMVJDYjgzNnlMNHAzeGZzYlZmVWN5bENGdTBwN1ZDUFRZSFhNdmp0NzVLRnd5RlZUYXlnMFNMNXdzNjBUODMzZlNteXNNb2RBcHl0b3E4WGQrOGVDZWdoSENLbTNXY1pGVk9YOExkYlZiZjE2MUJ2bmdqWXF6NFk1elY2bG1QdFZmRGp6RzY1ekd0Z2lLLy8yekNtc3hWVUNWa3hxeGtqNUI2c3U0MkhKNFl5MFBRY2xUZXJldFo0bXljc1hvM29vM2hKbnhrTm9vYTNLczJGZXU1T1hONUpIZzk1STFyNGVQTzk5cTB2eWhxYkY3enhFc1o3Vm1GSzJwZFN5bHJpdGUyTEhlUW16L0orRXBqSDRKNHMybFNsR1ZUOERud0UzRlc4cjI0NnE4NVZZNHZOdzFLZjNDV2VBTm4rUlBLTld6ODE1cUhlRTRoYlZZbzZTU292WjVJQVk1SDFsOFB1cGtxZ2xUKzBaTFNtU0RlcUdLckVTeGFnYTBkVllEVDN3WHdlcTgxOUd3M0FCWkF6TmNGY3hnNTNTUTFtb1BzMUhseHB2Y0ZkcDVwOG5BMHRzZkNncUdiTHcxcDVJd0lSazRuWkRQVkNVQ0NOUmlLb1pYV1htS3JYRkxkUVB2Y041L1hpWHhFTkw2cmxJWURLYzkwVk9EMnp1aHg0VHlVZ2hSeVhuVE5wSGtOMlZoU3RrTW9tSXU1Q09sVnBTalpmMmtPam9Qc3BTUDJ1ZzhSUHMwMGJ1eDRoTDNJMjN4TmNEbTZxV0wxZmdIN2d2OVdJOW9BcVJVb08wTXdBRlRveEQwcnRCQmdGbFRjRjdKSjlnNmJGNkZKRUE0cm5hbDhUdFV2UnRKWW9xbW4wM0dyeDBoNGlTTzk2U0hqT21JOE5SemNXTXpGMCtSWDc3N2hyZHFVUFZpdzJqc3oreXJpZ3lxRUl6NU1LMnJXM1lhbG92dVlxWUFRUWxENGx0OVNaMTZkd2Y2N1JJd1RibFhxY1c4VTA5WmhBTE1td1JPaEV0eFc0cDQ5OGhHYm00dXhuelMwa2c5MFRvMlU4VXZyb1dxUXlxc0JSM0JVVlBQd0ZOUklvVlZMbTZlbWlPVXNXUlNmeG5idjh2TmkxaXdFSmpoZzhSWGFjQ0Zycm95YVQwVXZ6YzdJOXVQR05YOFF4N29ucEFCamFLT2hKb3hjYzFUVmt1VlNvU1EzZExLU29yV3poYnRmV1lRZWVNb3hVM2xNcFl3cnhuOUhDR2k1VXNuTkpOV2o0QXJ6eFVPcTNXV0loamtMSW85bDBGdmlxaWhPRUlVVkhadlJCVk5MVXVCV3hvOXhBbDE0VXFSc3krNkpETGllUTFHVlNWQ3dCMVZOWjB0Q21rNkwrTnYvc0xuYkZTcGlOa1ZSUmtDbEVkNlRFRGdJMW81blg0cS93aFdzb2tHVnByUFoyMXR1STFTa014TTBpM0htZmNMWjdpak9FSUZSTWF0WVdveG5xVURaU1djT2FXcmpCaytVOTJsRWx5T1pHOC9WN0tQT29GbGRiemFNVnBQSEs2YnpoQ09SVFo0a0pVK3pxSXdwU1djQm5ieFF1MmJETTFsV0RFZElVb2VDR25McUdIakZhbG9sWXZxT0RnbmttT1ZadkdKVWVYb2FYMDNLWXJjMUtGcU9wNUVjTkFtVmhJdXBhWUZkcFZScEk3a1R2aWtaNitaNjdnMHpGS3VFejdnZzRjeHlJVmJUK1VpU28zOEIwSnVwVXpjWjkvOEprZGtjcjdXNFFxN0RRdEF0QTVjemxpeFlielJIc29qMVV2RG1scS96bjJCZmFDYm1wYkQ2K2tFQzYzMU9rMmNlQjNPV2Vhb1RTRmxnNEVrWHdaemRIbDRHSzlrSzhFVlhxcGVHRms2cm00YTlrTFFMdjZvTU5RT3BITitDd2FHRDZmdlcrVlJMbjNCQUJBaDZDSU4wVlJwYjlvcVNzSWQrOG45enVQbzdKZkh4YWhxdmN6K2ErdXpvVG81TysxN0Z1aFplMGMwVVRLZzZCRFVpWlFMSmh1TmZJdFpTbndDRW5mRWZoS3gxWmtlZXJXZkVkU2dHMW1XUkh2SkFsc2h0MUtXVzlKb0c2RnFPb2RRS3hMdW9xSFB3Y3BzVkg0QkpJcVFncmpKTUlOSjNmdDQ3U3IyaGxNK29PNTVsaDBETG9xZTVpSkFzankxSzNIZmhNbGNDS2t4ekF2SUZnQnlLc3BPNVBpTE40TkhKR2xSekRUV3MrTkpwOFcwdzFmS2QrbmJtQnFGKzV6akZIZHAra0VNbEhSTlVYRHJ1NklmRStoMnRrM0tmTFM4Rys1WllGajlVaVEzQlR2Y1FHbThBYVY1VEFYNm1xUFZQSTVOUThLTWVaejVBajJVanlna1ljT0phT0ZlNTVZWmgycjFxQmFXeXFEQkVBNVN2TFFic0o3Y0d4UzVLVTN3SUE2T0dReUNNZUhCYTZUVSs0RHFXVmFVcGIrVTRocWgzeUFvVzJ0ME1PRHRLQW5rdS9SRTQ3azFMN3daaFJCcWRaMTZ5YkVLTVU2VllBQktvazNIOElWTHRoaFRyaEx4N25vekVWOHdOY2E1dHlkRlZhSTZvSWNjT2phNTAxV0tJVHhIR2FOSS8zYW1TaDhGZSs0NHJYeVdVRzQvSEtLb1NOdEhJZG9oOWR0NzNOdGtvYVBGMFFqYTFybDU3SUVBSjFIRkQvcEdFdnZoTVg5WjVnbzZSejdSeW4rampoejBlUlRYWi9jTlRkcnNWMWRrZTVoaDExMFRmNlYxSlJnMW1YU2ZlbnpqaXpMbkNFekMyN0lzYnJLTnMzaTVFeFBsNWZza3VLOWJZZHZaa05oMWRXanVVQ1d0SVVKYlBiM1l2WmJ2R3lPdHZrVml6dUJOcUFIcTQ5aFlMcWc0QzRjditaK01Sa0FCMGttNzAraHJrYURSQ2ZuK3JhcVlqUFlYQkxraVpibEZKV0p6V2N2NW1uSnNickFEbXhDOU9RTUpjL2pjREJONkh6QjlkQ2dhcWNHSjlSNkI5VS9mQmx0Q0tWN1ZaN3pNWGljeVEwRy9LTHp1M2lGWjBpODB4Z1FXQk01V1ZSaE1hcTNrK05lcjZYOWlCc2x4bHBKNXdsQ2RZS1BvUkNxTjR4cFNNaDhEM3U4SGozVmY4R0lyc0xJbjRuSzVHL0wwbHdVN2JLM3RxS2ZoVjQwK3V4M28rZ1o4Z2tNSG1keWtmMUJGUDBKQnVrU2U5eHQvaG5GdmpsdGFSaWtHTlc1L3VVbStqSGV0TnRWczVoZDdNN1ZpbW9Ua1lDWXZXRkdWK0gxbWQzTGpLTzVFWk9uMk4rUCtTZG1uM04zTTF2NkttL3EzMUgrR3J0SVhvZ2lzWTRkcVZJalVZeHE5RHhqV0ZzY0d3dzh1U3RQTEthSzNkbGFVWTNtUHRtLytIclhPQXlBMWVQWWJIamV6cUtxK2JFWDJTOXRjWnFmK2V2K1MzbkJhVk9HVFAvNUt4ZC9tU1JmNzc4c0VySmlrTExkR2Q0U1ZLT25YaG4vNFdhYWE1UVptV2tLSTE4dnFrS3dFU3VGdWJRTlpkOVNYYU1qdFNVeFV2YUtoWldoNnVLR0pldTZ5dDFsUGxCdEdjK1Y5aDE3bHBsMTkybTZVa3lBNjhVU3JvTHFZc2w2elc3UkI2cUg1TkdqcWJUdnVHMjVCSFpmNnNuWkRySkw1bFZRWFNDZ1hBSXpaVVJjZ3cvd2JHSWQwY0pJZXVaSVlvVnlnTGxhSzQvL3J4Y2tEdkx5QzVrbjFRVXJWNGlUYkV3eVdkWG9XZDFpbDkyazUxamJmWnNlWVMyWm5XS042cHk5dWlhNkd1L0piMDE0a0NYM21wOElJU0ZtT05GOFFBQk1yNnZuRkNtQkYzNUtUN1ROelZIRFhOb1A3ZmdLRWRaMng3Unk1RGlvWWNsLzVjREtWc2cwOWZDclFGMmZydks5cy90Sml4MDI3bExUaC95dHJaa2hwRzBOT1JIVmVrYy90ckRvT3E1VktOWWFhdmhWRVV6VVUrc3FORlRpcFFLQ2FML0hmVWNlWkZIWGhQMVRmRlVUK0Vrcm5HRExTYTdLV2tDM1BabnJVaHVxQ0VEemlTbUpUR01JeWl0WmtZeU9LY3Z2OFFSUkNwT3ZZbnFSRys2Syt3a1ZSWUtzTjRtM1dtTWNBSnNsTUtHNE9tWndwd1A5WGNSakdsZDdJcnR2TUZaTE5yZ0ZsRHVEMVRncVVNMU5FbHFCdk5wMGRZMWQ3UEQreWNBVlQrSmFoUVVZZmtDazVkOWIzQ2g0dkViajZKWWRHcDIrc2JKZDIzUUx0YUZLdjlSNXA3VkViY2FYbzh1dTNXZ3NkTm91ckM5M2gvMVJLalE2dmV3VFBmOVdFbFlicXBINE5RNG1pMDJ6NGNVSEx4K1llYVEzUFB0V0g3MzN6NmtXcDgwMmFadXpxcUQ2VUwzRGZpMktmb3F4dnlwcmVybXV6KytYTlZSYi9XclZxQysxV0IrcXpTRjdxYy9HcGFCaUxyR25MK3JLN042SGs5cXMrbENONWo3YXYvamFaZ1ZzNkFNckZVaG5nbVJ4NG9WTGphaFdSNkJueDF5ck0xNFA1ZUhFSHZhMW9McklqcThIbnl1MTJqQU8zMVFVY0Myb1JvY1RyYW9yUG9vdnN1MDNKcGJzUWhWZisvcTNqS0JuUG9PZ1JYTGw3N0ZtbVBJSzVyNllWek9ENWMrdlQ5d3BCNnI0MnBkeFVxc25qQXBDUVJTeXJBSFZpYnY1ZmNiZ1FOWDYyaGRPOFIzelI5cld4N2tEcXFYdk9JdXEvYlV2N096dGNDSFlpNklUSVFIVks2QnFmKzJySTNmMk9LcGRJUzJnZWdWVWs2OTlxWFBjdTFKRjd3QlZPVjBGVkNkSE5mbmFGelovNkt5ZzNMMURnQytnV29vbUVXVHNhdXByWHhTTFJqQTZXQUFDcmZTZVFiWERIU2ljTE45UFdMRUwvYWFRZ1NNaElvRWZuZ2hUa0QwVEtBbkNMWVBxOEJTZ3RKamMvWUpqSlUxQk05blo1NEFGVkV2VkpvTnFzcVdIR2Y4Z1ljVkJ0THRTeGdqN1Fja1ZVSlZBNU4vU3FJcXZmWjNUY0lmU0hrbG1GV2dLcU9iREtXdlNxSXF2ZmFtRkZPYW9BMGw1SWcxc3NBQ2xvR2IyV0pPdmZXSFJMMzk4c2F0bS9xZ3REV3hBZFhKVUV3NmNROWtYckNQMU05R0l2c3daVUwwaXF0cWFLbmNWeHpmT3BMUmdWMHRoVGR2VmhPR1ExbEU0ZmtyV05Cb2RCMVJMNFpRRVRsVFYxNzdnK3BNMWpkUzU4S0NycGVBNlVWVmYrOEtSdEgwcFFoOUNEYWhlQ1ZXNEFISmZDUWIyVElwWVZIdmlBZFVyb2FwZGdMYmNDWUNZVmZWRDE0RHFsVkRWR3RyVHY3TFJYKzRKcUY0SlZiMmdNajd2eGo5bklLNkFLaUdSZXljTGFwNWczMVVMS3ZXZGF2emM1NEJrQkZRSmlkeTdDMVgxdFM5c0NkQVBKWXlQOXdWVWM5R2tDaGVxQXlhRGZsZ0UwQ0dURlgzV0tLQks0T1hlQ1RiVEFxZ1BFQnBIS3hhVUN4RGlBTGxncWdvWHF1cTdPL2hKK2tOSjJkNVhMRUZYRlJSNUNSZXFNVmxUNkNxaHFxSUFZWWNsRDBxajNJWHFnTDZnaERDQVJMVXgxanhCVnpVV09Ta1hxa01tVjZmYktyaHlrM3dCaUFtbzVtQ3BpMTJvdGlsVWphV1Y5QUhrbDgwU3ZvQ3FoaThuUmJDWlBnQis1cmZPeVJ0c0tIODgxYUJ6Szd3NG9NcFJLTHhjcU1KTlBlSk16MzEzZ1kyN1BIWGJNQUFCVlk1SThlVkNGYitGNVllMjV3YjM4V1dZVTZTVyszdUdsS0NyQmhqdXBCTlZuRmo1U3RROHVleEc3MkdYbTFGalpKMk1ENmk2b1RSS25haEdQOHI0UDQ2R0dXZ09HZnNndTl3eU9JSUZNTUZ3cDkyb1J1LzdqLzdGeHpsSDgwOWZIUC95cHNVYmROV0N3NVhKUWRWRlNtVUJWVUlpOXg1UXpZVm1pb3FBNmhUZzViSUdWSE9obWFJaW9Eb0ZlTG1zQWRWY2FLYW9DS2hPQVY0dWEwQTFGNW9wS2dLcVU0Q1h5eHBRellWbWlvcUE2aFRnNWJJR1ZIT2htYUlpb0RvRmVMbXNBZFZjYUthb0NLaE9BVjR1YTBBMUY1b3BLZ0txVTRDWHkwcGYvb25WTDRCeVNhbWlKWC9Oa3ZtZlFVUVE3akY5czRLT1ZKWkRzaUEvdjdCcUhoSW9aL3RCb3ZqSlkvRzBQNzFUK2Fubi8wZVFOcjVSbWVYL0NlSC9BVFFOWVY1YlZWOW1BQUFBQUVsRlRrU3VRbUNDIgp9Cg=="/>
    </extobj>
    <extobj name="334E55B0-647D-440b-865C-3EC943EB4CBC-10">
      <extobjdata type="334E55B0-647D-440b-865C-3EC943EB4CBC" data="ewoJIkltZ1NldHRpbmdKc29uIiA6ICJ7XCJkcGlcIjpcIjYwMFwiLFwiZm9ybWF0XCI6XCJQTkdcIixcInRyYW5zcGFyZW50XCI6dHJ1ZSxcImF1dG9cIjpmYWxzZX0iLAoJIkxhdGV4IiA6ICJYRnNnTFZ4bWNtRmplekY5ZTF4OGQxeDhmVnh6ZFcxZmUzaGZhVnhwYmlCTmZYbGZhU2gzWEdOa2IzUWdlRjlwSzJJcElGeGQiLAoJIkxhdGV4SW1nQmFzZTY0IiA6ICJpVkJPUncwS0dnb0FBQUFOU1VoRVVnQUFBM2dBQUFEYkJBTUFBQUROSUM2Z0FBQUFNRkJNVkVYLy8vOEFBQUFBQUFBQUFBQUFBQUFBQUFBQUFBQUFBQUFBQUFBQUFBQUFBQUFBQUFBQUFBQUFBQUFBQUFBQUFBQXYzYUI3QUFBQUQzUlNUbE1BSWtReUVOMTJpZS9OVkpsbXU2c2FkVzdMQUFBQUNYQklXWE1BQUE3RUFBQU94QUdWS3c0YkFBQWQ2RWxFUVZSNEFlMWRiWXdzV1ZtdW1lNlpPM2Urd2VCZUlkb0QvaUVvem9pSlFpSjBtM1Z4NVdQbm9xenMrckUxUnBMRkdKaHJqRkYvWUEvSTZpVng2UkZZM2RXUUhuOFFOaEdkQWQzd0E5ZWVYd1pqY01ZSWNVUFFiajlqRkRKWFlaYWVYZTQ5UHVlelRsV2RxanJWWFYxZDdKenpvK3Q4dk9jOXA5Nm56am52KzU1VDFaNVhTS2pkWEMrRWoyTXlCUWxza29NcHRPcWFMRUlDYnlZT3ZDTGtPQTBlYit3NDhLWWg5d0xhblBrOFFUZ29nSk5qVWE0RUZqLzdSUXFkQTY5Y3NSZlQyaEp3Ry81eTE0RlhqRGpMNWJMMHlJTi91ZVU1OE1xVmVxR3RPZkFLRldlNXpCeDQ1Y3E3ME5ZY2VJV0tzMXhtRHJ4eTVWMW9hdzY4UXNWWkxqTUhYcm55THJRMUIxNmg0aXlYbVFPdlhIa1gycG9EcjFCeGxzdk1nVmV1dkF0dHpZRlhxRGpMWmViQUsxZmVoYmJtd0N0VW5PVXljK0NWSys5Q1czUGdGU3JPY3BrNThNcVZkNkd0T2ZBS0ZXZTV6Qng0NWNxNzBOWWNlSVdLczF4bURyeHk1VjFvYXc2OFFzVlpMak1IWHJueUxyUTFCMTZoNGl5WG1RT3ZYSGtYMnRyNDRGMGplY1BYQ3IyRFM4eHNmUEEyODJKSDdseGllUmQ2NitPRGQ1Z2JQTklxOUJZdUw3UHh3V3ZtQjIvbjhzcTcwRHNmSDd3ckhMekV1ZkJIWC9UaVR6Nzh0SzlEdkZmb0xWeGVadU9EUjE4MG91RTRYWWgzZitJWlRvZmY1OUpKWGFtbEJMcmp2NTkzTHdmbGZ6TmJmTk5UQXI2TFRGSkhZQ09CQXNCYjVKQ2NXelQzUnAvVGJsblFPcEpNQ1JRQW50ZmppQnhsTnVaNXRWOW50QU1MVWtlU0tZRWl3SnZqNE5tdFpPK2l4Ri9QN0pjanNKQkFFZUROY1BDSTNhZVUycUQraGtYUEhFbW1CSW9Benp2aDZPMW50a1lKNmoxOHlNQ0swaEZsU0tBUThGWTVlSmJqYWRaOXVDY0RGTnZpUXNEemZJN2VobDJyUDA2STNTQzFZM2Q1cVlvQnI4bkIrNENsSE0rSTIxaXdGRlVxV1RIZ3pYUHdicWMyRlJSZWNSc0xnVERHaUFHODR6R3F5NnA5anQ2T1RHZGN6OXpHUW9hRXJJcDlRbmFzQ05PSmhJdk1kalpjSVRmUytWbVhMdjZFTmVuMENhOGRGOXNIakppakFqak84cEUzYkZueTh2Y3NDYlBJZXUvTG9xaFErWnp0dW1MWDU5ZEQ2TjlzMmRHbVVyVTVlb05Vb3FDdzhjMGdQazVzbFd5TlU3M2t1blgvb3dXMVdQKzF6MzZWNzlLYy8vUC9mT1o0VEs1WE9YaTJtRnl4Y1dOYmRLbi9meFpFMVNHNWR0NHFwak4xTG03eGV6b20wM3d1TXMvckZESmlyaGFpYlkxNTY4blY3LzdlaDcvNitQTmFlWTI4WFV1TkVhMlRtL2Mvd2NOakQzVEdCYzhUUjFtdVcvWm9kMkJKbUVwMlp1blVTV1V5c1VMdWVBb2RNVGlzNWxZbS9mWXFndjZjcFVsbGRpT3QxTExzQ2huN21iTnNhU1N5QlNhUjBFcHloUXhHWWpYcFNqN3JhcWxmck42c3RyazQrL0J2d28wYlBtSGdQenRwSEViaTMrRGdoZnM2RWlmYlN2Vk82S20yclZZbUhRYmZYcWk5UmpYVjQyVU9Yb21UK3RYcSs3ZlhTR1JtbnllMldrRUk4NGtuempoNk55YmVrR3pneEhMN1Y5SlA0WXJwYUNmY2JLZWFPcFp3a1pWbWVkV3R0YU93K01wTW5aRG9OSGtTelNpek84bHQxZmpJczNhUkpYT3lLMW45RmpnS2c5a29jak56RlozcmR6bDZaYW52elVLOHNoSFo1a3orN1hwNkJaOUUzWm1MRlQxeUxGeGtaU25EL2VrYkNyV0lPaEpGRWw2c21EVDhhaDdncVhmNDBOdUszc05FMHJVS0xIbUxHYm9qemlQSGRzbDJveXJNUktTVG4ra21CKzk2L3BvajFGaUp5MlVFTHVOVldZNVljVkZ1Y0R2ZGl1WnRaOVNKMHBlVkZpNnlrRGR2WW0xdlp6ejFFMnRZWTV3RkhvNGpuMnJrTExwYTBVWFA4b1doNk8yTWx0NHRiRGQrdFBacHJTend0bU5tbnVmTmtoTDlHSGx1cmNIbnpWSmNaSDRGVFBRczhBNWpaaDZrU1NyUWNST293a1ZXMEU2cnFRV1ZWNnZDQTV3RlhpOW01cUgvL1FwTUdVcU1ldVNNRDcwalBXOHk4YVVxdlBDUUJaNXZlc0pPS3JCWUd6SEo5Y0tRa1lOdDVob3B6UStYM0tVTThHRG1HVHlaalFxb3ljWmJLczlGdGhsWHdvMDltbWhtQm5ndzh3eFAyRnpjY0o5b0orMlo3L0o1YzkrK3hvaVU3U3I0Q0RQQU01bDVucmNhYzVtTktJTENxNjF3OEF5elJaNm1scDhaL21zR2ZUZXk3SCsrODZHdGFKWGFNeCtKWmlXbDcvcmkrWmRaMlYzKytYOG5FY1h5TThERElyTHYxZC9yLzl3NzlaclE2dlJraGVMU1JiWXhUcDlxM2FFZkhQYVlONTZPaW53STRYWGtadUF1a3lkRm9LbXYyL1VENTFjN2JEYTdRb1k4WWxVdkE3eHRRbTdNbktGbklSYzZscGJZWTJiVjJ1U0pOdm5RczMxaHlOaWh6ZWZYbHdNbzJxWTFBa2UwZFFuTWtrL2hGYzhqd1cyWHNQTVI5SERqd05oQU5IT1ovT3c2WHZvOGhSNy91eTN2MVlwUmxDNmF6Z0FQRDgvR3lmQ2QzcmVUNGJwV3RaalhRelNHaFVYRk4zV2lPeUY1K05mb0thWUFuRTZBWThBRnpRUUp6MnMrNTNsclNvc1R2bno2bVlwYk9sVml2RWZCbnNlN1M2dlUrL0UzaWxGaUJWR1FBVjZQa1B1WUczcVQ2S2Z5dFZrbHE0R3l5N3NRR2NMTzZPM2VDeVR3dmliR0FRMDR6c3ZHRVUvSjN4V2lld0xxblFQUG01T0tBT1lsNXN1bjRGbDl1dUFLSHhnZGN0RGU5enlvR2JaTGRnWjRQam52djUvMmVDVms3NTFWMURXTmpqWW9kSWF0RUhvVGR1SHNDSFJFM2lIVzk5aTJpdWN0U0tRWXk5WG5jVmtnWXFjTWJ3dXlBVmYzalZYam5Uamg0NkpIZnBLdWtaanNiRjNyNmVEUmFmdThSWnZESkw5RHJ6ejBMT2NEU1YvaWxUN3Z0TmNqTjFtam02d1liMkxRNE53eGd5TE1ieTAwbHpZcExkUURWRVNBeHJ2UEl0ZnN3SnNoRzR4OGx3enBROUF2YXVSUlNZanBzaU1mUmRyUWJ1UXNKMnU4SWo4OTlCbGhNR3AzVnVpa2hXZFZRSWFqajZkeFZvMlFGdE8vQVFxb1NweHVUV3AzbUQ5dHBzMnJZcFk4NFNka08wYlRPdDRGNUtTUFBMcER0c1hyK2ZvKzBLSEpkRGZ5THo5VHVNZ01DNVZkWDVwMFV3STN2c2ZKRzZFcFI3TFkxQmZDR3JNSWVuTGFiQ296b2kyZkFGbk5lRDNaNDltNy9ESHAyejk0NmVCQkVIVDFwcUd2ei9KTnZlKzh2REsvbVBGWVdCK3hSejA2MElMeGh2RWdIbCtkMzRuKzlDNHgzVll0VlFDaHhXbnRkcTA3eDV5NkI4MGVzWmVFWm1SZWxQQ2JEdDUyOEJTb0I0c3lhbGdyUkFuTlRqSWI0cWJoK29odFVFT0J6b0gwZ25BbVowT2VGTDl0WFl0Wm93ODRWaGp4blBmVmdydGltbkZEZkdoRm9lZlF4WTZWdmNyNnNVc0g3NUEvREpRbmJpSmd1bWF0RUxIdWxQc2p2cWxERi84UlFvMUpzS2NnNndRenp1dHV0eVREbnI3b04yOGhPMUJzZ25lVnJrUjhhTEoyNk1yV1dKcERRZ285bzZsMXZ4Q2lqU1RTd1F2dWdUNFhHNnJ1V3J3ZFZUYjF5SGd1c2lzTTlJNThPakVKeTlOemlBN2t6WjNwcWtqN0NObHJzaFJxaWhpQ1VDZ09aQVZ4WGU3K2ZpVEhXeE1iLzFwTGlxUWh1NkZ5UXBGMDhMVGRQRjlOSktoZmFmQzhKbUZoTkJmWjdOL2ovcUJzaXMwVXpjeURFbk1xWlJjQzc5VjBTbEtURk13OHFXUE95c1ZQVnFQemwrSWhNcGR1OEFqbTNkZ0dUaThZOW9xRkZra0ZUOS9OZ3p5T1ZiMDFPcTIvK0JYRzhOMHRTWWFIc1pnZ0dWcGVJVDRheGpob2d6bHdqemNXekliVWZqdVdQZWdyZ0dUT0dSRnJGOGl1aTh4bHVaeEpJbXA2SmFuQmVEWnVTVHA1N2NlcDc5YUUvajNrL1ZycTViSVd2Mm9QQXpYWE4xUXA5U1lJbFp5S0tSelU4ek10OE9nVVQwUFFYOVZ4eXdoNkxzWkRvSFppT0FiTGFEY21hTFhTb2U2UmFPYktuVWg3ZE1lS3FhYVJmSnFFUFBlajJadUtsU3lSYXdLN3djalBqaVJpVnp3TXdReWdxOHdVdkVSbzVCcVJUQkZwTkRNWjZwUkY0bDdPOGNDQzFFeHlxRzYyUVFMUDBrdlhGWFVNUER6bndvdTJHYXd2SzlGUlJoLzRKTi9QdG5wZ1ZDdmV6QjhIY1I3RGhKNFlUa1BFT1AxL1hXUlFiMzFMRmFJVDNoWGZ6R1g0ZTVJc0VWNXp4ZVJjeWREMnl1OHcrdGpiMWdiZG1STHhpWUl4VkQwR0hxWlhJYXAySUNpcGk2aXFvRW9jZVlkMlU4Vi9KWXJwZkVPMVF5T1EvcEhJb0FNK0tGTk8yQ0NyVWpFSTBEQUoyWGN4Y0MrZTZiY2RNSWl0ZVJEVkRWN2NsWXNmZG9ya295OHIwcWRLclNveVUxeDc1cFlpVktGa3FzS3lHY3dBNkp5bUFDeW9KelBFckRJSitzSVFkNmlQMUtWZ0R2UTBNMDluRmRJMmFjR2hHcUhLMHdJWHNIejBWZFZkaGJIS2toRk5zNWRaV2RkVThORFV1bURRQ093ZDVGUWRQTmhNMHFHZUpRQlRPYWFaUFo1dk1yNW9TUXc4cFd4aWNLbVZyci9CdVFTL3RhYy9IU1JDTVYyekR4V2tKRkxCNndjekFIRFV0cldxYmVmaGR2dDJDMGlDWU5iVWNxR053UkJ0eU1OQ1M5UjRnM0lnckc2dnJpMDBvZHFtaEtiWm00cU5lYW5nK2NIcTJsVVBJMld6RmhRWXVVNDdFeEpVai84SWZXbXE1Y0prZkZHRzdjalNGYmhWZ2xIckxTZFpCYVl1YVpxOXFkaVlsd3BlSi9BL1l4N1NKdkJ0TW9ZcVoreEhzWm1IeVV1TFRVT1labHFjRG1yMXFhbkdJWkV1TUY0YXVGVmdHQTVFalpVd2pZbFBrSWVXcmdjcHUxZ3FlSUZxaEVHdGxqOHdydlN1QXY2NFJFMWlka0tJVXFrRmpHNlA3L0RTVjkvVXZaTE55TWdPWERLb2NTejRiZDhTRVpzTDZvblJzVHpnOUxQUGZIQW52V1lhZUZoRHBZMk96dWxqTGJRWG1kN0FORXB4L21CL25IWjlkYk9IVW9sOEszbUN2QzNndVIzTVNTd1Q2dTBwTDkyVU5UenZaQkJVeUl5aHBRTk9KREN2OXkrNjUrdXA5VExBdXlVcTQ3bVF5ekROcWZKT092NzN3aWZEbHVqNFNKZmczR3RQR0Y5MWYrQjFOVnNwZklhRmJkN2U0RTBCQkNseGZ5Tkg2MmlweGNsMzk5bjFuanRlMWplVzBzQUxqbERSUHcwWmNOYnN0OHBuV0R6Y2MraEowL3B0R1EzVUhhbXkwVTIzbmh3YTRES25XNzFJcjZucEZaSVNyY3hHM2RMbTF1dXZZUG0rTXAzOUhaYUJnekZMa1pVMXlpQVZ2T0RRRWR3R0xhMXFMK2FYMVFxbkhqMGJ5MDVBOTlXT0hCWU83cWs5dVU3TkR6RzRRTEVTR0ZIc2RxRnVITE1JdGRaNXhJdDVOa1YrNU5JbXY0VWNMTk5DTjUzbGtsNkdEM1FsTWpsSGFxWWZRT3BMV3hXN1dpR3ZUaisvWmhSdGVISnBhSDdqMkFub1dFZmVMVmh4NjliSFZOaVJHZ1VvVU5EUzd3Q0RmWWVuMndxODVwNU9rUlNIVlVPblkxZ0tZcy9pS245YzVyQk1MY2k4aE1xcEk2OHRCeGpjOUVjNkEvMCs5UHhLeFBIc0IwTmtwQjUxNVhTRis3NUZPVkNMRGM2V1k4VU5BMlZMSlJDQjdMbUFNRllsck4yQVhDZU54QnVvZ0N4WUdHSTNoZzV5aEpOVHF0U25QNFdwNERXbHR0a0xUL0hvNFFGcm9Zby93UVEwY3UvYVVwQjlvVVRPUGVkNUdDTHJBVWNkU2VUQ0tjWmxEaW9CSzUzM0xBTFdTRXE0SzErSmtFZHcvUVBxQ3RDMXhEaXpWUERteFBTQnJuMVVyd3I1YVBlaGx4amlueHZ3ekNmeEtGbUc1UTl4d3NWSExTdm9aT1BhQ2VEVkZPc1BSV0tIOHQ3ZW8yTkRMRW8wQXd2Z2dGM2xqeS9rM0h4ZWp2dW01azZVVklacmp3MjVHZkozZ3YwOS9BaHVuV283SFdsL0dPclJyRlR3bG9XOTA0eTQ2SmNqeTNVQ2I1N2RFYlppUDdScXBsWlpFRFBQQ3RsSXBUTVZqbTBuZ0NsY1hDM0tlMWNPbzVmczBOT0FHSDRxdEtVNklISTIrZkpVNzl6d0NUczhNeU9QWTZvcTVnamF3Rk85Y2dlemNnc1UxQ2FoWWVhbjJIQStZSW1rbjFUd3ZDNGJZVE9kOE1ERE1UZmRZazlpTGZLbFE5dlg3ejI5enBxWWVlYklRVHFob1JTQ3QzdmtEWFZsRm01NGdQaDllTWRTcW81MEkrR1dMTWQxTXpLallaRHVJUHM3THJ3R0gwSlBpa1BzV2gxanRFRUFrM2QySFUvS0FKRlhhc01ibmhGakZaV1pEdDQxNXFuNFhGUmpYY2hZU0JWM0dwR3l6UEZGWmduZWdxWWloSGltSkRBTmJhUVUyeFc5bHR4WjkrN3F2RTNiemNNNlA5QXFyNFhHSVFwMnllMHQ3eTE0eW1zZDhtSFBlNzNVUHJVNnh1ZzgrVVBQK3pnMkgvSGZZcTM2bitxNlZxWUhPUjI4bWM3RkJ2b3gzQWkzcXhTWmNMWTVWUzU0NDlzSjlDN3E4Rzc2NUZsTVpVSUZwT3RMNktHSVRUNHpmU0plYlg0elZCQ2ZmTVFzalhqdWs3U3BmMGYrNThnNXcxMlJoTTdVcTF3dGtnNmVkeDhoTVAyUHRRbzB1cHZIZFZndWVMQVRqaUs5SFNVNTg5N08rWmRiMnFGTnVHMkdPcVBaY0JKRjlmYzhRTjZ4UlduZTlGVG5rYVE5VjUySGlQL1o0K2QvenFLZjd6ektJNktnRzFsWFkzVXp3UFB1ZW56NFJ4dlJXdjA4MDFtcDRCVmdKMmczcSszTllTa0xMMktkMEVEVUtoVVd4Ymkva2M0c0N6eFRiVXovTFZPK09hOVU4R0JWWHpkM1k1VGNOVTE4VVp1ckhWb0NSK0dlVlFjNjBIbzZ6U2pneldkNGJjSXRsZ3JldVBzSjRhNWpEbWJ6SU0yTjJsemJJZVV6WEsrWVZOaXdOUEVjQmJ3NWlZZUpZU3hQRXBlaGJSWmhKM2plM1JLeFB0ZjY2UzNCVDNFQXJUQVlDcFAvNkNnekxCZTFUY1NZYUpkSG1HWWFlZlNWVWswRjJBa1E4WmhoaVZ5MEdBc3NvRitUdkZhWmd1SUg0TTJFUFlhU3JzQXIrMm9EOVU4bmh0bGNRSEEydlZ4cnRSUkFDU01QZG9KUzdSUHZPTFBnVENxc01KSlBKZlUyWFNwcXVydXlGMHlwa3FqUUt6U0xJOE81M1ZBYmp4K0VraGFKZWpDWldGQ1hPZkkycGRodCtwVkVRNC9yN0xQQ0pobTJKTlVoZlFaWGRTZi9kb0NzSkNyMGluNXN3ZlZ5WENoVHVBTFVaR0xEV0ZKUGZ1UVZZeWRndkFsWTFNNFFick5OYlM3cW4xWWhweGhVUGRzSVBrTUc0ekZrWE5wV1RhSGJ6cWNrbHdjZTdJUzNwL1Ric29nZWxUK2d0SmlFTVcrSndQd1MvV09acEZmL2pwNHFQRDVQRjFYTDNYajd4dHQ1ckx3eWZadXdFOVl0YitQSGRoSUpjYUlCeXh0Q2syam9OREVhNXlGTkxXem1XdnExaW5iUkdsMmR4R0VrdXhvV1ZETjV2TkxnVjlySXkyTW50QWVKZDdwS3puZG9vZGhhRUhRcm1EWjc0WEc5UkdmU0NZYiswRnVDdzdyUWtIVWVMZHBZYWVEbHNCUHFLWU5HZmxyamxTRi9XTjIvNkY5RUpPbnpFUnE5NGFMUzk1Q1BSYmJpeHVkOEVxaGdWc3pLQWc5ZVpHczdJZlYvMHZubk02QXZiT2ozTi8vTW93ZDZHdkhHaEkyRmQ5LzhVcVRGY1pOMWViTEtsbEZaNE1GT0dOajJxWkVHOHozazV6M3Zod2o1aXl4dWkwWG9SMW1ORkZxK1lydkxLRnN0Q1R6NDRNUDZoR3pmZFBYRjBReFRtVmZ2a1VjNlpKaUpIZFFKK3hhTkxaV2UyY3M3MFpjRVhoNDdZU25kdnA1NWQrZjhIemNzSkNzL0ptMUJXZ21TK2ZUN052U3hKUEJ3cHR2V1RzQm04b0dob3lOa3RjTjdmQ053S0xYS29XYjcyRFZjRG5qd2kxajdmYURhMkhVOWsycWVIR2ZTVkllZ3Bqa2RMSHNsaFRwWjkxZzd4MzdDcnJEQ0xXOGdqZXpRK29sSjQxSlMyWGFhbW1idWd3azgvT3ZFdjhXb1gvOUJPR0paeUg5NkRJUEplZ2JMTTBoam5ZeGt6SHdxa2xIbDVIM1c2NHE2Q3dONCtOY0o3VzJITnArSjRVV1hlMWY1d2N0aEo5VDhRbzlLcVB0OFFVWU00SVgrZFFMKzMyTjY0OXZCeTdlNXdjdGpKMkNDeld2dHZDQnhzYnFwT0hqaGY1MVlFN0k4aEZBRnc5emczV08vbi9CeE5KUFBzMjUxbHk5UW9qaDQ0WCtkYUlwVFBoUzhGcGRCYnZEczdRU0dIZHoxTGxoSklBNGUrOWNKOWRidHJoaHdHRDNTVjVnWFBLZ2dkbSt4MU4rRlJ0UjdyMWJkdjl4RU1mRFl2MDdnaElad1VmV0ZXd3RiTUtPQzF4YkxacGFnMzlLbjBKRUpiK1ZrOWVKYnFUd0dYdVJmSitUZUp6WS9SNXcyTGUyRWx6N0ZrTVBQMGJlUy9LYmExeGg0VFdvUjREM2dQZFl0SER4NWp2Y1BKNFI1Qk45VzRCYWY1VnRDbTluN0NmWFgvRkpYUXFjR3VHak5YWklsRUFPdmR3cmlOU2x3V0FwaS9xd1RlZG9tSDNpWWI0Yy9rQlJlODZwUC92WERmL1Y0QUJ4aStnRys1SDY3RWtnZ0JoN3pDaDlLZHhZT0wxd1hjdXBMTFRBZmVGVFR5Ulh5ZTRrdUxaQlI4UGkvVHB6Sk9SSkRVQzVCeWtlZkQ3eHVMdVJBbkxhWmQybGhNdDk0RkR6K3J4UEtuZEtVUXhCZnJ4Q0xYNzQxajU2enpCY0c1bzY2M0xnRW91Q3hmNTJBSTFOWVpydEt4L1EyNVpESU5mTGErWkFEOVVhOGt5N0hMSUVvZUl3S3cyV1BrL2NEL1VIK0YxbXVrVWRQcCtjTFVpMHlkOWZsNmhJd2doZXNkTXJNdzVIeWdhaVhaK1J0NTBNTzFOWjdSL3BkWE5LNEVieERhV3podlRlNTBubjk0eEhBd3pkemNnYTU4WFJKOGNoMTIwYncxTDlPd0RLWEs1Mm4zdUxOTS9KeTljVVI1NVNBRVR3MWVlRzFqajNCTUhqN3pZR1hVOFlUSXplQkJ5MURIUDdBNGpjUVRjOC9ML3Znd0pPU21QWlZ3cVFmUUFxVXpjMWdRMkJGYmVzNDhLWU5tbXpmQkY0dzN0ckI5eXFDajZFNzhLVHdwbjAxZ2RkVWJwVys4a2F6ejRQeXpqcndwZzJhYk44RTNxNXlxNmcvWjhVbkxBOWtGUWVlbE1TMHJ5YncxTDlPWUVOZHZxU3YvZk9PQTIvYW9NbjJUZUIxaWRqOWdZMHV6eHd2QndmcEhYaFNlTk8rU25SMGJWUDlTWkYyMG5aT0tadTVmSnZUdnIwWGR2c204TlJMckRoK2NrdmMvdWFla29NYmVVb1VVNDZZd1BQbFNvZVJKOEZUbmsxNlJtS0xkZHJ5RE11VWIvQ0YzTHdKdks1OGZSeXVUUUZlVGR1cGNlQlY1WUV3Z2RjandoVzJyZnpTVjZYV2lYNDc4S29NM3FiY2dZV0RSV2liNG84OFdLOGRlRlVHYjA0NHhXcWtKL1pHYS9LME5PMjJBNi9LNE1HOE82TDl1L2NiYzJUWW9yRnIycXpwd0tNU3FVU1E4Nkp1NStFamV2VHc1RXgzSDIvV25TSzIyTG1oZGRhTlBFMFlVNDBhd2NNNTZYL3c2aWNYTGUrMTVHTERxL1ZEQjJFZGVGTkZUR3ZjQ0o3M25ZVHdWNXZyUFVMdUp4ZGJXZzAzYmVyQ21HcmNESjczeHYvb25QOEs3Vmo5VHg0WS9zeEdxSXR1NUlYRU1jVkVBbmhwUFhMZ3BVbW56RElIWHBuU0xyaXRDb0UzNHhPRTN3N2Y0Sk0wajlzcjRRS1hNcnppbFMyVVNVMmJNQzhSd3EvbndWWkJjT0NaVWFuUXlQUHEzM1lDcEVMOXZPb1Q4dWtYdFVKNUxpRWxVQ1h3NEhtN0l3L2FpLzYxVC9UdmdNdE91eXVYUUxYQWEzd3RPQ2hLKzFkN3RrMmVjMUFsU2FCYTRKM3NCMi9pMGg3UDdmZURseVdTYnVIeTVrOE52RTg4L2RqOUNBOHlGN2lVLzltUkgvcmNhM3M5ZUNkZTByaXJrc0NVd0Z2dVF6VmhJVGpZaEQ1MUR0aWZZOG5lMVo3RnAwUkM2TW9TZDZVU21BNTR5eDJKWGVpL0NXWklhMWVmSnVmMjRTSS9jRUFsU1dBcTROVjhNdnpLOThlN3RIeU9mempYaG1KN0haOFNhY1hwWEE2WHdGVEFPNkViVFlhdytqeit5aUxZZnFvOWl4Mk1zTkZ1cUhTSnM2WUIzaEk1RCsweEtmRXZQQWUwMUh1QTBEVzlwcFpVWkM0aUpEQU44SHBKU2tqajYvakQ4d3VGVFhzZG4rbDNacDZTUnl3eUJmQ1c1Wm5lV0dkd1JnMmZySlBabURVOVorWkphWml1RXdDdi91N09ReHZZeHYyTjRSK3NtNXJjVFB5SU5MN1RpaFAyc2hKbVRjK1plU1lKeWp6NXpYYmZmbnBhRStLZFM5RGlkOG5IT3VmcjNpdUgvNlFwSDdJOVhQM0VUNjEwRHNTZlpqTnF6SnJPek5Qa0ZvLzY0bE1kZmZrdVY1d2ttak1udFBjVi9UQm5RTFF5UE1iazk3NUZmQlYrMWZRdHF1Uy9ENGVaNStHVndCM09pODZhenN3TDVHcUlmZDh4ejN6RGpxSFFuRFg3Rlo1ZiswOWpPZnVETy8raWdhZWhGL0oxQ2VvRkU2S3NER1llbkN6eSt4TjAxblJtbmxIRUU4dGNZdHBpbTNSMlBMeGtCQUNpNGVSMk5FZW1ZZVpSRmVVNlQvZlc2ZUZzWitaSjZaUngzWHc3YmVXRWZva0Fud1FaeEp2c0o2NnVNUFBvdjJiZlluWG9yT25NdkxqNEpwcmpIMUQydTFSWGdkcS9KZHVxeVloSDlsUTBFb0daUjJIblh4K2pzNll6OHlJU21uQnlrYzl6WjlTL1hPOS9XTFkyMC9tQWlNNmFSaU12WTY4aU5ZVlpUbWROWitaSitaVnpYZVd2cEhUbHlpVmF2YW84SmN0U200ejNoLzBkeHhwL01XbVc4VkgvelJFbmRqbkZTMkNWem5iVXVENEs4VjZnSTVHRks0bktKbmJ6UURISFAwWEJaazJZZVFOV3lmMlVLQUdjNGpzSU5iZDQvNFpJUno4Ni9WRkZSODA4cXVWQTFZR1ZRV2RObUhuSE5PRkNtUktBMUZzSjdjRjBDNFZnKzQ2WmVSNy84dzArYXdKb2lxRUxwVXBnSmRrK1d5S1AwTE1yTWp3NFVCMWpaaDQxRHJjOGIyR2ZaaS93VWFnb1hLUU1DZWk3Y3BIMmt0YzhadVo1T0NOOUxHWk43TXplaWRSMnljbExRT3I3aHBhV3lRMURMczFpWmg3WGRmaXNDWnVQNjY0SkZWejJSQ1N3S3pjcjR0eHJKbjhuSXhOZm5PakNwOFpuVGU4c21VMmNzY3NwU0FMOXNCdmxaZjQ3V29welJ4b05La2RFbUpubkFiRTlybXRTSi9WZWxNaWxKeTZCRGg5ZXRaOW1MUzBPUDBPa2d3WExHWFZhbWdJejg2aEw3T3RpMXNUeU56QVJ1cnhKU2dCU1p3dmJDdlUwZTk3aEY3eGVvSGswbVIwWGI1NmJlUjQ5L0hjdjB6WHBydnB4bk03bFRFd0M4dzhBTmtqOWdMYlF1RVYvNjQ5Z3VBV0lyU1JvTE56TW8zL3EvZXpaT3ExSGR5VjRoS1hjejhRbDBLYUhabUdJTTZuM2J0RDJWckV0NndlYmVEUHkyRXlrTHl0aWNDNlFjNkZqT2pNdklxSkpKOW4vZnpYNEViQlp2c093dHUvTktyODAydThOamVPcEtZNjI0STg0VG5rdm5aazNhYlRDL0xIYVFabnNkOWpJYTNEWDEzMWJHSXA3QWQxVlRYc0pjbWQ4dGdYUGRnRUZ1R3hUTUtCd3NRbExBT2VIRHJ6NWl3YmQ5Nm5oSklRSUxDMFRkWCs0SWVQeVd2L2hNMEsreEVDVHh6cC81QWNKdWYzeWxxUncxOGxMNEF3S1p1OTl5M1RsYXdjMlFTL2twNzRtdmlXbzlXYVhPNnVQa1NXcytLNXdYdzgwS2hlZHJBVGVTaDU2NXJ6bEhaS0grdWNicXFtd2o3TGVKNy9UVW1VczBoNCs4c1Q5TjhrR1RUellvci8remZ1ZmVPeUJUb0pxU2lsY0tGd0NiL0FmUFlCNThJdWRoM0FSWVQ2aVlHTGI1L1l2eUVKM3JiWUU1dUN1blBrWHJZL2ZSZWRFdGpYMDRKR1c3YUlWbE1BbXRKalYwRjlTdmt5OUdodHN4bGF3NDY1TDNML1NFTWFia0VmdFBZOXhqU1E0QnVFa1ZVa0pkT0U4NlFyanJaSWRkSjFLbGtEdnRpZU9CQ2JUdUpLS1N1QWU4bkJnc0ZlMGo2NWJDUktvLytwUTF6VVRxRnkya01EL0E4Nm9xMUxyN3ExckFBQUFBRWxGVGtTdVFtQ0MiCn0K"/>
    </extobj>
    <extobj name="334E55B0-647D-440b-865C-3EC943EB4CBC-11">
      <extobjdata type="334E55B0-647D-440b-865C-3EC943EB4CBC" data="ewoJIkltZ1NldHRpbmdKc29uIiA6ICJ7XCJkcGlcIjpcIjYwMFwiLFwiZm9ybWF0XCI6XCJQTkdcIixcInRyYW5zcGFyZW50XCI6dHJ1ZSxcImF1dG9cIjpmYWxzZX0iLAoJIkxhdGV4IiA6ICJYRnNnWEcxcGJsOTdkeXhpZlNCTUtIY3NZaWs5TFZ4emRXMWZlM2hmYVZ4cGJpQk5mWGxmYVNoM1hHTmtiM1FnZUY5cEsySXBYRjA9IiwKCSJMYXRleEltZ0Jhc2U2NCIgOiAiaVZCT1J3MEtHZ29BQUFBTlNVaEVVZ0FBQk40QUFBQzdCQU1BQUFCSXFVN3ZBQUFBTUZCTVZFWC8vLzhBQUFBQUFBQUFBQUFBQUFBQUFBQUFBQUFBQUFBQUFBQUFBQUFBQUFBQUFBQUFBQUFBQUFBQUFBQUFBQUF2M2FCN0FBQUFEM1JTVGxNQUlqSkVabmFKbWJ2TjNlOVVxeEN0YmhUY0FBQUFDWEJJV1hNQUFBN0VBQUFPeEFHVkt3NGJBQUFnQUVsRVFWUjRBZTFkZTR4a1dWbS8vZTdwNmFscFJGbGtNRldLRHd3eDNhZ0pSRWk2L1FNMElkcWpmNndRSXQzUkNJZ3gxVUxDcmlSTHRVWkJXYUdhR05EWmpWdk5QOERPc05RZ2dhd3pPcmROQ0NTbzZVWk5ZQkd0Y25VUmQxaTdlU3k3MDdXN3g5OTUzblB1UGZkOXE2cG41dHcvNnA3SGQ3N3ZPNy96M2ZQNHpybTNQTTlkQlJFNFIvSmUzeTRveVJWekNIamVhbDV6STg4NjJCd0NoUkhZejIxdnBGOVltQ3Q0MnlPd25OL2V6dC8yb0RrQUNpTXd5KzB0ZHBEOHYrYzkvM04zM3QzVnJmSnlZV0d1b0VPZ3cwMXBMUm1KUno5L3J6SzVaNUpKWGE1RElBR0I2OXlPdnBWQXdyTysrUzVoY1RkU1NSMkJReUFPZ1VWdVJjZHgrVnI2WTJKWWJXaHBMdWdReUlkQWl4dmNWb1pTazcvRGFBOHlrRG9TaDRBZGdRVnViOWxtWlcra3hNL1pHYmxVaDBBR0JDYTR2WkdsRExTZTF3VDE5ekpST2lLSGdCV0JkVzV3TzliTWNHS3RSY2dnbk9qaURvSHNDSnpoOXBheDE1cnlDZG5MenR4Uk9nVENDSWhsNTBvNDNSNy9YMEt5ZFlYMjRpNzF0a2RnbVhkdzF6SUMwU1B1aUVoR3FCeVpEWUVaYm05UDIvSXNhYlB1aUlnRkZaZVVIWUUyTjdqekdVdjAzQkdSakVoVlNmYkZqUE9kVkpubjFsSkpoa3dnOXJTeURwUHpaTE1paFNyRHNDSjlFdG1NdDUzbUJrdUoybVhQWE1nNmtHVm5tWk55aXZkdmczN0djdDNMR1FsVHlLckRNRVZRSmRuamJhZGUxdDRndGE2MTdnT3BORU1tYUhLRE84Z29wdjdkaklRcFpOVmhtQ0tva3V5eHR0TThxV280OWJ4engvMUtBQ25PNUJTM3Q2eG1OSnRsZHo5ZG15b3hUSmRXbm1LYzdkVEoyamJSYWo3NnMzZCs1ZjZudFBSSjhra3RObzVndmowdHovTWJWV2haQXNNcXhLZnhHRzA3blNLRHF4Y3ZYTGh3MzhXclB0a082M2FtK0pTWnUvT05BN1g3WXo5U3RzODd1TjF3UFdQaUcxbEgzcGp5TExrRWhrbHNxOG9iY1RzSkoyaE1PelNMei9GUE01Wkc5emhMcW1pL01rRFA4WHJxdlc0U3U2a3FKaE1sTUV6U3JhcTgwdTIwMlBsb0RsMW0zdktWRG11RUcrLy84bTgxUWdXblNwekptYnJ6ZDMxQ3pQTzAzU2REQWtZZTdYS0QyeHVkNERJWWprTEwwdTNVSW1RM242SnROTUkvMjRwY0oydTI1S3hwZUhRdUc3UjEwakRpbzQvVXViMlpqOEZRMVNpSjRWQjFFOHhMdFJOMU1tVThBeUhyMGlQRVBtNTJ5azI0enBMUWpIQW03NU1nTmF6c1BzM3RyVnk5Y21sVEVzTmNzZ29TbDJvbk9rWEp1WTdISUdNOTlqb2RHZzd6VnFkT3lIbXpqSi96U1RCTFZ4SERzMFd2elNwNFplRlJGc01zTXNyUzFNdTAwenlGTTVjR05SUTRzcFU0SkZ1MjVNeHA2eVE4ZnE2SEV6THpxb3J3T29XSGtPOVV4UytOVDFrTTAvaFhrVitxbldqL2xtKzRvSzh1N2RqMExydGgzWXNZL29KZGtFMzRrTkltVVZsY21mZTB5cXBSRnNPeThyT1U3NVZwSityVE5Md1FxUktwaFc1YXFDWkpWcitCcFRCTjZrYW1oWXYyZ1R1bS9GQ1NOMUJiWE50RFlSNWhXaHJEQ01jQ0NiK3dsRnlvWER1aGR6eEk1aC9LcFc4dXJZVFNhSFMraERlRWxzYzRIZkYvZE1mK1VvRFkwNHBvUmpXdS9pcUxZUlVhVGFZOFhDWGJhZkx1citYVDhoRDJaaXV4WEhMNmhuRTZzdG0vRVY1QjJBUVBOYTNtbzdxNEdrT1ZJcG1YeFZEeUtYTmZUUEVLakxxZDltTW1mTzJTYllKeCtpaU0wMkhJSXhmT0gwRjhsWmxiU2h0VXBVZFpES3ZRWXpvRjgxRzNVOHZ1c0t2bGRhdUVzY0U0dlIxT096UCtDUnlkcnVJeWRuYkRhbFlWTDQxaEZZcWsyZHVvMjZscmR3L001SFViaDdIQk9IMCtuRGFWYyswY0xsOUZ2TVBzcmR6V1NVWTlTbU9ZVVU0aVdacTlqYmlkNHR4dkN5Vzl2UjdHNlVZRUNKTHhCZmRJd2VvUzZ0emVSckduVlJyREttcWRabThqYmllNkFiWmpxZGV5TmRWQ0dKZlVzaTFEMmxiWFN4eUxvYVNMUGEyY216Q0ZWQ21OWVNHcG9VSnA5amJpZHFLZmZ0d01xVWlqTFd1cWhUQXVxV3NiTzlkSE5GR1BVNHFtOTFCalhGdEpOTlhrbGNhd0NqWFM3RzNFN1VRZFVpdVdldGxUTFlReFNSaW5MYnVsOWFpUEpLYjg4Sktwd3hIWE04T1RJRG1YeFZEeUtYVlBzYmRSdHhPbWl6YjNHNGJaVXJYMDROYXg3Rkl1UkgzQTVjUVVLRDJ5UGEzU0dCYW9YTFJJaXIyTnVwMVc3ZTYzV2R0b0dLMU1mSXJOcmVONVp5SjdYUEVjaHBhemdVY01sMjNXV3FuTTBoaFdvazJLdlNXMDA4UkxYdk9XUDcyMEJ5MitjR253NEc5eWJhWiszNy95bmdZUGU5NmpyMzd0UGUvN094WXpxRC8rRzVJaWZHOWF4ejN2VkdnMG5MNTNFRDJUK2RLL2FZVFpxVGhHclIydjl0YnV4OStra2hEQVpGMlBqaWZNenREWXE1MURJU0R5TDhua3BURTAyVThBekRXYU5QRTI4dEFlRFdTNlV1d3RvWjJ3Y3NXMTUzbHZKQU9ma0U5UWNkTmRjaFhuSFpESUxpUkxYNmFOV2xEcHQ0NTEzUFBPbXZPYnlRNGtxaGwyazN0TDBSWEhleFV3VG05TzlLaHlxaGpFWWl4cjZOTEhFcTR4bEVwT3JvQklOOWlwbnZHM28xVXBqYUhCY3JKTkJ0eWwyYVNvbmpjeUV5SXA5cGJRVHRLQ2ZuQ0EzdXFMYkYrKzFuNnE0VTExMUNqRmtPVFdZS0cyYVFYN1BMS2tyNW9UKzlXbmxxYlZlUkY4K1dXTkZvR3FYSlNsUEhXL3Jhd1AzdVQ5QUJrc2FmbWlxSll5aHVBcUtvM3JXaG5SQmlMNElLYmxCRUJwREEzOTFvOS8zdnNmMnREemcxLzJwdHFaRCsrazJGdENPNzNnbmc1UTJwdnczMDBWNmREMlAvZFVIMEVNRUFjMHlmUHV2QnNVM0FnczFKekcrSTF6dnpVTks1eWt2YXJxbXM2S3B3dXF4bytPTFVLZVlBL2hLdm1VSmxIckU3VFVFUWZGMzMvWVQ5Rm4wOFZFeFBQVnc2Z1ZMNDJoeHN1Ylk4LzRCaHE2dDROaHJaTjVuRWl4dDhSMm11akEzcTd6bGZ3aE9wQ2F2MFoxd3BwV3JRV2ZrUGFHY2Q2a2JsRFM4QlhuZm1zYmpqSW1zaXYzUTVlRjVWRjc2NGNaeW5pWEhMYy9UU1B6eHNxamw3SjdMSXNQOXc1ZzZIVyt1QlFURVp3NnRCdzZMSTJocmw2VFBiV255VE96OURodEM3TVZQVGNobkdKdnllMkVwdDdyckREdWVGTjE5NVJ3SXZYSVFFcUU3YWxCTGtRdFNmUjduUHZObDhiRmlIdGJ1UG5TVkRaRXQvWTRtcXloTTlQQ1VJTWM5MmtDZWxDdFhWdEd2NmtWR0dtd0R1MXdSYzVMWlZlQ0lhSmVRTU15eU1LckxJYTZOdE44VmpKSGpwY3haOGJNV1k1b09wRTFuR3h2S2UxMGxwQi9GRE1GdE9PMzFqZTVDUFEwRFNuTUQrd3RSQzBwOUR0SXJHT2lNYzJmcE4wWU5IdU9sMnlMSG12QzE4VHFUQkdtaUloeFZOa3BKZG13TFRFZS9abTQ2K1VodGhWRnFYYTRpdTlwTVVUUXF3bEU4T3dmUlZVcmk2SE9zYzRITUV5ZGZUejdkSVc5cVdjbmhKUHRMYVdkWUI2djIrWE0wZjdmdXlMa0hHcml1NGE5YWRTV0dTMzdaMURiNnc2QVV1dVU1dWxPQWV4YllFcmtaR1U1Zmp5bHgzNGFYTHN1RWIwd2plNEhJei9QeFcvTkIzSE1wV21oNkNzSXRMaTRnNktzUW9qZ0ZjN3RDS3ZTR09vY081c3NobzZVbm5pQVBPdW1rRjVDaHBQdExhV2RJS2k3SnpoQnBteEltS0dDcmhQWW0wbHRYZEUwN1g0b0dOZWFWTmp6YUJlT0Nhc1lUeWVWWEV6K0FpSXpCTGVPVks2dFZzOGdXYlpNZENBczl0bzIyVllWZzNyMHNreTZza2t3RWZIcXh1TXBXSlRHVUZObFdzeVgwTC9SVlE3Nk56VnAwcWlzd1dSN1Mya25XSkFhQkh4cEFNemVkNlF3MDk0MGF1dHlyS010TlNRSDNQRWNyUVRSMWpiQ3lxWlJaekdNMUlKcFkwRE1RNGZCRTlEU3Flb2hQektqL2pjMHZmMDYxclFJaXlnVFI5L0RycVdDVEJnaWFJeHRYbjVkZGVZYXY5SVlhcnhPaXljRER6MGRXQ2U2WkV2TFRRd20yMXRLTzZHS2FoZThHOHdQWUtXN1VxaHBieHExYmR5RWswTWFqeXpQN3VpNUdrRUM5WVpRaHhxOXNZZHJsd1U4cjIyMVlab0phbWtxUGYzUTI5bnNENmFRTVp6Yk9yZTMzWUxjR1JTckVoRVBWWXd5S28yaHhuTC9NbytnWXp1aW9hbS8xektUZzhuMmx0Sk9zRGZsK2VpcTZtTDNTYTRkcVY5T2RiVW10ZXJxTlAzb1VMYWp4V1VRejlHU0RHTlRnQVlWcG1jRE8yOHFjMWJFSXRBS1dxQWRtQjd0SmExbUh5NCs5RGovRHBXY2lPWVZ4eEVKNnVnSFU0YWZmTG92dUpYR1VOT3F2Y2tqd0Q3U1hJRkVyVUFRVExhM29BNmVyWjFnUVdJc28rOTNLcHVJdHplTjJtWnZjZTQzTkVkZnFUekxabjVxeXJBYzJQbTZuS01wV2huUVRsVkJ6ejJaZkdMc1RhNVJWcFJtZVFJY0VWOCsyUmlkNVdJTXdRUEJxVENHMDUwUGhaV1JMVjJQVGhRMWllRlNMSjVzYnludEJIczdrbHpSampJWWIyOGF0YzNlNHR4dkJsWlRmd0E1V0RpTG5uVWpzTVZWWmM1U0UzR25pMmVaUklpMjlqZ2J6RDlsL25qdWVHcm9kYTJRZElZSXhnYUJpT1orUTZlMkxWZ1d4ckFYOEpEYXZWTUU5dld4Z3FkcEVpVzFjVSswdDdSMmdyMWRsdHd5Mlp0R2JiTzNzNEM4THhscWQ4d1RRc2xBVC9CcUJ5YXpydGhyWldrd3NFN3F0MU5UT2JxeUdZUkk4MGFmYi9mVi9YUS9IeU9zZXVoVlluUVBFRUhvU0VnSGNHdEJzQytDNGhhVVNNSVEyTVV1bkZ0Qkh5TlpheEpsa3FjN05GOUJQcTBoRm5Kb3ByVVQ3RzFYY3UwR1RZZHVTbFk0TkgrelVVc0d1SytHRWErdHNWd3cxS2hvRUphNXhaT1UrdzMvMjNnUW9wSlJQSFN5NjZOVHhJWk1MMjl2d3BNQnBxRkx6V3VWck9SQW01ZGZTYVpLeUFVaW16d2JyYkl0Q0tlQ0tXRlJER0ZBSkc0ZHBnMS9RaUQ4b2hGSFY4MFBZYU5Gejh0eTdKN1dUbFhiVzFNYjk1Z0M4M3hmSm9yVnZyUWEySSthdGJYWERPMkRDTXJ2aWhpZEl2WlZEc3hGaFFzRjBNcjJTODZnc25LOXp0bnNaYVdQMENsRXZMbzJxM3J4a2lRc2lpRjlvbXhqRWZqcXc1OFU0d1VTWlJKOXhPT3ViVW5FN21udFZMVzlkZFFjUktpeGZDVDFNUFNpeTFPQkFleEhkbDJlbk1hR2FQWGVrTzI5QlBtbHg5UFpyaDNKd1FjRElabEN2RkhVV2o1VEdZTklJZUt0eTJmUnlJL2FteXFSaUNGRzNiaitUUnYrREZIaFNHYUhKcDdlTFZHWWRxc0JIOUZPVmRzYlpDampZY0phQit3RzRmMUFPQTJwamhBd1hoWlprekdQSVJ1bjl3UVJxcVJOa2s1THN4VzVZN3cxcWVIdUZGZEFJWUpuVVdzcHhiQW9odlJCaUprY1lQZzdVdnd6QmhMWEM2dUI3OERhVGhYYkc2M2FycUczbU5yakdlc2I2WGl5eEFrSTZNVnQwdk5tSWpNSFdXWWo4TlhVQTJjQmNrK1F2ZUhCSWNkbUxhWDZXZTRCSWpnNVk1dHZGY1lRNEczYU5jQlFtL3NCU2JTM3RIYXEyTjdvM0dwTHI1cmNwNHRnaFlUTG5IQlZXNEhGUEliWWVBaldNcWlTZGxibnBQaDdVUmM0cnVRUkZoMkNyR0YwWHdJUk1MSk5IZ3RqT0huM08yS1VPSXkxeEpnQ1NFNjB0N1IycXRqZTZDTytwNnU2SUx4bTZMaVg5UFJnOXhSSHAxWFc0WkZCbzBXMGI5aDFWTHZRL0xQV3JrQXJPY0pnVzNmVTVKYUxmbjZMRjlKNk9wMUxXUXgxWGlLOFgwRGpSSHRMYTZlSzdRMlltZVBtc3VpSzBQR3RHUFZkVm9hcFBSTHIyd2FORnZFTmQ2OW9GNXAvU0N3ejlFbk5RV1FHUSs0aVRVTDVJT3BZK0h3SXBBZUl4TXlxeW1Kb3FXRXIxRndXa2toU29yMmx0VlBGOWdiTXpDbC9lNWZyaTBkMno5QjhROVZVN2VKZzFEUnB0QUxCakJlY1ZIOElnbnBnaUlxODVvTW01anF2cUNvUDdCY1luRFFsTmhRaW1GVnRheGt5V0JaRHlVZTc0L0MzRnNzV1RMUzN0SGFxMk42QW1USGxuNUtuTEhIR2JjMm9qanF4RGhlUTdCVnF0bFVaS3dVaXVlekZMRWJ2MFZaVjZZQjlkbmRSVUtaOENGWFVGY3ZOVUNGQzMxTVRqOFVycjJvN255VXh0Q2dFV0dWei9aTElOaVJhaWlUUDMxTGJxV0o3YTJ1K1c2cnNnaHhkb2NpbW9YMkhpQ1VZakVOTy82ZGoyd3ZGajBSeE5BWTlyU2t2Mi9sZUw3TzdTSEtwNG42dXdGcFBseHVjbzBaSDJXQTUzeUFYeUVjVVRVa01GWjhnZ0I1VHVOcmxvMjVLRENpMVVGTC9sdHBPRmRzYkJqSFpEekVOTjlTNlhrMkdoZVpxb0VlZHBmMHN4QzVQNGEyN0xBcXVCKzRUbW1KOWYwR1FqdlJXdzNaZ3Y0eEVYeTFLVzhMOVZ1c2VlQjNOMTFnU3c2aHltQ2lLNXByaFlzSVNvMFdTKzdmVWRxclczdERqRys2M0tmbjQwTU5PTzRieWFzbVBzeEN5NjFxVk5tVlFzb2l2N0sxak5tdExsWTRXR21rS2x1Ynl1U2ttTjVoWHlFVWVmYW1ocGMxN1MyS29xL1ZmS3pTR2llSXVUMTNnRHBpd1JKNXAvaWIxYjE1YU8xVnJiL1NNeEphbTNmWEFHTnJLWUhoK1Y4NjcwTDlKZTlOMlQxL3hmZ2FJNHFXS3d6eU5YdEI4SjFQUmp6N1FDNi9BODZxZ2pXMmlwMXZmcFk3SFRjVklnU0JTVWpCVTVhS0JXVEpvSUhWWkxVeFdyekdpc01Sb3laVCtUYWtZMDA3VjJodmRNdHNMZEp6dzFjNEJ4ajFqb1BVNmN2VEFLbC9ZMjJSd3NnaUo2cmdiNDZkZUxiOXVXalFlS04zQUE5bWpEdUZSazh1ZWdxSjkrU0NCRlovUmRwZm9TN3BCL2ZKaG1LUkdrODgxV3dyTXpubEdIcFpvNDVIWXY2VzFVN1gyZGhiMjFnOTBmSm4yeUMrclZRSFBiOG1WMGFHYVE1d0tHbXpWTkZ6NkpBcHpiUkZ0UXNNT09Pd0ZBc2NZMmlkYVIxUklqNDZjZk9DUk9xSWNwakg1eFZiRG11S1dEME5WTEJxZ095RlVoQzhYd3RQY0xSS1JHQzJhMHIrbHRSTXM1TEprQ3VreWlJR2RWWm5HdGMwOGt6cm9qbVN4VmNQOTluVVNiRUpoSHlDd0prcStLajAvVGZrMGU3UXpGMWVQaEJaN0MrTGh4MnIyQVVsRTc1T0dNMDdQR1cwWWVxaWxVVUhKNmhNMWJUSEtMV0R0aUk1K1NmSExoNkVxRmcxZ3NLTVR0NW1CN04vcWZJNFNrUmd0bW1KdmFlMTBxQmtXbE9nTEFUQXNOZm5Wam1QRVVDdXRZQ2JTbjRQYStQcWdPQjl5VHNHaUdaQ1RwQ1dHemtuU1VJeTYwRVVwUUZPblJmRmxjdHhYVkN3OWF2VjYvcWpDWlowaDBITlpXQ3hNakx2ZkR0RVRuTmJOT0IrR0NWWEh1cFNLcUgrM3h4M0x0ZTRtbzQ1SXRQRklIRS9UMnFtcDFva2VuZXh6c2RUTG9NeURKcThJdVNIcXJaQTZqNEZVYmpSUC9DSWkyaGlLR2FwQmpZNktGYi8rdlFXeDREeW5kWUJ0alJNdjFtSG1pUm1oMGIzaCs1YXhQanREM0pBanBaMGgwRThlTjlwQTNSdFUzeGZCSkZibElFc1Q4bUZJUzhSY2FGUGFHN2NQNm55YThyZ0FNU0xSVmo3UjNqQXZYMEloZXp2OXhGMzNvbTdrNGJ0K3o1dTQ2MjRmd2NGNzcycDRkOGprdDZ2a2Y4Y0JneGhxb1ZMdHRmYzhRcGtOdnZ6T043LzV6ZmZjUjhOcXRRMGEyQmRWSkxqNDhESFIyY0ZrWWh2SmkvNW1rTG1Pc2tGUFNkUFBNWC9LNjBMTENEei9tcFVHNVVjZGdxMUlwM1ZoMFdpakF4UitBcDhkVlBNYXJ4Zk1hL0ppbUtESUJEbUdMWjg1Umg5RExXM0szdzZJRFlsQmNoQkt0cmVrZHRwbk5vR2Y3MUJ6RU5jZVhTWHo2N3RCTXJxdEdHcWhDTGFaTEJkcUpTOWo1WXBFUEdOLzZOWFdiL1M5bDVFYks5NWtXL2FNdEFEYWIyQjJYQk0raUY1S0JpdVNINytyK2FtWlBPcFlLeGdEaW90K0dYbDJ5WHVCL3hGdHdneC9QYlZCZWVYQ1VCYXkzVGR1N0htTDNVL2loUkh5SDk0MzI1b3ZJQ1RSVWpqWjNwTGFhWDl3OWVLRkN4ZXYrdFRlcmw1NThNSjlsNjdDbjdFc2s2bTkwZVNMbDN4cWJ6TFpwQllhemZrV2M0TXhxYXRuSUlma0Y4S20yR3EvaHRhNlNHNDBGQ2tDYnpoK2s3RU94WE9QTDUyUTR6V2RDT0dOa0JzNWxEMmlLSjZkQ3JyWldvK2diM3NTL2IxNjlEQ3gxeCt3ZkJnbVZIN1JKMWZJczMzTWkzMXlpVDd1NmdwSlZPbEJJTm5lVGt3N3JRWUxZYUg3WTEvMWo5bG5wMnY0WFBYSHREcnovSkM5ZVMrNGYvQVhFYUkyV1F1UUdGc0lYZjlXQmNJbjN1b2YvMUVmTGE3RzVsUG1yRGMzaHJGS0xUN2lmNnhCYy9HVjZ2ZXlBSTNnQ2tua2ljWnZpcjJkbEhZNkxUd2FodTRKa1JxZDBhWmQ2UDM3YVRURHo2L0FHYUlwaWJuRVpSbXRtL1BWdkJoS05qbnVJWW1Xa21uMlppbEMzd1ByMjlLSG1EYWJjeVU1YWE0WDdKck5oRllWZHFwaHA4SkJ1MXVkakxPQm13RFRLOE1ybEJmREFrcUZKRm80RkxHM01iUVRUTnlpZkh6U29wckV4Tk5ndzFrTlBRbFV3ODRxZXpMRTFBK0RjME9tK053L0pxTjVNWlRsY3R4REVpMGxpOWpiT05xcGg2VklqbXZPMkphUEtWZy9DY3VGS3B3aCtHZVZocWhqbTZpWkJMd0dlL2luZ2lWVis1d1lxbktaQXhHSjBaTFRCVHJ6Y2JSVFRwbW5qNkpWamFTMGpPVmJKSHMwQ1ZoZTc1V1dORWZFWWg2VFFkVm5uMkhMQmJxSkxxNmNHTXBpMmU4UmlkR2lVd1dlOFhHMDAxeUFZN1FTMFpUbG5XaGFPS1VXZEFYaHJOSEY0UXpKTXZTbktOU1RTMXc0TXJjbDdTR2RudW92Z2VmRVVQTEpmbzlJdEJTOWY4K1NtSmcwbG5iS0tiUzFsbGdGbGptYno0VFRHUmFoV0pXV1VxU3dMSU5UZ0tMYldCYmJlelJubjlidmpPYmF5NG1oNUo3OUhwR1l2V2dDNVhqYXFSbk1neE4wRTFrMVA1MEdMNVljWktBYUxrazF6aEM2UGJQTkZGWEhraEJyVXM4STNVUlhWeTRNVmFuc2dhakU3R1hqS2NmVFRndDVyR05PMjJPSnJVaHo1RjZkcUNwd2htQmZxT3lsWGhUSDZMeWxtRzNRUGs4NzlVeFBnQitvM0dFRW9oS3JrREtlZHBySzQvR3RYMHV2NkVRVnUwanBZcElwNEF4WlNxWlF1VjgvcjRMaEFJNW5jWC9qc3U2bVhFYWZKOTVrRVFWeVlSZ1draUVlbFppaFVCckp1TnFwTlVqVExNanZyQVhodU5DcEFpdWxPRjVGMC9NNFEySy9wa2ovTjVpZTJHQUhlYlFPYkI3amFjdnNQZk5nV0tCT0Zva0Z1SVNLakt1ZEZyU2hJcVJTT0RxbmZGRGhIQzIrUHVocnNmRUVXOW1kSWJVRTU4MmllQlJmWld4ZzFibzMyc0pOSW11WEEwTlpKTS9kSWpGUGNUdnR1TnBwSXZ0eWNqM0RjRnJMTXo3YmtTaWRpczMxek02UTJlTUVjWjBQMEV5Y3FGelJpV2J1ZlhoUGo5TVhHcFIzenN5b0tCYVZXSnB4MFhiNi9qdnZ2dTl2UzBuZlArNW5LejlGR3VtRTgvellkVHJoRUNuZ0ROSEd2MlJCOVNUTGZKejhpdWY5T0NIdlR1WUJIMGxXRE5NWWpTeS9hRHRoeVY1eWdqNlRkY0sxK01FTWFMU3k3T2huNEZPQ0JHZlZ3c2VtNHJsMW40dlA4M0FJOElwUEJxbm1obk9xT3dsc1RtSlcwWFo2eEErOXhKSy9jdUtQNnZNWHRKU1lFUTRyUzliSWt2STRRK2FTOVoxNHZYLzhIbU13amFsRmxSakdpS2cwdVVRN2RZT1RXY1ZVbWxWdjVCUXJyNWZhZjFhUGpTZmN5ZTRNd1ZIa3ZVcVVyQkxEU2hSS1lWS2luWEpNVm1LVTJOQTJaMkpJTWlaUFpsL3NadVNZbnd5N0FwbG43MWhaNUJkZ0xWRWRobGIyRlNlV2FDZHMzYXlWMUdZeHkwSWdrNHpEcE5sM0pnN2xpWnJablNIbzNxcWFibGFIWVhrRTBqbVVhQ2M4b2t2cEFwSXA3aWpOUWZCL29pcEd5Zm9tNVFLUExMdHVqRVdlcmpCSkpzMnJETU0wUVZYa2wyZ25mamlxQ2lWdURSNDVuQ0dUM1VyUG5OOGErS1hWd3ZpNFFCcnhyWitmeHhtQ2tmY0VlQXR2c2phcFovZWwzMlExSzZUdTQ5bFBobndSNW5ZQ3pySVVxdWI0Q3JIRGVPTVRmOUlrWjNlR01IUExzaU44MHFvNFhuMWE1R2k4Q3B3bzZWZ0JaSG1sQjkrb2V5UHQzZlFQejV5b2VweGNaYnJKSHZLVHEvaFFOTU9VYkMwTDQvOXVNM01yNnlyUEl1cldvc0hiaitkdnJScVZxVTFHWjhpTDM4V3RUVCsyVzBic2JWUVc3M1EwYnFQcXBsUjFOWDJ6cGZhU1grdElhM1BZaGZCOHBmOWhrYkxZb0lHZmkyeFA0cXVJM3VMN0JoL3EwK3piL1pyQVlZNGZpYnRlOHVyUHZlYk9lKzRQYkEyaHBNTnZ0eUdZOUk5Ri9wclZtLzlwQXB4TG15RVlGc2pUaS82Tjk1VThreFJpZXJORzRRekpkNTJBN2JjVGhIV3Qrd0d2d3gvQlUyeWpENTFaZURGNlNMN1gva3dmTDBWdW5TREZ4NlZLSjUrMXFZK3dqMHZmRXlaM0hwdkpMYjdlT21RZEdGYjc0ZU9CcS9qcWF4OGZQblVkSEgyL0plOTFjTUphZkx6cTBHL1I5M2pIdGMrK0FZV3pJR0h2RWh3QURMU3U4NVRUUHduT2VhMk10NEZQbUhUNlRaUU9OeWZoMVYyTkhPM3FpRmNqbTVHWjNRbXJ6UERWb1o5ZnlIZUo5NitHcjlwTklZSCtzWWgwcndtdjdteGtQSlVuSE5ZTGZKRHBwa0FodTVLSCtZd04xSmtQTG1WWDRpYW1wSDhzSWs2M1NiUHp3dXNGL21rd1ZISS9Zb2szY2MyTHFZNi85OGg1R2QrcExDYjBGaXBGdjRseWlyOXFwTHk2blIyemd2amZFNTZ3SGhscFRVSVhjd2lrSVBDaTgvZ09EMTkzVXE4dXUzcGJaaUZoai9RYjlPR1ZoRW5vWWc2QkRBaHM4R0Z5UWI1UmFYeVhCK1hQeWpsSXo5bGJCamdkU1FvQ0hYNzZBMTVkVHVndm1RV1c1WW1hcnZuUmJKUEt4UndDbVJEQUJ0WWFKZHdYdlZjdHZJSVgvWitIL3lnUGU0SXpDWEJFRGdFTkFYem9qc1hrUC9ST2gxOWZrLy9jalhYcVphMmNDem9FaWlCd1NueDd1U08rVHpFZlhoVDQ0c3NzV0tlR1ZoSkZ4TGt5dHprQ2RiRXRLcTNwN0ZFSUVIbWNkY0g4RDdFUWxZczZCRElod0xkTjZSOTA3ekg2L1FPekdQekFLeXpsa0lSbmRpYWhpemtFTWlBZzVtMWlsd0c3OXcyekVOWVRTeXhGL2MrNm1lOWlEb0U4Q0xUNHJxaGNOdFRDNTFIUnYzRjJ2bHN1NU1IVjBkb1JhSEgzbS95UDlGbjFJYU12dkowWEVQYUcvYTQ5T3dlWDZoRElqZ0Q3OHI3bnpZblptZnFYQ1p3czVQTzJOai8ydGxEWmQzNnk2K1lvYnowRTl2bDRpaTgyc3JyMTFrUVZsNlc3YloyL25kVzg2YjduZWV1MTFhMVFvOU44bDZyRnV6TjZJSTVmRy9MTjhOUE03VFpOYnZSbGxyczdCQW9qTU1OTzd5NGVyN041M09vMXlXaWZpR085aTh3ZzkvazBUK2E2dTBPZ0lBSTk4aVhQVzc4MlI1N3FlN09EaHVRQzk2NzRCSGR6c09TOTBIMGlTUUxqN3VVUW1QYkpYOTE3WThsYkp6ZStRb0x2MFUvYys5bUxuUEUwT2Y0cWVabzc0Y3FKY3FVZEFqaFEvb2gvWXcxQS9OT2w0NjhaZUR3b1lvL2RmL3pIZlNQSFJSd0MxU1B3Y1BVc0hVZUhRQndDRSs3ZG9qaG9YUG9RRUpnT24wd2FnZ3pIMGlFZ0VaZy9raUYzZHdnTUg0SFZ6ZUhMdUlVbFRIVHBxNnFmTVd2NER6UnQwRGNUWFl3aDBIR3dsTEVFbkwvSFpSNjN3ZUV1WE03ZWJMak91UytYMldESm5sYjd2blVZbDBGL0NuM2VPNTdYTjlKY2hDT3dzZTJRS0luQTJXY0pQK3dnK1RUWHhTYWhUSEIzaWNDVU9STElaSGZQZ1VEOTIvTGxEMTVvOHNtbWZKazNCNWZiZzNTRy9iSDY3VkhYWWRWeWZVZStoY1FsTE95MDNUdTh3d0w3OXVMNytidnZ1NGpyd1MyOTJyMHQ4NjhybWt2eTIyWTZsUXM3QkhJaU1OMW1DMC84R0Q1eWY2K252L1F4K1NUZWdqTU1NcWNZUis0UW9BamdpSTI4SHRBUW1TQjk5VEVNbXJ5d2c3ZVM5alFDRjNRSUZFQUFmM0k2K05jZmpoYWNQdlpXOVE2dnVUVHYvaTB3Q3BOTHlZa0FUZzZ1MklxY2VjclQvOHB6OGtsODI4eXQrbTFJdWJRY0NNeVI0NGFWL1BRek1MRGc4ejhMTzk2eUZyVVdjWWtPZ1RRRVduRnJnUHB6OG1PMWpFVnp5ZHR3N3JjME5GMStDZ0xUc2YrRGdqKzNVRitwOVR3TXA1NXp2NldBNmJLOTJ1djloekE5cS8zMjRNTkxOamhXWS8rdHM3Y2xQLzVPeTJFNHhTY2JkMjBzWEpwRFFDR3dRZjdTUDE3eVhqWDRFL3M3YXQzWVk5RCtucWYrVE1Eek1KdzY5NXRDMVFWaUVKZ2ZyR0ZVL05RaXZqcDdSbnpod3FDY2p1Mnk0SDVUZjZiQ2gxUG5mak9nY3hFTEFoMjZqOXk5VWY4Mi9XTzc3U2pCYVpzUk1qSzQzenhQZmgyVURhZk8vUmJGejZVWUNNeXhsNzZieEQrUFAwaTBmVUpsWFgwQnd5aUhDTnh2ZElXd3k5TmJtUHc1OXh2SHd2M0dJckQ2U1pxMVRyOGVoUzlHSFVUcDJzOUUwM1laeE5JQUFBTzVTVVJCVkhnSzNHK1l0WkVqRnFPclUrZCs0OEM0MzNnRXVuczBiNE11RmVEYmFOQUl2U2I1RGIvNmhyeEtaQUc0MzZpbDhuL1FvcXRUNTM0ekFYS3hDQUtMZEE1Ry95SVd0bE5yLzduTW4vQ3ZpZUNVcmMvamVmUy9aZEdsOGY2UERxZk8vY2FCY2IreENKemhuL3ZzeUZtWUlEeWw5Z21tWTcxdkh0eHY2dCtncGhnZjkwbmFXS0JkQmtQZ0RCMEdxWitXMms1d25hYjlIYnRtWTVlbkh0eHY4UEx5djdkZ3d5bmNid2U4bFB0MUNDUWdvSGx0T2RYaXhSVkJIdjVEK3djVUcrcCtvNHNNckRUZ1NsbkNEOXh2YXpUaUxvZEFJZ0l3bEg0TUFWeHF4aFdjNzJYdU53Ly95b09TZkRpRmJWS3pjNWRESUJtQitmaGphM1BrQ24xdlFWNFBCZ01tYzc5UnAxM0Q4MDd2VUFHbmVWK1hMTXZsT2dUMFUyd2hOT0xuYjh6OTV1R04ralV4bk9MdzViT2gwaTdxRUxBZ0lKMGFscXhwc21sSnBVbk0vY2FYR253NGhTOU8vYmxGVEJtWDdCQUFBaHZ4L3pROGFkdFRaYUF4OTV2bjBmOWQ1TU1wdkhqYzkrc3dkUWdrSXRBMk54SHU2SDYwcitoOTZSbFJLU0xBM0cvVVZYeVpyMDdwM3YzbE1KR0xPd1NpQ1BpOEU1djhCTXRhSEx5VFhGTkVyYmpQK2pEM0crMGJueFBES2FaeXdXcENsWGNCaDBBSUFSaktKazJhNTF0VCt4L3dXc0hFZjVuNTEwSWxFT1h1TjQrK0VYaWRyVTdwV2QrMUtKMUxjUWdFQ014YzJzVHJ6T0l0NWZvUnphaGR3WG96TUxMNW1BVURkNzk1M2lGNXNyZkVHRHIzRzRQQi9TUWcwS1R2SzhPbnl5eW10VWtweitEa1pUYzQ5RFpCRUxkYzg2SUxQRTJPeGFyVXVkOHNNTGtrQXdIMlFaQTYvMnFnK0VMWjJSMjhsY0JIVmtiYXd0L3ZXSzVsOFZyREtTSlhzTTc5Wm9ISkpla0lZT2FHNVdmYlovMWJuZTlWUGRGQWgzYzVvRHFsTFI2QzFJa3VPeGpNVHMwSmUyU0g2QUlLRjNJSWhCSEFuMXZ2ZVRNMzZ2VFEwU1NPbEl1THhXV2sxaDJzeUxDODEzNjBSOGlmTVR1VHI2Zis1NDhSOHZUTCs1TEMzUjBDRmdSNkdEaGJuNXFtczdobTRQaG9HZHYzNTBqa2pjQU52b2UvQm83Q0lkemhLYzRqWWdIWkpTa0V2a0VldXZlNDcrMlRoOXJIUVM5bTdvUFcydVN6ZlZXQ0JacURLeGN1WHVWSDR4NWtlZDJyRnkvY2Q4bVBXY3lhcFYzczlrWGdwN29QNzhFSDhnYi9JZHpFTlJOYWt1TE0wZE8vS2pQZDNTRlFNUUlMMkJLZCtKTEc5SWZvWU1uT0pabmZVOVZJWE5BaFVCU0JWU3dpemhoYjczZjRZbnFtZjE2d0tIdFh6aUZnSUVCM0YrcmJSdExrcjkvSExlNEJJOWxGSEFMbEVlaGc2NkREbkIzbGVUa09Eb0UwQkZwUGUrSTl3VFJLbCs4UUtJL0E0K1RPd1BkYm5wM2o0QkJJUktEMnRvRytPazJrZFpuZS93TnZMZis1YTloaXlRQUFBQUJKUlU1RXJrSmdnZz09Igp9Cg=="/>
    </extobj>
    <extobj name="334E55B0-647D-440b-865C-3EC943EB4CBC-12">
      <extobjdata type="334E55B0-647D-440b-865C-3EC943EB4CBC" data="ewoJIkltZ1NldHRpbmdKc29uIiA6ICJ7XCJkcGlcIjpcIjYwMFwiLFwiZm9ybWF0XCI6XCJQTkdcIixcInRyYW5zcGFyZW50XCI6dHJ1ZSxcImF1dG9cIjpmYWxzZX0iLAoJIkxhdGV4IiA6ICJYR0psWjJsdWUyRnNhV2R1S24wS1hHNWhZbXhoWDNkTUtIY3NZaWttUFMxY2MzVnRYM3Q0WDJsY2FXNGdUWDE1WDJsNFgybGNYQXBjYm1GaWJHRmZZa3dvZHl4aUtTWTlMVnh6ZFcxZmUzaGZhVnhwYmlCTmZYbGZhUXBjWlc1a2UyRnNhV2R1S24wPSIsCgkiTGF0ZXhJbWdCYXNlNjQiIDogImlWQk9SdzBLR2dvQUFBQU5TVWhFVWdBQUEzMEFBQUdmQkFNQUFBQVp0NllxQUFBQU1GQk1WRVgvLy84QUFBQUFBQUFBQUFBQUFBQUFBQUFBQUFBQUFBQUFBQUFBQUFBQUFBQUFBQUFBQUFBQUFBQUFBQUFBQUFBdjNhQjdBQUFBRDNSU1RsTUE3OTNOVkdhSkVIWkVtYnN5cXlKTzRkVm9BQUFBQ1hCSVdYTUFBQTdFQUFBT3hBR1ZLdzRiQUFBZ0FFbEVRVlI0QWUxOWJZeGt4MW51bWRtWjZaMlA3Um5ITnpnaE56bGpyMUJJd25WUGJPbVNSSXE3WlJSK0lKRlovbkFqUVc1UExwSkJDVEN6SmhqZmEwTlArT0VmSUpqaENna1FpQjc4SXdoWlZxOFRJT0VLNkhFUUNBdWtIdUpJVjQ0dHV0ZktCWVVRNW1NVGYreDZYZmVwNzZwejZuVFg2Vy92VmtrenAwN1ZXKy83MWx0VjcwZlY2WE9pS0NSZkNWd2xlZE1idnFnRDNCZ2tVTTg3Zk9UbUdMZ0tKSHdsc0psNy9NaU9MKzRBTjNvSnRQS1AzKzdvdVFvVWZDV3d3TWN2VXluKzBuOTg4Mk5QUEZVeVIzbk5GM2VBRzRNRXlueG9MblVuOWZnUFA2T0c4RHZkUVVQdFdDVndtWS9MbXoySmZ2WkpNWUxYZW9JR2dQRkpZSTZQeXBrSHhVZUZHajMwZ0EwZzQ1SkFndy9nZ1FlOWxVOHgyQ01QMEFBeUxnbk04dkh6czJxZm84Q3Zqb3UxUU1kREFrVStmcVRqQVJ0RjI0Qit4UXN5QUkxSkFsVStnQnRlNUFwUXQ2ZGVrQUZvVEJLNHdNZlBjMVV0eG9SVXhzUlpJT01sQWVGVzduc0JSNzlBaU45UzlVTVhvQWFXUUlzdndMczhFYlZKT0lMd0ZOVjR3TTd6OGJ2aFNXMGhIRUY0U21wY1lFMCtnTHVlOU5xM3hCSEVnNTcyb3BkUWltL3ZCVEh5ZXJHSDVxc1dsOG5XeUZrYU9ZR2wwODZRYUpTdURBbFIzMmdXK2ZvNzNmSEVVRnJ6Qkp4aXNMYnZiTzNaaDRlditjcXRKNnArQVdoVWpuVGsyZjc0dTU2QTB3dTJUUGFIeFZ3eGZ1K3dVUFdMNXh3ZlA5OWhXZkRaN2U2WGwvRzBLL3YyTmNWTzRibFAvTndYNHdPanZIVTI2UVdZYnc4dGl1SkRnLzNoWjJmNGRNcjQ3N2Y5YzQ2YzNuSFAvZmZmZjk4OWQ4VGtTcExIQy8yYjhEWmp5MVJWYzVNUGlEZTVyTmFUL2N5NDN6UFp6NEFab0Zoc3FXZU1uOS81b3docU0vcTE3UnNzcFhzUk01U1h6SXJ0ek1jWFRLaFI1cGQ0UDY5NzBsamM5d1RzRDB5Y1NYS2VVdi85VGtyT2YvckZNbXQ2N2ErKy9qT0hDVDRXQnpoRCtkMkgvZ2w0T3liR1diSnIzazRpWCtKaXFreUNkcHFtNEliemxQeS9ub2JQS0dtaTZVdXV1c3ZFV2o4dWtHNWxjV0lMdnpqNUhhbGpMcVhlajFGMDY5ZlE2cXFjRy9mL2lqZVpOaUZ1UFZuMjA4RlpoRkpvOXlidTBNMXpXUTNXcjZ6KzVpN3ZaZ0J6aUFyTDJLbHM1OGxBOHhUZTNtdDJsMmI2ZDRkc1JQM2ZZYTdTdE5VL2hpRzJwTE1wdzhIZmRvNklrM1lCV0U1Y05UVnk0Q3IyTFFOM2I5aXc4OGtDdTNvY2QySVA3ZlZ4ME9wTkF5dkhIU1lVeUhydjFnS0N1a0ViTHVnQk4zQnhZSnFjRnFXSks2NFZkQmJKZXcvTkpaZmhsVlhCaXRQRldNaHhlRXlkNmkwSFR5dkUxODkyTkVZUnRQdVZSTTFtRHJZU1RZZDF1NGZlSWlVNUd4YjZmSGhvQkwvbWFsTExZZjZvRmQxM0lGa2VJSHFnNkdva0ZTL011cmwxRUI5WmtkaERTMWpta1pIcmpqalRBT1l3ZjFUT3hFV21OWmo1aXpZSk9VemdQWi8wYUJMMVk3Z3R4T2d1VXBLMU1aQjJrSWpkQmpDUCthTnlkcHFsNW9COWJLU25SU0hEWER0Nk5yS2lPaDA5a3NNL0dCa25RRndGSjVmU0JCWmNoV2t3WGdJNXV4N0tLcEFjT3RpRnUrU0lLdHVUTjRCaUQyM2llM2xNWkJrR01JLzVpMHFFdU56cDg4NVJkUTJVdXd4aFNkckkxTjJlcmh2RGlFckxtUE5Jam1rL0lvSmQwR1lZd08yTXFOQ0ZLU3Y4bXgwc2VvOFFsaVRDUDFCZkhSQ3Bxd041eTQ3NStBMjBONUdYWmlaODdES0F1Y3dmZmFwZ3c0Ry81U3gxQUdZVVFVK2RwS3FXQjF6VUtZUjlGTkE1anpTZ2RlaURzS3RKRlp5a05FRXU4MGQvbXJybFFOMXdsam9BTTRvUWxxU254ZncwaUsyTkhpTWRaREErMW1KcUFOZVRGR2ZjbXpKSk1INVBBNko5UjVXNzFBR1lVVlJ6VFF2c2lSNW13SSt2V0d3YisrOHdqcEExcHdIY3kySCtzc0kvcU5YQjJONTBUb0JTS3FZZmpFby9yYWRxRHkxMmFQSjRMVWUzNnU3d2I4RWRGUG9qUmxqaUFHNVB3ODdWSGxRT1VscTlPeGdlZFJIbDVaSk41SHl5d0s1TzNHMjd3Nzl6Q1U5ai9wblRseEl0bytnZjdqeE1sY21DRXAwQWozemg3TXM3c29SZXF3Nm54cXdmUzM2WkRWK2lnN2twUXlJdjlHcFUvRXpwQTJ4MGl2K0QvSmVLQzlwaEFIT1p2NmpzRHY5VzdUUEJsZkpwckMyK2VKSUZJVUttRjQ2dzVKWG8yd1N0ckYzd2xpT29jSFZycEdWeUQyMS9FQ3FRU0VrL1Nubyt2dUpBdHRJa3Azd1hlSnZja2Q0T3BpM29yeklTbGppWCtZdlEvc1JCdW00THVuNjlNNjlHQWpUWnBLcVI3Tjk0WUd4Zm55ZnYyQ251a2ZjWTZGZXpEaXdObU5GbjYrZzBrdTlQa1p3TVdSTEJEM2JUbXhYUU5tZi9QZnBmZEJ0cStmUy9SWXROYXlaTHBISEtBT1l5ZjFuaDM3WTFxaXQwMzB2NWpxdGlLbTFDQnBLTjVCWGgzNnR0MnFkRllqNkNQNXM5NGtrTUk3d1hyL054UHpYaVI5ZVdTSlJRTXh6SEVwdm1lMWlsN1kwb21pODdmVzlxQUNzbXpYem1MeXY4YTFwaHlXVzZ4RXZTOTJpSmthVGp0Mk9TTnZKdzBqOXd1azhMbXFhamNHRUtkckRCVXhtY0krMVMvdnBMdGtRUUZ6bDgvbTJtZVdiSWR4Ym9BVUhERlZCRlVjb0E1ak4vV2VHZi9UUnYrd0FNeFBMMERsT0dkZnBoaU9DUTVkTC9hcWpqRDh6WFRkV0NaWm1HSFgvSk1iaERTbS93ZWJQQ0pLSk9YeEhHcFhITmM4V3pSTTVhY0JOZ1VMUzVOTWlrREdBKzg3Y0t0QVkybFNYa1FPV2pGYnJNNEpHSVYybzBSV3hSakxQSGJ4TWJleDJHWWNaY2N1Q1dsMnJrd1B6YzcyV2xOTERac084OEZTWlMvM3RvVENKWWRVSWlqbWRGb3VqNGRjWWZ1aHdmd0FTQzNwYUw0VGpCUnk3ekY5WGQ0UjlZMjlYRWx1a0JFeXpsQ1M4aTBwTnBaZXZQaHBxUjBLUVZoUXFDWTBwVkZkQ01lS2dJSFV3bGwxZGd0ZTN6QnV6UmROUm44eWdoRVNqQkt5bFU1UzFXUkxkWU9seFBwcnNPaUQzVVZ4Z2sremR2Q2w0WForVzIzZUVmQnV1U2JrTFhmd1RWdDhhS3NIOGhQRjRZVHcxazUwcUtLVXc4M1RlME5mQ0tKblgwSUNNTjRtTFlETmwzWWcvTlliUnN1S3c3V3lMUnNUWGRlYU41c1l1SjlVZDdBVEhjZEdKTEdNQjg1bzlhY3I3TWJkeVlOUHU2cEVFSFlGVk9WekFrMUViMmVUcVVyZVJXalR2RmgzVzlSYTlXdWhCbmpCNGg3N01BaDNjRFBsanE5SW1TU1VTdnVxckRrTXlJeVlIK1V3a1hTNlpGTXNoQ25ISTkwTkpxUHBXRHhtSXdESlJSaEpWMXFBdlkrdDZVS3dvemFWM1VOYlBXQnczL0JBeHNBMTIrSXNsSklPOG5kWVhFYVZydmt6NlRTRjFLSkdvN0ZOSG1Hc2NOY1ozUTNPTEhNMmpGbGdITVovNnl3ajlNbW80aXQ4SzBwT0lSQy9GQTFHMVR3K2hLYU0rWVJoMzRsME9KdXluWmRvekU2M3l1dTVqdlhjWWwwbENqRmpNVnlkcjl6WTBkM3I2NXhhOFExd2JQNmY4S2lCYnRFVFVQRUNYbU0zOVladzZGRnRIdUNUWkFZSUgxVW1uRWxpWlhUV3o5S0E1aFh5VFR5QnBRdWx6QlRpUXoyQjRhbDBoTWhJMkFOcFphRDlrajNpRzVBSTdUdGxFRFVWRExBT1kwZjFuaG56VitpMzhOS2xvallyN0lzYTI3ZEMvbHFhYW54YW9WMi9hdnNpamFJU2JNUXBydTZnc2xrd2gwbDFBc1J2Z0h4WE9Gby95OHdMeHB1UktzVUFQUlc4c0E1alIvRUs0YURFR1BYYUQwNUJpSllvem9HczgyZGR4VUZVVm1VNVkzbUs2cGJ0SWF0UW1RYXVKYjhFMTNyUGdIQ1g1N29hTlNRM0krT3RtckxhL1hFa0h1UkxTQjRDN1p6UnRLeTZyeUJGQnNHTUI4NWk4ZC9oVTRkYXhMUlkxbk1OSUhQS2ZDUDd4bjhTZ0JKVy9COUk3STExVWtTQXNHSGovaCtWUFoyOGt3c3BLTHJ0Y21iNzdmRmFoYkpTU3l4ZXUxSTRvb09XbFMyVUdhalNjQnRBMU9LaHdpcC9takw3cTBYWkRsTnhpaTlQaHRTbzhVYWtQWnN5WWZiWnM3ZWxmV2F4UWtEQzFiVWpNMTNjaXJaTlVlTlgwbkxaQVhGZ0NKWFlPS0wzd0tUa25FQ3YrKzBiRUJFVW5aRXFiVk5sQU5uVmpucldielBQcUNKbVZMdWFHZ2RjSVFwY2V2TFVjRUxvOGFEMm1qT1hIanY3RkdtMXE1QUdEZzliZFFRbThkNmZRQmc3eFBscnJleWlmemFaQ0VVUktKcW5KdUowRndyLzBHUnlVdm9rNmtXQkk1elI4OS9WT0R3WkExanRnbGJmL1VOTUxRcmdsV1ZySTJFTTAxQ2hJYkFoNlhXTTQwWFRTcEhCU0R4VnBlUHBSRW5PR2Z4R1pFVXJJb2VjVVNsWXNqNXp1ZjZCeGN0OUNKYlJmTC82UUFtRVpjcytwOUdIaE9TVjB2VWNFNWVGUGs2VTdIcml5ZnF2SERSQ1FEdkpOR1N3U1RNbXNmZy8yTXpwaStXaEJtanM2a0NpMllNMFZsUW1UazZjbzlNT3ZrcGwxcS9MU3pWZGNlMW5LV3o0RGxLOWNvOWZNT05ZbUJacnhHTTR3Y25WbnY2UitSN2lNUVpSdmZtdkp5c2trQmh1dW8yYVRYbU4yRzFkQXBXREZoWm9XdHhhcnZtT1hHcXNOa2tWVzFFd3RHMzhCSnZDTHVRTUsweWJwQ1EwOHExMHhIWmpsWVdWVlQzMWlKNmZhYkhrVG9NbUpMWVRQdDZxUXhHaVhnUWZuNXJMZ2xsQ1F3N2h0dzhHdlVRT09aSEZsVGxZTWtDK1FWRHZXV3lJT0VvV1doNm84a2tMNk8vZnlQa1VZZit6NS9BQUl0a2E0bXJwR1FzTzYxemxFRHlBTFJrdTJNYUlpTUhIaXdYWkRtT29mRWxLcFliZllVRzJyWENJOUcyREM2d2FvZS9rMXRDbEVQVmJPbHdVUnVBdWQvbERJNDJ4SWM5SFBSRWpHMFRScFJLU0hoTkFSS3RqR0FXQzl6YVlaK1AvNnZvc1hjSWMzODc1dmlsbDNBZzdFNDZCbnRMcTlPbmRPMTVhckRYSkd6dHBDcHJXdHF0S2x2WnF3NE9FeVhUQVpZdmc3dU0xSzJYNURDa3JjQVhiUmtrYmU5a2toVVV4N2E3OS94b1FRYWlFdEsrSk9pS2cxRU1WQURPR3NyUThBL1J1NG4vNW0xVzJRaFJtTCtOMVhnd1hFckJDQzd4WXZFLzdKMHNUQUNiNGl5K2N6K2d4OEJRMVZEUitSeHdickdQRXVrQ3pHQTNHbFU1My9nNE9xQXJsUkpEVDhXOGlIckVwWDJ2WGJuMEdFUjJzblo3Z0NpeDNYVUFLYk1YNkgwcGFqTU5lUTVOZzhTcWhyTkxJMjdwK1k3c2YzU0tKYTdDR0JJaGdhenpPYmEvUEs3VmJsYWNSNml1a21yNEkxMk9NaWsveGRLQTc1RkpDYXZpVDQweEd3dGxJNmljbUpERlFJWEVqN1BhMXhBRVozbHFFNlp2MldzM1FiWFdEV205aEFHR0FNR0ZVTFdEVUh5TmNvS1NtYlFqUkxsSW1OQVRrU1QrcHJSMXNycVo1YmdmdDVsVktFN3h0MGtzMkJNenNQKzJOQjJSUDVTbkQ0VTB5QVZnZTUvTWtVRDI3ak9DMmI1Y050QUFwWWJ3TFQ1cTZKdG02K2tUY1l1UnN4WU5EUTJPNUFvY0wyc2hpWnFxZ0NPMTVlazFjUDZrK09uZHo4WG4zckJRRVBQYktXUFdyVVY1cktQTmJkUWplcW1iVE9XbjR5aEdNVktwTkp1U3J1elFFNFBnYlNsQXFZNm44Y1drS0phdzBoc0tPdWxpa3NkdXNWNVJPOGJYT3gxWmIxUWhoQlVUUmZjRm1QdGF1eVo2eFIxWmFrdG9LckYrSzNJTVdMKzB4YUFWQUlReitPWUZDcEFweG43VmxlTU80ZXBLOTJ3UGtuSGNpVUFGZmNJcUxSanVTQzJ1WG1GYmozZ0JNcTc3R29COFJyOGg4REk2eW56Tnc5ekJ0WEtHb3FucHhmTWNWbEZxeDJGSTNyV21KTEpINW8wcE9CclNnT2ZVd0tnMjNEcVRJTGl3ekxuZUtFdk56U0JLS3JaY0diVmVQT2JSQzZVZnVtV1pWY1EvckFaVGFVTi8vQVNRNGdNSzQybGJ6clAzUkFMU0pObUJyQnNtRFpXTlF1aHdsNTFjQ09ITVpLcmh3TFVyZkR2RVhPbkpQbERrN3BVZkpoWHd2K2ttb0FuV05YRVFXaEp1SmwxWXI5MnZqV2cwWkVVQjcxaWdrSGFBeVgxazVXbVVKRlUybGhISFlZVllpZnI4TmRPNWZvVFQvTmFRQVo5ck5QMGpLcXRSZEU1TGxtWXJVTUdYamJXUTFzSEp5QVY2dzExcWxydDRBQjJ1RVBicjVDRzhFUlhCRUlVb2xMeVRXR1FxbHdUUTB6MlcrZXJDYlBLb2NmL2Y5RGdBUnkzeEF5Z3FtK1g5b0JLZTBaT0N5Z2VXbnI4M1RiZlNTeVV0aWlNRGNSSytMOGE0RTFkeUVwZjNxVWFpNms1NWZpMUQzZ0QvSDhVVGJoVGhJWC9FeFNCV0Ztb2cvbFZjRFFERlhsQXI1ZGZtUlYrOTFXbFBwa2Q1WDJnSURTZDQrdnNhbUw1d1prNjRnQ1QvVDl3OEFEMjVSSGJIdVIyU0x0RHBWMlhTaFZHa1M3dzV0RXhOMWdQaStWZ0FkRldJdEh4ZG01K0NrZGtWaW80NFRRV2Z2enA1K21Jblg3OTh3ODk5TkRUOTlFOFcvRUNIOGFySTNHeksxY1h4ZklHTlBzVmxNekZXNnFlS2d0cHBubGhNYWJSem55Y05ES3hNQStxNldReWtMMmVxbjJ5SUx5OVg4YlBPSFZNMUpibXFVak9kdkVZM3hraVhqcHlpekdWbVVnS1NCYmdTZzFnMHZ5eDZqSmZ2elU1dW5HSEZWT1RsVTY3ckk3OXN6eFRsR0JDL1dWVXFNS2NQVXV1N1VjclRibHlLWFFUdjlHd0Y5WlY4bUhBa0hjeVhPcWY4bXRVeVdReXNEYjdBMU4rbHR6c1JQOFMzMnVjL21FVXBCajJybFdpdVJLc3h6YjV2OUZubThiYU1vQU1Ic0RTbG5FcnM5SWgyaFRlYmtHb3hhVTRQWHFXc2t0cHVtOWhzY1owbGRHUGk5NURyaDFLRXJpZUwzOS9iY080QjFDYm5CSHlmVllablFTSjdZbEUvWmh1Qnc4ZUtLUG9JdGJlYTVDd21zcFFSSEplek1Ya2JlVG1EbE5DZDlNWnI1SUJwTXFvblV1WlAxb0xWaG1RL0QzdC9IV2pUYmRzUGVWcFBQclYrT3huYVpQQ2o5eDkrbjZESVlabWRjUEdWdnlwK000L3NZdW96ZEJHTTFrM3h2dk5oTGJ2azNUeE0vSFpuKzFnT0pRdXh1ZFFGSzY1NStQM0g5STd2T2pnLzdBTXZVRXlnWGdKL2I4Z0ZhUXVvcmx6d2lFcWl6Z3M4OGpjYmtZOXFkZVRSVjN2YTFlNlZ2UEttbHZIZTdRY0pzZ1FnZ2VESGRqU05YbDc3QjRFV2MydkdVQlBiZGxnRXBqUGVEbmpWazljVUk2eXZOK2ZiQjA0a0NTTDltd3ZKMWs5cG5zRTNPdkRJN1ZxR0s1dDduWjNSKzRGSkZId2JVKzZJVkpoUlp0SHNxYkhGVmEyQjRSZHZibHIzenZ2U2pwbWROYVBwM0RRa3dlYlN5ampRMWtTYzJkUjNycXZYa0N5cWJCN1VOSWRWdFErbERXOXJtMHg0cjNnUkgxanZ6ZGdjU3JjbDJFRUQxSDArS0hvYjFPRzdDeElya1RSZ3gxUjQ3NGdNdXNOcEpvMnVLcVFia3pCZmx4Q2dUa3l4OEppT3FwY1JiR3JNRkcybE5PbUpwb1A2UmJ1YzJWZ1ZFdlNXWWRtVSs0TGY3c0czYUh1a3J5QVZQc0dYOUZ5TzJYQjMvOWIwbndwYk5tWkZaL0FvT2FqWHJKcERLY0dVMW41Ky8xamJFdUhBb0gwRlltbVJ1RGRaejdVTEtDOGdDUkcvRGh3ZythWGhHTkw5K2c4VTBIckJZOFdTejRUWTF0YkNnK1VJd0twUzhrUGdoL2J5VUk5dFl4ai9FMDY1Uy8wa0lRWGtPSnRrK3RQdUZ5c3FIMUoxZlRNNUpMMjVaT2UrTEJIZExNMzBLZ2hoaE04ME8ycks0eFZkWXlFdTIwYVNmUmFJbDVBU2dvejNLT0Z6dDlIR1QxOThrNnphaS9JbzBsanF6ZVFkZmJZRzN3MEVKako5cEZJWDJUdzlBVTNvdERHQndvRFUzWmlnMWtWSmpOZVFLb1IzejZkTzZ1eTZTTE84RlZ0MTh4aURtK2o2UE5Gb2VOcDJMeEc4TkRwMm0xZCtjaXV6aWR5T0RHRHFVTnFtVHFsQlNHTHg1UVM4TWF0RjVDR2I1Ti94bkhjWFV2aytrNjB3QjdKMEhVOWNnMjlHZFFETXRKbjhWMGd5ejQrVHBmMnc2aktFenhrL2pxVnZoK0FIaS9ZajV6UTdjRzFxTkZyZFhzQjZhN2lET2VqejF6clJGVnk3VVh5Z0M3M3lNMGFxcUVIT0hzZlNnK1llZXRKdEI3QW82ck9FVHdVMUY1MG1wazVNYlYveTlvd0s1U3VOZTNuRGRJdEl5OGdvOTM4OC9HMVM3ai8wYnZQdm1ZVWUyVDlQM2c2NzZNK2ExM2s0Y0hOVUVDd2orRWRQSFQ5L252NVM1UWZoR1hVclZEcC9EUHZxcWlickl3WFVGYmpYT1didmorUHE2c1F0Z3YrcHJma3VpQVpzQXJCdzVFdml1TnUvRDVNZmpPSy9vNlFQL2JGTmdtNDg3NWJNRC9VNmMzZWtyODI3bzJzVHdpYzFmbmI0TlRUMENaUkhJSytMU2FuVXoxOENHaUdHTERwWi9OTk9ZdzNueWQ0V05MN0tpNG1pNzhlbi8yNXBUeGRVQk11V3lCYncrSmd6bDl4RFl0a0drL1pQM2pBemxVbGplQ3RWcEx2WmJEZGV0Zmk4Vkkza0pIWFlkZkV4MUF6UHVEcGpKeWYwUk9ZRzlhT1pjRit2bkQwbkxzb2JPYzRlZGdUQWJvTHoxdW83Tjg2dzJHMmdGMkVTU2NzS2VNeHNPN2M1Rm1xM1RHRjJtRkpJRWZ3c0ZJYTZqTVd3K3JCYlkwblQvQUFUVHNOQ3YrMkhxOWs1L0c1ZzE1N2s3TEpneGcrNStPWUVpQmN4eThCLytDQkRWK2VvN2J4ZCtiMm93aVA1SFd2WGhjK1IxZWYvQ0dLVjVNQU5Ib0p3S1RSYmZ5ZTZSZWJiUGpvVVhwSTB5TUJ6K0RoRzAveTBUT1AxYWVuRTdjeEovWGVKdytGNTM2dExFZlBlQ2ozTmhiYTlIUWR2OVk3L2NlczlOeHZmK3dUVHp6OVFUMTJ5UGsvS0RzOW5ieUZPYUhmU3N1VnVoMyszY0p5bXRhdWxYTU5Ib0NkUDRhZDF0N2Q4bnpSNXpYekplOWorbHRlZHRQUVFib2ZsaTlOKzlIc05FaDFiRHpReDkzekpmOUhKOGZXaWR1WVVDM2Y0QUhhKzZEcE5wYnErTHFPMS9Ya1RHK09qN2xBS1VnZ1NDQklJRWdnU0NCSUlFZ2dTQ0JJSUVnZ1NDQklJRWdnU0NCSUlFZ2dTQ0JJSUVnZ1NDQklJRWdnU0NCSUlFZ2dTQ0JJSUVnZ1NDQklJRWdnU0NCSUlFZ2dTQ0JJSUVnZ1NDQklJRWhnSUFtOFRKOFVQZDIxY09CalZFaDNXV1hoWmpvbFVLZERSZFl0NW81WldSZy9TeWpUZXZNcmY0dlJPckc0dytjdHIvL2h2MXBGNFdaNkpVRGE5bnZ1RnI3Yis4ZlgwOXViMjQ2ekltblozeWxzUFpIanhYZTNuYmltcnNQejExYnRsdzlleEZ2cmQ2YU96Y0FRdnNMODZTL2VROU5IVEdGY3VENXJmVHRvNGMzVjhEb0RVMEJUazJjZlRXZStwZmx6MjVudjhHK0VTVFpidXkxN1BjcUtjSjJzQkg2TURSMzlaMzIxNGZoVmZCWEgwSmNYOFM3bDcweVcwMERkSVlHdkVQTHVuK3lrSzZycitNYWlYcEFMYjBiTjhEcUt0SmdtWFlJM2FuM1l5VVA3QUs4SzNWVlZyZDBvR2MrcnVwQ1puQVFhNUFmY3hPTUtCdXhBMVYya1h3L1d0Nm84WkNZcUFYelJ5MDIvQ05zblA3Y09DS2hQbU1PS0d6YVVUa3dDMWF6WFNjN2oxV2NOdllFRzlSbkN2d21NMHFQUG5MMEFzbytVNy94NUYvWEZ6QTlaWGNDNnJQTFBYdEtHRjZNb2hIOHVDWTYyN0R5NTlneTVOMXFNMzlVMGZCRk5jemJ6MHpJemlCWHFLbUNBK3NSSEdqTlVyVVlYY2tPV1FQUHQwSUtublUxOFRianRlbTl5TmZNRmtjZDRkVjFOclU2b3p4RCtEWGxzUE5DZHU0RUFmSlk4UUE3eDdXM1hxOGhqMTZBeXhOWDFLSnBSbjBXRitnemhuNGZBaHd6UzJBQkNmRjRSci9IY2RIMHpiajc3NjJMdEEvb2xWTEU4bCtpTG1FTDROK1RSNllsdWtYMTVFaEg2R3RTbldrdEdzK1hzaUFEaEgwWmVmTDJLcXM4US9obUNHMDkybHUxWEltNkQrQnZHWWV5aEpMK2ErWUpCR3Y1RkdQa09BNlhxTTRSL1VtcGp1MjZ1VTFKNGF5dkc0ckZyKzVMdVZmV2QzdnBOV1phODB2Q1BMcmtLcldEcU00Ui9WQlJqVGUxTGxOdzVhY1VrN2JMU210WE05MXZUOEkrYXZDMTZxVk04TXlSenNWS1lrSVl2Z2VjWnlzUXhlaFRGNmxob085UDlwT0ZmRkpXNGYwUFZKOEsvek1WS3EwTWFsUVIwRkM0b1BQZytTYXF0anY1WXhqai9vK0VmZFhyVzhKK3BUNFIvQ0NKREdyOEU5cktQN1pyMitCbkhmVFQ4dzVlYjJRWW9VNThZU3hwRWhEUjJDVFRKZWhiTnhpbDc3a1grKzZpR28rRWZEUnJwbDNMdnBGbG9YYm9XUXhxN0JMb2MyMlhidjdoQytUeW1PcE9yVHh6bUhvMmQ5VUJRQndFdVdWU3pYbERPd2o5NjVBQTNsS3RQeElMVUN3MXAzQkpBM04zSm90bHk3WWxTWUJiKzBkRGptbFNmaUNJejBXU2hEK1ZEa01DeUhiY1Zueno3YVlWMVJrVVNxb2huZVBpSDBQOVVxTThRL2lVa05MYmJHWEh3OEpVS0k3bjV2ZHRxK3dXSEVydXNNUFdQaDM5MHoyeUhxMCtZd2hEK3BjUTBqb0pqOFJXT1pvVlNtN3V4czZRZGtaVXNuNUtIZnhHZUlQd2Q3bjNpTEQ2RWYrTVlMcFBHcjM0UDdxcjhFTDNJanhJdXIyUFI2VUNnbWVIQThQQXZLaER5R3lMcUMrR2ZLZG14NUhIOHMwK1BYZGtJTFBHUmFoL2lQUGVLSW4rTWsxMVhhaDd4MHBpVUxzbmNtZ3N3bEkxT0FxdDAvQkMzblZBUzlYVkdDUDVrblZSWWx2NWJJdTlSZVNPekloK0xLY3RUK3hEK0dlSVpVeGEvZDk2SmxrL1oraXZ5dmJIQ1MxaVE1amxDV1RzekJsY3ZrdzErMTVDYlp2d1EwUUFKMlpGTG9FWXQzOTREaEI0U1BhdE9pb3JzWGhKL21MeFRadFgxOFU4U2N1UGo3Rlk4SGxyNDl6MUMvaUw4ZEZxSmFDeVpDMUNVUzZlZEtwYmVnZzRVbHF6dGJIelJlQ3ZCREpZYVRjemQ1QUgrT1Y0U0lvaUVwRVo4VzJpZXZSaS9ONW9qWnk4U2RXU0VQYkVqays1ajVGVEg4NnhpZ2R4eDhiNjcrWk5wc3o5SWkyWlAzM2J4L252dUNKOEROQVUzaHZ6S1YwLy9GR1FlL2VEWjF6UzF2WVRMdVUzSWx3OTFkY2hOdVFSS2NFRy8zZEZNRnR2UWp2d2M2U082Tk9TbVZBS0wxS2xwZHd6dWluOGt6SnY1YzAyalBtU25TUUowOTZXWU9IYjQrK2RMYkFpTjV5ZW1pZVhBaXlHQmMzQmZ6ckVkR2FNd1pOOHlFbGpDN2xuNzBsdUczY0JvUWdLRjBtdWZVckY4b2k3Y3ZnVWs4RWpwM1oyM0FKdUJ4U0NCSUlFZ2dTQ0JJSUVnZ1NDQklJRWdnU0NCSUlFZ2dTQ0JJSUVnZ1NDQklJRWdnU0NCSUlFZ2dTQ0JJSUVnZ1NDQklJRWdnU0NCSUlFZ2dTQ0JJSUVnZ1NDQklJRWdnU0NCSUlFZ2dTQ0JJSUVnZ1NDQklJRWdnU0NCSUlFZ2dTQ0JJSUVnZ1NDQklJRWdnU0NCSUlFZ2dTQ0JJSUVnZ1NDQklJRWdnU0NCSUlFZ2dTQ0JJSUVnZ1NDQklJRWhTT0NxZWsra2I0WitQUzZrYVpGQTNYZllGRno0Wk02MGpCM2xZMU9OaTNkbVo1cjR2OTE1YVhrUG13TGN2ZDFsTmszOXgvZDBhTXBVaXIvMEg5LzgyQk5QOFZmeGNsRGpTMG5UMUpIYmxaY3lINVVlYjI5OS9JZWZFYU5IK0tldmJsZHhUVjIvTC9OeDZmMzI1TTgrS1VZUTc2b1BhV29rTU1kSDVjeURvVWVGR2ozMGdBMGc0NUpBZ3cvZ2dRZTlsVTh4V090YkxSN05Bc2dvSlRETHh3OWZnUEJJbjZQQXIzb0FCcEJ4U1FCZjhXT3A0MFZ3RzdBWjMrZjBhaCtBaGk2QktoKy9EUy9FQmFoYjgxdUJYbzBDMENnbGdLKzQwK1M1cWhaallueXJjNVI4QmR5ZUVoQnU1YjRmK0M4UStTRk9QL2dBTldvSnROajZJM2Q1MG1tVGNBVGhLYXJ4Z0ltUGF5WStZSlZKZXlGN3R5MnpUYWdZcFFTYWZBSHVldEpvNHhQSWIvMzBvS2U5Nk5YVDR0dDdRWXk4WHV5aCthckY1ZFRuY1VmTzRmQUo0Q1BBUTBKYXVqSWtSSDJqV2VUcnovblpjQmZTMHBxcjlLMVYxdmFkclQyNzlmRGtQNUZJbzNLa281Njhjb0JqOWgxcVQrRHBCRnZHQjdpSGxJcjRIdlNFay9nWXVPK3dMUGpzZGsrNFN6M0lsMzM3bXNKVGVPNFRQL2ZGK01Bb2I1M3RHSGVUeU9iYlE0dWkrSEJNWE01d3haRHh2OXRHMERseWVzYzk5OTkvLzMzMzNCSGo4NVNKZEtGL0U5NW16SmlxYW03eUFmRW1sOUI2b3B0WnQzc20rMWxBd3lnWG0rc1o0OWZ0SkZJRXRSbjkydllObHRLZGlCbktTMmJGZHViakN5YlVLUE5MdkovWFBXa3M3bnNDRGdvbVRpYzVkNm4vM2M1TXpuLzZ4VEpyY08ydnZ2NHpod2srRmdjNFEvbmRoLzRKZURzbXhsbXlhOTVPSWwvaXdxbE1nblkzbW9JdnpsM3kvM3EzbHFocm9zRkxMcGpMeEZvL0xwQnVaWEZpQzc4NCtSMnBZeTZiM285UmRPdlhDT3FxbkMvMy8wb1BnbTFDM0hxeTNFM3o5a0NLNmhUYXZZazdkUE5jUW9QMXEzZlBjME4wTTRBOWhZYkY2MVN4ODJTZ2VRcHZML0cxNTVuKzNhSGNFc2xvZ0xsSzAxWkc5YVNLNmJ6S2NQVzNuV05qTUZwQTJ4UGpYbVZyNUVEbCs4aUFwemZzWmcxOVJhc0FBQmRGU1VSQlZQUEpBcnQ2SEhkaUQrMzFjZERLUXdOcnlCMG1GTWg2RHp6VStkbHd3UXk0Z1lzRDArUzBLRTFjY2EyZ3MwamVlMmd1dVl5aXJBcW1uTTdHUXM5alpPcFViemw0V2lHK2ZyYWpNWXFnMDY4a2FqWjdNcE5vTVB6YlBmUVdLY25aOEFubHcwZ2orRFZYazFwUDgwZHQ1NzZqNmZJQTBRTkZWeU9wZUdIV3phT0QrTWlLeEI1YXdqS1BqSnd2NGt3RDJOUDhVVGtURjVuV1lPYVAvdWJuTUlIM2ZOS2pTZFNQNGJZUW83dElTZGJHUUxvcmlkaHRBSHViUHlwbnAxbHFEdGpIUm5wYUZES01kTmVlRGJteVRrZVA5UFFLaGt5MUo3b3FlTHFVaGxwd0ZkcGdrTFByb2F3QzZhbDViVHpKdTVJanFteFAzZ0NLUGJTSjcrVWx4SlZoQUh1YnY2aEVpTXVkUHU4YzFRVFZMcmNJUzlKR3B1NzJkTHVnR1g1VkdUTWR5VEhaaDAvTEgyT0dBZHpPaUFvMTRxendiM2F3NkQxQ1dKSUkvMEJ6ZFVDa211MytjOGQ4L0FiYW0raWZlbWJMMkdVQVBjd2ZmYXBndzRHMTVTeDFBR1lVUVUrZHBLcVdCMXpVS1lSOUZOQ1pqalNnZGVpRGNQY21WZkNVMGdrZTVvLytOSFhMZ2JyaExIVUFaaFFoTEVsUGkvbHBFRnNiUFVZNnlHQjhRc1hVQUs0bmFjKzROMlZNTUJvUTdac0ZJdTh1ZFFCbUZOVmMwd0o3b29jWjhPTXJGcHZGdmZZVng4Y1FvK1EwZ0hzOXpWOVcrQWUxT2xnSE5wMFRvSlNLNlFlajBrL3JLZDFEaXgwNlBWN3IyY0c2Ty94YmNBZUZQZEVwQUlRbEtxOHo3V25ZdWRxRHlrRktxM2ZONXdSeWxLdExOdDN6eVFLN210MXR1OE8vY3dsUFkvNlowNWRTcmYvaHpzTlVtU3dvMFFud3lCZk92cndqUytpMTZuQnF6UHF4NUpmWjhDVTZtSnN5SlBKQzdrWmRHamdNb0lmNWk4cnU4Ry9WUGhOY0taL0cydUtMSjFrUUltUjY0UWhMWG9tK1RkREsyZ1Z2T1lLS0xuMGFUWlhjUTlzZkJEMGtVdEtQa3A2UHJ3eUNqTGFsdjg5STJHUVA4NGRUY3VlU3FOdUNybC92ekt1UkFDVzIwR3RkM3FpQ3NYMTlucnhqcDdoSDNtUDBiRFhybU5LQUdYMjJqazRqK2Y0VXljbVFKWkZvMjdGWjRXeldwVEJPR1VBUDg1Y1YvbTFibzdwQzk3MlU3N2dxVGhZMklZTXNmaEQrdmRxbUd6Q0x4SHdFZjNZcWZ0VWpYdWZqZm1va3EwZDJ1UzJSS0tGbWJGalBPMm9BS3lhc2ovbkxDdithVmpCeW1TN3NrdlE5V21JazZmaFoxczBnRGlmOUE2ZE1RVFZOUitIQ0ZPeGdnOHN5T0VmYU5Sak9tYlVsZ3Jpb3Q2ZmZpMExLQVBxWXY2end6MzZhdDMwQTRyRTh2Y05FWWJ3OERCRWNzbHo2WHcxMS9JSDV1cWxhc0N6VHNPTXZPUVozU09rTlBtOVdtRVRVbVN1Q3R3RndDYUlwQStoai9sYlJEUmZUMXY3RUNsMW04RWpFS3pXYUlyWW94dG5qaDdVcDlPYU11ZVRBWXlkRnJ2RGM3MldsTkhDcWRUOEZzTTQwOWIrSHhpU0NWU2NrNG5oV3BBKzI0Z1JISHVZdnFydkRQN0MycXpsWXBnZE1zSlFudkloSVQ2YVZyVDhiYWtaQ2sxWVVLZ2lPS1ZWVlFEUGlvU0lxMFdSS0gyRllMZnUrQVhzMEhmV0xJQ0VScUw0ci9hTFM3ZmJBVVVYZnpwdERvSXZ0M0xZNy9NTmdYZEtBTFJvbVFQV3RzU0xzWHdnL0Y4WlRBOW01a21JRjBaYnVHOW9hZUVXVE9oV2xPdzNpWXRnTTJYZGlENjF2bzJWTEpEcTJwcnROeXY4dVlRQnQ4L2Yvbm5qcXZ2K1V4bFYyaDM5UTZQc2F1RUVIWUZWT1YraEFvVGF5ejlPaGJHK0s5bXJjNlQzVzlaWW8xNWNMc1h2d1VQbytEVFhVSFBoZ3FkTW5WaVlSdmVxcTJZWWtCNEdFQWF4YXlvZXk2NWh1S0JXRFlSSEN5anJVQld4VmI4b1ZoUVcxTHVxYVdldURobjhDQnJhQkxsK1I1Q1NROTVPNlF1STByZmRKbjBta0xpVVN0Yk1WVVI0Q3NXVUFiZlAzUENvTk9RcTBXZUVmRmsxSFVWNWhXbEx4aUlWNElPcTJYVTllMERxMFB4RXdHRzQ1bENpWmxtMUg4VG9mYTNOSU1PeHg0UkpwcUZHTGlacklmM05qeHdPQkcyU1BxQmtSUlNuelY1TCt2OUU0Sy94RDl6UWJDNnlYU2lPMk5KRnFZc05IWVlaOTJSQTN5QnBRdWx6QlRpUXoyQjRhbDBoTWhJMkFOcGE2RHRtanZqdGtHVURiL0FHbkMzTlcrR2VOMytKZm83WFdpSmdsY216ckx0MUwyYTlwTzdkcTZlMytWUlpGTzhTRVdValRYWDJoWkJLQjdoS0t4UWovb0hpdTlJV1NOcklNb0czK29zanAra0c0YWpCTXNsQjZjb3hFTVVaMGpXZWJPbTZxaWlLektjdHZhditucHJwSmE5UW1RS3FKYjhFMzNiSGlIeVQ0N1lXT3lnckorZWhrcjdhOFhrc0V1UlBSQm9LNzVOZmNCUlViQmpCT3lCYVRwSk5xVTAvMm9NQ3BZMTBtWURIU0I3eEloWDlSdEgyVWdKSzNEVDMrSUdIc1RRdzhmc0x6aCtnVHlUQ3lrb3V1MXladnY5OFZxRnNsSkxMRjY3VWppaWk1VDVQS01HMkRwd3JIbVRKL3pxMUhOTEJka0dVdTYvVDRiVXFQRkdwRDJiTW1IMjFPMGZ4ZjFtc1VKQXd0VzFJejFRVFBrVjlOREp1NmxSYklGNWZZTmFqNHdxZmdsRVNzOE84Ym5SU2dmMEVOdlZubjRMUEpSMTltdEkra0VaWXQ1WWJ5MWdtclRJOWZXNDRJWEI0MUhvNFZ6WEViYTdTcGxRdnFCbDUvQ3lYMDBaRk9IK0NVdmY5VDExdjVaTjZ0REVBbGthZ3E1N1pSMjFlV3VwTmljU1ROSHlhSlk0WUNYZzBHbzlqZ0dqRnQvOVJDeGRDdUNlWldzallRelRVS0VodTZNN0djWDdwb1Vqa29Cb3Uxdkh3b2lRd3IvR043ekhLWnBONyt0R21hSWNFcm5ZUHJGdDlpMjhYeVB5a0EzRTloeGFEQStCakRYOHJTOVhBTzNoUm82VTdIcnNqak1rWGpoNGxJQm5nbmpaWUlPcVhDUDkzVHZuSjBUbFZveXpsVGFBeFZ3MkY1NkhvOVlMWGkzN3pRdXFueDA4NVdYWHRZeTFrK0E1YXZYS1BVenp2VUpBYWE4UnJOTUhKMFpyMm5mMFM2ajBiNDF6ODYzcklHbnBpMm1rMzZqL3I0MWFCQnAyREZ1STltaFRkajdiOVFBTDNxTUVVNm9rbnRSR1NTRnppSlYwUVpTSmlXV0ZjazI0ei92cW1EbkQ2SVF5SUh2Sm14RXZ2QVl6V2hDNG90aWszYnJXU3FkZGNDcFRmZ3dZN3pXa0pKQXMrK0JkMVNBOTNVNDFHVmcyU0I0Z1lPOVpZb0F3bER5eGEwOGpYYWpQMzhqOUZHSHgwYndnWmIzYk5hSXNabVlmY212V3NoSHg2U2xteTNoQm13dzFSNzhHQzdJTTExRG9NcFZiR2c5OVJBcTEwanZEbkdodEVOTUdoeStEZTFLVVE5Vk0yV0JoTzVDWnovVWNyZ2JFdHcwTTlGUzhUUU52MGdzdHBzWXdBaHVya1VhNWdrMGR3WFRqKzBZNEtEQjJOeDBEUGFYVjZkMnF4cHkxV0hHU0puYlNHbG95WHVtaHB0NnBzZHlXSjJDSHhKMzRsY0hUeG5wR0g1QlNtYWJEL3FwcVBZdTBoSkpLb3BEKzMzNy9pUWQzczNJSEJSQXpocnEwWEF6cEliYy9HMUx5amhzK1pORlc1d2JLb1pSbW1MRjRuL1plbGl3V1Y5UTVUTlovWWZYQWdZcWhBNklvOEwxdlcrdmhPNUN6R0EzR2xVNTMrZ2ZIVkFWNnBFWlBleGtBOVpWeDRqOTVON1JhZjZ2QWdEbURKL21DU3ZOTit4QTZWeFlHQ0cwQ3c5dTZmbXV6TE9BanFXK3pRWUFSa2F6R2E1bjdDcjBtZkJycDNzSnNVRWI3UWpNRTc0VWlnTitCYVJXTVhURFRGYkM2V2pxRHpBaGlxVmlEQ0FLZk1YMWZFNnF4MjZBS1QyQXpDMEpGbW5yVVJhbE1FL2ZWZ1FxOWhJNm9RRUEzSWl5dXRyQm9DVjFjOHN3ZjI4eTZpaVdudzZFaGlUODdBL2hyUWRrYjhVcHcvRk5FaWxQM1N5RlRPQWFmT0hKNFM1SFNvWm1wWEdaZ2V5SWE2WDFkQkVUUlhBOGZxU0hIZXNQemwrZXZkejhha1hERFJSdEt6V1g5VldtTXNKZjhscU5kYWJ0czFZZnRySzlHREp2TWFhVjlmaDBpWHNUbTY4Tll6SmhySmp1bmxaNkxGdGd3QkNVSE82RkdQdGF1elppalVxUzIwQkJTM0diMFhxU0p4REpNd2xnRGhsSEpOYUR0S01mYXZaRzNjT1U5ZFFSUDFRajNtZ3htd0M5d2hLSGJxL2ROQVBNdDJHR2NDMCtjUHA3VG9EcWhvYWN4WGp0Nk9iUG10TXllUVBUUnBTOEpnZndtU2VVd0tnMjNEcVRJTGlnMkxtZUtFdk56U0JDRmJZZ2pPcnhwdmZUTXk0L05UTHNpc0lmOWlNbm9memdQam9VbjVVWmd0bUFNdVdWMEtySWVJS0E5dVU0c2RkM1FyL0hqRjNTcEkvTktsTHhZZWxKdnhQcWk1NHd1WmE0aUMwSk56TU9yRmZPOThhME9oSWlvTmVNY0dVcTlZbkx2V1RsYWJZVTVyRjFNVHE2ZlNKVHpaclFKaUdqaFRGU3FOVnBmaFIwVGJEdi9PeDNsQ25Gc3gwRzluYnpEb1UxUXBwQ0U5MFJUak5LRVFBbStDN3lqVXh4R1MvZGI2YU1Lc1U1U1RTb01FRGVHNkpHVUFWM2k3dFEyMk5iandOT2kyZ29wQjJLRUl6blpNTFpFK3E3U2g2RklEYzhtTGgvd1J0SmxZV0dpNG9ENFJqd2ZvOW9MbkxyOHdLdi91cVVwOFliS1JkV2kzVE9iN09yaWFXSDJiTWtRU1o1SFhnNEFITW85Tk15bnZvK3lIdHpNdTdWS01OYkI5Z2NtU3NSckdLdENyTDJuejhDai8rOVBOVTZxZGYvL3hERHozMDlIMDBMMDBrYllMeDZvaW0vTUxWUmJHOEFSVi9CVVZ6OFphcVIwd2hobGNXRldNYUI4M0hTVVVRRDJvZUpJSEJycEM5bnFwOW9pcHliKytYOFROT0hSTzFwWFBYSjFJMG93WXdaZjZ3MnNYRUtQR1ZRVTFXT3UxcXN0SmV5aEk0Ykg4WkZhb3daOCtTYS92UlNsT3VYQXJRSkNTMkY5WlY4bUhBa0hmSzV2eXEvQnE3ZU94M3NESDdBeE45bHR6c1JQOFMzMnVjL2tIMnRoajZJUUxtdGxMdFZEd2dCbmNwVG8rZXBleFNtdTViV0t3eFZhSUZFTGlIWERzMGFKd3ZmMzl0dzdnSFVKdWNFZko5VmhsMXRRZmNua2pnNi9OMjhPQ0JFa1lYc2ZaZWd6NVNVeG1LYVBCNVVYT1lQNnlRZGRaWjZNVTFsdW4xcjU2Q2UvU3I4ZG5QMG1hRkg3bjc5UDFKUGxmdDhZdUtQeFhmK1NkSklzdURCbDFKaFAzZGJ5YTBmWDlZb3VKbjRyTS8yOEdZS1YyTXo2SDBpY3RvdGlCTm5WR0d1UEtJM2NKYk9qRExNL016MnMvSmhERXJhbGZNdTR4OHphSFpNMEJIV0R5RTRNSGdEclowVGQ0ZXUwUXZLNzJ2VDIybFFXVmNDVmQvUDEzcktNbjcvY25XZ1FOSnNtalBjL0lrMnczM0hnSDMrdkF3cmhybWFwczdGOE5ETGpIQnNQSmhxL211Y0xTUWpiMnVtN3NlWUNVZE0zcEFqd3BrMEpNSG15OG80ME5aRXF2SFJtVEprSzR3c2gyR1N1MGE5RVRjTnJkR2UwSkhEWTlsWFp3SzkyVVl3VU1VUFg0b1pOTFVJVHVjaTBvVVBkZ1JOVU84cU5VVWEyWGRBLzJ4dlhQWkF6cUtld0dnZmltblRmVkEyUWNJM09kS0g4M3NKa3ZTV1ljeFZlNExmOFNkYm1NUFBRbHRpTk9maWlmdUpjMlhSNHNWbjhDZ05pcjE0c0dnQWtId29QeDlWWmc3MDVaK0lBTHBLN0oxalZ6SERxUDlSSkdzRy9EYTVKczlzNVNDWHlwb3ZlRFJZRW52cG1WRGIydExrUTAwNnBxNmxQd2doTEFPaEhwcUdjZjQ3QkhwQ3o2U3lFMjd5a1czblVNcDVwTDI1WlBlTEJYSXpkNUFvNFlZVHZCQXQ2LzRzbFBIU0dCOG14cW5HdjZHbjJhWTV6NHZ0YllQZ2RrOGUwR05yZDRvRjZZaCtrUHdZQitKOU9iYkFZR25MN2doZ2pZK1VQVjdkSFhvcHhKVStSQXljeXd5MmRTNnVqZk94UnplUnRIbmkwTEgwN0I1amVDaDA3dnZET0tSM1V4QWhOSGNFTFZNbmRLQ2VNLzdPQUtaZUxNcnRzSDJ0L0paN29iL1pwQStpOC9tWU9CbnM3cWc5cTdLRXp4ay9qbzFpaTZRczExS1V4eENDUExMMEorTklheHVnYzY2NE5YaFh5VTNPbFpaajV0WlF6WDBBR1h2UStrQk0yODlpZFlEZUZUVk9ZS0hRcGVkcWpreHRYL0wyakFybEs0MTdlY05odGlOUnorWWVCZHVUOXorSHp5ZDkxR2Z0Uzd5Nk1uTGtBQ3cyZXdkUEhUOS9udjVTNVFqbkhMdm01eWRmK1pkRmZOK3d2bE4zNS9IMVZVSTI0WGpwcmZrdWlBWnNBckJ3NUV2aXVOdS9ENU1mak9LL282UVAvYkZOZ200ODc3UnhnOTFlck8zNUsrTmV5UHJFd0xiaVA3dVJmb1phSU1xRGtIZkZwUFRxUjQrQkRSREROajBzL21HR01hY3pSTThMSFgzMVl1L0hwLzl1YVU4eDl3WEgzSUxaTXNIekFkbXpsOXgrYURyRDZic0h6eEVlOTQ3amYzeE1wWldQcStBOVdPa3hlTWxQK0FSUVdIWHhNZFFNK3J3ZEViRXhUalJ6ZzFyeDdKZ1AxODR6ajVvV3R2K3UvZFlmbE13NFRUci9lYityZE52Uzd0ZDRaL3QrMG5jWVVuaEYwSitLYzlTOWNNWW9BYVZRSTdnWWFVMDFHY3NCdVU4dEljRThnUVAwTFRUb1BERHVCa1N3T2NPZlBjbUg4VHdwWCtEWU9BSzJmRkx3RDk0WU1NMzhBOVJ4dC9EVzVvaVBKTFh2VHBZK0J4ZGZmTDNCbDVOQXREb0pRQ1Rkc21IeWk4MjJmQjVQK2ZsZ3pQQURDd0J6K0RoRzAveTBUT1AxUWVtSFJBTUxvRjY3NU9Id25PL1ZwYWpSNGExY1RFNDV3RURKSUNEOHROL3pFclAvZmJIUHZIRTB4L1VZNGZjU0o0Q0RFUFJyd1RvdDlKeXBXNkhmLzB5RWRyMUxZRnlyc0VEY1BvbnNIM1REZzBIbGdCOVhqTmY4ajZtSDVpM2dLQzNCT2grV0w0MDdVZXp2ZnQ4QzBIUXg5M3pKZjlISjI4aE1VMXRWMnI1QmcvUTNnZE5VOXZuVzRreHZLNG5aM3J6VnVwKzZFdVFRSkJBa0VDUVFKQkFrRUNRUUpCQWtFQ1FRSkJBa0VDUVFKQkFrRUNRUUpCQWtFQ1FRSkJBa0VDUVFKQkFrRUNRUUpCQWtFQ1FRSkJBa0VDUVFKQkFrRUNRUUpCQWtFQ1FRSkJBa01BdExZR1g2Wk9pcDd0V0grZGlXbmlYVlJadXBsTUNkVHBVaVEvc0hMT3lNSDdUT1dJSnJuN2xiekZhSjFZaFBtOTUvUS8vMVNvS045TXJBZEsyMzNPMzhOM2VQNzZlM3Q3Y2Rwd1ZTY3YrVG1IcmlSd3Z2cnZ0eERWMUhaNi90bXEvZlBBaTNscS9NM1ZzQm9id0ZlWlBmL0VlbWo1aUN1UEM5Vm5yMjBFTGI2NkcxeG1ZQXBxYVBQdG9Pdk10elovYnpueUhmMGhNc3RuYWJkbnJVVmFFNjJRbDhHTnM2T2cvNjZzTng2L2lxemlHdnJ5SWw3a08vRm4zeWZiMGxxVCtGVUxlL1pPZGROZXE2L2dRbzE2UUMyOUd6ZkE2aXJTWUpsMkNOMnA5Mk1sRCt3Q3ZDdDFWVmEzZEtCblBxN3FRbVp3RUd1UUgzTVRqQ2dic1FOVmRqUEROT1gycnlrTm1vaEpZeXZKSmlyQjlaZjNsRXFoUG1NUEtSSGtOeE5NU3FHYTlUbkllcno1cjZBMDBxTThRL3FYRk4vS1NSNTg1ZXdGRUhpbmYrZk11V291Wkg3SzZnQThIVk5ubkVsbTdpMUVVd2orWEJFZGJkcDVjZTRiY0d5M0c3Mm9hdm9pbU9adjVhWmtaeEFwMUZUQkFmVVloL05OeUcxZXUrWFpvd2RQT0pyNG0zSGE5TjdtYStZTElZN3k2cnFaV0o5Um5DUC9HTldpYXpya2JDTUJueVFONERldVN0UmttUVdMWG9MTEs2bm9VemFqUG9rSjlodkJQQ20xODE4WUdhT0h6aW5pTjU2YnJtM0h6MlY4WGF4OUU4RmpFOGx5aUwySUs0ZC80Qm81VFdtUmZua1NFdmdiMXFkYVN3Y1Z5ZGtTQThBOGpMNzVlUmRWbkNQOE13WTBuTzh2Mkt4RzNRZndONHpEMlVKSmZ6WHpCSUEzL0lveDhoNEZTOVJuQ1B5bTFzVjAzMXlrcHZMVVZZL0hZdFgxSjk2cjZUbS85cGl4TFhtbjRSNWRjaFZZdzlSbkNQeXFLc2FiMkpVcnVuTFJpa25aWmFjMXE1dnV0YWZoSFRkNFd2ZFFwbmhtU3VWZ3BURWpEbDhEekRHWGlHRDJLWW5Vc3RKM3BmdEx3TDRwSzNMK2g2aFBoWCtaaXBkVWhqVW9DT2dvWEZCNThueVRWVmtkL0xHT2MvOUh3anpvOWEvalAxQ2ZDUHdTUklZMWZBbnZaeDNaTmUveU00ejRhL3VITHpXd0RsS2xQakNVTklrSWF1d1NhWkQyTFp1T1VQZmNpLzMxVXc5SHdqd2FOOUV1NWQ5SXN0QzVkaXlHTlhRSmRqdTJ5N1Y5Y29Yd2VVNTNKMVNjT2M0L0d6bm9ncUlNQWx5eXFXUzhvWitFZlBYS0FHOHJWSjJKQjZvV0dORzRKSU83dVpORnMzY2lvWWVFZkRUMnVTZldKS0RJVFRRYVNVRHdNQ1N6YmNWdnh5Yk9mVm1oblZDU2hpbmlHaDM4SS9VK0YrZ3poWDBKQ1k3dWRFUWNQWDZrd2twdmZ1NjIyWDNBb3Njc0tVLzk0K0VmM3pIYTQrb1FwRE9GZlNrempLRGdXWCtGb1ZpaTF1UnM3UzlvUldjbnlLWG40RitFSnd0L2gzaWZPNGtQNE40N2hNbW44NnZmZ3Jzb1AwWXY4S09IeU9oYWREZ1NhR1E0TUQvK2lBaUcvSWFLK0VQNlpraDFMSHNjLysvVFlsWTNBRWgrcDlpSE9jNjhvOHNjNDJYV2w1aEV2alVucGtzeXR1UUJEMmVna3NFckhEM0hiQ1NWUlgyZUU0RS9XU1lWbDZiOGw4aDZWTnpJcjhyR1lzankxRCtHZklaNHhaZkY3NTUxbytaU3R2eUxmR3l1OGhBVnBuaU9VdFROamNQV3lmUEN6SVRmTitDR2lBUkt5STVkQWpWcSt2UWNJUFNSNlZwMFVGZG05SlA0d2VhZk1xdXZqbnlUa3hzZlpyWGc4dFBEdmU0VDhSZmpwdEJMUldESVhvQ2lYVGp0VkxMMEZIU2dzV2R2WitLTHhWb0laTERXYW1MdkpBL3h6dkNSRUVBbEpqZmkyMER4N01YNXZORWZPWGlUcXlBaDdZc0kzNGRRZkk2YzZubWRGQytTT2kvZmR6WjlNbS8xQldqUjcrcmFMOTk5elIvZ2NJQmZaMlA2dmZQWDBUMEhzMFErZWZVM1QzRXU0bk51RWZQbFFWNGZjbEV1Z0JCZjAyeDNOWkxFTjdjalBrVDZpUzBOdVNpV3dTSjJhZHNmZ3J2aEh3cnlaUDljMDZrTjJtaVJBZDErS2lXT0h2MysreEliUWVINWltbGdPdkJnU09BZjM1Unpia1RFS1EvWXRJNEVsN0o2MXhaN1lXNGJwd0tpU1FLSDAycWRVTEs5S1ErWXRJNEZIU3UvdVRBK3oveC9wdzJLRjRDWENHZ0FBQUFCSlJVNUVya0pnZ2c9PSIKfQo="/>
    </extobj>
    <extobj name="334E55B0-647D-440b-865C-3EC943EB4CBC-13">
      <extobjdata type="334E55B0-647D-440b-865C-3EC943EB4CBC" data="ewoJIkltZ1NldHRpbmdKc29uIiA6ICJ7XCJkcGlcIjpcIjYwMFwiLFwiZm9ybWF0XCI6XCJQTkdcIixcInRyYW5zcGFyZW50XCI6dHJ1ZSxcImF1dG9cIjpmYWxzZX0iLAoJIkxhdGV4IiA6ICJYR0psWjJsdWUyRnNhV2R1S24wS2R5WmNaMlYwY3lCM0sxeGxkR0VnZVY5cGVGOXBYRndLWWlaY1oyVjBjeUJpSzF4bGRHRWdlVjlwQ2x4bGJtUjdZV3hwWjI0cWZRPT0iLAoJIkxhdGV4SW1nQmFzZTY0IiA6ICJpVkJPUncwS0dnb0FBQUFOU1VoRVVnQUFBaFVBQUFEQUJBTUFBQUJCcG96NEFBQUFNRkJNVkVYLy8vOEFBQUFBQUFBQUFBQUFBQUFBQUFBQUFBQUFBQUFBQUFBQUFBQUFBQUFBQUFBQUFBQUFBQUFBQUFBQUFBQXYzYUI3QUFBQUQzUlNUbE1BWnJ2dnF6TE5tWWxVSWtSMkVOMHBSRGJ4QUFBQUNYQklXWE1BQUE3RUFBQU94QUdWS3c0YkFBQVh3a2xFUVZSNEFlMWRYV2hreVhVdS9mUm8xRktQaEJNd2hDemRNQ1RCSVU3TEdiTTIzcXh2TzB2eVlFaGFiT3g5Q2JpRmwreGlITk42OEVPd0lkM1lUZ2dZMG9LQUEzNklta3dJRzFoV3ltSmpzQU10N0R6NHhVako3bnB0SEViS2JveURTZEx5eXBuWlgxVytVMVducXZyKzFPMmU2WmxwN2Q3NzBMZCtUcDA2OWRVNXAwN1ZsZTRWWWlhdmQvZG5VcXo3SVZSSjF1NUh0elBaNTdJOG1VbTU3b2RRYzNMamZuUTdrMzBXV0xocHVVaFlmTjJKZlZkU0Z3aUxSWGx3VnlDd1RDOFFGbXR5eDRwOVZ4SVhDSXVCUExvckVGaW1Gd2lMenJtVit1NGtMaEFXdzF0M0J3TEw5VDVpOGE3by9adFdEcE1vWGYzamVCSG5WK1QvY1hLcys5elZzOTlORUQ3NllLSkxSNU9EeFZldVBha2IvL0RQb2c5L3hEYkRNUFp0SmlOUi9zTHdwWFdxSy8rVi9NK2RKTkZqOHBxME0zMVpOaFRGcnBUOUpLa3FXWndzUWk2MXp5SzV6Yng2UDFlcFpTbGY1NkxrUFl6Rkl1UlZYRjZVOHNOU3ZtbmFQNGFNWms0RjMza2x5VmFJVWwyZVNiVUs5c0FrdVJ5dXlNK0pxaFgyVVA2TW1GU2tOS0FrV2U1SmhXeXlJcjFrY0tzL1o3RmVsYnJ4c2ZUa1RyUUxZOUg1c2VqUjVtMVZmbkJUTEVkR3p0RmhYRTRaS0xxcG52K1NlRkVDcHZtekI4UkszV29BUzlCNlRZZzFxL1lHWjh5YlBHV0syTDE1RmlzSVprdTBBRXU1cVluV2pJeFFPNW5kTElqRjh0bVJXQ0J0YUw2UE9MVGtxNHJSNkRBV3BKMWRyNXNsTlJHSFFLKzVKY1JjbTZWaWtrb0VXYThRVm5TVnBFYUZzSGhMRjhWL1N4TGdqWDg5UjlSRDNvUzNEQ3FFeFZFbWt5QVdWOEJ3SGtoKy94WEY0SkkyNXRGaGlEMmpmNk5kOUQ1RStRWDUydVdidUhlazdGTGVYWXVrS0F2U3pEVjArSlRxS2tNRGlpUGsxQlc1eGNseDdzMXRVRVc4OFR3MDZuQURXR3htTmc5aXNYc2l4QktHMm02bzluTmFBOVF3MW5nWU1Qb1U5bk5uZldxeUpNOWJjRlkwM1EzS3U2dEYwMy9Nc3dUQXQxVGQ5VXdzT25MZnRjNU5sV2o2NFgyTWt0VWx6UWpjZUpRbUxITUxZdEZlRjJKUnlzOGFQN2tpbFN0WHc0QTJvRGU2bW1rbXVQZUdxc044Ujl0S3QrSjZVZStDWU1CTjE5ak9ZQ3pwTnJKcy9hQmluUGN6VDlZTWVVODFvZVRXTFN0MkNvY1FGbVh5TXpBTTFrNElTcnhIaHdGRlRGbEgybDNWRnpTSjFraTRsTmlzbHFnWXBtTnNCQ0x1cUFadzFVWjhuYlcvQXhiQ2xnUVRwSTJrMGh1S0NvSWJad05IbjkwdWhNVXFEWkxHMGRmdDlhVEZobEYyUzYzclpjNzVBZUlCRTNCTHNLSmFVdmpaWXRqemtXNTl6Q2J1bUZFS1hmZEhTOEs1VGczMTBMYUdJb042R20yck1QcXFQUFlUd3VJU3JmbDdVaS85U01Mc3dWSVB3Mm9EcGo0WkR5Nm9hRUhOREJsTGVSaGZhdFpvbnNEUFRGZGQ4bDVqbmwwLzZyMXJONlVUcnpxUlZHcTJ5OXFHdVRneEpQVVVKZWJXSVN6V1NOR3FqZzhVREFxc2hnRlROTU9BUDBscTlhN1dUVklJVmJueVZlN1AzRnRVN0pwYWV4YVg0NDVGTlVEUCt6RU93V3hKV1VLVERRSUtzbTNvZStSSU1xNFFGb01UTk9vNE1mVEkxREJnaW1xUXlvWnFobmVwL1Y2VFVpNEZhUWl4WllyczdURmFvSHNrRzJvYnF0alpzNWhqeDJIcGtTaTNwZmJGZm1Fb2ZWbUZkdFlFVzZ3Z21Gb3poV210UTFqMHVtZ3hOTXNSa25BZFcyWVlTRFpRZ210UHlnT1ZvQ1I3QlRadXI5TFFDUGlYaGhEUDlwR0hEdStyWW1mUDhQMUFLbjcxcEY2aTQrV1orWlZmUnhWTTBDQjRhTjJSR01ES3M2NFFGbC9ycXpYNlRXNkxrWFhOTUFZOEREKzg2TmdWNVU5TkV6dGFacUZjU00za211eklQSHRtcitzYWlFb1BMdXRid2V1YkhybE53Z1EzZE1hNUkxRTFSVXoxZ3NmM0cvSWhMNWZrQ1hDdGE2eGFBQkJVOE82Z3lVYUp4ZFo2V2U2cDR5cTVDT05lTjJuckpkYWNQVjltMVdKNktLTE12eDUyNURibHVOcU93S3hoNnlsUmliSjVINHhRSXVNY3cwaFVKYzNXaE9KYzY1a0gxa014RjgvQXVHaUZ3eDdTWVFQendObnp2Rm1CbUZ3dHA5bnljbzJkTDllT1RIQlRaWjJqeDN6eFJHaENWR1ZlTlkrWFNsN3h2RjlrWFljYmhoOWVsT09yQllMZ3BOdit4NzdwQXpwOG9wT1krU05UcU5ZdWt6YTNSek9sdFJWbmpkRW1LdGZraFJxcmtQVVM3TW1ZL2hITEk1NDQzMmNhdmgrN1hSV0d6U056dzBnTkw3aXg4MTVjNHQraHcxMmRiMXVMRTYwVG4wU25QMllYOEdSZG9NU0tpOUI1dzlDVk9JNUpheGZ5blVTLzYzd0VoczBybXhzR1VEbE40NnZLZkFOTEVvSDFwaTYxaTU4UWg5dEpRdkVKdDFhbDFHWVVPZDJGdEExRHRKbzRSL0ZhNTJIUmNkN1BHN1lieG9KTUR4UlZGNzZCZVgyYXBQVy9NRnJySmVyN1NVSWdaSjFNV20xNkdjVGQwRFVENTY3bmVUYlQydVJoTVhTdTBSdFozU3IxWG1qS2pxMFZwSFZ0dFFIMi9Mb2hxS1J2blZhaWhGdE80emhTNXJTaDV6WXp4NmNqTktPWkhDemcvV3g0NFkzTUxWSk9RMGI1cWh3cVU2ZFpWYnBnRTh1c21VRXhaeGVsVVhiUFdGYzFXaDdJdGV6aTVHWk9WR3VCRmpsWStON1BqY3dOUTNTY0RTVjdRZVZSc3RTVXVHQVRkdFl3aGZNWklUSU92TEpSVGUvaTBIWWUyWGhZMUhmU2lWVnBEaGErOTNQRGRzTkFpSjR4azhSOXlLdGFtZ0RPbm8rZFBXZnE4QTFyUm1tODBzcXNPNEp1c3p2S01FSFRQQWNMejBkNE94TTNER2RESzFjZlBJaUpoRXAyMjc5b3FwNjk5aWRNaEpXdXB0TUR1NkNJYW9PclkvZHlDTllZcmM2MmVaYmdtamtVbTB0R3RWN2JIQ3d3WlYxRGpaRnhlQUdFR3JyVUxseVYrczMyZWQrUW1oc3FqY3J6ZlB5YmZFTCsxTlRDTXJvNnVldDgyekRURXFwTWJacm4zaUlXRjJLd2E3N3lScWhaRGhZUWs2WHpYQWVHY2FDWldodTY4WE9jQm02TjlvVEt0M1RKcWo1NnJRd2JvcTJUYXNkK29HdXIxdWVzOEM1bmxCSGxGcGxYc2lxOXhIcDl4RVduaG1Td2tVNnJTM093NkZneC9aMEpscXQxM1J3YVVsTXBuRmdzc1JZSThTTUZJQ3BQREpsZWpPaEV0c01IRktnMVRBQzRKaFBKM1lpcG9BMHoyNXN0Q2llRzdDVXdpYWVHTkxZYmlUSEl3Y0xiWEVIMkxkTVlXT3pvNUxIUmtMbHpPdFZrRzdvc3p6WlIzMktneE9CaFJWNDlvYzFzVjZYcFVQbEFwN0QrNjRSb2JaaEV5cTBYMzBxazBQaEZiWTRHOUhFY1ZaV3kxWTZxdzFoNFBrSmcyRjFxZ1FzMnNxOVRXTGhvMU9JS0xITEJ6aHdHdDRYQ2p0Mkt0dytReGJyU3AzM3R0a3FUbnVrVU91R2xseDVDWkYxcjNEQ0xJRmJlWVhFZ3VERlZkWUFiSS9PeVlTdzhIeUYyTFFBMHBUdUtSeVV5VTBveHpCNHJKVFp4U2l0UmVhRElTR3R3VVNDRk9qTmV1UGNUVll4NU14c1RRNmRLRXo5TE5pQkxWS1VXREhqbHdjeVlkWVQwTW5DRnNiQ3VFUnc2VnBOeFFHc0dpWWhSaHhkRFlOTmpkdzFuUmNOY3hYUDJiZFcxZVhKRWp5VFJ0Sy9LS1ByUTdyMTFpeld1eFd1Zm9SaTVsU1dhVDNEQnB2dEVYcElkWTd3bDNndG1jQWxqQVFYWTRvYWU2MERjV1ZQRmdGeDV4UW9aWW1RS1Nmc0pxNzJmTlhWSlpkaFYxTWNiWkVnMk5odG9KYTVFM2FGVS9xUWNHWlZSMUltZnRtMlpxRW9yZ042cG1YanUxU3NTejhoeFhlZVFLNDBjWldFczFuakcxTUhucTVaSFhWc2c0ayt0ZnVYL1ZrL3NkalFCaWtuc2VtTlBrMkc5VmRjekIvVFkwTTZ1MGE1L3VBbnJVc1A4YTllQmJqRDZleGoyZktQRXlQWFVQSlhiVzdETEd2TExVUmUvZ1N1TVJjdjVDTURzQXBYcktzS3ZOUEgzS2FmTUhNR29TU0pHUEVCQWNJNC8yeUFVVnFLYXFjQ3Q2UnBnSi83S3B2aFgrUmxSaXVTbmhYaVVsQ2x3dGF4MUJZaThLa3pKcjRoSzllYVIrRU41YzErVTZrcUZQWUo0TW94RjFZNlBETjBPbTRUL3FDaC84Znc2R3d2WUhyc2QwT0hOSGJFOC9CK2FtdDhYUDZ4NzA0MDFvMkZGS05lbCtUc2wvTm5QK1ZCbS9xbVdickhBWHRjeXlFbjhuWlQ2NzVRcUhTbi9WOTdjektFUFk5SFM3b0I0K0s1RGlPZlYzeXdkN0xFVEJVSFY2YzF5UkgvRWRBUUxqT1RMTkNmMmdsdjFjcFYvZVZuK2w1S1EvaHpzODVZcVBiRjZ6V3VhVGhJci9mYy9pTTcvbk1vcWYvUHkyVTl5VzRleG1IdGloOWw3cm9PS25yb3FYM29BNDNldXVlMnRlY3UvRi8xRWpSRi9UUGRyS21IWVhMS0hRTXgzaHU1aExEeEJCeU16YWlxOFV4STRxSzVIbnBIY004dGJSdlg5TFI0Ymk1NE5EajJCM2RiVkR4dzhnbmpTeGlEeGlsbklqNDFGMno0Y2NXSWpMTFhSa1JjNE9JSkV5c1lnaVpvWktKaVRKK05KNGFsQTVlT21DY0xPR3JkV2djTXlIMDV3YWV5T2hSa082Ry83c2VJWnlhNjR3RElva1I5ZWRCQVNxS3ZsdWM0bXVVN2Fvb1d1UmVVNmFZczJrOWZqbUtneExvUVhack9IVXhYZUFUWmRRSTNBWVJ1NzlKTXdxMk5xR1h4MkZXNC9HN1ZlZUxFcmpldkF0a1R0STBoQ3VJNU5SSlhyWVdsM3liOHM1bXdMd2l4bW9OWUxMNXE4T1FVK1ZxbHdmSU9RSm0vSDBDTkRvaTNhaGI2ODhLTE5SN3IrazcxVjBwWEFFWjBlL0NGNXAvQkIyd1ZBeVFzdmhtWXpEQk5wV01sTDVEb09NZExnMWNLNlk4NkJnM1N6WGVtRkYwMkpIVG91dlZsbHNldG5ZdW44aUhNWjkzbllTQWQ3dG90OWVlSEZycmIzbFdnazZMNGhQOGxMYmZaSUs4T2JkZXloTC9ZRmUzaURSM0JKLzlkQVR6N0VKZXIrN1d2dkdjbW5abGF2L3RaT2FzVUZLdlNlb09JZkc5N3NpMUpQM3Jyb0UzeWIrQ08rcXRtbUw4cXpsNlg4d0RzVUN0cUY3bHNzeE5NNHZQaXl5NzdEVXBYNnA5NWhJeTZHV3lCUUlGQWdVQ0JRSUZBZ1VDQlFJRkFnVUNCUUlGQWdVQ0JRSUZBZ1VDQlFJRkFnVUNCUUlGQWdVQ0JRSUZBZ1VDQlFJRkFnVUNCUUlGQWdVQ0JRSUZBZ1VDQlFJRkFnVUNCUUlGQWdVQ0JRSUZBZ1VDQlFJRkFnVUNCUUlGQWdVQ0J3ZHhCNDRaKysrenVQVC9qQ3ZiQWtsVC82NVMvOWFyUWRKcHJGV3Z3N0c2N2d5elVuRlJ2L2FZNnJNV216KzArL29BU2Y2di84UjRybCt2MGYyNlFTckh6M1M1QTk1K1Vaa3pIOTU3OThCR2owSjJzMEk5UlFqWTBwaXhMTjhrdWJRbU5kOC84RE5rUTRmaDIvbTJMOEZqTkN1ZWU5dG13Nkl1RXRWM2x2blp0T1IxUG5VdlhldlRNZDVuakhtMzNMMDNRNDNpc3VXQU9uM0JVVzZ0TXBzN3hIN0lidVBVUlQ2aEV2TTYzbHNucDNQNWZrbmhQZ1BVelROdTdqTVR4UWFReTQ3amtXL2l2Y3B0VDU3aGdlYUhuY1Y2MU5TYWF4Mk9DOXVOTTI3czRZSG1qc1YvQ05OWWdwRVkxbDNKUDFOWTRIbWtrc3hqSHV5YUFZeXdQTkpCYmpHUGZYSndKakxBODBrMWlNWWR5TE9lOUdqaUUxbGdlYVNTeTh0NC9IeG1TemErNk5kN1lza1BDK2Y1Qk5OWXRZd0xpOXQwV255ejdncnc2a1Y4ZEw0WUc2OGJKRWZoYXhnSEhiOTNjbEJEWUZuZk9zbXRSeWVLRDkxQXEvY0JheEdNZTRoNU9kaDQ3aGdmSmVtKytqZHUvU3lyZ3JYeGkrOUwzTVBsY20zSFVxRC9TRDN6ei9qYU5NbHJsWWZPWGFrNXVxTmIyLy9DT1d6N3VpOStlcm5LV2VORUhHWFc3aUxmTG15eFFwN1JjbkM1ZVZCL3A3ZW5GOFNKM0NOcklJZ2RTQk5ONXJqODhGOElicE1Yb1R2Slh3TytwYkNEWjc1d2t5N3VyWjk4VFRNdk1MdW51VHZVS2ZQTkNjL08yajhxSDhVTFo4WVN3NlA4WlhBR3I0ZW9qODRDWSt6V0JPMVZmazUvQ1MrRzNEMUh3aElydUxpV3RnM00rcjhHR1FLWGt6NzZXeG81M0NBNzNWcEpsY3lZWTN4MGFXOGFtT0JkS0c1dnVJZDhzc2RhM1g2TU5UZkV5RWMxcUdaVlNBMjg3aHEzQjE5ZHJIZWZNdTRRU25rb1FJRTF6d1FDK2RLYXV1eTYzTWRrRzlvRy9INExYZjR2djZ4WlI0cFc4ZmpDclJEbDU0YlU5YmNEYTVuc24rZGlwZzNGSy9DQlh2M2o1STVYQWxNS0swQnZCQVVyODFkV0FOUFVrWHhHTDNSSDFYZUwzZFVBMXhaa2dhc0VqK1o4MGVzVmZIT0JsUXpjZjlnWEd6YlVRWmp3WTZZMFFMZm5lNytPQkdYeFVzV0xuOWVwME9Za0Zma3NKQjRXZU5uOFEwbmFCVjZ5MzhRQnVPTkllcG4wM0N1UG1ERmNOMFcxZ09MZ2RhckpIZmpqMzVoYlhzakZSNW1SQVdaVHFBaFdHd1F1SjlycWNvd1pmYzZQTTZmRG9iV1d0QjhUUXVpTXZlb0o3T2U4QVNqZHZkMENMZ3Yray8zanFFeFNvdGx2UjBzNjliQVF1b1JFbGxPNnhyMDMvd2NPeWVBdHRlUnNTR0hFYWlrZUxzRER3UWh3QlF1bzBzd2hBVzZtdG9NQVorekF0REJoWkxLcHl3MmpEOUJ3KzdidThBKzBzWnRYcmhmTmFBMHNxOURRNU0vdlUwRWlvTFlhRStDVjdWVG9KbzlWZUsxa2lCNFRxTUhuc1BIa3J0OXhMWm5WNGRhMzc0Um1DS2t4eDlyZXc0dlVFWnlManBnbzFrN3Z0Q1dBeE8wQmlTN1JNVFhPQURsaTFpNjdqRGhtcFVpV3ZQYXFMTzMrYXZkM3JoN056eEtyZXpSK09vUmxKcWc2TkxQR2MwUWtLWkVCYTlMZ2c4eVREc0xYeU9haHVsU0Rad3d3VWJPbEFKZ20wYTBiaC9laUZUWXBjZUw0K20xekZ1eDlqZ0dMSTFaL0tKaGlFc3Z0WlhYM1Y3a3h0aDJGMGhua1VwTFNOR1c2cDJBWVJHczJmaEZyZHo5NHlib2k3VERYT3E5RENZYndXdmJ6S3R2ZTg2TnNjeEczbkJZL1VOK1pDWFM3S0JaQnhzQ3d5YkpiUGZMOGIzMm5oeEJVQ2tNbmQ2d2Z3b2dLRUxYb2tqRFYxQUgwbkx2eDVtWXI1M2JEQkVrMmpIZytwS2xNM3VnSnZ6M1RrRytreWRIYlk3aGJNTENqNTcrVlZ1ZFNkM0JEUW5wajI4SkVkMHBnVExhZjdsRDFhMWEwdDdDZ1lzR1dtcUlyU3pycHBxNi8xNGJrZEVkcXZrdEdYNjRjV2EyK3ZCV1Z2MGpVeVBaa251eXM4YW52d3FhYitkZzBEUkxTbXE2aEhYTHBZNlp4dXczSTZkMjhHd1h6WGxXRWhQZEhMNjRjWEF4b2pZOUZqMHJVQWZzNnU1TGNwTHVBQkFDQXg0SzRzKzVEdXB6YTd6RVJnMkw4MFFzcXM1ZXVHRkxyamozME1YWCsyNTR5UEg5aE51NFhLRndSUytmOER4RmViVExudUpObmxZZEp5V2VzTUdRcHVhRlJiWFdvTHBIUlY0bjg4RExBbmJ4MGRlSnQyWndkUTJqRWlBaFNWUENwbUhoZmRNMW5NZFRsNU0zVUdTNjUyVWVEMjIzU0E4aml2UmhPc1ZCSytaOW5ETTJTZGlPVmhnaGJmaHhiRTFERmdkbjZFNkRmR2t2YU5rWkwwU0dYZmFLdjJNb3hpckoraHUxeEN1T2NtVFRYT3c4QUlmejNWZ1pUTzdFY1NhY1UrZjdHT3lFdWVWMExuc3B6U3VERzJjazFLYkxBSUF2Q1pnNnRoMUpPbHlzUEREQ3pkczcyTXNWcU5Ycmo1NGtHUS9lUWswa1FNQU9DamVhby95dVJFWTBDaWx5aDI3S0tWcDl3NHBkRGxZZUQ3QzI1bEFTT09NckExVjZqZmI1LzJVRGlZdEFzZFQwd1pqU0o5RWZMZDRFcmJnWThqQlBGWFRkSFVPRm1EVGRYdzR2QUJDRFYxcWd5NThVdnBTOXNwdFdJeDFzemhUekcrNmlUZXNXcW5pTlduNU5lc3ZFUmFrYTVwcWxvUEZyak0xejNYQUdSM29UcTBONGVCdnlUcVJOSUhHTG90WTUwVGJmRDQ4MlhUUjJsR3lMbG5pem51eGpEeWNyT2VTSEN3NlZyMjhJd3VLQjljMUExNnU1cUMwOHhPNmR4WWhkcTh6Rmw1c0Z5TVJGYnVPeFd2Uzh2TldMNkJwKzJrVXVpd0hDKy8wd25NZHdHSkhOejgyR2tMZkIxMllTTUJNa1hyc0w1NUxYMUZWdzE3QTdCT2NzY1hUWmRpVmNpeVFJRUpCR0F2NEd2WVJBc1B1R2c2d0VRUHZvUW5qcWpVNjFabkc4WVZvc2Y1M2twc1Iwejg5bnRtMjZkd0VRb0FqUlFTTDNncFFoN0h3ZklRWFh0QnpBcTBYdFAxWHpJZklUK256eVZma0c0b2xkbFNmeVJSOGlRMHBrOEt2NEhoa0lJUGYyUXRqWVYwak9IZFkwOVFoOElIcUM1RytPdFpUM3dlTmJLVHJ5ekZ4ZXM2NCtwWTgxN09aeHFFOGtaK3U2dlVJK3FFZkpLWnhSRmtZQ3lqQUZqZjBYQWVZMWxSeHo0VG9aWHdnRXZPb2xZVWIzTzY5clh4Qk9RcW9oUkR0U1k1V0wrazQ1WHBZTFhLd2dKUHNtaUg1cmdNbkltOVJNZTM2N0VZU0FaZ2h2Y1BiZFlYL0x6aFBsY2J2TUh1TGxTUXZSL2llcTVpTDdHQ1NKRlFTMW91V2RaSTA3ZHFPcVpYK1FtaWxpYjlQT2FVOFhjZWhNRWFUalBjTHlmZkZvMUwvalVCV2s5WWtDd25rL2JRbzFXUGZyMHl3RG1OUmRYT3RIeFNaOXFWSWZsU1V2M2grblkwRjVWVVBxMFEzRXhVOEx5WCtCR005MkdhQkk1d2dGVmRXbXZKY3l2L2diTVk5akVYTDdkaDkxeUVFeElWT0hPeVo4SUtZdHlkeTdSbmk2T0tuSGo5N2NqOUlJVmF2NVJDTU5pLy9SZlRnNTBlTGtya3dGbk5QN0hBVHozVlEwVlA0SXVRRDBBVjdTb1RUc3k3VFh0QjdHQXR2VUFQbk9seXBPOStpaDYxOVYzRWhVMk5qZ2VYektERkNMeXhkbU1vRHhFUVA5N0pnYkN6YUtSR3gzYkZENGdGRlA4cy92WmV5VDd1dk9YN1FrY2ZZVTRIS3h3MHh3czRhdDJ1UzY2UXQyc1c5Vmx4Z0dSeUVIMTUwT0NKRStMRnBXaUVVMjhiZkk1d0VtY3g2NWVNN1kwa0kxNmhDVFJBandEUTczNmJ6RVRBWHdOSmNINHZaQlNmeXdvdGRmcktIYllrOUpicE01eVZxaTNiQkJ6cUcrRjU0MFRTYlU3ZDFSL3RWY3EzelV6bkFHRU9hKzB2aWhSZHRmanJpUDh3cmtia2NidDFmSWU5UjcxNTRNVFJuYnpDUmh1dTlmaWFXQWdjT2p2RGlwN3p3b2lseFdvRkxiMVo1YURma0ozbDU0YUszNjkwTEwzWTMxQ0JYWXNjQjM3NzJucmZyNEVmSEJYdXdweGVYOUg4TjlQS09BMFk1dkgxeTNoTlVVUm0rMlJlbG5yeDE5UFlaM3lRalFYeFZzL1F2eXJPWHBmekFPeFFLMnBIdld5ekUwemk4K0xMTHZzTlNsZnFuN3RxSS94K013S1lKNGV6SWRnQUFBQUJKUlU1RXJrSmdnZz09Igp9Cg=="/>
    </extobj>
    <extobj name="334E55B0-647D-440b-865C-3EC943EB4CBC-14">
      <extobjdata type="334E55B0-647D-440b-865C-3EC943EB4CBC" data="ewoJIkltZ1NldHRpbmdKc29uIiA6ICJ7XCJkcGlcIjpcIjYwMFwiLFwiZm9ybWF0XCI6XCJQTkdcIixcInRyYW5zcGFyZW50XCI6dHJ1ZSxcImF1dG9cIjpmYWxzZX0iLAoJIkxhdGV4IiA6ICJYRnNnWEdWMFlTQmNYUT09IiwKCSJMYXRleEltZ0Jhc2U2NCIgOiAiaVZCT1J3MEtHZ29BQUFBTlNVaEVVZ0FBQUNnQUFBQTNCQU1BQUFDTVVCVVFBQUFBTUZCTVZFWC8vLzhBQUFBQUFBQUFBQUFBQUFBQUFBQUFBQUFBQUFBQUFBQUFBQUFBQUFBQUFBQUFBQUFBQUFBQUFBQUFBQUF2M2FCN0FBQUFEM1JTVGxNQVZNM3ZtVElRM2F0bWRvbTdJa1RraENaVUFBQUFDWEJJV1hNQUFBN0VBQUFPeEFHVkt3NGJBQUFCcEVsRVFWUTRFYjJUUFZKQ01SU0ZENkNpK0R0dVFIVHNLU2dZeHdJNzdXUUhvR092amJXMFZyZ0R0K0FPY0FlNkF5bnRSQjBaZjlEalNWNXlrOExhVzd6Y25DUmZUbTd5QUdDOXVkMVJBeHp0dDF1WFBzTThtM3gzNlFuWklqKzllbmlPSVcrQkduYzdLTFhabDFwNjdhSGl4Z2M3Yms2WFgvcFduNEVsRXNmVG5oUEw1RDJ3Y1FiTWtGZU52dE93UU80QmpTdG9MeDc0dllBVjhnekwxTERXc0s1V01VdU9VWnNxcTBnVXlZWEVDY29meWg1STE3Z29PWEgxVzltMUF4V3g2SlkvdWQ0aE9RcWkzSTB4dkZIdmdpOUJjL2c2SHJYQlhEeXhSb1IzMHp6OHpTZjZDRC95dVE0MGp1SkFKL1pSTmV0QU8rSlBJd2M2b0srUzVtNUVqcS9IVDdGY05vdkVseWJnTCtnSzRNUHd1VTNEcXdhQmsrRnptNFkzanFoV0JlUDRLcmpMVkdRMkU5NDQvbHJOcGxYVDhMSVpPSURoRXlmRC8ybFRMNkh1WGVoak5sZFROUk8rbTZxcGh4U3FvS3VLcS8xTDhKMXVlTkhxSlB6QzFscWNtZUdqQkR3bGZCS0haQy8xUXRhSWw1NlBaRlV3T2RrMENaRE5TZFl0MG1Rekcvb3ZtL3JaN0UzWjlyVy9iT3BmdnJVWk1kR0JSakczZHU1dXM4aC9BWnZWRUlzRzMrbGVBQUFBQUVsRlRrU3VRbUNDIgp9Cg=="/>
    </extobj>
    <extobj name="334E55B0-647D-440b-865C-3EC943EB4CBC-15">
      <extobjdata type="334E55B0-647D-440b-865C-3EC943EB4CBC" data="ewoJIkltZ1NldHRpbmdKc29uIiA6ICJ7XCJkcGlcIjpcIjYwMFwiLFwiZm9ybWF0XCI6XCJQTkdcIixcInRyYW5zcGFyZW50XCI6dHJ1ZSxcImF1dG9cIjpmYWxzZX0iLAoJIkxhdGV4IiA6ICJYR0psWjJsdWUyRnNhV2R1S24wS2R5WmNaMlYwY3lCM0sxeGxkR0VnZVY5cGVGOXBYRndLWWlaY1oyVjBjeUJpSzF4bGRHRWdlVjlwQ2x4bGJtUjdZV3hwWjI0cWZRPT0iLAoJIkxhdGV4SW1nQmFzZTY0IiA6ICJpVkJPUncwS0dnb0FBQUFOU1VoRVVnQUFBaFVBQUFEQUJBTUFBQUJCcG96NEFBQUFNRkJNVkVYLy8vOEFBQUFBQUFBQUFBQUFBQUFBQUFBQUFBQUFBQUFBQUFBQUFBQUFBQUFBQUFBQUFBQUFBQUFBQUFBQUFBQXYzYUI3QUFBQUQzUlNUbE1BWnJ2dnF6TE5tWWxVSWtSMkVOMHBSRGJ4QUFBQUNYQklXWE1BQUE3RUFBQU94QUdWS3c0YkFBQVh3a2xFUVZSNEFlMWRYV2hreVhVdS9mUm8xRktQaEJNd2hDemRNQ1RCSVU3TEdiTTIzcXh2TzB2eVlFaGFiT3g5Q2JpRmwreGlITk42OEVPd0lkM1lUZ2dZMG9LQUEzNklta3dJRzFoV3ltSmpzQU10N0R6NHhVako3bnB0SEViS2JveURTZEx5eXBuWlgxVytVMVducXZyKzFPMmU2WmxwN2Q3NzBMZCtUcDA2OWRVNXAwN1ZsZTRWWWlhdmQvZG5VcXo3SVZSSjF1NUh0elBaNTdJOG1VbTU3b2RRYzNMamZuUTdrMzBXV0xocHVVaFlmTjJKZlZkU0Z3aUxSWGx3VnlDd1RDOFFGbXR5eDRwOVZ4SVhDSXVCUExvckVGaW1Gd2lMenJtVit1NGtMaEFXdzF0M0J3TEw5VDVpOGE3by9adFdEcE1vWGYzamVCSG5WK1QvY1hLcys5elZzOTlORUQ3NllLSkxSNU9EeFZldVBha2IvL0RQb2c5L3hEYkRNUFp0SmlOUi9zTHdwWFdxSy8rVi9NK2RKTkZqOHBxME0zMVpOaFRGcnBUOUpLa3FXWndzUWk2MXp5SzV6Yng2UDFlcFpTbGY1NkxrUFl6Rkl1UlZYRjZVOHNOU3ZtbmFQNGFNWms0RjMza2x5VmFJVWwyZVNiVUs5c0FrdVJ5dXlNK0pxaFgyVVA2TW1GU2tOS0FrV2U1SmhXeXlJcjFrY0tzL1o3RmVsYnJ4c2ZUa1RyUUxZOUg1c2VqUjVtMVZmbkJUTEVkR3p0RmhYRTRaS0xxcG52K1NlRkVDcHZtekI4UkszV29BUzlCNlRZZzFxL1lHWjh5YlBHV0syTDE1RmlzSVprdTBBRXU1cVluV2pJeFFPNW5kTElqRjh0bVJXQ0J0YUw2UE9MVGtxNHJSNkRBV3BKMWRyNXNsTlJHSFFLKzVKY1JjbTZWaWtrb0VXYThRVm5TVnBFYUZzSGhMRjhWL1N4TGdqWDg5UjlSRDNvUzNEQ3FFeFZFbWt5QVdWOEJ3SGtoKy94WEY0SkkyNXRGaGlEMmpmNk5kOUQ1RStRWDUydVdidUhlazdGTGVYWXVrS0F2U3pEVjArSlRxS2tNRGlpUGsxQlc1eGNseDdzMXRVRVc4OFR3MDZuQURXR3htTmc5aXNYc2l4QktHMm02bzluTmFBOVF3MW5nWU1Qb1U5bk5uZldxeUpNOWJjRlkwM1EzS3U2dEYwMy9Nc3dUQXQxVGQ5VXdzT25MZnRjNU5sV2o2NFgyTWt0VWx6UWpjZUpRbUxITUxZdEZlRjJKUnlzOGFQN2tpbFN0WHc0QTJvRGU2bW1rbXVQZUdxc044Ujl0S3QrSjZVZStDWU1CTjE5ak9ZQ3pwTnJKcy9hQmluUGN6VDlZTWVVODFvZVRXTFN0MkNvY1FGbVh5TXpBTTFrNElTcnhIaHdGRlRGbEgybDNWRnpTSjFraTRsTmlzbHFnWXBtTnNCQ0x1cUFadzFVWjhuYlcvQXhiQ2xnUVRwSTJrMGh1S0NvSWJad05IbjkwdWhNVXFEWkxHMGRmdDlhVEZobEYyUzYzclpjNzVBZUlCRTNCTHNLSmFVdmpaWXRqemtXNTl6Q2J1bUZFS1hmZEhTOEs1VGczMTBMYUdJb042R20yck1QcXFQUFlUd3VJU3JmbDdVaS85U01Mc3dWSVB3Mm9EcGo0WkR5Nm9hRUhOREJsTGVSaGZhdFpvbnNEUFRGZGQ4bDVqbmwwLzZyMXJONlVUcnpxUlZHcTJ5OXFHdVRneEpQVVVKZWJXSVN6V1NOR3FqZzhVREFxc2hnRlROTU9BUDBscTlhN1dUVklJVmJueVZlN1AzRnRVN0pwYWV4YVg0NDVGTlVEUCt6RU93V3hKV1VLVERRSUtzbTNvZStSSU1xNFFGb01UTk9vNE1mVEkxREJnaW1xUXlvWnFobmVwL1Y2VFVpNEZhUWl4WllyczdURmFvSHNrRzJvYnF0alpzNWhqeDJIcGtTaTNwZmJGZm1Fb2ZWbUZkdFlFVzZ3Z21Gb3poV210UTFqMHVtZ3hOTXNSa25BZFcyWVlTRFpRZ210UHlnT1ZvQ1I3QlRadXI5TFFDUGlYaGhEUDlwR0hEdStyWW1mUDhQMUFLbjcxcEY2aTQrV1orWlZmUnhWTTBDQjRhTjJSR01ES3M2NFFGbC9ycXpYNlRXNkxrWFhOTUFZOEREKzg2TmdWNVU5TkV6dGFacUZjU00za211eklQSHRtcitzYWlFb1BMdXRid2V1YkhybE53Z1EzZE1hNUkxRTFSVXoxZ3NmM0cvSWhMNWZrQ1hDdGE2eGFBQkJVOE82Z3lVYUp4ZFo2V2U2cDR5cTVDT05lTjJuckpkYWNQVjltMVdKNktLTE12eDUyNURibHVOcU93S3hoNnlsUmliSjVINHhRSXVNY3cwaFVKYzNXaE9KYzY1a0gxa014RjgvQXVHaUZ3eDdTWVFQendObnp2Rm1CbUZ3dHA5bnljbzJkTDllT1RIQlRaWjJqeDN6eFJHaENWR1ZlTlkrWFNsN3h2RjlrWFljYmhoOWVsT09yQllMZ3BOdit4NzdwQXpwOG9wT1krU05UcU5ZdWt6YTNSek9sdFJWbmpkRW1LdGZraFJxcmtQVVM3TW1ZL2hITEk1NDQzMmNhdmgrN1hSV0d6U056dzBnTkw3aXg4MTVjNHQraHcxMmRiMXVMRTYwVG4wU25QMllYOEdSZG9NU0tpOUI1dzlDVk9JNUpheGZ5blVTLzYzd0VoczBybXhzR1VEbE40NnZLZkFOTEVvSDFwaTYxaTU4UWg5dEpRdkVKdDFhbDFHWVVPZDJGdEExRHRKbzRSL0ZhNTJIUmNkN1BHN1lieG9KTUR4UlZGNzZCZVgyYXBQVy9NRnJySmVyN1NVSWdaSjFNV20xNkdjVGQwRFVENTY3bmVUYlQydVJoTVhTdTBSdFozU3IxWG1qS2pxMFZwSFZ0dFFIMi9Mb2hxS1J2blZhaWhGdE80emhTNXJTaDV6WXp4NmNqTktPWkhDemcvV3g0NFkzTUxWSk9RMGI1cWh3cVU2ZFpWYnBnRTh1c21VRXhaeGVsVVhiUFdGYzFXaDdJdGV6aTVHWk9WR3VCRmpsWStON1BqY3dOUTNTY0RTVjdRZVZSc3RTVXVHQVRkdFl3aGZNWklUSU92TEpSVGUvaTBIWWUyWGhZMUhmU2lWVnBEaGErOTNQRGRzTkFpSjR4azhSOXlLdGFtZ0RPbm8rZFBXZnE4QTFyUm1tODBzcXNPNEp1c3p2S01FSFRQQWNMejBkNE94TTNER2RESzFjZlBJaUpoRXAyMjc5b3FwNjk5aWRNaEpXdXB0TUR1NkNJYW9PclkvZHlDTllZcmM2MmVaYmdtamtVbTB0R3RWN2JIQ3d3WlYxRGpaRnhlQUdFR3JyVUxseVYrczMyZWQrUW1oc3FqY3J6ZlB5YmZFTCsxTlRDTXJvNnVldDgyekRURXFwTWJacm4zaUlXRjJLd2E3N3lScWhaRGhZUWs2WHpYQWVHY2FDWldodTY4WE9jQm02TjlvVEt0M1RKcWo1NnJRd2JvcTJUYXNkK29HdXIxdWVzOEM1bmxCSGxGcGxYc2lxOXhIcDl4RVduaG1Td2tVNnJTM093NkZneC9aMEpscXQxM1J3YVVsTXBuRmdzc1JZSThTTUZJQ3BQREpsZWpPaEV0c01IRktnMVRBQzRKaFBKM1lpcG9BMHoyNXN0Q2llRzdDVXdpYWVHTkxZYmlUSEl3Y0xiWEVIMkxkTVlXT3pvNUxIUmtMbHpPdFZrRzdvc3p6WlIzMktneE9CaFJWNDlvYzFzVjZYcFVQbEFwN0QrNjRSb2JaaEV5cTBYMzBxazBQaEZiWTRHOUhFY1ZaV3kxWTZxdzFoNFBrSmcyRjFxZ1FzMnNxOVRXTGhvMU9JS0xITEJ6aHdHdDRYQ2p0Mkt0dytReGJyU3AzM3R0a3FUbnVrVU91R2xseDVDWkYxcjNEQ0xJRmJlWVhFZ3VERlZkWUFiSS9PeVlTdzhIeUYyTFFBMHBUdUtSeVV5VTBveHpCNHJKVFp4U2l0UmVhRElTR3R3VVNDRk9qTmV1UGNUVll4NU14c1RRNmRLRXo5TE5pQkxWS1VXREhqbHdjeVlkWVQwTW5DRnNiQ3VFUnc2VnBOeFFHc0dpWWhSaHhkRFlOTmpkdzFuUmNOY3hYUDJiZFcxZVhKRWp5VFJ0Sy9LS1ByUTdyMTFpeld1eFd1Zm9SaTVsU1dhVDNEQnB2dEVYcElkWTd3bDNndG1jQWxqQVFYWTRvYWU2MERjV1ZQRmdGeDV4UW9aWW1RS1Nmc0pxNzJmTlhWSlpkaFYxTWNiWkVnMk5odG9KYTVFM2FGVS9xUWNHWlZSMUltZnRtMlpxRW9yZ042cG1YanUxU3NTejhoeFhlZVFLNDBjWldFczFuakcxTUhucTVaSFhWc2c0ayt0ZnVYL1ZrL3NkalFCaWtuc2VtTlBrMkc5VmRjekIvVFkwTTZ1MGE1L3VBbnJVc1A4YTllQmJqRDZleGoyZktQRXlQWFVQSlhiVzdETEd2TExVUmUvZ1N1TVJjdjVDTURzQXBYcktzS3ZOUEgzS2FmTUhNR29TU0pHUEVCQWNJNC8yeUFVVnFLYXFjQ3Q2UnBnSi83S3B2aFgrUmxSaXVTbmhYaVVsQ2x3dGF4MUJZaThLa3pKcjRoSzllYVIrRU41YzErVTZrcUZQWUo0TW94RjFZNlBETjBPbTRUL3FDaC84Znc2R3d2WUhyc2QwT0hOSGJFOC9CK2FtdDhYUDZ4NzA0MDFvMkZGS05lbCtUc2wvTm5QK1ZCbS9xbVdickhBWHRjeXlFbjhuWlQ2NzVRcUhTbi9WOTdjektFUFk5SFM3b0I0K0s1RGlPZlYzeXdkN0xFVEJVSFY2YzF5UkgvRWRBUUxqT1RMTkNmMmdsdjFjcFYvZVZuK2w1S1EvaHpzODVZcVBiRjZ6V3VhVGhJci9mYy9pTTcvbk1vcWYvUHkyVTl5VzRleG1IdGloOWw3cm9PS25yb3FYM29BNDNldXVlMnRlY3UvRi8xRWpSRi9UUGRyS21IWVhMS0hRTXgzaHU1aExEeEJCeU16YWlxOFV4STRxSzVIbnBIY004dGJSdlg5TFI0Ymk1NE5EajJCM2RiVkR4dzhnbmpTeGlEeGlsbklqNDFGMno0Y2NXSWpMTFhSa1JjNE9JSkV5c1lnaVpvWktKaVRKK05KNGFsQTVlT21DY0xPR3JkV2djTXlIMDV3YWV5T2hSa082Ry83c2VJWnlhNjR3RElva1I5ZWRCQVNxS3ZsdWM0bXVVN2Fvb1d1UmVVNmFZczJrOWZqbUtneExvUVhack9IVXhYZUFUWmRRSTNBWVJ1NzlKTXdxMk5xR1h4MkZXNC9HN1ZlZUxFcmpldkF0a1R0STBoQ3VJNU5SSlhyWVdsM3liOHM1bXdMd2l4bW9OWUxMNXE4T1FVK1ZxbHdmSU9RSm0vSDBDTkRvaTNhaGI2ODhLTE5SN3IrazcxVjBwWEFFWjBlL0NGNXAvQkIyd1ZBeVFzdmhtWXpEQk5wV01sTDVEb09NZExnMWNLNlk4NkJnM1N6WGVtRkYwMkpIVG91dlZsbHNldG5ZdW44aUhNWjkzbllTQWQ3dG90OWVlSEZycmIzbFdnazZMNGhQOGxMYmZaSUs4T2JkZXloTC9ZRmUzaURSM0JKLzlkQVR6N0VKZXIrN1d2dkdjbW5abGF2L3RaT2FzVUZLdlNlb09JZkc5N3NpMUpQM3Jyb0UzeWIrQ08rcXRtbUw4cXpsNlg4d0RzVUN0cUY3bHNzeE5NNHZQaXl5NzdEVXBYNnA5NWhJeTZHV3lCUUlGQWdVQ0JRSUZBZ1VDQlFJRkFnVUNCUUlGQWdVQ0JRSUZBZ1VDQlFJRkFnVUNCUUlGQWdVQ0JRSUZBZ1VDQlFJRkFnVUNCUUlGQWdVQ0JRSUZBZ1VDQlFJRkFnVUNCUUlGQWdVQ0JRSUZBZ1VDQlFJRkFnVUNCUUlGQWdVQ0J3ZHhCNDRaKysrenVQVC9qQ3ZiQWtsVC82NVMvOWFyUWRKcHJGV3Z3N0c2N2d5elVuRlJ2L2FZNnJNV216KzArL29BU2Y2di84UjRybCt2MGYyNlFTckh6M1M1QTk1K1Vaa3pIOTU3OThCR2owSjJzMEk5UlFqWTBwaXhMTjhrdWJRbU5kOC84RE5rUTRmaDIvbTJMOEZqTkN1ZWU5dG13Nkl1RXRWM2x2blp0T1IxUG5VdlhldlRNZDVuakhtMzNMMDNRNDNpc3VXQU9uM0JVVzZ0TXBzN3hIN0lidVBVUlQ2aEV2TTYzbHNucDNQNWZrbmhQZ1BVelROdTdqTVR4UWFReTQ3amtXL2l2Y3B0VDU3aGdlYUhuY1Y2MU5TYWF4Mk9DOXVOTTI3czRZSG1qc1YvQ05OWWdwRVkxbDNKUDFOWTRIbWtrc3hqSHV5YUFZeXdQTkpCYmpHUGZYSndKakxBODBrMWlNWWR5TE9lOUdqaUUxbGdlYVNTeTh0NC9IeG1TemErNk5kN1lza1BDK2Y1Qk5OWXRZd0xpOXQwV255ejdncnc2a1Y4ZEw0WUc2OGJKRWZoYXhnSEhiOTNjbEJEWUZuZk9zbXRSeWVLRDkxQXEvY0JheEdNZTRoNU9kaDQ3aGdmSmVtKytqZHUvU3lyZ3JYeGkrOUwzTVBsY20zSFVxRC9TRDN6ei9qYU5NbHJsWWZPWGFrNXVxTmIyLy9DT1d6N3VpOStlcm5LV2VORUhHWFc3aUxmTG15eFFwN1JjbkM1ZVZCL3A3ZW5GOFNKM0NOcklJZ2RTQk5ONXJqODhGOElicE1Yb1R2Slh3TytwYkNEWjc1d2t5N3VyWjk4VFRNdk1MdW51VHZVS2ZQTkNjL08yajhxSDhVTFo4WVN3NlA4WlhBR3I0ZW9qODRDWSt6V0JPMVZmazUvQ1MrRzNEMUh3aElydUxpV3RnM00rcjhHR1FLWGt6NzZXeG81M0NBNzNWcEpsY3lZWTN4MGFXOGFtT0JkS0c1dnVJZDhzc2RhM1g2TU5UZkV5RWMxcUdaVlNBMjg3aHEzQjE5ZHJIZWZNdTRRU25rb1FJRTF6d1FDK2RLYXV1eTYzTWRrRzlvRy9INExYZjR2djZ4WlI0cFc4ZmpDclJEbDU0YlU5YmNEYTVuc24rZGlwZzNGSy9DQlh2M2o1STVYQWxNS0swQnZCQVVyODFkV0FOUFVrWHhHTDNSSDFYZUwzZFVBMXhaa2dhc0VqK1o4MGVzVmZIT0JsUXpjZjlnWEd6YlVRWmp3WTZZMFFMZm5lNytPQkdYeFVzV0xuOWVwME9Za0Zma3NKQjRXZU5uOFEwbmFCVjZ5MzhRQnVPTkllcG4wM0N1UG1ERmNOMFcxZ09MZ2RhckpIZmpqMzVoYlhzakZSNW1SQVdaVHFBaFdHd1F1SjlycWNvd1pmYzZQTTZmRG9iV1d0QjhUUXVpTXZlb0o3T2U4QVNqZHZkMENMZ3Yray8zanFFeFNvdGx2UjBzNjliQVF1b1JFbGxPNnhyMDMvd2NPeWVBdHRlUnNTR0hFYWlrZUxzRER3UWh3QlF1bzBzd2hBVzZtdG9NQVorekF0REJoWkxLcHl3MmpEOUJ3KzdidThBKzBzWnRYcmhmTmFBMHNxOURRNU0vdlUwRWlvTFlhRStDVjdWVG9KbzlWZUsxa2lCNFRxTUhuc1BIa3J0OXhMWm5WNGRhMzc0Um1DS2t4eDlyZXc0dlVFWnlManBnbzFrN3Z0Q1dBeE8wQmlTN1JNVFhPQURsaTFpNjdqRGhtcFVpV3ZQYXFMTzMrYXZkM3JoN056eEtyZXpSK09vUmxKcWc2TkxQR2MwUWtLWkVCYTlMZ2c4eVREc0xYeU9haHVsU0Rad3d3VWJPbEFKZ20wYTBiaC9laUZUWXBjZUw0K20xekZ1eDlqZ0dMSTFaL0tKaGlFc3Z0WlhYM1Y3a3h0aDJGMGhua1VwTFNOR1c2cDJBWVJHczJmaEZyZHo5NHlib2k3VERYT3E5RENZYndXdmJ6S3R2ZTg2TnNjeEczbkJZL1VOK1pDWFM3S0JaQnhzQ3d5YkpiUGZMOGIzMm5oeEJVQ2tNbmQ2d2Z3b2dLRUxYb2tqRFYxQUgwbkx2eDVtWXI1M2JEQkVrMmpIZytwS2xNM3VnSnZ6M1RrRytreWRIYlk3aGJNTENqNTcrVlZ1ZFNkM0JEUW5wajI4SkVkMHBnVExhZjdsRDFhMWEwdDdDZ1lzR1dtcUlyU3pycHBxNi8xNGJrZEVkcXZrdEdYNjRjV2EyK3ZCV1Z2MGpVeVBaa251eXM4YW52d3FhYitkZzBEUkxTbXE2aEhYTHBZNlp4dXczSTZkMjhHd1h6WGxXRWhQZEhMNjRjWEF4b2pZOUZqMHJVQWZzNnU1TGNwTHVBQkFDQXg0SzRzKzVEdXB6YTd6RVJnMkw4MFFzcXM1ZXVHRkxyamozME1YWCsyNTR5UEg5aE51NFhLRndSUytmOER4RmViVExudUpObmxZZEp5V2VzTUdRcHVhRlJiWFdvTHBIUlY0bjg4RExBbmJ4MGRlSnQyWndkUTJqRWlBaFNWUENwbUhoZmRNMW5NZFRsNU0zVUdTNjUyVWVEMjIzU0E4aml2UmhPc1ZCSytaOW5ETTJTZGlPVmhnaGJmaHhiRTFERmdkbjZFNkRmR2t2YU5rWkwwU0dYZmFLdjJNb3hpckoraHUxeEN1T2NtVFRYT3c4QUlmejNWZ1pUTzdFY1NhY1UrZjdHT3lFdWVWMExuc3B6U3VERzJjazFLYkxBSUF2Q1pnNnRoMUpPbHlzUEREQ3pkczcyTXNWcU5Ycmo1NGtHUS9lUWswa1FNQU9DamVhby95dVJFWTBDaWx5aDI3S0tWcDl3NHBkRGxZZUQ3QzI1bEFTT09NckExVjZqZmI1LzJVRGlZdEFzZFQwd1pqU0o5RWZMZDRFcmJnWThqQlBGWFRkSFVPRm1EVGRYdzR2QUJDRFYxcWd5NThVdnBTOXNwdFdJeDFzemhUekcrNmlUZXNXcW5pTlduNU5lc3ZFUmFrYTVwcWxvUEZyak0xejNYQUdSM29UcTBONGVCdnlUcVJOSUhHTG90WTUwVGJmRDQ4MlhUUjJsR3lMbG5pem51eGpEeWNyT2VTSEN3NlZyMjhJd3VLQjljMUExNnU1cUMwOHhPNmR4WWhkcTh6Rmw1c0Z5TVJGYnVPeFd2Uzh2TldMNkJwKzJrVXVpd0hDKy8wd25NZHdHSkhOejgyR2tMZkIxMllTTUJNa1hyc0w1NUxYMUZWdzE3QTdCT2NzY1hUWmRpVmNpeVFJRUpCR0F2NEd2WVJBc1B1R2c2d0VRUHZvUW5qcWpVNjFabkc4WVZvc2Y1M2twc1Iwejg5bnRtMjZkd0VRb0FqUlFTTDNncFFoN0h3ZklRWFh0QnpBcTBYdFAxWHpJZklUK256eVZma0c0b2xkbFNmeVJSOGlRMHBrOEt2NEhoa0lJUGYyUXRqWVYwak9IZFkwOVFoOElIcUM1RytPdFpUM3dlTmJLVHJ5ekZ4ZXM2NCtwWTgxN09aeHFFOGtaK3U2dlVJK3FFZkpLWnhSRmtZQ3lqQUZqZjBYQWVZMWxSeHo0VG9aWHdnRXZPb2xZVWIzTzY5clh4Qk9RcW9oUkR0U1k1V0wrazQ1WHBZTFhLd2dKUHNtaUg1cmdNbkltOVJNZTM2N0VZU0FaZ2h2Y1BiZFlYL0x6aFBsY2J2TUh1TGxTUXZSL2llcTVpTDdHQ1NKRlFTMW91V2RaSTA3ZHFPcVpYK1FtaWxpYjlQT2FVOFhjZWhNRWFUalBjTHlmZkZvMUwvalVCV2s5WWtDd25rL2JRbzFXUGZyMHl3RG1OUmRYT3RIeFNaOXFWSWZsU1V2M2grblkwRjVWVVBxMFEzRXhVOEx5WCtCR005MkdhQkk1d2dGVmRXbXZKY3l2L2diTVk5akVYTDdkaDkxeUVFeElWT0hPeVo4SUtZdHlkeTdSbmk2T0tuSGo5N2NqOUlJVmF2NVJDTU5pLy9SZlRnNTBlTGtya3dGbk5QN0hBVHozVlEwVlA0SXVRRDBBVjdTb1RUc3k3VFh0QjdHQXR2VUFQbk9seXBPOStpaDYxOVYzRWhVMk5qZ2VYektERkNMeXhkbU1vRHhFUVA5N0pnYkN6YUtSR3gzYkZENGdGRlA4cy92WmV5VDd1dk9YN1FrY2ZZVTRIS3h3MHh3czRhdDJ1UzY2UXQyc1c5Vmx4Z0dSeUVIMTUwT0NKRStMRnBXaUVVMjhiZkk1d0VtY3g2NWVNN1kwa0kxNmhDVFJBandEUTczNmJ6RVRBWHdOSmNINHZaQlNmeXdvdGRmcktIYllrOUpicE01eVZxaTNiQkJ6cUcrRjU0MFRTYlU3ZDFSL3RWY3EzelV6bkFHRU9hKzB2aWhSZHRmanJpUDh3cmtia2NidDFmSWU5UjcxNTRNVFJuYnpDUmh1dTlmaWFXQWdjT2p2RGlwN3p3b2lseFdvRkxiMVo1YURma0ozbDU0YUszNjkwTEwzWTMxQ0JYWXNjQjM3NzJucmZyNEVmSEJYdXdweGVYOUg4TjlQS09BMFk1dkgxeTNoTlVVUm0rMlJlbG5yeDE5UFlaM3lRalFYeFZzL1F2eXJPWHBmekFPeFFLMnBIdld5ekUwemk4K0xMTHZzTlNsZnFuN3RxSS94K013S1lKNGV6SWRnQUFBQUJKUlU1RXJrSmdnZz09Igp9Cg=="/>
    </extobj>
    <extobj name="334E55B0-647D-440b-865C-3EC943EB4CBC-16">
      <extobjdata type="334E55B0-647D-440b-865C-3EC943EB4CBC" data="ewoJIkltZ1NldHRpbmdKc29uIiA6ICJ7XCJkcGlcIjpcIjYwMFwiLFwiZm9ybWF0XCI6XCJQTkdcIixcInRyYW5zcGFyZW50XCI6dHJ1ZSxcImF1dG9cIjpmYWxzZX0iLAoJIkxhdGV4IiA6ICJYRnNnZDE4d0xHSmZNQ0JjWFE9PSIsCgkiTGF0ZXhJbWdCYXNlNjQiIDogImlWQk9SdzBLR2dvQUFBQU5TVWhFVWdBQUFNWUFBQUJLQkFNQUFBQVN4emJOQUFBQU1GQk1WRVgvLy84QUFBQUFBQUFBQUFBQUFBQUFBQUFBQUFBQUFBQUFBQUFBQUFBQUFBQUFBQUFBQUFBQUFBQUFBQUFBQUFBdjNhQjdBQUFBRDNSU1RsTUFacnZ2cXpMTm1ZbFVJa1IyRU4wcFJEYnhBQUFBQ1hCSVdYTUFBQTdFQUFBT3hBR1ZLdzRiQUFBRzBVbEVRVlJZQ2IxWVRXd2JSUlFlSjNGK2JEYU9nQ3U0RWtnY0hRbkVnZEp1NE1DTk91TEFkU01WaEFBaDUwd2xiQ0h1aWRRN3RsUUpjVUJ5Z0FOSDU0QlFMMUZTRVZRaElTVnFPUUNYRFhWSlMxdjgrR2JlbTlsZDc2NlRTS3ZzWVQzNzNwdjM1djE5TTJPbENubCsrZmJtbTFjZkZLSXFUOGtNNmVkK0hyc1ErclN4OFhjaHV2S1VWRzkrNFJNOXltTVhSWWNyeTBYcHl0TlRJN3FReHl1SzNpZmFMa3BYbnA0NjBXb2VyeWg2azZnb1ZibDZRcnFYeXl1STRSRTlLVWhWcnBvRm9uOXltUVV4NW9pT0NsS1ZxMmJ4SE5yajRCemFvM3NPN2RFK2wvWTR6czFWUVF5MHg4T0NWT1dxUVhzOHptVVd4RGk1UFo3MlgwbGhadm1GOTg5Z0grMnhwcnpQd3pzN09aUGVwWmZKblNubWFjV0lvUmg3T2ZJWlpMUkhwOUtFSGxyUDRDcFZwVTlWM2ZGMnlXejlTS0lZeTV3elRzU0t0dXJESGZVTkRYdmpQUDBkL0t0VXpTR2E0Q2VTZUJZQWFoUHRtMzF3UUs5bDJQRDhUYVVXTGZxWEJUKzFqZjh5cEhOSUlZMGFGelZ2aXJMNlpFYW5ZcHFHUFBzcFdiNFhuZ1dzZFdSSGUxcEROUk8zQXIzY0F5SWpnbldnUVBSejR5dzJ0TmNTSXovckNOVG9RT1BBd2cyT01Gd1pDTnJwWTRYMnNDZUdrSkRlc2Fkc1NyUnRZeFVRSVQzNjJUaER6dEVlVm5QRFpwYTFtUGVjMmVyZGdYalhCZzNoVzQ2SlRSNGVSSVh1Vmh1YlVkTUxRRHhsSFEwYUNYUHFET2UrTHRwRHB1RU0xSk9oK3dtT01NVFpYdi9nSWRmeDg5UXhGSFhyaW4vbkdnL3ozbTJiVHFVYTFwejM3TjNSUzJ4NVl4MFRrZWtWTXgrWnRvRXRTV0p1MC9DOUZyMmVwOTdRdzZnclFrbW8xNlpYMzZMaHR1Wi8xOFBMK1lyMnNOVlU1V3F1K3NlYlNuMUpmMm5obkNlK2V4RFJraGI3bmo1RURzSlJ6ODVwMnJKQ2V4d0tzY1JkT2VDUU5XMXQyaW54WDZUenNYenJidFFCcXZLZU5lTXdLc29DZ3FaanA1OTVjL1dxU0g1bWJJOHhNL2xHZTBUZWM2ZjBSVS9UWWlUV0lZZThnV3NQTldYd2Q1WXVHWDFlRlBHa2Z2MDFHM2svRHovMlFHb045VnNEeUpyNTFXVjF5S01OMXg2cTlraVRKRlM2SlhVSXNwK1k5d2kyUHI5THFCQU5HMFhJZEhoMnl5WUdrSCtvU1MxYjdZRmRFQXNtM2pIdm9Vb0Q3Nnk5SEphdC8xMkhOcTdmbGRyVmlRR01pcmFhWFZCQ08zL3NSbjNYNS8xbllQc05xV2IvWFZsQnBic0FOelJ2emk0REszUGJjY3BLSS9JZTVuUnEyODdybGlUZnJSNFpNMW1BbEdjY1dIUVgreGtITWlrVEtuYS9hZkgxTnBTZVZxckpxWTZhR3hsYkZoVWxnNVY5TG5QUVVKKzl0SGFtK0U0S29kSHJycmdFd3lPejZxaTVjY2xlRVVWVEJsTzY5RVMrSWJRcHc5UlAxSUxvQXIwVS9HeUwxQzZERTBwWFZuOGdRQUQrd1pFVzJuRDVnWTF0VGNsNDBOdTJCYUZLdHk1aXZpU0N1N3hLdE5BRnBneGNnYW42aWlZMW5ZMVM1Q0xMUm0vWU1Bc0NCWXZVb1lFcGE2UE9HVVdFT2p5akd3VTkzTktrVmd5R1hhbXdiT3p0NG9Cem1nazJWcjBwL0RwWFpzMkZBU0xDcWpJaVJyc3ovRGlNcVUwTWZSdHJyTWxnQ1BiZXlJYlo5RUFSeitDSFRHYTBRbFhhN1FScGREWitlTkU0NmV3MHJBMHN4QUJ3ekVhWGF4NmViYlA4aHJNUkxCdUs3N29iTnBoa012clE2ZGNEZDd6NFdXQWIwYmVyNkhKL292VFh6UndOL25zOHU3VmtmaE5WdWN3czRHUVVDa01LYkYyMUJSWVEvUzBSRmh0QWtFTkQwY0M4YWtZbE9UbGsybWhDYk0ySXlXdFJ2SVdpVHd3cGJRTlJONzJvZ2dlMndnTFpUL3g0UHF3ZklXendCTEZSRXNRSjVFQ0tvNjNMdWZnQjV3M2VlWDRuNUMycDRpL3g5SVNOUTFIWmdBM2Iva3ppSGFEaWl4dEpHeHdTeEdnYndsOGRxejZmOHE3Ym5FWjFoWkpaWTRXNkNjWkErSWJoUGVOZ0sxWlgwaC9ZSytqZXFycUZWWlI5K2xpcGQyeWRaZmNna0hPWS9KKzE0aDl2WWRiUUpqcmRnOEJKdU0vM3RkczQ1SWZrcm9LTlRDejVhYlF6ZHN2WUo4SVZSQUtzYnlHMjQrQzBYWTczNDEzNlkxWEg0dGZQL012WEpDaGptTmh4WktYR2JLaXZydzQvc0Y2TVlhS05lMngyWWxoM0lVYk9OaU9XTi9sUE55U3ZJOElicmpLajJjbFI0SktMUnUxRnZITCt4cXVGc091dGk3RHNVZEhVMUdqYTNTYW1vajBiVWd2SjJrM044KzF1Z1RQMmNvcWJKRVM3K0xUelNFdk1HZWhMeXNhL1pCY0h5WGNleGZueE1aQlFQcE5ubittanVGUjYzSFc3Vm9SY2FTbWhoQmJjQm9KcFRBL1djbWNZaGtVd0hOQUUrU2JJMTYycnpYaFpxZmJTaERsZ2xXeGtaMDRzSy8zbkFCOEhLb24xZVA1a0V3b3d1MmRFK2duM3MyZVZwYkJtN2NuZWlNMmQxRmNxa01KcVRicTNXSk5kY3dqQUFXWFRVdkRidnhUN3lCd3VNSVNjSmxUb0JIOEU3Yy9UeGJncTJTWGpwUEh4ZGZvVGFRa2RUSTd6RTkvN3VITmVwZnNjWHVid25UNGhsZnJ3bXJoeit2UjJpcEZKK08yS2YvbU51QWxWUHpGVVVBU1lIZjcrWEtiR1V4Q3JwOG5qS2ZSTUVsbjRhQkkzemZzZnhnSE9TUXE3K0tvQUFBQUFTVVZPUks1Q1lJST0iCn0K"/>
    </extobj>
    <extobj name="334E55B0-647D-440b-865C-3EC943EB4CBC-17">
      <extobjdata type="334E55B0-647D-440b-865C-3EC943EB4CBC" data="ewoJIkltZ1NldHRpbmdKc29uIiA6ICJ7XCJkcGlcIjpcIjYwMFwiLFwiZm9ybWF0XCI6XCJQTkdcIixcInRyYW5zcGFyZW50XCI6dHJ1ZSxcImF1dG9cIjpmYWxzZX0iLAoJIkxhdGV4IiA6ICJYRnNnS0hoZmFTeDVYMmtwSUZ4ZCIsCgkiTGF0ZXhJbWdCYXNlNjQiIDogImlWQk9SdzBLR2dvQUFBQU5TVWhFVWdBQUFPVUFBQUJUQkFNQUFBQ1NkTjFOQUFBQU1GQk1WRVgvLy84QUFBQUFBQUFBQUFBQUFBQUFBQUFBQUFBQUFBQUFBQUFBQUFBQUFBQUFBQUFBQUFBQUFBQUFBQUFBQUFBdjNhQjdBQUFBRDNSU1RsTUFWTjFFbWU4aXF6Szd6V2FKRUhhbVE0UllBQUFBQ1hCSVdYTUFBQTdFQUFBT3hBR1ZLdzRiQUFBSUJFbEVRVlJvQmIwYVMyaGpWZlNtVGZOcDg5b2lxTGhxUVJSRjlGWFV4YXpTMWVBdVpmdzd5QXZDN0FaVE43T1RkS2x1VW9YQmhVZ3FvdUJDMm8zSUNKS0N1RTRwZ3N0MDQwSkJVdVBFT2gxbmp1ZWMrM24zODlKR1NIb1g3NTU3N3ZtOGU4LzNwUlZDamR5akdwck9YTGdheXEyOUd1SW1pb20zZlhGRjJQSlJFMTRmbmg1NEV0dC9lWWlKTHd2SjA2N01lZGh6RVZOWXRRYnVRWnYvVGtHSkp6SUhPemFtQW9HQjdlMEp3ZDBUVzFBVjNHUGJlNU9EWitBb0ZSWWxkOVBGOUtBQy9KTUtuM2R2T3QyWU1OUWZwQUk3VUU4WFU0VG1ZRjlMaitDMkJxYzdMNlNYVzRSNzA5VmxwTWVuR216QnVnYW5QSy9Bc3RMUXZwQklJV1V6c0NGMWxpN0tuRUlzd24ycHM1eGFWaUttOTR4Z0tJWDNZSFY2V2p6SlRXWFFmaG8xSHNYa2wxV1ZmZUlMeWdoMGdpWDRtNllTbUtDaDVYUkhHYmhvNXVVMFhWMWErZ0p3eWwyQ3FiY2xXcU1RQmVDK3F3ckhLVzdxVU13MXRIdEJoVXdlcDhrZHlXNFFLdGMvSG56S0ZOZmp3YnRqbi94Vzh0cmErY1FkdmxVd2VWZHhmQUNRY0k2cXdGQUM1NHNTNGtPNEFtbS84K3VkRVR3dFNucXowcW9weVFJOFZZOXFkQVh0cXdmaTBwZzFaeFl1aTQ2aHJZRGQrcVN5S1VDeERjSnRHeWRFalhxalJYem5Jc1h0OTJNbTQ5YWZKRS8zTzNOZzFMdkNzYkxnWlpSbHhKaXR5ckJPY0FMTDNSMGg4akJlOUViSk1sVXFmYU1OR05XakZ5bkx6eGxDVWlWRVIzNHIxZUFKU29rcllCbUo5N01mUmVwdWxuVFZ3RnZtTU15Z3hVTVFvZE1NRlVBNlh4K0doRytQZWM3V1BTVEcweDFJTlUzZllFYjdJdUJSR3JxTVN2UTg1ME04TG5BMlRtQzhMTlhlUi9hcTBaUjRsMmRVaWh6Z29hcmtTT25vYkVpNER4eThiWUROZEhNa1ZDSTdpSnErVzh4d3FoOElPRXBrNlk1N2tHUlBrdFhvZllSNDI3MzVRSVJDNU5sNXpPa1d3SGl3ejRHdnN5KzZ6blpPOVE1a1NDWi90dTV6WmEyWE1GSW8wbW5DVVlUUk9ad3VyaWFycUNRV1pXVk9BV0ZWTGUxK3BxaUNxWFdNS0hSSm1uQmdlRzVMU0FSTWdPbTk2VFRVUzF6R3VlWUVGbW1NRHB2dXV0UzBLVFdoQXg5SkNGMDBUWWlNQ25YbTl5VXR1bGRRVldzam5WRmNxaU1idXUyYTVPNms0Umt3QVhaOGJlZWNrc2UrSjQyaFdIVThQTjFRVUZPN0xkNmR5YWNCVTRKdDlhNDJnaU5qaHE3QUc5VlJPVlRScGVuRE9EQWRmdDBWTTFwbmoxemFHNFdIUElTN1JIT29GRytIWjhBVTR4bXp6N2xpYk9NS1BtT0ZBYklxdDg4SVR5b2VHeVBzaVNuaERQR1pXMHZtYXM0S1Q5UzU2c1dLbGhhSDRhbTNSczE0TlZ0eXp3clBrSGlremlqMWg1QnJCS1p0M05ZS3o1Q1duTlBOUTRvbUt6eERkaGNESmpXbkozWXBlRVVwcWhzR1A0Y25GY1QvTTdCZ3FHeUx4eGp0REhpRG05Z0phRkpMQTRibnFyVWNCOFJpckY4ekhwMndxSkhmRjYyczdJTGh1UzRWTGFnVU9udnp6YU16VmFPemJrZ0NQTXA5Q1dVd1lmSFpFNzJzSmdzdHNpelplc2M4UiszVDNVRmRvcktmZURYcTlVeHl5R0xDelRXL0g1SUMwU0lIRXVydjhIeDRJczc1c1F3RDVFaXltSnFXeGNUOTBJd1RpZEZ6ekJlYkJqU1dndHI3V0I0ekRDKzEwQk5Ud3A1YzRZbTNHY3Bpd2hlaS9sYTNCa1RYaGRmeGlUNTRoN25FN0pEUHU0QmZqZXB6VmVLZi8yUk5BdWFKT3BmbEFwM2hpS0NBaVpEY1R1TmhXU3docUtrL3hRbGZSaldnODlJYlpyQ1V6Mm1jcE5NTkJiSFJ3THRWcjlGWENjbG5VbVFvR2MrMHhTdDZOSUJEQy9tVjUzVldlYSt6VFh0cCthd2luVG9WNytOalhtT2lSSVduejhTVVBiYVFzUVBpT3NDRzdDZnFUTHJEamxGQjEycWNtcWh6aDJXWWgva3NLbXZEK0V4TTJtSXBiZTNqaUt2eEFRdnduYkxub2J6QmlFeWVLTThnMWhoMXFzNkpsalR3dnZBeWNIVFZKUVZNdk52aEtPN3FXRVpjbnhuTEo1Z3REbkFaeFp0TVdIaUdPMGs4ckJwdDFLbHVYNk4wVVVUL2tMVTdZR0xLSnArd2FyMXhBMUM2YUs2aWN0TDJndkplb3NZOFE1TWNIUlRzZk9ZZytocDNlRkh6aW1rNVBTWm1UVGlpbHF5NFc0VFBoWGdBL3c1U2daT0Q2QkhZbHlybzJiT2JSclRaME9zaFJTbUJHNkx3MCtDYXZtU2ZpYVNnQmVnQ2k3YXdCMkVZdzN1SS9SWUdDWHhCWkdxNDN4aS9ELzZnb0hMR0w0Q2Y5M0RVTUFtSmZOTHJXQmRsQnBwMWtzTERYdzVlWkVtM2tqY2tvT1R1V21ablZLQlRYTDhKVC81QXZyK2xlTERaMnRDZ25Nc3E0Qklkek82MnUrSWFaS01peTlZMkhuM0pKTGFBQ1Mwa0MxN1hDaGFIMjE1ZytOWHR0U2o1UHFSM3JiWW1ZRUxmWEdlNlhtWlhyVVdvMmY4SlFPVDhXRkdFcHBMaE9tREN3TjVpdXFMbHVJb3huS3BFbEhzODNjaTczaEc5cjdiUXBiYzFWY0JVMEVYTUFKbzBhMjZTTjFEVzFtUHVXRU04MStBYnVXNVpMaFF3NVkwZjExSkhjK1JZQyt3MzFvVm9yYWFvMWs0S2MvQXIreloxR2NRMEZqRDF6QjJra0MzR2dkRktXNWlnOWxKa3pZTDVOeDBaT3hqMGIybWlrS2xyVGxlUkNWS1RaczM0MHgrK3R3a0NoQk9IckttTGlTbHB1QjB5V2Vrbjl2T1lJNDhXbkQvS2QxTjgzcTNadTZBY3NXL2w0WUNwb3FLVHhGVFB6UW9sc3BMcXgxaHh3OXdnTDJNMkhlZlRUVWJRSTJUU0xSTnU1djBVWmRnTTBCNkt2UDAzOEYzSG5QaWxSUVZKRnhmTkZURForVEllbFZRMHR6aUVyM1UwRUU3K0lHUjJ4Y29HdzdPSlhZcDhwb1hVdlpDNllmd3BGZU5CdjczeWtZWHB1RmNyNXU4YzBHNFhYcktJaEhDWmVvNEpjK0Q5djRMREdTNW0vWGVNNHZ0MVVlckNiVllkTWpDbTdhYkx2bjNUSTFnc2RPNHJhOEhnenpCOERPRGxzMVRtWWQzaHFveFRXeHdPZi9FT0ZzOGZmYVN6N3Z2VnIrdkdtME04bVVVdU9OYWlGVHFUMGVGTGFZV3hzYUorM1BGSko3V085R2ViSmJCdzJWcE1BWXh1R0tIL0FaR0hIRXlLWDUvakFBQUFBRWxGVGtTdVFtQ0MiCn0K"/>
    </extobj>
    <extobj name="334E55B0-647D-440b-865C-3EC943EB4CBC-18">
      <extobjdata type="334E55B0-647D-440b-865C-3EC943EB4CBC" data="ewoJIkltZ1NldHRpbmdKc29uIiA6ICJ7XCJkcGlcIjpcIjYwMFwiLFwiZm9ybWF0XCI6XCJQTkdcIixcInRyYW5zcGFyZW50XCI6dHJ1ZSxcImF1dG9cIjpmYWxzZX0iLAoJIkxhdGV4IiA6ICJYRnNnZVY5cEtIZGNZMlJ2ZENCNFgya3JZaWxjYkdVZ01DQmNYUT09IiwKCSJMYXRleEltZ0Jhc2U2NCIgOiAiaVZCT1J3MEtHZ29BQUFBTlNVaEVVZ0FBQW1jQUFBQlRCQU1BQUFBbzZMMndBQUFBTUZCTVZFWC8vLzhBQUFBQUFBQUFBQUFBQUFBQUFBQUFBQUFBQUFBQUFBQUFBQUFBQUFBQUFBQUFBQUFBQUFBQUFBQUFBQUF2M2FCN0FBQUFEM1JTVGxNQVpydnZxMFF5emQxMm1TS0pWQkJoek1yN0FBQUFDWEJJV1hNQUFBN0VBQUFPeEFHVkt3NGJBQUFRaVVsRVFWUjRBYzFiWFloa1J4VytQYnN6c3pzOTB6M0VRTlFIZXlTZ1VkRGVHRFdKWXU2QTRFdlFIbGIyd1FlWklTWUdmT2tsUWQ5TVR4SVV4SjhlakloUDlyd29Rc0FlV01FZkZtWWdpaStTSG95b0lESXQ4V0VURW5yZDNqaXptM1hMci81UDFhMzcwNzNkbWJrUGZVK2RPajkxVDUwNmRlcmMyMUUweXJYMHJWR29qNW0yZlA4eEQwQ3A3Mzc2Wkl5ajJDamFLOFhvcGt0MW1tMU1WOEZrcFY4NTdFOVc0RmpTNm0rTnhYWmNUT1g0QjhlbDJ1cWRaOHUyY2ZLZ3loUHYrZjBINDIweXNPWlJuN1NPQjJ6Y09oNjlCYlUyR0w5V0NmVVN1MGhheHdJdXNwVmowVnRVYVN5TTVpeUczdldpek5PaVcyZjlhWW1laU53di9lbXpNTnNPbFhXR2JkSG1IY0NWOTk0M2ZPckhJd3VveFA4Wm1lZWRab2paMEZGWlp2OTEybU0zNXVxTXRSbDdkbFFCODhjZklIS0h6TmcxbDZaejVMWnpXNWVEcmxscHNHZjcwWnN0OW8xY0FTNUJ6ZlY4dC9Oa3RNcU0zWEJIY29ydHVZaWMxbm4ydnhERkpTbDNLUjR4ZjZpd215RnhKd3BYWXY1eUxQbUk3UEgramJGUURKcUwyYjVnVk1iTEZrSjZUN1BicEhVeXdkT01YZlZHMWo3MEVGbk5kMk1qQ1MzUFY3VUR6ekZsdlN3cHBLL0p0a25yZU1EU2k5bDZ6N0JFVm5Rd3dsTyt3Tmp3NVpDR2xnbm5uZEU4dDM0Q0VvNm1GK2I5Qnh3a0hlVU1PK2RUcGJRckw4Rm1JVCtMempLMnBwaE9zVkU4ZCs0a2hMU0RuTDN3Z0NVcUNtZjF5a294bFVHWHU0d2RMWnNtQlU0eG94ZjIyNmRkMmZETWFINlpMV3pjM3BxYmhTWEU0TGw5WE1YTDNQeCszUzQzR0R0TXNVZlBHaDc3OHpuTmtuOGZzTTE4b21sVDVCbXQ3YWRwR0ZDamtHdnc1UFhhV3NyNFkrSXdiVFpDcGFjellzS1Rvdi9PMERsR3F5VFNOS2hiTjBFOFEvZHNpN0hyR3lrRXMzUlA3cklSanJQdGs1RGE1aGh0S1pHbXdReFY5bmFLTVN4NnFjM1l6UjNiZGlFa01oY05wcE9NQUtiUEIrWkcyalY4N2ttMWM0eTJRRjFDNjV4aHVRV3RVc3pZcmI1bVNOeXJ0TjZFdldZNVFaR0NXTWhYbmNJNVNYU08wWkNtV1pmUWVrdDI2OU1vNy80YWJQYXdoNk5OMkduYnRKdlVnZ1liQnFxanhMK3dpQWxnYzR3MllJSEFpLzF1STFQMUd5eW5ldEdqWXFIalhLWTQwcm1lT0orUXpuY016REVhWEdJdE9aWjI4R1JrNkg0SG0zM1R0RUpBaTZiTVZWYjhPTmtMT0g1SXdYUnhPVWJyQm9OMEkzRzBvb044SERiN09rVWtZVkRzR3l5TXBuS091K0tQQjZiSUVBSm9lWTRQamczYXorRzVld3RYbXk3ZmQvUit3WDY1ZmZSNVgwNTZPOGRvYmI1YnZYSGYwWWY2VkVRdGE1R2NoMFUrUUttVE1OWTNjZUJUMkRNRXpaUHNJWko5dkJBNjRGRmpnK2RKOW9BOVZpMnFseGtIWHEwNXFWOWpIbU1zWmpmUVdtUkRDZWllN0h1MjBaQ20zWXAreFNVNlJhd21TVTE5OFNnRnNVZDlwTmRHbWthaUlqWWJrYWpOc2hlam10a2dGdWtLMXZ4ZzNOQXc3aTVIUjlhZ01HYm5WUkNoOThBU2UzYW4wdVdycG41L1B6cHZWSHRreVdhMjBaQ212VlZpRC9mTEhVWS9CS2dHUzJSQ09DOEYvVEtweHNXZ1NFZHlWQmhOT0ZVVHhjcXFtUTc0MzdiTGhSWXNTWEV1aDhyRE1lYXNoVUQ0dTd6UWR4WXpkcHFYRE80eHFnbEpHTXcyR3RLMDJ3M3V2N05zdUdNRm5DR3J5R0k1bEZvS2NzaHdSbmVOeGsvdmxSaGg3b3c1dGUyR3NyY1pKOWx4T1ZDWUUyOHZ1TkVLMVNrWDVTUEZiTDkzTVlyd3FESklPQ01OTjdLTkJpZDRiaWhpYzUxdVc2ZForSmhmNmFXVmdsemxHS0JyTkM3dU5JOEFWU081NXE1RUtlQ1VzU2x2QzQ1VG1nTXpjWlZqSyszUUtZYjNlRmROTHA0dSt6WWZ6SUVLRWg1UnNKbHR0QUdlVG42SHNDNENwaEtCaHc0Snl5Z0Z1ZVE0UlJHanphT0YvaVozajEybWE0eU5rSTZxRTFzRkI0YllGOUpuZEI1K3FaalJ5bW92NnJBaG42NzZ4RHp0QUo2RFdjQmxKcFEzTUtrU3l4dm1Ra3hOTFFVWklnSGcrWWdBWmJUNkh2cldqYWxpeDZrVS95NmR1c2pscU9vZ2lIVmFaSG5PcTlWWVkrSW9IWnZFUituS3VHVjdHc3dnNGdRUE5pU3pRdGhZUzhya0FUMkFUaEpHU2FQMW96bGh4cTVlYk1oS2VDejFyblc2QTNrY1RUUENYcUdOb0haT0N1L0lnbjY5Nko0THJteWp0YzFBOEp3cjVna3dsOHVtWVlBcVl3VS9VT1JHNnhzKzdtbjlhRUhzb01hL2ttL0JPSDFOcDhHOElUbE1LTUxEOXprNmlnYUZqbVd4ZW9TdTlJRGZPQ3RmQ2tyN3pUUWFVaDVkNmtJWVV6TURTWENEdmFUQXBaaXg3eWZSQVl3MGsrNlFyU29TRG16U2pOOXdJZXhkbFJEOTdXbkg1MGpCQWFkWEhIVjJwRWhueVB4U2JnZGUwbnNaWEV4MGZIbkg2YzlxWkJvTkk5SkZWVHdFS2FLRlhmazFXSzNRVndaSm8rMUVUVzRqVEkweUZkSzBGVFh1dWRaSDlSTjA2U0FFaHpVdTZuZUtiREUwcFZxRXZzL29CQU9CV09QMG5XalVLT2VlYVRUN0REd01hZnVCWDI5VWpxZ29LclZSRWVwN3lFQ1RHODNPcXpSaGJ4dUVNTldxcE4rMUI0SmQ0KzRvdE4rVzNmeFhjRlExQjBLR2NybW9STUt2SXIvbmNNc3lDcWlxZkNBVVBJbEdqMHMyTTQyRzBINVJjUUhVWXdMRzRsMmh2RjU3cSsvaUFxM1FSbkNlVzNIZDdEQTFtNloxN1Q3cUdFMXdIR2dPN09qYW9MTTZ1Qm5WOEVmL0pMdXdKM3ZKYWpMa1JLUEJVU0RUYUFNYnV6Q2o1T3NDeGphcEVBdlAxck9xM0pvdVpEVFIxMkE2MGpSTTdvRU15bWl1RzhOb1VZWURNamNWc3FTRmFDS2V1WWEyTHQ1UFZwTWhKeG8xcnZMRUJYdDFoeGErY01HdUdVRnNwcEh2U0hSNXhtUlgwR0xsZlE1UGUzM0R4U1ZhcnRIZ3hEcFh0Z21tMlVhNSsyMXJDUzBkOGpRQ1BxOGlXWlVac2tXOWV4bXFPbFNzbUpZRGtOVms4RVNqeHIwS0NTbVhseHAxelM3T0Y0N0syTGlZZEtORi9GaHd1S1oxaGU5WUxTU21XYU5ocVNnbE5OS1UvMkdrSkl4bU9UREFmVVUzWXp4VE03YWhjRk0zM1B2QXJpYlRRVFJxSE1TblhkN0NiNWxkUE9yWmtBRTU3Y1NNYStFNCs0SDBTSS9mb2ltRUpVRktQTlpvTU9hbXBBdW5hVkhDYUpZRFd2dEtoNDd4cW9sYkF3cFhiSk5DQnpvb1VtUVNQaDFEUlBqeWtsUGorK0pvZHRXS3l2QTBXQTJsanFObFM1eUVlSlZqdzZCaE5KVmhWYzJzd3hoRW5TRk54RFRMMFRMaE1HcHVHZ1lGckVQaG1vK1U3YTZKRGVIK0VEWnJJN0NwSnQ4dnpVWUtNYkgyaUpESUtFSlJiZmpUY0pmQXdvOWNvNmxNNmNDZ1NacEc1VGk3Sisrd0hEWVBqenJibElmRG1DV2Rsdmxkb2pidEkzUGFXVWFEcXJjVk8ySU1mWm1TWTdTSWwyOWZUdGVNMlNBVER3T3B5RjAzM3JMcnFET1NFa1l6bXlkRW1raFdUenJWMXo2Y3hBbXBvalp0NUJjRXNveUdUZTZjRXVNdXFOUTh6U2psTHdyU3YzeERJbXFpTnEraGFUZXc0ZURBK0p3UnlRSG5STUFSeHQ2bzZlb0pydWk5bUJQa1hhRTBMWThuODhDT1lMT2lCQ0JycDhtUDdVaFQ4RGpzOHJtMFRyN1lsMDBuakNielpwTFVwMFNhSHMxN0lNQnlrQWt1ZWR1WlVSUUNzQ2ZkRHVFemNWbWVobld6cDVqeFlDb2Y0Z2o0OUtycVNMM3hsNStwTC9KYWRQVU50SlBBbmZVRGhENVdncW9EZWl4QjIzSmdyS3RxTERQazZLSlE2VGM0eG1aNmIwcFBsdEZnS1IwSkR2U0RDVEdJY0hzcDhpeWF2MlpQSzNyMHFJQ20zaW14WmFwd2dGbFJLZVBzdlE5dVdabE5HN2dFMG5MQTh0cDNCMWN0UXk0RXZtMUpWRnFWZDFlanhIbS9XVWFEd0w0aWI5aUpCQVpSVjQvUUUwZWJyOFdwUlEvTXdhb2hSZU9pYUdEV0ZkYmtySlg2WWV0b3g1QU9kUFJUR0VTTkZRbXUyeUJZVzFXOVJXNVF2aS9wbEswOWpVRVpPVVpUUEpoNWtzSkhlS2Exb0RRWG1WNzB3SFJJTzNHR2psNnJXR0piVW9JNUVGNjVIdEYvcUxqdkNFUlZaRTl5NE9GM0pCUzFpNHhOMFdKcjBZN1JrU1B5TkdvNjU1NWx0Q3JUd1IrSkZUM1BJWlRvRVRyQy9NWlNLNlhvQVE4NVo0Z3hiaW10YWh6WWJFRjREYkRBYkl3NjQ5Vyt3TEVsNWRSTWpqcXJCMjBVQklIS0JZRnU2OFE2YWt0Sm5zWWdiNWJSN01zVVBPUWpoQjJPUUZvWllGclJ3d1p3TUp2MEVpYllsOElHeWhnbEhCWG8xM0F6WmhvbEhZeTdMQ0Y0bWdTaTVNbFRkYmkzSHZza0VOaCsxVjQ3Tyt4ekFsOGp4eVd1TEtQWklXSWUxd2lyKzg2V2RDUkFYdlM0dHBOQVk3bGI5ekZwS1phbjB0SlJFZW9NY3E5VFpOK0dzZnRVR0NaelM3Wjd4bWpOYzVRaURVWmV4NDhobUg2VkZjekxuY2ZYR09UUE1wcjVDS0FTYTlGU0JuMk9vRlNMNUVVUFVoN1JIZVE3Vyt3cUt0R0FDZllGQWZSSnY2bXQ4RmVoSnRYbmpyR2hSZkE3bm5sYnRIblE3UXNvYWkzTGUvYnZMaGhBZ1hsUzIzUnRVekQ0R29OU3NveUdJZllGRThaMmtYSVBpSjlRZkFoRzBVTU5pL1ppekxxSnRHRkx3cGdrQ1NGVGxZdW12WStxdGtuMVFXV1dvK1NBd1RjRkJGWmxUcjYrQ2x3MVdTWG9hSGZRcjQ0VEdrT3lzb3lHYUxNbWVOYlpZWjh5TitsejBJNGcvSk5ua21nODVMTENEa3dveGlTdENDVFdtakIwaGNmMFdDRkZUMTBuSmFMRjR5RVdNSzdtVGNiMkpCVHdhOUhoL21BQlFFV1ozYTJtNTRvODBDYzF1bXl5bFdtMG1od2lIa1orbTZBRjFNamVwM0VqM3R0bVoybllvNUdxL0NCeXlTVmQvbzdJQ2VGdSt1cDVtdGRsM0tqRWUwcGdPZGFUb1ZuQzk0NllvSm5yeU5QN29LaTBWd1ZkVXFOQWV6K1pScHVYODNqSmN6VFU5S1FLVDlZb3pVczZoOEVLMjlLTUVsbHBQS1RQQ09qQTZ0WGR1Szk3UHE1VzlLOFBFZnJFaW40bHJRUkVoSEJ3bDJGQ29zWW1zc1JWQUY4azUxVlhJem9UVjZiUnlqSGZZVXF4OG56REhKdTFaVkNqQXZEZVBjSFRKSHZNWEl6dkFjc3ZIZUVUbGhVdGNLQ3RLeEJWUDVwMjJMV042Ri9zbVFpOE9PbytabWRBQ3dqZnovS3ZndjkrMU1jbmI5ZjdsVC9USjNRMWh0Z3pqUlpkd2tEd2Q1MVB1Sng0NEw2TEdhUDFGV2tzSEM3MkxQZS9HYjRnWlZ1N3hQdWNMeEhnZHpUSkJtTzV6dFFucEs4anRMZUwvN243RlRac3N5OUF3cnZZa2JDM0dZV3IwYUFKa0cwMC9OSDhLSG1BUE92bDVVUmNjUkNpSDk2SmNHWndadVR5dmV5NTkwWFkyamEwcEpZVHhmQnhvZTVROThxUG5tZmZFOVJ2L2lKKzZHZGViMGJ6TDA4Zi9WeDAzeFYvVEFLSzJOVVlrcEJ0dEtqOHgvakJ4RUJtU09ZVWtsa01Od3NmZVQ3OEh3MWJ3VTE4TmhMci9MZVlrakdvQ3BSd2Nvd1dWRHBndDRQNEVaSGx1NThlUHZXSEVKTXA1WXF2Ykhjb1NlL085eUFxTGdCamIzRTBCa2pHTVZwSGw2QUM4aWFCTW9VaENITS9HT1V2cmE5T1FrV0dERjlqZ0hRY283VnR4QWxJSEJ0VithcGl4WUZnUlV0WjU5dmwwbmQxRXpzQjJsTzlmSTBCWmJWaXB3N0tXWjdFUGtBRktyaUx4RUZjVGJJUE5QZyt3RS9SNnBxV2NpMmZ2MWgyTmRvZUE2MnJWNDRHa1E4czJCUStuN2c0QlhKS1ZYQm82SEtOZUJ1eGpVUFNwaFhUblk2Ykd3VTQrbnNhVFpjQjVqOWp3S0xBd0M2ZW9peEY2QTcwMTNWSUF4L1JEQWh2RzVqOFpkM21RVzNGTnFZQUpUVk9SRWx2T25QZDBLVU5VeUhDYVBHbkpiZ2J6YzBXUTVXbWlUeVhGSkxVT0FuaEZUOHAxMExQdGxud0dwcXZQelZsOE43U2hjbU9YcVlnRTNtMFc0dHRlMmVDb0xEeGtRR040d3N6bkl0cFdWbzFhRElnYnhqZUxBQW0zK2I5V0oyci9DNnVPUjdlMUNzUGhWcWZibm9iMEtnVTM4bHROKzIwam9KOStIcXJrTHFHcUR0RU9POVNWNm9Qb3dVY3E4bTE0SnlyU01lRXdLVEdDUWh1cGU2M1Qvd3plUDIxWDBqckFYWjZYTE51VGVVS2UwcG5JbHBLVzIyeXVqM2hlMERqSFdzbzJhM3RqbVU1QXVhdjlYbTc1NTdnb3g4KzhCR0hqSmZDTmp6TVpKdEpqWGNzZnpDdGtGSnAzOWlKNW5yc1pqOW5qRXRlSFRtSC9DUjAxNHVGOVRHRytqb2JvdXJ4cVg0dWF5YzFRT1N5SGcvQmd0emlwcUw4dHlpbUJhc2VuamI5WjNVUGZYS2JIVkpNUDdaUjltNGRtK3B4RkMrUkhHb2Mvc253bkUzTGVpWWpmdEpTbXRQZDdvc085NkRZeTgyaTRxWkxWeW42c21lNnc0aks2ZC96VGxuekdPSXJqNDdCVklqbC8xb1VLRlNrN1dsVkFBQUFBRWxGVGtTdVFtQ0MiCn0K"/>
    </extobj>
    <extobj name="334E55B0-647D-440b-865C-3EC943EB4CBC-19">
      <extobjdata type="334E55B0-647D-440b-865C-3EC943EB4CBC" data="ewoJIkltZ1NldHRpbmdKc29uIiA6ICJ7XCJkcGlcIjpcIjYwMFwiLFwiZm9ybWF0XCI6XCJQTkdcIixcInRyYW5zcGFyZW50XCI6dHJ1ZSxcImF1dG9cIjp0cnVlfSIsCgkiTGF0ZXgiIDogIlhGc2dYRzFoZEdoaVpudHZmVDFYWEcxaGRHaGlabnQ0ZlN0Y2JXRjBhR0ptZTJKOUlGeGQiLAoJIkxhdGV4SW1nQmFzZTY0IiA6ICJpVkJPUncwS0dnb0FBQUFOU1VoRVVnQUFBY0FBQUFCQkJBTUFBQUMwa0dtSkFBQUFNRkJNVkVYLy8vOEFBQUFBQUFBQUFBQUFBQUFBQUFBQUFBQUFBQUFBQUFBQUFBQUFBQUFBQUFBQUFBQUFBQUFBQUFBQUFBQXYzYUI3QUFBQUQzUlNUbE1BTW5hcnU5M3Z6WmxtRUNKRWlWU1Q4YTFzQUFBQUNYQklXWE1BQUE3RUFBQU94QUdWS3c0YkFBQUpLVWxFUVZSb0JlMWJUMmljUlJTZmJaczIyZndGejdvTGdvS29yVkFVUWRpOXRQU2dKSUtOVU5HTlFsZFJjUmRzekhHRElsUlVVbEJFRDdKYjBZc2Vrb3ZnTFh1U2dzSUdGT2xCU0hydzVDRXh6VzVxYXZMNWUyKysrZlB0OSszdU43dmJiUkRuOE0xNzg3MTU3LzFtNXB2M1pqWVI0ajlTSnI1NDVQTHBoZG1kT3c3bmV5OS9mbUZoL255K1VDZGJZNFhHeGVjWEZzN1BGcndzMjVZTjg3UGVJck45ZXh6M3VOeDVnR1ZwaUo3ay9MQmhaeGlNYmlqMkRSc3JHaGpBcjk0N3k1anFiLzlPaGhQWFR4ZVlmKzdkS1hZazhTdnpqV2RXbU8zYlkyQUE0ZkVTRUwxUzBhNGZBOXVvYWxZa2NwNTNxOC93aEJpL3pBTjc1NWNvZ0t3QzBZWUJOQUgySDhNS2NkeXI5eDBmNmMvQTBFQUFUc0pReFNCS2dOMHlMSDJYcjl0czMrak5RUUdrejhHYW9sR3djemFLWTk2VXpmYU5yZzBLNEJBTVdSQ1NZQU16dVB4MzN6QUZGS1VHQmZBRURGVXQwMkQzTEZZc0ZXM09oZjU4cFozMHdBRFN0cmxoZVZMd3ZOc1dPMnF2WDZ1OU01bndrNFVXa2dNRGVCUUEwNVlUT2MvN3kyS1AzYklZSjNMQ20ya25QekNBNHdDNFpqeWhiOUFPRTdXdTk5Q1I0R1psVEVocVlBQ1BBTkdpc1U3SjJZRmhSUzV0TVU3a1lRRTRBa1Nuak9lcllLMTljNFNUY1BQYWdUb3NBQ2wxeVJxL3A3SEo3QnYydUwxY1RYTWM2ckFBSEFQQW9uWjRyTEdPM0ZPellqMXJhRWZxc0FDazNHeE8rejUwVVBhOG01cnRQa2dJY1ZnQUJsT1hjaEU1b3NtQmoxcVRxVkhISkE0TFFJRVozRkkrSnd0VHlCRjNGU3RTZ2FSR044Y2llZ0dZdVA5TW9YN3BnMG9zUTUyRUFGRERHTDRsVWpnUDZpNmx0Q2FkaVI0QWZncWZxTlEvZExZYTBjSE96VmIzeERJVUs2bEFrQ2psL2ZzYWppS2JkSHN6UDF1WVViS2hPaWJBZTUvSTFTOTlGT2o5R2FQangyT0JGOTB4T1N0MW1VNkxTUXZnY1R2a2w5Z2lIaEtnei9VSU1QRzQxTE43eFRqL0k1cnFENjk4ZHcxRGI0ZG9JK0ZHbFV6cU1vYkZTUUFydm9aQWtJQ2NMSDBFT0RxdGxEYlN5bXRLclhhbmlDT3FEOWNKR1pPNkRHSEdyQU53TW5DU09KdlBzemY1dDhoNGpXazdoRktyWGVJczBaT2U5K0tOYisvN0Rjb2FqQWtLQ1BPYVZQUU5TSHNSMmVyajAwdWV0KzFMbDR0Q1dBZmdVSkFvdzZCS1hIL0FPTjlvWnlVR1FHaDdtbFVBcUhLQ1RqY3FFSThXd0NqZzdXeTFmYmR1Y3JNQ2xORUJlRU4yQ0FVSk9ubW9UQlhuU0grY1cyaVBCWkJYQTI2Y1NmRWlLeUtzTTBybEpwandjZWJxejYzS1Q2cWpYVU9qSDg3SGFlUm9CSy9JOStFZ2tjRkxyOHB2bC9RNFMrSFFNdzdBZXNYdlJraDRIVkZpcGV6TDVXU2lzaStiTEpCTWRFbjdNblpWMXFrTGdvUzgzWlppRStHVEJFMnZQUEJqQThqYVdzSjBISUFYVkRkV3ZBR09pWXBxcG0xR3JTZlZKcWViWGtTVXJKWXlCQWJQSDZSTUdxM21BQndJRWxLZUI2OVJBYk9wT3NrWEVjODRBS3VxSDAvY0hMZ2F2RFp6eGt0WEwxZ2w3SWVXQ0h6MXFwS3g2aFQyWW1ZVG5NSFFvQzB5ZjdKb1Nma2toSG5uaEdVOSttRXBib2tEY0VyM3BXVkh4N1FjYXJYSENFR0pzdnJvdGFncnNhcHlzeE84STlNQk9FczZrbEg3RjUwZXlZRlZyN0hTd1pBYndDVlNYQkYwTGF2MlU5SlB1RTN1MzhGaWk5ZkwwTUd2S0VnSVFSQ1lRRjRhVVU3aXRiZUdwV3JmVEVYSXhUb3VXVU80U1hyVEhOdnRLY3RSYzZUNitJMlRVRkVoY1FvUytJVUo3QXdSb1NCQmpiekplZ2VJd0ZWbTJ6emNaakFGc3hoWXVzUU1BZXhvcW8wWGVFVUFWMUJ6a0JDOFNPYW9SemhJVUtzb2tRdWxHQW1HRzhCbFVydkh6dGk2UzlTOHlJYTdmbEJ1Um5PM3ZNY3ExQUY0d2h5YUFxb3BmVUpKQnhvVlk0ZmdhOTZiVmp3T2hlQVVhZUUxdzUxcG1JR01jZkplSUZWT1UvTXBwYjY3bWlKUEZWMHphZGtmN0JZb3lrdWpDbThES2pWb0VuQUp3U25ZYVFhNExialZ1dWhpZ01VbU00NnNmM2N2Z3dUNnd1NXRWRkZCZ2pYWHlMTTVKcHNmSExib2RVVEpOZ21uU01iTUlLMGpEQnNydHdCbXFIbW1xYXNqNitkbU1raWdiNEh2N2lPREJHdW1PR0xmTE5ybUhFSndpdFEwQWJ5Si9BSEZBamhOL0p4dHdwMm11K3cxcENaRnYydU9MUXliYU51c2NvbU1ialMzaG5pM1RZWU9NWWg0TmFxc2o0TUI5amlEbEpzdHFpQUJONkVURmxibGxoTnlHdzBwY3FKakdJeHpiV2pOSUFPOGlRUUN4UUpZSWo0YjVVWDhOc3JOVG9ramVzWXlISWh3ZWRHaThDR3RjeUxqQ0pDL3dYMjVpL0tWZ2JSZWduTzk3cUx5N3Q0UEVsQ0xGYmd0NlBLaVJmSGpSTWQxNDdaRUdlQTIzeWVFQWowK29FQkpXT0VuU0lhQ0VmV2pyYStvZzRRUTY3U2J0UW9Ta0M5NSt6U3NIVE5FTjRDVHBQTkFKa3JxZ2dIR0N0UThSVzZhNGhLTXFCZmxabk02U0NBK1VEWXQ4MUtqMUZEWWROTmxNdHM4cmtaRVVsMEEzT0pNMkE2eVpLaDVNYmtFSTNLRkl2ZVdEaEpDbERFN3VPRnU5bGZ4UzdEUGYrRmxmU25xWGFCMkE3aE1VTEx5ZkdUT2c1eFZoSkoraDJCRUhuRnVwb01FSHpsM1d3Y0piRW1uNU0xWHAzVGJEV0NOQUY2UmYzaGxqZzhjY3ludDZLbEE4KzJjbWJFVURzQ3RnNFE4eWZPbS9rWjdxMjRBMStFRnJVV2V5UTJsbVE4WGk0cnJ0aTdnbzlOQmdzNnluamU5MWtLWmY1TG5VRkd2dEJDU3pXNEFTN0JLaTU0djdySktNZmtpejNLcXBaczZCeVZXV0tjeGJQNnV0VnAxa2s5QnFFTUFkZ0xJZHpKRk1qTU54VHBYeTRDeHdyNTJ3NDBvUVlzMVk1TnRsT3FUUEY5ZGhMNytnTjA0QUxPcUJ5WEVNaHhRbUZWcmc2MmtsVXpYTmNiTW5qRUN5R01ab1JEV3E3SjVIVkxtL2pKQ05GWW1zNjg2MXFCTnp0dG9EdVFGMlY0RzJYNFVWZisyZFNhNERHZ0RtWXJ1a0N6cExJT0hYQytsS1BFNE02Z082eHphTnFTV3IyRy84UkRSOTRCcVA0aXlSNmZuVW5ER2NBQzJ0aHk3ODlVSE1CUVZ2NlZFMWxmczEwMTBESUJudkIycHJneGRMNnYrSjBuenVVZS9mSi9xRjFSckR6VVUyak9HcmRuYWNyUmVtV1BESkxlTTV3dGt2cEhQcDdWRUU5RVo0QTd5M3YwS3V2MEJWVGVKNEpKY0o5V3l2S1FhZTZuTHdSbkQ0bHVMVUNldkttQ1czL0Z1emo2a0kyUzVxVFBBR1RHVzgzWS92ajROUlR0Vm95ZjVvRVRuTlo0eWpUMVFtOEVaR3c1c09WcHYvd0UyS3NqMENSekthOEhGUHZZTC9SSENrOEZHN1lvclVRdk8ySGgwNUJtbGY3R1luODJyR2FSZjdQRVBGMTY2bGJtT004Z3AyT2duczk2cjUvNXNwYVF2N2F2Qlg1RW1XZ1lKTjJzZEFMb3A2MGw2Nk5sQTkrVEYvcXlNd3dNd0FLOS96UDhBK3plV2QwZlRTSzhYdG5mSDdmaFd4L3EwV2NXM09HakpkemFjTGY0TENFYi9uOVcrSCtVQUFBQUFTVVZPUks1Q1lJST0iCn0K"/>
    </extobj>
    <extobj name="334E55B0-647D-440b-865C-3EC943EB4CBC-20">
      <extobjdata type="334E55B0-647D-440b-865C-3EC943EB4CBC" data="ewoJIkltZ1NldHRpbmdKc29uIiA6ICJ7XCJkcGlcIjpcIjYwMFwiLFwiZm9ybWF0XCI6XCJQTkdcIixcInRyYW5zcGFyZW50XCI6dHJ1ZSxcImF1dG9cIjp0cnVlfSIsCgkiTGF0ZXgiIDogIlhGc2dYR2hoZEh0Y2JXRjBhR0ptZTNsOWZUMWNiV0YwYUhKdGUzTnZablJ0WVhoOUtGeHRZWFJvWW1aN2IzMHBJRnhkIiwKCSJMYXRleEltZ0Jhc2U2NCIgOiAiaVZCT1J3MEtHZ29BQUFBTlNVaEVVZ0FBQWlnQUFBQlRCQU1BQUFCSFdlR2RBQUFBTUZCTVZFWC8vLzhBQUFBQUFBQUFBQUFBQUFBQUFBQUFBQUFBQUFBQUFBQUFBQUFBQUFBQUFBQUFBQUFBQUFBQUFBQUFBQUF2M2FCN0FBQUFEM1JTVGxNQXV6S1o3MllRM1NLclJJbFVkczF1VzVtOUFBQUFDWEJJV1hNQUFBN0VBQUFPeEFHVkt3NGJBQUFQblVsRVFWUjRBZVZjWFl4YlJ4Vys2OTMxZXIzZU9LSkFCUy8yQXp6QXk2YmRRbjlBOGtLM0JGVGFtNnFWQVBGZ2wwWktBMDJkb3RDVWducXRrZ29rRUY1VnJWcnhnSTFhQk9JQmIybGYrdVFWRWo4U1FrNGZRQzFVMkJXRkNGV3FrOGF0bXliWjRUdG5mcS90OWM4NlhyVExQTnc3TStmTW1UUGZuRGx6Wm54M1BlLy9LQ1VlN2pmWVU0ZjZVZmNzTGZQNWZrT2JPOWVQdWxkcDh5TGRiMmpSNE4rOXlPL3JWYmwzNmxMdjlSL0xxWGF1bTJHcVA1TGREY2F2aWIwVXRKOGNYOHhRRXZhSkFVNGpJaDdzRnBRU2IzVlhUclFtbmhLdEUrSzJpZlpoaEpjdW11d1dtZHBtRjJGS2lKMDJsWXk0bklzRVlyMUxsd2xVTElqOWc2UXVpTFZPbHBTNFRueTJzM0tpNVNNQ3F6Z3Z4THNUN1VVSnI0amN3RzZDeXgwc1UrTHRhTkFxZE5ST3NoZ054T2M4cnk1RXB5cVQ2RFRxdnoxWWJMRnpxWlJFMlpzU2ZYZnl3VkpINHBnVzZOTExDREZ3c1k4a3RqZnpQdEhvVFhCckY4Vnh0K2pOODlJcDdhU3BMQWtLbDdKQ0RER0hJVjIzVThpS3doRE4vUEQ4bEhpVFh0aEpVMG1KUzlCelR2RDA3S1A4NUZKVW5COUdlRGEwZnViRkI3bFJkdWRNSlNyRVdmUVpmZUxiT2J6bUpndkt2SGlIeHpmZ01SZGFaS1VMa2oyeGM2YVNFSzRHTTVNRlpVa2NHSUFIa3hOc3ZJb3o1cStyM0VkMllpdmd2aGFGR3hZa0p3dEtTdVRVQVB1L2dwWkQvNmpPeDA3cjNLVGYySHljMlN0T0ZKVEljQzZGQW9RZEczOVBmQkZCYS9NRVBUdFJVS2FHUGNIa3hVcFBaWGVxRXFBNHMxS2FLQ2o1amdCa3l6SE91MDVsUzY3SkVjS2crQk1GcGU0YVpiOGh4VVgzb2JBZi81V21oVUNKVDNhR2dxRkNOeHFoR0pyelN1UEI4a0tnVEUwVWxNanc4NThhMXFZbWdna09XbzVQV1pvb0tOUERINit5dzNxZkhRQWxtQ2dvU1RIZ0p0S09zRGpzUG1XYlhNbWNheW56WXFLZ1ZQaEFNWlR5Y3p0eWtiR2xLaTRvcGNtQ1VuVVBGRktoeUN0WCsrM1hQcEhyVkcrZWp1NXpyZFdUYjc1NTV1U3FpbHFTcllPUHZIbHlkYWpqVTZkQVU0NC9kMEk4Y3BQblBXdEQxdWhYenJSZSs0M2hRTVlCNVE4aUJNcWpQLy83TldlK0NKYkU5ZjdCTjhxeTBUT3Z0eDRJdGZmUVMrdUJseVcxLzdQWjVUM3ZRSStVMmpkMHRKd1Znay91a3F4QmthV3hRUG1HTC81ejQ5WGlsb1M5RnAxdENoRUljV3RPNlZCUm5lS1ZmdXg2VzZDcmM1d1VrUkMzTFBwaUZYcHZVSnN2aVpZdkJDR2wwNEl2V29FUTM5TGxhWnBPekNlZi91czAxU2RYbFNzUllrTnp5ZmRkM0FVL0hnOVRJbENJcmpOVVdtRnFVcGJHQVNVaHpxY2g2NWdmR0t1TkIrSmZPZS9ySmJOZ1hWQ3lXZ084WFZCaXpWdlRYaUlRZElDL1cxenJlYjhXRm1VdjRWLzRzdWY5MEFLRnM1Uk0xSGxkWmlVb2NScW9tNTRGdGYyM3dyM1BBR2YzVkVvOEFyK0U3RnZGWkNDMVZodmNUSUdDeTlOdHArcG1nZHZDZXphVWtKTDRKdVdpNnUxNTMxdGV2azZJbTVlUmNzOHNMMThqeERuS0wzOFNYTEhuZndxRkxubW56dWRRMmtmbnhwaFBCQy9GQUZITzg2cE1CVnI2V0ptNDhTa2V5YmtDcUwvZzdPMVBFNmUzUUV2Q1NUaWZpODAwVlZDdVhhQ2NTWUZFaVdkdFRkZkdxcUw5ZTEzWXpudlc3UFFsRGNyOWVqQllzV1V0RXo1bHY4NmpQaFRtL3hqbHFMOUJaTnhGdmVjZGxqZVdlZHQ4VnErSWtoT1lIYVhSNXFpVlY4Sm9YK1ljZWErMnlzbFhDbXpyTW5zRTJWRFBhTGhDSk15Rit6TkRiYmhMS2ltMHh6TnZ4cTN2c1dJS2ZURFg3SVZzUDFDd3NpL3RrN1lQTGR0ZWM0TTdndTJ0Y01iemlwdHF5RmovQjFRZHJ4cDE0VnNVclVPNmVvWXZnM1VKMTlGQ1R4Sk1FSVcwSVNHVGtkczNPelo3aGRsME9qSGMwWS8vYXF0VU1Fd3lVelcyT3Fzc1pjN09GQ3k1clBqN2dZS1ZmYWwyV2pMQ2tCOVQ5OG5RbEp3T3BZeFFwZ0tIWWFjYWZrVU5wT2o4QnByVWxiSnBIVGdjbDFtYUpVRS90TmhVRis5eUlRQkI1RlE5SmtsblZRMjlEaE5MNzNUWllhTnNzR2txRkNnbDFROVRqUW9EUUhuN29CS0ROZk9DR2dPV2tyNXV4d3lyemFEcHJCOTRIWVZWVmkwakVsSVVybzRZSURsVGxXQm9ibnRDU1Zwb2x0aldGZGVVTVMzZGp0NllycTFTeDJjZFVhZVBWSVBhd21Ic3B6ZW5yQ0gzQmNVWGJUMy9TWFM4b1ZwYnUwZWxXaWgxOTJDTHlWTVQvYUJxZ2xkRnMzSVZlNHVjcHBLck5lS3Bja2t4enhEaHJHSXJPdE9xVzNyZVBHWm1pL1N3NWFJY0pzSlVWQnVVemJ1OVlvZ2JWTW5CbThHcTA5RjY2TzY0WlBPZ25iazQ5UTJrVUVaTi81SXo3OVE3TzlWNTl3WWdxeVpmQ3F5Z3FUVm1yRDdiRlRFVWxURXlXdHJDU3M2MEtyVkdla0d0MDdwQnRrRzVxZ01UZVRrMTJnR1dZa3dYQm00Y1htQzhVMENiRXFlODYybTlyQ3hsRlpFNXFzWVRVUkV0eFFXdXB3ZFdwTEU1cmt3cUloUFViQ0NmWnVKMkh4Q2dEZCtyckVFS0t1ekVVR1Nnekg0UUtHV2xBVUF4QXB2R2FHcG1UU1pEOFJkQWgveUluUmhJeWJqR0h5TVV0QVdBNktQb2VvQ2sxclpLaklkWWlRVmRwMVFhL1lWZU9OSkN5M2dPRHl3Tk05Tzh1aFJFZzBDaHRwUUFpblFUeUZ0UUVzM3ZNTlh6QU1wK2xhVlhRTE42Mk9tUlloYmxrNG5PeTBMTmkrSjNMUm5pbEg1NUFrVmFkZDVPQ3pYWlJxcENGbUo2a3pCNFJ3ZllqZHJkQm9HaUJRQ1VzenB2UWRFMVhhQVVhU1ROaHFWM2dJSnVRd29GVkM1YjlxUmVvZGpldFkzVzlaSzNiQ1BtR09IMmsybmRERFBwZ0lJSVJIbmFBYUFZNXpvaUtERE1DOU90Z3U2ZDNpblhVcUNPSGl2ek5LbDh3TExQNkJYSzYweGFqVyszY01zNFVnNWFjWG9qTFp0VlFqclFHbDVqd2dCUVRHUU9VRmFrSkZvK2Rtdmp1a2QvOTN3cHZIeXdXRVRLZGJQVXlwZ2E3NFVoaFZLa3JOU0lKUnBRZ0NWU0daV3pHaWRtMk42alRzS1E1Sm1mOWdOWHgwQ0lCc3NkSDVUWW5Uek5IYUFBeEpDYjdRQmxDV1JYb1JTVnBVYXNGcHJ6bXlJV3BQMG9YSW5idUlSUDBwQTJjeVMrR3RLQkhPRnhxcVpMSnVxUkU2ekw3REJjZ2VCTmtjalJydWc4UU5CWlRDQktYM2oxbDBsSERoSEo3QzBUNVVLV1VnSFpCYVZFWmFrUnQ3S1dZczZFTmRmU3dxS0hMeDJsZmlqeEozUVplMkFoRVlIMm0rT0NjZzlzOFdVSTdBU0Zqak5ySVdWRFBnWFVFQ2dwS3E5WS9oa3pIUnpYVVVUVGZYRm4yWWZQSGVPZTBGa2FiVXFUQVFWYjYrWUdxZFFGQ21iWTlld2R1MDhGYXJsbW1hSnl5RktNalFaRUtuZ0FKMGNkalowZWt4YysxRmttTkRIa2FGZFkvSGlXRW12cTQxb1hLRmtNSmMxZHFFY29UaW1DNm9JQ09hSDFaK0lVZVlMR3hqVGx4bG11M05IejkyWFFHWjFwNnlFZGFFdVc4ekllS0tjTTFKMmdSTVFUSGJjQm9ZZzJEd1ZjUzJKUW5PV1d0UEh0RExHK2c5UFF1MXNNZi9qN0ZDT0Fib2RSeUhhQnNwOVplb0pTWFpmTkJ6bmFxQzkzUzNCM2duTDRISTVmYnVBT1YrOXNmenhTWjNrRjBOS2NzeUF1Ync5R0hGeGN4UHAzTUpQcXllZGhhdG83WFhiNWNOUzUxWlJMZkhaWUNrME1XY29CNWhnTEZEVFcvWGFDa25yUXE0YzM1WnE3WE9qZXpiU0ZJa0EzdE5yMEtabDBKRm9MTVhpYUN0MnBRazE3cDlDazBPSEd0RWIvR0QrbWhsYVJTclJobGprL0ZpaEwyak5wUzRsTG9YUkxYYURkM3JFTmMwWEMzWGJjTTlJa2hXSXo5L0tsU3NRN3cyYkhRdVJqK1B1VXVCb3p0Zk1wRXBrT0dUTjBVZ0g4V0tDa3JDMGsyVTh1SFZmYTFoRHdZSEcxY3FxTVY5NmRGVHA4Q1JtOUV3Y0g4Kzd4VWQrOEVURlB2SDRJWUtvZVBjV2RnMFNWZkNwMk5IT080WjhiMUdYR09LRFFVQXBLTjJnTzZEVW9NWTVtWVVnTnEzcjRqalpESXpWRTlodXVJNjA3YmhYelNja1JaZHFObG9rN2tWQ041VFhkZlI1QmhGTEJCUVgySXlQYTBtbloyd0JIQzZETnVBQ0FBOG9jUTQ0Z3hwbjlPY2N5MVBSdjZFRkJDKzNrWkpXNnplY0NXNVUrd09vVzIzbkhuV3V1SXZ2dGlqVjF1dTNUbHVTQ2d2MUNiZ2pxdHd3c1BCTkM5UXJ6TWIvRyt1b2hVRW9yckhUS0hjcVVaUVlSUHlod0N6azQ2T1BPR1IycFlkMDZsWWhxTk5HMW83L2p6aHd0c1MxajlDdEdUdFdvNElLQzVTQ2RjWkNXbkFOQW9ac2lMYkxwZ3JLb1BCcDJTN3Ntd0ozVDNIaW4wTmo0NFJJSzBrZ1ZoNjhuamNvTW1iTi9LNTZSWDI1UVhPT0ZEN2RuNUdMMFdnV0EwakRTZmVYaXRmWURRS0V0cENBYnh6ZFpUZzFMQ0NtcjlrS1lucDFnRk5KTWxZOGphTnpPeVR6dlJXckpjZzFXeklZazBSTTZ1ak5xQ1NQbUFNcWFibEtTWG43SmpJQitqVnhYVkdRYm10SExTQXVQNjVFNHl3TmIrbG5ORnlnRElVZXJoakwzRUt0ZFAwQThDMEpITHhsSERXeTdoN1FFdkdPUW9uOHF5eUxyZUIrK0xpMVlYc0JwT3JLMW8rY0FpcmFMaUxKU1RNZHhKYWhxNDBVTWRzV0lyd2kyKzNtNWlQaU9YZE9TRkdxckJCVUxuQzJaeXRSR1FOMDB5NmlQTkEwb21BZ2xDL1VwTzAvVSttNklhZjJWY2g5RExnUlk1NFZTRS9RY2NZNlhhR1BZa0NLT2FLdDRWclFMWElWd2JsM1NPUHcvbjlNRjVXQ0thdmprREU4cld0ME9qMXpKR2xlZjBpdmc3b3U0S21oN0NUS3hPSWFnMTBVS3JFOXI2VlVIZnFxRFNDR3VldldyL0dITVE1cUwzL04yMXFoY3M1MkgyRVlzQUpTU25LTklvQ0lTTWxnMmEyaXRQTW85eSs4bnhUWS85Q2s1ZHZnZE5Jb0c2K2d0c255TkQxcnJxdVVDUHRsZ3ZzOHNYK3ZGVEhXYXJaeS80Rm5FWDFvQTBKdFRiM25UOUFFSHZnc2lmYU00RXlJOXNDeWxWeHl2eStRcWsvbnhYYXF3YWNiWU9kZk5HWXUwTE52SXhjWGx1SDliMnZOK2xES1Q3YzM2NHZ4djcvMXpJQzdrcE1paTBhb2hLNzR2eElkL2NCZTdTWForVEMvYm4yc3Y0ZnlnMHlFMG9TVnc4MStlRTdjQUFSaElxMHdIUTBvc2dud09KeWs5cWVkQzlvVW0vMUQwMWs5MGxYb3YyYlZLTmRqNzF6bzR0bE9NWUlFY0ZlSWdKdnNHMjM0eFlDMHVGRlJWa1QrMU8zbGlWVHZiYUlZWVdJR0VXTVdIV21kQUF5aVNieFZmcVVkTU5ZSGkvWXdGWHN3aE85dThIVlgwdFI2KzNWT2drSWlUSi93R3lQalJON3dtcUNyK0luMEkrR1NCOG02cWE0VmtKZEF0dU9SdDV2bVVmT3dwY2ZDZm9VOS9ZcS9nUTc2YitzaU0zdkY2Ky9FKzlDN1NmUysrM3Y1QXJxdTZWMFU4RkwzMTRqQjFxYkRmblZhaGdxSHZvWXdQb3hzcUlVekp1WXg1Sno1MzYvZEN2anFzWjFnTVJ5MklueHA3WWZ3OXg1QzM4VjlQdXFtY2s1WVIvZE1mdVFxR1V6YTB2WllaK20rYml0SXlzaXFlV25BT0Mzc05FMXdsMld1bHZvUExzR1ZRQU1xQlZUNGN0ZlJ0dXZ1SW1kQ1JjRXY5bzNLelFjZ21EMWw4UzdZbDkyNG41TzFQdFAyR3NpQmRDc2VCYWI2ckxQZGozK1UwTmRwQm84akxYYXBJbGdJNDluVUhmWU1rN0NxNk9ZZjExYm9xb3hTMmxJTG5WYzMzclgxYjdWcGlaWmk5TmFiOEtxNTZhTnZCd2FlOGF3YzhqT0xUSGJjSFBkdm9mN0pDVi96NHREdlRlWTdzMldnM1Z3YWhDN2JlSThtMmNwTFFoSTE4N1FXaEw0WjZjKytCMnE1L0xkUTlwcWg0VDFYZVQ1NVdpSWU2ZWZaV1RVSmZ5MjQ5ckNsN0FWUWxUSGJvZjYxdHJkRGtLZldCUVczR3JyRG9TLzdCVDA5ZXAvOTVEejMraTF0WXA4WGhBcnh3bzkxZXF0cnIvWjVEcWVrcjVaN1VQVnE1R0w1VTZ4eGx4UDFwc0pPNGQ4czEvV2RsUFllWTUzTnhUOUplcm96ZDBHOTBSd3VhK2wrQSt5UXZmVFpLUHdBQUFBQkpSVTVFcmtKZ2dnPT0iCn0K"/>
    </extobj>
    <extobj name="334E55B0-647D-440b-865C-3EC943EB4CBC-21">
      <extobjdata type="334E55B0-647D-440b-865C-3EC943EB4CBC" data="ewoJIkltZ1NldHRpbmdKc29uIiA6ICJ7XCJkcGlcIjpcIjYwMFwiLFwiZm9ybWF0XCI6XCJQTkdcIixcInRyYW5zcGFyZW50XCI6dHJ1ZSxcImF1dG9cIjp0cnVlfSIsCgkiTGF0ZXgiIDogIlhGc2dYR2hoZEh0NWZWOXFQVnhtY21GamUxeGxlSEFvYjE5cUtYMTdYSE4xYlY5clhHVjRjQ2h2WDJzcGZTQmNYUT09IiwKCSJMYXRleEltZ0Jhc2U2NCIgOiAiaVZCT1J3MEtHZ29BQUFBTlNVaEVVZ0FBQW1FQUFBREpCQU1BQUFDWkMvalNBQUFBTUZCTVZFWC8vLzhBQUFBQUFBQUFBQUFBQUFBQUFBQUFBQUFBQUFBQUFBQUFBQUFBQUFBQUFBQUFBQUFBQUFBQUFBQUFBQUF2M2FCN0FBQUFEM1JTVGxNQXV6S1o3MllRM1NLclJJbFVkczF1VzVtOUFBQUFDWEJJV1hNQUFBN0VBQUFPeEFHVkt3NGJBQUFjQzBsRVFWUjRBZTFkZTR4ajExbS9NN1BqOFR4Mlo5TldCVFZTYkZCUVZRblZJd1dWQmtROGhZV2xyM2dMVlJFU2tVMjdWUnBRT3BzcXlwS2l4QzVkQ0NxRTJmSkkwai9JZFNTa1Z1VXhvNFEvZUVoNHFvQ0tCTWlEVkVFRENBL1NpcWhDWGU4bUpwTk55QngrM3puM3ZPNjk1OXIzanNkcmUvYis0WHNlMzNjZVAzL25POS8zbmV0cno1dTY2NXZOZ2FlVS84bUJTYWVZY0s3WEdIeDI5ZE9EMDA0dHBmOUtpcW5kZjFCTFFUMmRwRE9zbVdKaStjb2pLYWluazdUN3Y2bm1WZHF2cGFLZlB1SkZ0cDFxVWl0c0x4WDk5QkczcnFlY1UrdEdTb1lwSTE5aXI2V2MwUUxiVGNreFhlVG4yYm1VRThxek5IdHJ5c1luZ0x4N2tIcVFuZjNVTEZQRU1NOWVUejJiRXluM2l0UWRqRFhEQmx0TFBiNzVZNzBzZlZaTGpaaFhUNytTMDNjeXBoeXo3TlVNSTJ1em5ReGMwOEV5azlxMm9Ia3ZzUFhwbUg2R1daUXlxREhQTzhuZXl0RFhkTEFVV0RIRFJIS3NsNEZyS2xoeUxKdHA1UjliUlhhU3ZabnBtOTg2dHQ3NFFnYjdsU0JlemNpWDZlc1pLNlpTUmxtWnlTaWJZelg1VElNcFovUjM1alBxdjB5REhDc21saXBnclllZVo1bjJXTjNBcEthV0dNczQ5UG94alpFdHM2d09vczlPWjhUNnByTjkrdG5LdmJjWGs0YVIrN1cvKy9jdnYweEJ3QmV2OUI1NjNpUTlGYWZBY3k4OTNIdjBFeVpaVExyS3JzV1VUa0xSYzR5ZHJiRDlYVDdXOHBtTFY2KysvSENGMERuWk8vczRwWnZlSXFQckZTLzNMWjU0ekpqV0t2cy9JeWVTS3dYR0htYnNtVWlGVlZDYTFJRFBGeGo3Q3kvM2NiWmZwUG1VT1NTRURybCs0dEtJdGRsMy8vNUxRTzBqUkNxdXJlaThWeXJzb3czdlFkWkhUNjJ5ZEVkMnNzZWJmWjluN0NrYVExbkl5b3RmcVhPWXZoZEZTenpaKzA3RFczbmhoMUg2eWh6N1hTS3RNa01EdFNKcksxOFFpRDdCa2crTUZ2clVVMWZqZUhVQ1BUVEhBajh2NXdPYy8rWkRwY1g0V0VPTStnbkczaWlJQlRoYllmb3hnQUs3RUpwV05hak5WWktER291VDZZc0RxTXRpeGwzcHRkQmlQTWZMWURLcHgzQlEydXNWQldtSnNVZEV5dk1xaHJ6eHNtWFZZalZHeFVrMjNORzFrWnVZWkZ0WjNpVmxKcFJaSUJ4NXBrLzdWNEFqS1RlNmtGWW1oYVFWTmZnc00zbmNleUpaaVBBZE5CVFh4Q1FnUlhLcm01R1M1U0VsQ3VlRDFVblRtVldTaDR6UHBHdUVCc1FtSzZlTWxid1hwSkcwNnlTTnVBUDNwbDB5Q2JsVFRLa2hUT0NDR0RJVWtQajJGN1NJRVdKU2RqeHZFMHBOME1Ma0Z5dFl6cmFqSlFkQ3RDNkxZKzVvMFdhTm9SbS9vclloQm5yVlFVOXg4UHpYOVlneFB4MW1oZ29LbGlXMjJxWW13djdLdE0yQTcwQ3VZNU5FcGlHZTJ6STlPZmN1MCs1d1FaMEpBUVk2SHBvM3diQVFReWFvZzU0dm10TzlaTWlWeGVKNVAvZGhreEJwdFVXRXlzYzVDNG5RMGZhV2xCdXVwN0JnU2xxb3VCNHpzbldwclNCdERYT0crQXJVVWdOaWhrV0dOZG8wS1FteFBidGdBbktZcjFaT1dLRnl5QXUwbm5LVk5abkgzUmFZRmd1TzNLRGRhd2FWOVJWZ1Zlcld2Uk1HbG9KakVoSERMUFRwN0paZVlGQXgrOTRwWlVIUUJHM0VnSzdZVGtPSUFXb3RpVmpjeHFISmFrZ2FTY1l1R0dCUFJuTFRuR0RKV0RaVjZKanlUNXVUc0JFRG8xaHdzRVJxQmhuNDlHNEJIV2NnTmhkZ3JLa3JiRjFuSmlTRkNRcFJvZkZ1U0Q4SmFZak9kVnZ0MklpdFNqQmducGh6clp0eUF6Uk5NZjJUbWttSjlDUWkxc0hFYjVOWDExUTBtTHBlWGpSVEd6R3NQb0dValJoV3MyRXhZTTBiZWl3RUY3TDFpQk1mcFJtM2toWm1hRnpTYjhRd3NleXVXYU8xRVFOUWNZaGhQelNNRGJTaHRhVFZtTWhNb296NVRoc1QrNXhoR1dDR05tSlljTUtxc1BVWVJFOWJLMTdic0daakFNT3FuRHpONzBiTXM5YW9HekY3cjl5dzFtSFozQVppSUp0RXhGcE9HWU5sWUxzNHRveXBWV2tqVnJLMFg2V1B3ZFduT2diam0xL1VVUjUxZUN5bEd4WFdxeG1sTm1KSzg5czJmOXRzRHh5SnNRdllZNmVORGlZamlSbkd4OXB6bGRPUUYzTkNObUtyMHJxQXpkWFVjOFUzb1BjTDJnWWF1aTZTeWsyaVg3bHByU0pqVGpQN05Vell0QzlzeE1Bb3RrSHNFRHVhcjJ5YVkxaTV5cmg0OE1xOTc5TmtJaldSc1Fzc0xudEhsTE5xd1hJdldPSmpJOWFXcGkrS3owa216MnVacXFta05lRko5b0d1U2NjNUlxRTEzYzc0cG13L1JvOXpoUVRuUEdNL3BZdHN4Q0JNWXZsaGFXMXJvbzY1MEh5ZEtYeklXMlp2YURxZWduZzJRMFhqbnlVYnZhYUgrUjZaM3FUMUNJd01KOGRHcktMUXNPTDhWU01ITEdYYnA2N1h2THhwcWZFdXNld2JQREZSSDVBRFkxRjFtOEhnNjVjcDBUSG1UL2k5R2RUeVNLdWNiZDBNY2tHOXJVa2l5Sy9VZy81cHp3T0FEVmtsN3RobTdZS0p5R0dLRjlSQVorVU1Gb1hoRG50ZSsrbEFUTHM4cUpHWkFsdFhEVkFNakdOTkpSc3F2VVRIQlJEbkpoWHJhOGFNYk9qaU1VL2hlOWJxWlVidUFoMVJwazVJYUJMV0dpM0pnQ0lKNG10NmptZ080aVN1cmdMa1BFWDdvYlVhUVUxd082RlF0OHZIUEZjM2RGVXBDRzNOeTJrREdDV0JRRXpiRVYyZHRwNDNnU0JkQ3lhTVJTbmpheTJTdStnYTNEQWtlTXhSTW9kM1NlOTF1Y3EycUdsSlV4MnpsR0pITXFhMlR1aHNwZFBzNTAxOEpiSmJiTDhSZEZTaHhJTHgxWWp5RXRQQng0QnlFbTR3aXFTdWtsSHE5eXJuaGxBS1VPU3JVbTZkYmFXaVBCd0hLMUF4My9QU2FNVWlGTTl1b1BBWENJZ05EVEpsY1ZWTkRTaUtKdUx6VGdsS3JpNmVwZmd6d0JROFZRRUZ6MjQweERTQTNsdTA1K0VDR2tyRVlHY1o4UjA2cmp6SGFWb1NPcDdEUjF0Sm55eng5UzRoaXliaW51dXk2MFVhYVlkMk5POXVxQ2dFdWJoa1BWQ2g5UDdiZjR5cUNiR1ovU0lseTFxTGNVT2pRWVhCMVJZaSszMnN0eU9MeEwyc05Kd3NyNWlHalN3YzZQNjJnYWlPakdnZXp6YjkyMi84ZGxsWVVvUVJMaTVNbXlJdEZCQWg1cFd2TjcwOG5yaDduekVhRXo0QVdNRXpacm5uRExzc0lMWHNOaXBEZzdXZ0x1VnR4b2p6cG1RZER2bkpPa2RHZkhFTVQzVmVmTGdpRU9zaDgvTEZNMXg5Y2NTVzZ1d3NKUEFacytQUTRzSWVDWkw5ZnpGSmtJWUJ1MnNYbll4c0JYYTlPMWV3STNkdXdpT3J5YjkwcGZlZDhCVER2WEhFdktXL3FaeDllOU9xMndvcDhKVjdLcjNiaXhZSk10QjlvYklaUjZBcHpCbkprM1lOdFJXaEdZY0NnVmpNU0U1RVZIb01FUjNuaFlvM1ROTTNWSmVZTGJBZllqK2VTREVlbFU3RWxpM3p3alhZRStHOUU4N0Ntb3M0c1J5eW1hdjNHb2swWTFIcFJBd2Fhb0FCYm1MZnNLOTZ4cVhsd3orZFVmNkUzZVpZNVp5SWViNzJudHdqcm9hMWRUNmo0bC9rSzlLZkFDRnpJN1pweG50Y21QbGhjMnh1SVBVWGJjN25adVB5QkFpWkc3RzVzUGhFcHhuelNQYUdkUGZqcU4xbGkreWR2TEk2L2tMbVJpd1hVZXJSQ1NPb3NXdVh0cktwTVQvd1lsZkdYOGpjaUhrRFRCNEh4a1VMc2R4QU82ekZRcG04aks5NGQ0WjNrZ2p0elM0QVl0cjl0Z2V6ME4rbGpwaGp5eG10c1IrUVhlZERNaXZMeCtlT3FJUU1WSWNIdGRSZmlVZk1zYzNNYm5pNDk3SE5ZMTJaZ1RCcm5HVXo0R1BWeUV6RUhNdnd5akxaMXFUY2NjSWREdFNyb1MvME5kL0Q1dGk4aXVlcVJxWXJNWC9YUFJUZjJQKzlINDJkVi85My9Qa2hkMzBEaHZ0VVgxRGN3UlUvelRZM0srUHJlR2s0WGxZWSs1MHVZVEtEVkMwaWJQWTR4YzBjTHVUSlBtWS9ZajFOczUrNXZzdllwSjdLZE11NUszeVRhc0tIdVIzMTBNOVVvakhJcEpiVm1WT0lHdEoxRHIvWHNlMlBsZjRHWEtpWktjeDI0cC9jODdERnd0U3MyNnV3NUxMcytnRHpzY29IbTMxSUpxZDZKZVFGeVpHdmtrMnliSHVldWJDUEtZbjczTitMRXdTOStyODE2U3Y3aTQzWStaNmlTR0xWamxQa3JKT1ZXTGE0d2lYMmZyUzBGbFRoQkdicy9hUzRXZlF0bzBEV3A1d2VhVjkyazZDRXcvdFZGVm5DWTBRU1BKTm9DdElGZGh1NzNoakNSSEtWSFhwNlE2NUZIS2FlRzBLclk5akV5dmYwL3FjeGpIRXQwbmF4eXFRTFd3M0hqNGJSeDNTMVVYb044NEZrMWNTMC9QNEhNcC84dXV2NjJuUkI0NWhOWVJzVld3cW5pbHFmRG5yOEJsbTZkdEg3ZEc0YU5oS3pQSEpTbHFzU1lmQityaWtpZXM3cnROMzRWT2JtdU1wWGtvVndIVDBybW5qOXZoT3cvV1lpNDNSVXJzSzJvTWZUNklZTDBaUnJJblhyMDRGQWlRRENZNllCVGpESHpKVVZlWmVHbzVYalZOeGF3MnlCMDJVeGFXeWF1M3I2ZURDM3FYTzNVaHlCNXhxNFlhdHM4aHpjSmRPUkJaTG5SUG10VHhzQlgyNlZlTmpEREc2dXVzOGc3QVlTY3M1dFlqSXJyb21wNmpOVHRXbnlpdWk3TkJLZ2NWUk5KakRPVVF2RUVKNE1USXF3T1JaNWw0WURsb1JpWjkrVFdTRVFnMGx4UWN4NUVITXNBWjI0cXNrRXhqbHFnUmpVMWJhWTdDMXpMTzVMajVhMTFRWVpNc2VpcExkS09BSUZ0VlZ1V3ViWUxYaGNDT2lIWmJTMHVXaHZsUU1CUEpBVmVKWDBRNS8ra015NndtTmZQeDd4TWY2ZWJZb3EwbFh2R3gzRHoxUXF6bzNFOUxCRWc5UDVpUTF5WGN3TVQ4VHI2RmpjdXpTSTdMakh4d0FCM3M1eFdTQ21UVm1TdkpoM2FYQ3lZeDRmQXdZd0tYWUZZanJxZ3hlWnhMMUxRNUFkKzg5VkZhR0F0SjBPNEloL2w4YXh4MG9BQU1SMlJHcERTWnZuQXpxb3RZYW91UFZwSVlCVjJSUUZIV1g4Tzk2bFlmRWQzd3llRTlyaHN5ZTdJWURCOFM2TjR3dVNOWFAxY0FwK2t5b2ZKbWpSN29tTndDSzhsUWtRZ00wdjlIMUxtMk9PZDJsa3d1eCt0OFVyYStRekRKbmFUODIwOHZrMExIbjFmeDJhcXlCK2FJSnpFQmxaZEwxTFEvT2tTTFVsTGduM1pvcjJEazFhbG0rbEdheWx1clFmTlBrbC9zQmR6c2RQOTYvcDByaDNhWmkxQTZlM0VwQ1NWV3NEdDNaNHdrWHo4R2VBNXU0L3FJV3A4Q2M2ejNqNVA5Ky9KSmRuUUZDMkFReXpEWnFubit6My9qRnkzZmZDbCtzU3NPRjBOT0NBQ204TVNCaVE1U3VQUkJnZTRLK0cyTjNVNWhnbmlieExJOEk0VUFGMzNYZGpTYi8wendGbU1uZ1NTelhjd2xPcFR4UkxNVCtyK0sxM3NJYytFVHFzakhtWFJzYWgwN0owUGMweCs1OGNNN2xIWit3aERadi9aaHBxb2wxeC9xeEN4Mko1bS9ETGl6eHgyQTlZS2VxbGFkRzJ2c2docTBVcmpxWmtXVG1DZzdmZjBnOVcyMHo2MkpLWEl3cGsxMmZPMVFIS1pTZjNQRlhIcjFvblQvYUtMVlpMemJ6Z0dKNFo2NkZHSXovZVROMlRaSUNDVkdGZVdXYmN5YXk1WU9TUE1wbXJPSDRoa2RScDZDZDF1ZThQaUxHbm5UYjVJai9lTkN0VHBYRU1tdWpVLzQ1Yno2WHFad0RpVTA2ZGxNVGNNZjUwZzE3aUZid0RyaFRTVzFXbnVrNXFQTGJPQjJKN3NUV2lzTXhTcStPRTFwS3FxcG5DTVNma2dTNDFEVzBWL0RqSFYxNmw2TklmbnBXRThFZ2lKaWZWK1YvU2JJZFFsNU9UVGRmV3ZDazhiZmxDWDdpWHhydVEwV0xrN3czVDlXSlNvMjBWVWpMTFZib2pBMDZxNUdnU2l4bmZQRkEvME9QeFpjQkNCWDJDdXVpN05EUlQ2bFFIaU5uZmg5M0VZc0plYWxNZUxsZksrSXVZdGd5Nm92dXUzTVk2SVlHRnVpNGVibmdHTjNsS2lWWnFYUjRBR2t4SGtDeGtzQzFvR0F2eXVBM3BldkJESkN3YzIyUWFuam1HWGhJOEpSb1FmaXFhWWRNWG5HaytaME5TTVREdlNlTlkwbWVQY1Q0UndEQ2FHSjQ1Um8xdVFjaGNuaExWenhtS2d2SkhjODBramlHaHo1eXhOYlhYT1NGZWJibHRjd3pQSEtOMmt6MGxPb1ZwMk4wZlNXNGpzNlhzYTBWR3gyeTRXdXhEb1RFTzBSeWpsckg2UTh2ZTdzOFBmV0YyN1pCeW5iQllETnp1bHJZbmMvVzNHdDVzaTcxYUMzSDdocklMVldYSmJnS3hwSmpPcis5a2FUVWxUejJ6Sks4YTc3NytGT3M5ek5oUDFNS2REL21ucWYwOHBYRDNSNUdmWlptMTVZeHBnVCtKNE5oZlJRWUl2N3daS1R4TWdROGgyenRNQTRmbm5UT25uYTY1K1lSNGxlZkZ2a3NqWFFjeDFPZUIyS2k4eDVqdXFXaVZwUXhZNjNaZ3p4ZDFMcFNDZEoyTHZFc2pSSk1oMjlkVHl0Qm1TcGF0UTNqS2RVZU1qSVlRK3k2TmxHT0xJKzlBeUpJOHBUaWU0WmExRHFFV2ZEc1VaZzFzbFdGSENiMUx3eUxJbU1FM2tld3BEZEJ1N3VldjlQN3IrVVRDei96Z2ZYOTVSNzJJOFB3OWxiTzM0NjZ2YnB4eDhlRFRsYk4vVU5ORWpsUTFRVDdqM3FYaGFDWlZjVjlQcVg5clN6aUt3TVl1dkpTNTN0bkhyMTY5ZUlZcm1BN2VybzQwOUpTUEw0YVV6b01WdXUvdkdxMHliWWFxMG0rQXBzSnVORlNCSTJIOWpVbUlab2p2MHJCYmJtTUdTWjZTVFIyVHl4ZlltdzN2MHhYMk9hb2tONEpmUldRNklxa1JXMkVILy9HYmY0ci9KZHhCcmJqd1BHcFJwdVg5YjFudjIxNnVZN2lOc2laMHQvL0dKRlE1dEhkcGhOcnQ1eW1GeUtQWktydFJReW5hMmNGdDVlNm5PVXo4dFI5ZjVjbDduL0c4ZjdpcmpuU3hmS01JR2xpQk9tU0NSM0pRWkYxZkVJam02NG4rQ0xFc3NCc1dwNVVaMnJzMHJGYVJvYWxjRGhjT25zY0p5amFuTGt2dkFVZlQ3S0RHeTN5c3JtK0x0akIvOWx5d0FPODAvcGdsL1BJeERxZ0kyWi92RzlSWU5IeHgwYzBvUGpjeHdVTkVkY3J5YThZZTBoRGo3YWdHTjFrUE5wRXFyUVF2em9kTm8wNjBvOUdZbG13UnNyZ2p1ZVB2RU96NGlpTXRQWnluQkR2eGdoZ2VZTmdUS2N3ak9LWFlsUDk3Z3dwU21FVkJRT205SUxrcWFZTThMZS9UUWJydjN6MUR3QnVTYjRSM0gxUFp5OW9mSkhRbjRDMG9VUzNJd21xd09vbWlwQ1NQbi94SVR5TVN2L0xaUWRDZzUvZlQvZmkrbXBKNGhQZERlVXI2LzlzZ09QSUFFUzIremljUS9Na1NUd014S1R2MHgzaHlxbHNLWnpGbGlJM2dSYmJUVDAxQnJ0V3FGK3dqK1R5TXA0UXYrUzA1eUZXMTZraFBVZW1pdVdhQTJLNGtwZDlhN1lsTU5lUldiaGtndElNVzgvZTljTWZGb21MV0NTQy9yWE9qUzdYd2pXZjBsS0R1bFRHSGc1YTFZTkJWa2F6Q0VsT1hoUmd5UVYxTE4wQ2tlUmhyRVpaTkRGRHBRRlZMaVVOdDgxWkxxVEtIOEpTMkdGdVhmY0d5Mmd2U09NREI5anRyQ0JYWFkxckdGdVNCTEtSTkxVSml4bGoweGcxY0wxUGhMOEtsaU44VWRaZEVON0xyRUo1UzJWQk9XS0hYNUpqckpCUG5yWmR1WXZvYU1hQWJITG41OXZHdStSWFFsbnBhdExqQjFIWWd1K0QzbTRRWTMvalY0ckpHMUM5VDBTdVJmbituR3Rra282TzdaN0tYVE1TQWJyREhoaEFEMUJyWHFqSmRvdjg5S0pwV0JHWlBJMGpEQkZMN1hLcnVhTTlURTRTK1Yzb0xSdDZOdVY3RGJNeENqQmd2ODlyZ21mS0Frb3hEemRWU2dHenBwczAyOFZERnVwVWZXYWFPZ2E1bDZJMG11Q1A1OElzcGZjcmlNMVpRK0hFS0N6R283TUR5N2VxbERETG9OMm1pSUZkUWk2NWxVY2tlNlRHVWRaMFpaUXFMeURHazVGSEFlR0lQM1JaY2Q1aEtHMVBYMHNjYnNSR3J5dzV0eERBUWFkcUNxYUwwV0ZkdEt2YUE2cG1HYmJlUktVZXlra1hHU0lHYmwvN0ROVnAyOWxCc3hMcnhpSFVNWGNqdDNHQlVMcnZycHNrWTVEOStMN0luSGNuQmlvaTNrN2diS1JTVlpMSVJLMGpUM3RaamRjTmFvWDhjREV4NmJDcE4yWTUxcjBpdjFpb2RSYWFkellSTlFNd3lyR2dLRHNTc3ZSS3FVTm9UNEtBTnFVR3NDTmM3SHYrNWFZakJJaXZ5b2FYOG9GWHBZS3lHcTJ6RTFLcTBFQ09IYlZlTjRZUXljNk5CdElCSWJRMkthVVNKVTRhaEhkZWx5N0VqemQrTVk0QzlqOS82VzY2WGpWaGQ2akhMNXFkMXFOc0RSK0MwUmtKQ3NrOVRKR1haU081K0g3Mi9pWm5FQ1pQV05PRmhucjhPZWRHeGFWVGJpS0c5QzV5bnhRd2poTDRCM1ZKSDZqcndhcnRGMS9PZmdOdkswcXc4eW5UZlA3MTFPWGFXQld1TnNQQUluWXZvRlJaQ2pCalhPRVB3OTgrQ0dackxNTWU2U29JNnRpdWxla0l6MnlvenlzU1d2WDdpdW5ZNGRuVnB1b2Q0bHFHeUVjc3d4TWVXTWUwbGxVeUZBTDE0b0ZvaXBWWVV1WUlReUtXbkQyeUFzSWVlVS9RalRDRENFb3pNM2FuRHNXdkp4UlhpYkdNVllUdnAxWFM1dFNwcEd4UlZWc05ZbFRjVUJ6WmltUkVDT2R2ZGY0Y0dsT2dBZkZQUmp6Q3hZSDdOam40ZGpoMFVuUEYwOGV4VEFYZWVyMGRndEtlYnN4REROaGlnWVNsMVdOSTYzckdoMm9hMDdhQ2h6a2RoMU83cUZ2bmJqUnBtZmxUcFFoKzlUK05veGJzakloQW1CM3BLcnNJRkRnY2tScytmVnFWZVVsdEtxUzhZNjVDc2ZNMEIrUTNnUVVNMS9FblFqUnFHc1NjN296dEUxY3lPS2ozUTB4d094dzVUTkZRMWYxY3lEZHRmNTRNdkNObmdhVUpzVGFUd2lab2dNMlBFWE1tVGxBdVJma2txMC94WU10ZmRwVlY0UWJXQmhOTk9NNG1Hbng3STNqY0Z4QnhDMmRRa2hjdWk2bVNnWGRRSkNSVURzVDFSemQrdUpvMTRJVCt5b3F3dEVqZ05FcDBUaE4wVEVHQ0k5R2xKU3ZjVGhraWE1VWViaHBnVSsvYmdkT3dRbzlpVDNPSWwrY2hWQTBNTStrZExJQkJUUmhYUWtHblFGR1VEbnJlcGwxbUw5UnBCeFNZVTdXeWx5VmRoTVNqanR3M1ZqRmw2MU9uN0IrblY2ZGhobjFYaG1mTkJhbG1hNmdqaUIzRkRUQUtJcWEyelk0aXNaU0JBaUpwaXd2aU9ma1ZPdmNwZTk3WW9McElyZkY2VzhYc0pGYU8vQ29aQ2R2YnVWaGhiV2xjRlVlclpya0lNS0NrOGtaWmhiS2dqcWFKSXBRVnJtVHFIUlJJc3V6WTdxTW5oK0d4OWZyOGhjOGE5ZWpNQ2lnUHBmVHlzcXZjd1k4Ukk0aTBUQVNqM2kyY3BscnBZaXpWQkJBV1BkMUNJQzRpOUZLeld0aUZpMlA3V0F3cTZ5UU5mQ0xYV1dCWDJsUDlPZzBnbGZSTnRWWHJFaWJieGFJUzdLNWRqQjQ3UE12WTJZanpKRzVwN0ZpQXg5bUVxeWNFWngvWFFYYnVVQTJLN2hjOVJDamFCMUdMSWJWa3JDK0szZzhMWkF2c0lidUtDcHEwclVaV0YvRjY1Q1NZL0ZHL0RHa1I4eHVYWUVmWEhHZnZ1MXo3em9wRENWUTZTMlBFd1UzSHRFUmtoTnNmZTVYbFBWdGlyTlNvUjE2b0puK2Y5RWJ0UjlINnBZTW8wUlloLzlXY2t2WEhINEd0R2RqVEo4NWJ2NSt6VDVkaHhobi9sdUZ3dlVtWVZUM1crZlBFTVgzNTVkZ2FQZU9LZlFQZW9oaER6dnNwNmRjWSsyS0NDNEZvMGRCb1ZZWThFeVdPMW9CbzNjcW53YzVDaUxnbFNmU01JRVk0aEZIU2xYUjNiMW52NGVrS1Z5N0VUWEU4K1c3bjNEMnV4TGVoQ2pwajN4MWQ2RC8ySUxrUnF5VEpoVWZEaUZmYUI1MDBTL0RsWi9odW1OeUFyWndadzd5VHRzTzV6b1M4NDFHNGhRQXppdjRPcXFHTVhvay9LQ3NSaUtDclNvSWlwNDBVYjdDM1BlOERjQ2dMS0RkT3BkWEVQdWJ5cTdPcTRodk5TVFRnZHV6Z3VSNWtUc1ZhL0RhL056OXJMdHI2alhqclMxWEowZVFURnM5cXVqbXQ5VVFaUm5ZNWRISmVqekluWVJyeVRyNXNwYzRMVjZIS29tKzZDcGovS1ZCKzl2eVVmczNFNmRpa0c1MFJzTVNvOGRyTjFicHFkNGtHT2R6ZDFYWjZYNlB3b1VzbDZQMWVSc1Mrblk1ZGlrRTdFK2swY1FReFNwNmU0eWVJM2RaZHpnKzN6bXVId3FUNTZmMGFaM1U3SExzVVluSWpCK3l3bXRRT2psdXBGbktKaVVHNm84Um1GUjV1c3NyMmtEc3A4Z3lRS3AyT1h4QjZxY3lQV1orWndtS2lwVmRveGw3US9TcFpiTWRUSFVXZGhDZFVTK2pBQ25FN0hMb0U5WE9WR2JGay9keFptb3J4WWprQU1ydFhNSzVvaUY5MEtkT1hScEM0bGo3U2dSdVIyN0ZJTURJaHRPOGpycHVSRWFMaHcwWU5TUUt0MFFWY3ZqOTRhcXlmNnNlL1cvckxUc2RQRDc1L2FVb0hxQ08xV29nMGJITW9zazR6Vm01cDVNM0g0bW01NHFVWFQyNDAwQysyaDdDU25ZeGZoU2lpb0d0SEZFTm1jRmZBSlZVSmRYYU9pWE9YQW16RkRHTjJETU9WUjV6dEplbisrQXNRdUIwTndPblpwaHRoVngwZFJycm9yK2thazVXQTFQOEVlcmF4cDN2bit4OUthZUNpcFJMMy95d1NZV2l0T3gyN2dnZnpzWFFDTXNVZnYybzVsMlV6YTlUNHJ0ZHpIenJ6TDRONVF3ek1LanpTWm9QZUR0NXVxbnlJNEhidUJCK2dUWG5UeEJSWmhXeGtvckdtekZXQnNqUFp5NmYxUC90TTlZbkphelRrZHU0Rkg3UGZPWHJ5S3VKa0RNYStUV2lmTmpkd0x4OG5xWDRldkYrNis3V285Z0F1M055UWdMc2RPMWgvK3ZxeDA1cUJ0ZFdTVVlGQ0dROU8xTkRLdTFIclFpZE94Ty9RZ2RBTXRjeGZVeGM3VVNtcUluVTBOV0FGbnJlOGxOeWFuWXpkZ1g0T1FuVXhwWEpXU2R0ZEJPa3hOczlFWEwrSC9Vc05PeHk1MXJ3a01iY1AvU1NBTHFuS0p3ZmIrL0Jrb0x2VkhURDBBNEhMc01uVHJac20vMzEwWHJjazlFeTBib3hLWFl6ZEdReHl6b2JnY3V6RWI1aGdOeCtYWWpkRVF4MndvRHNkdXpFWTVUc054T0haak5NVC9CMkhINTd6VkRJRm1BQUFBQUVsRlRrU3VRbUNDIgp9Cg=="/>
    </extobj>
    <extobj name="334E55B0-647D-440b-865C-3EC943EB4CBC-22">
      <extobjdata type="334E55B0-647D-440b-865C-3EC943EB4CBC" data="ewoJIkltZ1NldHRpbmdKc29uIiA6ICJ7XCJkcGlcIjpcIjYwMFwiLFwiZm9ybWF0XCI6XCJQTkdcIixcInRyYW5zcGFyZW50XCI6dHJ1ZSxcImF1dG9cIjp0cnVlfSIsCgkiTGF0ZXgiIDogIlhGc2dYRzFoZEdodmNIdGNZWEpuWEcxaGVIMWZhaUJjYUdGMElIdDdlWDE5WDJvZ1BTQmNiV0YwYUc5d2UxeGhjbWRjYldGNGZWOXFlMjk5WDJvZ1hGMD0iLAoJIkxhdGV4SW1nQmFzZTY0IiA6ICJpVkJPUncwS0dnb0FBQUFOU1VoRVVnQUFBMDhBQUFDTEJBTUFBQUJMZ2I4V0FBQUFNRkJNVkVYLy8vOEFBQUFBQUFBQUFBQUFBQUFBQUFBQUFBQUFBQUFBQUFBQUFBQUFBQUFBQUFBQUFBQUFBQUFBQUFBQUFBQXYzYUI3QUFBQUQzUlNUbE1BUkltNzNlOTJJbVpVcTVrUXpUSjFtaTBiQUFBQUNYQklXWE1BQUE3RUFBQU94QUdWS3c0YkFBQVhvVWxFUVZSNEFlMWRDMnhrVjNtK1h1OTY3TjN4STFBYVVJWHNLa3BSbTdTMjBxVzBRRG9qc2s1YmxIU1daRjNLSTczVG9xaHZqWWtJU29WZ1hFaXBxb0RHVGFrS0FqU1cybTJqUWpKYkFxVGF6VEpEZzZFTkQ2OW9VaFdTYUthTklyVk42WmpkbVpEMTduTDYvZWQ5Nzl6cjhaMVhmRFZ6Sk04OWovLzh6L1AvNTNFZmRwejlubjV4dnpNNDRvOXJZSnpWUnBxSWd3WlM3SWR4WUhQb2VSeG5iT1JTY1JnRktmWUY5aHR4WUhUSWVSeG5MeVl6emRVaDEwSU14Qyt4T1dlY3ZUVUduQTQzaTRkNTJDdU5YR3EvRDROU293SVdENHhjYXA4YjZqQjdJK2V3TUhLcC9XMnAwbzdnYjJya1V2dmFVQWwzUWZMMzNBdjdtdEdoWis2L2xBWVNXWlViWFVjYUdHbGdwSUdSQmtZYUdHbGdwSUdSQmtZYUdHbGdwSUZZYXVCbFR6dzFaSGNleG43NjFrZjJnNmxlZHRROThYTkc5OGwzZi96My8vckp0T1BNZkg3bGhvcGlNUEdoWmZibWo2QjBMKzY2bXB0NWlmLzQ4SFUzTHErai9wUEx6VnQvWEVDUG5YVlAzRkFUZWZucm8rRnBDeXA4eUgzN1hGQjliK3JHcmxsdTN2VGJCdGZYWHZYaDB6ZWVRUG41NWR1djE5WDNISFViRDFRY1p6TERXTE9tcXovd3l0OTYrSW0zb1RqMWVmZkV0eVdYUC9aazg2YWYwU0NVOGRQd05JWVZrciszM09SYURnSzRsckVUakRYV1ZOdGhXSUt4dEpOTXNSVkdERkdhU2ZIYXp6cmZaUCtRekZ3UmxmZ3Q4bW9ZNms3V2RCbjdGV3FBWUNzUURaVTYrV21VVjQ0OTg4d1R5eTQ5RVRIUlBIRXI1YVhJdk0vM3dKSTg2a1A1emdzYVVVOHlCMXpXaFBKL1dTTXJrUlFOeDNrTVFtaStuK1dpN1ZTUzFVdHpYMkhuRlBBVXI3NEl2bDBTczhIRnZKZExyNVJGb0g0YVIwaktaNDZ0OEVjTGNpVCtzWlh2SzV6cU9wVmliSm14djFObHovVXYyUU9yVG1MUktGWVo2cmtybjhJekN6VUJYR0k3LzV2OEg4WiswMzNVbVdTc29sQVVPZHZyenZ1YkdFOGZZMnpEZ1lFdjFaeXhLck8wMjBLanpMc3gvdWpLaE14YmhocGpqemdGZGtvU09jQllWdEhyeFhYSzNmbFR4N21MNlZIb1NFUE51TitwNk1kcG9JYUhLdDhxc1JkZWNha0NaaTRyeXNwUWllcHROV2NxdzhmVFkreExqdk5xeHBZVWtOTkM0NGlVVWhoS0ZQeUdtbkxacjYwNlh3MFc5d0I3bExERGZTNUpLbFBYblFTZWROTE5Pb3RNanFUM0NOK3ZNNGFoQk1XdEtvN3VPbDBGOEhvQzlrT3FFcEs3SVppRE83TmtOSkZhYVh6eTd6T2MxOWNCWUl4bm05L1ZPQjJuRGlxeitnR2tRMHpiVEdIczZycklHWVQ3YUxUM24zYkpvelpmSU5sRXVFaGtlSUNmSWVrY0tPSUhpbVRpdWdkUmQxR0tPVTFJcFBRcEt3aTAwSmc2L1Rmb3h0Z0ZFdk5IZVBZT24rY2tVbUxvdk1mQ282ZzZUZ0U2b1lRQmRFN2s4UHNLR0dvY0RWRGhObFVtWFhHcllZd0R6VWhaQkhpaUNsRTJCWll0eHVhUzdocnZ3cGdlTUVFMGtpVXcrelJIQWRMc1p1SmZwYVM3N2pnSHRVdm1HVnRUVFQyNFRwTG1LWlVzT2NaY0dDcTFEcXFNOGNaTkptNkR6WE9ndXFVY3gzay9ETVY1aEdaSXpNMFhlUmVTbm1jUS9ZTm9QQTdjVnlvY0FzSTNyRGxTOUNySVZtajdsTVJqTGduMmI2dWlsQ0Z2a0FuaktsMVljQnlYQ1pjSCsydThDUkVRMS8vTThvTDhxY05RVmNFaFZKNmVscFl2c2FZRUNLWkJFVytOUXlRWSszVUpLaTZIaVpOWjNiK2dBN0FIcXROQy9vcFVFYVF5Q2xsa2pjbnpqZ1B2WlJYQ25HRkMreEJwQTFQMFQxQ2RTbkN6aTlOeUdKWmc0T282YndIb2NRa1NUQ1BISkZJbno1cHJDcHU2UXVrYklsK2d1T1ZMQ0oyeWNwNzd1R2hHSEw0RmN5dkY3alRWNUpUU1lCUmhFcXFWYVpheFQ4ZzdSdkM0SDVDQktSVzFlb05wT0dXbHB3VGo5OXhGTi9xdFg4WlBYbXFNYzJIYWduUGZ1aW9zWGQzU0FYU0ZZc0d0VVVpUk5iYlNQTENRNEE2R2tWQTZqS0lqZzBhRmpzV3NLTTB6ZGc4TVRBbGFvOFVScFdBYVVJUjBoank3UlFCYXYyVWRRZzRwZFZ1dGVnUTVpTGJuVkFORXVKbGtnTExJTHZCdlNRRGdhUVdrcmpEVW44aEtBSjZuVlM2bExjWVdlTWFNVWc4Tm1zV0VuaVpsQ0JUUStFMVJSMmhBVnJoYUFsblJja0d3Q0UxWlB6UmdhU0FnVlptWWp5Zy96eG81MkEvZXplMEM3azlSTlVVVmJqbFJrTC93REV2TWE5T2ltcVNYQU1FMG5KUWFJNFVyRlFtcEwvQkhwWDlrczdwZVpxQmx0c2J6R0VONndzUXdPblljdFltekQxRWJsbmtpRHRCTXBvRjRML3pBZUJtSXlCT3dxVUVLekJ1aU1wZ0dUWHhpVVhMUTUxQXp2THFzaGhWMDErNFdMd1pXYUZvU1RKaGZRRXBwY3RhcXFNNGF5d1R6dnUvVzZGSlFhcUdvc2tvMWRvTHhMREhWZk9Rd1BqRVFZREFOWjFPcEw5UHFVQll6MnAwdG1yTkFtZVZsR0VmeWo1Q00yZ1VEcGNjK0xZcGFsQVpENlRIbnFvakI3WGRPb0FpbWdRZ24zYlBrcy8wUnZyRFhmb1Job2lLS1ljbVhPd21HZzFOanpnZEtTcFF5Z0lFMTFZcThjZ2VxU3FteFR5dmZyQUpTVjljRUZraXY1bUxIMVI0YVRJUDB5bFYxdU5YMkdHdGEvVllNVlJUNUtrZUlZdUtiTUZSTnd4Q1FqTk93TmEwbVBBbXNhaEV6T21KUXA3U0FRMDdPYkRZTjdxZ1VVU2Y5MDk0c2pWWXdMZ2N0dkhoYklPck5MM2lVMG13WmJtblUyTU1CUU5MQ09SMFpESGtZYWtHV0lCd0p3Vk5HajFoMEQ2REJIZlVVUUF1eVVmYWp5OTFtaUpNOVc5d0J4bE1iVThzR2dOVERCRWhtdFJBWTNTYXNTekl3bEtZTEJ0ZGxOZWE4NHlJYlRBTnRKVDZpNjM2bTZ0dG93OFJMRnlUZ1h4STUvbnZ2YlZhaGsyeFI0NE5jR3dwRFhiUExhekMyYXFLcFlPWU9CUXZYVVdhazhhaWlJT1k4cGJWZ0dueXRBcitaYWZWUjlEWGVEZlhiN2lBay9uUmpRZEkzSmlPVEt2TlJJd1NTb3kzRVVKY2xDdHA0cmNxOE1aUVRTQU5nRVBLSG1LcE9xZDd5dWtnVk1NK0dLT2M5c1FjK1BTZmhPcnhNVmQ4a2UwS3VKWVdrYnVWUng5b1pxaUk3UWdZZHVZMmhnbW1nQ3hSVWN6YTFEMG9rUElBb0kvUGxvNlgrRm9rdDQ4QlFOaTR3STMwbUpQUnRLNExnUTJVdFE2a3FrdC9pZ0paWURXZTZ4VVZmdm9vTzg5b2dCYTB6d2dNRHJ0RzFGMm5XTWs3ZENvUEFEVUhrZU1qcEVXTkl1a1pNNkVaTGJ3eGxRRzBhcU1Xb1N6dlZjNlpkNW9ER0JCYTRnNTcxQXlTMmxBaEQ2WmtObUR5TENUMGZLV0pRM1hHVmgzd3F1d2REMGRwcW8veFcxY056TmZ2bGtzRUpDQWkrNmdIc29nQmNTNnA3M1RzQVVqcUdMNXI1U01FaTlPbmhIOUZRc01IT2tZQkhmd3VXWTlLU3pUSVV1RFFTSi83N2c2ZTlodEtCRjl4aGtwSG14c3hoVDdtY2N4Z3FyVVRJR0FsZ3FHMVZ6YTgrR2xTSGRjSUZOWEk5c09SN2FrUzRIaTg4WXFZRVg0K0l4UTk4L0xxUzExRHJGb2FpanJkbGowTUxFTmNvRW9ZNnJ2cFZQVU1LdFQ0YUJBZWFLVDJscTQ3Y2c5TzZCTWV3d293bDhUMW5HVTg2TE1HalBNaTBEY0dXd1NjUjc4MVFMVFI0NzR3ZUFwcExrVEVyVlA4MjZsVVZIMmdueGNSOVVDcWxKZFc3cm1NZHI1blZUV1lwcDBBZGVKUWU4ZUdHYXFWQkNBQWZzSlNBa0hvZHlZT2ROZ1c2YUlrL3lsanpiLzk4VlZ1REw4ODloc3Fwb1pMM2lzTlozNU9oV21ud3ZzRG5kVHRlaXgvNFdscmtFU3hhbkZoQmRYcWRyREwyOXQrOTJsaURiK3JtTEhTWWpBVmpVS0ZIRlJ4bUw0WUtvRUY5eVNRV0haa0ZPYlhLUkEyMFlpOFJKRXl5TE0rdXZZYnlLQWZESU12Qnk1NTFvOEN3QjBNRjBlQ2Q0VGoyUWxRZ3BGL29jRUdVZXIyTkF0YXZZdzZnZzFtZm9XcUNvUGpOeUdpUFlMOWgxL1A4SGd3VlJJUDNMUVloaElMMXJNZVBTZTBsZ2lRUGIva096KzVpcUtUbk5vZnNxQzU3TUZRUURkRzk2cDNERlU0SDR0UkVBZWgxZk5MTlhXVXdmSytzRTRiZERPVzl6ZUdqMTk1UWdUUTRGc3pkclZiWXNwVFBqM1Qxa2w5VHhyMFZPV3Ric0ppalBCNEZ2VFVxNkZKa1YramlUZTBORlVpREkwRmM4MUdTdUZONmhPV1ZOM3VwZGw1S1lIQXM4TzY3R1FxK1R1ZHh1RHpkU3FxdG9ZSnBjRVFGaUZ6em82eDc1bW8zWUkrZFFLV016YnNaeWkyeDg2dkpseXNKUFhUYUdpcVlCc2RSMzhGS3QrSkJKd29tU2hjRDVBcm9zUGNxSE5iSVdXYzNReDNhWWV3MXpwZFRhaGg3OExjMVZEQU53akhEVGpMMlRnODJGQ0NrbVFuaEpxM3JqVTBEc1l1aEpzN1BwTkE3K0xHTHRvWUtwa0c4SnQwbGpLV0F5QVplMWY2Z0hEVDUrZ1dkQ2JzZGRkWFZmbENFY1RVMGR6TlVidUZaRXBqdHJQb1JvTnpPVUNFMENOUG1CY2htcitrNCtweGF1MUFKWWRQYU9mRjJma3FjbFZtcnZ6LzBIYnJzSk42VkNYbVFxYTJoVW1hQVdEU0k2bmlqQXE3TWxseHl3bm05TEF1WlZyRTBtTXFRWXNKU1ZnSEo2N2dodUp1aDNJcnozcVBzeEFNVlgzZGViR2VvRUJyVU4zVUxic08yT0V4WkwzSUJnbG1zeFpLd2lGNXRpT2FyQ0p2ZlVQWGpWQnVTMmhrcWhBWmhXOFNjbWRJRDNNS1BwWjRraVFOM1k4aXZQbm5Ib3hhVXp1S29QVFQ1L2JXdVVjdkZ4TmdjNFVGMVRlT0RCclJhckVxZGJXZW9FQnJvZndDK0FqT2FPQ2R3THRxekVucnJGWUtTMkRLOU9JZWI0VHM1djZGeWFjMWphNmFkb1VKb0FORVVIYlZ2Qm9SczJoWnVDRXFZelRYWEUrejJhdkJKMzhsUU83WGNqMHFaOFR6THcyNDlUWlNnblJwZFpaclFPMXBWWTEvYkdTcUVCbEFVRWRIaC8vNTVPYWZsQlV6SkZMVEVlWFBFaEtFTGh3czJWSG5iWnRPWGIyZW9FQnJBa2lkZndhQ3d6a3NrYnVETWlpejJNWnA0NmkwWWtmN0JLSHZzOVVJYnpsVUp2QlZ1cUNNQnUxSkRvbzJod21qUWRqY0xMQmdVNXd3eXloV3NJMkVZZ2xWa3M1WjQzcWdCQ2dzMWxQOGVyRVFqTHUwTUZVSURuVE1iaENGbk1VbGxTck42ZXdYZldoSjF6dlNGQ2lUZE5TWkp5RjB1RkNWVk14UUczSUVlRlhBUFZ2WEN0WTJod21qZ0FJbHY3ekV2KzA0ZThwWU9yTHZvUm1KWThyaGtBTDFERFZVT1BqNFFQZHNaS29RR2pvbUV6aEVhMVFwUDZ3S0dXaGVGTGUxYlRnbGF4WEJiMVZDZFpMQnowNmJPaFJ2cWlBcTlnVFRhR0NxTUJxS2EwSFpLaXlmUlE0Y2JpaElrVm5rak1WamRsZ0JpclJFYytuSktiUXFaZlcxbnFCQWFjQ1VSeFdqSjVsYytjTTRKR3VoZEU3a3gybk1qcXNnR1VSbjVGK05SZTFRMTNGQVRyWVBISXRYR1VHRTBuQW5KL0thWmNRUldCUGdsaGIrcVQzd3RpWXVteDN5VjVvb3BlQldmTnp4VFFSN2JYWVduNWRyT1VDRTA4S3lFNUsxdXIwMEZlb3lhZFo0akswcUttN1Nvd05vaW5CTUp1T3NGQ0JTR3NTdDhyaWh5TnNERW5OVVJBK0kxVnRHWGJXT29NQnBPZ1d1WDY5ZTdXQUc1YlVrRGtVL2RvYk1renB2Rjc3RTh4WVFKSGp3UlpEMkdndDZheC9BQ3dyOSs1aWRiMVRScndxZGoxRW9MTjBFN2hBWWU3OGtLM2pDYy9LRVYzSXBHeEVVcG5MTzRBWERBaWs2ZC90SkVueFdkRC80UzV6eDNpb3J6WGtNNVZiempjZ3p2WDd6K2MzOGxvTzFmSzN4aW1Db1YwMjFoRGhWRzQ0RGVhWlJOZUJONFMxcmg4NnloZEd4SmpQMktYR0dNWDRSbTV4enhwQzZDN0lzMlkxaG82UFFMZGdQbHR5eFdOVHErSHNBdUNTbUV4dmUwd2dqN0FnZlZQNmhhNG9WRk01SmM0djlnd0JKUjk5cFRwcVNmdjB5dFowZzkxVG5xVjlETEY0R2xyZ1ZtRjlaOWlHbGRwcXBtTlRyK29BWHh5QmZZbHdXQVRXT21xZzBGN09xK3FJRGJWT01SM3ZpMHFNS2F4VWhNeDNEOFdjQmthZ0VnYWFlWUpxaHZZc2h3OWxXWFJjTTJ1MDFWeWl2YTFKYVVndk9Dck00cFB3bW04V3FBeXFjUTRUVXRKelVweGlVbGhHb2I5V2VFZU1zbm9DUVc0WUpqT0g3QTdEeDIzaWxpT3BqaVFTaFpaZXd0TmhiNHRFN05CYnVGdjg2aXZKTFdyRXJseE93R2h3eWtNVlpWbFBrdTMvc1dGR0xZR3UrNnFDeUdraTF4SFNhaEFYTW5xS1ZZODJITTNKTm5IaVFXbTY4L1k2STA4YURUcjNLTTR1ZjVNNitsK3R2UFBPSWt6anpzSXR0OHc1bWE4ejVWL1NXQUJkRGdMK3N3b1lESHFSZHJ2T0dMRmxvODVrYlJNRm5DSzNiYmRuMVJod2k3TmtxZS9QZHQ2RERoTHRBWndUdFNHQWozQ1g1dS84em5hQXlMQkF2bzFLaXBXc3d2V3N4VlcweGJldG9iK21rYzRVb1Zveng1a21PKzZVeldvQzJLMWN1ejVqMDEyU1lsVHFhZzJpOStNTlZjNDM1RW80cENsVWlJQ3lJbHIxVlYvRnBUOWRocHE0YnYweU9UTXEyVGJVU2lDQnBBUTdZdUVhSzhMSGkydlRNdVJsemkyZ2JHSmdkU0ZNdGV1Nm5xS05mSFFPOGR2M01OdlVGQ2ZrU2hveVJac09hcGYzSjFIVExLcTBHSFZnb2l6ZEhFSnRKRmJodVJYd05RSzQxWjBjZ25YSnJEZURwbitCNXoyVU1PM1o4NFplcDRUa2s4bHVKZHJxZktqemIvSGIrSDJRcG0wU2Z3RnFNMlZKbmVoSU5jMzNqM2ZWV0FwNUdYcWRnVWJ6bTZaS2dWL283bkNoWnNkVlZOaG5KYWFZREVNOGVXM1NWcXpSTXN5SGtNNVR6T1gxak41dlZNUnFEMEVJZ2xuS2lLL0F0dElKMnZvT05rOVk0MVhFck5FL1N1NXJLclYzNUhXSlB1QVR2ZitOb3J6d0tZaDBjcWs2R1VtRENVRXBNTXBhclhDS3FGeGl4ZURZV1EwbEFFQzNLMkxJaTE5SWJ1SDFCdk8ybUprL2MvNk43MEVidXBKZjhWdGxOUmxjbDdUVkJXZFcydmU2RFJndU91MXpLd1ZkRGJLQTZBYVR6YkFobTU0bDkrNnNuR3oxZDI2NWJNc00vcTluL09tSmxYVjdiTHRLZmh4ekIxMW0zZVVQUFhScEs0eWhhcy9tVzFVTFRxK3BaTm1YTUVvb0c0VStzYkxRdnh0RjRoVUNYMkJKZXR4b0ZtbzBnOFlYcytaM3R0WUx6NjNCZno1MEJJNSt6d1RnOHg4QkErRU5JK0lsRWszckxuVXVCeHZmTzdEM05QaXhoUDFqeE9UN3lwN1c5UHlmaVJJZDdVN0xvQmtiVkpxbndVMGtWOWNDdDZsMzFsaGJOMzErVC9TVnhZUC9NRmgwS2QxMXMyVmRPWDY1UTM0Q0wyNllQY3Z0RGJCV2tVaVJlOXlzSUV2NzBMNWw0MGxkWHV2TzRiMmdXdmcvV0NWaENPQXo3SHhVbE5FTmdnNnFKSVhOTEg3b0t6WXI4TmhiZ3M3OWVVZkJvcjladTBrUEN3Ny9BUkVYZ1FSZ21pRVVYaW5HL3Y0cHRwZzlCM1YxZFVOMzJ4dzMrbkI5V0Fwc2NKMzRtaWJ6bmxZYW5QaFNnU3o1dFh0VGhYMVpiZGM0K1pMYWtqODJsMXQwTVN3SlkrMjJOYWdlaHd5TEpxTjB3ckQ3Y3JCNUtQSlBHME54RDRwZWc5dzFWMXp6Zm5VeERtaWxydnlRVmdySHFqdlgrb0J2VG9VMVVraVJHQTFpdys3dlpwejJycVVSWW5BYWNJRlFodmVGQkcyVlI0T2tZdDFEMGJKNXovYzM2aVl1a0JmRFNKaS9haUdNZWxTejNnWURjVUpYWXpieFpINkJaa2xFMkYxUzE2RnF1SHJPbjFuRzlKWTFyNm5vc21NZnpQbkh6bHZJR3dINndXajNPc09GQmU4S0tQc3FudzlveGFLckNkaXVxRGV6d2JLai9vYTBTSjhUcUd2RGRGWjdMci9lYVducEpDV3ZUZXlrTk5sRTBGWWVnOEphcjZNUkdjeVY3c0hGR1hQYU5LL0duRzNvUm5CNUkvaWtQUzY3dWszYjU3TXZQQ3FqT3p5QzVWZkxDbHZwK0phSUpUVmRhZ0IwUysvQzdHYnZQem9hSDZub2tzOGZNdVk0eitkdGI2emh5OUV0aGN4dDI5aXA5VTYyMDFQMFR2eWpOZmdMUk4vTEVIZW9jME1xYm9FaWZ1UDdyQ1RqejF4NUZKZGRUaHZiZ1pKYjhrYlBYSEZEOW5GZnVkL2FOcmx0M21yZjg0U0pKK2tRWXNzWjk4QitXUDdhRFR1UGQrU3dkb1l0UWxuaEpqWkszUlV6TDY0WUFZYWJ3elZtTXFNYzZTc3ZUQXhLbk9wSTVocjVoS1BFdUhiLzZiRHpGVS85NVpqcW5FMDNRMlV1ajdrY2plOWRoM3lKaEtUUCtNOSt1ZUIwNzZycW1YbUVCY0pVNnhueFhmZG4rSjlUYzQ4akdWZU9wbzg5czRKeGlpTkh3U0Q1RnhSNktPTkREU3dFZ0RJdzJNTkJCZkRVd3VMOFNYK2M0NGo2Zkl1U0U2THBWMmphZklydWVwbmM2R2FNeDZ4Vk5rODdtS21LbTdjM2JqS1hLNS8wKzhkSzdTL3ZTTXA4aGpuK3FQTnZZeDFpRVVlUjliWThUYVNBTWpEWXcwTU5MQVNBTWpEWXcwTU5MQVNBTXgwMER5RDFlZXFzU001eTdaamFmSXVlYU53M2JTRjB1UngvRWR0Y1dCUHJ6ZnBUdDAzejJlSWxmZlNKL2NPOTY5K1BIQkVFdVJEOVBIaWJaOEh6aUlqODQ3NFRTZUlzL2ZBbG56UTNYZk1KWWlKOTBhREZVY0pvK0twOGdINkFVemZNOXVteTdEa2VJcDhpSCtiWFA5M2ROaE1GVThSWjVjaDIzd0hjS0ZZVENSa0RIR0lzZnZsZUN1aDFVOFJlNzZIMlowcmJlQkk0aW55TjMvdzR5Qks3cGJndkVVZWN2K3FGVzNLb2hILzNpS1hCek1sMTcza3duaktYS1U3NTd1SjIxM3dVczhSZTcvRi95NlVHbC91c1pTNUVqZlBlMlAzZ2FOTlo0aVIvcnU2YUJWMmg5NjhSUTUybmRQKzZPNUFXT05wOGpSdm5zNllKWDJoMXc4Ulk3NDNkUCtxRzZ3V09NcGN0VHZuZzVXcDMyaEZrK1I0N21uNk1xQThSUTVsbnVLcnV3MHlIK2gxUjJqZHU5NDdpbHNDU0xuNHlseVBQY1VrWTFqZDRpbnlJZGZ1bjlYWml0dmtQbDRpanpiOTMrcU1rZ2I3SWxXUEVYdS9yK0M3MGs1K3drb2JpSlBaVGFndnBUM1g2SHVKNFgybnBkNGlseWt0emp3VDU3bWVxK1EvWW94bmlKWDZSYjh3YUdhb3VJcE12L0tqUCtmdis1WFgrZ05YL0VVdVlyUCswKytkUCt0ckRlcWo0WWxuaUl2TmxlVDVXRjZTQmIvZkN5V0lvK3pDeW4ydW1oRE11YlFNUlg1THpKM3lIK3BGM1A5NzUzOWwwYmsvd2NaL0ordFZqSmV3QUFBQUFCSlJVNUVya0pnZ2c9PSIKfQo="/>
    </extobj>
    <extobj name="334E55B0-647D-440b-865C-3EC943EB4CBC-23">
      <extobjdata type="334E55B0-647D-440b-865C-3EC943EB4CBC" data="ewoJIkltZ1NldHRpbmdKc29uIiA6ICJ7XCJkcGlcIjpcIjYwMFwiLFwiZm9ybWF0XCI6XCJQTkdcIixcInRyYW5zcGFyZW50XCI6dHJ1ZSxcImF1dG9cIjpmYWxzZX0iLAoJIkxhdGV4IiA6ICJYRnNnSUFvdFhHeHZaeUJRS0Z4dFlYUm9ZbVo3V1gwZ1hHMXBaQ0JjYldGMGFHSm1lMWg5S1NBOUlGeHpkVzFmZTJrOU1YMWViaUF0WEd4dlp5QlFLRnh0WVhSb1ltWjdlWDFlZXlocEtYMGdYRzFwWkNCY2JXRjBhR0ptZTNoOVhuc29hU2w5S1FvOUlGeHpkVzFmZTJrOU1YMWViaUJzS0Z4dFlYUm9ZbVo3ZVgxZWV5aHBLWDBzSUZ4b1lYUjdYRzFoZEdoaVpudDVmWDFlZXlocEtYMHBDbHhkIiwKCSJMYXRleEltZ0Jhc2U2NCIgOiAiaVZCT1J3MEtHZ29BQUFBTlNVaEVVZ0FBQ0JZQUFBRGxCQU1BQUFBZlgvdjZBQUFBTUZCTVZFWC8vLzhBQUFBQUFBQUFBQUFBQUFBQUFBQUFBQUFBQUFBQUFBQUFBQUFBQUFBQUFBQUFBQUFBQUFBQUFBQUFBQUF2M2FCN0FBQUFEM1JTVGxNQUlrUXlFTjEyaWUvTlZKbXJ1MlptMTlYVkFBQUFDWEJJV1hNQUFBN0VBQUFPeEFHVkt3NGJBQUFnQUVsRVFWUjRBZTE5Zll4bHlWWGY3ZTQzM1QzOU9aallqRFlTcjBWRVFraElUellvQVVXb1gyRFhyQkhzRzZPZFpEY29lUjJKQ0tJSTlSQUZaR0pGYjVKNFNXOEV2TEhrUlY2UTlSckpEdmtqb3NjU2lNVGU1RFVLaVhBQzlNakN5aXAyOUZvaXdVSCtvOGNmWS9mczdtemxWTjFiVmFmdXJmdFJ0K3JPKytoenBabFh0ejVPbmZyOVRwMWJYL2QyRk5IVkdBSS84L0IzdU95LytkR0xYNzNSV0NVa3VGRUVpTU5HNGIwc3dwOTlOR2Izb3VqNzJOLzdyK3p0eTlMb09Xc25jVGhuaEU2b09lUDlOZmFOYUpuOVpoVDEyY21FbEtCcXZSQWdEcjNnbzhJeEFvc3dGbUNzYy9waHVMM0t2a0t3ekNBQ3hPRU1ramFGS205K09Zb0c3RXVQdVdvck5FbVlRb2JLVlNJT3l6R2lIT1VJdE8veWNjSGdQcys1eFI2V0Y2QWNVNGNBY1RoMWxNeWtRdjM5cU1YWVJZY3J2OHpZVExiaHNpdE5IRjUyQ3dqVC90NjFhSkVsNndUcjdDS01VSkx5UkJFZ0RwOG8zUE5hV1F0bUJTdU1pU2xDdE1rZXpXczc1N2xkeE9FOHMvdmsycmJ3ODN6N2dGMFROYTdTMnVHVFF6NWNUY1JoT0N3dnU2UnQ2UUxhN0ozTGpzV3N0cDg0bkZYbXBrdnZQZlptck5BQmd3MUd1bVlSQWVKd0ZsbWJQcDBQMk5kaXBjYnN6dlJwUnhwVlFZQTRySUlTNVNsRFlNeHV4bGtZZnpHQnJsbEVnRGljUmRhbVQyZnBBcllZdXpGOTJwRkdWUkFnRHF1Z1JIbEtFRmhnN0VoazJhVGpCU1ZRVFcweWNUaTExTXlVWWpBYzZBaUZ1L0MrSWwwemlRQnhPSk8wVFozU0cvSXRoSFAyVlRpSC9NTFVLVWdLbFNKQUhKWkNSQmtxSUxESzNvcHpEZmthNHZhRENrVW95NVFoUUJ4T0dTRXpxazQ3T1Y0QXJ5amRqcUxqK3pQYWpFdXRObkY0cWVrUDF2ano1SVFSdktWNExZckdPOEVFazZBbmhnQngrTVNnbnV1S1RwTVRSdXQ4M1dDSnZtQXdpMlFUaDdQSTJ2VHBQRWkrY2lpK2FuUWxPWTQ4ZldxU1JnVUlFSWNGNEZCU1ZRUmdtZUJJNUYzamE0ajlrNnJsS04vMElFQWNUZzhYczZ6Sm1qeGVFUFVlUlJ2MEFZTlo1Skk0bkVYV3BrL25MZlVCayt2c1k4bEhUYVpQUzlLb0NBSGlzQWdkU3F1TXdPLzlyc3o2Y3hlZmxVSDZuU2tFaU1PWm9vdVVKUVFJQVVLQUVDQUVDQUZDZ0JBZ0JBZ0JRb0FRSUFRSUFVS0FFQ0FFQ0FGQ2dCQWdCQWdCUW9BUUlBUUlBVUtBRUNBRUNBRkNnQkFnQkFnQlFvQVFJQVFJQVVLQUVDQUVDQUZDZ0JBZ0JBZ0JRb0FRSUFRSUFVS0FFQ0FFQ0FGQ2dCQWdCQWdCUW9BUUlBUUlBVUtBRUNBRUNBRkNnQkFnQkFnQlFvQVFJQVFJQVVLQUVDQUVDQUZDZ0JBZ0JBZ0JRb0FRSUFRSUFVS0FFQ0FFQ0FGQ2dCQWdCQWdCUXVBeUlIQ2R1VjVmdlF5d3pGUWJpY09ab210cWxkMTFkUVhzN2FsdGk1TmlIYWZjdFRLM2FwVnlMelI1RGp2dVNwZVdhRUptYWFXWE9zT3hzeTlnYzBIUzRpK2thTC82L2xTRS8rMTNuS1JrdkhvdEZSSG1kdUljTmdGbUV6TER3RDIzVXZiY2ZjSCtQSUJ4L2k5U3JWaGtPNmtZMzl1dGkzVFgzLzJLcjB4citZbHoyQVNZVGNpMG9rZVJFb0dWMkJma0R2eWYrYVozL2NaUC9LY2U5aGgzWk5rWi9sM1A5Tk5vOSt1QjJ6Tkt1NXRva2UwSHJrT0ltelNIVFlEWmhNd21zSjhybWNPNG01OFZOK29IZnYwTjVRN2VMTTQ2RTZtbm1YNEtIZlYyVU5VM3N1NG0ydjFHMENxa3NBbHoyQVNZVGNpVWNORnZEZ0xQeFgzOHl6bkpPdnFIZml2eEJvOTAzS3lHMXRrTnJmcjNQdTZJbS9OM2RGeUEwQWh0dUN3Ti8waEkzR0puQVNSblJFeVd3eWJBYkVKbUJqYUtTQ0d3RnZmd2g2bG8yKzE3ZTNGZTFJOXMyV1lnN2dCMSt3WEdUb1RLNjBGWERKWnh0Mi9MM1pkUkl5c0drK1d3Q1RDYmtEa0RkamxwRlVkeEI3OVhRWStsRDRpOEp4V3lUbldXTlhaZjY3Zk81RjBQUGNsMWVzM1E4V05VY01TU3V5dDRRSUl5ZUFZbnlXRVRZRFloMHhQaVMxSDhTdXdMcXEwQy9DVFAvTFZaeCtXNWk0NXV3aWFUVC9DOUtvTWpYYkF3MUJwOENLV1BXVElRV1dJM1VYU3c0Q1E1YkFMTUptUUdBM3VPQmNFWVdWelhLcld4RDNtYldRQ3JWSDJZVEtkb2lnQnJobThsVXRjREx2TnZTQWNqWk84eU9ld2FoZDZ0RVBJbnlXRVRZRFloTTR6cHpMbVU4OWdYM0szVXpOYUlzWXRLT2FjMzA1cjVjSDVLZXNFV0sxOUJyZHFxWTJPTXNmQnJzbHlYeWRwa1RKRGZ5WEhZQkpoTnlBd0M4OXdMMlloOVFjV24vZUtBc2FQWnhtUTFyd0Y5UE1mM2ErTWdaODYxSWhjbi9NU25TMCtPd3liQWJFSm1Hakc2dHlMUWk1M0JqalV4RS9rK3hxb05JVElscHlYaTNIaG1JNjI2d1ZiMnRzeWhoNjZqeFVJdVVHcTVFK093Q1RDYmtLbWhvbEFCQW51eEw4Q0xYUVc1bzlPR3pMbW96cUJwdmJ3NSswYXdoL2FWM0tXSDAzQmpEd3pLeERoc0Fzd21aR0t3S0p5THdITHNDNm9hNllyY0xNOFZPTjBKYTdrYklZdkJGZ3lPV1NjSGhOMW1GZ3dteFdFVFlEWWhNNGNOaWs0ak1JNmR3WDQ2UHVmK05OZlFjd3BNVi9UVi9LZi9RRzRwK0dvOHpIV3NxMnBMd2JjT3MveUVPR3dDekNaa21tQTFlYmYybzNXbGYrQmV2WkxYeitxVnM1Wkt6ckJXbmNsdUJqNjViOVdwYm1RNUZWMWp1OCtvWjVTM1JlSklVMHVlSnpDa2k1dDFka2RHTHZ5U0RBWDRiWVREWnNBc2EyMDFnb0wyZ0RLVkhOS3pyNlJWTGN3ZVZNMXA1cnVTKytBeDgxVzZXNHpIQmZnRVRtRzUzcDNDNUlrbWxsTnhrRDlLUDg0N2h1eEkwM0wrWkdPTjZXUEl2ZnZob0dxRXcyYkFMR3QwTllLQzlvQXlsYXFuYjlSZWYyN2x6bDFMYW0vMVBsS1N3eVc1SHp1RGs0cGwydmlzVHNVeVR5aGJCU3FHZUJ2aHV3NS9HV25XelJuQXU5SjBGVzhqTEw3eHlyNnVvNldPTmtYUnM0ODZPc0UzMUFDSHpZQloydEJxQklYdEFhVktWYzB3MXE2K2FwRWszMEwrQTZSRTB2V0huWkljRHNsWFkxOVF0WXV2NE43a1VNMFR5RnFCQ3RRWm94OWhyekgwUWFPcmVnQnY2T3BLMHpieUthM3hvK0hEYTFyY1VNOURGZ1l2NkhqZlVBTWNOZ05tcXFHYk4xSVJVVVdDSEh2QXd0UC85b09mZWZFa1hWbmcrNnY1RTlDeW1seU5UTXRiWWdIdHlPME1heFFOTXZ4cHhYSkNVMFBGSXROYmlxM2VTVFJFNzJDdjV3elRYR25hUlZ1S3o3NGRYY1VuTWtabzVYVXZvRVAzNUhEaE83LzQrcXNtcnhYc3VnNllLUU1acDVlcHFzcDA3QUc3NG5sM2txcmQ3WFlURHRxaDYrS2xUM1ZTQWs3RmtiMnRpNWRmZXUyMTF6NEcvMTY3ZFlqY1F4ei9xaEVuSlZpTmJIQjRDd25haDd3cnNReUlmZlZRbnBNOVJqWXN4ZFgrUFk1YmVMT2lnSU9UaWhsMXRoQlU2TytwQ0hWZi90V1BhL2x4S0tZaUhXdmNMNk1KK3lZd04wS25FSEVhTG1TbENXZEloUS9RdXNQNGRyVE8wQ2xFbkxhR25VUktodk90RjRjTHNaVWJQcjRoTU0yR3dhdGhScVZSaEVrb0pNaXRCNFF3d0M1eUJISHc0Wm5Sbk9SWTZaYVpUK2ZSOFRwT0NyQWFXVXlMTExZUGVaT3ZXSWtvNlF0V2t0ZnVwU2l2WDNoeGwxOXZWUlN5dUZNeG84NFdnSXBXckNUKy8rL3JDbmlveWduZlRUUXRPd2ZuTjBhN0ltczU3MTFaYVRLck51N0dlbmx5QytaVG0xanNNYW92NnI5dGxQTzY4ZUl3K1FRQ1ZxQXBNSEVkSFA3MDBiWEtCTG4xZ0cvNTlCQXM1OFNzM2ZGdTY0Ti9JSjVIanovTnI5Yy9DZ0l2enJDTTNYalE5NlI5UVpSN09nc3JWelhjZzJiQmRWUTF2M08rRUZSODhmWC9MZnprNXdVVm4rRmhjMXN1b2FKUXVTdG9UNkIzRGVZN2FHNi9rSE9NeXRVWDlKaFM0UXI0N2xYc1pOdllIdlBQSnlvQjFRTTl6bUJkRHYva2cwUEdqS0ZtVTJBYURkcGtidzB1eklGQmRZSWNlMERyMU5jWGNOVkgwUDg3U1J1K0ZUQjdMRzhncmpXSWw5eTJEdUVDS3ZnRm9iTWtPemUyNURvOFVuRXlZRFd5RncxQis1QVhqUXNPMVpmNjJ1bkJsUlJhNTdjZDZ5Z0hIWFZFbEpVSlFnVi8rTW5EMGd0L0NqZC9oS3FWVktDb2JIQmJyL0Z2d2NZc1RMUFBkQ2F6TjZoNEswMHFOUnRnZW5IMS9INFV0ZkZ4ZzIwOEwxaElQeFN6c3FySGVISUlEek14MlUwcWJBeE1vMEZqZHZZc1V5WXRrcW9UNU5vRHVpRjh3UUZEQzA1cjBMblJ1cDJ4TU5RRDYweTVWL0FXdno1Z0YvL2t6eGdZSkRlNVJuWXVCQ2tIRkxYKy9CaW8rbU1zWkZrYnRVMjBXMXd5cWpFZURHNFN5bk9Ib0lLZnRkMVhWZjA3eHZEcW0wR0Z5cFFLZERWc1YyQWFEMjRXQmdmeVloY3laUHptMG1Ua1VqY3Q1QXQ2UjFIVVI5T1NhTnZZcXpqUVhrTVZyeHZ3NUJDbUNYZy9yREV3Y2ZNMmVKVmo4eXV4MVFseTdRR3JJWHpCS2NOc1hqY3M4QnpiMHA3b3dzaGFSY1BoMlpOZUxFMEF5VFd5NUNYVXV4bzQ4QTdtV0NvYVlEZXVNOVlMUVJQNWRidGU2VXFsUWxEQmNkRjlsNjk0SWJkc1VKR24wcDUrTG5mdjhQRTdQclhGOU9BZWw4K2xDV2ZTNFNVOXZHaHg1ekxBcDU2MzBSeUZWeDhRY1Q4T3djMCswRzJJR2dNVDFSR2Q4dm5CaGprd2NDRElzUWZBNTU5T2NPMjF3bUJ5ZDNSQnZzNXlUOTdpc3lOcU1KOGFhc1BXNzc3TWIvN21HbGtMcW9STDkzYndKL0ZjUkFzNFR6c0huZVFlZWs3VVp6d1ozSVVVbHdoQkJmZ1QvT2creHV1ZEpoVjV1dXpwanZudS9TamF4V3Y4MEdzN3RuSzVOTmt5UjlHUzlpOExmenVDTHlleEk1MXgxZGkzM01wN1N1Z0MxVU4rSE1LSy9sMWRWM05nNmpyQUN3aFAzamNHQmc0RU9mWUE2SWNucVBaYVFlaUhocEFoZXM1dkdOUkdQZEdsVWtQdEEvMmNTTldmYjJSN1FwRHU3WmFPZEFWemx4THNmTHNVMTZkbkpjNFNTZ3VFb0tMTmpPVTlFS2toU2xHUm84K3VRU1c4Z1kwZmhyMGd2bURSMEJFc0hvODJycVFNSm1Vck9WcFhpdmJqY05zWUZUWUhKbXJLYWJ6d3RtVU1EQndJY3V3QklReVFUOFRPVUJNT2tFSHU2U0VDejdFSFdlRzZqWEx6NWFuVVFFR2w1dnVDWkxsUXJwT0J6V1ptbG12R0kwM0pyQm1BUnZIcmZzM2lGWXFGb09MY0hCN3g1WU1UV1hXS0NobWQrajNXQlNBRjlpbFBVSVlobW9DZzZIeWFVQ1lkWEROOVFkZTR2V29hd3pFZU0yZ1I5VUplSE80eGRDb0NEUGxlQlIzcWdLbkZia2pzai9IQXdFR21ZdzhJWVlEbUpEV0tqc0VDWll2RzVwTWs2Y0xHOGdDb2NDYXpwMzRMakd3SWxXaWZBKzRvNjA5NmVMaWNrdXg4QzFyeVN4L0tjNVpRVmlBRUZhY21Ebnk2cHA3cktTcHkxREVmTzREckRzcll5TGpnM0poNXBjWUZWL0RzRTJsU0srakZJVGdTVkdsellPcEtyc3NwOE5KZ1g4ZTZFT1RXQTBJWVlHcVNLaDcrTzdIeVMzanJtRWNOZVljeW4rRjlocGVuNG5MSi93VytJSm44bmNVNTkyeis1Q0J2R2NLb28rSk5za0toaDl3VnkxWFBGb0tLZ2JGeUF6Tnp2Zmlkb2NLdTJhNHg5TG5LREg4NndOMUJseStnU1dmU29VV1Q4S0hSM1ZlMTgrSWxsa042WHk4T3gzZ20yeUNZR3FlbE14bCtqd3pBcnd0QmJqMGdoQUcyNFVRQlVoYTBWVDF6TTczMkEzbjVoU1lKWUsvWlIzb2lyc0RJa3BOZ1NkR2VNYzVNU25jTkk4TWExZ256VnNGMXMwN1pTbVVDVU1GWGJ1Nmp5dmlidW5KSk5VTUZ5b2VDYUdrS1l0dG9lUlp1dy9nQ3RIWUlNa0ZuWkEyd2MvQUFhUU9URk1NWjRhUWFZUjhPOFVvMUhKVTBoclo1cXRRQk0wK1dqSGVSNmRZREFoZ2diSytZenZzWUxIQS9WaDF0aHNZUmZBWUxGMElTVnYzTzRyVHMvd1crZ0I5d2dpdGVKWUJaaXFXUGJnUmRNRWpPc0w2ZDFUSlFUQUFxK01yTlBsS0hPMHc1cThsUWdmS2hZTmRZY2UyYmZqcW5ZeGJSaEVUTFlBcy9ZVk1uR0ZMbkN5SllDRHFTNWZ4L1BUaUVSeFk2WHRBZ21HV3RkQ0hJclFjRU1FQ2dDL2Z0S0RyUUZubGcrSHplekNFa3lpNHNtbDB3UllCblJ1NlFJUUlmd3E5N1hBaDRvMnRDbVBIZm9tRnpSbEtkbTZHb0w5OXgxWkdKeXdTZ2dxL2MzRUF5dWVlVnZpQkxCY3FvZzl1R1Z6VzIvcVBJbk55cFFrVTBxVXdvWUlneFR6Q0FMekM5K3E3aG01Q1FXc0g2SEFLVUQzU1ZEWUtwSzdHSFRJQ0tDWExyQVFFTWtKOGlSakJ4VjY1MmpIdVpQdHFHUkxqdXlZYUN2MVdiQVRKTy9SWVpHUlRrRjNmV0VIeFRsVUVCcTRkQTZXN0J0cWl2d0R1NWljdmtEa0FGck53WU0zcnVHeVF5V1NveUd2QUlmTnc5MmZyL3hMVWtad1B2SXlRbkdOYmVMNVZweThYekpHSTdLT0QxT1RTUEZ6UUlwZ1FpNzllSklLY2VFTUFBMDVOVTdoc1NGNEJPbU1tbThXRXNYR3E4QlkvM0k1bVcrUzN5QldMNEViOElBVEtVYjhFeXhwbFJDVTUxRFNlYVovWXVYZVhrNVE5QVJUdTFjc045UXpLeXNsQmhWV1FUNys5dmlFbEJUL29DL09vOExseElFODZZaEkxRitGTytxc05mVVlvdi9HMERIbU84eEpqa3FmOVRuOE50dkt6UkpKaGxqWE1peUtrSEJEREE5Q1NWKzRha3c2eWJTMCtpbVdOSVJ1OHlqV3lyZmhLUFFpTURUODJ2KzN3ZzhraVdNSDdQVStOTkk5SDlobzkzNExLNkhYZHBtUklCcURqWFV3SWh2ZzNxM293cnNsR1JVUUVpVnZCOHI4dTNnWmFVOTl2U0x0d29Xa2lUa1RPKzZhT0pESnhnQUVEM0VpMzVkRy9IS0xFbGJjbUlyWDFUbThNOXZMdmFKSmhsVFhNaXlLa0hCRERBOUNTVis0WmtrcnB0TVo0dUpNTjFFcmNaVnJyenB3aUY2d1h3QnFRUTlQVUlLbFNQRlFQSk5yWnJJNlhXVGJKQ0lRZmR0V1FVRkFwQUJWZzZXcFVWNnloeUxkRkdoVTBaNDlsL3pNVnR5SjBJK09qSTEyeEZpbW15bE1EUGZsamV2QUhlL0V4bUc1a0hVdmcyQTZRSHUycHplTUNRWWsyQ1dkWlVKNEtjZWtBQUErVHc0Z2FBU0xsK3NDc0RLRDBacGlVOUNrYXhSeWd4RlN4KzRPd0tYOEJ1N09YSnVDSjlVa3BzemR0a2hlS2lVN044U2JFQVZQUVU4bkZkUTBBb3FkVkdoVTJoRmg2bjlmbjRuYitpRkY5NUIzK0thWktsOVc5WFBna2dhb1ZQUThRclNuRjZMNzJIMkpQZVRKZjNDTlhtMERoZTBDU1laWTF6SXNpcEI3Z1k0T0xQdmZSSmk2YmQxQ1MxRFFaNE84N1h0eTBDanlGZFRSSUtwd2dsRDV4a2graUZubVVtSXVyZk1NODlXSFIzaTRKbkE3L3V1cFdxbXR1ZkN2NWxvL3VvT2o1YmsyZlhyRlNndkNvNFZGTUN2aU1FYlIyZnlUVDh6VklaeDM5ZGZRSCtEdkl5bjk5dHFxR0g4V1ZQVWNlcDBTUmNiYTF3WFE0MWtsQnRrMkNXdHNxRklLY2VrRExBNXovVGUrVi8zakRWK2RiUERSNytZU2VLdG5yUWcxTnBQT2V4bWhMRTVVWnF1U0FhU3FjUXA4VC9KeWNHaGRFV1R4SEtqQXdVaWkrd1dOc0ZReEJiZE8yNFpJVkNkcS9hY3V3Ri9hbmd4d24ya1hEdUxHOG05NWlLM2lILzl1U3RGd2ZKTTVqQkZ5UmZmWEhRRVZrUDBGaVluMnRaMW1zeHU2bTV2S3pLNWd1dVh2RFBVc3JQV0s3eEt1QTdsN0dmV1VaekRYSHc2RUFSdUppWlZaNWJ4cGF5NGhxL05UbUU4WVJhN3VZYjQ3ZFYxYUhCNUlLRHlYVHFBYVlCL2lsMFkrancvMVExRkFMZko3cmIyNTNXOEsyZFoyM1B4SkVCRTMrZFJVM2ZyWVAzNU1TZ2VCU0FYOWpCbGFYQ05pTkRXZHBDTlRYR1FDbHhFQWk4a1luMGlKQm5XSGM4Wk9RWDlhZUM5MzJzRzR6WTFKNHVwcUtYNENhUERpVzNIYUZibTUySlgvN2ZKc3dSUnZvTENLUDArRDNKYUtNSldwTmNaNUFyNFR4WkIxeFFoeUVoYVh3UnJUL3NRRUJjNk84bUpURjc1aEpJRWx2N3B5YUhjTHdBclpVMENTWnZXVTlpSjUxMWZOOFJyWFloeUtrSEdBYjQ3ZXpSLzRsYWY5bDR1TURLNEgvcC9NQXArL3Azdk5XQlJWNEVpRkFzVnZ5QkRNTXZOOGl6K0I2ZStyYStlS3BiZHNvWHF2TXZtNUdoM01uU0EvYllLQldDU2hNenV2YmRicXg1d1dwbmJkRVJmQm9jVGFOclVaRmV1Um5wRThnR0ZiMjRHZUJFWTNXVDI0NjR3Myt1cjlWN05INFVSL08wUVE1Wk5wcUtmRUUwUkdmV24yVWZZeDhSTmZQL3NuOVBjUnM3RHBXdmZxQWVoekNjdUtucWJCUk1Ya3M0Z2x4NkFEYkFEZlpRZE4wZlRuNjVWZ3M5OXEvZ0Ivd0xYK05MSFVubEdjUTQ0SzRJeGY4ZGF3T0V0eEpSZ2dycVNRSThMalRDS2wwSGJFYW1VK05UVGFEWmJSeUh3ejNVdTNCODNYRHltaVd5NUxxU0xPWDhxZWlhMzQvakQrT3pwQ0tEaW84ZURpQUp2anY1U3B3cWJsaXlKcnFGL2YzeUc3OTRsRWpnUm1EZnJyRk81VFlQNDBvdXhHY3NvZmVJSzVsdm5LTjVTUFJUaC85TFZSSHRxWUdNakx1Q0Z6TmxwTWR2UFE2MzhWNXlvMkR5cG9VanlLVUhJQU5zRFdYUFFXK1JQc2N1cm5IdGRobW5jYzh5UitBV2h6b2paLzJJbDRCcjA3NDNuQmdHVEJKS3BnaFdJNHRGeC84blhtVWZ4K0d3T01lQ0kzekRRMkhSeHFUY1Y2UXE3MDhGdUdHOGxyR3JEeDJtcVJBVXZLMnEvaGJHL201SDNnM2txV1VaSVgvWDgxYnhjbHkyR0xZbFE0bUZFV08vY2tOS1dzMUZjSlR4cy9GNUoxa3l3Rzh0RHZlMFZXZnNPaXlZY1F0RHlYVHBBY2dBMzYwY01IVHZzd1QwWGpKQ2c2bkNDVHdaZmphSlJqK3BTV3Fmc1g4cFUxTkh6V1YwQkhiQnIydHdTQ2huMUpsa3pURXlKWWdQVitBeTl0UlZJZ1JHWWRlZG9xZ3Q2c3V2RUZmdUd2YW5ZbVNzM01EVDYySkhLcEdtWXNnYklydzh6d0dFZDJUT0tQZDdvMTFqTVVMbHo5OUg2UE5LenVLTVkreW1jci9LMmNyTzk4QytVRlVCZ20ydVZZSFJXS3M0d0FnMUNtWlMvWkRyNkUrUVN3OUFCdGpUNC9XK3BBU1dUTzRJNWFEWG9YVlVESmM1U2YxMi9JVzk3Wnl1dnNyYkNYdHpZSUkzc2FoTXVNd1h3S1NGWDJnWHpCUnhZQnZWdHA3K3RyeExZVytLMFhkOEVGUlVvYzdwSHZLbm9vZVBGeXpDM1QybFJab0tHRUtnNUt1WXFGVTFybE9sNDhBQkh4cmFyanlhK0NtMHhHeWdSNStnb29NMzBRMEtMbWNIbm1DQ1dWcWVPSWRqYkdTTmdwbWdFWWdnYXc5QWdPT2dOa0FnVG1GK1JVNGV1OHBnQmhnTUxBR3lLQnRwL1Yvb21Ec3F0WjF6MWtjTWdHQW5Fb2I0TjFSbVd5RFB5RlJlVUo5Zkp5ckNEQnpiSEZneXNZaExtdi9ualk2MTFGRmNJSzlDbmRFOTVFMEYzOEc1Syt0OXZzZllqOG9iUHFBeDI4WTl1RjRZMk5OQlBraTRxY3ZoMENCdi9KVkwwNURYSXF6cWdCbUQvK01jOTcyYU5RaHd2enRZQ3hGKzRoemlSMXl6WUNadERVU1F0UWRrNEl3anRBR2VJN1pncGhjYjFia2E0NTBpVjJISU9nYVl2a2xjVDM4SnVIKzhvMU4zODVhQVI5eEdHQnZpY2FNdXBrTzVSaWF6OE5NMGNPVThaV0I5QXhZbDB0ZHVYTWIydjJHdjZYTGlYbENrVjBldGVXcEdlbFBCQnkyZkZFeDg4MS81anhEK0xGSWtUWVdZeTZ2RmhiSGhUY2NXMEVEVUNocG1JTWtRektWSmRGbSs2d0txS1MvRnkyN0txUU8vUVZjL08yZUVFZWtaeWhFSG56U0hvQVN5c1ViQlROb2FpQ0JyRDhqQUdVY29BNFNIQ21xdHZCa3pkaFJuN0JzN2pVamFDS3hPWHo4bW5nSkpNbHFEUkFVZ21QU29zaWxDdnBFcGNhTzRhbHlyU3VOUFEyWHVPblpqb05WTmhkQ0RWT2MzUW9uejBVTW9JOVhyeHBzS3ZuS2pyNGZHR2RFTUZRS0VSRjlvRkFhd2U5R3hOYVNkOHl3djhBVmlQWWVQR25lWlBrTEFaYmZzYjZFc1dJWWtvTnp0akRwUG1rT1lxS0RkOUViQmxHME5RNUMxQjhncVVyL0tBRmZ3WEJNVzlXTGllMnFBZHBBM0VvY3M4bnJsOHg4M3hQZnpGdG1FamZCU040ejhtWnZjQjQ3TUtRWGRsUkhtNzdaYURqWGpQZTdPNDhiZTlCQ1JVOVNiQ3VWaFlkSHdZNS9xR05Wa3FBQStsWGRQblZUZE1rWUpTc3c0YjRwUTRMS1BlUzBua01INHJEZUlQTmViR0tvQ1BseXdHRVNlNGFGeWprRjNEbzNqQmJCS2xZSWlKSml5TFdGa3V2UUFaWUJkWXhRSGlweHhwWURKaEoxekkxMHFIQjh2ZUtCdmpkREl0blFuY3ZTNWphVE9MaHRGNDV0U1h5RG5qWmJIUDVld3pmaERLZWdsMXNPTTJXTW84ZDVVQUlXNVMrNFpLbmptWkYwNDZxWnN1MitiSkt6SUVXSzJ2Zmswd2ZPVXdkZ01hRXAxOGhYTHdCL09yNkNocWFvbXgvQlV1bnZBbmNOdHRXN0dhMnNVVE5tY01BUzU5QUJsZ09kR2EvY1NBb0RKRWwvQUo2bjNwZjZwMzFNOHNETFNra2ZZWFNNeWU1TnZaRW5lTWRRdXJwMXNZWWh4UWNJcUlCdFo4d3hyVmxBbXhwdUs0OVJMWXJpR0RCVXdEbFRMSG4xek1nOS92U1RWYzdta1hYUHhFUXN2b09tVVYvUHhYbllOOXpUMWFPWHlGcTNIRHNMN0FuY085OVJjbWV2WktKaThBbjZGSWNpbEJ5Z0RIQnRMTk9DVXhQeW9WenBINEpQVWZhRjg5cjhNWmlwTE1yYS9waUxzZ1FJakV3VUFyNzhEOWNObFB4YThuYmY1WWErdVV1eWVxQytud2tvU2NqSjVVekVxR0dobHFPQ2JEZ2s2RUR3eWRScWJmOXFYSnk1Wlp1MnlVQUZOMENqWVo4cFVBTk9CK0F5YkZDRis5NnpEdTlKVkpVTkdwWnM5cmxXZTBkZ2tIT0RqQlZsZkVCSk1XWDBZbWFJSHZNdStoLzduT3JLdStGY1pJRUJ6cHBPMms4WERzV0t4YjF2Q2dRTDhDVzk1aWdoUjQ5eHhBY0FKbDNYT3FKVW9XSlJLTXUxQzNXTXVLVWZVS3J2QTRvS0V4YkFYN2FPV0NsMndNL0Z0MzUwcTZVMUZyK0FBVFphS0VZZnRpT3V3blBHWUc5bU91cGRkNFZmNkYvaUNGaWdGbDJWTWNacnhOMHYyallxQm5NcW8rcndEemh3YXh3dWlSc0ZValJ0eDRJNzRyUWRCdkFlZ2RTUXVVbCtwRTBQU0FQbVd2NmlYMTgxZkVZbDcxN0Y2Nkk5eXVud1hDc1psc3Y4UDg0LzlDVjlRWUY2eHNBSWo0eGxnclBjT240dnk2eXd1WWY3ZmhDOEFTeERYamxsVi9sMHZ6cC85UHlYQmx3citJSG1RcDBhV2lqWlg2QzdQdndvb3BxNkRkRWMxL25SUEtuUEIyaUhmeXVIWHZYUVJNUENNdi9rZWk4ZUFjZzM0QW1jT3pRV2lSc0ZVU0Fua2ZBbmlQV0JiVUdENUw0VzNORUMrbmJtajFPQ3VSS3k2Z1pqN2NXd3Y4L0NJNDQ4TEpxbFp6RlFOUVh5QlVENDV1R1I5YlFhYW9Xb01Ga2ljejFGVmdSWVM0cWg5VTRJdkZVVXJOMUdXQ3ZFaXYzZ3luR2Nmdkd2cElkdlZvdTNXSXBjdDZMR096bzVQelBaSHIrNmtJdUxiWHI2SHMrYXZFdW5JSVV4cDMwUmlHd1ZUMVJPRUlONERWbnAyRTd6NHNLcExCS1FCOHBXS0haMEVJc1NtSWd5bUhvallCWG1ZVk9lSlF5UHJBREJPeTJLbVNnZnhCWDJoSkdnQWwzWHp1NUZ4UWV4ODBwMUZ0U3dUK0JtaFgvYS9WNjZaV1gycEtGcTVzZmdDc1dRakRsZjFMQXMrejVpNlJhM1V2WEZiNUF2NDM2NndUeTliSFVOSUZLWHZrK1FteGdXT0hFSTNRTWNMbWdWVGdSS0VJSmNlSUEyUUc5SU5wWWFZWW9pN1hqTFZnL1FUbll4Q1BhZEpxaW9Zd2hjQW9Yd3hHdndXdis0cDJUcXdhbmNST2tPdFVKOVhkN2RXMGFKQ3ZsUndIQkNGWmxYWktTNVlORnpYeEpsQU02L3pYYUV2NEpabFBGVmR4UThzQjVCY1pXVHk5N2xXbFRrMGp4ZFkxZ3NDZ3FsVkhYSWRQUWx5NlFIU0FQbVdLeklrYmxkQ3FlZFlQSzNiemRtcEw1eWtaaGF2ZFR0RCtJTHI4U29CREZuNGxWb0lFVlc1SUtGMUt3c0JacWxqZEdVbEtxWDdVdEVGdFhJcnNsQ3h5MUU3NGQ5UXNTN2Y1NHJLSmhUNkF2RjR3N2FWTFY4YzA0Z3ZjT053MjN6VU5BcW1CaU1FUVM0OVFCb2c5OTQ3V2cxWU80em5lREFKZlFHaTRlY2pPaFdGQ2llcEZzeGswVk51aUo1cmg4Tms5K0NjeTJJWEhTbGIvN3JzcnVwU1pTSHVmTkpyYTJWbEtxVDdVbkZjc0hLVDNRWkx4bE93ekxKcmpIOHJLSnJKVXVnTHdHUDc0ZVh3L001b2xodmh4dUdldVRadHNXc3hPQTBDcGxZNWhFeVhIaUFOa08reUhHazF0dVVFZlBWdHhuNDYrdjV4M3JPRCs1QjlYYzRNWmM1bjZlUUF2Z0NxdmlrRUpzZkk3bXZwTXJTTjNyZVNjYzM3dk9JQUFCTnlTVVJCVkFGK3g0YmZEQ0JRaVBDbFlsU3djaE5acU9CdW5MdmpzWFY2NWRLcUlsL1E2dkZxZk9acWF2bmFSYVhTdkdNWERnL01GellhQlZOckhvSWdseDRnRFpEdkl4eHBOY0FYeE8vc0hkeE92bjBLOHhiYlZUaEo3VnNIN2tKTUFGOXdMR2MxeVRHeTFBNEpyNmFiakJ4TXpUMitYeUFFd1RwclpoUE9yS0hXblM4VnZZS1ZtOGhHeFFBNFp4MTRRdVp3VzdrVlJiNEFXdFhuOVZnOGRUWDVNQXM5eWVaOHNoeU9rMUZ5b2tlallLSzJCaURJM2dOUUhTZ29EWkRQNnM1MC9MWWN3TU9Ic3Qvek9mWXkveWE2OWVwQ09Xc0NqenpPWHpNNjVmYmhOVWNBRzVZOWNwY0xrNTRCYTJOOVN5dlpUNHJMbVA5YjNBa1dsNFNQN2V2aWxweE9VWjVVRks3Y1dLazQ1NDIvdldIMWwwNmFGL2tDK0dxdStmcXRrMlRJRER6ZnpwUjV3aHltenJMWjdEb1ltS2l0QVdSYWV3Q3FBZ2VsQWZJL2lJb2dieWRyY1V2V25XRWs0RmdPSUZDY0NoYThQSDNLN2RETEY4Q0k1Q1NwaVcrSXduVlRWU3dENlJmTlJmeHVuTnYyZi9uM0MwQUN1TTNxRzRwU2t3cS9ubFFVcnR4RU5pcGdVWWl4TytrWGt5cG9tczVTNEF0Z0luY1BKaWh3bmFWTFZieUgzYUpzMFNmTElURE9IenNyKzRuS2pZS1oxTUYvQWhCazdRR29DaHhVQmdoOG9XRWNkUEU3UE51eWRkc2VDWUJpK1EvVGJ0NHFRL0lGWXk5ZklGK3I1c29Nd2Rac3JzWDZWUmV2ZDkraE1sZ011NHNRQ0JiMHBLSnc1UVptUzluTkF1RkMzeGxoM3VzMXBzQVhISEMvcVUvTjFKQVBQbTRuVSt6SmNnaUxhZndvVzF2UzNpaVlxSzBCQ0xMMkFGUUZEaW9EQkU5N1J5ZjBrNGZ1ZXY0RUlNN2NLNXFrcHI4THArWEg3eVA0K0FJWWVPbzMzZHJnQ2VBNlFoV0lvTXZYM3RKbDgrNWhNY3kyWlpHWHZYcThKeFdGS3pkd0RqVUxOcDlWc0F0YlY2dXV0TWlaN3d1Z0kvTU8xT01WWFhPVW1tU0hqbGl6Wkg1OWpoeUNMN3NEd2c3dUpSSWJCUk5wSFlBZ2x4NmdEQkFDNkdqVk1DRmdvNFNINGtucUZmWUl0Y3dJbm9KMVdNelR5RlA0YmxJYkR4M0ZpcXZSZ0ZqUXFJSGpxd0FVZjBpRXZ6eXA2QUtnK1VwWnFSaEJFWmUzclBMRTUvdUNYZmF3QTZYRXZpTGZtNjV4d1hpblJxbmlJbzRjd2xqOUJBUU9qeEtwallLWjFDRisvQWx5NlFIS0FHRmFwZ2Y3c0Y0VFAwYlcxWndjcTZqRHhaUFVUWmE3M09EdEMzckdwRjJJeTNxZXNXVU5RU3RmTHdSVjdkUXJXVkxLazRyam9wVWJHS1picU9nS1gvQm1pVjdseWJtK0FPeElITVRnSzlOMXQzZHovc2hHdVZZRk9SdzViTWZQSGRaSlJJWUg4eTk5WWNlbXJqOUJMajFBR1dDRTkwMWdvaElQRXBiemR3S0U3bnhHczI5cmhZaUQ0VjBuSnhIWWtQNG1Kd2VQempVeStOeUcwYzM1QUJtdTJ5bFpBKyt0ODVSQS92Nm9XRWZLeFB0SGVGTFJ4ODQ4bzQyVml2aGd4czFNWnRlSVhKcGd1ZitHRUhiTTJaRkRiRGZ4cStYRFJ6ZUI3aHp1aW1hc3FVRnVjRENoRzJXWGM2QlYvZ1M1OUFCdGdNRGJtUVMxTGVmZTROaC9Xa2JhZm9zbnFmQTRpRTBoVzlUWEY1eWJzMGp4NE1FckNLSkdtTUVjWmF2Mml3R3J2dTBuSWErMEp4VzlUUE54UlZZcWdGMjR6bkMrV3VFOFg5RHF5UU1tOFNwWUxlSGRrc2RSRGFHdUhFSitxR1ZUalp1RGc3a0xOQnhaR3VKTmtGTVBnS25RM1ZnSmFLQ2FCdytWbXhveTl2SXQrQVBkWC9qdFg3UG9Dc3ZUaGJPNWZFTTdoWUxsRGovUHlQaStuanhjRUt0MXdPV3hpNDZoSk9TNlprVDQzNERJU2h1UE5XcnlvNko0NVNibno4eU9PV1kxVkUwVnlhUHBmWnAvd2ZkT3FseWwyejF0bHBYeWwyZHk1bkJQR0hsWGRRLzczK3oxQUpPamszUkRVMzBQbVVLUVV3L1kxbVB0WTNWUUZMejRTYUlUd0NDdngwZEpIUHFCTGxpMDZ6aFdjbEFaRVJTMmtWM2FUbVhMTWJMV1UzM1k0Ly9qRHNvTkQxVituYUNvS05vS1llaUd4TVkyRktFV1B5cGczR3JNbWt5MStVbmprM1FVLy91WWhST0xiQUY3akoybTFsOGZ3S2NPa3hLQ0g5Mlo3SEtzc1phdksxanpWWTkwM2hUdUNsOXdjRjlWRVJyTUh2QmdCY2VYSUtjZWNLRGZKMTBjc1BmSHJUMVZ3NEw0QzR5Z0tiOHViaXN3a2dCZk9rdzlpNDBzZmJFWFkwVEJrWTFEdUlSQXhrUDNVc240MW1aazE1T3l2T3I5T1BOMUpmQUNRdnp2UXNkWGdDTjFVbFR5QzZQZW92YW1jcnZkK2xGeERIaDhxS0JDS3hXOGg2TGRvNExpaFVsV21tS0drNDJjRDhTa0hSNytmS0VnVytLcHpZblpNbGFOYytjUTloVDVSN1IyVkEyaHdSd0RXR29Hb21xQmdDOUIxWHZBbi8zMEc1eXhYL2owYjRyNjM1MnNBLzVGUEhrQkMxVlgvQ2ZaRTExYlgzejlEMFRLNDkvLzdSL0grcVB3cnMzYjhVTXg2RHBCK2ROQm01RzFVZG5FT2UyaEtEeHJ0bnk4SzEyRDR6MVloVDdWNEZpMk1Mc1hGYzkvOFBmSEFvSXYvSStmN2VSVVk2V0MrL0tNZzg4UlVCQmRSTk1EVWE0djFJUC9yQlpmSUpwLzR1eXNNTjA1MFoxREdHbmZpRGJRM0RBMG1PZUFqSFdRN0V0UTlSNndLeGxLeGlmL2o3RlBmZmRULzVDeDMxVUEvK0JBNXVHL3VCL2dMbTNPM1ZWaEdQYStxVzlrQ0JjRW1TY3kzdkpiWkdSY254SmZzQmZpb1dlb05XcHFROUdMQ3RCS1hXZUd2dnJHU2dVL0JOVFJlZXFHaW1qeTlRWFFEd05vaUZzMmN1ZndnTjF0NFcrMWhnWVQzTk9GL1Z5N0owSFZlOER1eGVHdDExNjdkVGlRY3hWd0EvejZIUVhkT3J2NEIvem1tYjhsL2tJZlhodFlabEFhVmhWdnZYZ29QbkdneXFDQWRZaXl6bml0OFhYcnNJWXZPSHhabEgvMXhZSDBCUmR4RE1pRVNPMndnRUtrVElBZ1RNcnozSjZuZEM4cURwaUE1RlZnVWh6dHNlbGlwUUkrUUdZM1FadUUvRGlyTDdoNCtTVnVXb2t2aUMzdHhZSHp1R0NaUGNxdnVFNUtIUTdoa0dzUG41c01EdVkvZXZqajltWjZFdVRUQTk3em1jSExuOTlSRU1QVVNnOFJudStwQjdIS1VCSlk5Rnk4c3hsWlNaVTRlUng2ZUhsY2Q1TWNhMVV4L0VTb2FOc21jUlVWMU5rOGFkS0NMS0hOME42M0ZvZnZIVDdhUjhyWjdkb1BUTHN2OEpNSks4Wm5TRzJ2b1BuNUt4amN1eTQwRGZ6TzZQa1pHV3l6ZGJ5YW55N3N2Qm1WRnVCeDN3d1ZBVjVNZ2piNTBWUU1TdGZaNW9ybGhlSFFhdGRlWUxiUWNnUnFnWmRNK0JPMjRYckFnYmxOTlhMMjBmM0NLUUJxc3ozb1oyVEw5dlVZZTFWVllwOHIzcmFySXFKMm5rYW9BRnU1VVZzalhkQ1BKaTNIRmpxb2VWelJKb3ZIaGVIUVp0ZCtZQzVaMXc3OVpNSWhXYXZVUEd5SzR0T2FyREs3ODhxWDBmVjdPY2pQeUs0WWE1MzVTbFpPYVhCRHNVeUhacWhZRHpNWjk2T3B1T205SU41SzF4R0dRNXRkKzRHNVpsMUo4Wk1KbndqWGkyY2FnbHFodGRSMEgxWVNIZVZzMkRZU3FzdndNN0oyNEtWRDk4Mm82aTB0eXhtV2loLzZaOWRFaFYxNVJyaXMrdUowUDVvS1pTK0U4VmFxamtBY1lyc09BK2E2OFIzdk1ES2pnRDFnSlRVT2dPVlVCV3ExZ0NlVmZrWTI4bHVzeUxSd2hNOWRaRktialFoS0JmQVl2d3JUTitlQWRadmdSMU5ocmV0aHZKV3FJeENIeUs0RGdia2FiN2pFaWdhU0NSK1UybEV0OXd5a3QwN2c1SU9yeEpIWEVNL0x5Rm9wVCthcWVqby9iRVpaeDNIcGZJM2NCNldDSDJiWUJ6Vmg0bkVXUWxzdm1vb1Y2UHAvZFFsWEVJeERiZGVCd055N2kvUU1KRE5rRDBqdjdXYi8zaXZTM3g3MDQ5TEx5RmJDVFpaRTI0Q2dlL1pHUG9IWW9GVEE1ckJZeDFrcGZKbWtlcXU4YUNxdXB1LzFMTW5JRHNhaHR1dEFZSTdPa0xLQlpJYnNBZkI5azNoZW1haDUxWDFaMGs4ZEx5UHIrdTFoSUdwRU1NeG1WRnBxMWZ1Z1ZJQXJFSDZ5SFdnQTdrVlRJUUt0SUdlaFZCWGhPTlIySFFiTTFrQXBDWUV3TXVFdDRoTXMxUzg4TklWWmoyR1gxTkR6T2RqbVpXVDljSHVydkkyd0dmVkNTVnViVEE1SXhRSTNOYjVVbFpKWlczMHZtZ3ByWFFsN3VpQWdoOUt1QTRHNWpyOWxFa2htRkxRSDdCa0hDaFpjUHBJaUtkNzFXYjd3TWJJRlEzZXBUdjFmMkl3eUJra0ZrbjV3dnlDeFpsSklLcmd2Z0dQbkt5elFPNWMrTkJYRDBRNnpvQ0VyQ2NpaHN1c3dZTFkvSkhYa3YyRmtodTBCc0ZpNHIzWDhuanFMY2V2c2pwYmdHdkl4c3F0aGR4UmROcVA2SjY0TkxjOGZrb29oMk5yTkNGNUdNUGF4eW5YSXkrRkRVNTdNT0g3NHFEamRMVFVraDhxdXc0QTVQTU5OQ1NNemNBK0FWeU02VWtsWWd6MlJZWWZmbnNmUkp4OGpPdy8wMEV1YU9xcStvZGp5R1FybElodVFpblB3QlRjaU9GSitsRnViVTRJUFRZVVZiUlYra3FHd3FDMHhLSWZTcm9PQXVXNGU0Z3NpTXdyY0F4YmdhMmZKeUJoZVRYclRCbkJaWE50akpkakR5RnFoSG5weCsyREh0L0tHNGdwK25iTU1uc3JwQWFtQUwyUjhwZlUzQnZYNHRDanNRWk5GR29ycUJ2V3FZVG1VZGgwRXpITmppc0EvWWVKUFVPQWVBSDlzZmNnZThrTnEzLzlUalAzckRxS3BjbkROWThuTnc4ZzI4ZXltc3JLNUdXRXo2aVEzTVpYUXJ1dzFVZ1dMYjhOUjBlSmpVUGc2WGRYMWoySzlHbnczYVJ3VXliQWNTcnNPQWVaaTZua1pRaVo4Qm4rL2pEakg5S1gvQUZaendVM25EeDFMeXV3SDllZDhIcjVnNURFMWtacnJYMWpacmQ2S251dmJuTHFld2xBNEtsWTRueGY3aGJVNUpIclFWRmpMZXRBREhhRTVsSFlkQU15MUQ2ZHdDQ0F6Q3RzRFlnV2YrdWN2RGk1ZStzODdLWFVyMzY1VWY2S21aZFkzc3VXdzU5VmNOcVBXdzFhTk1RbEd4WHZmdVBpeEl5elpLMXlmcHVKcUQ4eFpkSEhtMHRUUUhDcTdEZ3RtM0E1L21ZRjdRQ204MVRMMDhkNXB0U0pKcnZwR2R1eHpyQ0dyNDdENmhtSjBFR3BKTHF1R2QweDlLb3Fxcms5VGtkUm9yZjVEeENZM09JZk5nR2xUdlU1YzRCNVFSd1ZMbWVYYW04U3R1a2RObG9LT0x2bmZyNm44OGllc1VGa3dtSktvK2xRVU5hQTJUVVZDNFl2dFFhZDU0VGxzQnN4aVRDcW5CdTRCbGVzdHkzaGN1U09sSmRYOS9FRTM2S0lUSE9DcS9xdy9ZRUZOT0kySTUzMTlLb29xcmt0VGtVeDRjMnEvTU4weHNRRU9td0hUc1YwNTJRUDNnSnhhM0tNWFB1bGVKaTd4NzQvcWxmemhVRXZrb25yMUNta0ZaVndlUHhYRWhjNVNuNG9pVGVyU1ZDUXphdWxQOEJibXE1YllCSWZOZ0ZtdFBXVzV3dmFBc3RvdVQ3ckRadFJTYjRMZlFiczhqTGkzbERoMHg0eEtaQkJ3Mll5Q2tXallvVzFHRzRxb2d3QnhXQWMxS3BORzRObnFieWgrQWx4QjJOY2owOHJRZlMwRWlNTmFzRkdoRkFMVk42T0VLd2k2S1o1U2hXNXJJa0FjMWdTT2ltRUVZRFd3MnZ0OHJaL2tvNEpncC95eERoVDJRNEE0OU1PUFNzY0k5Q3QrRmZENU1mY0VqTjBoNEtZT2dUNXhPSFdjektCQ0ZUZWpudm90NFFqZ3Yzc3oyTWc1VjVrNG5IT0NuMUR6S214R3RaNyt4MFBwQ2ZpWEFlaWFNZ1NJd3lralpEYlZnUSs3WGZ5MXZPdnA3L3lOUC9tSjF6K3EvUUNFR3ZsNHdXeGlOeTFhRTRmVHdzUnM2d0diVVc1WDJOUFBzdzNlbEdoUEhFNEpFVE91eHRETkU3ai9LZW9aeDJjVzFDY09aNEdscWRjUk5xTWNyNU9wYjlObFU1QTR2R3lNTjlQZXZxTW5ZRUcvME5kTW15NmJWT0x3c2pIZVNIdmhTK1NPMTBVamVwRFErZ2dRaC9XeG81SWFnYTZqSjVCL3dGaExvTkNrRVNBT0o4M0FmTlIvM2RrWHdOOGpvbXVxRUNBT3A0b09Vb1lRSUFRSUFVS0FFQ0FFQ0FGQ2dCQWdCQWdCUW9BUUlBUUlBVUtBRUNBRUNBRkNnQkFnQkFnQlFvQVFJQVFJQVVLQUVDQUVDQUZDZ0JBZ0JBZ0JRb0FRSUFRSUFVS0FFQ0FFQ0FGQ2dCQWdCQWdCUW9BUUlBUUlBVUtBRUNBRUNBRkNnQkFnQkFnQlFvQVFJQVFJQVVLQUVDQUVDQUZDZ0JBZ0JBZ0JRb0FRSUFRSUFVS0FFQ0FFQ0FGQ2dCQWdCQWdCUW9BUUlBUUlBVUlnQjRIdmZkekpTY0hSNy9zS3ZxUHdkQ0ZBSEU0WEh6T3F6UUpqSitXcUwvYm9ieXlYb3pTcEhNVGhwSkNmcjNyWEdidGYycUsxTVNOZlVJclN4RElRaHhPRGZxNHEzbVRzckxoQnJYZDlhY0RJRnhTRE5ORlU0bkNpOE05TjVZdnNyWksybkRMMjhKUjhRUWxLazB3bURpZUovaHpWL2RTMWtzYjgzc3YvN2NZZStZSVNsQ2FhVEJ4T0ZQN0xWVG41Z3Rubm16aWNmUTZub1FWa1I5UEFncDhPeEtFZmZsUTZSb0RzYVBZdGdUaWNmUTZub1FWa1I5UEFncDhPeEtFZmZsUTZSb0RzYVBZdGdUaWNmUTZub1FWa1I5UEFncDhPeEtFZmZsUTZSb0RzYVBZdGdUaWNmUTZiYk1GM0hmNXlKZkZrUjVWZ21rZ200bkFpc005YnBUL0NYbVB2cjlJbzhnVlZVSnBJSHVKd0lyRFBXNld0M2trMGZGU2xWZVFMcXFBMGlUekU0U1JRbjc4Nk43OFJSU04yVktGaDVBc3FnRFNSTE1UaFJHQ2Z1MHJQYjBiUm1OM203VnFHVnhFejE3OVJMU1pmb0tDWXNnQnhPR1dFektnNlBYZ3RhY0R1Y2UydlpCd0JSRHhXN1NKZm9LQ1lzZ0J4T0dXRXpLWTZXOURYNFpNNFoxejdyVmR2WmEvUHFuYVJMMUJRVEZlQU9Kd3VQbVpWbXl0dlJ0RUtZekE0S0wzSUY1UkNOSmtNeE9Ga2NKKzNXcnQzb21nVlRRUUsya2Urb0FDY1NTWVJoNU5FZjM3cWZ2ZCtGTzB5R0J5VVgrUUx5akdhU0E3aWNDS3d6MldscCt4QmxYYVJMNmlDMG9UeUVJY1RBbjYrcW0xVitpSjZGSkV2bUY3ZWljUHA1V2FXTk50aWJLZUt2dVFMcXFBMG1UekU0V1J3bjdkYXI3S0xTazBpWDFBSnBvbGtJZzRuQXZ2Y1ZkcG1jQXk1d2tXK29BSklFOHBDSEU0SStEbXJ0cysrWEtsRjVBc3F3VFNSVE1UaFJHQ2Z1MG9IOGcrb3JYMHVlK3p3RnAwN25BWENpY05aWUducWRWeGsvQzNGVDhESlEzb2ZZZXJKeWxHUU9Nd0JocUtkRU5nUVM0Zjg5UmJyZTRxL3BJVFJIRUZCTVcwQjRuRGFHSmxOZmJyOGp5a3VQU3hYbm54Qk9VWVR5a0VjVGdqNE9hdjJtSDAxaWpiZUtXOFYrWUp5akNhVWd6aWNFUEJ6Vm0yZjNZa2kvbnBMMmJWTGYxdTFES0pKcFJPSGswSit2dW85WUhmaHkwWm41WTA2WUcrWFo2SWNrMENBT0p3RTZ2Tlg1eDVzS1M2WGZmeTA5Y3czL3dYNHlORi8vNnZQZE9ZUGdkbHZFWEU0K3h4T1F3czJZWTR3ZXFGRWsxMzErYk92bCtTazVBa2dRQnhPQVBRNXJMTFZlelIrMUNscDJDNDdmUG5XYTdkZVBLUTFneEtrSnBKTUhFNEU5dm1yZFBtTlh6eWF2MVpkcmhaZFlnNy9QNURQRzArM084TThBQUFBQUVsRlRrU3VRbUNDIgp9Cg=="/>
    </extobj>
    <extobj name="334E55B0-647D-440b-865C-3EC943EB4CBC-24">
      <extobjdata type="334E55B0-647D-440b-865C-3EC943EB4CBC" data="ewoJIkltZ1NldHRpbmdKc29uIiA6ICJ7XCJkcGlcIjpcIjYwMFwiLFwiZm9ybWF0XCI6XCJQTkdcIixcInRyYW5zcGFyZW50XCI6dHJ1ZSxcImF1dG9cIjpmYWxzZX0iLAoJIkxhdGV4IiA6ICJYRnNnYkNoY2JXRjBhR0ptZTNsOUxDQmNhR0YwZTF4dFlYUm9ZbVo3ZVgxOUtTQTlJQzBnWEhOMWJWOTdhajB4ZlY1eElIbGZhaUJjYkc5bklGeG9ZWFI3ZVgxZmFpQmNYUT09IiwKCSJMYXRleEltZ0Jhc2U2NCIgOiAiaVZCT1J3MEtHZ29BQUFBTlNVaEVVZ0FBQXowQUFBRDBCQU1BQUFCRFNWV25BQUFBTUZCTVZFWC8vLzhBQUFBQUFBQUFBQUFBQUFBQUFBQUFBQUFBQUFBQUFBQUFBQUFBQUFBQUFBQUFBQUFBQUFBQUFBQUFBQUF2M2FCN0FBQUFEM1JTVGxNQUlrUlVab21acTgzZDd6SjJ1eEREc25ickFBQUFDWEJJV1hNQUFBN0VBQUFPeEFHVkt3NGJBQUFkaTBsRVFWUjRBZTFkZTR4c1NWay9NM2ZtenAyWk96MGpCcU1Ya203WjRCOUVNdGNFRW9sQ1R6UmlTSUM1YUVMaUd1d0JFeEFUNkZFVC9pQ0dIaE5kOTI0Q2ZZblI5VjVrZTBTUnZTUGFJeEUxa05DdENiclpaTzFaSHhIV1NEZWk3Tk9kQzdLUGFYYTMvTlc3NnB3NjNkV1AwOTNYcmtwbVRqMisrcXJxOTFWOTMxZDFUcDhUUmZNVUZ0NVZ1L2M0aXY2bk9VK0R2bjNHdXQ0bXYxMTlMbG9rZTdkUG4rZXBweVh5N21paGV0SWdsK2RwMUxmTldCOGovNHUrWG5pbVRqcTNUWi9ucUtPNUdpbGd1QXVFbk0zUnFHK2ZvYTZTWjFobjIrVFoyNmZUYzlUVENybkdScnZMMU53Y0RmejJHT29TSVhDdEVYYkpTN2RIaitlcmw2ZmtlVDVndVk3bWEvZ3pQOXFTVkd2MXNQMlpRV0hsQ0xuRnVnWC9MV3gvWms5QU1EOG5yRmVJZEdhdmUzUGZvdzFDZGhnSUsySDdNNHVUWVpPUUxkYXZ0YkQ5bVVYNU5BamgzY3BMUDJFV2V6bS9mZHFXN25YWS9zemtKTmdWcHp0UmhSek9aQWZudkZPNzVEc2NnVHJabjNNb1puTDRSV0Yyc0EvYW1ja096bm1uR3VUYkRBRnNmN2dmTitkNHpOcndOOFg2V1NQZFdldGE2QThRT0U5ZVlEaTB5WE1CanhsRVlJRzhTSHUxUXFTZk1JTjluT3N1dGVqZDdZVXFJZCthYXhobWR2QXI1RStqWE91NWN0ait6S2lJV3VUZWF2ZHlMV3gvWmxRK3VRZnE5MTRPMjU4WmxZN28xcm13L1pscEFaMFAyNStabHM5cTJQN010SHhPdy9abnB1VlRETnVmbVpaUHVQc3owK0tCZXgzdS9zeXVoTDcrV2tJZTdzeHUvK2E4Wjl1RWhaTTVoMkZtaDcvZHZmbjcxNC9JbFpudFlPaFlRQ0FnRUJBSUNBUUVBZ0lCZ1lCQVFDQWdFQkFJQ0FRRUFnSUJnWUJBUUNBZ0VCQUlDQVFFQWdJQmdZQkFRQ0FnRUJBSUNNd1RBcGY0WXdZRC9QL3VQTUV6OWJHS3gwQUdrRS80eWVNa2hWWWNRREtDdERQSi9zMTdXNDNCNWRPY2Q4d21PZjVsTHA5VXBmWDA5N3pzZFYvK1FNMlU0dUVrK3pmM2JlRkh3RFRzOUFiaXlkYy93dW53bjc2NFBJUkpJZkFFeDczL0Q3Vy84WDRoSWZIcTJFbDFjTTdid1k4WWFmQjVUZnhUTlVZcVhyMDg1N2hOYlBobER2cWVSNFByZHpMYThLc0dENnpHUnJMSzVlTm5WUjZreE9HVjVXTUQzNE1SM3FITXdwWUhiUlNWUU1zL3plQkZIb2hHUjJDWHkrZkFpMU1PNmpDODFNb0xxbkVSNFRWSU5IaXVpc1Y2ZUdmNXVKRDM1Rk5qOG1FZi9QR284UmdoQng1a2dXUnNDRFM0ZlA3Y2syR0ZoQ05zVDZqR1EzYVJ5NGU5ODgyRDQzSjRiWVVIU3VNa2FYTUJOVDE1Vm02M2p6SzhvZUE1TWcreVN6c2VSR01tRVdjOHZtcHI0emI3VmVyNXJ0L2V3UXZWVlY4MTQ4WE5qMmlScjU5dXg0ODhxaDE2RXM0R1djVjM0dmwwTjFmN21BL1plR2xLWEVDK0J6ZDU4ZnJ5OFhZaUsyNGJ2cDZwc3dNYng3SHNTMmVkV0U3MnlRdGNQcjZ3TC91Y3BtYmZhMWNMQzNmODFQdXUxaTFNcTc3RGN2R0wydkhGdDA3dWN4Sm1tVG5ZR1U4VTJRQU0wTE5YM1BIbDkxMzl6QUFWVWtqL1BTVi9BYnRuQkZNK0t5TlpTM3dLeVdSR215MU80UVpMa1ExTGZGUXpaZXhHZG12ZlNBd1E1WVl1OVdhdE42ZU5CR2lpcXJoYllqSXFqV1RRMnlTeDIxdWV3bXVKem5QNStINk1kckZnSXVBZkg1ZDgyZ25RWkIvZStzNHFrVi9IWVhtTEl4MjNiNUJuNjkzNEFxcnh0N2ZMSmlkeXJYRUJYYzYyc1lWMy9oTGFHWG45UU9ta0xhQW93a2NqektQRUo4ak9DR05xazUzSHlSL0dHT1RURzQ5UmppK1o1L0xwZjV0NzFDWWZIWU44MnVTWDhZTHVsQUFWeDcvdXdjdXJvMWlMRmNxcTNkMnltN3JvYlFmc2VxT2tNT3RvR0dVd2ZzM2pyWEtqcnA4TjhwMWNMUTZhYWgyblZiZFVBcXRwbENsWG9icHRKYkdBNnVZQzFXMWxHcXN3K1l6azYvajFyejZ5ZkNyWTBHd2tRSk90US9rZHlIZ1VuWTd5Z2QwVjdrcVg0bk5oZHdvS1RwenhtS3BCajNLY3NkcW84cUVmSDRpaVNodzAyY2ROWWs2eWtjNEtLeTkyS05lbCtGeFlOV2VBYkRmajZ6cGZQOTVuUEVOM3B6cXFmQ3BzQTc4Y0IwMTJxRUd3dkdSWUgrVURvU3ZTa1M3RzVzSzVhVHdEMk9JQ09wRkR5K282cW54V3lOZFkxM1pqb01uK1lod3lHa0VOdnFRVGc4WXVTVE96WG0vYWRXdFR1TVV2em5neTkrMUhsVTlGdUJmblVoWlEyM1J5R3FPWW4vVWRLWlZYeW9pNHRrZ3pscE45TWxmbkN3Z2VTNlpoUlBrczFLK0k3bjNCUFpXczdVODdHMHQrU2c0enhjakpmSnZMNTVxemNIeVpJOG9uK2t2WmxZV21qSmxYMkZIdDQrUzhub3MxcS92RlY2WmhnTVFaejZpN2szNGpIRlUrZmZoYjI1K0wxbEZDbjVvREZDK2FPblNBZXFPUlZ2a0MyaG1OUzcvYUdjdkgydjZzanJRNzdUR1NxWHg1SjgvbE04cUd1OGVRWkZIRzh0azB0eitOckRZcWJYT1BKVWVXOVZXYzhXUjg4eTFqK1RUTTdVODVLeGgzcDNBRWh6MDVYMEI3bVU2RWpPWFRJcVNqK20vS1NtV09JNUpQdmNFeER1NXBQQWI2S1VNYWszNzVHY3ZIM1A3Z2RsTy8zZ3hadmlxKzREdGs5U0dyVGVTTUoyUDVtTnVmNWN6Y3JCWCtCZDhoY1I2NkdwUUREUWRETS9Db09JaDhYbjMxcmkwUGxnYUp0ZjI1WUxqWHE5Mmo2M2ZmZlJXZmxEaGs1SnY0dnNUZDE0L2N4eisxSXhUZWZmMUdYWnpqRU5TOWVxUGVVUTNCVkt2NEJDUDB4aVNDUEhmeWJYbnBrZTZ2K3RKR3RueHlQMzIxKzlHZnR5c3Z2TzBHdWZmdHlIc0wrbUxmaDN0Yi9UTUZtemlXd3ZaSFF5Ni84MDVwaE80R3gwTldCWDRlRFpxWTVZcC9OVmFHZjFJK1BOMVJOSmdHV1orenFMYU1pRHpqS1JoNS9hUHIxYTd4SmR1TDlaT2VWU3o1TEZVSkFSaWY3aGhWMXRzTWpZOUVqNUgzNUdyV0hjTy9JVGVOMCs4SEhVOStZSWJwQTVCdHc0cVBWejVSMzErOEd3TWFZM1NiVHhUZm56THdscmVmM1ZyUzUvaWxQcWJUbE05aWpmeG1KL3JQaWxXbFFwNzdVdTZ2Q2ZtNytnZHg2OFh3eHFKRjh1NW9WNTE0NHRVTnpjVFFzU3oyVkdiSnVKTjY0ZWlJamExN2RNREt4ZnB4ai9TZW96b2pQcnFmOCtLb21QZGVqQW1wbXB0QVJMeXV3akV4MHh0Zko1Y2p6Q2U1M3V0YVZNNDZwbndxNUJPVUppZXVqUDRIQ0h0Z3BzRmV0SUQrYkdrdURmeElkbE90aVRWVEZKSUkxZEFiRWRyR1drSVdtM3o3c25DaFJNN2VKQk9KSzN2U1NCOTF2WnlRMyttWVJCV2hKczI4U2NTcmZLbzBCMmpyQ2ZyVDRobzU0Vlh3cUdQdjV6VU4rVHdtbFJXV1NVRzBDQlhMbnBjQlFBZFJ0RzU2WUxrNm9GOVZubFBlcFdOYTVvS3J5MDV4M3V3T2lqNGRLYVlZSDA3TWdOZ1NuWXJ3MEVsSHh0bTFiQ3hOcXlEakJBWk53M2NIYUtheUIySnBkcWxHNmwxWnkyZEJLNG1pRWlyc3hBNXJIR29PMTg4M1dZTDlXNkdQNTIxS213MU5wOWFzcG1tYko5YXhCY1llWHRTUCtGVU5UYWdaeUZpUndyQW5VeGZpU3FIbE90bDc4bFZwNFFjbG8xR3ZiQXgrcjZzUVRhM1RtWVZWSXp3aC9KcjFWczlPYVBtc2FpeWh4d3E4Vmt2aTMxQlprbDJETnBGWE03bmk4bkdKQVNRNjFaUjEyYlZHRURvaUN5NllqSW9jNjhMOENUR21LR3JJNFVtYW9uRVhRK1pKNzRxMkVnOU5TVFRxdGN3NTczdnoyYURlT0xTUmtBcXN3a25QdWxvK0ZXTU8xZ2kzMUhqOFNzeHdNTHBtTTJwZlFYcGJTYVd1TkowbUErajZSUTdvMUk0dVFnd3JUcCtlYmtqbGFwR29CUFNBc2RGb3kwY1JaSGxETFhpWncwQ2dsWnloTnlhYVI5K1k4RU43MnhDVFM0TnFkTnc3T3VTWitmaWtOV2xwWE1rSENPaGU3NUxuR1NFeVJkTllpTnBXMExKMTVpcVU1ZnJDNm5pQlZUSC9XZHNmOENxWWhSRkVydVlSRnFMTjNxSkVvazZKUlNiYTJyTEw4NjVONG9kcEZXYzRLOWpWaDAraEt5ekUrcFBPc0V4QjFxc0djL1E0blJnbFNqNm5wcXUxS1JMWXY0Z0ZBSlZuNDMrZWVaVnExUUQ5cEtHenRqL2dZSGNGMHROTUs4YnNjSFc0UlltYnZDUjVuTFBaZS9XNUdJNHBEd0RUY00yWEhmTm50eFhXRlRYcEtJT2xHMWZpZkpSOFNpWWxWZ3RyRWN0WDNKNEdtTnEvcFV3MnFlQ2dzNFQ4VU9PV3dmc3RuMlkwaGsybmkzckxvSUFmVHdjbWpnUVFQN1lLNDRsVFNuekljMDhUVTJGVHJQZDRyZXpUR0RjTjJzL3AzZVE2MHdGbGhiV2EzNnhhUzZLdG1VajVBQ0N1MGxnUnBNSDAycVphRlZnZlJqbUlHbFFjd0Z4SVJTOVp5Z0QxQzdnMDFEeEJBaVBwNEdLRUVoM1pEc3ZvZTNhSzFhZDBiWW42K2xhWW5ueWtGMUt3K3BPYVdHYUNyTXU1SHJNS2RXbE5kSDBwSCtCdnpBRVlkaWFOSHZJcDdZRUpwTExQZWVXVjlxRnA1Ty9nMGpKRmtwVFBLY1g4R3FYSGc3L2FrV0FaOFg5c3NmRjdsWWhlamhWdkVsNFV5NTVFc2tFSFFZUS8xYmZCeFlkQkFxMGp0RkxNS3NSdFBHaWxmR0FxRENlRW90RkJhUS85OXRvdGxHOHJtNzlyS2FoTnJzdXM3UTlhb0N5TmdOVW45V09ycndZdlUySW1sNHRKWWF4SlBXbHdIeXk2a0xKWCtsSS9Oc3lLeHBWTDcwcVlxWWVjQXJGYkJtMDVNZkdVZklDb0lSOXNjQm1wNVI4NHp0RXJDcGVLVXFtMHZmTjhPVmhyRXVjRlJsZG9sRGsvYkozQ1BkdUpGY2FUZVhTSjY3VTFxNmVNYm5UNTFDaDdWeWpFT3hKUHQzbXR2blM2SHJDK3dsTzJWWWdXMzZTSlJFeXVuMjA1azNsK25Tc3U3SStGMTRhNW52VFBJRVlwTk52UVJYZDB3TWZhL2tSSitVUnNhQVZRTGlrNUkrRU9tQ3BDTGV6SzJhY0pzYzUxWXFnWUI5bnh2OW1QM1JPOEVsdmEvV2g1ZVZIcG1yeGxGVnkxcFh4MmxVNWtWRFV4VjRuY2RRS0JhNG42RUo4UVdzelFjVW9zL1pkMEhZZDhHZ1RoQkNRZU42Z2hiTkdabXZTek5lL1IxOC9QVWZhT2NQK1dic1VkZ3pWQnNKMWJONlhNclNnRkRkU1BaYTc3S3VWVFNzaUhpYU1sSjJaZVdScUREOVFubzJJL1kwd3VMMHg1VVV6ckpPMFBYVkxjSkJZdE5XeTBZRVNybEhncm9vZWpSaTZQcnFrUko0cXl6eWpSamgwTTBJN1dPaFhIV0d4R1VqNWx0UlJZZVUwWUxpeWJKc3NvdTJiSXBsS2tNVVBIMjBEeEhvL1IveURwNkJTTHNhbEhaMTVWS3VRWWdabmNwakRzUnhDcTFLbTZkS3J5b2JQc3JLTTcweSttdFE3TUx0dmw5NmdoNVZOeHk4ZSt2eERuVTFUTE0yYm9PR0ZEN201WTBpR2ZxRVlRdHFqRDJZbnpUcVF4VmRoaTJ6YVZwcUNhM3Y0SEhhQnVUdnhIeTRuZUd4bFFKSWM4NmJRS0JpV2lVajVZUC9wQmRuYmN4WGtVK2RRb2t1Yzdka1dhYWl1em5wZnJ6Q1JxV1NjR2lmTURrQll4Tkt3eC9HN2VyT2VPWTlveGY3QnRMa3BCdXRsM0hycDVqaWUzN2RMOTZheTFXakZXVWhxNWxBK3dOSGVJZ0lLYmpucUZQTE9WZTYxU1pCWWY3VDhYMVVveUNMVDRhS2ErYWFGSnNPeW9EOUh2Y0pSWHFGUGlEdVljakZBc25McTA3M3JLbHVaVnJ4cmIvUi9XRFF6TTNKckV1cFpNTnRUK0dsUDJWckxjeXBIeTJVM0k1NFRTWFh4bXZVMWhJYjlpMWVJSnczOHV1d3lkN2RWZ3NseU9NOEgrbVJyTGlqeUZpSmRiYVhRUjAyVEZKWXE4d3liSmt4ZGFLeDZhRnVNUkUwWDM1RTNsMmxMYUhDcWJvVXhKY3c4YzNkVkoxcEh5YWRpVEFBUGFvOFJyTDBVTEQ5VzY3UG1xUkdYRGY2NFpDdWFwZSs3L0lLV0YrT2k4V203U0JFdnVzSWo1cjQ2R3VqaXRPRFl6VStKc3NSMG1EMGRCdnUyWXdkenZCWDlIVUtpa05EVklOb1k1aUhOTm45dnVDdjZuaGxWb2RiL2lHSVN5UHhpODRSWlJrMWVnVEJxSDlIOUtnTVUvNUVWQStBVkpkSkg4V1pXZEJrQjg5SjVPL2tEUlhKRTA2bHFpNEwzWkVLNHFTVWI0RVdsWlR6bE5VclNNcDhpZnhQMGZOSFZwTU9lYVBod2k1Vm5VRTNPalc0aEtISE05TE1UaytvRXFORnc5NkNJdTQ5WTFpOXBPWUhudTh4elQwTFUvQlZORGZRM2hwN1QyUkMyeEpFV0tYekNEQ0ttNzBMWElXSUllQ3BLdTB4WTduejlJY3NnaUoxY2ozYzVBak90cUxwZTFWYWgralQ0c2NKaGdKT1VEYmNBbHdpZ3dWYm1NeTdjU05YUUcxbHlUcHd4RGQrSEZEanhPeWd2RlZIelZ5NXdHOCtaQXhQUUZGV2xJRm1nU0hjTndFUGlCbmM2bHNXazl2NE9tc2Z2cGZlZlg3aWxTMnBKb3E3QkNGOGVwZzVPVUR4YVNzUWRSalZaNnRiMUptQjREWjhQUVZVN1luYmN0T2gxWXNXTGJka3dQdGlZU2pzTVAvVnNCVEJQaGxNbkhkRE1sU2RzOHFKQ1prN2xXbkF1NlY5dktFek9zd3ZaOXFKRjM2QkVsbjIyMUdCaWwyR1NVcGFwME5RajVpTFVCNUpxY1l2R3N3M1pzQlhiejRSakhNV3ErdDhoTG5NYjhqK0ZoOTIzbU1FL2NzSVc2RFBZTzRack9VTEc2WTAra0NqT053TWdPNUZ5ak0wcWRvKzUzZWVkeTdCV0x4VjdyUis5cVVhVWtGMU5MU3NBMVNDaXdBczl2S1VQM0JHMFI1Z2pycDhpMDY0WnlIQnF5TnlhdlBCQ1BqeEJUeGRrczlWclVraldaWUNLS2lXTG1UaVJlSE5DNVJxZXFjcWY1aE5yK0xMTmw0TkxTYXYxZ3U2QW1Bb0FRV2dRYkN5Q2RFcUFGT1N4MHF5Rm9TdnVJd0tyZ2Y0UDlQMVVhY2xNM29CbGlXcEM0M3FzZzYwQ1Q2RmdiQmRTeXhRTmMzUFJleG9uSG1rYkwxSElNRkVyU1A4QndUbmpOTlFaU3pUSHF1ckszRFQxSUFIK0ZWMFNzZXgyLzFQbm9oMzQyaVFDOGlDWWpBOGl5bDNWS3RzcVlRdWtoM2hKZG9QNmNRMWxpZ0pJTFkwWC8xWkNscEtweUVXbWdRQzFIbzhEajlwRkJQYzdvd000MUd3VUhDL0JKcTdCMEdmblFBbGNTZmRQS0gwcnBtaWd1S1NRWmZPQkR3ei9ISzZPUWcxL1NzUDBrSlRwbGV5bElEWTNXQzdMYXNuUHVWOEc1STBuNHRZMHNseGpZL1FpSERZdWNad28yejJ4U3VZR2RhL1FEdUhSb2Qxb1k1akdOaUFBQkZHUmNYbUdpbE9wK0RUbmJZdm13dzFja1FRa0VNckJucG1RQnZiYTV4YWRNaEtIanBYeTdDUEVkUjh4eDVMbHc0VGwvbmhUL2k5YkdtR1h1Z3AvendCUWowRDB6dURqdWVCdWxHVVlCdFRWd3I2WVc2bXpmOFNoK3BpV3RBcXZIcllMQll1RzlINmhqeE4wUHZiZERjeGRxZk5ZdUtnT0dUSXE5Q3ArZ1pFYTR4Tlpacm5KVEdUcGVLQXhkaXh6a0tzYkp1NTRLQmcrNDV2RWxnVkYzSGFvUWxXcUp0Y1k0TlJJc2pBYXlqSllkVTc1L2UxOGd6MjFGTDY5L1BIYjNoMXNGb3pvbXRBaDhYaS9oeDBJLzl2VWZ4L2xEUjFMbDdwUWs3SG9zOC9sMXZZNXowNFU3ejZDRlQ4d1NZZWh3K2xucmN0YXMxSGtNQ3FKOXN5Nk5QM0QyajhvcnQ4cDJsZUsxc2pFUnJQU2tFcGk4eXFjYW9NMWNoV0R0dkFBdnpOTGlwM2FTUG9kRmYzaDc5Y2FSMURzWGEwd0trSzRNWmZKWm1zZzkvYkkzVjFGMlRlYUw2Nk1FUDNFa3pid3lkQ3dmaHE3SklrOVZuK2NSbHNJcDVpR1BtUC9SUzkyY0xuRExKKy8yRzlwc0k2d3JUeXBXSkdSdm1MWVczbFUvKzVjT1pxYWxISXQyMHNWNDRSL3U2WDd5UGJya2NYTXB2U1ZwS2FLWFAwSSsrZmI0YjM5Z0pvNDFEeDFiYyt5UDRZdEwxMDhUWWtLNE11azV6b2xKSmVLWUR4MUhkdVpaTUxEdWJ2cTFERFYrYUZKVyt0NE1NcWxaM0g0dUFOcTJreUNoR1czYk00Ti80U1J6ZmtyS2ViOGdXbmY2QnhDRVMvQVgzZDZFc3cvanpNVCs4dG9JL0RaanprN3M5NFVlbkdOUGFzTEIySEhXaWkyc3RaUnBCWGlUMWN0TzIzSE8wc3l5MW5uaVZIdXIvUldENUREV2E0MTBPeU13aEhZMFp4c1VmWE5BYnZHNW5TSmg2RE5Ma2ViamhrNDJXMUcrZkpSNy9ZK3dYTWlzSUl1TjYzbnpZWWpvRzJKemZPcFNrUFJjOGNDb09ySG9VTTUxRkQwcGhkSzJwekhNa1N6eEhVTFJWcEJRLzRkRzFkd1hSUUlkUFRIeVlZNHNjZWtpQThoZHNiaVh5Wmt1MTdHMVd6cE9mMFRMejB0TGJuMVNkb3JZWUpCTkZPcis4dUNjb1FNNnJCYXNsd1ZUbWxYbzBVVEp4aDNBbTdDVnljZDQzVVpNOHFtRzdyenFFWFh0bVFvN2RYdW9qUU9qVzlzZ2JpS050YlpqWk10b3pwNkhNanZySzV4cnB4THUwMjVGK255UWh6V3IwNnhDRDM3eERVdlJsQS80Q3lOZWlRR1VvZ1lwd05MZndhNlVHNk8wSmJGamRLc0dXam94VXRiYXNwSzZVU2Y3S0diTjN1Q3QwQ09RQTFhdFFXenJsV29WMGh1SjcvdXNYNEVVNWExTUxGVCthMkxCcUllaEswa1Z1NGx1MGpob0M0NzJjM1V6azlKU1ZlQzZmNFhzMCtRRzE2eWRVWHhJNXhxeldpd2I4NVNHOWpIVktxUVBZRHUySGJUZVVWQ1Izcis2elNBWTlUQjBxeExLUExwSkpYUEJmU0J3M3J3L0J4a1M1aGhVWlcyN3g2VVVyOSttR25jS3p2VjlRL0FFV054cVFUM3VXZlZUcllKRlpTVmk2TmtIbkZWNWs2Z2w5WnlvaXlsaWNURVNpOUlCWSt0bmk5NEl0SmFlSk0xYnVWUSt1TitBOCsrT0pEQ3VDMjRMWmxCa0VvVnpqZjU3aGY5dWFqSW9kbTRWR3ZHWm1Xb1ZkT1Y0REd0NHg4aTdaQW1pSmlZQWlQWU5JdnBjaUxReVZqWkxsTHM4ajA0ak9HNVlhb1VrRVc0eDdwaTVtQW5VY2R1VndqWEw2Qkk4c0RNbWtockV1UzRaK0t5UXN5YnRvRGpFMW4zdFlSVTBVVHhXSklhTGd0UFFFNE9nUXY2QXBmZ2h0bEhReTlDdGlrVU53VkNUVXBiM2FZM3FpUExmN3F1OFhSQWYwNXV5bDFXV0VkbDFyaXFESUpOb09hVTNqc1p5NWh3OEp5Ym9hOHpIRFdtbEhsYkJ3Vk5rb2RKSFZHbkxYcEhGUTFheVdJL2ZrdWxsNkJha3I0VTFVWGdTaCtOdXlDMzFSbS9MZlR2MyticGJsam4zcWxLOXppWUNZSXlaMjdzTisvdW45RUUzcHFzTGRxMFYrNHpNTGt4TmZUOGg3K0NGT1J5UFdtRFNCOTBRU3VSVG5FRDlyNUJERlU5RWltY2RsdmNZMWdUQ3h4TUV5RmlVWHA0b3pGRUZCMzI0NVNMZUdQaFV4TVZsMEx6dHVGTHZ3U0J2U2ZKeDhyZDR6eFFoSDR6VjJMU01SNnd3UGZtamhQd3VUbUp5UDR3ejBGK3d5SEsxRjdhaTlSSjV0bU5sMCtmdjltSTVSdktpdEJZbEN2bG5qUklkUGZjYk9zNWk5RTQ5NlRaanVUeFpkcDZrT2tuSGx3bGo0VHdKZExaUWU4bk16cFhKelRycHhzVVQ4WHZPSnFWZi9LL3F3SWIrUGJjVHEvQk4wcjFCeUo5MFl0bllnUlZpV1dheUpPNk01aDZxMy94RnM2QlgvS2xIdXI5bkxWNUZmTkd5aVNvNzQ4Z2d6dlg1V0E4WEhxcWYvV3ZCNk9DNTJqNVNiZmZabFVHWEVsMTQvVmVQeU0yN2ZpSlovRXJjL1BrWk0vc05GUHNOOTRtYXBGdU9teXRaTU55MTZMNFJQaHd6NzFwVmYrY2FqNEc0WjVacXJFZzNDUENDQ3lvbm93aFd6ZzU5Q01vNmUwNjAxUnJtbG5DQ2k4aFk3NlZMMHlxTm5JOGRIajNQOEFyd0pQclFWYW1yc1RxYytlbkQyaTZHbjlXa3ozRHMyZG14MUxtWTlZOFZENVk4eGRBbUgwb3hWNmxYRCtLNzl5UXQyM3pIajZLVFpLUG5iTkpIQ1paNzdFNTVFOS9uOU1PR2EvN1JNZkx5N2dHV2hIbisxTE9leDFLcllsWXY5VVd0Wnl0K2hSZm9RdDJObVVPL3FyY1YxUURPOVhxTkhYMzBIRjZwdXdXbjdrcFBtckVVMG85c2Z0Ti9hbzJselNrd0djUzVoaWJzdXovYklDKzJ5Y09UR0VpYi9BZDVjUm9hWnhLRFUyMDg3bjl5L1FhSXAvL3AraHRyOTc5RGNjOHljdTZyM2QvNmZ5OGUvRDdFOStTYWlTZjlzRGhMVWN3dmIxajgzaHNJQ1UzdVFicDYzS2VHa2laY3g0NUFpZTN5K3JQOXJ6YVZEdWwxR05tZlNhQVlGQUZQNS9wNzM4K2xRL3JzQmdkdFB0RDNRY0REdWM1OTd1K3JVanIwemxVSWswTUE5ejI3WDB3TG43dmpkVy85OHZ2dTBiSkI3R3h5ZlFzdFJSR2M2OEhDVkE2ZzVsZFNodUx5azVOMTgyZCtjWnZReU9GY0R4ajJKOVN6MEF4Rm9EU2dkQ1p3VnljSVJpTkFuODRkTEhSMTVSRExISUhUd1lRRGF1OGJFWm4zZlI0YXdBK2hCd3pmbWdkWXdoZ0RBZ0dCZ0VCQUlDQVFFQWdJQkFRQ0FnR0JnRUJBSUNBUUVBZ0lCQVFDQWdHQmdFQkFJQ0FRRUFnSUJBUUNBZ0dCZ0VCQUlDQVFFQWdJQkFRQ0FnR0JnSUJHWU9uR0ZaMUlqejNtOTB1N2RBYWhaRGdFV2w2L2NWeXNoVjh2RElmdnFMV01qOEdsc3pyWHBpK0VDR0VLQ0tSOGdNM29TZTVsYjY0UDhCSS9vMmFJam81QXVkOUxxYUlLZmpwWENldG5kS2lINHJENHBuN1ZQbnp6MTQ4YlFUNzlZSnBxZVpEUFZPSHYyM2lRVDErSXBrb1E1RE5WK1BzMkh1VFRGNktwRWdUNVRCWCt2bzBIK2ZTRmFLb0VRVDdUZ0QvM3dORmRIYStHZzN5OFlCb3pVYXY3RmM5UDJnVDVqQmw2SDNZYjNRSmVVMUh3SVEzeThVRnB6RFQwQXlSNXY3ZnVCZm1NR1hzUGRpdjBmYUtuNHNOdkYzRkVuUWgvcExnRStTZ29KaGJadmc5TjVjWHR1ZFdFY0pDaFh3Z2I1RE14c2NpR2NuWDZQc1NpV0Q5TFY2OG53ejlKV255S0l0eWZVMkJNSnJMTXZwZFNOajhFbTk1d2tFODZOaG1WckxFWDZ0VGtWNlo2dHhMazB4dWZERXFYTG9NcFBqVHQ5ZmhPa0U4R0V2QmcyZWNUWVlwRGtJK0NZcUlSZk9yVHE3MGdIeStZeGs2MDZ2bDF3Q0Nmc1VQdnhmRFUwMjhPOHZHQ2MreEVSYy9QendYNWpCMTZMNGErbjVvUDh2R0NjK3hFNmtQazU3NmFQRDY0SHM0UHhnNzRZQXoxcCtiRCtkdGd5RTJHR3ArWW9ZZHdDTTd6NnovbVpmZ2Y5SnVDWXBJUnZPVGZyN2tnSHorY3hreTFadHhDNk1rNnlLY25QRmtWNWoyM1A5RzJMMkZXUFoxUHZydWUyeDk4R24wcVgyK2ZUNm5vVVh0dGYzSlB2K0xWdUpuNmEzL3hkRWZYRExGSklLQzJQNzBhMjFhM3ZzTTkxRjQ0amI5TWIzOTY4ZDRtUnpldjMzMzl4bEd3UWIxZ3lxQk1iMzh5WUI1WWpvekFDZ2tmWFJvWnhBd1piSkpuTStRZVdJK0tRTkhyM1JTanRoTHFENDdBdWRvK0tyWEp0Y0dyaGhvVFFLQklmN2V3SHI3Sk9BR29oMnFpU24zbDFXQitoZ0p2QXBYWVcxMUs1R1FDVFlVbWhrQ2dTcHJSa3UvaDlSRDhRNVhSRUNoMXQzSmx2MGRIUjJzbzFCNEtnUTN5WXBzOFBGVFZVR2tTQ0x5eGR2ODdKdEhPSk5yNFAwRXdiOXBzY0R6MUFBQUFBRWxGVGtTdVFtQ0M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</Words>
  <Application>WPS 演示</Application>
  <PresentationFormat>宽屏</PresentationFormat>
  <Paragraphs>104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Heiti SC Light</vt:lpstr>
      <vt:lpstr>Wingdings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Office 主题​​</vt:lpstr>
      <vt:lpstr>感知机</vt:lpstr>
      <vt:lpstr>感知机（perceptron）</vt:lpstr>
      <vt:lpstr>感知机模型</vt:lpstr>
      <vt:lpstr>几何解释</vt:lpstr>
      <vt:lpstr>感知机学习策略</vt:lpstr>
      <vt:lpstr>感知机学习策略</vt:lpstr>
      <vt:lpstr>感知机学习算法</vt:lpstr>
      <vt:lpstr>感知机学习算法</vt:lpstr>
      <vt:lpstr>感知机学习算法</vt:lpstr>
      <vt:lpstr>例题</vt:lpstr>
      <vt:lpstr>softmax回归</vt:lpstr>
      <vt:lpstr>预测</vt:lpstr>
      <vt:lpstr>损失函数</vt:lpstr>
      <vt:lpstr>多层感知机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lezhang.thu</dc:creator>
  <cp:lastModifiedBy>章乐</cp:lastModifiedBy>
  <cp:revision>425</cp:revision>
  <dcterms:created xsi:type="dcterms:W3CDTF">2023-03-23T01:34:03Z</dcterms:created>
  <dcterms:modified xsi:type="dcterms:W3CDTF">2023-03-23T01:34:03Z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A30B96C402276615375F0C634AAD5DF4</vt:lpwstr>
  </property>
</Properties>
</file>