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56" r:id="rId3"/>
    <p:sldId id="335" r:id="rId5"/>
    <p:sldId id="336" r:id="rId6"/>
    <p:sldId id="337" r:id="rId7"/>
    <p:sldId id="338" r:id="rId8"/>
    <p:sldId id="339" r:id="rId9"/>
    <p:sldId id="340" r:id="rId10"/>
    <p:sldId id="341" r:id="rId11"/>
    <p:sldId id="342"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nRMkbI/JhS9sMSMzpT7ZdA==" hashData="KUNI+WCAhCRcHbg/uU9irT9AX8k="/>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ustomXml" Target="../customXml/item1.xml"/><Relationship Id="rId17" Type="http://schemas.openxmlformats.org/officeDocument/2006/relationships/customXmlProps" Target="../customXml/itemProps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Heiti SC Light" panose="02000000000000000000" charset="-122"/>
                <a:ea typeface="Heiti SC Light" panose="02000000000000000000"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朴素贝叶斯法</a:t>
            </a:r>
            <a:endParaRPr lang="zh-CN" altLang="en-US"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基本</a:t>
            </a:r>
            <a:r>
              <a:rPr lang="zh-CN" altLang="en-US"/>
              <a:t>方法</a:t>
            </a:r>
            <a:endParaRPr lang="zh-CN" altLang="en-US"/>
          </a:p>
        </p:txBody>
      </p:sp>
      <p:sp>
        <p:nvSpPr>
          <p:cNvPr id="3" name="内容占位符 2"/>
          <p:cNvSpPr>
            <a:spLocks noGrp="1"/>
          </p:cNvSpPr>
          <p:nvPr>
            <p:ph idx="1"/>
          </p:nvPr>
        </p:nvSpPr>
        <p:spPr/>
        <p:txBody>
          <a:bodyPr/>
          <a:p>
            <a:r>
              <a:rPr lang="zh-CN" altLang="en-US"/>
              <a:t>基于贝叶斯定理与特征条件独立假设的分类方法</a:t>
            </a:r>
            <a:endParaRPr lang="zh-CN" altLang="en-US"/>
          </a:p>
          <a:p>
            <a:r>
              <a:rPr lang="zh-CN" altLang="en-US"/>
              <a:t>输出空间为类标记</a:t>
            </a:r>
            <a:r>
              <a:rPr lang="zh-CN" altLang="en-US"/>
              <a:t>集合</a:t>
            </a:r>
            <a:endParaRPr lang="zh-CN" altLang="en-US"/>
          </a:p>
          <a:p>
            <a:endParaRPr lang="zh-CN" altLang="en-US"/>
          </a:p>
          <a:p>
            <a:endParaRPr lang="zh-CN" altLang="en-US"/>
          </a:p>
          <a:p>
            <a:r>
              <a:rPr lang="zh-CN" altLang="en-US"/>
              <a:t>朴素贝叶斯法分类时，对给定的输入$x$，通过学习到的模型计算后验概率分布$P(Y=c_k|X=x)$，将后验概率最大的类作为$x$的类输出</a:t>
            </a:r>
            <a:endParaRPr lang="zh-CN" altLang="en-US"/>
          </a:p>
        </p:txBody>
      </p:sp>
      <p:pic>
        <p:nvPicPr>
          <p:cNvPr id="4" name="334E55B0-647D-440b-865C-3EC943EB4CBC-25" descr="wpsoffice"/>
          <p:cNvPicPr>
            <a:picLocks noChangeAspect="1"/>
          </p:cNvPicPr>
          <p:nvPr/>
        </p:nvPicPr>
        <p:blipFill>
          <a:blip r:embed="rId1"/>
          <a:srcRect/>
          <a:stretch>
            <a:fillRect/>
          </a:stretch>
        </p:blipFill>
        <p:spPr>
          <a:xfrm>
            <a:off x="5351145" y="3028950"/>
            <a:ext cx="3331845" cy="474345"/>
          </a:xfrm>
          <a:prstGeom prst="rect">
            <a:avLst/>
          </a:prstGeom>
        </p:spPr>
      </p:pic>
      <p:cxnSp>
        <p:nvCxnSpPr>
          <p:cNvPr id="5" name="直接箭头连接符 4"/>
          <p:cNvCxnSpPr/>
          <p:nvPr/>
        </p:nvCxnSpPr>
        <p:spPr>
          <a:xfrm flipH="1" flipV="1">
            <a:off x="4662805" y="2629535"/>
            <a:ext cx="499745" cy="39941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6" name="334E55B0-647D-440b-865C-3EC943EB4CBC-26" descr="wpsoffice"/>
          <p:cNvPicPr>
            <a:picLocks noChangeAspect="1"/>
          </p:cNvPicPr>
          <p:nvPr/>
        </p:nvPicPr>
        <p:blipFill>
          <a:blip r:embed="rId2"/>
          <a:stretch>
            <a:fillRect/>
          </a:stretch>
        </p:blipFill>
        <p:spPr>
          <a:xfrm>
            <a:off x="4891405" y="5243830"/>
            <a:ext cx="6791943" cy="746760"/>
          </a:xfrm>
          <a:prstGeom prst="rect">
            <a:avLst/>
          </a:prstGeom>
        </p:spPr>
      </p:pic>
      <p:sp>
        <p:nvSpPr>
          <p:cNvPr id="7" name="文本框 6"/>
          <p:cNvSpPr txBox="1"/>
          <p:nvPr/>
        </p:nvSpPr>
        <p:spPr>
          <a:xfrm>
            <a:off x="340995" y="5910580"/>
            <a:ext cx="2722880" cy="706755"/>
          </a:xfrm>
          <a:prstGeom prst="rect">
            <a:avLst/>
          </a:prstGeom>
          <a:noFill/>
        </p:spPr>
        <p:txBody>
          <a:bodyPr wrap="none" rtlCol="0">
            <a:spAutoFit/>
          </a:bodyPr>
          <a:p>
            <a:pPr algn="l"/>
            <a:r>
              <a:rPr lang="zh-CN" altLang="en-US" sz="4000">
                <a:latin typeface="Heiti SC Light" panose="02000000000000000000" charset="-122"/>
                <a:ea typeface="Heiti SC Light" panose="02000000000000000000" charset="-122"/>
                <a:cs typeface="Heiti SC Light" panose="02000000000000000000" charset="-122"/>
              </a:rPr>
              <a:t>贝叶斯定理</a:t>
            </a:r>
            <a:endParaRPr lang="zh-CN" altLang="en-US" sz="4000">
              <a:latin typeface="Heiti SC Light" panose="02000000000000000000" charset="-122"/>
              <a:ea typeface="Heiti SC Light" panose="02000000000000000000" charset="-122"/>
              <a:cs typeface="Heiti SC Light" panose="02000000000000000000" charset="-122"/>
            </a:endParaRPr>
          </a:p>
        </p:txBody>
      </p:sp>
      <p:cxnSp>
        <p:nvCxnSpPr>
          <p:cNvPr id="8" name="直接箭头连接符 7"/>
          <p:cNvCxnSpPr/>
          <p:nvPr/>
        </p:nvCxnSpPr>
        <p:spPr>
          <a:xfrm flipV="1">
            <a:off x="3096895" y="5610225"/>
            <a:ext cx="1682115" cy="44958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条件独立性的假设</a:t>
            </a:r>
            <a:endParaRPr lang="zh-CN" altLang="en-US"/>
          </a:p>
        </p:txBody>
      </p:sp>
      <p:sp>
        <p:nvSpPr>
          <p:cNvPr id="3" name="内容占位符 2"/>
          <p:cNvSpPr>
            <a:spLocks noGrp="1"/>
          </p:cNvSpPr>
          <p:nvPr>
            <p:ph idx="1"/>
          </p:nvPr>
        </p:nvSpPr>
        <p:spPr/>
        <p:txBody>
          <a:bodyPr/>
          <a:p>
            <a:r>
              <a:rPr lang="zh-CN" altLang="en-US">
                <a:cs typeface="Heiti SC Light" panose="02000000000000000000" charset="-122"/>
                <a:sym typeface="+mn-ea"/>
              </a:rPr>
              <a:t>条件概率分布$P(X=x|Y=c_k)$有指数级数量的参数，其估计实际是不可行的</a:t>
            </a:r>
            <a:endParaRPr lang="zh-CN" altLang="en-US">
              <a:cs typeface="Heiti SC Light" panose="02000000000000000000" charset="-122"/>
              <a:sym typeface="+mn-ea"/>
            </a:endParaRPr>
          </a:p>
          <a:p>
            <a:r>
              <a:rPr lang="zh-CN" altLang="en-US">
                <a:cs typeface="Heiti SC Light" panose="02000000000000000000" charset="-122"/>
                <a:sym typeface="+mn-ea"/>
              </a:rPr>
              <a:t>事实上，假设</a:t>
            </a:r>
            <a:r>
              <a:rPr lang="en-US" altLang="zh-CN">
                <a:cs typeface="Heiti SC Light" panose="02000000000000000000" charset="-122"/>
                <a:sym typeface="+mn-ea"/>
              </a:rPr>
              <a:t>$x^{(j)}$</a:t>
            </a:r>
            <a:r>
              <a:rPr lang="zh-CN" altLang="en-US">
                <a:cs typeface="Heiti SC Light" panose="02000000000000000000" charset="-122"/>
                <a:sym typeface="+mn-ea"/>
              </a:rPr>
              <a:t>可取值有</a:t>
            </a:r>
            <a:r>
              <a:rPr lang="en-US" altLang="zh-CN">
                <a:cs typeface="Heiti SC Light" panose="02000000000000000000" charset="-122"/>
                <a:sym typeface="+mn-ea"/>
              </a:rPr>
              <a:t>$S_j$</a:t>
            </a:r>
            <a:r>
              <a:rPr lang="zh-CN" altLang="en-US">
                <a:cs typeface="Heiti SC Light" panose="02000000000000000000" charset="-122"/>
                <a:sym typeface="+mn-ea"/>
              </a:rPr>
              <a:t>个，</a:t>
            </a:r>
            <a:r>
              <a:rPr lang="en-US" altLang="zh-CN">
                <a:cs typeface="Heiti SC Light" panose="02000000000000000000" charset="-122"/>
                <a:sym typeface="+mn-ea"/>
              </a:rPr>
              <a:t>$Y$</a:t>
            </a:r>
            <a:r>
              <a:rPr lang="zh-CN" altLang="en-US">
                <a:cs typeface="Heiti SC Light" panose="02000000000000000000" charset="-122"/>
                <a:sym typeface="+mn-ea"/>
              </a:rPr>
              <a:t>可取值有</a:t>
            </a:r>
            <a:r>
              <a:rPr lang="en-US" altLang="zh-CN">
                <a:cs typeface="Heiti SC Light" panose="02000000000000000000" charset="-122"/>
                <a:sym typeface="+mn-ea"/>
              </a:rPr>
              <a:t>$K$</a:t>
            </a:r>
            <a:r>
              <a:rPr lang="zh-CN" altLang="en-US">
                <a:cs typeface="Heiti SC Light" panose="02000000000000000000" charset="-122"/>
                <a:sym typeface="+mn-ea"/>
              </a:rPr>
              <a:t>个，那么参数个数为</a:t>
            </a:r>
            <a:endParaRPr lang="zh-CN" altLang="en-US"/>
          </a:p>
          <a:p>
            <a:r>
              <a:rPr lang="zh-CN" altLang="en-US"/>
              <a:t>条件独立假设等于是说用于分类的特征在类确定的条件下都是条件独立的</a:t>
            </a:r>
            <a:endParaRPr lang="zh-CN" altLang="en-US"/>
          </a:p>
        </p:txBody>
      </p:sp>
      <p:pic>
        <p:nvPicPr>
          <p:cNvPr id="4" name="334E55B0-647D-440b-865C-3EC943EB4CBC-27" descr="wpsoffice"/>
          <p:cNvPicPr>
            <a:picLocks noChangeAspect="1"/>
          </p:cNvPicPr>
          <p:nvPr/>
        </p:nvPicPr>
        <p:blipFill>
          <a:blip r:embed="rId1"/>
          <a:stretch>
            <a:fillRect/>
          </a:stretch>
        </p:blipFill>
        <p:spPr>
          <a:xfrm>
            <a:off x="928370" y="4710430"/>
            <a:ext cx="10335276" cy="1809750"/>
          </a:xfrm>
          <a:prstGeom prst="rect">
            <a:avLst/>
          </a:prstGeom>
        </p:spPr>
      </p:pic>
      <p:pic>
        <p:nvPicPr>
          <p:cNvPr id="6" name="334E55B0-647D-440b-865C-3EC943EB4CBC-34" descr="wpsoffice"/>
          <p:cNvPicPr>
            <a:picLocks noChangeAspect="1"/>
          </p:cNvPicPr>
          <p:nvPr/>
        </p:nvPicPr>
        <p:blipFill>
          <a:blip r:embed="rId2"/>
          <a:stretch>
            <a:fillRect/>
          </a:stretch>
        </p:blipFill>
        <p:spPr>
          <a:xfrm>
            <a:off x="5905500" y="441325"/>
            <a:ext cx="1395413" cy="1143000"/>
          </a:xfrm>
          <a:prstGeom prst="rect">
            <a:avLst/>
          </a:prstGeom>
        </p:spPr>
      </p:pic>
      <p:cxnSp>
        <p:nvCxnSpPr>
          <p:cNvPr id="7" name="直接箭头连接符 6"/>
          <p:cNvCxnSpPr/>
          <p:nvPr/>
        </p:nvCxnSpPr>
        <p:spPr>
          <a:xfrm flipV="1">
            <a:off x="3564890" y="1458595"/>
            <a:ext cx="2139950" cy="195262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style.rotation</p:attrName>
                                        </p:attrNameLst>
                                      </p:cBhvr>
                                      <p:tavLst>
                                        <p:tav tm="0">
                                          <p:val>
                                            <p:fltVal val="360"/>
                                          </p:val>
                                        </p:tav>
                                        <p:tav tm="100000">
                                          <p:val>
                                            <p:fltVal val="0"/>
                                          </p:val>
                                        </p:tav>
                                      </p:tavLst>
                                    </p:anim>
                                    <p:animEffect transition="in" filter="fade">
                                      <p:cBhvr>
                                        <p:cTn id="22" dur="500"/>
                                        <p:tgtEl>
                                          <p:spTgt spid="7"/>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 calcmode="lin" valueType="num">
                                      <p:cBhvr>
                                        <p:cTn id="27" dur="500" fill="hold"/>
                                        <p:tgtEl>
                                          <p:spTgt spid="6"/>
                                        </p:tgtEl>
                                        <p:attrNameLst>
                                          <p:attrName>style.rotation</p:attrName>
                                        </p:attrNameLst>
                                      </p:cBhvr>
                                      <p:tavLst>
                                        <p:tav tm="0">
                                          <p:val>
                                            <p:fltVal val="360"/>
                                          </p:val>
                                        </p:tav>
                                        <p:tav tm="100000">
                                          <p:val>
                                            <p:fltVal val="0"/>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3" grpId="2"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分母对所有</a:t>
            </a:r>
            <a:r>
              <a:rPr lang="en-US" altLang="zh-CN"/>
              <a:t>$c_k$</a:t>
            </a:r>
            <a:r>
              <a:rPr lang="zh-CN" altLang="en-US"/>
              <a:t>都是相同</a:t>
            </a:r>
            <a:r>
              <a:rPr lang="zh-CN" altLang="en-US"/>
              <a:t>的</a:t>
            </a:r>
            <a:endParaRPr lang="zh-CN" altLang="en-US"/>
          </a:p>
        </p:txBody>
      </p:sp>
      <p:sp>
        <p:nvSpPr>
          <p:cNvPr id="3" name="内容占位符 2"/>
          <p:cNvSpPr>
            <a:spLocks noGrp="1"/>
          </p:cNvSpPr>
          <p:nvPr>
            <p:ph idx="1"/>
          </p:nvPr>
        </p:nvSpPr>
        <p:spPr/>
        <p:txBody>
          <a:bodyPr/>
          <a:p>
            <a:endParaRPr lang="zh-CN" altLang="en-US"/>
          </a:p>
        </p:txBody>
      </p:sp>
      <p:pic>
        <p:nvPicPr>
          <p:cNvPr id="4" name="334E55B0-647D-440b-865C-3EC943EB4CBC-28" descr="wpsoffice"/>
          <p:cNvPicPr>
            <a:picLocks noChangeAspect="1"/>
          </p:cNvPicPr>
          <p:nvPr/>
        </p:nvPicPr>
        <p:blipFill>
          <a:blip r:embed="rId1"/>
          <a:stretch>
            <a:fillRect/>
          </a:stretch>
        </p:blipFill>
        <p:spPr>
          <a:xfrm>
            <a:off x="1646555" y="3420745"/>
            <a:ext cx="8517575" cy="900113"/>
          </a:xfrm>
          <a:prstGeom prst="rect">
            <a:avLst/>
          </a:prstGeom>
        </p:spPr>
      </p:pic>
      <p:pic>
        <p:nvPicPr>
          <p:cNvPr id="6" name="334E55B0-647D-440b-865C-3EC943EB4CBC-29" descr="wpsoffice"/>
          <p:cNvPicPr>
            <a:picLocks noChangeAspect="1"/>
          </p:cNvPicPr>
          <p:nvPr/>
        </p:nvPicPr>
        <p:blipFill>
          <a:blip r:embed="rId2"/>
          <a:stretch>
            <a:fillRect/>
          </a:stretch>
        </p:blipFill>
        <p:spPr>
          <a:xfrm>
            <a:off x="2700020" y="2129155"/>
            <a:ext cx="6791943" cy="746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极大似然估计</a:t>
            </a:r>
            <a:endParaRPr lang="zh-CN" altLang="en-US"/>
          </a:p>
        </p:txBody>
      </p:sp>
      <p:sp>
        <p:nvSpPr>
          <p:cNvPr id="3" name="内容占位符 2"/>
          <p:cNvSpPr>
            <a:spLocks noGrp="1"/>
          </p:cNvSpPr>
          <p:nvPr>
            <p:ph idx="1"/>
          </p:nvPr>
        </p:nvSpPr>
        <p:spPr/>
        <p:txBody>
          <a:bodyPr/>
          <a:p>
            <a:r>
              <a:rPr lang="zh-CN" altLang="en-US"/>
              <a:t>先验概率$P(Y=c_k)$的极大似然估计是</a:t>
            </a:r>
            <a:endParaRPr lang="zh-CN" altLang="en-US"/>
          </a:p>
          <a:p>
            <a:endParaRPr lang="zh-CN" altLang="en-US"/>
          </a:p>
          <a:p>
            <a:endParaRPr lang="zh-CN" altLang="en-US"/>
          </a:p>
          <a:p>
            <a:endParaRPr lang="zh-CN" altLang="en-US"/>
          </a:p>
          <a:p>
            <a:pPr marL="0" indent="0">
              <a:buNone/>
            </a:pPr>
            <a:endParaRPr lang="zh-CN" altLang="en-US"/>
          </a:p>
        </p:txBody>
      </p:sp>
      <p:pic>
        <p:nvPicPr>
          <p:cNvPr id="4" name="334E55B0-647D-440b-865C-3EC943EB4CBC-30" descr="wpsoffice"/>
          <p:cNvPicPr>
            <a:picLocks noChangeAspect="1"/>
          </p:cNvPicPr>
          <p:nvPr/>
        </p:nvPicPr>
        <p:blipFill>
          <a:blip r:embed="rId1"/>
          <a:stretch>
            <a:fillRect/>
          </a:stretch>
        </p:blipFill>
        <p:spPr>
          <a:xfrm>
            <a:off x="2501900" y="2546350"/>
            <a:ext cx="7187565" cy="1306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极大似然估计</a:t>
            </a:r>
            <a:endParaRPr lang="zh-CN" altLang="en-US"/>
          </a:p>
        </p:txBody>
      </p:sp>
      <p:sp>
        <p:nvSpPr>
          <p:cNvPr id="3" name="内容占位符 2"/>
          <p:cNvSpPr>
            <a:spLocks noGrp="1"/>
          </p:cNvSpPr>
          <p:nvPr>
            <p:ph idx="1"/>
          </p:nvPr>
        </p:nvSpPr>
        <p:spPr/>
        <p:txBody>
          <a:bodyPr/>
          <a:p>
            <a:r>
              <a:rPr lang="zh-CN" altLang="en-US">
                <a:sym typeface="+mn-ea"/>
              </a:rPr>
              <a:t>设第$j$个特征$x^{(j)}$可能取值的集合为$\{a_{j1},a_{j2},\dotsc,a_{jS_j}\}$，条件概率$P(X^{(i)}=a_{jl}|Y=c_k)$的极大似然估计是</a:t>
            </a:r>
            <a:endParaRPr lang="zh-CN" altLang="en-US"/>
          </a:p>
          <a:p>
            <a:endParaRPr lang="zh-CN" altLang="en-US"/>
          </a:p>
        </p:txBody>
      </p:sp>
      <p:pic>
        <p:nvPicPr>
          <p:cNvPr id="4" name="334E55B0-647D-440b-865C-3EC943EB4CBC-31" descr="wpsoffice"/>
          <p:cNvPicPr>
            <a:picLocks noChangeAspect="1"/>
          </p:cNvPicPr>
          <p:nvPr/>
        </p:nvPicPr>
        <p:blipFill>
          <a:blip r:embed="rId1"/>
          <a:stretch>
            <a:fillRect/>
          </a:stretch>
        </p:blipFill>
        <p:spPr>
          <a:xfrm>
            <a:off x="788670" y="4465320"/>
            <a:ext cx="10614612" cy="1388745"/>
          </a:xfrm>
          <a:prstGeom prst="rect">
            <a:avLst/>
          </a:prstGeom>
        </p:spPr>
      </p:pic>
      <p:pic>
        <p:nvPicPr>
          <p:cNvPr id="5" name="334E55B0-647D-440b-865C-3EC943EB4CBC-32" descr="wpsoffice"/>
          <p:cNvPicPr>
            <a:picLocks noChangeAspect="1"/>
          </p:cNvPicPr>
          <p:nvPr/>
        </p:nvPicPr>
        <p:blipFill>
          <a:blip r:embed="rId2"/>
          <a:stretch>
            <a:fillRect/>
          </a:stretch>
        </p:blipFill>
        <p:spPr>
          <a:xfrm>
            <a:off x="6296660" y="473075"/>
            <a:ext cx="5097780" cy="693420"/>
          </a:xfrm>
          <a:prstGeom prst="rect">
            <a:avLst/>
          </a:prstGeom>
        </p:spPr>
      </p:pic>
      <p:cxnSp>
        <p:nvCxnSpPr>
          <p:cNvPr id="6" name="直接箭头连接符 5"/>
          <p:cNvCxnSpPr/>
          <p:nvPr/>
        </p:nvCxnSpPr>
        <p:spPr>
          <a:xfrm flipH="1">
            <a:off x="6044565" y="1373505"/>
            <a:ext cx="661670" cy="79819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2563495" y="3037840"/>
            <a:ext cx="288290" cy="164719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8743950" y="1373505"/>
            <a:ext cx="203835" cy="2445385"/>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743950" y="4429760"/>
            <a:ext cx="1036320" cy="764540"/>
          </a:xfrm>
          <a:prstGeom prst="rect">
            <a:avLst/>
          </a:prstGeom>
          <a:noFill/>
          <a:ln w="10160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334E55B0-647D-440b-865C-3EC943EB4CBC-33" descr="wpsoffice"/>
          <p:cNvPicPr>
            <a:picLocks noChangeAspect="1"/>
          </p:cNvPicPr>
          <p:nvPr/>
        </p:nvPicPr>
        <p:blipFill>
          <a:blip r:embed="rId3"/>
          <a:stretch>
            <a:fillRect/>
          </a:stretch>
        </p:blipFill>
        <p:spPr>
          <a:xfrm>
            <a:off x="4548505" y="473075"/>
            <a:ext cx="1162050" cy="752475"/>
          </a:xfrm>
          <a:prstGeom prst="rect">
            <a:avLst/>
          </a:prstGeom>
        </p:spPr>
      </p:pic>
      <p:cxnSp>
        <p:nvCxnSpPr>
          <p:cNvPr id="11" name="直接箭头连接符 10"/>
          <p:cNvCxnSpPr/>
          <p:nvPr/>
        </p:nvCxnSpPr>
        <p:spPr>
          <a:xfrm flipH="1">
            <a:off x="4125595" y="1441450"/>
            <a:ext cx="509270" cy="23749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例题</a:t>
            </a:r>
            <a:endParaRPr lang="zh-CN" altLang="en-US"/>
          </a:p>
        </p:txBody>
      </p:sp>
      <p:sp>
        <p:nvSpPr>
          <p:cNvPr id="3" name="内容占位符 2"/>
          <p:cNvSpPr>
            <a:spLocks noGrp="1"/>
          </p:cNvSpPr>
          <p:nvPr>
            <p:ph idx="1"/>
          </p:nvPr>
        </p:nvSpPr>
        <p:spPr/>
        <p:txBody>
          <a:bodyPr/>
          <a:p>
            <a:r>
              <a:rPr lang="zh-CN" altLang="en-US"/>
              <a:t>例题</a:t>
            </a:r>
            <a:r>
              <a:rPr lang="en-US" altLang="zh-CN"/>
              <a:t>1</a:t>
            </a:r>
            <a:r>
              <a:rPr lang="zh-CN" altLang="en-US"/>
              <a:t>：</a:t>
            </a:r>
            <a:endParaRPr lang="zh-CN" altLang="en-US"/>
          </a:p>
          <a:p>
            <a:pPr lvl="1"/>
            <a:r>
              <a:rPr lang="zh-CN" altLang="en-US"/>
              <a:t>教材</a:t>
            </a:r>
            <a:r>
              <a:rPr lang="en-US" altLang="zh-CN"/>
              <a:t>2</a:t>
            </a:r>
            <a:r>
              <a:rPr lang="zh-CN" altLang="en-US"/>
              <a:t>：《统计学习</a:t>
            </a:r>
            <a:r>
              <a:rPr lang="zh-CN" altLang="en-US"/>
              <a:t>方法》例4.1</a:t>
            </a:r>
            <a:endParaRPr lang="zh-CN" altLang="en-US"/>
          </a:p>
          <a:p>
            <a:r>
              <a:rPr lang="zh-CN" altLang="en-US"/>
              <a:t>例题</a:t>
            </a:r>
            <a:r>
              <a:rPr lang="en-US" altLang="zh-CN"/>
              <a:t>2</a:t>
            </a:r>
            <a:r>
              <a:rPr lang="zh-CN" altLang="en-US"/>
              <a:t>：</a:t>
            </a:r>
            <a:endParaRPr lang="zh-CN" altLang="en-US"/>
          </a:p>
          <a:p>
            <a:pPr lvl="1"/>
            <a:r>
              <a:rPr lang="zh-CN" altLang="en-US"/>
              <a:t>教材</a:t>
            </a:r>
            <a:r>
              <a:rPr lang="en-US" altLang="zh-CN"/>
              <a:t>1</a:t>
            </a:r>
            <a:r>
              <a:rPr lang="zh-CN" altLang="en-US"/>
              <a:t>：《数据挖掘：概念和技术》例</a:t>
            </a:r>
            <a:r>
              <a:rPr lang="en-US" altLang="zh-CN"/>
              <a:t>8.4</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中文垃圾邮件分类项目</a:t>
            </a:r>
            <a:endParaRPr lang="zh-CN" altLang="en-US"/>
          </a:p>
        </p:txBody>
      </p:sp>
      <p:sp>
        <p:nvSpPr>
          <p:cNvPr id="3" name="内容占位符 2"/>
          <p:cNvSpPr>
            <a:spLocks noGrp="1"/>
          </p:cNvSpPr>
          <p:nvPr>
            <p:ph idx="1"/>
          </p:nvPr>
        </p:nvSpPr>
        <p:spPr/>
        <p:txBody>
          <a:bodyPr/>
          <a:p>
            <a:r>
              <a:rPr lang="zh-CN" altLang="en-US"/>
              <a:t>学习函数：traing_bayes</a:t>
            </a:r>
            <a:r>
              <a:rPr lang="zh-CN" altLang="en-US"/>
              <a:t>及classify</a:t>
            </a:r>
            <a:endParaRPr lang="zh-CN" altLang="en-US"/>
          </a:p>
          <a:p>
            <a:r>
              <a:rPr lang="zh-CN" altLang="en-US"/>
              <a:t>补充：拟作为实验课</a:t>
            </a:r>
            <a:r>
              <a:rPr lang="zh-CN" altLang="en-US"/>
              <a:t>题目</a:t>
            </a:r>
            <a:endParaRPr lang="zh-CN" altLang="en-US"/>
          </a:p>
          <a:p>
            <a:r>
              <a:rPr lang="zh-CN" altLang="en-US"/>
              <a:t>课堂：在“</a:t>
            </a:r>
            <a:r>
              <a:rPr lang="zh-CN" altLang="en-US">
                <a:sym typeface="+mn-ea"/>
              </a:rPr>
              <a:t>贝叶斯估计”之后</a:t>
            </a:r>
            <a:r>
              <a:rPr lang="zh-CN" altLang="en-US">
                <a:sym typeface="+mn-ea"/>
              </a:rPr>
              <a:t>讲解</a:t>
            </a:r>
            <a:endParaRPr lang="zh-CN" alt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贝叶斯估计</a:t>
            </a:r>
            <a:endParaRPr lang="zh-CN" altLang="en-US"/>
          </a:p>
        </p:txBody>
      </p:sp>
      <p:sp>
        <p:nvSpPr>
          <p:cNvPr id="3" name="内容占位符 2"/>
          <p:cNvSpPr>
            <a:spLocks noGrp="1"/>
          </p:cNvSpPr>
          <p:nvPr>
            <p:ph idx="1"/>
          </p:nvPr>
        </p:nvSpPr>
        <p:spPr/>
        <p:txBody>
          <a:bodyPr/>
          <a:p>
            <a:r>
              <a:rPr lang="zh-CN" altLang="en-US"/>
              <a:t>用极大似然估计可能会出现所要估计的概率值为0的情况</a:t>
            </a:r>
            <a:endParaRPr lang="zh-CN" altLang="en-US"/>
          </a:p>
          <a:p>
            <a:endParaRPr lang="zh-CN" altLang="en-US"/>
          </a:p>
        </p:txBody>
      </p:sp>
      <p:pic>
        <p:nvPicPr>
          <p:cNvPr id="4" name="334E55B0-647D-440b-865C-3EC943EB4CBC-35" descr="wpsoffice"/>
          <p:cNvPicPr>
            <a:picLocks noChangeAspect="1"/>
          </p:cNvPicPr>
          <p:nvPr/>
        </p:nvPicPr>
        <p:blipFill>
          <a:blip r:embed="rId1"/>
          <a:stretch>
            <a:fillRect/>
          </a:stretch>
        </p:blipFill>
        <p:spPr>
          <a:xfrm>
            <a:off x="2021205" y="2966085"/>
            <a:ext cx="7769203" cy="925830"/>
          </a:xfrm>
          <a:prstGeom prst="rect">
            <a:avLst/>
          </a:prstGeom>
        </p:spPr>
      </p:pic>
      <p:pic>
        <p:nvPicPr>
          <p:cNvPr id="5" name="334E55B0-647D-440b-865C-3EC943EB4CBC-36" descr="wpsoffice"/>
          <p:cNvPicPr>
            <a:picLocks noChangeAspect="1"/>
          </p:cNvPicPr>
          <p:nvPr/>
        </p:nvPicPr>
        <p:blipFill>
          <a:blip r:embed="rId2"/>
          <a:stretch>
            <a:fillRect/>
          </a:stretch>
        </p:blipFill>
        <p:spPr>
          <a:xfrm>
            <a:off x="3095625" y="4635500"/>
            <a:ext cx="6000750" cy="966788"/>
          </a:xfrm>
          <a:prstGeom prst="rect">
            <a:avLst/>
          </a:prstGeom>
        </p:spPr>
      </p:pic>
      <p:sp>
        <p:nvSpPr>
          <p:cNvPr id="6" name="文本框 5"/>
          <p:cNvSpPr txBox="1"/>
          <p:nvPr/>
        </p:nvSpPr>
        <p:spPr>
          <a:xfrm>
            <a:off x="509270" y="4113530"/>
            <a:ext cx="373888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先验概率的贝叶斯估计</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7" name="直接箭头连接符 6"/>
          <p:cNvCxnSpPr/>
          <p:nvPr/>
        </p:nvCxnSpPr>
        <p:spPr>
          <a:xfrm>
            <a:off x="1985645" y="4701540"/>
            <a:ext cx="815340" cy="44196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47345" y="2444115"/>
            <a:ext cx="373888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条件概率的贝叶斯估计</a:t>
            </a:r>
            <a:endParaRPr lang="zh-CN" altLang="en-US" sz="2800">
              <a:latin typeface="Heiti SC Light" panose="02000000000000000000" charset="-122"/>
              <a:ea typeface="Heiti SC Light" panose="02000000000000000000" charset="-122"/>
              <a:cs typeface="Heiti SC Light" panose="02000000000000000000" charset="-122"/>
            </a:endParaRPr>
          </a:p>
        </p:txBody>
      </p:sp>
      <p:cxnSp>
        <p:nvCxnSpPr>
          <p:cNvPr id="9" name="直接箭头连接符 8"/>
          <p:cNvCxnSpPr/>
          <p:nvPr/>
        </p:nvCxnSpPr>
        <p:spPr>
          <a:xfrm>
            <a:off x="1221740" y="3037840"/>
            <a:ext cx="594360" cy="27178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pic>
        <p:nvPicPr>
          <p:cNvPr id="11" name="334E55B0-647D-440b-865C-3EC943EB4CBC-38" descr="wpsoffice"/>
          <p:cNvPicPr>
            <a:picLocks noChangeAspect="1"/>
          </p:cNvPicPr>
          <p:nvPr/>
        </p:nvPicPr>
        <p:blipFill>
          <a:blip r:embed="rId3"/>
          <a:stretch>
            <a:fillRect/>
          </a:stretch>
        </p:blipFill>
        <p:spPr>
          <a:xfrm>
            <a:off x="1311910" y="5782945"/>
            <a:ext cx="1266825" cy="393383"/>
          </a:xfrm>
          <a:prstGeom prst="rect">
            <a:avLst/>
          </a:prstGeom>
        </p:spPr>
      </p:pic>
      <p:cxnSp>
        <p:nvCxnSpPr>
          <p:cNvPr id="12" name="直接箭头连接符 11"/>
          <p:cNvCxnSpPr/>
          <p:nvPr/>
        </p:nvCxnSpPr>
        <p:spPr>
          <a:xfrm flipH="1" flipV="1">
            <a:off x="2783840" y="5975350"/>
            <a:ext cx="866140" cy="135890"/>
          </a:xfrm>
          <a:prstGeom prst="straightConnector1">
            <a:avLst/>
          </a:prstGeom>
          <a:ln w="101600">
            <a:solidFill>
              <a:srgbClr val="202020"/>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55085" y="5975350"/>
            <a:ext cx="2316480" cy="521970"/>
          </a:xfrm>
          <a:prstGeom prst="rect">
            <a:avLst/>
          </a:prstGeom>
          <a:noFill/>
        </p:spPr>
        <p:txBody>
          <a:bodyPr wrap="none" rtlCol="0">
            <a:spAutoFit/>
          </a:bodyPr>
          <a:p>
            <a:pPr algn="l"/>
            <a:r>
              <a:rPr lang="zh-CN" altLang="en-US" sz="2800">
                <a:latin typeface="Heiti SC Light" panose="02000000000000000000" charset="-122"/>
                <a:ea typeface="Heiti SC Light" panose="02000000000000000000" charset="-122"/>
                <a:cs typeface="Heiti SC Light" panose="02000000000000000000" charset="-122"/>
              </a:rPr>
              <a:t>拉普拉斯平滑</a:t>
            </a:r>
            <a:endParaRPr lang="zh-CN" altLang="en-US" sz="2800">
              <a:latin typeface="Heiti SC Light" panose="02000000000000000000" charset="-122"/>
              <a:ea typeface="Heiti SC Light" panose="02000000000000000000" charset="-122"/>
              <a:cs typeface="Heiti SC Light" panose="02000000000000000000" charset="-122"/>
            </a:endParaRPr>
          </a:p>
        </p:txBody>
      </p:sp>
      <p:sp>
        <p:nvSpPr>
          <p:cNvPr id="14" name="文本框 13"/>
          <p:cNvSpPr txBox="1"/>
          <p:nvPr/>
        </p:nvSpPr>
        <p:spPr>
          <a:xfrm>
            <a:off x="8421370" y="5652770"/>
            <a:ext cx="3383280" cy="953135"/>
          </a:xfrm>
          <a:prstGeom prst="rect">
            <a:avLst/>
          </a:prstGeom>
          <a:noFill/>
        </p:spPr>
        <p:txBody>
          <a:bodyPr wrap="none" rtlCol="0">
            <a:spAutoFit/>
          </a:bodyPr>
          <a:p>
            <a:pPr algn="ctr"/>
            <a:r>
              <a:rPr lang="zh-CN" altLang="en-US" sz="2800">
                <a:latin typeface="Heiti SC Light" panose="02000000000000000000" charset="-122"/>
                <a:ea typeface="Heiti SC Light" panose="02000000000000000000" charset="-122"/>
                <a:cs typeface="Heiti SC Light" panose="02000000000000000000" charset="-122"/>
              </a:rPr>
              <a:t>课堂：统计学习</a:t>
            </a:r>
            <a:r>
              <a:rPr lang="zh-CN" altLang="en-US" sz="2800">
                <a:latin typeface="Heiti SC Light" panose="02000000000000000000" charset="-122"/>
                <a:ea typeface="Heiti SC Light" panose="02000000000000000000" charset="-122"/>
                <a:cs typeface="Heiti SC Light" panose="02000000000000000000" charset="-122"/>
              </a:rPr>
              <a:t>方法</a:t>
            </a:r>
            <a:endParaRPr lang="zh-CN" altLang="en-US" sz="2800">
              <a:latin typeface="Heiti SC Light" panose="02000000000000000000" charset="-122"/>
              <a:ea typeface="Heiti SC Light" panose="02000000000000000000" charset="-122"/>
              <a:cs typeface="Heiti SC Light" panose="02000000000000000000" charset="-122"/>
            </a:endParaRPr>
          </a:p>
          <a:p>
            <a:pPr algn="ctr"/>
            <a:r>
              <a:rPr lang="zh-CN" altLang="en-US" sz="2800">
                <a:latin typeface="Heiti SC Light" panose="02000000000000000000" charset="-122"/>
                <a:ea typeface="Heiti SC Light" panose="02000000000000000000" charset="-122"/>
                <a:cs typeface="Heiti SC Light" panose="02000000000000000000" charset="-122"/>
              </a:rPr>
              <a:t>例</a:t>
            </a:r>
            <a:r>
              <a:rPr lang="en-US" altLang="zh-CN" sz="2800">
                <a:latin typeface="Heiti SC Light" panose="02000000000000000000" charset="-122"/>
                <a:ea typeface="Heiti SC Light" panose="02000000000000000000" charset="-122"/>
                <a:cs typeface="Heiti SC Light" panose="02000000000000000000" charset="-122"/>
              </a:rPr>
              <a:t>4.2</a:t>
            </a:r>
            <a:endParaRPr lang="en-US" altLang="zh-CN" sz="28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01600">
          <a:solidFill>
            <a:srgbClr val="20202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lang="zh-CN" altLang="en-US" sz="2800">
            <a:latin typeface="Heiti SC Light" panose="02000000000000000000" charset="-122"/>
            <a:ea typeface="Heiti SC Light" panose="02000000000000000000" charset="-122"/>
            <a:cs typeface="Heiti SC Light" panose="02000000000000000000"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cxaGRHaGpZV3g3V0gxY2MzVmljMlYwWlhGY2JXRjBhR0ptZTFKOVhtNGdYRjA9IiwKCSJMYXRleEltZ0Jhc2U2NCIgOiAiaVZCT1J3MEtHZ29BQUFBTlNVaEVVZ0FBQVNFQUFBQklCQU1BQUFCTHYxNE9BQUFBTUZCTVZFWC8vLzhBQUFBQUFBQUFBQUFBQUFBQUFBQUFBQUFBQUFBQUFBQUFBQUFBQUFBQUFBQUFBQUFBQUFBQUFBQUFBQUF2M2FCN0FBQUFEM1JTVGxNQU1uYTczZTlVUktzaVpoQ0ptYzBRS0d1NUFBQUFDWEJJV1hNQUFBN0VBQUFPeEFHVkt3NGJBQUFIbFVsRVFWUm9CZTFaVDJpY1JSU2ZkTk0wbTgyL2c5V2JxVmhCTDI0UkVZdm9SbW45YytsV2FxV291T3VsSGpjSEJVRWhRUlNQV2FpaTZDRzlDSUxpcGxTdEhzcnVWVVVUb2FBZ21KU2VDdUxXSnF1eGYvSjhiK2FibVRmenpYeTcyMkxySVFPNzM1djNiMzdmZkcvZXZHOCtJVzV5R3kwL1dVY0lBNzlWWHZ6cEprTlJ3eGZLNStBcUFpcXRQMWlHdWY4RHBOeEZVWU9XS0Y1ZEZLT3c0U01hdUhOLzV3SE9mRzMvWHQ3dGt4NEhyejF6N3MzWGZSK3pjMklDTGc5djBwTnJ3NHdySGltVGh6bkxQSWJkUmR2dGwwb2hJdmRIcXE2YlVsMXNoMHNyZTRpN3hBZkgvbzRLV2NBVll5RVp5NmJiTnhGRUJQQU9kNVRmRkRoSG5UWEphOEEwbDRrVkNRaWdycmxmRXNQVjBhS2Vycm5EMkpSVG9oSVM0Q3l6SHIwb1JCUGdlY2txd2dVbUVqbUFYeXBrMzlMYzA5UjFkTFJFWGQrNG54UjA2NXgzcFVtdlRYSWNsdHFKVHlwUyt5SFZwZi9CZjRTWWhTUitWdUNnbFFneEQ1ZkVDQmxNR3k1TlVoVFJoeVZTWmkwWjFsZ3JnaVBDeUpEZHpxUlJhazVUK0tpSEprcXdhZ1JDRE1uSmFlQUlsdzBYZVF5ZllVdmlBNFpGa1grN0NrblBSVVREWVB2THFMNjNpNVlZVGhTMWloUFpPWGdDZVlPby9xZVUwbDhlZXkzVGM0alRLRnAvK0x1anRyMjA2Q2pvam9jSWt3KzFHUzJtcTE3Zk9OeHh4aCs2Z3pyYlVOdmVRQUdndzFRWVNYcjMxUmtqU3ZxSXhnaFFFc25LYUFDZ0tpbDBtbmFKVXJiOHNSZCtGQmgwOEgwVWhDUHdFZUZkWXNNMWJ4b0NVZE9iQzk0L2F0dFVqdmRUTllhY2VCZmdWOTdQb0gxRUdEWFVKcTFKRHRaVlo0STJ1RlFyYy95ejdBbHl6WHdGbnViOUxEcUZhRWtpbXJNMkJraURoYkFWejJQQTZ0NFFzR1dxbVhUOUF0YlVQSE5taEU0aGFraEVGNno2Z3I3dmtwdU9FZzI2QTYzY2dLYzA2Vjdic093eU1ub3BSRFdKeUM1bzBVanlEVVpZSytDSTdpQmhEN09JY2pTakFrY3I2YVFRelVwRWRrSGpLcG1XdXBpZU1icDIrN05QK25XcE1GQjJza015QUYxbW5kVEtCQ0V5aFdoS0lycGtkU3ZKakkvTGVOSHpZZVFMcUk5SXNSVmp6MHlVTy81OUdQTTBrVUkwS3hIWk9jSzhXSlZtVGNvN1E4bUdZaDAxVVY4cTNFTHlZQnZSa1JpVStzd1VvcHBFWk9NSUg1WjZLRVhhVEhLcEJEaUIrcnZRNnhpc3E2bnlSeEJZWUsybW1WRk9DbEZESWpwb0RJWjFYbHloZUpyQ245dTJvMzRMSjY4U2pIdXAyK0RwemJVTzlGS0lsaVNpWmFPNlhTOGdXVUdXcTBhUUVGVDN6WWxDQ1I3MUphWmY0bHVBNGNhSUZDTEpZTVZ5VXdkQkRTTjgxRzRZMmlIV2JiQUhvenBjN0VndHJLUDZhRDRpcWlkTUNVZCtha2s2d3JwalZjeXZwbHpUMWp4OU82eXBZRXVKa1RHa1BZU0VhWjZQYUZnaTJtTVZHem9zODVYTlVtcWxDWHhuQW5nQk9sVnI0VlBEMm9NdkNQZDlSRVZDeEFjZVByS1lXSTYyRDgya25jaTZObk5qSCt4akMwSC9IaUs2WTRyVTNwdXNPdm5MUXNwMFFtYUhGRHZHY0JHTlZBalFzekhsRU44dDJVSWFFMG1LRGNrQ1BJYm9tOXQrSkR4d1JUK21nSHFhUlVzaGxUWWR0YVpiSkR1eVFFY2lra0QwMzJNQnJRd1d2Vmhucis1bVh3a3lLUmsxR3J6ZWt6RjZRQ1FETHlNWG9jbTFQRFVHQ0I0UERCdG43U2lUYmFqYXRUWVRzU0xGcW5DS3hkR0ozUkpaZkRmZ2Rvck9sK0FzZWtobmNxNDZHTi94dUpxbUdTSWhYcFdRV2xyVy9icUVJVFRQUy8rUVNhNnZiT0xtbzRMRWwzM0hmTXhYWUdOUnJFVGZHaFBWYmZHakFPNU0wODRjQ1RwSmdKNVQ3TmV3amttOGlCYmFXL0NhMTN0MVVKcGl1b2dvM1hWTEw4WkZVaEkxMENJN2c3VjduM1YwN2lLaW9HRHZYMmJ3RUlFbDBWN2l6NkpGUGFSZ2VNVXVpSTJpSkR4RTVONDdpSEQxYmE4Qno4bk9RbGVEaFo3amdCeDZpSnJvdnJkQU9rWlJUWTFNcXBLSy9ZMVJoZDV6OHhCTkVLRGtCUzNUeHpZWjFhUkNKcnN5ZFF0T2VaT3Bpa0lQRVIxUVpSemNHVy81dGtreVZQb3ZHMEdRS1BhVEk0T0l1azl5emE1b1Zmb0hrV2ptb05YV3JQZzFpQ2k3dWtCbm83QnBGanpWd2F2eEFVaUNoelV6MlJwTTZpRlNaOXpaMVlXZ2Q2R1c4VUdsLzBIVEN4TlRYUW9XYmhWRUZIdGQxb1k3K2JzUW5UQmUwSkxJRlV2ZjVZZ294UTRpNnBKamR3Q3ZMNmpRN2hwNERkaWNUSTBkWm5pSTZIMncyMTZPV1pxL3JORE8wKzB4aTRFS3JQVUlLWWlveTg1WmNRcHJPa3Z0TXFrNEdTZnhuZXZUOEtSNFhBK1Jlb0ZVKzFEaGh4bFBXWFV4K3UzUkNiSVFrVHlKTEh3V1ZFK1lINlBhN3k5L2xLV2laQjRpQ2xOc2NvTEhJZ0ZiODZxRHNqSW9yR1J2cUhkSnoreXZoeTgxaUJHRGxscUw0STVIM3Rmbm5YTUIrbUpEWnhGaXB4TmQ1TUJyOTByWDdDLzh3dEFtRFN0U0IreHFZMnRHMGd5YWRPcHN0Q0o2MkJDRml2T2xnTWtOK2RWYkRBNlM0VVRzSVZJRmtsck5OYnJ6UUN1anM2c00wZ0tOYytSTTdDemI4ZkMrL1ZCenRNY3ZOZEs5V2p2bFNKRlJJZ1FNa2NvWUVEMFhkU0JsZHJ4dmtNZWxzdnFjUlJsd3pQazZ3anpSVStJSlNCMDVSYzlGbVdVM1V1MWhkTU95SVFocTZnMXBZL0pVMjEzalNrci9XTEc0aDZBMXN1ZlAwZXIyUjRVUjRTTFdiU2Jzci9EMm9hb2p5WitCQXo4N25HdnNqSGNPNy9zamFmc09tNjJxOEhtQ0tQeGg5eG9IdXo2elUzYy9zaDhPZkh0OVRyYXN0MlpnYXdhMlprQ2NyT2ljNjF3ajlkR05tTENHQThSMmJCRjBJMUR3TWFZc0NJY0sxMGZjOHIraUM3ZXlxc2lTa2Zxb2Z4VC9BaXV1VWZzWmlaRGdBQUFBQUVsRlRrU3VRbUNDIgp9Cg=="/>
    </extobj>
    <extobj name="334E55B0-647D-440b-865C-3EC943EB4CBC-2">
      <extobjdata type="334E55B0-647D-440b-865C-3EC943EB4CBC" data="ewoJIkltZ1NldHRpbmdKc29uIiA6ICJ7XCJkcGlcIjpcIjYwMFwiLFwiZm9ybWF0XCI6XCJQTkdcIixcInRyYW5zcGFyZW50XCI6dHJ1ZSxcImF1dG9cIjpmYWxzZX0iLAoJIkxhdGV4IiA6ICJYRnNnWEcxaGRHaGpZV3g3V1gwOVhIc3JNU3d0TVZ4OUlGeGQiLAoJIkxhdGV4SW1nQmFzZTY0IiA6ICJpVkJPUncwS0dnb0FBQUFOU1VoRVVnQUFBZk1BQUFCVEJBTUFBQUI1U3ZNaUFBQUFNRkJNVkVYLy8vOEFBQUFBQUFBQUFBQUFBQUFBQUFBQUFBQUFBQUFBQUFBQUFBQUFBQUFBQUFBQUFBQUFBQUFBQUFBQUFBQXYzYUI3QUFBQUQzUlNUbE1BTW9uTjc5MlpSSGE3RUNKVVpxdmRVQmo3QUFBQUNYQklXWE1BQUE3RUFBQU94QUdWS3c0YkFBQUlmRWxFUVZSNEFkMWNUMmhjUlJpZlRUU3B1MGszMUhyd0lBa2VCRkZKd0xZWEQ5dHFhNjEvMkVKYlVDOGJwUlo2c0JzVi8yQ1JMT2pGVTNwUXNBamRWVktwaUNaZ1JRK1ZCRVNQYm51UjZpVTVTRVZCVSsxdXRhM3Q1emU3Kzk1OE0yL20vWm1kNUdWOWgrNDNNOSsvMzV0LzMzenpVc1pXL3psejkvN0d5T3FiaWJMUTM5ajMvTnE2a1gwVEFKcnpVWTZ0ZnZ2R0VrRGptZFczSXl6TUFEeDhWQlRUcE80b0FMeS9kZzdjQnZENDJsbUxzSlNwQW94RjhEaHJIZ0s0NFV4Wjk0clFuY3V5bGsxYm10dW01S3F5V2lFM3h5Mk5Ba3pHNVYwTHZtbkZuNWNBbjBhRm10NEFjS1ZHS3l6cElseXlsRndkTWNUMUo5SDhNVWNPY0ltdXdubXNlSnJ3V0pKbzZXOEwwY3hPNm91RmdvN0k1c2NDc2xKZjVFb2NPRDcwZGRTeDdLQy8rZ0gyQnF4SFYwekRZalJUTk1jZy9CdGdHZ2VvK1pXYlljY2JCMXZZUi93Nmhoemd3RDRPbmttaE5DNzFrUXZUakdYTEd1aWpBRk8rSHlVZWIzekxvVDdxMTdXaFQ0aXlKVFZuczVtY0tqcUJubjBMTk5EUm83TWVtTXllRmptTzBNazJOUFFjbGk5NlBOYS9hS2lTVURqM0krK0Z4WVJTUWZhdnE2Z21PT0ExSGcyckJtKzFXNkZrSHpTR1pBYWxOSFRvWGU1SDE5Qy9PMXhxcVlrRm5TMGg3MTdxU1ZYenptaDdIRG9NK2cvelFRMEQ2RVRqbmtMWDBNdW81OEhQWS9ZNjI0amMxNmt6czNLUk5zV21RNkJuNEZoUXpjQXVmcnJxSHZyQkE5dk9NZHhlNHZVNksrRUJpenJUdDdyUWgrUXhSaTEzRDcybExUNzBPbmI3Q1BFZ1p4V05FQVZJaHZUNk1HeVhlVVZwemFIalM0SmxZWjh4dUVaTFZuU1BRTWRUamJ5ZEZTOWF3YVZDUFFLZEZaWHREQ1lvQ2l1NlY2Q1B5NGZaaklOVGZhOUFYNUNYK0EzU29tZlY2YjJ5ekxHYmNMTFhCTVQraHFCdHFWN3BkUjVLVFFtUUN5U2tGN1hKcUY2QnpwZjRpb0EyYnBOa0VPSXRxbGVnWnhINnN2Qzl1RmZRdGxTdlFPZWhySUE3UkVmQS94NzZDc0JWSDJRL1hmTDgyb1JFei9UNkRNM1BUVHRZNVhwbWMyUFQ5SlJYcFZuS2hKM3RzL2RNcjZPai9vbGRlNXoySWNVbEZxUTlRNUphVHljM3h2SUFmM251OVd0aXVROWVOVDFIUFRIbGQ1UWtBWldtbEtBanhqSEZFMTY4bVdRbWw2NEVHTEpGTUQ2VkFIZXJvaTRGU1JKUFN0QXhaRjJXL0dnWGJpSFhEc1hnVkI4MEFnZGRzb25yTEFObzdMU3FVb0tPZWJqdEdwY3drdlZTVkgyNmQvT3pFWHVUQk1CRU1RWkp5c1dtYUV3Sk9vYXN1aWdWYjhpOEk4dUNpMTJkcHpwRm9DQlF0NmlVb0dQTzArdGU2aERQeFhmS2hYOW9neTA5SHBKVlRndjZhZTFrNStlWE5zbytFdEhhNG1ZTUo1Qy9XUWEwcEFVOVE5Wnk0UlJmeDlxbFVRYzNQMnl3Qk0wUm9WMmgwb0xPdmdCNFF2R0ZNWHdoblNsZUNtNXRBZTZJaXR5TFJlVnpCY1pvWVBBSzdDWlJnaFFZRkVMbVNkdnFsMFNVa0MvVXFGUGFQRHd5ekFBODhqcGxSRHJuUVIrZ2w2NEtVOHdpVDIzZldKU1o0d1lHa2RBeEFORS8wdUp0Z3M2K1IrRTk4NUp2L01CZTR6VjFtcTJSV0dJWCtGZHFsMzZTMmVNR0JvV29YcytqbzlwSFdweU4wTDhxb2JBOEZUbDAvakp5NXQxWXhoSmE0cmU4djhrY01RT0RRaFQwdmhKNnFua2FEMUI3SnVpMzQzZEM1MnFVRTJuVXhxR2ZkTEsrczF3MURFSnF5eHp1TzVkVjRENzBxaklhbEJjVXU0aHh3dnJiM0xMNmZRZDdIZC9IZ0RpL3hVYXBaNnlIZEh0YXZZNUxKUGx3eHZlN0RYM0pkQmp4K2VJU09MYXVtbmpUZ3I0Q0RYbHhienVJMEJrYmhHWk43MitHYktFeUtXM0xRaGgzTTJPYUt5WG91SUg3T1FuaGFHdXVNelpxdWx5T3V5MFRqV1V2UENSMUhUSWw2S2FCeUhzZFE3ckZvS084SnU2MlRLUnhzaytSSWlWVGdvNVRmWUs2MGFGeFgyK3cwL29Cd1ZsaWJzdEU4NEx4UGJLVW9PZEIreEVqaDU0ck9sdms4QlhNcmJ2Y0hIbzBSdnJHSXhGNmMxWjdrdmM0a3Y2aW9ZcEJKcVZlTjNpRXExK2o1T0tEYUIrdHdSQnZUd0I5OFBBdnZzWUVoRGFRTlhqRVQyN0duUzJCVGNGcU1NUVpFa0FmMXc5U1lVWlBKWUhPeitzUS9JUmNyemhXclRYMHMwUTkzMW1DMy80UkJnT0owSU54dE1FamJrTWI2aGgwUjFjYkRISEJrRjR2eVNzRS80N1Q1dHQ4M01la1EyekxYWU5IUERjWFRMOUhBelJ6R0F4eGdSRG82TVlrMGRsS1RNeVRpcGhrWHBjS3B4NTlJaFR4ak95SUtEcWdxQ0ZGblJrNm5xZmhlazJ3NDgySVBBeEVVeGpGLzdJTGxHU0o5UDFtOWlFaGpwTmpoeWk1b0pKQ3o5NTU2TmQzT0ZKb25yandiR2ZDOHg2UmhrRzBaeC9lZGVSNGtZdkJVMzhjdW8veUU0OEdXc21KVm1PdTVIaW1TKytZMnVlMHR0ZDVua2c4eHpveVZZRGljb2VPOTRNQXhTT2xXQW4wdkFodTZrNyt5RW55alJpUzZyRmdnTDd6d1AzdForditvZ2Q5UStISnVRbFZQclE4MTlpMXI2UG53RTRUOUduLzRJNW5Hb2twVkhmTXhxVFFqV3J6eWFBYjlkRHZQSlk4dkhoaEFNdG1FYnNXWjlEbnZCRmc1NGVRSWg3Vk94ZkUyUlhER1Y1SVdWREVrQ3F0SGZBcWsxOGVuZlRKN2dqaTBRSXVwb3Y0TjJFenVDeWM3VTZyUnBvWVVsdVRRYTlYVkhuTE12RUlOelNBOTg1WDhkL2RsdHBDeElnaGxXczRVY2E3UEtYS1c1YUpSenlDYXo5WGFwYmFRc1NJSVpWclVKc3RVYm04Y3RFanV2MmxIbFU5NkpWdXRXcmtxU0cxZWN1aVdtTXVaMnhpZUswNjZ0RnNCN3AwWjZPVnNxaWtoaXpFZlpHQjRCSE1iMHRHVUk4d2h1T1BNOTJTSjlTUTFKQ3dNSHN4b1lDUlhmSUlReG44VThDYWtibWJocnpOdVVOanNEeW1xYlNxa3FDelUxdWJ2MXVwaVJaQzZHUFJYSkVjdVVZdGtpY213K2hxN09FNjIzalVYdGJWSjZ6cmR6Y2RsOHczQXdtZGltREhCSXVMV1ZvK0ZtRW5mdk9LOTgxTWZCRTdUc3oyT2Vpd1lYZmpIVS9GeGx0QU80aEdxU280Y0h2YVhkWU1oK0UxbzdOdUcwNjZ5QUY4TSsvTXFYSHpUWmd6R3gxRjJkSzYrSyszUEZqWTZRNG1vS2N0NHZjem5Gd2pFVHhyMXZ4cE1ld2pSdWR1dkl4SjlIdmRqZGd1L0R2ek5sNHpWTHBRa0ZoMFV3bWp4YW5FWXM0RmVEci94cUp6dGFFS3M2OGRPYkVPdXIzditJVnoxTS8vQUlaY0Fjd3hwK00wQUFBQUFFbEZUa1N1UW1DQyIKfQo="/>
    </extobj>
    <extobj name="334E55B0-647D-440b-865C-3EC943EB4CBC-3">
      <extobjdata type="334E55B0-647D-440b-865C-3EC943EB4CBC" data="ewoJIkltZ1NldHRpbmdKc29uIiA6ICJ7XCJkcGlcIjpcIjYwMFwiLFwiZm9ybWF0XCI6XCJQTkdcIixcInRyYW5zcGFyZW50XCI6dHJ1ZSxcImF1dG9cIjpmYWxzZX0iLAoJIkxhdGV4IiA6ICJYRnNnWmloNEtUMWNiV0YwYUhKdGUzTnBaMjU5S0hkY1kyUnZkQ0I0SzJJcElGeGQiLAoJIkxhdGV4SW1nQmFzZTY0IiA6ICJpVkJPUncwS0dnb0FBQUFOU1VoRVVnQUFBd2NBQUFCVEJBTUFBQUE0Z1dZQUFBQUFNRkJNVkVYLy8vOEFBQUFBQUFBQUFBQUFBQUFBQUFBQUFBQUFBQUFBQUFBQUFBQUFBQUFBQUFBQUFBQUFBQUFBQUFBQUFBQXYzYUI3QUFBQUQzUlNUbE1BRUdhNzNYYnZpYXN5Vk0xRW1TSTd3cXhRQUFBQUNYQklXWE1BQUE3RUFBQU94QUdWS3c0YkFBQVVFVWxFUVZSNEFjVmNmV2hreVhGL0krMnVQbFk3VW83akVpZVlVVGgvQlNmTUVqYUd4SmhSN011ZUhTZk1nc0d4SVRDeWZkN1l6c2RiLytQRUNZNWtBa2NJT0xQQmdRUnlaZ1FPbHhEalNDYTJ3VDVmSkhQWWh1UEl5Snovc01QcFp2NHdkNFlMN0Y2c3pONWF0Kzc4dWw5L1ZIKzhmajJqa2ZUK21OZGRYVlZkWGRWVlhkMzlwQ3lyZmhaL0o0SlQvMkNrOFV5Ym9tS2ZxV1NpOHpFVk4vaVRtTWp0eTdIV00yeUxpMzJHZ3NtdXgxTGNQTHNaay9qK281Vlk4NW0xVlloOVpuTHBqc2RTWE90VlRSY3ExUFBmRElIUEhGWWg5cG5MbDVVcjdyNHJoNzlteit5TGJEVXVjTy9RSm9oam4xWnJwZGluSllqcXAvYlk2Ly9zcmZtK3F1SmRwcmp6akYxbGR3aGlsblh0cXRVbUtvdHN4d2VlT2FSUzdOT1dzTXY0czBtNkxWTmNDOVArdnB4aXpySExoQzVZM0hnbENENVRZSUxZcHl4ZkxveXdTbnNOSzI2VzNjMnlMekM2Q1BSWlpiQTV4NjVSMXRNcUwrNCtQRG1yQkxFblp6NFI1YmYrOUZHWVlVaHB3NG9id0YzbUdDTXp1NWIvTHlVTGx1dmNkTk4vQm95dFRjbzFSZXhKZVU5T2w3T1JSUnhVM0FKalcxbWZzUjhiMUlzcEFiOXphQWltVmxyQ3ZLbGFqa283U3hLN2xQcWtHaXpOOGs1Q2lydklFSHRhMXRpYnRnT0Z4YnZBYm9RYmpnTzlCQ05NYk53a3NZOGozU1MwZGNiK3o2WUxLYTdIUjkxbVpFMm9zWHMyV2JBMmN4THhhQlpHWU1IdXFvRnBZbGZ6bVM3R0RIUDFGRkpjbDZzY3FkU203bnlldmF6TGtVTDdLTkk0WVJQM2hFblpKb285b1dTVGtzMHpkdHVoRFNpT3NaOWsyZjEwOHZmWXZrTVdyRzVqTFpuMkErZGwxVWxCdU5kRXNjUEVFME5ubm8rVG5tTmV1dThyRGt2aFQ4SG02UlhEcTFXZG9ITGtjMnpkMEV5cjFLUXVPUjdUUkxISFkxcUozU01KVFFpNXdieGMzbGNja2xQSFhSYW9WNFQ0U3RoNWQ4V0o0Q1kzTFR6N044bTRObUtxMkRiVnNXdmJGWG5FTnZPT1FuM0ZJVG02YkVzaU5tODJLRmlyT1Fsd0VPbjBnS2xpVDFtaXByMEw4TGdQL0VURFY5d3ljMVBOUnVwMnFYc0NpNEkzaUdSQXN0akpISk1RcTR6UXBoc3d5ZEZUM0MyK1Y3T2VqbXNWcTVWVStpbDdPb0ovc3NWa3NhY3JSb1VSYXQ0MkFkMTdpc05LT0xURmFyc0F1OW5VbHNXU2J1cG5XMG9XZTdwaVZoaGgwZHNtb0h0UGNWN01Xa2hPMUdjblAyR1lyaUk0dDNTeHA5dDNoUkd3OFhIeUhuVHZLVzdYMWZtbFpOWE9USDdDTUYxRmNHN3BZayszN3dvallKdXc0M1hvS1k2NUNla3lPY0R3eUMwQWRsWTNMY0JaVnRMRm5xNlVGVWJBTnVHRzE2R3JPSnloT2p2VWZzQi9QRFlGb08zdFEwb1FUd0U4aHRoVGxhYkNDTmdtN1BuOU9Zcnp6NWMyQXY3anN4R1FycnZGS01HYkF2ZzdYMzV5R0dVemh0aFJQdU0yVmhqQlczSUZmMGR4L3NLeDYvblBpMWNPZjFYUXZ0Zyt0UGF6elhTbktSM2JkNjdraDAvdVpVdC96REZlOC9RYnYzL2xJd2EzL3VCVjlzNWZSUDExakxHUFpsbjlzZGQvNnExWHR3RDQ0dFhST3o1cEVMUE1GZnZCL0NOZXJGeDR5OWNvU2F4Y09tYVhxTUlJYmI3ay9xejdJUVZSM0Z5T29SVVBPYm4wOWcyZlpTd1hKeFJ6YkZRVWxDQTk5NVJXTlNTL2E1OWdSNS81cS9ab2RWc2N3UWlCekJYZlFrdEk5K25zRjloek5YNzJDT2ZHczVWbDcrV2lzTjhtL1RoaS94TzdiaGE3T2JZcE1FRStKQ1NSWXZtWVhhSzRFYkJOdUpQOWlBdHIzUTRReFdIbDFvL21qUU05ZXdiTnNMY1Bhd01lZUZvZlhNbWVvaWVzeSs1Nm9ybWtGcmJaRDRCYWUrOWhrYU5Cc2ZTZXRjdGUrYnZhUHpMMisvbDNNOFRORlcyRWwwYndnbjltVXJlOE0wZnNKZlo4MXRTaWRnbzVvUkZDRVJNeE1tYVhMRzRFYkJOZW5XRWZYcWwzR1AyaWtTaHU2Vk1IQjEzRzNuWndjUEIrelJzSGVyb3NDZ08rY0ovSEZmUThwbUwyWmpyNXo5R0xhWnNxclRiSC9yTkE3QlpHK0wxbnFSRit5RVo4UHZURVlUdmtHbVl2Zm44WENGdDFHQVhQTHBsZWp0aTluL0F0MGQyQ2VTWjNyZEJJWXZ5TWpGbXkxSys0RVJEdFgrN3ltN1VsTmhwcUdoeEFHM2NIdE85Ty9Ga24rWjhyaUhPMnRiSERzM0c2aTVnLzdoRmVVeDFCemhkR3lMS2ZNNTVReTR2WmcwbU9udVZtckE0cmJEMEFGZU5wRU5sdHNXdjVGajlxbDZmTXlBQ0ZPYmdSa3E2clltTVdQWk9mdUJFUWJONHgydVBvTFpydk9JcnJ1QlAvZ2hKZGR0UXMzR2pBM3NYakthSXFzU0ZNSXJFbWU5WE1sa1RkTmlGa3FBNHdnRlhCRjFFSjczKzRKaW85R0dGM1R4UnhhYlVtQ3ZpeHhaN25FZmlDbWlMNHVPMDJ4NnUxUTJjSXZNVjVZbU4yVUxPNEVUQlBXUEhCYUo4ZS9EdUs2em9USDA1c0xTRjF0aWU2N2JBUmg3Y3NUOERvaHFMVitubk5NMlhQZjFsNEdUNjBFY3JoMENhUGRmekp0UkhRWlFHQzN2ZUtFbjZYR2ZzM2VYTU9GK0gzVWVLeHhlN3hDUThGcklnMlhGenZpTUlMYVVhSWpsa3dJajl4STJEU3lqQ2twd1NuZFJUWDFtT1dqRzlSaTJYWlJma0JTck1ZY0U0L0NNamczM3VTekx3UVJVcWZhd2FObDg0WkYxMVdSdEFDd1Nma2RMaEFaanczd2h2V0NqYkEwQjh5MkdLM2JnQ2pyL3dVSlB1Q0FuRXBKUnhGeDF4MGJYN2pSaGhvczhPdnR6U1ZyVGc2amdLbGIyYzh6ZlVDM0NudWZscFdmb0ZCclJiTjVCZnpzL1M1VFBCUWJCZ2p6Q29qN0twWmdYUkk3dVVSZHZTTVI1Qmg3UzNKUnB1SmE1eHMvQmVFZ3c2SUowbUtEZU42a2tYb0ZSMnpTeEEzUWx1ckh1NW9SbThyRGhxam56K2loNllOeUZlTFhnZkZwUCtobXAwQ2lqTVFQdVdjNTlGU0d4enUyYWc5bzVNNXp3aVF1bGgvRWJYTWpPZEdVS3M1UXBlKzRMWEV2aVRBZW5YcHFMZ0VxNi9iRWdScjBURzdGRkVqa0JVT3k0RHAyMVljZ3BQam9CdEZKaUg3V2xTWGR5M3AyMDhQcVJTV1g5Q0d0SExQS0hmR013TDhWODRQQ0trV2E3N2NtdnhNYkVlTHJpeXhsN24xNFBMU2lDMXR0bGt5RzB0RnJCaXpReGMxQW1SUWM5eHlaeVRObTRZUG10Wk5qWmNHeFBWeDhxMitTUXgvRHFSV1BKdEZjcTJoblRWYlVtclc0UWlSL0c3QkNZRkptVWdZUVkwTG42eHBwN0RFN3QwR0lZYkdYM2hNMUpvTGVXNkJaSDRyeG13UVJTbHFCRXgvS1FQdUVMUTlRR2NwRHRQdHNzMjFhN25Hc2d6RzhCKzlCaEo4aXhlQkp4WXhxKyt0U054dnluZUNFYlR2RWlOWVltL3NneG1NdUNsNElnQkxsOEMyZTB1QXpNL003bGRNcFNoVmpObEJqeG9CNnQyUitDZ3FLUUF4Y0ZRZzZRMmJxeldhN0pKc0pYNUYwV25hUXVHSlpRUjdkc1RQNThpampWQWVqbTRyOURJalBEVUV4clpLM1VqSVhmSytxT3A2czdCcXpLcHorWTRhQWE2dTFBdE5rOVRCVWx6UEJBVEp0R1Y1Z3VxUitKVUM4WGZ1QmpQYVdGM0d1b1hubmI5RU1iVVJySVZaUlVVUmp0WVZQakdDTDNaWEpVZGd0Q1lwWnRRU3B6aGdjbEhkS0xCNGw0d1ptNzdIeUVab01DS1ZaNFlXQnpNUnhLNUZoMUZIY1UzbWJyZDJkUlNqL0loZlVmQXhqWUJVVER4SG56Uk10UkdnSHhrQm9RMjVPZ0FOSVd4TlliZVZudms1a3ZZUDJhcFhBc3pCZlFtYlV5dVA0Z0FEbVF4TEFlVzdaTXhaOWtBaGRlalhpZGtEblpmeFhZc1poRDE3Z2VWMDdZK0dJelNNWDFIOHRqZDAybHBkUnFRb0huTW9yWTJBdUNrVFVHaGpUZk5LTlFKc0tBZU40VzlKOGxrU0VRUUlyTTNpcnZzb0NvM3dtTVV1VUlydHZYVEtYTERZTmN3M3JEelVVcHgzelIrWVVwemZObU43QlYvcjk3aWVrRDJ1aHZFbHhkY1lvYU1teUMzYWVhb1JrQnl0RlR3eC9CWEpYYTI1cWpPZVFpbFRhNWdxbEl3WmVWZXVwUGJlenI5QjBONllaUzJUS0tFRFMzRUVTL2J0QjFmZU1GQUtrVmp5bGF1QjJ1RDBXcTByeHlFT3JUbWRNUUptNlRYQmFVQzJDV1hoeUJON1djL2pYUk8wZW11Q29mbmgyM3NTcWswRFNpVmp0bkN3dVhXWEdkSU83am9qUWtjN3Bva3FEcG1uNjZCMmRxVEl5TFpJZ2ZpYjhxTHc5SEx0UGRJS0ttQWFJOWhIMllwbGlTZDRZbU1lM3l4b21MRmhaMSt4VWUrT3RwV0M2SGZKbUhWN1VZZ1pBZEZXbmJkQTAvU3JDS280RXpnMWEyODB2QVZwak1sUE5LcVQ3aEw0T01YNm05cmNEbXJiWll5QUdDaitZbjJiSGEwWWhxbEcwTWtScHFPZWFLMDl3NmdvTFR6N25BdVM5Ykl4TytneEkyRFpYNWZvZlBXVGs0SkRxRnNnVWI4dHNkVEwybm9xSUl3VmRGby95VllVNDd4clgrUld1RkdRRUNQa1hYWm5XSHRLTndtRUVpTjRZdXY1anpHcTZWaHpzNUNZbEdWamRtaGlSa0JBdlN6UjhmRTdqVnVtZ1grUDV3WDFqWkM2a1NUcWJTb1JBcE5sazFSbGNZRW16bGJadlUvUXRETzVuZzNHQ09mdkxMUzRkZGpmYWp3VVNvemdpbTIyeVdRNnpqakpDK1hybFV2RzdPTEZqQUJaNWRUaXUrSjdodFJTSExBMlRaTW9iWnUxeExSWVNhSUIyNGVCRWo3R2ZjSURTa1NlcGNpWVlZeHc0ZVdzL3A3MlNIenlZdm9zTVlJcnR0a21rekhPNm1YUzhDc3RsWXpaeFk4WkFacmZrL2pieGg4QnNSVFhzRllMZ2Q5VDJwRFU0Z1c4L2FJK3MwbmdDTGVycEZvVWVjSlI5aWpubEVTOTI1cGEvUGtpcnhrajlOWjFLeW1VR01FVkcxYVY1QTBqWk1QMFJ6aVdGRUVYR3JPTEhUTUNXS3hJL0s0MTNTM0Y5WTJwRlBOR2FBbUdIYmNLQkdzY0NKdDdpczY4SHkwekFUdDBzUHRtb2RGM3hNWUluVFhEMDVSS2pPQ0tiZjRBQ1dPOEtjbWJtNFpQWmFsa3pDNWRoUkVrT3VJUFBacXdGTmN4cGxMTTdjdGFDUjFvdk02T1FzUWJQajhrMWJHTGZSTW01MVI2Wkl3d3VCMWlXR0lFVjJ5ZzNTaklvY3loWk5UZWs0V1VWOG1ZWGRLWUVaYjFZanpEVEo0TURwYmlkQjVuV0o5ajV1d2V1ZWt6b3NXY2xMV3ZHVlQrQVF5cGpWL3NtNFJoVVhWcmpOQlZTWTNGdU1RSXR0amllRmhLMnRSQ0xwbnVMSlpPSlQ1bUJ6bTZXVE9YKzNETUR4QktTM0dCUDZpYTFkYmpSQnY4QzFCODg2UDI5a3VqRmNMTC90aUhOQ1FXK3pwUVlLbVNaMnZHQ0FNSnNabVZHTUVXbTM5RG9KWXJlSUxrNEowYzJaeFZMVDVtaGFYZU1VOHdRbUVtN0NrS3ZDM0ZCZlpnOEJTalorVFkzQzlnT0JrNExsckhoQmNVbVBBZnA5aFhTeCszcytSc2pOQlI2NURGc3NRSWx0Z2d3TlNUbnJDaGpSQmU2UzN1cUZTTTJVV1BHUUdzQ25Sa2pDYnlBa1FWaHhsdWxrYkpIYkNidXFOYlRMREJ3S1dLbW11NkRZVkdLSjJsQ0JYbHZ0bDlMS29kbFRIQ0xYWm42RE1vTVlJbE5xZ3diL1lGTVY4U1Z3bzJ1NnZGTy81Yk1XYVhPR1lFQ0ZWMERXbDJLQ0ZWSEpZTGZ3K20vUmhVOENKK25OQlJobFNmUlVtR1BhVTUyc0VZNWI2S1FmeEdXRXBwdnFEZ204eUhIbnJpaWYvNHpKOFBEZE5sblh2eW95c1Q1YW5Zd0VZU3VDYUlNQnZsckpwUkp5T0dXYWhVTVdhWEpHWUVYSUx2Q2Z3K081SVRvU0NuaW9PQjFnb28rVzJSL2R0QXVFQ2R2VW11Q2ZmYkowaE5sWXNUOG5HS2ZhTzVub3FaNWxJZjgwZy92NkhaTnZUZW1wL0FxRW5PajRvM05RNHZ0T1VFNmQxVGVWTHZyb1ZRVmhuRXgreVNSWTNRTElUQ1NJcHZJUlV4VlJ4V3IwMEYxKzhOb3RtT09PT1lmUVU3UEc3Sld0dEc3d2JJTlorRUFvd2c5N0MxdGpRdllyc3lCN0lDOC95QllnZWdXcGM0N3I2QnI2dWllUGVMS0Z6TGI3U0x4S1N1UGlleTBQeEtKejVtbHlCcWhJdkZUSGpCY1FUOFU1MU56UWV1dmFvcnF0Q1hVNGpYYjdIZndtOTNMZXNJcW04N1p5OTVnRnl4U1hrakhNbHMvdThGLy9yQnN6a1VPL3JyNXdRMVY3Siszc1ZCbnp0NEN3ZDg2T0Q1VE9HKzdlQ21RS1ppY3dEQzBEVzhYanJDSUlUWWo5dGVMSWhDUHhWamRrbWlScWpuUjhESHlkZ05tNHdxcnFmQ0pVVlpWck1Ud1BQczYvaGpEQndvejdGWFZtcWZkM2pwZFllU2oxUHVzMnZmSHIwZlJ5bWZMMmEzUHZFUWN4MS94VU1mcnV0dEJYaVZCMzM1YklrdXFkZ0MwR0UvdnBuZHg3NlVMZVRzRzFuMldaVXRpY2JJVDN6TUhtSFVDTmtMNkhxaHhmN0lKck1VMTFRcEZNV1pONnRsaHV2SFVadDlHczF2WUlkaUxCVHpQT04yUHNiVHU1UGhhbTEwRlJud2tMTlpZdGNmZWZjVEQxM05oUkVHN01NY1d2dVovL21WWGVoN0RlWHQwWFdzMUE5ZHo3a1JPTzZYcjE1blcyamdLN3V6cmFpM21QeVRxZGNpdldpenJ3bTBoSi9vbUQzNnVCRXd2RVBHM3U1UVdZb2J1SUp6WlB4TkNhSDUxNjhlL2tCVUg4dy9WQlJNNDJ6b3JNODBWNWY0S1dydGZlM1J1Lzk3eFVlK0g4Nm5vTFhYQlhZMHFyRjQyMkp6V08xOVY5bkQzSCt5bi85ZS9rZ1I0WGl0OG9tTjJTT09HeUdyLzBYK2gxN1hsdUoyZzFyTTJaN1hWUkRRQ0NTNFFjU0pnTHRXOEJ1UVJDak1MbG5zTVBtazBBb2pCTmxhaWd0dEUvaFJ4V2FRMUFOMlRHN2l0UjBiY0Y2ZDZCV2NrRTJ2eG5rbWl4MW5NMjdySkVhZ2lrUGl1UlBvczhGdUI2QUJVSnZzclFQTnh3TTEyRjJMUWE1dkNpMndxU1NMYlVpbVVackVDRlJ4T05XK0ZwQmpucVJIZ1dZTnFoOTNYZGFjUW9WdHRtNkJCMDdkYXVTVlZMRTl3dU1COU44K3ByT3hGQWNYWHdtUVdqaUJkZ1c2NUI4OHFhWXB2RGVjbVUvK0NEN01QVlhzTVBYRTBQNzRHYUpTM0krdTcvUGpYaWVyazVJTTBzSk13MUhUeE9NSUV0Sk5KVWZZcmd5U2lXSUhlNXNjZVBGalk5Tkt4V0duYzQvdmgxOE5Na2pVN2thYXJZSmRWQU03em5yVkNSeHoyVndTeGJhSnpxSW1GWWZ6WUd3R21pWGptblBXeExDZ3RSSS9DbU9QRFhXUElYWXJVN0Uwc2NjV1pPb0VTbkhZL3NNSUxiblo5THBwaDhPVWpUZDNvcnNFM01wWVFzQjNoM2IvZmkxSmJKL3N0Q0ZLY1J1TUQ3RTB1K21uYk5kdVZTWHV4eHNjemxkV0NZY1hpa05SQXZHTFNXTDdaS2NOVVlxREVYNkswems3RXpmQ1hLcEtCem5xN3ZocGdla2hvYlN0ajZ5QmpFTzR5NVUwU1dKWGNqbHhCS1c0SmpzYzRxSnp0YXpETnBidGltZkcrbnlnQW5tU1psejc4WlBENHVuWXdVbUJuWGVDMkE3RkdWUzE0aHFITi9IOXZSVjBMWEZ1VlNjK2paU1FaVEVkdC9JU1kzOVowUER6dTYwRThnU3hFN2ljTUlwVzNDTDc5ZXkxRVFkZmRLN2pBbksxMVAxV29HMUtvQzh3OXZDLzR6VDBXeTAyK25nS3p3U3hVOWljTEk1UjNPTTQ1bzdkTkhXcUF2Nmx5b3h4Q2tQNVhNNzR2MzVERnJHYXhxMVM3RFEySjRsRkZmZGcrM2VIa2I3VWY0MHJSZWs0TjUybGlNZHFxUC9MbGV2c2tTZC9PWlZKcGRpcGpFNE9ieHpGYmNUOGhQL2ppTTJUay9NWW5DdkVQZ2JuS1pHT3Biano1YWtURjZkWG5UNU5TZXJ4MkZTSVBSNnprOEFlVDNIYlpac0lMbG90ZUFaK0VrS1B5ek1xOXJqTXBvOC9wdUxxejBkRXFGbC93UlJCUFBXbXFOaW5MbzNYSVZIYy93TzdKbUdLVFMwbCt3QUFBQUJKUlU1RXJrSmdnZz09Igp9Cg=="/>
    </extobj>
    <extobj name="334E55B0-647D-440b-865C-3EC943EB4CBC-4">
      <extobjdata type="334E55B0-647D-440b-865C-3EC943EB4CBC" data="ewoJIkltZ1NldHRpbmdKc29uIiA6ICJ7XCJkcGlcIjpcIjYwMFwiLFwiZm9ybWF0XCI6XCJQTkdcIixcInRyYW5zcGFyZW50XCI6dHJ1ZSxcImF1dG9cIjpmYWxzZX0iLAoJIkxhdGV4IiA6ICJYRnNnZDF4cGJseHRZWFJvWW1aN1VuMWViaUJjWFE9PSIsCgkiTGF0ZXhJbWdCYXNlNjQiIDogImlWQk9SdzBLR2dvQUFBQU5TVWhFVWdBQUFSQUFBQUJBQkFNQUFBQWczVFZsQUFBQU1GQk1WRVgvLy84QUFBQUFBQUFBQUFBQUFBQUFBQUFBQUFBQUFBQUFBQUFBQUFBQUFBQUFBQUFBQUFBQUFBQUFBQUFBQUFBdjNhQjdBQUFBRDNSU1RsTUFacnZ2cXpMTm1ZbFVJa1IyRU4wcFJEYnhBQUFBQ1hCSVdYTUFBQTdFQUFBT3hBR1ZLdzRiQUFBSEEwbEVRVlJvQmNWWlMyaWNWUlMrbVdTYXgrUlBTbDJJYmlaUU55SXlsZFNkN1Q5WXVsRFFSQmNLSWt4UmZGQ3gwNlVvbXVCQ2NLRlQwSTJyR1NpNm5hQlVGSVhNd3AyTFNSRjhJU1pZS0NMSTFFeWRWRnZuZU02NWo3bXZlYlJKNklIOC83M25ubnZ2Ti9jODd4OGhiaE85MzMyVWRuNzYrZlpMeTdjSkFtLzdhNmNBWjRWNEVuNTdISzdlVGlDRnhqUmNFN1B3cGhBVktPNFBraks0MUw1OHo3Y2IzbFk1UEFXQWphWFR5RDhBMTczUlBlcjZRQWhXK3hGMzhjeS9RcVJ3NXpaeHAvWkxOekVnQUZmWGJDajFVM1FpNlFMeHhxQkxyNzJudzR1TGl5bHJwNDB0MVFUbzJNNVJhWWdFejRrMU5ndXc5eUQwaWdjWVNJTzd5Uk1udUxkdEdVcXJKbktnYkdNUzJucmEzcjl0SUxqNjU0emtRYk5QZ3NxWUFsaGdSZ1k2Wm1EUEd4NFFVV1VrNS9RK013K1JzMENOKytQN1pheTB1ZzlrbW9FNGJqcXY5Ni9EWHd4b1h4NCtFTEZDU0tSeHFnMUw4STlzTlFGOWViOG9BTEpKUU9DVXRWOFQvcE85QWh5eDJIdmNESUJJeHQvV05nWFlrajJncExOZkZBQkJIMEd5MDV2ZWZ3eGcrZFpoNU42K3hDdWozb3V4VlFJZ3VCMVJUM1lHUURwUlpoZGhKRGtrbCtXbjR3cDZvd0NJZEJ2cnR5T3lEWmJleEN4OGl6U3paT0dBWTdGVkFpQVlSNG5rSWRDTUNaMWg4b0NXTS90bmJKVWh2R1FGVnp6NjJsMGZNVjJRdjh1YkV3REpFZ3lBZzBadUhIWmt1MHhHTzMvRkRJemV5QU5zM3oxRVBBQVNuRWhkaFJITWZhdENWQmVHTEJnWm5nVFlxVVg0RGlzQUV0aElYb1V4ekwyNFdtSE5tVDVLSnluRFRsUWJ6dVFBaVBRYUs4MHVxVEEyU2JhU3hiK2JwZStnUFFMNkFJaU1JOG9zYU05VVZhcGNuODJwYUg4b1BicnNBOG9lZnNGbmNiOEY5MGY1TGpNQUloa3FxS01zbXNZNW5qSk5SbHNwY3ZzcFdOUW1UR1dDWkZaMWxtWVI4OGc0MGRHdy9VWUFwRTQrQXcwamh6YWpGTnpxaUFsWmtPVGdkWkUzOGI0cGt6SWlWb2pNWEc2c3FHckc1UWE5QUFpSEhxNlZwZXlZcVliT3czTnF6UklxYUo2aUNoUEFEWHFUbFYrUkhQdVpOZk50YnRqMmdhQnZJQzFZZ2ljZTA1MTMydmR4TTBsUldYT2cwR0xnWVVnRXBLZFJQUWNMbnRGcUJ4OUloWERZS2MrczJHdE1rQ21QNjh5RDBQa2drcFpDMUJPa1Z0V0tqZTZJMi9PQTNFRTQydmlEQjFHSmZ2aW10cDJNcmw3T1I0R2tJOWE1RnBEazR5L0toQVBlRzRRQ3h3cXIrRmpYR1hwZWx3bW9vMUExMDZQZURpVVEzbDg5dWczY1poQmxLY0ppU2FtQ1hrbjdOOTZOUTJPZEdMV3FDNERjb0YwRzBpUmJxYkdrcHRZUmF1dElNSEhlaWdUQm9NMElnSFNIR0FnNkxqb3ZPU3U5a0FxNlRCQVp4OXZrYUZWSElkbnQvN1J0NUZtMGU0RHVjbjlwSGltUkFpWk0wTURVcWlaTVVYcjJhS1hyTWZwMUxTQkM1RkpDTXF3T3E1ekZ4ZEJFaTd3bW1xZzZHcnlraDZkWkhoSUtEQzRIaVBpZWdLZ2RqSWpmK0xTR25DckFHZzlnR05HK2tvdW9RVVpkZjRsSTN3V1NwQVJFSDNWRTNMQ1d0Tk5nR05sUzNER3JlTkNDY08wcm55N29NZWZ0QWhFbEFxSitxeVBuZHd4Y0UwWXdEWWRxb0V3WTBERi9NZXA3UU5BR2tiWmlrZzRQblVibHZIVVRSa1FtdkJwSGdZeHluWkFWYTFUU0FZS0FGZHFLQ1NOaVBreHZNU0FqWGJEa3hPRkdnZ3BabGNqSzJsaUVLQ2xzY2tBK2pVdlp6RmpiVXcxK0wwTWE3dnRWYy8wMEVWYUlKdm0xUitrMWo5R3Y2d05wTVpKKzBvWnZuQVoxYVN3alZ1RVhyQnJMekk0MTRrQnFNVkdiWjg0QmEyMXRHWWwxWVRheWxZaExtMEc3RVFjaVk1VXQ1N1o3NFJURHlCRTFOaGI3OFhYckZ1MnU0ZlY4SUdWV3pVRlB5dS8yd3VsNEx4Qm5kS2kzcGVlR3hXa3RIQWV5cW9mN3ZORjcxVGxzOXE3Sm0xY2kwbE1tQVVRR2JWWWNTTkVXaWJSeDFvSmtyeHYzRWZsaVJESTdhckx4Z1JSWU5hY2lTOW9zVk1pcTdGZDd0NnJXbWkyaTIwdGN6K2xlLzNjY1NPeVE3VFV3bmpWa1A2OUxWNUdMKzBkZG41MDlQOUwyZ1N6eGljakUvdU1ia1FuTW1qT1dnU2VpaENLWmhrYW1lbkZHQ2NaZlBwQW1BNUVKYlVYdkVVekZXUTNKckJnZ0pXVyt2bkE2U2pJUHNpL2RFcEJrWEM1SENoMjVEWDU2T2NzdHlrMGJrbGMrNkVPUS9kSm9Gd3IvUkRZSmgwdzJTUytkK1Z0Z1lOOWlIbjNFV09iV1dMOEVoYkpyL3Z4STN3Y2lDeEsyOUdsOXU0MU1hNm5BWHRyUi9sTlM5VWtvbkZjSEhJN1lIQjhJZmxVbEtxTE0zSUFVdmk3cnlTUmRiY212bFROcEg4M2doMGlBUCt3dHc3YjdINndIcEVDVmdWQkdYWEcreUx2VFVTVU41SHpTRVhWNWJoOE1TUGVmQVp4MHAzdTlNdStwSHlxYjUxSm1uRXp3ZjBoUys5NHMyVzNDOXJLNENLK0tiQXF2MEwrRkcxRXhadUxYUExoM28vKzRpQUlSUDJoa0E2MTlwZ0RxOHhYS2Qxc1EvM3ltTnAvRkg5ZDU5NW0rV01xTHh5Ky9LT25NcGRUVU54Y1Z3RTV0d0k4UXlUZVg0SGMrc3AvZVNvLzNEWDF5Q1VKaXFGMGN0SzQ5bG56OThKbTArM0xONXUyeS9ZdDkrdGQzdWRpdXBpY2Z0c3lSSE52VlNydWYvUE9YZy80cGNQUHIvdy9yL2FXVEt1Z3ZSd0FBQUFCSlJVNUVya0pnZ2c9PSIKfQo="/>
    </extobj>
    <extobj name="334E55B0-647D-440b-865C-3EC943EB4CBC-5">
      <extobjdata type="334E55B0-647D-440b-865C-3EC943EB4CBC" data="ewoJIkltZ1NldHRpbmdKc29uIiA6ICJ7XCJkcGlcIjpcIjYwMFwiLFwiZm9ybWF0XCI6XCJQTkdcIixcInRyYW5zcGFyZW50XCI6dHJ1ZSxcImF1dG9cIjpmYWxzZX0iLAoJIkxhdGV4IiA6ICJYRnNnWWx4cGJseHRZWFJvWW1aN1VuMGdYRjA9IiwKCSJMYXRleEltZ0Jhc2U2NCIgOiAiaVZCT1J3MEtHZ29BQUFBTlNVaEVVZ0FBQU00QUFBQStCQU1BQUFDUm96bnVBQUFBTUZCTVZFWC8vLzhBQUFBQUFBQUFBQUFBQUFBQUFBQUFBQUFBQUFBQUFBQUFBQUFBQUFBQUFBQUFBQUFBQUFBQUFBQUFBQUF2M2FCN0FBQUFEM1JTVGxNQUVESkVabmFKcTd2Tjc1a2kzVlR0STV0NEFBQUFDWEJJV1hNQUFBN0VBQUFPeEFHVkt3NGJBQUFGcDBsRVFWUllDYlZZejJ2Y1JSU2ZiV0tiSDl0dWFFWHdCKzVLLzRCRVJBOWVOaGNSVCtsTkZDVUxpbElVSWtndkZ0a0lldWloYkZBUUJXRWlJbUpRTitKVjJJaUhRaTlHVVZDaGJ0VzcyMnBOMHRYNGZHL21PelB2emN4dU5pdk80ZnQ5NzgxN244OTNadDZibVYybFZPbjBRODllYUcrcS83czFnZG9MLzRGbTJpQ3d4OGR2bmJzM3dXc2JoOFhFUHJvaDRTSEVENjVHQVBjLzh4S2F0eUxyWWRRc0Q4Q0xDVVliK29udEVJYXBEV3htVm9Da1FnUjRQY1lBMkl0Tmg5WTFFZjFwdzA0K2JCZmpGWWxTOWc3U2ZpaU44eWcxWWRSK1RVQk1Bdnd1RE9Nb2trZWR3TkVCL0NPUWpnRmNFNFp4bEloSDlRelJBb2M2RHJESzliSGttR2ZXOEx6THNhb0FaN2crbGh6emxBelBUWTZGUTZ4eGZTdzU1bEhHSUlBN0FHTkJpNkNFWndXbzhmMnNPMHI1UEhEUjFnVHVLQUxmS1FuUGt1RmhDWVl6V2RTWGkwbmZ0N1pNbEgySUpISytDVS9QT0xPQ3dWUm5tb3NUNzB1TUJmcHpvcTlRRXA2NmlXRVZoQm5JUnBmRHVCTkQrdWVmL3MyMFgrL0p1ZGhsNS9NeWIzaHVCR2NzbjdXZ1pTVGNMK0RWclV3SE4ybUM1VHgxTXZBZG9RclE0QkdKM0FINFBESEdCbzJnZ2lkWkh6UmtWOVloM1E3d3FaTUh2eE9lSlNLRzlSRFJHVjQrcFRhOEY1d0hTcHBRK2J5dGtBRTJRMEFYY0hlNDdlTCthM1BCeHFUanNKZnZZRDRvYWtMbFBNWUFJUlRMWjBkZGduNGIvcEtSaGRZU05aMTFJV1BNZzRjYU5rYU01ZlBISkx3L1YxNkdqeklvczZOc0Zoa2VQR3l3clFaRUxKL3JUZUtkZ1A1V01EdHAvb0NrZDM2YVlObm5MNVBPcndOWVB0LzNGOGk5bFlQVUkxNkZOT0VHbnFPa2lobXZvdjYxK2FvNjgzT2ZlUUpZUlR0ajdxMFJKc1JQdGtuOWhEdGkrUlR6TlpPNVhzM2t4c2pEbmF3SjJJN25ydE5uU1lHZGtHem8xZkhiS003Z1ZSZm0zcjNoTmV6Y2lud3o4Tzd4WGVna3FldlJwMFIrV0svbXFEZEk3ZURkK3dsSmcrV3pXMWd3ODlabHAxSmh5dU9lU0U5NGZwSU9WRDZGQlZQK2I5bUoxN0Rya1dXUWFuanMrcHg4MG96cEcrSEtUaCtjTjBmcFhHWmgyNGtIdkJtUFVnOGFvZ1lQWWFjUGl1ejRNMDdUb2dSNFhDd0xucExSM0hvWTEybzRmU3FRRkV0bDVKdWQ0RkYzQUxWTjlqRllQbVl6UUZNMW5iY0tQSFZmM0dvc09vaWFnUDErY0lRMHNRb2Q4SHQzM1ZlU0Q2K2lkOXhHdW9jMEtXcmY0MUI5ZVcwRmQxVFdRMktWM09QbXhpOThOWG41OGFnNnFYNm0wQlBDc2ROS0x6NVY0eTRmSTkwVGJXQllvQW1XWXdpM0pyNVJxVXE2RTBVZVR0WDBNV0U4bUZQWXRsMnZ1aVhVSnAyQVozeUhGV2FnRVZrR3FacHdBdy9XQ0xacjNodHJjNzFRa0ZKYzc4azh4VS9Fd2kvLzBvUWI4NFR0QlhsWGkwRDhlWjVzbWtmOVYrVFJnelhMRTdhWEdWR215VTJrZk9EVjJ6RkZQUFkvaFhCRzRub3RGSzY5c0ZRdUdFOE5zWGtFZXlKbGVYYThXeldVYVZPZTU5Wmx4VmV4RDhrTFdaN3drY2hUeE9GQmxMbHl6Q2NwbUtlSjcyK1lYOWpDejlPS1gzdjhWUkRvUGRpeDVFanlYVkxRaEJ2eXpmSzRNU2dWN2g2NGN1Slh1SVVwaXp1WWhCWmF4R092aVhiU1M4OHRZSUc0WEY0S0djRUJWbUNScXdQbGlJZUtFVnVOL0dleFh2RStaMFB4WjBHUzFkUXpJM1ozNjV0N2FvSU44NGI3R2JVR3VVN2o5b3dIeFp3SncvTjd6UWpSQXgxYzRrYzlVdFVFRzNnb3E3QnRrMU9WaXIxYndOVGhwaVdVNFFwMytGRFZjUi9UTmNFR0h0VWszU1pSajdhY0pYc0R3TSsybDE4V2FrWE13MFppVEEyYVlCblBWNlRiRE83U3BqOXRPUzhQR281U3k3Qy9sZUl5Uy9SLzRxTHBzbitNVVJMTm1qSXF0Nm1ZOE43ZE1OMlp4MFFiZG1zWnV6Zlp2Y3g4UHowV2JZZTlXKzNXVG1tN1IxNkdOOVNSMXJEZm9QaERlTzluajVvS2VaNVN4ek9iUkNvMVlSL2cyelE4V0I3SGlEZC8rU0lZcERUZDM3anlkdEd1YkxqeHFOSWpCZEU3MXIxOHR2M2haekl5MW9qSXQvejlJQTRoL2RTakYzNkVINTdQZGVWdHBjYzhDd29qMVZNZTZFRHIzUzk3cHZ6OTdVQ0VVUjFLWHc3OUgyazR6TDhRcXdSMXpHc1YzUUFBQUFCSlJVNUVya0pnZ2c9PSIKfQo="/>
    </extobj>
    <extobj name="334E55B0-647D-440b-865C-3EC943EB4CBC-6">
      <extobjdata type="334E55B0-647D-440b-865C-3EC943EB4CBC" data="ewoJIkltZ1NldHRpbmdKc29uIiA6ICJ7XCJkcGlcIjpcIjYwMFwiLFwiZm9ybWF0XCI6XCJQTkdcIixcInRyYW5zcGFyZW50XCI6dHJ1ZSxcImF1dG9cIjpmYWxzZX0iLAoJIkxhdGV4IiA6ICJYRnNnZDF4alpHOTBJSGdyWWowd0lGeGQiLAoJIkxhdGV4SW1nQmFzZTY0IiA6ICJpVkJPUncwS0dnb0FBQUFOU1VoRVVnQUFBY1lBQUFCQkJBTUFBQUM1amhuT0FBQUFNRkJNVkVYLy8vOEFBQUFBQUFBQUFBQUFBQUFBQUFBQUFBQUFBQUFBQUFBQUFBQUFBQUFBQUFBQUFBQUFBQUFBQUFBQUFBQXYzYUI3QUFBQUQzUlNUbE1BWnJ2dnF6TE5tWWxVSWtSMkVOMHBSRGJ4QUFBQUNYQklXWE1BQUE3RUFBQU94QUdWS3c0YkFBQUk5MGxFUVZSb0JlVmFTNGhiVlJnK21YYW0wMHpUREZWY0tSa1J4RVZwNnF2Zzh3WUV3WVZrcU9DbWl3eUlDMUdab2VDbUJUTUxFWGN6V09uU1JDclNsVFBVbGEyUUxGeTVTWW9WZGVPa2lpQ29aR3pxdExZMnY5OTUza2R5enozVDNBa0RYb2JjOC9qLy8vemZPZi9qbkhPSHNWM3o1RTdjLzk3RDN0S3UwV2NuRkNrVGYwbzdJWHJYeVBRRXh0bGRvODlPS1BMVkJ5OEFaVDBkMFpkUGRvOGRuazlIVnJwU1BPcWxJL0E0VVI5L3U5RW9pSzZsZ3ZFSzlSOWd1Yk8wdGZ0V01rdjBieG9Zc3g0MXVad3o5RmNhNGxLVmtTSDZPdzJCcjlBL1Fvekdtb2JNdEdUc0pkcE1RVlpPTFNOakZRVTJCYUd1SWpLbjdKUUhpZWJzRkU2OVU3U2w2QTRRamRzakt3a1JaWU9rSHpraGlTZHEwVzNkNmRHQ0xvN3BYZXZiQjZxbE0rMGVkZlE0cmJFYmF5RWgrMVdKdEhJanZLY0QxckNXVnNKMTFpY0pZemVWOUxnbllBM3c4SFZuOVZJaFRNQ1lTeWM5TmdMV3NHL3NtL3dFalB2VFNZOWxFMVlaUTJCTkl4dHRZNFVUTUdMUzAxQ0k2THJSQ2RNMjVxMU9Ba1k0ejRMUjdxNExnSFhETUU4R0FadlduU3drWUVSNlhCNTllSVRWbTBZS1hEd2hsaHZTbEFvSkdKRWVVd2lDVTZISVJVVHRsTFIzRTVPQXNSb0lpRzRDaDFIbEtaajNnVkhPMnlIdmlma28rZVJEcjBlYjR1cm5qL1FmRkgzbnUvMlg0b2g0ZXdMR0xnK0lQeHpwSHg1cDV0ZkkzOG94NWluN2Y1VWU5OTEwV3QwYTFaeXZIWERtOXNTNWI1cDZzaENIMDQ0UnZuT1RmY3BsK0RFalRwS2x2UkhLUUYyWklHZm9GQ3ZRa21KcnlXQ0xBUjJ2eURKMHRaNnI4Z05EOGRFMnUyQUVEVkhEamhFQjhYYUdubTFuVy9UMEVHYlhwZ0xSTFo4V0dPZFFxK0JBbVRlSFUrV3hHTkF4V1ZWNUFqcUFuTFNYbjJqdU00SlFpVDUyakVpUGQ4cjhIbUNHZXZVb3EzdTlGY1hZWVN6bnJUSjJVTzhVa1ZERVVaeGp2T01pZUZycTQ5SHF5Z0pqME5NUDNBUHNkb3hJanovMzFqbFRjWlE4V1kxaVBNcllYbTc5ZTBpbEViMzV5V0dSbmU0ZEN0S3VxdlFyMVJtcldYT3VIZU1HcHZWUERwRTFScm5XS1ljd0xncHpyUERsZ3Z5MkVEK2g5eHJuM0RCbVZXaHVVWS9QVlhHRWRjVDhLQnMxTXk1VTRqL2ZYWXA3TGhvYVZZQUtBWCtVR0l2TDZHem8xSlFuRlRSZ3RDNjJPcVZNc3lBbGU2SEFIUjNldm81Vk02dXdXdmhQNE1FTlRlelRETkR4NGdER08yeVNteGlyYWx1dEdQRXJUakduQUd2blQwdkdMd3hRRXZXaFAzYU1YVE0wakdrdUpHQW1GbUdVVW1BTUxNNGlYNnA5NG83RnVCRjBsVVlMODFYcWgwYUxWcnhaMlZLVis0blByYm5OaWhIWlNwOFhFTGtpWS9PdkJNT2YvbnBFSllIS3RJbGFubDlGSW9yS0cwbXN0TDV6bVlqTXBXRUxGdmJySFc5UkdmdVg5V0IzcEd6RnlOT2pvc2NkWk1DbElrS1NxZ01ZYjdIS0pwajhpMDMvWURMdGNnaVkwSm1DQWdmVFdDMnNHTEY0WEJYK3dGWTFYTm13blY5Z0RFeVFRTHl5QkFGNTdVYUlOR3BCV1NiaTk0eGxGdCtLRHBaWDR0eHU4YTBZQTZkSEZMVVcwUUdUNjhWQmpCZnFZS3ZwM1RuU28zYllHZTJZUm14NTBNSDNMY3ZlZ0tFWjhzR0NGZU9HMmoyRERWTis5NmYzSVJpRkptVlNmZ1VyNlNqZE10clZWSjA3YmV6UUFVUFQ1UEtkT3hGSWJOVmVvSEtwSHFZMDh5eXk5ZDNiYWhoajEzaUE4VUxNSUxkZC9renJLQ2Vyd2t2MGprODNtWGZBMEV5YktIeUxpWWw1K05ZMDhGUk5ST2ZaMm1tUEZlRDJpK1dRclJxTVdDRWxFOUpYRmZsRTFGeUF3d1JkWDZRc2JmaUdGdTZDd0xnbjhtRmcwUmUrNG50TVdKcExyV3JBY0dxREVXRzFJOWtodlMxTFRJY1RWUlhCTjNZZGE5cWhEYlVxN1BYaUlOTHZZVnBqU3lLTmI0WTd0MUZyUlRGMkJIUGVyTUtpZGt3Y3VXU2ZMNTF2TnVMY3BLcjNnajc1a0pJdDVrQzZpYVVZYUdFSXUxdFRJWXBSaXFxWjIzTi9yOEZhMmpHTmFNelFzcW1FQytLYUl0dzBwR2JEaUlpdTB4b1NFVFdIc0xzMU5VSXI0ZW1zYU1JcUp0TjRZWEU5S25QeTVPbG9rNnFMYTRxWXZrQ3pEU01pK2xGRkNyZ2pmRGFzQkF5Q01ZaGFGbUxONnVGdVVrOW1ianVma056U28vWE9DaEZ0VG1IRTdXRTBiNmtlbHhjY3o2eVR3TGpLdWZ6TlRXQXlNNUd3WnhXUDlLaTNEalk2MnpydTBSTXV0Z0RSVzZ2SllHSU5sUzlHQnd6ZHIvSnJxVHFuOERjM0dLakVXL0JNbUFnZzY5WmZMRUxIU2lBN2JSZ3gvZG81YXI0MUthRTVEN3JHUE0zSXdLRjdjaXlmdEVla0R1VUtHMFN6aW1Wak04SnJxNEp2U2ZablNoWTZHMGFJYUN2V3NqL1Rxb1dIOUxobkxqSWcvTWJmdmFEQ2I5SVl3K3JPaVFMZllNekxFaXVVVk1IbFZUTmJCK3ZVSkdCVUl4bjdDb3k4amZNajJDVXN6ZzRUbGRzcDN4V2dhMTFKN3E2cmdzdXJhaGFodFdDaHQySE1rNDR6K0M4ZGZ5RXMwdUs2QWptZTN4UEtJQXBYYUVxR2drbmxNM3JFT0VteVBYZEp2THRtSDladFdoaHNHUDE3S3BqVmN4WWhpVjB0TStIOFRsWHRKbENZbFp4WVJ5VmlZTGM2WFBRS1BZa09lTGFLd2pNOTdWVEQ2RzBZSjh3NllxSzNZME1EQTIwWXh4RWhXa0xEeERVbDVZckJXRGs2d0R1a0FUR00yejRzUWdYN3FjaGhJc3hqd3doUmtoZ3hOSm81d2xLU2F0Q21wR2thZWszUnVDUWF1YmUzWmZlaWhLOXBZOTVyWUVBWEhGcGhLM1JpS0VXekRTTnNRUTROYlJac1FoTDdzQlhjMUVSbHJSZ2ljMGMwWWk1VlhNMzBOWlgxWFpDbnJaYWVlbjJqSE1Oa3c0aFQwTHBnYTlDV0JCc2pKTGw1eFd4MHNHZ2RSZDlWd2FkeVEyODJLbTVuMUtwWXdDemRxL3p4cDV0V0Rhd1lDOUxDc0o3eWc0QlZrclh6SU9tb2dNd3ZKNDdma2dzUHlIbkxYUm5Tc3ZyYTFDcEwzeHhQWElkNThMblBkVXRXQml2R0tUblI1MFplUnBiMXRFTUdQcHpBUnB0UTdyTXR0aVlYNUl4OVBReVFOZm9ENVhJSDErUWxGTDVJMk9OYU1XWTlIcjR5WHV6NURiMk9UNFdrL3JDSkpjUFNvbXZ6N0RLOXpTWTllcE94NHpyT0dvS1l3Z0Y2ZzdHUCsyMDJUZGZidVErVDFMTmlaT2N3OUdTUm5va1pheHZOUUNHdzFSUld3Wm90a3ZwZS9qMmlTSmVjL3hYZ0RQVzY5REprM0VOOU1UMVdUZXdZYzJYK2YrNVhyUkljTzY5UTd4dkd6cEw4bkttWWNsLy9Rci9OODhxUDczclBuM1lVQmJLUFh1dS9JNmdQZVkvSmdvWFhqcEZsMy9lT2JXTm95MEQ0Wk0vbnZOZTAwZXhNWHdMR05BZjk1RVh2MkNQcmFVcDBsRFZHakk0YXBVLzJ2OERvdG50S2YzTEhLTEhoSDE3SE9PcDRoNXA2YXJ6anFkSCtBMHpwMTJ0S2UveWRBQUFBQUVsRlRrU3VRbUNDIgp9Cg=="/>
    </extobj>
    <extobj name="334E55B0-647D-440b-865C-3EC943EB4CBC-7">
      <extobjdata type="334E55B0-647D-440b-865C-3EC943EB4CBC" data="ewoJIkltZ1NldHRpbmdKc29uIiA6ICJ7XCJkcGlcIjpcIjYwMFwiLFwiZm9ybWF0XCI6XCJQTkdcIixcInRyYW5zcGFyZW50XCI6dHJ1ZSxcImF1dG9cIjpmYWxzZX0iLAoJIkxhdGV4IiA6ICJYRnNnWEcxaGRHaGlabnRTZlY1dUlGeGQiLAoJIkxhdGV4SW1nQmFzZTY0IiA6ICJpVkJPUncwS0dnb0FBQUFOU1VoRVVnQUFBR3dBQUFBOUJBTUFBQUM2bXBHc0FBQUFNRkJNVkVYLy8vOEFBQUFBQUFBQUFBQUFBQUFBQUFBQUFBQUFBQUFBQUFBQUFBQUFBQUFBQUFBQUFBQUFBQUFBQUFBQUFBQXYzYUI3QUFBQUQzUlNUbE1BemUvZHU2dDJSQkJVTW1hWmlTTGluNytrQUFBQUNYQklXWE1BQUE3RUFBQU94QUdWS3c0YkFBQURiRWxFUVZSSURZMldPMjhUUVJDQWh6enRQRWdnbElDUmtTaWdjSUlvNkd3aElVcEhnUUlvc0R2S2hJWU9ZVVFKS1BrSGNZRm9RRXBFalJRNjZCSkVRMmVMa3NheG5mQ0dZUjY3OXUzY21tU0t1NTNIdDNzN083dTNBSWVTajkwN0hQZnFlT2RrL1ZDQUJEMXVsL0V0d0hPOGRCMzNENCtWcTFuOEEyUDRIcUNCaTh6bE1KVE93dFc3TmRQaE9JMkFXS3VjSnZzUi9NWmVpM0VublZzaE4vSVhvSUJ2OXRnNnJWOFp3eEQzVjVKZ2E1WkhLNVRZTm9sZGZsM0o1L01GSGdJNzFISk54SGFkblU0YVZjaVF2OGJxR0tLejB2ZXlWRVhOdkZ3U2JhL212UURGSm95anpnbW1zT01kU1l4czk0UTc3NzJRb2MrYVJpeUpZUVRiM21Fd1dCZHV6YnVQbnVNRVlsUDBvZjdDV1N3cm1DVGFvek0rdW9XL3ZNMWlzTTJjcHNERmJPQVBiUzBqcllaS0NsdVY0U2p0UFZuRzc5b3U0eGx2VEdGcStPbjk5QzdqdkdySXhhbVN3aWh2Sk1taTlkR1RpUFdCR0RsWnZCL2dLS0ltZHFTL2JNRnlTNmltc3Q4dmxSVFd4TE5LTzhGTDZpT3BKbGg2S3dlaldva0FXMGd6SHJzc1pBcWJVR3pUOXd0RCtGdmJPVTdOekc0Y1M0M1djc3RHRmIwRHNGNktZNm01YmJsRnB2cHYwbXFzeERITlpLL1VBU3B1a2FkNGpoT3k0NlJPYVRKVjZVSWV1bTV1T213cDZBbWllM3ZZMVZrcUpXcHc1VVFVVFdsTitzdHlhaHFMMGs2dlcwc3lXVlV2UFdtdU5WV0tiUmoxR3k0MVdvVXhPWEUwZUxLM056L2pDYmRmMDNPamZKR1VGSkhuMGsydmZPaGM4MDA3V29PcFpDSDd3UEJ0c05kTWRUUUhZV0NvSmJETWx3YzVwdkJUR0JMVEZKTm85K2hXWTNIR2xzSytOazFFVkUxaDNZTW5SaDBsNS9haXlOL1pyVWY3RDQwSkRHQmMvZ2o5UFJ5R0pyVUFnMGVTRmxkM3lURGJEckdNREpjb2Z4dnU5UkNERFJsdXhYc0h2ZzAyS3RqOHdIRHZNSmllSk1HZncwY0diNFBScGlRNWVISUdvLzgwaVRzd2d2NUR4V0pGNGNLWWlCYkhtcEhJd0JUSERsd0JpK1hrSXplRHJpTktITnVKUkFhbU9MWVl4RVFVaTVYbEkyY2prWUVwanUwR01SSEZZaFVaVGMveVorOGlnSm9zdGl5WVhoUzJFMzl3MDRIRkhncW1HenpuVDMvRGtHcXhWY0drS0RPSm00RUZMYVliRHBzVWwwMytRUXhuTWJxRnNQRENEZnU3bGtIQzIrc0Y5YTRMeGxlNWJZd3ZYMDRpL0lNalNmVFF3OXNadXBIV3hXSWZVUXllK243Y1ZkZFNrTXVmWFRpbU1uZXg0RVlEZU9LNmF6ZFR4SDhObWZzMzVncmRVd09vZnkrcmRITUNhcnd3QUFBQUFFbEZUa1N1UW1DQyIKfQo="/>
    </extobj>
    <extobj name="334E55B0-647D-440b-865C-3EC943EB4CBC-8">
      <extobjdata type="334E55B0-647D-440b-865C-3EC943EB4CBC" data="ewoJIkltZ1NldHRpbmdKc29uIiA6ICJ7XCJkcGlcIjpcIjYwMFwiLFwiZm9ybWF0XCI6XCJQTkdcIixcInRyYW5zcGFyZW50XCI6dHJ1ZSxcImF1dG9cIjpmYWxzZX0iLAoJIkxhdGV4IiA6ICJYRnNnWEdaeVlXTjdNWDE3WEh4M1hIeDlmSGRjWTJSdmRDQjRYekFyWW53Z1hGMD0iLAoJIkxhdGV4SW1nQmFzZTY0IiA6ICJpVkJPUncwS0dnb0FBQUFOU1VoRVVnQUFBaGdBQUFDOUJBTUFBQUFENUJsWEFBQUFNRkJNVkVYLy8vOEFBQUFBQUFBQUFBQUFBQUFBQUFBQUFBQUFBQUFBQUFBQUFBQUFBQUFBQUFBQUFBQUFBQUFBQUFBQUFBQXYzYUI3QUFBQUQzUlNUbE1BTXU4aVJGUVFtWFptdTkySnphdHBGUzg1QUFBQUNYQklXWE1BQUE3RUFBQU94QUdWS3c0YkFBQU1uMGxFUVZSNEFlMmRUV2dreHhXQVM1clI3STRrcjNRMkpDTTJKb0dZdUVWT09TVE1rQmhDY29qRTVoN0pJV1lUQXBZZ0JwUEVNRHI1WkNMaGdBTStXR0l2UGdReXkwSVN5STlISkxja1JQS1NQd2hoUkNCL0JpTmxFc2RlajllVlYxWHZWYi91bWE1dVdkUEw5bGIxWWZwMTEwOVhmZjNxMWF2cUtrbUlBc2ZNMWRVQ3NUeUpzaWJYUGFscGZqV3Z5d0NES0gwMUNqQ1FSZTBsQ1Vkb0prTE1QZk45aFNMQVVKcHhDVGdNZnprSU1EU01SMy8reldVUllLREpVS2NBSThCZ0JKZ1lOQ1BBWUFTWUdEUWp3R0FFbUJnMEk4QmdCSmdZTkNQQVlBU1lHRFFqd0dBRW1CZzBJOEJnQkpnWU5DUEFZQVNZR0RRandHQUVtQmcwSThCZ0JKZ1lOQ1BBWUFTWUdEUWp3R0FFbUJnMEk4QmdCSmdZTkNQQVlBU1lHRFFqd0dBRW1CZzBJOEJnQkpnWU5DUEFZQVNZR0RRandHQUVtQmcwSThCZ0JKZ1lOQ1BBWUFTWUNKcXh4eTc5RnZ0UzdweUR3T0pIemhINVBvcjZpKzBpaFpGU0ZvcUhlUzNKSXBuZWYzSGtXWUV5UFF3dzdtd1dpSWhSdHVRNUloZlB0dXlZRGZrLzl5TWF2M25tOVJ2QVFzclJELzd4YkVIRDBaYXI3bHp2ejlDYS9JKzdZQTBOZ240TzNKRXB0Qkl3bnZqYzg2L2Zmb3VLck00RllGejk2Vi9NOGVkYjBRRlBteTFYQWNZVi9ZTGY0NVhJaGNFakY1YXJBR05XdzdqRDYrUXZqUHJ6djRWdGlBa2o0UzhNVUFsUWpwV2dHVWhnU2NxREFBTUp0Rk4rdGRmTlpGL0s1YUFaU09CVUpvY05EN1JtZkMvSEQrN0xkN2hpNUR0ZGlkaEZMKzRQUDJNbWFSN0hDZy9POWR1Sm13K3lac3pKbTRtNnBpL21wUHgzNHQ2RERLT1o5Q0lTOVZZWHNMUDlMSEhUWnhnTEtUZmpnYllaZVpxeGxYSXp2SWF4a1hJenZJYlJUYmtaWHNQb3k3c0orK2t6REhBejNnMHdrQUM0R2Y4Tk1KREFtSnR4RDVySlM5RmppYUdoS3NyTWpkZVM3eVR6cXZhci9rLzJWR2p0MS9MVjljeG9Fd055dWxad000NUZBL0ovamxLWDduUjlRRjZWZGdwNlVaN29CME9udGtvbGNKNW5lbkpvdklFanlPZGNYL1dFeUlFQmJzWmg3VlJsdTQxbEtCdEdYWDVEN051bjdVbzlBYXMrUDV3NElWRGcvdWk3NHJvYVc4NFBYeFQxbnFWSzRjNXpEZ3g0STUzOTRYUGlFM0tJYjZac0dLMDNoVml5NHlFY0pvTHBTbzBLTWlwMVNYL3UzZ1Z5cDhmd3BnZkp1WmlNUlBaMkRveXVsRTlwWFZ1VEh6SnBTb2JSaU5hRldLQnBneGtjSmlvWU9SL3lUT21PZENsbjVadUx5aU9BMGgrYSs4VitjMkQwNWFqM2lNcHBudnlOa21GY1VZbzlLNGVtOUpkUklScjk5T0RaaEtkL20wWi9MOGxSQzZiMEZjS1RkQlRYdFJ1R2FxdWpUWlcrVHNhb1pCZ3RwUUJncWZSRDRSV0EvVmJIeDR2QmFCcy9BQmhHMitvRlRsVXpGRnRzSGhHTzlVdUcwVHVFcXEvUkdHQ0pERGUwbHlMTlpLQlNxMTVCZHo3cUUxaEgzeWo0NDlZTTlYZjZsazFPZlFtV0RZNXlZY3pvSHJSTHphUmwvMExnVVJFRDJveGJsNXFyQk0xSWZCblY1WGY5dUdHQW0yRVFDTkZEbzFZdWpFdDZ3dFZXWXBmYUM3U2NGVmMxVE5nc2ZnaUZkNmphUzYxdnUrajh0Q3FHR3dZMDNoUE1oOTVXdVRDV0ZIdG9uUGdLZW5LRWo1L1BtYXZWMFRaV1RHeFFpVE1sMWI5b3Jvdit1bUZzeEkzdUZIM0FjbUcwVkNYZzI3K3VpeERTK3FLTFJUcEpiWEFnQXpBMXgwa0FqWmR2alY3cEpPK05YN2xoZE1tU3FXWmlqRkc1TUk2Mm9ZaFFseE5kVWpDYjFFcWJZMzk0dGpuNFU3bzY1TEszcWV1akNJMnUvTmdiY3JoRDF4bG5Od3cybTlGSFcxWXVqTSt2UWptdFBrSVhTWDFJZld6UkY2anFRYXBTeitLMXpZRENQeTEvRDYydlAxSzVPdzRuREQ2YklYRmhwNElCOGxTT00xdXd4RWVrVStwTW9PM2Z4Q2pVVWRnVXF0ZEhlMm52a2RDTkZWcmZxcHRKbVN2V3k2ZUljSDdpOGZqNHJId2t2bmo4TXl3V2lQQkFtczFRN2xkSGhkNERHTlpTUUh2WlZzK0VZekhkU1NxUFNuYzlKanp4eXhSYTMyOWpOcWMwd0lwak55TElKK1BZaWFPQkJGMVVyS2JvY1pRUEExNEJmcmRhczI2R21FOXJBZlQ2dHF0SkZGb0lydEE2YUREYzFPZXR0RjNWbm5VR2luUXJmQ2hXMDBWSW9uTXNId1owSnRnNGpxeWJJWllTeTRlZ2FtcTVXWVptTUlYV0RMQ1ZnSHBaUmRmMzljOWZNMW1NT25Fc2tKaWFLcTNVWVFyRzlBOXVNK0NwaCtZSkF6SWVRclRJZU5DelliQTBvV282TkQwOTl4QVZlVWFxc1d6MjRUU2dURTJoaENhajhtRnMyQ0dBOVVTRjJDWGpZYXV5YTVuWld5am82VGwyYzQzY0ZyRDhIWFovVEhUQ2dPZXRZb28yZlkwdkg0YnRUT0RsVzB2Ukc2dkZ6TGVlSHF1TnViR1Z3dFMxcG1KZ0RmTEVwRTRZTUo5SWlZQ0xzV3JsdzdENkFIYUttbVFqdVdLR1NqWDVES3JWNFNGOU82WTRKV3ZFZzJQWkNZTXRWQm5Rb3IvU1ljUnVKOWlwRlN4cE04Tld4aFZoVWplMnUrcHVMVmFVcnFYTG9zZWlFMFprbkJVVlcxS1hYenFNMk8yRStZZ1RMT2s4dWVWNDdUekI5QndQaDg1bEI2OTNyWHZQSTFqWkNTTzIxNUFobW8vU1lVQ2Z1V0tLQjIxL0R3dTZkV1pMbkN1QW0wR1Q0aStyeU5EYUtKdGQrYllydVFzRzVFbytGNVFRWGNEU1lZQnpjMkJLdkdhN0ZiRi80cXBFTWd4ZUhPcVJzVFJRZG9LeFQ3VklwcUNySEJqMFF1QWxvUzBySFFZMGprTlR1ZzNTUmlINkhTcHcvam4ybXk5cmJ3RG9ybU9xZmJlajRZSUJobUxGNWtMTnQzUVlTN2FKNzl2eFZ0MzJhazRXWCttb1lIQXpicHBvQzdwUndIVU1JMkZOVEt6NDF3bURKb0hWUDZWQTk3N2tPVkJUbHoxVFB0QU1MT2pZeUNTdUFKTVc1WEFaTGx0eE8vdXdDbVV3TnBLbWxhWFZvaE5HanpRRHBwdHArRnE2Wm9CVzc1aFNIbGtZclJWengvMEw4WThoUnBjNlBqSFlVUW1nM1hYVUdZNk4ySEV5TjVLL1RoaDJTdnJMTnYveU5RT2EvTFl1bzVvMTJEU2xIYUN1Sk11ZXVnSi9RdnZkRWRGc21qWUI3YTZEVVM4Q28wVzlTVGMyUEtWckJqamhOM1haMVVCNVdVdFlLNnhSMWtsOUxZR1VsK0VyL0xhTzB6YmFQQ1VZQzlnNG9IeC9vQ0pZR00zSHpLMjVqMUpRL3ZtRkV4UG4ya0VxTGgrMTlySGphcjFGL1VvTDV6ZFNpVktYb0ZLcWdiWHZuSnErdWRFLzFER2dtYXhqMUl0b1JoTzc1WlljYldKMmNUT1pSUjJldDBwSVViTFBFZm90UGJKQUZKWERXRE0rVXlNNjdFdHRBV3ZSSHNWem5jRjFWVTU3NzZSdEZQcnI2QmtsWUppV2s1R04wMlpBSjdJSzZXcFJyQmd4akNYVTRRWExQZU1SN0RZTzlrUS83VjF6R05BOGRpRE5wKzZLdHBtK3VmWXV5eUpick1rUnBMc3lFcGYxTzZ6VHprbldtMXpFejREdnZjZnc4QmZpSVlxWkE5VUZJaGl6MXIvTExpZUZFSXpJRHMweGhNTVF1L0tkWmZFMWVBRXprZnlkRUE5ck5wU0Y0N3g3ZHgybXdIOGt4Skg4dTNpeVJ3aW41SFNCVHR6dFFHR0duYmdJMW1hVUI2UFdrN2lVNlRyTWMvYmxhL0hUbmRKY0pCK1Y3MjNDWjhKSTNwSlFjblBBNEplYTJRWGNjY2pyS1NsaERFaDVxY3p2QVF6UitNNHQrYk5sOWJRbnZ4MDkrclFTQ2gxemIwUS8xc21hTjRhdmFFRWxTd3pVU0YwbTV1ZTJHVUo4OHZid2p4MmU4bDdBNE0rN3VBeGQ3aUhtY2tSRHVNbTU1c0VZUzFVOUdEQmJ0STNWdU1qa3poZ0p1RkU5R0NLaU9RSDRZTHd5cVU1MHp3UE5FUEhNWjJSMWhPcWZPRGRwdUp1NDY3aW9vR1pzRlAxVVVMZlQ2QTRBUEtpQ01HaFVBYXYwbkE2b0VMZlhlVlh6NVFyQ2FOS2M2QlYzWjVKZitYU01Dc0lRZlJ4R3RjOXJFOUtWVDE5WEVVWUx1NU1CRHFmU2RYcmYxMVdFTVdkRzMxTnZKVlgwTTRTNEpuOElJNWIrc1BPK2RXQnl3aXBxaG1pY3dnSzNDTWF5VXo0cUNVTU4vWWF2dmpobEZKVjB4NmZPd0daWVRjMnd4Wit1RUdBd25nRkc2VENxL2xjZnB6b0hXdlcvQnpvUlJzNEczY3paOGJtL01lV3JrUGdsSE9aT2dwRzNRVGNUUm9YcVA3R29FMkRrYnREMUNVWUxQcFE1TitoNkJDTi9nNjVITVBJMzZIb0VvNlcrc1cvUkNoUDRxbmVzalEzYm9Pc1JqUHdOdXY3QUtMQkIxeDhZQlRibytnT2p3QVpkZjJDMHpzQmV3dHBrZFlJalhzRWRiOUQxQjBhQkRicit3Q2l3UWRjZkdMcHgyRDFWNEdiYzFIZGdqdDZ1L1BZTWhyVVVzQlIxRzJIRUczVDlnZ0Y3UFhBQjYxcThGRFZlQmsrQlk2djlFRnRsVHhPRzhMb3p3Y1p4Ukc0NURHUnAyNTN3Q3dZMGprUHplbUZUQnIzbkZoa1B6MkJzME5wM2NETnd0VExmb091WFp0ak9aUElHWGI5Z1dIMkFsYWhrS2RnR1hhOWc1RzNROVFwRzNnWmRyMkRBTUczRjlDRmI4ZXAxdGtIWEt4aDVHM1M5Z2dHYmZnNk5aa0FmdTJva3ZrSFhLeGpnYyswWUJQdDJHeWJmb09zVkROZ0J0V2MxQXhVakhwbkFoQThPWEx3WW0rUnQwUFVLUnQ0R1hhOWc1RzNROVFvR3JOSTJUbmpHQmwyL1lPUnMwUFVMUnM0R1hiOWc1R3pROVF5R2U0T3VaekRjRzNSOWc0Ris1K1JUZ01HNEJCZ0JCaVBBeEtBWkFRWWp3TVNnR1FFR0k4REVvQmtCQmlQQXhLQVpBUVlqd01TZ0dRRUdJOERFb0JrQkJpUEF4S0FaZnNBd1g1YlA5VmNmY1RYUDJGOTlaTUFxS1M3Z0g3S1pQOGZmYnVuVDN3TXQ5TmRPSzRTbC9pOVQySmwvRmkvMEYvQ3o5QWQzaXFlNXoyUCtIOGtuWXpPOWJpeHVBQUFBQUVsRlRrU3VRbUNDIgp9Cg=="/>
    </extobj>
    <extobj name="334E55B0-647D-440b-865C-3EC943EB4CBC-9">
      <extobjdata type="334E55B0-647D-440b-865C-3EC943EB4CBC" data="ewoJIkltZ1NldHRpbmdKc29uIiA6ICJ7XCJkcGlcIjpcIjYwMFwiLFwiZm9ybWF0XCI6XCJQTkdcIixcInRyYW5zcGFyZW50XCI6dHJ1ZSxcImF1dG9cIjpmYWxzZX0iLAoJIkxhdGV4IiA6ICJYRnNnTFZ4bWNtRmplekY5ZTF4OGQxeDhmWGxmYVNoM1hHTmtiM1FnZUY5cEsySXBJRnhkIiwKCSJMYXRleEltZ0Jhc2U2NCIgOiAiaVZCT1J3MEtHZ29BQUFBTlNVaEVVZ0FBQXFvQUFBQzlCQU1BQUFDSjUwSlRBQUFBTUZCTVZFWC8vLzhBQUFBQUFBQUFBQUFBQUFBQUFBQUFBQUFBQUFBQUFBQUFBQUFBQUFBQUFBQUFBQUFBQUFBQUFBQUFBQUF2M2FCN0FBQUFEM1JTVGxNQUlrUXlFTjEyaWUvTlZKbG11NnNhZFc3TEFBQUFDWEJJV1hNQUFBN0VBQUFPeEFHVkt3NGJBQUFUMmtsRVFWUjRBZTFkWFd4a3lWVytkcmZ0R1kvdHRwQ1NIWkNRVFhpSlFwYjJHOG5EMGkydEpsb1JXTTlDQWhzQnVrYUtsS2ZFUm5uSVU5SW1zTkpFWXRNRENXZ0RRbTBla0ZaQ1lJY2Y4UkJRKzNFUld1d29SQm1oaUxiNGlSQVFlVUxpVFhzbk84Vlh0K3JVejcxMWY5cDlhOXdoZFI5ODYrZWNVM1cvZStyVXFWUFYxMUZVeTlXNHQxNkxuQ0RFUktETkRzeHNTTmVCd1B0WlFMVU9IQzBaNytzSFZDMUFhc2pNdmM1d0hkUWdLWWlRQ0N4LzZhc2MwNEJxclJweEM0Q09mMzBRVUswWDFaYys5TGRiVVVDMVZsQ2xzSUJxUU5VSEFqNWtCbDBOcVBwQXdJZk1vS3NCVlI4SStKQVpkRFdnNmdNQkh6S0RyZ1pVZlNEZ1EyYlExWUNxRHdSOHlBeTZHbEQxZ1lBUG1VRlhBNm8rRVBBaE0raHFRTlVIQWo1a0JsME5xUHBBd0lmTW9Lc0JWUjhJK0pBWmREV2c2Z01CSHpLRHJnWlVmU0RnUTJiUTFZQ3FEd1I4eUF5NkdsRDFnWUFQbVVGWEE2bytFUEFoTStocVFOVUhBajVrQmwwTnFQcEF3SWZNb0tzQlZSOEkrSkFaZERXZzZnTUJIektocThjKzVQNWd5NHdaMi9HQ3dQTFBleEhyUitqdDQzcmxNc2FPNnBVb3BRMS93NHRZUDBJWDNxcFY3ak5BOVh2ZFdrVUtZV3RzeTROVVh5S2I4ZWRyRXQzOHhKZSsrUUNnTW5ieEwvLzlOOGMxU1NVeG8vK2wxUGZGL2ZaRnQ1NStOaE5FNmM5cFBVSkp5czNabmdPZmZmZEh2dm5LSStvczdnMzJBU00zUmJMSjduM3dDK0w2dlJmN05hTjYvdDBwZXVhZGRTM1JwY2RtTzRlWFptNDIwMHVzNXJkVTcyUGVTRkQ5bmlsMGlaMloyWmxNdDFsM0p2c2xPelgva1UvaEt6N2Zzcm9ZdjJGbFp6RFQ3RnQ2TUlNOWpLQ3UrMWEvTm1iZWFibko3bHM5bnNGTWk2V00xQ0s3TzRQZE5MdDB3dGJON0N5bU56SnJ5djVNVDdCUjFHU20wektMbUViUkNVdVArSk4wd1l4MWZJMTlaOFo2bE8zT09XT3B3b1VaTjFzZFQ2R0ZGQXlGMlg4b3NVRXhTeS85bDltYmhSS3Z1M0owL1g1Vkl6VVhwU0hCd2pMalNjWGpOTlVzNVJzellGYVhTMmIwWmNhK25jWnMxMU5NTk4zTzFmS3IyUTVmVGRBVVhDc3BielF0Q3AvemU1Z3UyeTdoU2RNLzJmeDJpWjQ4aWQ2VW9icVFkbGZScWJXWk5xeTdiTzlKQUZmWVJobXEyeGwzTllybTJTeEhXT0laV0FPVW9YcVljVmZ4a3RnTWREeFBWeHF6OE1yTFVCMW0zRlU4em1nR0Jsa2VxcmZZREN6OXlsQ05YYS8rWkFZbWhEeFVXMndHTmxkS1VJVzc2bmoxR3pQZ3ZPU2gyczc2TEhtay9zcExVSVc3Nm5qMUM5bVZnYjhlVGlpNU53dnI2UkpVWGU0cWQ2M1NxOWdKSC8ycTVDc1B4djlhd2p0STJmelgrNS9kU3JNMEhud3VYWlNYZitxckYxOVA2cDZLTC80cmp5aFRYb0lxM05YN1VmT1Q4YTkrMk9SY2NVMWhKb0duZEdNd2p2VUd6Nkp6RHpIMStmSDNzbnQ2QlV1N1EzQnNTcUlmOUFBNHNOQlBCdVlTRzRzRTFSVGVTMUNGdTdvM2Q0NmVXWEdnaHN2ZEtteW1uc3Iyby9VVmpWSFBaWWZtN2E3TnN5OGlsbmtrbTk5bHlkWUwzelEvcTlTakZmWXI2ODBoRDVXTWZyc2JQYTBFbFRHWG9JcTN1bmt5L25EMGRqWTIzKzcxbkRscjhQL1lvRkhyYTREMVV5N1p3NmlEOEZwTHphMHlVb1RKb3VLVU51UnZZWkU5anRiNHV1ZnZsU0Rkbmp0VmdpcmMxZWVUV0VxYm1RZVhqSEhvRnV1bDlEa2VnWXdweURhSHcwVFpabGJaaFZIWTdCOUUwUUxOQWhoaVNhU0lvMW9wc0wwa1ZLblBEbnIzb3doempNTWZNbHJUeVJKVVkzWXgralNuWHJYODF2TnJpYStjODVITXFHa1k5MHcwTGNMbXBUbVJyajBDeHcwbUk1ZUxVa1dic1pPVlA2WjluUWhOR3JKZjRIWVk0OVk2R1dIVFdybGlWTGtGdXVoeUJ0aXJIWDRYMTdEaUNDTDZXdTROSG8yR2hrbzF3d21RaDFtNUxjc3NkRGd0NWdZdzRscmxVeSsvYmxkRGRZNXRKdVM3Yk16ZnpxZ3VYZVZqUlk3OFB1a0liMmczZFVZZ2FkejNuMVUrL3ZCMkpaYllVai9OTnJsaFRXR2pQVkMweWRTMmFNNkZLYWhpQVc3S0FYOGlqa1QwbmI1N3Rnc29LZFpWL3M5U3RnUmZiSWIvRGwxckE2ZjhHZ3M3L0xRSGVyUXZaRzVZbzRmYWFadkd0cEU0VUVPeUFCM2xkZlhvMVJDYjgzNnlMNHAzeGZzYlZmVWN5bENGdTBwN1ZDUFRZSFhNdmp0NzVLRnd5RlZUYXlnMFNMNXdzNjBUODMzZlNteXNNb2RBcHl0b3E4WGQrOGVDZWdoSENLbTNXY1pGVk9YOExkYlZiZjE2MUJ2bmdqWXF6NFk1elY2bG1QdFZmRGp6RzY1ekd0Z2lLLy8yekNtc3hWVUNWa3hxeGtqNUI2c3U0MkhKNFl5MFBRY2xUZXJldFo0bXljc1hvM29vM2hKbnhrTm9vYTNLczJGZXU1T1hONUpIZzk1STFyNGVQTzk5cTB2eWhxYkY3enhFc1o3Vm1GSzJwZFN5bHJpdGUyTEhlUW16L0orRXBqSDRKNHMybFNsR1ZUOERud0UzRlc4cjI0NnE4NVZZNHZOdzFLZjNDV2VBTm4rUlBLTld6ODE1cUhlRTRoYlZZbzZTU292WjVJQVk1SDFsOFB1cGtxZ2xUKzBaTFNtU0RlcUdLckVTeGFnYTBkVllEVDN3WHdlcTgxOUd3M0FCWkF6TmNGY3hnNTNTUTFtb1BzMUhseHB2Y0ZkcDVwOG5BMHRzZkNncUdiTHcxcDVJd0lSazRuWkRQVkNVQ0NOUmlLb1pYV1htS3JYRkxkUVB2Y041L1hpWHhFTkw2cmxJWURLYzkwVk9EMnp1aHg0VHlVZ2hSeVhuVE5wSGtOMlZoU3RrTW9tSXU1Q09sVnBTalpmMmtPam9Qc3BTUDJ1ZzhSUHMwMGJ1eDRoTDNJMjN4TmNEbTZxV0wxZmdIN2d2OVdJOW9BcVJVb08wTXdBRlRveEQwcnRCQmdGbFRjRjdKSjlnNmJGNkZKRUE0cm5hbDhUdFV2UnRKWW9xbW4wM0dyeDBoNGlTTzk2U0hqT21JOE5SemNXTXpGMCtSWDc3N2hyZHFVUFZpdzJqc3oreXJpZ3lxRUl6NU1LMnJXM1lhbG92dVlxWUFRUWxENGx0OVNaMTZkd2Y2N1JJd1RibFhxY1c4VTA5WmhBTE1td1JPaEV0eFc0cDQ5OGhHYm00dXhuelMwa2c5MFRvMlU4VXZyb1dxUXlxc0JSM0JVVlBQd0ZOUklvVlZMbTZlbWlPVXNXUlNmeG5idjh2TmkxaXdFSmpoZzhSWGFjQ0Zycm95YVQwVXZ6YzdJOXVQR05YOFF4N29ucEFCamFLT2hKb3hjYzFUVmt1VlNvU1EzZExLU29yV3poYnRmV1lRZWVNb3hVM2xNcFl3cnhuOUhDR2k1VXNuTkpOV2o0QXJ6eFVPcTNXV0loamtMSW85bDBGdmlxaWhPRUlVVkhadlJCVk5MVXVCV3hvOXhBbDE0VXFSc3krNkpETGllUTFHVlNWQ3dCMVZOWjB0Q21rNkwrTnYvc0xuYkZTcGlOa1ZSUmtDbEVkNlRFRGdJMW81blg0cS93aFdzb2tHVnByUFoyMXR1STFTa014TTBpM0htZmNMWjdpak9FSUZSTWF0WVdveG5xVURaU1djT2FXcmpCaytVOTJsRWx5T1pHOC9WN0tQT29GbGRiemFNVnBQSEs2YnpoQ09SVFo0a0pVK3pxSXdwU1djQm5ieFF1MmJETTFsV0RFZElVb2VDR25McUdIakZhbG9sWXZxT0RnbmttT1ZadkdKVWVYb2FYMDNLWXJjMUtGcU9wNUVjTkFtVmhJdXBhWUZkcFZScEk3a1R2aWtaNitaNjdnMHpGS3VFejdnZzRjeHlJVmJUK1VpU28zOEIwSnVwVXpjWjkvOEprZGtjcjdXNFFxN0RRdEF0QTVjemxpeFlielJIc29qMVV2RG1scS96bjJCZmFDYm1wYkQ2K2tFQzYzMU9rMmNlQjNPV2Vhb1RTRmxnNEVrWHdaemRIbDRHSzlrSzhFVlhxcGVHRms2cm00YTlrTFFMdjZvTU5RT3BITitDd2FHRDZmdlcrVlJMbjNCQUJBaDZDSU4wVlJwYjlvcVNzSWQrOG45enVQbzdKZkh4YWhxdmN6K2ErdXpvVG81TysxN0Z1aFplMGMwVVRLZzZCRFVpWlFMSmh1TmZJdFpTbndDRW5mRWZoS3gxWmtlZXJXZkVkU2dHMW1XUkh2SkFsc2h0MUtXVzlKb0c2RnFPb2RRS3hMdW9xSFB3Y3BzVkg0QkpJcVFncmpKTUlOSjNmdDQ3U3IyaGxNK29PNTVsaDBETG9xZTVpSkFzankxSzNIZmhNbGNDS2t4ekF2SUZnQnlLc3BPNVBpTE40TkhKR2xSekRUV3MrTkpwOFcwdzFmS2QrbmJtQnFGKzV6akZIZHAra0VNbEhSTlVYRHJ1NklmRStoMnRrM0tmTFM4Rys1WllGajlVaVEzQlR2Y1FHbThBYVY1VEFYNm1xUFZQSTVOUThLTWVaejVBajJVanlna1ljT0phT0ZlNTVZWmgycjFxQmFXeXFEQkVBNVN2TFFic0o3Y0d4UzVLVTN3SUE2T0dReUNNZUhCYTZUVSs0RHFXVmFVcGIrVTRocWgzeUFvVzJ0ME1PRHRLQW5rdS9SRTQ3azFMN3daaFJCcWRaMTZ5YkVLTVU2VllBQktvazNIOElWTHRoaFRyaEx4N25vekVWOHdOY2E1dHlkRlZhSTZvSWNjT2phNTAxV0tJVHhIR2FOSS8zYW1TaDhGZSs0NHJYeVdVRzQvSEtLb1NOdEhJZG9oOWR0NzNOdGtvYVBGMFFqYTFybDU3SUVBSjFIRkQvcEdFdnZoTVg5WjVnbzZSejdSeW4rampoejBlUlRYWi9jTlRkcnNWMWRrZTVoaDExMFRmNlYxSlJnMW1YU2ZlbnpqaXpMbkNFekMyN0lzYnJLTnMzaTVFeFBsNWZza3VLOWJZZHZaa05oMWRXanVVQ1d0SVVKYlBiM1l2WmJ2R3lPdHZrVml6dUJOcUFIcTQ5aFlMcWc0QzRjditaK01Sa0FCMGttNzAraHJrYURSQ2ZuK3JhcVlqUFlYQkxraVpibEZKV0p6V2N2NW1uSnNickFEbXhDOU9RTUpjL2pjREJONkh6QjlkQ2dhcWNHSjlSNkI5VS9mQmx0Q0tWN1ZaN3pNWGljeVEwRy9LTHp1M2lGWjBpODB4Z1FXQk01V1ZSaE1hcTNrK05lcjZYOWlCc2x4bHBKNXdsQ2RZS1BvUkNxTjR4cFNNaDhEM3U4SGozVmY4R0lyc0xJbjRuSzVHL0wwbHdVN2JLM3RxS2ZoVjQwK3V4M28rZ1o4Z2tNSG1keWtmMUJGUDBKQnVrU2U5eHQvaG5GdmpsdGFSaWtHTlc1L3VVbStqSGV0TnRWczVoZDdNN1ZpbW9Ua1lDWXZXRkdWK0gxbWQzTGpLTzVFWk9uMk4rUCtTZG1uM04zTTF2NkttL3EzMUgrR3J0SVhvZ2lzWTRkcVZJalVZeHE5RHhqV0ZzY0d3dzh1U3RQTEthSzNkbGFVWTNtUHRtLytIclhPQXlBMWVQWWJIamV6cUtxK2JFWDJTOXRjWnFmK2V2K1MzbkJhVk9HVFAvNUt4ZC9tU1JmNzc4c0VySmlrTExkR2Q0U1ZLT25YaG4vNFdhYWE1UVptV2tLSTE4dnFrS3dFU3VGdWJRTlpkOVNYYU1qdFNVeFV2YUtoWldoNnVLR0pldTZ5dDFsUGxCdEdjK1Y5aDE3bHBsMTkybTZVa3lBNjhVU3JvTHFZc2w2elc3UkI2cUg1TkdqcWJUdnVHMjVCSFpmNnNuWkRySkw1bFZRWFNDZ1hBSXpaVVJjZ3cvd2JHSWQwY0pJZXVaSVlvVnlnTGxhSzQvL3J4Y2tEdkx5QzVrbjFRVXJWNGlUYkV3eVdkWG9XZDFpbDkyazUxamJmWnNlWVMyWm5XS042cHk5dWlhNkd1L0piMDE0a0NYM21wOElJU0ZtT05GOFFBQk1yNnZuRkNtQkYzNUtUN1ROelZIRFhOb1A3ZmdLRWRaMng3Unk1RGlvWWNsLzVjREtWc2cwOWZDclFGMmZydks5cy90Sml4MDI3bExUaC95dHJaa2hwRzBOT1JIVmVrYy90ckRvT3E1VktOWWFhdmhWRVV6VVUrc3FORlRpcFFLQ2FML0hmVWNlWkZIWGhQMVRmRlVUK0Vrcm5HRExTYTdLV2tDM1BabnJVaHVxQ0VEemlTbUpUR01JeWl0WmtZeU9LY3Z2OFFSUkNwT3ZZbnFSRys2Syt3a1ZSWUtzTjRtM1dtTWNBSnNsTUtHNE9tWndwd1A5WGNSakdsZDdJcnR2TUZaTE5yZ0ZsRHVEMVRncVVNMU5FbHFCdk5wMGRZMWQ3UEQreWNBVlQrSmFoUVVZZmtDazVkOWIzQ2g0dkViajZKWWRHcDIrc2JKZDIzUUx0YUZLdjlSNXA3VkViY2FYbzh1dTNXZ3NkTm91ckM5M2gvMVJLalE2dmV3VFBmOVdFbFlicXBINE5RNG1pMDJ6NGNVSEx4K1llYVEzUFB0V0g3MzN6NmtXcDgwMmFadXpxcUQ2VUwzRGZpMktmb3F4dnlwcmVybXV6KytYTlZSYi9XclZxQysxV0IrcXpTRjdxYy9HcGFCaUxyR25MK3JLN042SGs5cXMrbENONWo3YXYvamFaZ1ZzNkFNckZVaG5nbVJ4NG9WTGphaFdSNkJueDF5ck0xNFA1ZUhFSHZhMW9McklqcThIbnl1MTJqQU8zMVFVY0Myb1JvY1RyYW9yUG9vdnN1MDNKcGJzUWhWZisvcTNqS0JuUG9PZ1JYTGw3N0ZtbVBJSzVyNllWek9ENWMrdlQ5d3BCNnI0MnBkeFVxc25qQXBDUVJTeXJBSFZpYnY1ZmNiZ1FOWDYyaGRPOFIzelI5cld4N2tEcXFYdk9JdXEvYlV2N096dGNDSFlpNklUSVFIVks2QnFmKzJySTNmMk9LcGRJUzJnZWdWVWs2OTlxWFBjdTFKRjd3QlZPVjBGVkNkSE5mbmFGelovNkt5ZzNMMURnQytnV29vbUVXVHNhdXByWHhTTFJqQTZXQUFDcmZTZVFiWERIU2ljTE45UFdMRUwvYWFRZ1NNaElvRWZuZ2hUa0QwVEtBbkNMWVBxOEJTZ3RKamMvWUpqSlUxQk05blo1NEFGVkV2VkpvTnFzcVdIR2Y4Z1ljVkJ0THRTeGdqN1Fja1ZVSlZBNU4vU3FJcXZmWjNUY0lmU0hrbG1GV2dLcU9iREtXdlNxSXF2ZmFtRkZPYW9BMGw1SWcxc3NBQ2xvR2IyV0pPdmZXSFJMMzk4c2F0bS9xZ3REV3hBZFhKVUV3NmNROWtYckNQMU05R0l2c3daVUwwaXF0cWFLbmNWeHpmT3BMUmdWMHRoVGR2VmhPR1ExbEU0ZmtyV05Cb2RCMVJMNFpRRVRsVFYxNzdnK3BNMWpkUzU4S0NycGVBNlVWVmYrOEtSdEgwcFFoOUNEYWhlQ1ZXNEFISmZDUWIyVElwWVZIdmlBZFVyb2FwZGdMYmNDWUNZVmZWRDE0RHFsVkRWR3RyVHY3TFJYKzRKcUY0SlZiMmdNajd2eGo5bklLNkFLaUdSZXljTGFwNWczMVVMS3ZXZGF2emM1NEJrQkZRSmlkeTdDMVgxdFM5c0NkQVBKWXlQOXdWVWM5R2tDaGVxQXlhRGZsZ0UwQ0dURlgzV0tLQks0T1hlQ1RiVEFxZ1BFQnBIS3hhVUN4RGlBTGxncWdvWHF1cTdPL2hKK2tOSjJkNVhMRUZYRlJSNUNSZXFNVmxUNkNxaHFxSUFZWWNsRDBxajNJWHFnTDZnaERDQVJMVXgxanhCVnpVV09Ta1hxa01tVjZmYktyaHlrM3dCaUFtbzVtQ3BpMTJvdGlsVWphV1Y5QUhrbDgwU3ZvQ3FoaThuUmJDWlBnQis1cmZPeVJ0c0tIODgxYUJ6Szd3NG9NcFJLTHhjcU1KTlBlSk16MzEzZ1kyN1BIWGJNQUFCVlk1SThlVkNGYitGNVllMjV3YjM4V1dZVTZTVyszdUdsS0NyQmhqdXBCTlZuRmo1U3RROHVleEc3MkdYbTFGalpKMk1ENmk2b1RSS25haEdQOHI0UDQ2R0dXZ09HZnNndTl3eU9JSUZNTUZ3cDkyb1J1LzdqLzdGeHpsSDgwOWZIUC95cHNVYmROV0N3NVhKUWRWRlNtVUJWVUlpOXg1UXpZVm1pb3FBNmhUZzViSUdWSE9obWFJaW9Eb0ZlTG1zQWRWY2FLYW9DS2hPQVY0dWEwQTFGNW9wS2dLcVU0Q1h5eHBRellWbWlvcUE2aFRnNWJJR1ZIT2htYUlpb0RvRmVMbXNBZFZjYUthb0NLaE9BVjR1YTBBMUY1b3BLZ0txVTRDWHkwcGYvb25WTDRCeVNhbWlKWC9Oa3ZtZlFVUVE3akY5czRLT1ZKWkRzaUEvdjdCcUhoSW9aL3RCb3ZqSlkvRzBQNzFUK2Fubi8wZVFOcjVSbWVYL0NlSC9BVFFOWVY1YlZWOW1BQUFBQUVsRlRrU3VRbUNDIgp9Cg=="/>
    </extobj>
    <extobj name="334E55B0-647D-440b-865C-3EC943EB4CBC-10">
      <extobjdata type="334E55B0-647D-440b-865C-3EC943EB4CBC" data="ewoJIkltZ1NldHRpbmdKc29uIiA6ICJ7XCJkcGlcIjpcIjYwMFwiLFwiZm9ybWF0XCI6XCJQTkdcIixcInRyYW5zcGFyZW50XCI6dHJ1ZSxcImF1dG9cIjpmYWxzZX0iLAoJIkxhdGV4IiA6ICJYRnNnTFZ4bWNtRmplekY5ZTF4OGQxeDhmVnh6ZFcxZmUzaGZhVnhwYmlCTmZYbGZhU2gzWEdOa2IzUWdlRjlwSzJJcElGeGQiLAoJIkxhdGV4SW1nQmFzZTY0IiA6ICJpVkJPUncwS0dnb0FBQUFOU1VoRVVnQUFBM2dBQUFEYkJBTUFBQUROSUM2Z0FBQUFNRkJNVkVYLy8vOEFBQUFBQUFBQUFBQUFBQUFBQUFBQUFBQUFBQUFBQUFBQUFBQUFBQUFBQUFBQUFBQUFBQUFBQUFBQUFBQXYzYUI3QUFBQUQzUlNUbE1BSWtReUVOMTJpZS9OVkpsbXU2c2FkVzdMQUFBQUNYQklXWE1BQUE3RUFBQU94QUdWS3c0YkFBQWQ2RWxFUVZSNEFlMWRiWXdzV1ZtdW1lNlpPM2Urd2VCZUlkb0QvaUVvem9pSlFpSjBtM1Z4NVdQbm9xenMrckUxUnBMRkdKaHJqRkYvWUEvSTZpVng2UkZZM2RXUUhuOFFOaEdkQWQzd0E5ZWVYd1pqY01ZSWNVUFFiajlqRkRKWFlaYWVYZTQ5UHVlelRsV2RxanJWWFYxZDdKenpvK3Q4dk9jOXA5Nm56am52KzU1VDFaNVhTS2pkWEMrRWoyTXlCUWxza29NcHRPcWFMRUlDYnlZT3ZDTGtPQTBlYit3NDhLWWg5d0xhblBrOFFUZ29nSk5qVWE0RUZqLzdSUXFkQTY5Y3NSZlQyaEp3Ry81eTE0RlhqRGpMNWJMMHlJTi91ZVU1OE1xVmVxR3RPZkFLRldlNXpCeDQ1Y3E3ME5ZY2VJV0tzMXhtRHJ4eTVWMW9hdzY4UXNWWkxqTUhYcm55THJRMUIxNmg0aXlYbVFPdlhIa1gycG9EcjFCeGxzdk1nVmV1dkF0dHpZRlhxRGpMWmViQUsxZmVoYmJtd0N0VW5PVXljK0NWSys5Q1czUGdGU3JPY3BrNThNcVZkNkd0T2ZBS0ZXZTV6Qng0NWNxNzBOWWNlSVdLczF4bURyeHk1VjFvYXc2OFFzVlpMak1IWHJueUxyUTFCMTZoNGl5WG1RT3ZYSGtYMnRyNDRGMGplY1BYQ3IyRFM4eHNmUEEyODJKSDdseGllUmQ2NitPRGQ1Z2JQTklxOUJZdUw3UHh3V3ZtQjIvbjhzcTcwRHNmSDd3ckhMekV1ZkJIWC9UaVR6Nzh0SzlEdkZmb0xWeGVadU9EUjE4MG91RTRYWWgzZitJWlRvZmY1OUpKWGFtbEJMcmp2NTkzTHdmbGZ6TmJmTk5UQXI2TFRGSkhZQ09CQXNCYjVKQ2NXelQzUnAvVGJsblFPcEpNQ1JRQW50ZmppQnhsTnVaNXRWOW50QU1MVWtlU0tZRWl3SnZqNE5tdFpPK2l4Ri9QN0pjanNKQkFFZUROY1BDSTNhZVUycUQraGtYUEhFbW1CSW9Benp2aDZPMW50a1lKNmoxOHlNQ0swaEZsU0tBUThGWTVlSmJqYWRaOXVDY0RGTnZpUXNEemZJN2VobDJyUDA2STNTQzFZM2Q1cVlvQnI4bkIrNENsSE0rSTIxaXdGRlVxV1RIZ3pYUHdicWMyRlJSZWNSc0xnVERHaUFHODR6R3F5NnA5anQ2T1RHZGN6OXpHUW9hRXJJcDlRbmFzQ05PSmhJdk1kalpjSVRmUytWbVhMdjZFTmVuMENhOGRGOXNIakppakFqak84cEUzYkZueTh2Y3NDYlBJZXUvTG9xaFErWnp0dW1MWDU5ZEQ2TjlzMmRHbVVyVTVlb05Vb3FDdzhjMGdQazVzbFd5TlU3M2t1blgvb3dXMVdQKzF6MzZWNzlLYy8vUC9mT1o0VEs1WE9YaTJtRnl4Y1dOYmRLbi9meFpFMVNHNWR0NHFwak4xTG03eGV6b20wM3d1TXMvckZESmlyaGFpYlkxNTY4blY3LzdlaDcvNitQTmFlWTI4WFV1TkVhMlRtL2Mvd2NOakQzVEdCYzhUUjFtdVcvWm9kMkJKbUVwMlp1blVTV1V5c1VMdWVBb2RNVGlzNWxZbS9mWXFndjZjcFVsbGRpT3QxTExzQ2huN21iTnNhU1N5QlNhUjBFcHloUXhHWWpYcFNqN3JhcWxmck42c3RyazQrL0J2d28wYlBtSGdQenRwSEViaTMrRGdoZnM2RWlmYlN2Vk82S20yclZZbUhRYmZYcWk5UmpYVjQyVU9Yb21UK3RYcSs3ZlhTR1JtbnllMldrRUk4NGtuempoNk55YmVrR3pneEhMN1Y5SlA0WXJwYUNmY2JLZWFPcFp3a1pWbWVkV3R0YU93K01wTW5aRG9OSGtTelNpek84bHQxZmpJczNhUkpYT3lLMW45RmpnS2c5a29jak56RlozcmR6bDZaYW52elVLOHNoSFo1a3orN1hwNkJaOUUzWm1MRlQxeUxGeGtaU25EL2VrYkNyV0lPaEpGRWw2c21EVDhhaDdncVhmNDBOdUszc05FMHJVS0xIbUxHYm9qemlQSGRzbDJveXJNUktTVG4ra21CKzk2L3BvajFGaUp5MlVFTHVOVldZNVljVkZ1Y0R2ZGl1WnRaOVNKMHBlVkZpNnlrRGR2WW0xdlp6ejFFMnRZWTV3RkhvNGpuMnJrTExwYTBVWFA4b1doNk8yTWx0NHRiRGQrdFBacHJTend0bU5tbnVmTmtoTDlHSGx1cmNIbnpWSmNaSDRGVFBRczhBNWpaaDZrU1NyUWNST293a1ZXMEU2cnFRV1ZWNnZDQTV3RlhpOW01cUgvL1FwTUdVcU1ldVNNRDcwalBXOHk4YVVxdlBDUUJaNXZlc0pPS3JCWUd6SEo5Y0tRa1lOdDVob3B6UStYM0tVTThHRG1HVHlaalFxb3ljWmJLczlGdGhsWHdvMDltbWhtQm5ndzh3eFAyRnpjY0o5b0orMlo3L0o1YzkrK3hvaVU3U3I0Q0RQQU01bDVucmNhYzVtTktJTENxNjF3OEF5elJaNm1scDhaL21zR2ZUZXk3SCsrODZHdGFKWGFNeCtKWmlXbDcvcmkrWmRaMlYzKytYOG5FY1h5TThERElyTHYxZC9yLzl3NzlaclE2dlJraGVMU1JiWXhUcDlxM2FFZkhQYVlONTZPaW53STRYWGtadUF1a3lkRm9LbXYyL1VENTFjN2JEYTdRb1k4WWxVdkE3eHRRbTdNbktGbklSYzZscGJZWTJiVjJ1U0pOdm5RczMxaHlOaWh6ZWZYbHdNbzJxWTFBa2UwZFFuTWtrL2hGYzhqd1cyWHNQTVI5SERqd05oQU5IT1ovT3c2WHZvOGhSNy91eTN2MVlwUmxDNmF6Z0FQRDgvR3lmQ2QzcmVUNGJwV3RaalhRelNHaFVYRk4zV2lPeUY1K05mb0thWUFuRTZBWThBRnpRUUp6MnMrNTNsclNvc1R2bno2bVlwYk9sVml2RWZCbnNlN1M2dlUrL0UzaWxGaUJWR1FBVjZQa1B1WUczcVQ2S2Z5dFZrbHE0R3l5N3NRR2NMTzZPM2VDeVR3dmliR0FRMDR6c3ZHRVUvSjN4V2lld0xxblFQUG01T0tBT1lsNXN1bjRGbDl1dUFLSHhnZGN0RGU5enlvR2JaTGRnWjRQam52djUvMmVDVms3NTFWMURXTmpqWW9kSWF0RUhvVGR1SHNDSFJFM2lIVzk5aTJpdWN0U0tRWXk5WG5jVmtnWXFjTWJ3dXlBVmYzalZYam5Uamg0NkpIZnBLdWtaanNiRjNyNmVEUmFmdThSWnZESkw5RHJ6ejBMT2NEU1YvaWxUN3Z0TmNqTjFtam02d1liMkxRNE53eGd5TE1ieTAwbHpZcExkUURWRVNBeHJ2UEl0ZnN3SnNoRzR4OGx3enBROUF2YXVSUlNZanBzaU1mUmRyUWJ1UXNKMnU4SWo4OTlCbGhNR3AzVnVpa2hXZFZRSWFqajZkeFZvMlFGdE8vQVFxb1NweHVUV3AzbUQ5dHBzMnJZcFk4NFNka08wYlRPdDRGNUtTUFBMcER0c1hyK2ZvKzBLSEpkRGZ5THo5VHVNZ01DNVZkWDVwMFV3STN2c2ZKRzZFcFI3TFkxQmZDR3JNSWVuTGFiQ296b2kyZkFGbk5lRDNaNDltNy9ESHAyejk0NmVCQkVIVDFwcUd2ei9KTnZlKzh2REsvbVBGWVdCK3hSejA2MElMeGh2RWdIbCtkMzRuKzlDNHgzVll0VlFDaHhXbnRkcTA3eDV5NkI4MGVzWmVFWm1SZWxQQ2JEdDUyOEJTb0I0c3lhbGdyUkFuTlRqSWI0cWJoK29odFVFT0J6b0gwZ25BbVowT2VGTDl0WFl0Wm93ODRWaGp4blBmVmdydGltbkZEZkdoRm9lZlF4WTZWdmNyNnNVc0g3NUEvREpRbmJpSmd1bWF0RUxIdWxQc2p2cWxERi84UlFvMUpzS2NnNndRenp1dHV0eVREbnI3b04yOGhPMUJzZ25lVnJrUjhhTEoyNk1yV1dKcERRZ285bzZsMXZ4Q2lqU1RTd1F2dWdUNFhHNnJ1V3J3ZFZUYjF5SGd1c2lzTTlJNThPakVKeTlOemlBN2t6WjNwcWtqN0NObHJzaFJxaWhpQ1VDZ09aQVZ4WGU3K2ZpVEhXeE1iLzFwTGlxUWh1NkZ5UXBGMDhMVGRQRjlOSktoZmFmQzhKbUZoTkJmWjdOL2ovcUJzaXMwVXpjeURFbk1xWlJjQzc5VjBTbEtURk13OHFXUE95c1ZQVnFQemwrSWhNcGR1OEFqbTNkZ0dUaThZOW9xRkZra0ZUOS9OZ3p5T1ZiMDFPcTIvK0JYRzhOMHRTWWFIc1pnZ0dWcGVJVDRheGpob2d6bHdqemNXekliVWZqdVdQZWdyZ0dUT0dSRnJGOGl1aTh4bHVaeEpJbXA2SmFuQmVEWnVTVHA1N2NlcDc5YUUvajNrL1ZycTViSVd2Mm9QQXpYWE4xUXA5U1lJbFp5S0tSelU4ek10OE9nVVQwUFFYOVZ4eXdoNkxzWkRvSFppT0FiTGFEY21hTFhTb2U2UmFPYktuVWg3ZE1lS3FhYVJmSnFFUFBlajJadUtsU3lSYXdLN3djalBqaVJpVnp3TXdReWdxOHdVdkVSbzVCcVJUQkZwTkRNWjZwUkY0bDdPOGNDQzFFeHlxRzYyUVFMUDBrdlhGWFVNUER6bndvdTJHYXd2SzlGUlJoLzRKTi9QdG5wZ1ZDdmV6QjhIY1I3RGhKNFlUa1BFT1AxL1hXUlFiMzFMRmFJVDNoWGZ6R1g0ZTVJc0VWNXp4ZVJjeWREMnl1OHcrdGpiMWdiZG1STHhpWUl4VkQwR0hxWlhJYXAySUNpcGk2aXFvRW9jZVlkMlU4Vi9KWXJwZkVPMVF5T1EvcEhJb0FNK0tGTk8yQ0NyVWpFSTBEQUoyWGN4Y0MrZTZiY2RNSWl0ZVJEVkRWN2NsWXNmZG9ya295OHIwcWRLclNveVUxeDc1cFlpVktGa3FzS3lHY3dBNkp5bUFDeW9KelBFckRJSitzSVFkNmlQMUtWZ0R2UTBNMDluRmRJMmFjR2hHcUhLMHdJWHNIejBWZFZkaGJIS2toRk5zNWRaV2RkVThORFV1bURRQ093ZDVGUWRQTmhNMHFHZUpRQlRPYWFaUFo1dk1yNW9TUXc4cFd4aWNLbVZyci9CdVFTL3RhYy9IU1JDTVYyekR4V2tKRkxCNndjekFIRFV0cldxYmVmaGR2dDJDMGlDWU5iVWNxR053UkJ0eU1OQ1M5UjRnM0lnckc2dnJpMDBvZHFtaEtiWm00cU5lYW5nK2NIcTJsVVBJMld6RmhRWXVVNDdFeEpVai84SWZXbXE1Y0prZkZHRzdjalNGYmhWZ2xIckxTZFpCYVl1YVpxOXFkaVlsd3BlSi9BL1l4N1NKdkJ0TW9ZcVoreEhzWm1IeVV1TFRVT1labHFjRG1yMXFhbkdJWkV1TUY0YXVGVmdHQTVFalpVd2pZbFBrSWVXcmdjcHUxZ3FlSUZxaEVHdGxqOHdydlN1QXY2NFJFMWlka0tJVXFrRmpHNlA3L0RTVjkvVXZaTE55TWdPWERLb2NTejRiZDhTRVpzTDZvblJzVHpnOUxQUGZIQW52V1lhZUZoRHBZMk96dWxqTGJRWG1kN0FORXB4L21CL25IWjlkYk9IVW9sOEszbUN2QzNndVIzTVNTd1Q2dTBwTDkyVU5UenZaQkJVeUl5aHBRTk9KREN2OXkrNjUrdXA5VExBdXlVcTQ3bVF5ekROcWZKT092NzN3aWZEbHVqNFNKZmczR3RQR0Y5MWYrQjFOVnNwZklhRmJkN2U0RTBCQkNseGZ5Tkg2MmlweGNsMzk5bjFuanRlMWplVzBzQUxqbERSUHcwWmNOYnN0OHBuV0R6Y2MraEowL3B0R1EzVUhhbXkwVTIzbmh3YTRES25XNzFJcjZucEZaSVNyY3hHM2RMbTF1dXZZUG0rTXAzOUhaYUJnekZMa1pVMXlpQVZ2T0RRRWR3R0xhMXFMK2FYMVFxbkhqMGJ5MDVBOTlXT0hCWU83cWs5dVU3TkR6RzRRTEVTR0ZIc2RxRnVITE1JdGRaNXhJdDVOa1YrNU5JbXY0VWNMTk5DTjUzbGtsNkdEM1FsTWpsSGFxWWZRT3BMV3hXN1dpR3ZUaisvWmhSdGVISnBhSDdqMkFub1dFZmVMVmh4NjliSFZOaVJHZ1VvVU5EUzd3Q0RmWWVuMndxODVwNU9rUlNIVlVPblkxZ0tZcy9pS245YzVyQk1MY2k4aE1xcEk2OHRCeGpjOUVjNkEvMCs5UHhLeFBIc0IwTmtwQjUxNVhTRis3NUZPVkNMRGM2V1k4VU5BMlZMSlJDQjdMbUFNRllsck4yQVhDZU54QnVvZ0N4WUdHSTNoZzV5aEpOVHF0U25QNFdwNERXbHR0a0xUL0hvNFFGcm9Zby93UVEwY3UvYVVwQjlvVVRPUGVkNUdDTHJBVWNkU2VUQ0tjWmxEaW9CSzUzM0xBTFdTRXE0SzErSmtFZHcvUVBxQ3RDMXhEaXpWUERteFBTQnJuMVVyd3I1YVBlaGx4amlueHZ3ekNmeEtGbUc1UTl4d3NWSExTdm9aT1BhQ2VEVkZPc1BSV0tIOHQ3ZW8yTkRMRW8wQXd2Z2dGM2xqeS9rM0h4ZWp2dW01azZVVklacmp3MjVHZkozZ3YwOS9BaHVuV283SFdsL0dPclJyRlR3bG9XOTA0eTQ2SmNqeTNVQ2I1N2RFYlppUDdScXBsWlpFRFBQQ3RsSXBUTVZqbTBuZ0NsY1hDM0tlMWNPbzVmczBOT0FHSDRxdEtVNklISTIrZkpVNzl6d0NUczhNeU9QWTZvcTVnamF3Rk85Y2dlemNnc1UxQ2FoWWVhbjJIQStZSW1rbjFUd3ZDNGJZVE9kOE1ERE1UZmRZazlpTGZLbFE5dlg3ejI5enBxWWVlYklRVHFob1JTQ3QzdmtEWFZsRm01NGdQaDllTWRTcW81MEkrR1dMTWQxTXpLallaRHVJUHM3THJ3R0gwSlBpa1BzV2gxanRFRUFrM2QySFUvS0FKRlhhc01ibmhGakZaV1pEdDQxNXFuNFhGUmpYY2hZU0JWM0dwR3l6UEZGWmduZWdxWWloSGltSkRBTmJhUVUyeFc5bHR4WjkrN3F2RTNiemNNNlA5QXFyNFhHSVFwMnllMHQ3eTE0eW1zZDhtSFBlNzNVUHJVNnh1ZzgrVVBQK3pnMkgvSGZZcTM2bitxNlZxWUhPUjI4bWM3RkJ2b3gzQWkzcXhTWmNMWTVWUzU0NDlzSjlDN3E4Rzc2NUZsTVpVSUZwT3RMNktHSVRUNHpmU0plYlg0elZCQ2ZmTVFzalhqdWs3U3BmMGYrNThnNXcxMlJoTTdVcTF3dGtnNmVkeDhoTVAyUHRRbzB1cHZIZFZndWVMQVRqaUs5SFNVNTg5N08rWmRiMnFGTnVHMkdPcVBaY0JKRjlmYzhRTjZ4UlduZTlGVG5rYVE5VjUySGlQL1o0K2QvenFLZjd6ektJNktnRzFsWFkzVXp3UFB1ZW56NFJ4dlJXdjA4MDFtcDRCVmdKMmczcSszTllTa0xMMktkMEVEVUtoVVd4Ymkva2M0c0N6eFRiVXovTFZPK09hOVU4R0JWWHpkM1k1VGNOVTE4VVp1ckhWb0NSK0dlVlFjNjBIbzZ6U2pneldkNGJjSXRsZ3JldVBzSjRhNWpEbWJ6SU0yTjJsemJJZVV6WEsrWVZOaXdOUEVjQmJ3NWlZZUpZU3hQRXBlaGJSWmhKM2plM1JLeFB0ZjY2UzNCVDNFQXJUQVlDcFAvNkNnekxCZTFUY1NZYUpkSG1HWWFlZlNWVWswRjJBa1E4WmhoaVZ5MEdBc3NvRitUdkZhWmd1SUg0TTJFUFlhU3JzQXIrMm9EOVU4bmh0bGNRSEEydlZ4cnRSUkFDU01QZG9KUzdSUHZPTFBnVENxc01KSlBKZlUyWFNwcXVydXlGMHlwa3FqUUt6U0xJOE81M1ZBYmp4K0VraGFKZWpDWldGQ1hPZkkycGRodCtwVkVRNC9yN0xQQ0pobTJKTlVoZlFaWGRTZi9kb0NzSkNyMGluNXN3ZlZ5WENoVHVBTFVaR0xEV0ZKUGZ1UVZZeWRndkFsWTFNNFFick5OYlM3cW4xWWhweGhVUGRzSVBrTUc0ekZrWE5wV1RhSGJ6cWNrbHdjZTdJUzNwL1Ric29nZWxUK2d0SmlFTVcrSndQd1MvV09acEZmL2pwNHFQRDVQRjFYTDNYajd4dHQ1ckx3eWZadXdFOVl0YitQSGRoSUpjYUlCeXh0Q2syam9OREVhNXlGTkxXem1XdnExaW5iUkdsMmR4R0VrdXhvV1ZETjV2TkxnVjlySXkyTW50QWVKZDdwS3puZG9vZGhhRUhRcm1EWjc0WEc5UkdmU0NZYiswRnVDdzdyUWtIVWVMZHBZYWVEbHNCUHFLWU5HZmxyamxTRi9XTjIvNkY5RUpPbnpFUnE5NGFMUzk1Q1BSYmJpeHVkOEVxaGdWc3pLQWc5ZVpHczdJZlYvMHZubk02QXZiT2ozTi8vTW93ZDZHdkhHaEkyRmQ5LzhVcVRGY1pOMWViTEtsbEZaNE1GT0dOajJxWkVHOHozazV6M3Zod2o1aXl4dWkwWG9SMW1ORkZxK1lydkxLRnN0Q1R6NDRNUDZoR3pmZFBYRjBReFRtVmZ2a1VjNlpKaUpIZFFKK3hhTkxaV2UyY3M3MFpjRVhoNDdZU25kdnA1NWQrZjhIemNzSkNzL0ptMUJXZ21TK2ZUN052U3hKUEJ3cHR2V1RzQm04b0dob3lOa3RjTjdmQ053S0xYS29XYjcyRFZjRG5qd2kxajdmYURhMkhVOWsycWVIR2ZTVkllZ3Bqa2RMSHNsaFRwWjkxZzd4MzdDcnJEQ0xXOGdqZXpRK29sSjQxSlMyWGFhbW1idWd3azgvT3ZFdjhXb1gvOUJPR0paeUg5NkRJUEplZ2JMTTBoam5ZeGt6SHdxa2xIbDVIM1c2NHE2Q3dONCtOY0o3VzJITnArSjRVV1hlMWY1d2N0aEo5VDhRbzlLcVB0OFFVWU00SVgrZFFMKzMyTjY0OXZCeTdlNXdjdGpKMkNDeld2dHZDQnhzYnFwT0hqaGY1MVlFN0k4aEZBRnc5emczV08vbi9CeE5KUFBzMjUxbHk5UW9qaDQ0WCtkYUlwVFBoUzhGcGRCYnZEczdRU0dIZHoxTGxoSklBNGUrOWNKOWRidHJoaHdHRDNTVjVnWFBLZ2dkbSt4MU4rRlJ0UjdyMWJkdjl4RU1mRFl2MDdnaElad1VmV0ZXd3RiTUtPQzF4YkxacGFnMzlLbjBKRUpiK1ZrOWVKYnFUd0dYdVJmSitUZUp6WS9SNXcyTGUyRWx6N0ZrTVBQMGJlUy9LYmExeGg0VFdvUjREM2dQZFl0SER4NWp2Y1BKNFI1Qk45VzRCYWY1VnRDbTluN0NmWFgvRkpYUXFjR3VHak5YWklsRUFPdmR3cmlOU2x3V0FwaS9xd1RlZG9tSDNpWWI0Yy9rQlJlODZwUC92WERmL1Y0QUJ4aStnRys1SDY3RWtnZ0JoN3pDaDlLZHhZT0wxd1hjdXBMTFRBZmVGVFR5Ulh5ZTRrdUxaQlI4UGkvVHB6Sk9SSkRVQzVCeWtlZkQ3eHVMdVJBbkxhWmQybGhNdDk0RkR6K3J4UEtuZEtVUXhCZnJ4Q0xYNzQxajU2enpCY0c1bzY2M0xnRW91Q3hmNTJBSTFOWVpydEt4L1EyNVpESU5mTGErWkFEOVVhOGt5N0hMSUVvZUl3S3cyV1BrL2NEL1VIK0YxbXVrVWRQcCtjTFVpMHlkOWZsNmhJd2doZXNkTXJNdzVIeWdhaVhaK1J0NTBNTzFOWjdSL3BkWE5LNEVieERhV3podlRlNTBubjk0eEhBd3pkemNnYTU4WFJKOGNoMTIwYncxTDlPd0RLWEs1Mm4zdUxOTS9KeTljVVI1NVNBRVR3MWVlRzFqajNCTUhqN3pZR1hVOFlUSXplQkJ5MURIUDdBNGpjUVRjOC9ML3Znd0pPU21QWlZ3cVFmUUFxVXpjMWdRMkJGYmVzNDhLWU5tbXpmQkY0dzN0ckI5eXFDajZFNzhLVHdwbjAxZ2RkVWJwVys4a2F6ejRQeXpqcndwZzJhYk44RTNxNXlxNmcvWjhVbkxBOWtGUWVlbE1TMHJ5YncxTDlPWUVOZHZxU3YvZk9PQTIvYW9NbjJUZUIxaWRqOWdZMHV6eHd2QndmcEhYaFNlTk8rU25SMGJWUDlTWkYyMG5aT0tadTVmSnZUdnIwWGR2c204TlJMckRoK2NrdmMvdWFla29NYmVVb1VVNDZZd1BQbFNvZVJKOEZUbmsxNlJtS0xkZHJ5RE11VWIvQ0YzTHdKdks1OGZSeXVUUUZlVGR1cGNlQlY1WUV3Z2RjandoVzJyZnpTVjZYV2lYNDc4S29NM3FiY2dZV0RSV2liNG84OFdLOGRlRlVHYjA0NHhXcWtKL1pHYS9LME5PMjJBNi9LNE1HOE82TDl1L2NiYzJUWW9yRnIycXpwd0tNU3FVU1E4Nkp1NStFamV2VHc1RXgzSDIvV25TSzIyTG1oZGRhTlBFMFlVNDBhd2NNNTZYL3c2aWNYTGUrMTVHTERxL1ZEQjJFZGVGTkZUR3ZjQ0o3M25ZVHdWNXZyUFVMdUp4ZGJXZzAzYmVyQ21HcmNESjczeHYvb25QOEs3Vmo5VHg0WS9zeEdxSXR1NUlYRU1jVkVBbmhwUFhMZ3BVbW56RElIWHBuU0xyaXRDb0UzNHhPRTN3N2Y0Sk0wajlzcjRRS1hNcnppbFMyVVNVMmJNQzhSd3EvbndWWkJjT0NaVWFuUXlQUHEzM1lDcEVMOXZPb1Q4dWtYdFVKNUxpRWxVQ1h3NEhtN0l3L2FpLzYxVC9UdmdNdE91eXVYUUxYQWEzd3RPQ2hLKzFkN3RrMmVjMUFsU2FCYTRKM3NCMi9pMGg3UDdmZURseVdTYnVIeTVrOE52RTg4L2RqOUNBOHlGN2lVLzltUkgvcmNhM3M5ZUNkZTByaXJrc0NVd0Z2dVF6VmhJVGpZaEQ1MUR0aWZZOG5lMVo3RnAwUkM2TW9TZDZVU21BNTR5eDJKWGVpL0NXWklhMWVmSnVmMjRTSS9jRUFsU1dBcTROVjhNdnpLOThlN3RIeU9mempYaG1KN0haOFNhY1hwWEE2WHdGVEFPNkViVFlhdytqeit5aUxZZnFvOWl4Mk1zTkZ1cUhTSnM2WUIzaEk1RCsweEtmRXZQQWUwMUh1QTBEVzlwcFpVWkM0aUpEQU44SHBKU2tqajYvakQ4d3VGVFhzZG4rbDNacDZTUnl3eUJmQ1c1Wm5lV0dkd1JnMmZySlBabURVOVorWkphWml1RXdDdi91N09ReHZZeHYyTjRSK3NtNXJjVFB5SU5MN1RpaFAyc2hKbVRjK1plU1lKeWp6NXpYYmZmbnBhRStLZFM5RGlkOG5IT3VmcjNpdUgvNlFwSDdJOVhQM0VUNjEwRHNTZlpqTnF6SnJPek5Qa0ZvLzY0bE1kZmZrdVY1d2ttak1udFBjVi9UQm5RTFF5UE1iazk3NUZmQlYrMWZRdHF1Uy9ENGVaNStHVndCM09pODZhenN3TDVHcUlmZDh4ejN6RGpxSFFuRFg3Rlo1ZiswOWpPZnVETy8raWdhZWhGL0oxQ2VvRkU2S3NER1llbkN6eSt4TjAxblJtbmxIRUU4dGNZdHBpbTNSMlBMeGtCQUNpNGVSMk5FZW1ZZVpSRmVVNlQvZlc2ZUZzWitaSjZaUngzWHc3YmVXRWZva0Fud1FaeEp2c0o2NnVNUFBvdjJiZlluWG9yT25NdkxqNEpwcmpIMUQydTFSWGdkcS9KZHVxeVloSDlsUTBFb0daUjJIblh4K2pzNll6OHlJU21uQnlrYzl6WjlTL1hPOS9XTFkyMC9tQWlNNmFSaU12WTY4aU5ZVlpUbWROWitaSitaVnpYZVd2cEhUbHlpVmF2YW84SmN0U200ejNoLzBkeHhwL01XbVc4VkgvelJFbmRqbkZTMkNWem5iVXVENEs4VjZnSTVHRks0bktKbmJ6UURISFAwWEJaazJZZVFOV3lmMlVLQUdjNGpzSU5iZDQvNFpJUno4Ni9WRkZSODA4cXVWQTFZR1ZRV2RObUhuSE5PRkNtUktBMUZzSjdjRjBDNFZnKzQ2WmVSNy84dzArYXdKb2lxRUxwVXBnSmRrK1d5S1AwTE1yTWp3NFVCMWpaaDQxRHJjOGIyR2ZaaS93VWFnb1hLUU1DZWk3Y3BIMmt0YzhadVo1T0NOOUxHWk43TXplaWRSMnljbExRT3I3aHBhV3lRMURMczFpWmg3WGRmaXNDWnVQNjY0SkZWejJSQ1N3S3pjcjR0eHJKbjhuSXhOZm5PakNwOFpuVGU4c21VMmNzY3NwU0FMOXNCdmxaZjQ3V29welJ4b05La2RFbUpubkFiRTlybXRTSi9WZWxNaWxKeTZCRGg5ZXRaOW1MUzBPUDBPa2d3WExHWFZhbWdJejg2aEw3T3RpMXNUeU56QVJ1cnhKU2dCU1p3dmJDdlUwZTk3aEY3eGVvSGswbVIwWGI1NmJlUjQ5L0hjdjB6WHBydnB4bk03bFRFd0M4dzhBTmtqOWdMYlF1RVYvNjQ5Z3VBV0lyU1JvTE56TW8zL3EvZXpaT3ExSGR5VjRoS1hjejhRbDBLYUhabUdJTTZuM2J0RDJWckV0NndlYmVEUHkyRXlrTHl0aWNDNlFjNkZqT2pNdklxSkpKOW4vZnpYNEViQlp2c093dHUvTktyODAydThOamVPcEtZNjI0STg0VG5rdm5aazNhYlRDL0xIYVFabnNkOWpJYTNEWDEzMWJHSXA3QWQxVlRYc0pjbWQ4dGdYUGRnRUZ1R3hUTUtCd3NRbExBT2VIRHJ6NWl3YmQ5Nm5oSklRSUxDMFRkWCs0SWVQeVd2L2hNMEsreEVDVHh6cC81QWNKdWYzeWxxUncxOGxMNEF3S1p1OTl5M1RsYXdjMlFTL2twNzRtdmlXbzlXYVhPNnVQa1NXcytLNXdYdzgwS2hlZHJBVGVTaDU2NXJ6bEhaS0grdWNicXFtd2o3TGVKNy9UVW1VczBoNCs4c1Q5TjhrR1RUellvci8remZ1ZmVPeUJUb0pxU2lsY0tGd0NiL0FmUFlCNThJdWRoM0FSWVQ2aVlHTGI1L1l2eUVKM3JiWUU1dUN1blBrWHJZL2ZSZWRFdGpYMDRKR1c3YUlWbE1BbXRKalYwRjlTdmt5OUdodHN4bGF3NDY1TDNML1NFTWFia0VmdFBZOXhqU1E0QnVFa1ZVa0pkT0U4NlFyanJaSWRkSjFLbGtEdnRpZU9CQ2JUdUpLS1N1QWU4bkJnc0ZlMGo2NWJDUktvLytwUTF6VVRxRnkya01EL0E4Nm9xMUxyN3ExckFBQUFBRWxGVGtTdVFtQ0MiCn0K"/>
    </extobj>
    <extobj name="334E55B0-647D-440b-865C-3EC943EB4CBC-11">
      <extobjdata type="334E55B0-647D-440b-865C-3EC943EB4CBC" data="ewoJIkltZ1NldHRpbmdKc29uIiA6ICJ7XCJkcGlcIjpcIjYwMFwiLFwiZm9ybWF0XCI6XCJQTkdcIixcInRyYW5zcGFyZW50XCI6dHJ1ZSxcImF1dG9cIjpmYWxzZX0iLAoJIkxhdGV4IiA6ICJYRnNnWEcxcGJsOTdkeXhpZlNCTUtIY3NZaWs5TFZ4emRXMWZlM2hmYVZ4cGJpQk5mWGxmYVNoM1hHTmtiM1FnZUY5cEsySXBYRjA9IiwKCSJMYXRleEltZ0Jhc2U2NCIgOiAiaVZCT1J3MEtHZ29BQUFBTlNVaEVVZ0FBQk40QUFBQzdCQU1BQUFCSXFVN3ZBQUFBTUZCTVZFWC8vLzhBQUFBQUFBQUFBQUFBQUFBQUFBQUFBQUFBQUFBQUFBQUFBQUFBQUFBQUFBQUFBQUFBQUFBQUFBQUFBQUF2M2FCN0FBQUFEM1JTVGxNQUlqSkVabmFKbWJ2TjNlOVVxeEN0YmhUY0FBQUFDWEJJV1hNQUFBN0VBQUFPeEFHVkt3NGJBQUFnQUVsRVFWUjRBZTFkZTR4a1dWbS8vZTdwNmFscFJGbGtNRldLRHd3eDNhZ0pSRWk2L1FNMElkcWpmNndRSXQzUkNJZ3gxVUxDcmlSTHRVWkJXYUdhR05EWmpWdk5QOERPc05RZ2dhd3pPcmROQ0NTbzZVWk5ZQkd0Y25VUmQxaTdlU3k3MDdXN3g5OTUzblB1UGZkOXE2cG41dHcvNnA3SGQ3N3ZPNy96M2ZQNHpybTNQTTlkQlJFNFIvSmUzeTRveVJWekNIamVhbDV6STg4NjJCd0NoUkhZejIxdnBGOVltQ3Q0MnlPd25OL2V6dC8yb0RrQUNpTXd5KzB0ZHBEOHYrYzkvM04zM3QzVnJmSnlZV0d1b0VPZ3cwMXBMUm1KUno5L3J6SzVaNUpKWGE1RElBR0I2OXlPdnBWQXdyTysrUzVoY1RkU1NSMkJReUFPZ1VWdVJjZHgrVnI2WTJKWWJXaHBMdWdReUlkQWl4dmNWb1pTazcvRGFBOHlrRG9TaDRBZGdRVnViOWxtWlcra3hNL1pHYmxVaDBBR0JDYTR2WkdsRExTZTF3VDE5ekpST2lLSGdCV0JkVzV3TzliTWNHS3RSY2dnbk9qaURvSHNDSnpoOXBheDE1cnlDZG5MenR4Uk9nVENDSWhsNTBvNDNSNy9YMEt5ZFlYMjRpNzF0a2RnbVhkdzF6SUMwU1B1aUVoR3FCeVpEWUVaYm05UDIvSXNhYlB1aUlnRkZaZVVIWUUyTjdqekdVdjAzQkdSakVoVlNmYkZqUE9kVkpubjFsSkpoa3dnOXJTeURwUHpaTE1paFNyRHNDSjlFdG1NdDUzbUJrdUoybVhQWE1nNmtHVm5tWk55aXZkdmczN0djdDNMR1FsVHlLckRNRVZRSmRuamJhZGUxdDRndGE2MTdnT3BORU1tYUhLRE84Z29wdjdkaklRcFpOVmhtQ0tva3V5eHR0TThxV280OWJ4engvMUtBQ25PNUJTM3Q2eG1OSnRsZHo5ZG15b3hUSmRXbm1LYzdkVEoyamJSYWo3NnMzZCs1ZjZudFBSSjhra3RObzVndmowdHovTWJWV2haQXNNcXhLZnhHRzA3blNLRHF4Y3ZYTGh3MzhXclB0a082M2FtK0pTWnUvT05BN1g3WXo5U3RzODd1TjF3UFdQaUcxbEgzcGp5TExrRWhrbHNxOG9iY1RzSkoyaE1PelNMei9GUE01Wkc5emhMcW1pL01rRFA4WHJxdlc0U3U2a3FKaE1sTUV6U3JhcTgwdTIwMlBsb0RsMW0zdktWRG11RUcrLy84bTgxUWdXblNwekptYnJ6ZDMxQ3pQTzAzU2REQWtZZTdYS0QyeHVkNERJWWprTEwwdTNVSW1RM242SnROTUkvMjRwY0oydTI1S3hwZUhRdUc3UjEwakRpbzQvVXViMlpqOEZRMVNpSjRWQjFFOHhMdFJOMU1tVThBeUhyMGlQRVBtNTJ5azI0enBMUWpIQW03NU1nTmF6c1BzM3RyVnk5Y21sVEVzTmNzZ29TbDJvbk9rWEp1WTdISUdNOTlqb2RHZzd6VnFkT3lIbXpqSi96U1RCTFZ4SERzMFd2elNwNFplRlJGc01zTXNyUzFNdTAwenlGTTVjR05SUTRzcFU0SkZ1MjVNeHA2eVE4ZnE2SEV6THpxb3J3T29XSGtPOVV4UytOVDFrTTAvaFhrVitxbldqL2xtKzRvSzh1N2RqMExydGgzWXNZL29KZGtFMzRrTkltVVZsY21mZTB5cXBSRnNPeThyT1U3NVZwSityVE5Md1FxUktwaFc1YXFDWkpWcitCcFRCTjZrYW1oWXYyZ1R1bS9GQ1NOMUJiWE50RFlSNWhXaHJEQ01jQ0NiK3dsRnlvWER1aGR6eEk1aC9LcFc4dXJZVFNhSFMraERlRWxzYzRIZkYvZE1mK1VvRFkwNHBvUmpXdS9pcUxZUlVhVGFZOFhDWGJhZkx1citYVDhoRDJaaXV4WEhMNmhuRTZzdG0vRVY1QjJBUVBOYTNtbzdxNEdrT1ZJcG1YeFZEeUtYTmZUUEVLakxxZDltTW1mTzJTYllKeCtpaU0wMkhJSXhmT0gwRjhsWmxiU2h0VXBVZFpES3ZRWXpvRjgxRzNVOHZ1c0t2bGRhdUVzY0U0dlIxT096UCtDUnlkcnVJeWRuYkRhbFlWTDQxaEZZcWsyZHVvMjZscmR3L001SFViaDdIQk9IMCtuRGFWYyswY0xsOUZ2TVBzcmR6V1NVWTlTbU9ZVVU0aVdacTlqYmlkNHR4dkN5Vzl2UjdHNlVZRUNKTHhCZmRJd2VvUzZ0emVSckduVlJyREttcWRabThqYmllNkFiWmpxZGV5TmRWQ0dKZlVzaTFEMmxiWFN4eUxvYVNMUGEyY216Q0ZWQ21OWVNHcG9VSnA5amJpZHFLZmZ0d01xVWlqTFd1cWhUQXVxV3NiTzlkSE5GR1BVNHFtOTFCalhGdEpOTlhrbGNhd0NqWFM3RzNFN1VRZFVpdVdldGxUTFlReFNSaW5MYnVsOWFpUEpLYjg4Sktwd3hIWE04T1RJRG1YeFZEeUtYVlBzYmRSdHhPbWl6YjNHNGJaVXJYMDROYXg3Rkl1UkgzQTVjUVVLRDJ5UGEzU0dCYW9YTFJJaXIyTnVwMVc3ZTYzV2R0b0dLMU1mSXJOcmVONVp5SjdYUEVjaHBhemdVY01sMjNXV3FuTTBoaFdvazJLdlNXMDA4UkxYdk9XUDcyMEJ5MitjR253NEc5eWJhWiszNy95bmdZUGU5NmpyMzd0UGUvN094WXpxRC8rRzVJaWZHOWF4ejN2VkdnMG5MNTNFRDJUK2RLL2FZVFpxVGhHclIydjl0YnV4OStra2hEQVpGMlBqaWZNenREWXE1MURJU0R5TDhua3BURTAyVThBekRXYU5QRTI4dEFlRFdTNlV1d3RvWjJ3Y3NXMTUzbHZKQU9ma0U5UWNkTmRjaFhuSFpESUxpUkxYNmFOV2xEcHQ0NTEzUFBPbXZPYnlRNGtxaGwyazN0TDBSWEhleFV3VG05TzlLaHlxaGpFWWl4cjZOTEhFcTR4bEVwT3JvQklOOWlwbnZHM28xVXBqYUhCY3JKTkJ0eWwyYVNvbmpjeUV5SXA5cGJRVHRLQ2ZuQ0EzdXFMYkYrKzFuNnE0VTExMUNqRmtPVFdZS0cyYVFYN1BMS2tyNW9UKzlXbmxxYlZlUkY4K1dXTkZvR3FYSlNsUEhXL3Jhd1AzdVQ5QUJrc2FmbWlxSll5aHVBcUtvM3JXaG5SQmlMNElLYmxCRUJwREEzOTFvOS8zdnNmMnREemcxLzJwdHFaRCsrazJGdENPNzNnbmc1UTJwdnczMDBWNmREMlAvZFVIMEVNRUFjMHlmUHV2QnNVM0FnczFKekcrSTF6dnpVTks1eWt2YXJxbXM2S3B3dXF4bytPTFVLZVlBL2hLdm1VSmxIckU3VFVFUWZGMzMvWVQ5Rm4wOFZFeFBQVnc2Z1ZMNDJoeHN1Ylk4LzRCaHE2dDROaHJaTjVuRWl4dDhSMm11akEzcTd6bGZ3aE9wQ2F2MFoxd3BwV3JRV2ZrUGFHY2Q2a2JsRFM4QlhuZm1zYmpqSW1zaXYzUTVlRjVWRjc2NGNaeW5pWEhMYy9UU1B6eHNxamw3SjdMSXNQOXc1ZzZIVyt1QlFURVp3NnRCdzZMSTJocmw2VFBiV255VE96OURodEM3TVZQVGNobkdKdnllMkVwdDdyckREdWVGTjE5NVJ3SXZYSVFFcUU3YWxCTGtRdFNmUjduUHZObDhiRmlIdGJ1UG5TVkRaRXQvWTRtcXloTTlQQ1VJTWM5MmtDZWxDdFhWdEd2NmtWR0dtd0R1MXdSYzVMWlZlQ0lhSmVRTU15eU1LckxJYTZOdE44VmpKSGpwY3haOGJNV1k1b09wRTFuR3h2S2UxMGxwQi9GRE1GdE9PMzFqZTVDUFEwRFNuTUQrd3RSQzBwOUR0SXJHT2lNYzJmcE4wWU5IdU9sMnlMSG12QzE4VHFUQkdtaUloeFZOa3BKZG13TFRFZS9abTQ2K1VodGhWRnFYYTRpdTlwTVVUUXF3bEU4T3dmUlZVcmk2SE9zYzRITUV5ZGZUejdkSVc5cVdjbmhKUHRMYVdkWUI2djIrWE0wZjdmdXlMa0hHcml1NGE5YWRTV0dTMzdaMURiNnc2QVV1dVU1dWxPQWV4YllFcmtaR1U1Zmp5bHgzNGFYTHN1RWIwd2plNEhJei9QeFcvTkIzSE1wV21oNkNzSXRMaTRnNktzUW9qZ0ZjN3RDS3ZTR09vY081c3NobzZVbm5pQVBPdW1rRjVDaHBQdExhV2RJS2k3SnpoQnBteEltS0dDcmhQWW0wbHRYZEUwN1g0b0dOZWFWTmp6YUJlT0Nhc1lUeWVWWEV6K0FpSXpCTGVPVks2dFZzOGdXYlpNZENBczl0bzIyVllWZzNyMHNreTZza2t3RWZIcXh1TXBXSlRHVUZObFdzeVgwTC9SVlE3Nk56VnAwcWlzd1dSN1Mya25XSkFhQkh4cEFNemVkNlF3MDk0MGF1dHlyS010TlNRSDNQRWNyUVRSMWpiQ3lxWlJaekdNMUlKcFkwRE1RNGZCRTlEU3Flb2hQektqL2pjMHZmMDYxclFJaXlnVFI5L0RycVdDVEJnaWFJeHRYbjVkZGVZYXY5SVlhcnhPaXljRER6MGRXQ2U2WkV2TFRRd20yMXRLTzZHS2FoZThHOHdQWUtXN1VxaHBieHExYmR5RWswTWFqeXpQN3VpNUdrRUM5WVpRaHhxOXNZZHJsd1U4cjIyMVlab0phbWtxUGYzUTI5bnNENmFRTVp6Yk9yZTMzWUxjR1JTckVoRVBWWXd5S28yaHhuTC9NbytnWXp1aW9hbS8xektUZzhuMmx0Sk9zRGZsK2VpcTZtTDNTYTRkcVY5T2RiVW10ZXJxTlAzb1VMYWp4V1VRejlHU0RHTlRnQVlWcG1jRE8yOHFjMWJFSXRBS1dxQWRtQjd0SmExbUh5NCs5RGovRHBXY2lPWVZ4eEVKNnVnSFU0YWZmTG92dUpYR1VOT3F2Y2tqd0Q3U1hJRkVyVUFRVExhM29BNmVyWjFnUVdJc28rOTNLcHVJdHplTjJtWnZjZTQzTkVkZnFUekxabjVxeXJBYzJQbTZuS01wV2huUVRsVkJ6ejJaZkdMc1RhNVJWcFJtZVFJY0VWOCsyUmlkNVdJTXdRUEJxVENHMDUwUGhaV1JMVjJQVGhRMWllRlNMSjVzYnludEJIczdrbHpSampJWWIyOGF0YzNlNHR4dkJsWlRmd0E1V0RpTG5uVWpzTVZWWmM1U0UzR25pMmVaUklpMjlqZ2J6RDlsL25qdWVHcm9kYTJRZElZSXhnYUJpT1orUTZlMkxWZ1d4ckFYOEpEYXZWTUU5dld4Z3FkcEVpVzFjVSswdDdSMmdyMWRsdHd5Mlp0R2JiTzNzNEM4THhscWQ4d1RRc2xBVC9CcUJ5YXpydGhyWldrd3NFN3F0MU5UT2JxeUdZUkk4MGFmYi9mVi9YUS9IeU9zZXVoVlluUVBFRUhvU0VnSGNHdEJzQytDNGhhVVNNSVEyTVV1bkZ0Qkh5TlpheEpsa3FjN05GOUJQcTBoRm5Kb3ByVVQ3RzFYY3UwR1RZZHVTbFk0TkgrelVVc0d1SytHRWErdHNWd3cxS2hvRUphNXhaT1UrdzMvMjNnUW9wSlJQSFN5NjZOVHhJWk1MMjl2d3BNQnBxRkx6V3VWck9SQW01ZGZTYVpLeUFVaW16d2JyYkl0Q0tlQ0tXRlJER0ZBSkc0ZHBnMS9RaUQ4b2hGSFY4MFBZYU5Gejh0eTdKN1dUbFhiVzFNYjk1Z0M4M3hmSm9yVnZyUWEySSthdGJYWERPMkRDTXJ2aWhpZEl2WlZEc3hGaFFzRjBNcjJTODZnc25LOXp0bnNaYVdQMENsRXZMbzJxM3J4a2lRc2lpRjlvbXhqRWZqcXc1OFU0d1VTWlJKOXhPT3ViVW5FN21udFZMVzlkZFFjUktpeGZDVDFNUFNpeTFPQkFleEhkbDJlbk1hR2FQWGVrTzI5QlBtbHg5UFpyaDNKd1FjRElabEN2RkhVV2o1VEdZTklJZUt0eTJmUnlJL2FteXFSaUNGRzNiaitUUnYrREZIaFNHYUhKcDdlTFZHWWRxc0JIOUZPVmRzYlpDampZY0phQit3RzRmMUFPQTJwamhBd1hoWlprekdQSVJ1bjl3UVJxcVJOa2s1THN4VzVZN3cxcWVIdUZGZEFJWUpuVVdzcHhiQW9odlJCaUprY1lQZzdVdnd6QmhMWEM2dUI3OERhVGhYYkc2M2FycUczbU5yakdlc2I2WGl5eEFrSTZNVnQwdk5tSWpNSFdXWWo4TlhVQTJjQmNrK1F2ZUhCSWNkbUxhWDZXZTRCSWpnNVk1dHZGY1lRNEczYU5jQlFtL3NCU2JTM3RIYXEyTjdvM0dwTHI1cmNwNHRnaFlUTG5IQlZXNEhGUEliWWVBaldNcWlTZGxibnBQaDdVUmM0cnVRUkZoMkNyR0YwWHdJUk1MSk5IZ3RqT0huM08yS1VPSXkxeEpnQ1NFNjB0N1IycXRqZTZDTytwNnU2SUx4bTZMaVg5UFJnOXhSSHAxWFc0WkZCbzBXMGI5aDFWTHZRL0xQV3JrQXJPY0pnVzNmVTVKYUxmbjZMRjlKNk9wMUxXUXgxWGlLOFgwRGpSSHRMYTZlSzdRMlltZVBtc3VpSzBQR3RHUFZkVm9hcFBSTHIyd2FORnZFTmQ2OW9GNXAvU0N3ejlFbk5RV1FHUSs0aVRVTDVJT3BZK0h3SXBBZUl4TXlxeW1Kb3FXRXIxRndXa2toU29yMmx0VlBGOWdiTXpDbC9lNWZyaTBkMno5QjhROVZVN2VKZzFEUnB0QUxCakJlY1ZIOElnbnBnaUlxODVvTW01anF2cUNvUDdCY1luRFFsTmhRaW1GVnRheGt5V0JaRHlVZTc0L0MzRnNzV1RMUzN0SGFxMk42QW1USGxuNUtuTEhIR2JjMm9qanF4RGhlUTdCVnF0bFVaS3dVaXVlekZMRWJ2MFZaVjZZQjlkbmRSVUtaOENGWFVGY3ZOVUNGQzMxTVRqOFVycjJvN255VXh0Q2dFV0dWei9aTElOaVJhaWlUUDMxTGJxV0o3YTJ1K1c2cnNnaHhkb2NpbW9YMkhpQ1VZakVOTy82ZGoyd3ZGajBSeE5BWTlyU2t2Mi9sZUw3TzdTSEtwNG42dXdGcFBseHVjbzBaSDJXQTUzeUFYeUVjVVRVa01GWjhnZ0I1VHVOcmxvMjVLRENpMVVGTC9sdHBPRmRzYkJqSFpEekVOTjlTNlhrMkdoZVpxb0VlZHBmMHN4QzVQNGEyN0xBcXVCKzRUbW1KOWYwR1FqdlJXdzNaZ3Y0eEVYeTFLVzhMOVZ1c2VlQjNOMTFnU3c2aHltQ2lLNXByaFlzSVNvMFdTKzdmVWRxclczdERqRys2M0tmbjQwTU5PTzRieWFzbVBzeEN5NjFxVk5tVlFzb2l2N0sxak5tdExsWTRXR21rS2x1Ynl1U2ttTjVoWHlFVWVmYW1ocGMxN1MyS29xL1ZmS3pTR2llSXVUMTNnRHBpd1JKNXAvaWIxYjE1YU8xVnJiL1NNeEphbTNmWEFHTnJLWUhoK1Y4NjcwTDlKZTlOMlQxL3hmZ2FJNHFXS3d6eU5YdEI4SjFQUmp6N1FDNi9BODZxZ2pXMmlwMXZmcFk3SFRjVklnU0JTVWpCVTVhS0JXVEpvSUhWWkxVeFdyekdpc01Sb3laVCtUYWtZMDA3VjJodmRNdHNMZEp6dzFjNEJ4ajFqb1BVNmN2VEFLbC9ZMjJSd3NnaUo2cmdiNDZkZUxiOXVXalFlS04zQUE5bWpEdUZSazh1ZWdxSjkrU0NCRlovUmRwZm9TN3BCL2ZKaG1LUkdrODgxV3dyTXpubEdIcFpvNDVIWXY2VzFVN1gyZGhiMjFnOTBmSm4yeUMrclZRSFBiOG1WMGFHYVE1d0tHbXpWTkZ6NkpBcHpiUkZ0UXNNT09Pd0ZBc2NZMmlkYVIxUklqNDZjZk9DUk9xSWNwakg1eFZiRG11S1dEME5WTEJxZ095RlVoQzhYd3RQY0xSS1JHQzJhMHIrbHRSTXM1TEprQ3VreWlJR2RWWm5HdGMwOGt6cm9qbVN4VmNQOTluVVNiRUpoSHlDd0prcStLajAvVGZrMGU3UXpGMWVQaEJaN0MrTGh4MnIyQVVsRTc1T0dNMDdQR1cwWWVxaWxVVUhKNmhNMWJUSEtMV0R0aUk1K1NmSExoNkVxRmcxZ3NLTVR0NW1CN04vcWZJNFNrUmd0bW1KdmFlMTBxQmtXbE9nTEFUQXNOZm5Wam1QRVVDdXRZQ2JTbjRQYStQcWdPQjl5VHNHaUdaQ1RwQ1dHemtuU1VJeTYwRVVwUUZPblJmRmxjdHhYVkN3OWF2VjYvcWpDWlowaDBITlpXQ3hNakx2ZkR0RVRuTmJOT0IrR0NWWEh1cFNLcUgrM3h4M0x0ZTRtbzQ1SXRQRklIRS9UMnFtcDFva2VuZXh6c2RUTG9NeURKcThJdVNIcXJaQTZqNEZVYmpSUC9DSWkyaGlLR2FwQmpZNktGYi8rdlFXeDREeW5kWUJ0alJNdjFtSG1pUm1oMGIzaCs1YXhQanREM0pBanBaMGgwRThlTjlwQTNSdFUzeGZCSkZibElFc1Q4bUZJUzhSY2FGUGFHN2NQNm55YThyZ0FNU0xSVmo3UjNqQXZYMEloZXp2OXhGMzNvbTdrNGJ0K3o1dTQ2MjRmd2NGNzcycDRkOGprdDZ2a2Y4Y0JneGhxb1ZMdHRmYzhRcGtOdnZ6T043LzV6ZmZjUjhOcXRRMGEyQmRWSkxqNDhESFIyY0ZrWWh2SmkvNW1rTG1Pc2tGUFNkUFBNWC9LNjBMTENEei9tcFVHNVVjZGdxMUlwM1ZoMFdpakF4UitBcDhkVlBNYXJ4Zk1hL0ppbUtESUJEbUdMWjg1Umg5RExXM0szdzZJRFlsQmNoQkt0cmVrZHRwbk5vR2Y3MUJ6RU5jZVhTWHo2N3RCTXJxdEdHcWhDTGFaTEJkcUpTOWo1WXBFUEdOLzZOWFdiL1M5bDVFYks5NWtXL2FNdEFEYWIyQjJYQk0raUY1S0JpdVNINytyK2FtWlBPcFlLeGdEaW90K0dYbDJ5WHVCL3hGdHdneC9QYlZCZWVYQ1VCYXkzVGR1N0htTDNVL2loUkh5SDk0MzI1b3ZJQ1RSVWpqWjNwTGFhWDl3OWVLRkN4ZXYrdFRlcmw1NThNSjlsNjdDbjdFc2s2bTkwZVNMbDN4cWJ6TFpwQllhemZrV2M0TXhxYXRuSUlma0Y4S20yR3EvaHRhNlNHNDBGQ2tDYnpoK2s3RU94WE9QTDUyUTR6V2RDT0dOa0JzNWxEMmlLSjZkQ3JyWldvK2diM3NTL2IxNjlEQ3gxeCt3ZkJnbVZIN1JKMWZJczMzTWkzMXlpVDd1NmdwSlZPbEJJTm5lVGt3N3JRWUxZYUg3WTEvMWo5bG5wMnY0WFBYSHREcnovSkM5ZVMrNGYvQVhFYUkyV1F1UUdGc0lYZjlXQmNJbjN1b2YvMUVmTGE3RzVsUG1yRGMzaHJGS0xUN2lmNnhCYy9HVjZ2ZXlBSTNnQ2tua2ljWnZpcjJkbEhZNkxUd2FodTRKa1JxZDBhWmQ2UDM3YVRURHo2L0FHYUlwaWJuRVpSbXRtL1BWdkJoS05qbnVJWW1Xa21uMlppbEMzd1ByMjlLSG1EYWJjeVU1YWE0WDdKck5oRllWZHFwaHA4SkJ1MXVkakxPQm13RFRLOE1ybEJmREFrcUZKRm80RkxHM01iUVRUTnlpZkh6U29wckV4Tk5ndzFrTlBRbFV3ODRxZXpMRTFBK0RjME9tK053L0pxTjVNWlRsY3R4REVpMGxpOWpiT05xcGg2VklqbXZPMkphUEtWZy9DY3VGS3B3aCtHZVZocWhqbTZpWkJMd0dlL2luZ2lWVis1d1lxbktaQXhHSjBaTFRCVHJ6Y2JSVFRwbW5qNkpWamFTMGpPVmJKSHMwQ1ZoZTc1V1dORWZFWWg2VFFkVm5uMkhMQmJxSkxxNmNHTXBpMmU4UmlkR2lVd1dlOFhHMDAxeUFZN1FTMFpUbG5XaGFPS1VXZEFYaHJOSEY0UXpKTXZTbktOU1RTMXc0TXJjbDdTR2RudW92Z2VmRVVQTEpmbzlJdEJTOWY4K1NtSmcwbG5iS0tiUzFsbGdGbGptYno0VFRHUmFoV0pXV1VxU3dMSU5UZ0tMYldCYmJlelJubjlidmpPYmF5NG1oNUo3OUhwR1l2V2dDNVhqYXFSbk1neE4wRTFrMVA1MEdMNVljWktBYUxrazF6aEM2UGJQTkZGWEhraEJyVXM4STNVUlhWeTRNVmFuc2dhakU3R1hqS2NmVFRndDVyR05PMjJPSnJVaHo1RjZkcUNwd2htQmZxT3lsWGhUSDZMeWxtRzNRUGs4NzlVeFBnQitvM0dFRW9oS3JrREtlZHBySzQvR3RYMHV2NkVRVnUwanBZcElwNEF4WlNxWlF1VjgvcjRMaEFJNW5jWC9qc3U2bVhFYWZKOTVrRVFWeVlSZ1draUVlbFppaFVCckp1TnFwTlVqVExNanZyQVhodU5DcEFpdWxPRjVGMC9NNFEySy9wa2ovTjVpZTJHQUhlYlFPYkI3amFjdnNQZk5nV0tCT0Zva0Z1SVNLakt1ZEZyU2hJcVJTT0RxbmZGRGhIQzIrUHVocnNmRUVXOW1kSWJVRTU4MmllQlJmWld4ZzFibzMyc0pOSW11WEEwTlpKTS9kSWpGUGNUdnR1TnBwSXZ0eWNqM0RjRnJMTXo3YmtTaWRpczMxek02UTJlTUVjWjBQMEV5Y3FGelJpV2J1ZlhoUGo5TVhHcFIzenN5b0tCYVZXSnB4MFhiNi9qdnZ2dTl2UzBuZlArNW5LejlGR3VtRTgvellkVHJoRUNuZ0ROSEd2MlJCOVNUTGZKejhpdWY5T0NIdlR1WUJIMGxXRE5NWWpTeS9hRHRoeVY1eWdqNlRkY0sxK01FTWFMU3k3T2huNEZPQ0JHZlZ3c2VtNHJsMW40dlA4M0FJOElwUEJxbm1obk9xT3dsc1RtSlcwWFo2eEErOXhKSy9jdUtQNnZNWHRKU1lFUTRyUzliSWt2STRRK2FTOVoxNHZYLzhIbU13amFsRmxSakdpS2cwdVVRN2RZT1RXY1ZVbWxWdjVCUXJyNWZhZjFhUGpTZmN5ZTRNd1ZIa3ZVcVVyQkxEU2hSS1lWS2luWEpNVm1LVTJOQTJaMkpJTWlaUFpsL3NadVNZbnd5N0FwbG43MWhaNUJkZ0xWRWRobGIyRlNlV2FDZHMzYXlWMUdZeHkwSWdrNHpEcE5sM0pnN2xpWnJablNIbzNxcWFibGFIWVhrRTBqbVVhQ2M4b2t2cEFwSXA3aWpOUWZCL29pcEd5Zm9tNVFLUExMdHVqRVdlcmpCSkpzMnJETU0wUVZYa2wyZ25mamlxQ2lWdURSNDVuQ0dUM1VyUG5OOGErS1hWd3ZpNFFCcnhyWitmeHhtQ2tmY0VlQXR2c2phcFovZWwzMlExSzZUdTQ5bFBobndSNW5ZQ3pySVVxdWI0Q3JIRGVPTVRmOUlrWjNlR01IUExzaU44MHFvNFhuMWE1R2k4Q3B3bzZWZ0JaSG1sQjkrb2V5UHQzZlFQejV5b2VweGNaYnJKSHZLVHEvaFFOTU9VYkMwTDQvOXVNM01yNnlyUEl1cldvc0hiaitkdnJScVZxVTFHWjhpTDM4V3RUVCsyVzBic2JWUVc3M1EwYnFQcXBsUjFOWDJ6cGZhU1grdElhM1BZaGZCOHBmOWhrYkxZb0lHZmkyeFA0cXVJM3VMN0JoL3EwK3piL1pyQVlZNGZpYnRlOHVyUHZlYk9lKzRQYkEyaHBNTnZ0eUdZOUk5Ri9wclZtLzlwQXB4TG15RVlGc2pUaS82Tjk1VThreFJpZXJORzRRekpkNTJBN2JjVGhIV3Qrd0d2d3gvQlUyeWpENTFaZURGNlNMN1gva3dmTDBWdW5TREZ4NlZLSjUrMXFZK3dqMHZmRXlaM0hwdkpMYjdlT21RZEdGYjc0ZU9CcS9qcWF4OGZQblVkSEgyL0plOTFjTUphZkx6cTBHL1I5M2pIdGMrK0FZV3pJR0h2RWh3QURMU3U4NVRUUHduT2VhMk10NEZQbUhUNlRaUU9OeWZoMVYyTkhPM3FpRmNqbTVHWjNRbXJ6UERWb1o5ZnlIZUo5NitHcjlwTklZSCtzWWgwcndtdjdteGtQSlVuSE5ZTGZKRHBwa0FodTVLSCtZd04xSmtQTG1WWDRpYW1wSDhzSWs2M1NiUHp3dXNGL21rd1ZISS9Zb2szY2MyTHFZNi85OGg1R2QrcExDYjBGaXBGdjRseWlyOXFwTHk2blIyemd2amZFNTZ3SGhscFRVSVhjd2lrSVBDaTgvZ09EMTkzVXE4dXUzcGJaaUZoai9RYjlPR1ZoRW5vWWc2QkRBaHM4R0Z5UWI1UmFYeVhCK1hQeWpsSXo5bGJCamdkU1FvQ0hYNzZBMTVkVHVndm1RV1c1WW1hcnZuUmJKUEt4UndDbVJEQUJ0WWFKZHdYdlZjdHZJSVgvWitIL3lnUGU0SXpDWEJFRGdFTkFYem9qc1hrUC9ST2gxOWZrLy9jalhYcVphMmNDem9FaWlCd1NueDd1U08rVHpFZlhoVDQ0c3NzV0tlR1ZoSkZ4TGt5dHprQ2RiRXRLcTNwN0ZFSUVIbWNkY0g4RDdFUWxZczZCRElod0xkTjZSOTA3ekg2L1FPekdQekFLeXpsa0lSbmRpYWhpemtFTWlBZzVtMWlsd0c3OXcyekVOWVRTeXhGL2MrNm1lOWlEb0U4Q0xUNHJxaGNOdFRDNTFIUnYzRjJ2bHN1NU1IVjBkb1JhSEgzbS95UDlGbjFJYU12dkowWEVQYUcvYTQ5T3dlWDZoRElqZ0Q3OHI3bnpZblptZnFYQ1p3czVQTzJOai8ydGxEWmQzNnk2K1lvYnowRTl2bDRpaTgyc3JyMTFrUVZsNlc3YloyL25kVzg2YjduZWV1MTFhMVFvOU44bDZyRnV6TjZJSTVmRy9MTjhOUE03VFpOYnZSbGxyczdCQW9qTU1OTzd5NGVyN041M09vMXlXaWZpR085aTh3ZzkvazBUK2E2dTBPZ0lBSTk4aVhQVzc4MlI1N3FlN09EaHVRQzk2NzRCSGR6c09TOTBIMGlTUUxqN3VVUW1QYkpYOTE3WThsYkp6ZStRb0x2MFUvYys5bUxuUEUwT2Y0cWVabzc0Y3FKY3FVZEFqaFEvb2gvWXcxQS9OT2w0NjhaZUR3b1lvL2RmL3pIZlNQSFJSd0MxU1B3Y1BVc0hVZUhRQndDRSs3ZG9qaG9YUG9RRUpnT24wd2FnZ3pIMGlFZ0VaZy9raUYzZHdnTUg0SFZ6ZUhMdUlVbFRIVHBxNnFmTVd2NER6UnQwRGNUWFl3aDBIR3dsTEVFbkwvSFpSNjN3ZUV1WE03ZWJMak91UytYMldESm5sYjd2blVZbDBGL0NuM2VPNTdYTjlKY2hDT3dzZTJRS0luQTJXY0pQK3dnK1RUWHhTYWhUSEIzaWNDVU9STElaSGZQZ1VEOTIvTGxEMTVvOHNtbWZKazNCNWZiZzNTRy9iSDY3VkhYWWRWeWZVZStoY1FsTE95MDNUdTh3d0w3OXVMNytidnZ1NGpyd1MyOTJyMHQ4NjhybWt2eTIyWTZsUXM3QkhJaU1OMW1DMC84R0Q1eWY2K252L1F4K1NUZWdqTU1NcWNZUis0UW9BamdpSTI4SHRBUW1TQjk5VEVNbXJ5d2c3ZVM5alFDRjNRSUZFQUFmM0k2K05jZmpoYWNQdlpXOVE2dnVUVHYvaTB3Q3BOTHlZa0FUZzZ1MklxY2VjclQvOHB6OGtsODI4eXQrbTFJdWJRY0NNeVI0NGFWL1BRek1MRGc4ejhMTzk2eUZyVVdjWWtPZ1RRRVduRnJnUHB6OG1PMWpFVnp5ZHR3N3JjME5GMStDZ0xUc2YrRGdqKzNVRitwOVR3TXA1NXp2NldBNmJLOTJ1djloekE5cS8zMjRNTkxOamhXWS8rdHM3Y2xQLzVPeTJFNHhTY2JkMjBzWEpwRFFDR3dRZjdTUDE3eVhqWDRFL3M3YXQzWVk5RCtucWYrVE1Eek1KdzY5NXRDMVFWaUVKZ2ZyR0ZVL05RaXZqcDdSbnpod3FDY2p1Mnk0SDVUZjZiQ2gxUG5mak9nY3hFTEFoMjZqOXk5VWY4Mi9XTzc3U2pCYVpzUk1qSzQzenhQZmgyVURhZk8vUmJGejZVWUNNeXhsNzZieEQrUFAwaTBmVUpsWFgwQnd5aUhDTnh2ZElXd3k5TmJtUHc1OXh2SHd2M0dJckQ2U1pxMVRyOGVoUzlHSFVUcDJzOUUwM1laeE5JQUFBTzVTVVJCVkhnSzNHK1l0WkVqRnFPclUrZCs0OEM0MzNnRXVuczBiNE11RmVEYmFOQUl2U2I1RGIvNmhyeEtaQUc0MzZpbDhuL1FvcXRUNTM0ekFYS3hDQUtMZEE1Ry95SVd0bE5yLzduTW4vQ3ZpZUNVcmMvamVmUy9aZEdsOGY2UERxZk8vY2FCY2IreENKemhuL3ZzeUZtWUlEeWw5Z21tWTcxdkh0eHY2dCtncGhnZjkwbmFXS0JkQmtQZ0RCMEdxWitXMms1d25hYjlIYnRtWTVlbkh0eHY4UEx5djdkZ3d5bmNid2U4bFB0MUNDUWdvSGx0T2RYaXhSVkJIdjVEK3djVUcrcCtvNHNNckRUZ1NsbkNEOXh2YXpUaUxvZEFJZ0l3bEg0TUFWeHF4aFdjNzJYdU53Ly95b09TZkRpRmJWS3pjNWRESUJtQitmaGphM1BrQ24xdlFWNFBCZ01tYzc5UnAxM0Q4MDd2VUFHbmVWK1hMTXZsT2dUMFUyd2hOT0xuYjh6OTV1R04ralV4bk9MdzViT2gwaTdxRUxBZ0lKMGFscXhwc21sSnBVbk0vY2FYR253NGhTOU8vYmxGVEJtWDdCQUFBaHZ4L3pROGFkdFRaYUF4OTV2bjBmOWQ1TU1wdkhqYzkrc3dkUWdrSXRBMk54SHU2SDYwcitoOTZSbFJLU0xBM0cvVVZYeVpyMDdwM3YzbE1KR0xPd1NpQ1BpOEU1djhCTXRhSEx5VFhGTkVyYmpQK2pEM0crMGJueFBES2FaeXdXcENsWGNCaDBBSUFSaktKazJhNTF0VCt4L3dXc0hFZjVuNTEwSWxFT1h1TjQrK0VYaWRyVTdwV2QrMUtKMUxjUWdFQ014YzJzVHJ6T0l0NWZvUnphaGR3WG96TUxMNW1BVURkNzk1M2lGNXNyZkVHRHIzRzRQQi9TUWcwS1R2SzhPbnl5eW10VWtweitEa1pUYzQ5RFpCRUxkYzg2SUxQRTJPeGFyVXVkOHNNTGtrQXdIMlFaQTYvMnFnK0VMWjJSMjhsY0JIVmtiYXd0L3ZXSzVsOFZyREtTSlhzTTc5Wm9ISkpla0lZT2FHNVdmYlovMWJuZTlWUGRGQWgzYzVvRHFsTFI2QzFJa3VPeGpNVHMwSmUyU0g2QUlLRjNJSWhCSEFuMXZ2ZVRNMzZ2VFEwU1NPbEl1THhXV2sxaDJzeUxDODEzNjBSOGlmTVR1VHI2Zis1NDhSOHZUTCs1TEMzUjBDRmdSNkdEaGJuNXFtczdobTRQaG9HZHYzNTBqa2pjQU52b2UvQm83Q0lkemhLYzRqWWdIWkpTa0V2a0VldXZlNDcrMlRoOXJIUVM5bTdvUFcydVN6ZlZXQ0JacURLeGN1WHVWSDR4NWtlZDJyRnkvY2Q4bVBXY3lhcFYzczlrWGdwN29QNzhFSDhnYi9JZHpFTlJOYWt1TE0wZE8vS2pQZDNTRlFNUUlMMkJLZCtKTEc5SWZvWU1uT0pabmZVOVZJWE5BaFVCU0JWU3dpemhoYjczZjRZbnFtZjE2d0tIdFh6aUZnSUVCM0YrcmJSdExrcjkvSExlNEJJOWxGSEFMbEVlaGc2NkREbkIzbGVUa09Eb0UwQkZwUGUrSTl3VFJLbCs4UUtJL0E0K1RPd1BkYm5wM2o0QkJJUktEMnRvRytPazJrZFpuZS93TnZMZis1YTloaXlRQUFBQUJKUlU1RXJrSmdnZz09Igp9Cg=="/>
    </extobj>
    <extobj name="334E55B0-647D-440b-865C-3EC943EB4CBC-12">
      <extobjdata type="334E55B0-647D-440b-865C-3EC943EB4CBC" data="ewoJIkltZ1NldHRpbmdKc29uIiA6ICJ7XCJkcGlcIjpcIjYwMFwiLFwiZm9ybWF0XCI6XCJQTkdcIixcInRyYW5zcGFyZW50XCI6dHJ1ZSxcImF1dG9cIjpmYWxzZX0iLAoJIkxhdGV4IiA6ICJYR0psWjJsdWUyRnNhV2R1S24wS1hHNWhZbXhoWDNkTUtIY3NZaWttUFMxY2MzVnRYM3Q0WDJsY2FXNGdUWDE1WDJsNFgybGNYQXBjYm1GaWJHRmZZa3dvZHl4aUtTWTlMVnh6ZFcxZmUzaGZhVnhwYmlCTmZYbGZhUXBjWlc1a2UyRnNhV2R1S24wPSIsCgkiTGF0ZXhJbWdCYXNlNjQiIDogImlWQk9SdzBLR2dvQUFBQU5TVWhFVWdBQUEzMEFBQUdmQkFNQUFBQVp0NllxQUFBQU1GQk1WRVgvLy84QUFBQUFBQUFBQUFBQUFBQUFBQUFBQUFBQUFBQUFBQUFBQUFBQUFBQUFBQUFBQUFBQUFBQUFBQUFBQUFBdjNhQjdBQUFBRDNSU1RsTUE3OTNOVkdhSkVIWkVtYnN5cXlKTzRkVm9BQUFBQ1hCSVdYTUFBQTdFQUFBT3hBR1ZLdzRiQUFBZ0FFbEVRVlI0QWUxOWJZeGt4MW51bWRtWjZaMlA3Um5ITnpnaE56bGpyMUJJd25WUGJPbVNSSXE3WlJSK0lKRlovbkFqUVc1UExwSkJDVEN6SmhqZmEwTlArT0VmSUpqaENna1FpQjc4SXdoWlZxOFRJT0VLNkhFUUNBdWtIdUpJVjQ0dHV0ZktCWVVRNW1NVGYreDZYZmVwNzZwejZuVFg2Vy92VmtrenAwN1ZXKy83MWx0VjcwZlY2WE9pS0NSZkNWd2xlZE1idnFnRDNCZ2tVTTg3Zk9UbUdMZ0tKSHdsc0psNy9NaU9MKzRBTjNvSnRQS1AzKzdvdVFvVWZDV3d3TWN2VXluKzBuOTg4Mk5QUEZVeVIzbk5GM2VBRzRNRXlueG9MblVuOWZnUFA2T0c4RHZkUVVQdFdDVndtWS9MbXoySmZ2WkpNWUxYZW9JR2dQRkpZSTZQeXBrSHhVZUZHajMwZ0EwZzQ1SkFndy9nZ1FlOWxVOHgyQ01QMEFBeUxnbk04dkh6czJxZm84Q3Zqb3UxUU1kREFrVStmcVRqQVJ0RjI0Qit4UXN5QUkxSkFsVStnQnRlNUFwUXQ2ZGVrQUZvVEJLNHdNZlBjMVV0eG9SVXhzUlpJT01sQWVGVzduc0JSNzlBaU45UzlVTVhvQWFXUUlzdndMczhFYlZKT0lMd0ZOVjR3TTd6OGJ2aFNXMGhIRUY0U21wY1lFMCtnTHVlOU5xM3hCSEVnNTcyb3BkUWltL3ZCVEh5ZXJHSDVxc1dsOG5XeUZrYU9ZR2wwODZRYUpTdURBbFIzMmdXK2ZvNzNmSEVVRnJ6Qkp4aXNMYnZiTzNaaDRlditjcXRKNnArQVdoVWpuVGsyZjc0dTU2QTB3dTJUUGFIeFZ3eGZ1K3dVUFdMNXh3ZlA5OWhXZkRaN2U2WGwvRzBLL3YyTmNWTzRibFAvTndYNHdPanZIVTI2UVdZYnc4dGl1SkRnLzNoWjJmNGRNcjQ3N2Y5YzQ2YzNuSFAvZmZmZjk4OWQ4VGtTcExIQy8yYjhEWmp5MVJWYzVNUGlEZTVyTmFUL2N5NDN6UFp6NEFab0Zoc3FXZU1uOS81b3docU0vcTE3UnNzcFhzUk01U1h6SXJ0ek1jWFRLaFI1cGQ0UDY5NzBsamM5d1RzRDB5Y1NYS2VVdi85VGtyT2YvckZNbXQ2N2ErKy9qT0hDVDRXQnpoRCtkMkgvZ2w0T3liR1diSnIzazRpWCtKaXFreUNkcHFtNEliemxQeS9ub2JQS0dtaTZVdXV1c3ZFV2o4dWtHNWxjV0lMdnpqNUhhbGpMcVhlajFGMDY5ZlE2cXFjRy9mL2lqZVpOaUZ1UFZuMjA4RlpoRkpvOXlidTBNMXpXUTNXcjZ6KzVpN3ZaZ0J6aUFyTDJLbHM1OGxBOHhUZTNtdDJsMmI2ZDRkc1JQM2ZZYTdTdE5VL2hpRzJwTE1wdzhIZmRvNklrM1lCV0U1Y05UVnk0Q3IyTFFOM2I5aXc4OGtDdTNvY2QySVA3ZlZ4ME9wTkF5dkhIU1lVeUhydjFnS0N1a0ViTHVnQk4zQnhZSnFjRnFXSks2NFZkQmJKZXcvTkpaZmhsVlhCaXRQRldNaHhlRXlkNmkwSFR5dkUxODkyTkVZUnRQdVZSTTFtRHJZU1RZZDF1NGZlSWlVNUd4YjZmSGhvQkwvbWFsTExZZjZvRmQxM0lGa2VJSHFnNkdva0ZTL011cmwxRUI5WmtkaERTMWpta1pIcmpqalRBT1l3ZjFUT3hFV21OWmo1aXpZSk9VemdQWi8wYUJMMVk3Z3R4T2d1VXBLMU1aQjJrSWpkQmpDUCthTnlkcHFsNW9COWJLU25SU0hEWER0Nk5yS2lPaDA5a3NNL0dCa25RRndGSjVmU0JCWmNoV2t3WGdJNXV4N0tLcEFjT3RpRnUrU0lLdHVUTjRCaUQyM2llM2xNWkJrR01JLzVpMHFFdU56cDg4NVJkUTJVdXd4aFNkckkxTjJlcmh2RGlFckxtUE5Jam1rL0lvSmQwR1lZd08yTXFOQ0ZLU3Y4bXgwc2VvOFFsaVRDUDFCZkhSQ3Bxd041eTQ3NStBMjBONUdYWmlaODdES0F1Y3dmZmFwZ3c0Ry81U3gxQUdZVVFVK2RwS3FXQjF6VUtZUjlGTkE1anpTZ2RlaURzS3RKRlp5a05FRXU4MGQvbXJybFFOMXdsam9BTTRvUWxxU254ZncwaUsyTkhpTWRaREErMW1KcUFOZVRGR2ZjbXpKSk1INVBBNko5UjVXNzFBR1lVVlJ6VFF2c2lSNW13SSt2V0d3YisrOHdqcEExcHdIY3kySCtzc0kvcU5YQjJONTBUb0JTS3FZZmpFby9yYWRxRHkxMmFQSjRMVWUzNnU3d2I4RWRGUG9qUmxqaUFHNVB3ODdWSGxRT1VscTlPeGdlZFJIbDVaSk41SHl5d0s1TzNHMjd3Nzl6Q1U5ai9wblRseEl0bytnZjdqeE1sY21DRXAwQWozemg3TXM3c29SZXF3Nm54cXdmUzM2WkRWK2lnN2twUXlJdjlHcFUvRXpwQTJ4MGl2K0QvSmVLQzlwaEFIT1p2NmpzRHY5VzdUUEJsZkpwckMyK2VKSUZJVUttRjQ2dzVKWG8yd1N0ckYzd2xpT29jSFZycEdWeUQyMS9FQ3FRU0VrL1Nubyt2dUpBdHRJa3Azd1hlSnZja2Q0T3BpM29yeklTbGppWCtZdlEvc1JCdW00THVuNjlNNjlHQWpUWnBLcVI3Tjk0WUd4Zm55ZnYyQ251a2ZjWTZGZXpEaXdObU5GbjYrZzBrdTlQa1p3TVdSTEJEM2JUbXhYUU5tZi9QZnBmZEJ0cStmUy9SWXROYXlaTHBISEtBT1l5ZjFuaDM3WTFxaXQwMzB2NWpxdGlLbTFDQnBLTjVCWGgzNnR0MnFkRllqNkNQNXM5NGtrTUk3d1hyL054UHpYaVI5ZVdTSlJRTXh6SEVwdm1lMWlsN1kwb21pODdmVzlxQUNzbXpYem1MeXY4YTFwaHlXVzZ4RXZTOTJpSmthVGp0Mk9TTnZKdzBqOXd1azhMbXFhamNHRUtkckRCVXhtY0krMVMvdnBMdGtRUUZ6bDgvbTJtZVdiSWR4Ym9BVUhERlZCRlVjb0E1ak4vV2VHZi9UUnYrd0FNeFBMMERsT0dkZnBoaU9DUTVkTC9hcWpqRDh6WFRkV0NaWm1HSFgvSk1iaERTbS93ZWJQQ0pLSk9YeEhHcFhITmM4V3pSTTVhY0JOZ1VMUzVOTWlrREdBKzg3Y0t0QVkybFNYa1FPV2pGYnJNNEpHSVYybzBSV3hSakxQSGJ4TWJleDJHWWNaY2N1Q1dsMnJrd1B6YzcyV2xOTERac084OEZTWlMvM3RvVENKWWRVSWlqbWRGb3VqNGRjWWZ1aHdmd0FTQzNwYUw0VGpCUnk3ekY5WGQ0UjlZMjlYRWx1a0JFeXpsQ1M4aTBwTnBaZXZQaHBxUjBLUVZoUXFDWTBwVkZkQ01lS2dJSFV3bGwxZGd0ZTN6QnV6UmROUm44eWdoRVNqQkt5bFU1UzFXUkxkWU9seFBwcnNPaUQzVVZ4Z2sremR2Q2w0WForVzIzZUVmQnV1U2JrTFhmd1RWdDhhS3NIOGhQRjRZVHcxazUwcUtLVXc4M1RlME5mQ0tKblgwSUNNTjRtTFlETmwzWWcvTlliUnN1S3c3V3lMUnNUWGRlYU41c1l1SjlVZDdBVEhjZEdKTEdNQjg1bzlhY3I3TWJkeVlOUHU2cEVFSFlGVk9WekFrMUViMmVUcVVyZVJXalR2RmgzVzlSYTlXdWhCbmpCNGg3N01BaDNjRFBsanE5SW1TU1VTdnVxckRrTXlJeVlIK1V3a1hTNlpGTXNoQ25ISTkwTkpxUHBXRHhtSXdESlJSaEpWMXFBdlkrdDZVS3dvemFWM1VOYlBXQnczL0JBeHNBMTIrSXNsSklPOG5kWVhFYVZydmt6NlRTRjFLSkdvN0ZOSG1Hc2NOY1ozUTNPTEhNMmpGbGdITVovNnl3ajlNbW80aXQ4SzBwT0lSQy9GQTFHMVR3K2hLYU0rWVJoMzRsME9KdXluWmRvekU2M3l1dTVqdlhjWWwwbENqRmpNVnlkcjl6WTBkM3I2NXhhOFExd2JQNmY4S2lCYnRFVFVQRUNYbU0zOVladzZGRnRIdUNUWkFZSUgxVW1uRWxpWlhUV3o5S0E1aFh5VFR5QnBRdWx6QlRpUXoyQjRhbDBoTWhJMkFOcFphRDlrajNpRzVBSTdUdGxFRFVWRExBT1kwZjFuaG56VitpMzhOS2xvallyN0lzYTI3ZEMvbHFhYW54YW9WMi9hdnNpamFJU2JNUXBydTZnc2xrd2gwbDFBc1J2Z0h4WE9Gby95OHdMeHB1UktzVUFQUlc4c0E1alIvRUs0YURFR1BYYUQwNUJpSllvem9HczgyZGR4VUZVVm1VNVkzbUs2cGJ0SWF0UW1RYXVKYjhFMTNyUGdIQ1g1N29hTlNRM0krT3RtckxhL1hFa0h1UkxTQjRDN1p6UnRLeTZyeUJGQnNHTUI4NWk4ZC9oVTRkYXhMUlkxbk1OSUhQS2ZDUDd4bjhTZ0JKVy9COUk3STExVWtTQXNHSGovaCtWUFoyOGt3c3BLTHJ0Y21iNzdmRmFoYkpTU3l4ZXUxSTRvb09XbFMyVUdhalNjQnRBMU9LaHdpcC9takw3cTBYWkRsTnhpaTlQaHRTbzhVYWtQWnN5WWZiWnM3ZWxmV2F4UWtEQzFiVWpNMTNjaXJaTlVlTlgwbkxaQVhGZ0NKWFlPS0wzd0tUa25FQ3YrKzBiRUJFVW5aRXFiVk5sQU5uVmpucldielBQcUNKbVZMdWFHZ2RjSVFwY2V2TFVjRUxvOGFEMm1qT1hIanY3RkdtMXE1QUdEZzliZFFRbThkNmZRQmc3eFBscnJleWlmemFaQ0VVUktKcW5KdUowRndyLzBHUnlVdm9rNmtXQkk1elI4OS9WT0R3WkExanRnbGJmL1VOTUxRcmdsV1ZySTJFTTAxQ2hJYkFoNlhXTTQwWFRTcEhCU0R4VnBlUHBSRW5PR2Z4R1pFVXJJb2VjVVNsWXNqNXp1ZjZCeGN0OUNKYlJmTC82UUFtRVpjcytwOUdIaE9TVjB2VWNFNWVGUGs2VTdIcml5ZnF2SERSQ1FEdkpOR1N3U1RNbXNmZy8yTXpwaStXaEJtanM2a0NpMllNMFZsUW1UazZjbzlNT3ZrcGwxcS9MU3pWZGNlMW5LV3o0RGxLOWNvOWZNT05ZbUJacnhHTTR3Y25WbnY2UitSN2lNUVpSdmZtdkp5c2trQmh1dW8yYVRYbU4yRzFkQXBXREZoWm9XdHhhcnZtT1hHcXNOa2tWVzFFd3RHMzhCSnZDTHVRTUsweWJwQ1EwOHExMHhIWmpsWVdWVlQzMWlKNmZhYkhrVG9NbUpMWVRQdDZxUXhHaVhnUWZuNXJMZ2xsQ1F3N2h0dzhHdlVRT09aSEZsVGxZTWtDK1FWRHZXV3lJT0VvV1doNm84a2tMNk8vZnlQa1VZZit6NS9BQUl0a2E0bXJwR1FzTzYxemxFRHlBTFJrdTJNYUlpTUhIaXdYWkRtT29mRWxLcFliZllVRzJyWENJOUcyREM2d2FvZS9rMXRDbEVQVmJPbHdVUnVBdWQvbERJNDJ4SWM5SFBSRWpHMFRScFJLU0hoTkFSS3RqR0FXQzl6YVlaK1AvNnZvc1hjSWMzODc1dmlsbDNBZzdFNDZCbnRMcTlPbmRPMTVhckRYSkd6dHBDcHJXdHF0S2x2WnF3NE9FeVhUQVpZdmc3dU0xSzJYNURDa3JjQVhiUmtrYmU5a2toVVV4N2E3OS94b1FRYWlFdEsrSk9pS2cxRU1WQURPR3NyUThBL1J1NG4vNW0xVzJRaFJtTCtOMVhnd1hFckJDQzd4WXZFLzdKMHNUQUNiNGl5K2N6K2d4OEJRMVZEUitSeHdickdQRXVrQ3pHQTNHbFU1My9nNE9xQXJsUkpEVDhXOGlIckVwWDJ2WGJuMEdFUjJzblo3Z0NpeDNYVUFLYk1YNkgwcGFqTU5lUTVOZzhTcWhyTkxJMjdwK1k3c2YzU0tKYTdDR0JJaGdhenpPYmEvUEs3VmJsYWNSNml1a21yNEkxMk9NaWsveGRLQTc1RkpDYXZpVDQweEd3dGxJNmljbUpERlFJWEVqN1BhMXhBRVozbHFFNlp2MldzM1FiWFdEV205aEFHR0FNR0ZVTFdEVUh5TmNvS1NtYlFqUkxsSW1OQVRrU1QrcHJSMXNycVo1YmdmdDVsVktFN3h0MGtzMkJNenNQKzJOQjJSUDVTbkQ0VTB5QVZnZTUvTWtVRDI3ak9DMmI1Y050QUFwWWJ3TFQ1cTZKdG02K2tUY1l1UnN4WU5EUTJPNUFvY0wyc2hpWnFxZ0NPMTVlazFjUDZrK09uZHo4WG4zckJRRVBQYktXUFdyVVY1cktQTmJkUWplcW1iVE9XbjR5aEdNVktwTkp1U3J1elFFNFBnYlNsQXFZNm44Y1drS0phdzBoc0tPdWxpa3NkdXNWNVJPOGJYT3gxWmIxUWhoQlVUUmZjRm1QdGF1eVo2eFIxWmFrdG9LckYrSzNJTVdMKzB4YUFWQUlReitPWUZDcEFweG43VmxlTU80ZXBLOTJ3UGtuSGNpVUFGZmNJcUxSanVTQzJ1WG1GYmozZ0JNcTc3R29COFJyOGg4REk2eW56Tnc5ekJ0WEtHb3FucHhmTWNWbEZxeDJGSTNyV21KTEpINW8wcE9CclNnT2ZVd0tnMjNEcVRJTGl3ekxuZUtFdk56U0JLS3JaY0diVmVQT2JSQzZVZnVtV1pWY1EvckFaVGFVTi8vQVNRNGdNSzQybGJ6clAzUkFMU0pObUJyQnNtRFpXTlF1aHdsNTFjQ09ITVpLcmh3TFVyZkR2RVhPbkpQbERrN3BVZkpoWHd2K2ttb0FuV05YRVFXaEp1SmwxWXI5MnZqV2cwWkVVQjcxaWdrSGFBeVgxazVXbVVKRlUybGhISFlZVllpZnI4TmRPNWZvVFQvTmFRQVo5ck5QMGpLcXRSZEU1TGxtWXJVTUdYamJXUTFzSEp5QVY2dzExcWxydDRBQjJ1RVBicjVDRzhFUlhCRUlVb2xMeVRXR1FxbHdUUTB6MlcrZXJDYlBLb2NmL2Y5RGdBUnkzeEF5Z3FtK1g5b0JLZTBaT0N5Z2VXbnI4M1RiZlNTeVV0aWlNRGNSSytMOGE0RTFkeUVwZjNxVWFpNms1NWZpMUQzZ0QvSDhVVGJoVGhJWC9FeFNCV0Ztb2cvbFZjRFFERlhsQXI1ZGZtUlYrOTFXbFBwa2Q1WDJnSURTZDQrdnNhbUw1d1prNjRnQ1QvVDl3OEFEMjVSSGJIdVIyU0x0RHBWMlhTaFZHa1M3dzV0RXhOMWdQaStWZ0FkRldJdEh4ZG01K0NrZGtWaW80NFRRV2Z2enA1K21Jblg3OTh3ODk5TkRUOTlFOFcvRUNIOGFySTNHeksxY1h4ZklHTlBzVmxNekZXNnFlS2d0cHBubGhNYWJSem55Y05ES3hNQStxNldReWtMMmVxbjJ5SUx5OVg4YlBPSFZNMUpibXFVak9kdkVZM3hraVhqcHlpekdWbVVnS1NCYmdTZzFnMHZ5eDZqSmZ2elU1dW5HSEZWT1RsVTY3ckk3OXN6eFRsR0JDL1dWVXFNS2NQVXV1N1VjclRibHlLWFFUdjlHd0Y5WlY4bUhBa0hjeVhPcWY4bXRVeVdReXNEYjdBMU4rbHR6c1JQOFMzMnVjL21FVXBCajJybFdpdVJLc3h6YjV2OUZubThiYU1vQU1Ic0RTbG5FcnM5SWgyaFRlYmtHb3hhVTRQWHFXc2t0cHVtOWhzY1owbGRHUGk5NURyaDFLRXJpZUwzOS9iY080QjFDYm5CSHlmVllablFTSjdZbEUvWmh1Qnc4ZUtLUG9JdGJlYTVDd21zcFFSSEplek1Ya2JlVG1EbE5DZDlNWnI1SUJwTXFvblV1WlAxb0xWaG1RL0QzdC9IV2pUYmRzUGVWcFBQclYrT3huYVpQQ2o5eDkrbjZESVlabWRjUEdWdnlwK000L3NZdW96ZEJHTTFrM3h2dk5oTGJ2azNUeE0vSFpuKzFnT0pRdXh1ZFFGSzY1NStQM0g5STd2T2pnLzdBTXZVRXlnWGdKL2I4Z0ZhUXVvcmx6d2lFcWl6Z3M4OGpjYmtZOXFkZVRSVjN2YTFlNlZ2UEttbHZIZTdRY0pzZ1FnZ2VESGRqU05YbDc3QjRFV2MydkdVQlBiZGxnRXBqUGVEbmpWazljVUk2eXZOK2ZiQjA0a0NTTDltd3ZKMWs5cG5zRTNPdkRJN1ZxR0s1dDduWjNSKzRGSkZId2JVKzZJVkpoUlp0SHNxYkhGVmEyQjRSZHZibHIzenZ2U2pwbWROYVBwM0RRa3dlYlN5ampRMWtTYzJkUjNycXZYa0N5cWJCN1VOSWRWdFErbERXOXJtMHg0cjNnUkgxanZ6ZGdjU3JjbDJFRUQxSDArS0hvYjFPRzdDeElya1RSZ3gxUjQ3NGdNdXNOcEpvMnVLcVFia3pCZmx4Q2dUa3l4OEppT3FwY1JiR3JNRkcybE5PbUpwb1A2UmJ1YzJWZ1ZFdlNXWWRtVSs0TGY3c0czYUh1a3J5QVZQc0dYOUZ5TzJYQjMvOWIwbndwYk5tWkZaL0FvT2FqWHJKcERLY0dVMW41Ky8xamJFdUhBb0gwRlltbVJ1RGRaejdVTEtDOGdDUkcvRGh3ZythWGhHTkw5K2c4VTBIckJZOFdTejRUWTF0YkNnK1VJd0twUzhrUGdoL2J5VUk5dFl4ai9FMDY1Uy8wa0lRWGtPSnRrK3RQdUZ5c3FIMUoxZlRNNUpMMjVaT2UrTEJIZExNMzBLZ2hoaE04ME8ycks0eFZkWXlFdTIwYVNmUmFJbDVBU2dvejNLT0Z6dDlIR1QxOThrNnphaS9JbzBsanF6ZVFkZmJZRzN3MEVKako5cEZJWDJUdzlBVTNvdERHQndvRFUzWmlnMWtWSmpOZVFLb1IzejZkTzZ1eTZTTE84RlZ0MTh4aURtK2o2UE5Gb2VOcDJMeEc4TkRwMm0xZCtjaXV6aWR5T0RHRHFVTnFtVHFsQlNHTHg1UVM4TWF0RjVDR2I1Ti94bkhjWFV2aytrNjB3QjdKMEhVOWNnMjlHZFFETXRKbjhWMGd5ejQrVHBmMnc2aktFenhrL2pxVnZoK0FIaS9ZajV6UTdjRzFxTkZyZFhzQjZhN2lET2VqejF6clJGVnk3VVh5Z0M3M3lNMGFxcUVIT0hzZlNnK1llZXRKdEI3QW82ck9FVHdVMUY1MG1wazVNYlYveTlvd0s1U3VOZTNuRGRJdEl5OGdvOTM4OC9HMVM3ai8wYnZQdm1ZVWUyVDlQM2c2NzZNK2ExM2s0Y0hOVUVDd2orRWRQSFQ5L252NVM1UWZoR1hVclZEcC9EUHZxcWlickl3WFVGYmpYT1didmorUHE2c1F0Z3YrcHJma3VpQVpzQXJCdzVFdml1TnUvRDVNZmpPSy9vNlFQL2JGTmdtNDg3NWJNRC9VNmMzZWtyODI3bzJzVHdpYzFmbmI0TlRUMENaUkhJSytMU2FuVXoxOENHaUdHTERwWi9OTk9ZdzNueWQ0V05MN0tpNG1pNzhlbi8yNXBUeGRVQk11V3lCYncrSmd6bDl4RFl0a0drL1pQM2pBemxVbGplQ3RWcEx2WmJEZGV0Zmk4Vkkza0pIWFlkZkV4MUF6UHVEcGpKeWYwUk9ZRzlhT1pjRit2bkQwbkxzb2JPYzRlZGdUQWJvTHoxdW83Tjg2dzJHMmdGMkVTU2NzS2VNeHNPN2M1Rm1xM1RHRjJtRkpJRWZ3c0ZJYTZqTVd3K3JCYlkwblQvQUFUVHNOQ3YrMkhxOWs1L0c1ZzE1N2s3TEpneGcrNStPWUVpQmN4eThCLytDQkRWK2VvN2J4ZCtiMm93aVA1SFd2WGhjK1IxZWYvQ0dLVjVNQU5Ib0p3S1RSYmZ5ZTZSZWJiUGpvVVhwSTB5TUJ6K0RoRzAveTBUT1AxYWVuRTdjeEovWGVKdytGNTM2dExFZlBlQ2ozTmhiYTlIUWR2OVk3L2NlczlOeHZmK3dUVHp6OVFUMTJ5UGsvS0RzOW5ieUZPYUhmU3N1VnVoMyszY0p5bXRhdWxYTU5Ib0NkUDRhZDF0N2Q4bnpSNXpYekplOWorbHRlZHRQUVFib2ZsaTlOKzlIc05FaDFiRHpReDkzekpmOUhKOGZXaWR1WVVDM2Y0QUhhKzZEcE5wYnErTHFPMS9Ya1RHK09qN2xBS1VnZ1NDQklJRWdnU0NCSUlFZ2dTQ0JJSUVnZ1NDQklJRWdnU0NCSUlFZ2dTQ0JJSUVnZ1NDQklJRWdnU0NCSUlFZ2dTQ0JJSUVnZ1NDQklJRWdnU0NCSUlFZ2dTQ0JJSUVnZ1NDQklJRWhnSUFtOFRKOFVQZDIxY09CalZFaDNXV1hoWmpvbFVLZERSZFl0NW81WldSZy9TeWpUZXZNcmY0dlJPckc0dytjdHIvL2h2MXBGNFdaNkpVRGE5bnZ1RnI3Yis4ZlgwOXViMjQ2ekltblozeWxzUFpIanhYZTNuYmltcnNQejExYnRsdzlleEZ2cmQ2YU96Y0FRdnNMODZTL2VROU5IVEdGY3VENXJmVHRvNGMzVjhEb0RVMEJUazJjZlRXZStwZmx6MjVudjhHK0VTVFpidXkxN1BjcUtjSjJzQkg2TURSMzlaMzIxNGZoVmZCWEgwSmNYOFM3bDcweVcwMERkSVlHdkVQTHVuK3lrSzZycitNYWlYcEFMYjBiTjhEcUt0SmdtWFlJM2FuM1l5VVA3QUs4SzNWVlZyZDBvR2MrcnVwQ1puQVFhNUFmY3hPTUtCdXhBMVYya1h3L1d0Nm84WkNZcUFYelJ5MDIvQ05zblA3Y09DS2hQbU1PS0d6YVVUa3dDMWF6WFNjN2oxV2NOdllFRzlSbkN2d21NMHFQUG5MMEFzbytVNy94NUYvWEZ6QTlaWGNDNnJQTFBYdEtHRjZNb2hIOHVDWTYyN0R5NTlneTVOMXFNMzlVMGZCRk5jemJ6MHpJemlCWHFLbUNBK3NSSEdqTlVyVVlYY2tPV1FQUHQwSUtublUxOFRianRlbTl5TmZNRmtjZDRkVjFOclU2b3p4RCtEWGxzUE5DZHU0RUFmSlk4UUE3eDdXM1hxOGhqMTZBeXhOWDFLSnBSbjBXRitnemhuNGZBaHd6UzJBQkNmRjRSci9IY2RIMHpiajc3NjJMdEEvb2xWTEU4bCtpTG1FTDROK1RSNllsdWtYMTVFaEg2R3RTbldrdEdzK1hzaUFEaEgwWmVmTDJLcXM4US9obUNHMDkybHUxWEltNkQrQnZHWWV5aEpMK2ErWUpCR3Y1RkdQa09BNlhxTTRSL1VtcGp1MjZ1VTFKNGF5dkc0ckZyKzVMdVZmV2QzdnBOV1phODB2Q1BMcmtLcldEcU00Ui9WQlJqVGUxTGxOdzVhY1VrN2JMU210WE05MXZUOEkrYXZDMTZxVk04TXlSenNWS1lrSVl2Z2VjWnlzUXhlaFRGNmxob085UDlwT0ZmRkpXNGYwUFZKOEsvek1WS3EwTWFsUVIwRkM0b1BQZytTYXF0anY1WXhqai9vK0VmZFhyVzhKK3BUNFIvQ0NKREdyOEU5cktQN1pyMitCbkhmVFQ4dzVlYjJRWW9VNThZU3hwRWhEUjJDVFRKZWhiTnhpbDc3a1grKzZpR28rRWZEUnJwbDNMdnBGbG9YYm9XUXhxN0JMb2MyMlhidjdoQytUeW1PcE9yVHh6bUhvMmQ5VUJRQndFdVdWU3pYbERPd2o5NjVBQTNsS3RQeElMVUN3MXAzQkpBM04zSm90bHk3WWxTWUJiKzBkRGptbFNmaUNJejBXU2hEK1ZEa01DeUhiY1Zueno3YVlWMVJrVVNxb2huZVBpSDBQOVVxTThRL2lVa05MYmJHWEh3OEpVS0k3bjV2ZHRxK3dXSEVydXNNUFdQaDM5MHoyeUhxMCtZd2hEK3BjUTBqb0pqOFJXT1pvVlNtN3V4czZRZGtaVXNuNUtIZnhHZUlQd2Q3bjNpTEQ2RWYrTVlMcFBHcjM0UDdxcjhFTDNJanhJdXIyUFI2VUNnbWVIQThQQXZLaER5R3lMcUMrR2ZLZG14NUhIOHMwK1BYZGtJTFBHUmFoL2lQUGVLSW4rTWsxMVhhaDd4MHBpVUxzbmNtZ3N3bEkxT0FxdDAvQkMzblZBUzlYVkdDUDVrblZSWWx2NWJJdTlSZVNPekloK0xLY3RUK3hEK0dlSVpVeGEvZDk2SmxrL1oraXZ5dmJIQ1MxaVE1amxDV1RzekJsY3ZrdzErMTVDYlp2d1EwUUFKMlpGTG9FWXQzOTREaEI0U1BhdE9pb3JzWGhKL21MeFRadFgxOFU4U2N1UGo3Rlk4SGxyNDl6MUMvaUw4ZEZxSmFDeVpDMUNVUzZlZEtwYmVnZzRVbHF6dGJIelJlQ3ZCREpZYVRjemQ1QUgrT1Y0U0lvaUVwRVo4VzJpZXZSaS9ONW9qWnk4U2RXU0VQYkVqays1ajVGVEg4NnhpZ2R4eDhiNjcrWk5wc3o5SWkyWlAzM2J4L252dUNKOEROQVUzaHZ6S1YwLy9GR1FlL2VEWjF6UzF2WVRMdVUzSWx3OTFkY2hOdVFSS2NFRy8zZEZNRnR2UWp2d2M2U082Tk9TbVZBS0wxS2xwZHd6dWluOGt6SnY1YzAyalBtU25TUUowOTZXWU9IYjQrK2RMYkFpTjV5ZW1pZVhBaXlHQmMzQmZ6ckVkR2FNd1pOOHlFbGpDN2xuNzBsdUczY0JvUWdLRjBtdWZVckY4b2k3Y3ZnVWs4RWpwM1oyM0FKdUJ4U0NCSUlFZ2dTQ0JJSUVnZ1NDQklJRWdnU0NCSUlFZ2dTQ0JJSUVnZ1NDQklJRWdnU0NCSUlFZ2dTQ0JJSUVnZ1NDQklJRWdnU0NCSUlFZ2dTQ0JJSUVnZ1NDQklJRWdnU0NCSUlFZ2dTQ0JJSUVnZ1NDQklJRWdnU0NCSUlFZ2dTQ0JJSUVnZ1NDQklJRWdnU0NCSUlFZ2dTQ0JJSUVnZ1NDQklJRWdnU0NCSUlFZ2dTQ0JJSUVnZ1NDQklJRWhTT0NxZWsra2I0WitQUzZrYVpGQTNYZllGRno0Wk02MGpCM2xZMU9OaTNkbVo1cjR2OTE1YVhrUG13TGN2ZDFsTmszOXgvZDBhTXBVaXIvMEg5LzgyQk5QOFZmeGNsRGpTMG5UMUpIYmxaY3lINVVlYjI5OS9JZWZFYU5IK0tldmJsZHhUVjIvTC9OeDZmMzI1TTgrS1VZUTc2b1BhV29rTU1kSDVjeURvVWVGR2ozMGdBMGc0NUpBZ3cvZ2dRZTlsVTh4V090YkxSN05Bc2dvSlRETHh3OWZnUEJJbjZQQXIzb0FCcEJ4U1FCZjhXT3A0MFZ3RzdBWjMrZjBhaCtBaGk2QktoKy9EUy9FQmFoYjgxdUJYbzBDMENnbGdLKzQwK1M1cWhaallueXJjNVI4QmR5ZUVoQnU1YjRmK0M4UStTRk9QL2dBTldvSnROajZJM2Q1MG1tVGNBVGhLYXJ4Z0ltUGF5WStZSlZKZXlGN3R5MnpUYWdZcFFTYWZBSHVldEpvNHhQSWIvMzBvS2U5Nk5YVDR0dDdRWXk4WHV5aCthckY1ZFRuY1VmTzRmQUo0Q1BBUTBKYXVqSWtSSDJqV2VUcnovblpjQmZTMHBxcjlLMVYxdmFkclQyNzlmRGtQNUZJbzNLa281Njhjb0JqOWgxcVQrRHBCRnZHQjdpSGxJcjRIdlNFay9nWXVPK3dMUGpzZGsrNFN6M0lsMzM3bXNKVGVPNFRQL2ZGK01Bb2I1M3RHSGVUeU9iYlE0dWkrSEJNWE01d3haRHh2OXRHMERseWVzYzk5OTkvLzMzMzNCSGo4NVNKZEtGL0U5NW16SmlxYW03eUFmRW1sOUI2b3B0WnQzc20rMWxBd3lnWG0rc1o0OWZ0SkZJRXRSbjkydllObHRLZGlCbktTMmJGZHViakN5YlVLUE5MdkovWFBXa3M3bnNDRGdvbVRpYzVkNm4vM2M1TXpuLzZ4VEpyY08ydnZ2NHpod2srRmdjNFEvbmRoLzRKZURzbXhsbXlhOTVPSWwvaXdxbE1nblkzbW9JdnpsM3kvM3EzbHFocm9zRkxMcGpMeEZvL0xwQnVaWEZpQzc4NCtSMnBZeTZiM285UmRPdlhDT3FxbkMvMy8wb1BnbTFDM0hxeTNFM3o5a0NLNmhUYXZZazdkUE5jUW9QMXEzZlBjME4wTTRBOWhZYkY2MVN4ODJTZ2VRcHZML0cxNTVuKzNhSGNFc2xvZ0xsSzAxWkc5YVNLNmJ6S2NQVzNuV05qTUZwQTJ4UGpYbVZyNUVEbCs4aUFwemZzWmcxOVJhc0FBQmRGU1VSQlZQUEpBcnQ2SEhkaUQrMzFjZERLUXdOcnlCMG1GTWg2RHp6VStkbHd3UXk0Z1lzRDArUzBLRTFjY2EyZ3MwamVlMmd1dVl5aXJBcW1uTTdHUXM5alpPcFViemw0V2lHK2ZyYWpNWXFnMDY4a2FqWjdNcE5vTVB6YlBmUVdLY25aOEFubHcwZ2orRFZYazFwUDgwZHQ1NzZqNmZJQTBRTkZWeU9wZUdIV3phT0QrTWlLeEI1YXdqS1BqSnd2NGt3RDJOUDhVVGtURjVuV1lPYVAvdWJuTUlIM2ZOS2pTZFNQNGJZUW83dElTZGJHUUxvcmlkaHRBSHViUHlwbnAxbHFEdGpIUm5wYUZES01kTmVlRGJteVRrZVA5UFFLaGt5MUo3b3FlTHFVaGxwd0ZkcGdrTFByb2F3QzZhbDViVHpKdTVJanFteFAzZ0NLUGJTSjcrVWx4SlZoQUh1YnY2aEVpTXVkUHU4YzFRVFZMcmNJUzlKR3B1NzJkTHVnR1g1VkdUTWR5VEhaaDAvTEgyT0dBZHpPaUFvMTRxendiM2F3NkQxQ1dKSUkvMEJ6ZFVDa211MytjOGQ4L0FiYW0raWZlbWJMMkdVQVBjd2ZmYXBndzRHMTVTeDFBR1lVUVUrZHBLcVdCMXpVS1lSOUZOQ1pqalNnZGVpRGNQY21WZkNVMGdrZTVvLytOSFhMZ2JyaExIVUFaaFFoTEVsUGkvbHBFRnNiUFVZNnlHQjhRc1hVQUs0bmFjKzROMlZNTUJvUTdac0ZJdTh1ZFFCbUZOVmMwd0o3b29jWjhPTXJGcHZGdmZZVng4Y1FvK1EwZ0hzOXpWOVcrQWUxT2xnSE5wMFRvSlNLNlFlajBrL3JLZDFEaXgwNlBWN3IyY0c2Ty94YmNBZUZQZEVwQUlRbEtxOHo3V25ZdWRxRHlrRktxM2ZONXdSeWxLdExOdDN6eVFLN210MXR1OE8vY3dsUFkvNlowNWRTcmYvaHpzTlVtU3dvMFFud3lCZk92cndqUytpMTZuQnF6UHF4NUpmWjhDVTZtSnN5SlBKQzdrWmRHamdNb0lmNWk4cnU4Ry9WUGhOY0taL0cydUtMSjFrUUltUjY0UWhMWG9tK1RkREsyZ1Z2T1lLS0xuMGFUWlhjUTlzZkJEMGtVdEtQa3A2UHJ3eUNqTGFsdjg5STJHUVA4NGRUY3VlU3FOdUNybC92ekt1UkFDVzIwR3RkM3FpQ3NYMTlucnhqcDdoSDNtUDBiRFhybU5LQUdYMjJqazRqK2Y0VXljbVFKWkZvMjdGWjRXeldwVEJPR1VBUDg1Y1YvbTFibzdwQzk3MlU3N2dxVGhZMklZTXNmaEQrdmRxbUd6Q0x4SHdFZjNZcWZ0VWpYdWZqZm1va3EwZDJ1UzJSS0tGbWJGalBPMm9BS3lhc2ovbkxDdithVmpCeW1TN3NrdlE5V21JazZmaFoxczBnRGlmOUE2ZE1RVFZOUitIQ0ZPeGdnOHN5T0VmYU5Sak9tYlVsZ3Jpb3Q2ZmZpMExLQVBxWXY2end6MzZhdDMwQTRyRTh2Y05FWWJ3OERCRWNzbHo2WHcxMS9JSDV1cWxhc0N6VHNPTXZPUVozU09rTlBtOVdtRVRVbVN1Q3R3RndDYUlwQStoai9sYlJEUmZUMXY3RUNsMW04RWpFS3pXYUlyWW94dG5qaDdVcDlPYU11ZVRBWXlkRnJ2RGM3MldsTkhDcWRUOEZzTTQwOWIrSHhpU0NWU2NrNG5oV3BBKzI0Z1JISHVZdnFydkRQN0MycXpsWXBnZE1zSlFudkloSVQ2YVZyVDhiYWtaQ2sxWVVLZ2lPS1ZWVlFEUGlvU0lxMFdSS0gyRllMZnUrQVhzMEhmV0xJQ0VScUw0ci9hTFM3ZmJBVVVYZnpwdERvSXZ0M0xZNy9NTmdYZEtBTFJvbVFQV3RzU0xzWHdnL0Y4WlRBOW01a21JRjBaYnVHOW9hZUVXVE9oV2xPdzNpWXRnTTJYZGlENjF2bzJWTEpEcTJwcnROeXY4dVlRQnQ4L2Yvbm5qcXZ2K1V4bFYyaDM5UTZQc2F1RUVIWUZWT1YraEFvVGF5ejlPaGJHK0s5bXJjNlQzVzlaWW8xNWNMc1h2d1VQbytEVFhVSFBoZ3FkTW5WaVlSdmVxcTJZWWtCNEdFQWF4YXlvZXk2NWh1S0JXRFlSSEN5anJVQld4VmI4b1ZoUVcxTHVxYVdldURobjhDQnJhQkxsK1I1Q1NROTVPNlF1STByZmRKbjBta0xpVVN0Yk1WVVI0Q3NXVUFiZlAzUENvTk9RcTBXZUVmRmsxSFVWNWhXbEx4aUlWNElPcTJYVTllMERxMFB4RXdHRzQ1bENpWmxtMUg4VG9mYTNOSU1PeHg0UkpwcUZHTGlacklmM05qeHdPQkcyU1BxQmtSUlNuelY1TCt2OUU0Sy94RDl6UWJDNnlYU2lPMk5KRnFZc05IWVlaOTJSQTN5QnBRdWx6QlRpUXoyQjRhbDBoTWhJMkFOcGE2RHRtanZqdGtHVURiL0FHbkMzTlcrR2VOMytKZm83WFdpSmdsY216ckx0MUwyYTlwTzdkcTZlMytWUlpGTzhTRVdValRYWDJoWkJLQjdoS0t4UWovb0hpdTlJV1NOcklNb0czK29zanAra0c0YWpCTXNsQjZjb3hFTVVaMGpXZWJPbTZxaWlLektjdHZhditucHJwSmE5UW1RS3FKYjhFMzNiSGlIeVQ0N1lXT3lnckorZWhrcjdhOFhrc0V1UlBSQm9LNzVOZmNCUlViQmpCT3lCYVRwSk5xVTAvMm9NQ3BZMTBtWURIU0I3eEloWDlSdEgyVWdKSzNEVDMrSUdIc1RRdzhmc0x6aCtnVHlUQ3lrb3V1MXladnY5OFZxRnNsSkxMRjY3VWppaWk1VDVQS01HMkRwd3JIbVRKL3pxMUhOTEJka0dVdTYvVDRiVXFQRkdwRDJiTW1IMjFPMGZ4ZjFtc1VKQXd0VzFJejFRVFBrVjlOREp1NmxSYklGNWZZTmFqNHdxZmdsRVNzOE84Ym5SU2dmMEVOdlZubjRMUEpSMTltdEkra0VaWXQ1WWJ5MWdtclRJOWZXNDRJWEI0MUhvNFZ6WEViYTdTcGxRdnFCbDUvQ3lYMDBaRk9IK0NVdmY5VDExdjVaTjZ0REVBbGthZ3E1N1pSMjFlV3VwTmljU1ROSHlhSlk0WUNYZzBHbzlqZ0dqRnQvOVJDeGRDdUNlWldzallRelRVS0VodTZNN0djWDdwb1Vqa29Cb3Uxdkh3b2lRd3IvR043ekhLWnBONyt0R21hSWNFcm5ZUHJGdDlpMjhYeVB5a0EzRTloeGFEQStCakRYOHJTOVhBTzNoUm82VTdIcnNqak1rWGpoNGxJQm5nbmpaWUlPcVhDUDkzVHZuSjBUbFZveXpsVGFBeFZ3MkY1NkhvOVlMWGkzN3pRdXFueDA4NVdYWHRZeTFrK0E1YXZYS1BVenp2VUpBYWE4UnJOTUhKMFpyMm5mMFM2ajBiNDF6ODYzcklHbnBpMm1rMzZqL3I0MWFCQnAyREZ1STltaFRkajdiOVFBTDNxTUVVNm9rbnRSR1NTRnppSlYwUVpTSmlXV0ZjazI0ei92cW1EbkQ2SVF5SUh2Sm14RXZ2QVl6V2hDNG90aWszYnJXU3FkZGNDcFRmZ3dZN3pXa0pKQXMrK0JkMVNBOTNVNDFHVmcyU0I0Z1lPOVpZb0F3bER5eGEwOGpYYWpQMzhqOUZHSHgwYndnWmIzYk5hSXNabVlmY212V3NoSHg2U2xteTNoQm13dzFSNzhHQzdJTTExRG9NcFZiR2c5OVJBcTEwanZEbkdodEVOTUdoeStEZTFLVVE5Vk0yV0JoTzVDWnovVWNyZ2JFdHcwTTlGUzhUUU52MGdzdHBzWXdBaHVya1VhNWdrMGR3WFRqKzBZNEtEQjJOeDBEUGFYVjZkMnF4cHkxV0hHU0puYlNHbG95WHVtaHB0NnBzZHlXSjJDSHhKMzRsY0hUeG5wR0g1QlNtYWJEL3FwcVBZdTBoSkpLb3BEKzMzNy9pUWQzczNJSEJSQXpocnEwWEF6cEliYy9HMUx5amhzK1pORlc1d2JLb1pSbW1MRjRuL1plbGl3V1Y5UTVUTlovWWZYQWdZcWhBNklvOEwxdlcrdmhPNUN6R0EzR2xVNTMrZ2ZIVkFWNnBFWlBleGtBOVpWeDRqOTVON1JhZjZ2QWdEbURKL21DU3ZOTit4QTZWeFlHQ0cwQ3c5dTZmbXV6TE9BanFXK3pRWUFSa2F6R2E1bjdDcjBtZkJycDNzSnNVRWI3UWpNRTc0VWlnTitCYVJXTVhURFRGYkM2V2pxRHpBaGlxVmlEQ0FLZk1YMWZFNnF4MjZBS1QyQXpDMEpGbW5yVVJhbE1FL2ZWZ1FxOWhJNm9RRUEzSWl5dXRyQm9DVjFjOHN3ZjI4eTZpaVdudzZFaGlUODdBL2hyUWRrYjhVcHcvRk5FaWxQM1N5RlRPQWFmT0hKNFM1SFNvWm1wWEdaZ2V5SWE2WDFkQkVUUlhBOGZxU0hIZXNQemwrZXZkejhha1hERFJSdEt6V1g5VldtTXNKZjhscU5kYWJ0czFZZnRySzlHREp2TWFhVjlmaDBpWHNUbTY4Tll6SmhySmp1bmxaNkxGdGd3QkNVSE82RkdQdGF1elppalVxUzIwQkJTM0diMFhxU0p4REpNd2xnRGhsSEpOYUR0S01mYXZaRzNjT1U5ZFFSUDFRajNtZ3htd0M5d2hLSGJxL2ROQVBNdDJHR2NDMCtjUHA3VG9EcWhvYWN4WGp0Nk9iUG10TXllUVBUUnBTOEpnZndtU2VVd0tnMjNEcVRJTGlnMkxtZUtFdk56U0JDRmJZZ2pPcnhwdmZUTXk0L05UTHNpc0lmOWlNbm9memdQam9VbjVVWmd0bUFNdVdWMEtySWVJS0E5dVU0c2RkM1FyL0hqRjNTcEkvTktsTHhZZWxKdnhQcWk1NHd1WmE0aUMwSk56TU9yRmZPOThhME9oSWlvTmVNY0dVcTlZbkx2V1RsYWJZVTVyRjFNVHE2ZlNKVHpaclFKaUdqaFRGU3FOVnBmaFIwVGJEdi9PeDNsQ25Gc3gwRzluYnpEb1UxUXBwQ0U5MFJUak5LRVFBbStDN3lqVXh4R1MvZGI2YU1Lc1U1U1RTb01FRGVHNkpHVUFWM2k3dFEyMk5iandOT2kyZ29wQjJLRUl6blpNTFpFK3E3U2g2RklEYzhtTGgvd1J0SmxZV0dpNG9ENFJqd2ZvOW9MbkxyOHdLdi91cVVwOFliS1JkV2kzVE9iN09yaWFXSDJiTWtRU1o1SFhnNEFITW85Tk15bnZvK3lIdHpNdTdWS01OYkI5Z2NtU3NSckdLdENyTDJuejhDai8rOVBOVTZxZGYvL3hERHozMDlIMDBMMDBrYllMeDZvaW0vTUxWUmJHOEFSVi9CVVZ6OFphcVIwd2hobGNXRldNYUI4M0hTVVVRRDJvZUpJSEJycEM5bnFwOW9pcHliKytYOFROT0hSTzFwWFBYSjFJMG93WXdaZjZ3MnNYRUtQR1ZRVTFXT3UxcXN0SmV5aEk0Ykg4WkZhb3daOCtTYS92UlNsT3VYQXJRSkNTMkY5WlY4bUhBa0hmSzV2eXEvQnE3ZU94M3NESDdBeE45bHR6c1JQOFMzMnVjL2tIMnRoajZJUUxtdGxMdFZEd2dCbmNwVG8rZXBleFNtdTViV0t3eFZhSUZFTGlIWERzMGFKd3ZmMzl0dzdnSFVKdWNFZko5VmhsMXRRZmNua2pnNi9OMjhPQ0JFa1lYc2ZaZWd6NVNVeG1LYVBCNVVYT1lQNnlRZGRaWjZNVTFsdW4xcjU2Q2UvU3I4ZG5QMG1hRkg3bjc5UDFKUGxmdDhZdUtQeFhmK1NkSklzdURCbDFKaFAzZGJ5YTBmWDlZb3VKbjRyTS8yOEdZS1YyTXo2SDBpY3RvdGlCTm5WR0d1UEtJM2NKYk9qRExNL016MnMvSmhERXJhbGZNdTR4OHphSFpNMEJIV0R5RTRNSGdEclowVGQ0ZXUwUXZLNzJ2VDIybFFXVmNDVmQvUDEzcktNbjcvY25XZ1FOSnNtalBjL0lrMnczM0hnSDMrdkF3cmhybWFwczdGOE5ETGpIQnNQSmhxL211Y0xTUWpiMnVtN3NlWUNVZE0zcEFqd3BrMEpNSG15OG80ME5aRXF2SFJtVEprSzR3c2gyR1N1MGE5RVRjTnJkR2UwSkhEWTlsWFp3SzkyVVl3VU1VUFg0b1pOTFVJVHVjaTBvVVBkZ1JOVU84cU5VVWEyWGRBLzJ4dlhQWkF6cUtld0dnZmltblRmVkEyUWNJM09kS0g4M3NKa3ZTV1ljeFZlNExmOFNkYm1NUFBRbHRpTk9maWlmdUpjMlhSNHNWbjhDZ05pcjE0c0dnQWtId29QeDlWWmc3MDVaK0lBTHBLN0oxalZ6SERxUDlSSkdzRy9EYTVKczlzNVNDWHlwb3ZlRFJZRW52cG1WRGIydExrUTAwNnBxNmxQd2doTEFPaEhwcUdjZjQ3QkhwQ3o2U3lFMjd5a1czblVNcDVwTDI1WlBlTEJYSXpkNUFvNFlZVHZCQXQ2LzRzbFBIU0dCOG14cW5HdjZHbjJhWTV6NHZ0YllQZ2RrOGUwR05yZDRvRjZZaCtrUHdZQitKOU9iYkFZR25MN2doZ2pZK1VQVjdkSFhvcHhKVStSQXljeXd5MmRTNnVqZk94UnplUnRIbmkwTEgwN0I1amVDaDA3dnZET0tSM1V4QWhOSGNFTFZNbmRLQ2VNLzdPQUtaZUxNcnRzSDJ0L0paN29iL1pwQStpOC9tWU9CbnM3cWc5cTdLRXp4ay9qbzFpaTZRczExS1V4eENDUExMMEorTklheHVnYzY2NE5YaFh5VTNPbFpaajV0WlF6WDBBR1h2UStrQk0yODlpZFlEZUZUVk9ZS0hRcGVkcWpreHRYL0wyakFybEs0MTdlY05odGlOUnorWWVCZHVUOXorSHp5ZDkxR2Z0Uzd5Nk1uTGtBQ3cyZXdkUEhUOS9udjVTNVFqbkhMdm01eWRmK1pkRmZOK3d2bE4zNS9IMVZVSTI0WGpwcmZrdWlBWnNBckJ3NUV2aXVOdS9ENU1mak9LL282UVAvYkZOZ200ODc3UnhnOTFlck8zNUsrTmV5UHJFd0xiaVA3dVJmb1phSU1xRGtIZkZwUFRxUjQrQkRSREROajBzL21HR01hY3pSTThMSFgzMVl1L0hwLzl1YVU4eDl3WEgzSUxaTXNIekFkbXpsOXgrYURyRDZic0h6eEVlOTQ3amYzeE1wWldQcStBOVdPa3hlTWxQK0FSUVdIWHhNZFFNK3J3ZEViRXhUalJ6ZzFyeDdKZ1AxODR6ajVvV3R2K3UvZFlmbE13NFRUci9lYityZE52Uzd0ZDRaL3QrMG5jWVVuaEYwSitLYzlTOWNNWW9BYVZRSTdnWWFVMDFHY3NCdVU4dEljRThnUVAwTFRUb1BERHVCa1N3T2NPZlBjbUg4VHdwWCtEWU9BSzJmRkx3RDk0WU1NMzhBOVJ4dC9EVzVvaVBKTFh2VHBZK0J4ZGZmTDNCbDVOQXREb0pRQ1Rkc21IeWk4MjJmQjVQK2ZsZ3pQQURDd0J6K0RoRzAveTBUT1AxUWVtSFJBTUxvRjY3NU9Id25PL1ZwYWpSNGExY1RFNDV3RURKSUNEOHROL3pFclAvZmJIUHZIRTB4L1VZNGZjU0o0Q0RFUFJyd1RvdDlKeXBXNkhmLzB5RWRyMUxZRnlyc0VEY1BvbnNIM1REZzBIbGdCOVhqTmY4ajZtSDVpM2dLQzNCT2grV0w0MDdVZXp2ZnQ4QzBIUXg5M3pKZjlISjI4aE1VMXRWMnI1QmcvUTNnZE5VOXZuVzRreHZLNG5aM3J6VnVwKzZFdVFRSkJBa0VDUVFKQkFrRUNRUUpCQWtFQ1FRSkJBa0VDUVFKQkFrRUNRUUpCQWtFQ1FRSkJBa0VDUVFKQkFrRUNRUUpCQWtFQ1FRSkJBa0VDUVFKQkFrRUNRUUpCQWtFQ1FRSkJBa01BdExZR1g2Wk9pcDd0V0grZGlXbmlYVlJadXBsTUNkVHBVaVEvc0hMT3lNSDdUT1dJSnJuN2xiekZhSjFZaFBtOTUvUS8vMVNvS045TXJBZEsyMzNPMzhOM2VQNzZlM3Q3Y2Rwd1ZTY3YrVG1IcmlSd3Z2cnZ0eERWMUhaNi90bXEvZlBBaTNscS9NM1ZzQm9id0ZlWlBmL0VlbWo1aUN1UEM5Vm5yMjBFTGI2NkcxeG1ZQXBxYVBQdG9Pdk10elovYnpueUhmMGhNc3RuYWJkbnJVVmFFNjJRbDhHTnM2T2cvNjZzTng2L2lxemlHdnJ5SWw3a08vRm4zeWZiMGxxVCtGVUxlL1pPZGROZXE2L2dRbzE2UUMyOUd6ZkE2aXJTWUpsMkNOMnA5Mk1sRCt3Q3ZDdDFWVmEzZEtCblBxN3FRbVp3RUd1UUgzTVRqQ2dic1FOVmRqUEROT1gycnlrTm1vaEpZeXZKSmlyQjlaZjNsRXFoUG1NUEtSSGtOeE5NU3FHYTlUbkllcno1cjZBMDBxTThRL3FYRk4vS1NSNTg1ZXdGRUhpbmYrZk11V291Wkg3SzZnQThIVk5ubkVsbTdpMUVVd2orWEJFZGJkcDVjZTRiY0d5M0c3Mm9hdm9pbU9adjVhWmtaeEFwMUZUQkFmVVloL05OeUcxZXUrWFpvd2RQT0pyNG0zSGE5TjdtYStZTElZN3k2cnFaV0o5Um5DUC9HTldpYXpya2JDTUJueVFONERldVN0UmttUVdMWG9MTEs2bm9VemFqUG9rSjlodkJQQ20xODE4WUdhT0h6aW5pTjU2YnJtM0h6MlY4WGF4OUU4RmpFOGx5aUwySUs0ZC80Qm81VFdtUmZua1NFdmdiMXFkYVN3Y1Z5ZGtTQThBOGpMNzVlUmRWbkNQOE13WTBuTzh2Mkt4RzNRZndONHpEMlVKSmZ6WHpCSUEzL0lveDhoNEZTOVJuQ1B5bTFzVjAzMXlrcHZMVVZZL0hZdFgxSjk2cjZUbS85cGl4TFhtbjRSNWRjaFZZdzlSbkNQeXFLc2FiMkpVcnVuTFJpa25aWmFjMXE1dnV0YWZoSFRkNFd2ZFFwbmhtU3VWZ3BURWpEbDhEekRHWGlHRDJLWW5Vc3RKM3BmdEx3TDRwSzNMK2g2aFBoWCtaaXBkVWhqVW9DT2dvWEZCNThueVRWVmtkL0xHT2MvOUh3anpvOWEvalAxQ2ZDUHdTUklZMWZBbnZaeDNaTmUveU00ejRhL3VITHpXd0RsS2xQakNVTklrSWF1d1NhWkQyTFp1T1VQZmNpLzMxVXc5SHdqd2FOOUV1NWQ5SXN0QzVkaXlHTlhRSmRqdTJ5N1Y5Y29Yd2VVNTNKMVNjT2M0L0d6bm9ncUlNQWx5eXFXUzhvWitFZlBYS0FHOHJWSjJKQjZvV0dORzRKSU83dVpORnMzY2lvWWVFZkRUMnVTZldKS0RJVFRRYVNVRHdNQ1N6YmNWdnh5Yk9mVm1oblZDU2hpbmlHaDM4SS9VK0YrZ3poWDBKQ1k3dWRFUWNQWDZrd2twdmZ1NjIyWDNBb3Njc0tVLzk0K0VmM3pIYTQrb1FwRE9GZlNrempLRGdXWCtGb1ZpaTF1UnM3UzlvUldjbnlLWG40RitFSnd0L2gzaWZPNGtQNE40N2hNbW44NnZmZ3Jzb1AwWXY4S09IeU9oYWREZ1NhR1E0TUQvK2lBaUcvSWFLK0VQNlpraDFMSHNjLysvVFlsWTNBRWgrcDlpSE9jNjhvOHNjNDJYV2w1aEV2alVucGtzeXR1UUJEMmVna3NFckhEM0hiQ1NWUlgyZUU0RS9XU1lWbDZiOGw4aDZWTnpJcjhyR1lzankxRCtHZklaNHhaZkY3NTUxbytaU3R2eUxmR3l1OGhBVnBuaU9VdFROamNQV3lmUEN6SVRmTitDR2lBUkt5STVkQWpWcSt2UWNJUFNSNlZwMFVGZG05SlA0d2VhZk1xdXZqbnlUa3hzZlpyWGc4dFBEdmU0VDhSZmpwdEJMUldESVhvQ2lYVGp0VkxMMEZIU2dzV2R2WitLTHhWb0laTERXYW1MdkpBL3h6dkNSRUVBbEpqZmkyMER4N01YNXZORWZPWGlUcXlBaDdZc0kzNGRRZkk2YzZubWRGQytTT2kvZmR6WjlNbS8xQldqUjcrcmFMOTk5elIvZ2NJQmZaMlA2dmZQWDBUMEhzMFErZWZVM1QzRXU0bk51RWZQbFFWNGZjbEV1Z0JCZjAyeDNOWkxFTjdjalBrVDZpUzBOdVNpV3dTSjJhZHNmZ3J2aEh3cnlaUDljMDZrTjJtaVJBZDErS2lXT0h2MysreEliUWVINWltbGdPdkJnU09BZjM1Unpia1RFS1EvWXRJNEVsN0o2MXhaN1lXNGJwd0tpU1FLSDAycWRVTEs5S1ErWXRJNEZIU3UvdVRBK3oveC9wdzJLRjRDWENHZ0FBQUFCSlJVNUVya0pnZ2c9PSIKfQo="/>
    </extobj>
    <extobj name="334E55B0-647D-440b-865C-3EC943EB4CBC-13">
      <extobjdata type="334E55B0-647D-440b-865C-3EC943EB4CBC" data="ewoJIkltZ1NldHRpbmdKc29uIiA6ICJ7XCJkcGlcIjpcIjYwMFwiLFwiZm9ybWF0XCI6XCJQTkdcIixcInRyYW5zcGFyZW50XCI6dHJ1ZSxcImF1dG9cIjpmYWxzZX0iLAoJIkxhdGV4IiA6ICJYR0psWjJsdWUyRnNhV2R1S24wS2R5WmNaMlYwY3lCM0sxeGxkR0VnZVY5cGVGOXBYRndLWWlaY1oyVjBjeUJpSzF4bGRHRWdlVjlwQ2x4bGJtUjdZV3hwWjI0cWZRPT0iLAoJIkxhdGV4SW1nQmFzZTY0IiA6ICJpVkJPUncwS0dnb0FBQUFOU1VoRVVnQUFBaFVBQUFEQUJBTUFBQUJCcG96NEFBQUFNRkJNVkVYLy8vOEFBQUFBQUFBQUFBQUFBQUFBQUFBQUFBQUFBQUFBQUFBQUFBQUFBQUFBQUFBQUFBQUFBQUFBQUFBQUFBQXYzYUI3QUFBQUQzUlNUbE1BWnJ2dnF6TE5tWWxVSWtSMkVOMHBSRGJ4QUFBQUNYQklXWE1BQUE3RUFBQU94QUdWS3c0YkFBQVh3a2xFUVZSNEFlMWRYV2hreVhVdS9mUm8xRktQaEJNd2hDemRNQ1RCSVU3TEdiTTIzcXh2TzB2eVlFaGFiT3g5Q2JpRmwreGlITk42OEVPd0lkM1lUZ2dZMG9LQUEzNklta3dJRzFoV3ltSmpzQU10N0R6NHhVako3bnB0SEViS2JveURTZEx5eXBuWlgxVytVMVducXZyKzFPMmU2WmxwN2Q3NzBMZCtUcDA2OWRVNXAwN1ZsZTRWWWlhdmQvZG5VcXo3SVZSSjF1NUh0elBaNTdJOG1VbTU3b2RRYzNMamZuUTdrMzBXV0xocHVVaFlmTjJKZlZkU0Z3aUxSWGx3VnlDd1RDOFFGbXR5eDRwOVZ4SVhDSXVCUExvckVGaW1Gd2lMenJtVit1NGtMaEFXdzF0M0J3TEw5VDVpOGE3by9adFdEcE1vWGYzamVCSG5WK1QvY1hLcys5elZzOTlORUQ3NllLSkxSNU9EeFZldVBha2IvL0RQb2c5L3hEYkRNUFp0SmlOUi9zTHdwWFdxSy8rVi9NK2RKTkZqOHBxME0zMVpOaFRGcnBUOUpLa3FXWndzUWk2MXp5SzV6Yng2UDFlcFpTbGY1NkxrUFl6Rkl1UlZYRjZVOHNOU3ZtbmFQNGFNWms0RjMza2x5VmFJVWwyZVNiVUs5c0FrdVJ5dXlNK0pxaFgyVVA2TW1GU2tOS0FrV2U1SmhXeXlJcjFrY0tzL1o3RmVsYnJ4c2ZUa1RyUUxZOUg1c2VqUjVtMVZmbkJUTEVkR3p0RmhYRTRaS0xxcG52K1NlRkVDcHZtekI4UkszV29BUzlCNlRZZzFxL1lHWjh5YlBHV0syTDE1RmlzSVprdTBBRXU1cVluV2pJeFFPNW5kTElqRjh0bVJXQ0J0YUw2UE9MVGtxNHJSNkRBV3BKMWRyNXNsTlJHSFFLKzVKY1JjbTZWaWtrb0VXYThRVm5TVnBFYUZzSGhMRjhWL1N4TGdqWDg5UjlSRDNvUzNEQ3FFeFZFbWt5QVdWOEJ3SGtoKy94WEY0SkkyNXRGaGlEMmpmNk5kOUQ1RStRWDUydVdidUhlazdGTGVYWXVrS0F2U3pEVjArSlRxS2tNRGlpUGsxQlc1eGNseDdzMXRVRVc4OFR3MDZuQURXR3htTmc5aXNYc2l4QktHMm02bzluTmFBOVF3MW5nWU1Qb1U5bk5uZldxeUpNOWJjRlkwM1EzS3U2dEYwMy9Nc3dUQXQxVGQ5VXdzT25MZnRjNU5sV2o2NFgyTWt0VWx6UWpjZUpRbUxITUxZdEZlRjJKUnlzOGFQN2tpbFN0WHc0QTJvRGU2bW1rbXVQZUdxc044Ujl0S3QrSjZVZStDWU1CTjE5ak9ZQ3pwTnJKcy9hQmluUGN6VDlZTWVVODFvZVRXTFN0MkNvY1FGbVh5TXpBTTFrNElTcnhIaHdGRlRGbEgybDNWRnpTSjFraTRsTmlzbHFnWXBtTnNCQ0x1cUFadzFVWjhuYlcvQXhiQ2xnUVRwSTJrMGh1S0NvSWJad05IbjkwdWhNVXFEWkxHMGRmdDlhVEZobEYyUzYzclpjNzVBZUlCRTNCTHNLSmFVdmpaWXRqemtXNTl6Q2J1bUZFS1hmZEhTOEs1VGczMTBMYUdJb042R20yck1QcXFQUFlUd3VJU3JmbDdVaS85U01Mc3dWSVB3Mm9EcGo0WkR5Nm9hRUhOREJsTGVSaGZhdFpvbnNEUFRGZGQ4bDVqbmwwLzZyMXJONlVUcnpxUlZHcTJ5OXFHdVRneEpQVVVKZWJXSVN6V1NOR3FqZzhVREFxc2hnRlROTU9BUDBscTlhN1dUVklJVmJueVZlN1AzRnRVN0pwYWV4YVg0NDVGTlVEUCt6RU93V3hKV1VLVERRSUtzbTNvZStSSU1xNFFGb01UTk9vNE1mVEkxREJnaW1xUXlvWnFobmVwL1Y2VFVpNEZhUWl4WllyczdURmFvSHNrRzJvYnF0alpzNWhqeDJIcGtTaTNwZmJGZm1Fb2ZWbUZkdFlFVzZ3Z21Gb3poV210UTFqMHVtZ3hOTXNSa25BZFcyWVlTRFpRZ210UHlnT1ZvQ1I3QlRadXI5TFFDUGlYaGhEUDlwR0hEdStyWW1mUDhQMUFLbjcxcEY2aTQrV1orWlZmUnhWTTBDQjRhTjJSR01ES3M2NFFGbC9ycXpYNlRXNkxrWFhOTUFZOEREKzg2TmdWNVU5TkV6dGFacUZjU00za211eklQSHRtcitzYWlFb1BMdXRid2V1YkhybE53Z1EzZE1hNUkxRTFSVXoxZ3NmM0cvSWhMNWZrQ1hDdGE2eGFBQkJVOE82Z3lVYUp4ZFo2V2U2cDR5cTVDT05lTjJuckpkYWNQVjltMVdKNktLTE12eDUyNURibHVOcU93S3hoNnlsUmliSjVINHhRSXVNY3cwaFVKYzNXaE9KYzY1a0gxa014RjgvQXVHaUZ3eDdTWVFQendObnp2Rm1CbUZ3dHA5bnljbzJkTDllT1RIQlRaWjJqeDN6eFJHaENWR1ZlTlkrWFNsN3h2RjlrWFljYmhoOWVsT09yQllMZ3BOdit4NzdwQXpwOG9wT1krU05UcU5ZdWt6YTNSek9sdFJWbmpkRW1LdGZraFJxcmtQVVM3TW1ZL2hITEk1NDQzMmNhdmgrN1hSV0d6U056dzBnTkw3aXg4MTVjNHQraHcxMmRiMXVMRTYwVG4wU25QMllYOEdSZG9NU0tpOUI1dzlDVk9JNUpheGZ5blVTLzYzd0VoczBybXhzR1VEbE40NnZLZkFOTEVvSDFwaTYxaTU4UWg5dEpRdkVKdDFhbDFHWVVPZDJGdEExRHRKbzRSL0ZhNTJIUmNkN1BHN1lieG9KTUR4UlZGNzZCZVgyYXBQVy9NRnJySmVyN1NVSWdaSjFNV20xNkdjVGQwRFVENTY3bmVUYlQydVJoTVhTdTBSdFozU3IxWG1qS2pxMFZwSFZ0dFFIMi9Mb2hxS1J2blZhaWhGdE80emhTNXJTaDV6WXp4NmNqTktPWkhDemcvV3g0NFkzTUxWSk9RMGI1cWh3cVU2ZFpWYnBnRTh1c21VRXhaeGVsVVhiUFdGYzFXaDdJdGV6aTVHWk9WR3VCRmpsWStON1BqY3dOUTNTY0RTVjdRZVZSc3RTVXVHQVRkdFl3aGZNWklUSU92TEpSVGUvaTBIWWUyWGhZMUhmU2lWVnBEaGErOTNQRGRzTkFpSjR4azhSOXlLdGFtZ0RPbm8rZFBXZnE4QTFyUm1tODBzcXNPNEp1c3p2S01FSFRQQWNMejBkNE94TTNER2RESzFjZlBJaUpoRXAyMjc5b3FwNjk5aWRNaEpXdXB0TUR1NkNJYW9PclkvZHlDTllZcmM2MmVaYmdtamtVbTB0R3RWN2JIQ3d3WlYxRGpaRnhlQUdFR3JyVUxseVYrczMyZWQrUW1oc3FqY3J6ZlB5YmZFTCsxTlRDTXJvNnVldDgyekRURXFwTWJacm4zaUlXRjJLd2E3N3lScWhaRGhZUWs2WHpYQWVHY2FDWldodTY4WE9jQm02TjlvVEt0M1RKcWo1NnJRd2JvcTJUYXNkK29HdXIxdWVzOEM1bmxCSGxGcGxYc2lxOXhIcDl4RVduaG1Td2tVNnJTM093NkZneC9aMEpscXQxM1J3YVVsTXBuRmdzc1JZSThTTUZJQ3BQREpsZWpPaEV0c01IRktnMVRBQzRKaFBKM1lpcG9BMHoyNXN0Q2llRzdDVXdpYWVHTkxZYmlUSEl3Y0xiWEVIMkxkTVlXT3pvNUxIUmtMbHpPdFZrRzdvc3p6WlIzMktneE9CaFJWNDlvYzFzVjZYcFVQbEFwN0QrNjRSb2JaaEV5cTBYMzBxazBQaEZiWTRHOUhFY1ZaV3kxWTZxdzFoNFBrSmcyRjFxZ1FzMnNxOVRXTGhvMU9JS0xITEJ6aHdHdDRYQ2p0Mkt0dytReGJyU3AzM3R0a3FUbnVrVU91R2xseDVDWkYxcjNEQ0xJRmJlWVhFZ3VERlZkWUFiSS9PeVlTdzhIeUYyTFFBMHBUdUtSeVV5VTBveHpCNHJKVFp4U2l0UmVhRElTR3R3VVNDRk9qTmV1UGNUVll4NU14c1RRNmRLRXo5TE5pQkxWS1VXREhqbHdjeVlkWVQwTW5DRnNiQ3VFUnc2VnBOeFFHc0dpWWhSaHhkRFlOTmpkdzFuUmNOY3hYUDJiZFcxZVhKRWp5VFJ0Sy9LS1ByUTdyMTFpeld1eFd1Zm9SaTVsU1dhVDNEQnB2dEVYcElkWTd3bDNndG1jQWxqQVFYWTRvYWU2MERjV1ZQRmdGeDV4UW9aWW1RS1Nmc0pxNzJmTlhWSlpkaFYxTWNiWkVnMk5odG9KYTVFM2FGVS9xUWNHWlZSMUltZnRtMlpxRW9yZ042cG1YanUxU3NTejhoeFhlZVFLNDBjWldFczFuakcxTUhucTVaSFhWc2c0ayt0ZnVYL1ZrL3NkalFCaWtuc2VtTlBrMkc5VmRjekIvVFkwTTZ1MGE1L3VBbnJVc1A4YTllQmJqRDZleGoyZktQRXlQWFVQSlhiVzdETEd2TExVUmUvZ1N1TVJjdjVDTURzQXBYcktzS3ZOUEgzS2FmTUhNR29TU0pHUEVCQWNJNC8yeUFVVnFLYXFjQ3Q2UnBnSi83S3B2aFgrUmxSaXVTbmhYaVVsQ2x3dGF4MUJZaThLa3pKcjRoSzllYVIrRU41YzErVTZrcUZQWUo0TW94RjFZNlBETjBPbTRUL3FDaC84Znc2R3d2WUhyc2QwT0hOSGJFOC9CK2FtdDhYUDZ4NzA0MDFvMkZGS05lbCtUc2wvTm5QK1ZCbS9xbVdickhBWHRjeXlFbjhuWlQ2NzVRcUhTbi9WOTdjektFUFk5SFM3b0I0K0s1RGlPZlYzeXdkN0xFVEJVSFY2YzF5UkgvRWRBUUxqT1RMTkNmMmdsdjFjcFYvZVZuK2w1S1EvaHpzODVZcVBiRjZ6V3VhVGhJci9mYy9pTTcvbk1vcWYvUHkyVTl5VzRleG1IdGloOWw3cm9PS25yb3FYM29BNDNldXVlMnRlY3UvRi8xRWpSRi9UUGRyS21IWVhMS0hRTXgzaHU1aExEeEJCeU16YWlxOFV4STRxSzVIbnBIY004dGJSdlg5TFI0Ymk1NE5EajJCM2RiVkR4dzhnbmpTeGlEeGlsbklqNDFGMno0Y2NXSWpMTFhSa1JjNE9JSkV5c1lnaVpvWktKaVRKK05KNGFsQTVlT21DY0xPR3JkV2djTXlIMDV3YWV5T2hSa082Ry83c2VJWnlhNjR3RElva1I5ZWRCQVNxS3ZsdWM0bXVVN2Fvb1d1UmVVNmFZczJrOWZqbUtneExvUVhack9IVXhYZUFUWmRRSTNBWVJ1NzlKTXdxMk5xR1h4MkZXNC9HN1ZlZUxFcmpldkF0a1R0STBoQ3VJNU5SSlhyWVdsM3liOHM1bXdMd2l4bW9OWUxMNXE4T1FVK1ZxbHdmSU9RSm0vSDBDTkRvaTNhaGI2ODhLTE5SN3IrazcxVjBwWEFFWjBlL0NGNXAvQkIyd1ZBeVFzdmhtWXpEQk5wV01sTDVEb09NZExnMWNLNlk4NkJnM1N6WGVtRkYwMkpIVG91dlZsbHNldG5ZdW44aUhNWjkzbllTQWQ3dG90OWVlSEZycmIzbFdnazZMNGhQOGxMYmZaSUs4T2JkZXloTC9ZRmUzaURSM0JKLzlkQVR6N0VKZXIrN1d2dkdjbW5abGF2L3RaT2FzVUZLdlNlb09JZkc5N3NpMUpQM3Jyb0UzeWIrQ08rcXRtbUw4cXpsNlg4d0RzVUN0cUY3bHNzeE5NNHZQaXl5NzdEVXBYNnA5NWhJeTZHV3lCUUlGQWdVQ0JRSUZBZ1VDQlFJRkFnVUNCUUlGQWdVQ0JRSUZBZ1VDQlFJRkFnVUNCUUlGQWdVQ0JRSUZBZ1VDQlFJRkFnVUNCUUlGQWdVQ0JRSUZBZ1VDQlFJRkFnVUNCUUlGQWdVQ0JRSUZBZ1VDQlFJRkFnVUNCUUlGQWdVQ0J3ZHhCNDRaKysrenVQVC9qQ3ZiQWtsVC82NVMvOWFyUWRKcHJGV3Z3N0c2N2d5elVuRlJ2L2FZNnJNV216KzArL29BU2Y2di84UjRybCt2MGYyNlFTckh6M1M1QTk1K1Vaa3pIOTU3OThCR2owSjJzMEk5UlFqWTBwaXhMTjhrdWJRbU5kOC84RE5rUTRmaDIvbTJMOEZqTkN1ZWU5dG13Nkl1RXRWM2x2blp0T1IxUG5VdlhldlRNZDVuakhtMzNMMDNRNDNpc3VXQU9uM0JVVzZ0TXBzN3hIN0lidVBVUlQ2aEV2TTYzbHNucDNQNWZrbmhQZ1BVelROdTdqTVR4UWFReTQ3amtXL2l2Y3B0VDU3aGdlYUhuY1Y2MU5TYWF4Mk9DOXVOTTI3czRZSG1qc1YvQ05OWWdwRVkxbDNKUDFOWTRIbWtrc3hqSHV5YUFZeXdQTkpCYmpHUGZYSndKakxBODBrMWlNWWR5TE9lOUdqaUUxbGdlYVNTeTh0NC9IeG1TemErNk5kN1lza1BDK2Y1Qk5OWXRZd0xpOXQwV255ejdncnc2a1Y4ZEw0WUc2OGJKRWZoYXhnSEhiOTNjbEJEWUZuZk9zbXRSeWVLRDkxQXEvY0JheEdNZTRoNU9kaDQ3aGdmSmVtKytqZHUvU3lyZ3JYeGkrOUwzTVBsY20zSFVxRC9TRDN6ei9qYU5NbHJsWWZPWGFrNXVxTmIyLy9DT1d6N3VpOStlcm5LV2VORUhHWFc3aUxmTG15eFFwN1JjbkM1ZVZCL3A3ZW5GOFNKM0NOcklJZ2RTQk5ONXJqODhGOElicE1Yb1R2Slh3TytwYkNEWjc1d2t5N3VyWjk4VFRNdk1MdW51VHZVS2ZQTkNjL08yajhxSDhVTFo4WVN3NlA4WlhBR3I0ZW9qODRDWSt6V0JPMVZmazUvQ1MrRzNEMUh3aElydUxpV3RnM00rcjhHR1FLWGt6NzZXeG81M0NBNzNWcEpsY3lZWTN4MGFXOGFtT0JkS0c1dnVJZDhzc2RhM1g2TU5UZkV5RWMxcUdaVlNBMjg3aHEzQjE5ZHJIZWZNdTRRU25rb1FJRTF6d1FDK2RLYXV1eTYzTWRrRzlvRy9INExYZjR2djZ4WlI0cFc4ZmpDclJEbDU0YlU5YmNEYTVuc24rZGlwZzNGSy9DQlh2M2o1STVYQWxNS0swQnZCQVVyODFkV0FOUFVrWHhHTDNSSDFYZUwzZFVBMXhaa2dhc0VqK1o4MGVzVmZIT0JsUXpjZjlnWEd6YlVRWmp3WTZZMFFMZm5lNytPQkdYeFVzV0xuOWVwME9Za0Zma3NKQjRXZU5uOFEwbmFCVjZ5MzhRQnVPTkllcG4wM0N1UG1ERmNOMFcxZ09MZ2RhckpIZmpqMzVoYlhzakZSNW1SQVdaVHFBaFdHd1F1SjlycWNvd1pmYzZQTTZmRG9iV1d0QjhUUXVpTXZlb0o3T2U4QVNqZHZkMENMZ3Yray8zanFFeFNvdGx2UjBzNjliQVF1b1JFbGxPNnhyMDMvd2NPeWVBdHRlUnNTR0hFYWlrZUxzRER3UWh3QlF1bzBzd2hBVzZtdG9NQVorekF0REJoWkxLcHl3MmpEOUJ3KzdidThBKzBzWnRYcmhmTmFBMHNxOURRNU0vdlUwRWlvTFlhRStDVjdWVG9KbzlWZUsxa2lCNFRxTUhuc1BIa3J0OXhMWm5WNGRhMzc0Um1DS2t4eDlyZXc0dlVFWnlManBnbzFrN3Z0Q1dBeE8wQmlTN1JNVFhPQURsaTFpNjdqRGhtcFVpV3ZQYXFMTzMrYXZkM3JoN056eEtyZXpSK09vUmxKcWc2TkxQR2MwUWtLWkVCYTlMZ2c4eVREc0xYeU9haHVsU0Rad3d3VWJPbEFKZ20wYTBiaC9laUZUWXBjZUw0K20xekZ1eDlqZ0dMSTFaL0tKaGlFc3Z0WlhYM1Y3a3h0aDJGMGhua1VwTFNOR1c2cDJBWVJHczJmaEZyZHo5NHlib2k3VERYT3E5RENZYndXdmJ6S3R2ZTg2TnNjeEczbkJZL1VOK1pDWFM3S0JaQnhzQ3d5YkpiUGZMOGIzMm5oeEJVQ2tNbmQ2d2Z3b2dLRUxYb2tqRFYxQUgwbkx2eDVtWXI1M2JEQkVrMmpIZytwS2xNM3VnSnZ6M1RrRytreWRIYlk3aGJNTENqNTcrVlZ1ZFNkM0JEUW5wajI4SkVkMHBnVExhZjdsRDFhMWEwdDdDZ1lzR1dtcUlyU3pycHBxNi8xNGJrZEVkcXZrdEdYNjRjV2EyK3ZCV1Z2MGpVeVBaa251eXM4YW52d3FhYitkZzBEUkxTbXE2aEhYTHBZNlp4dXczSTZkMjhHd1h6WGxXRWhQZEhMNjRjWEF4b2pZOUZqMHJVQWZzNnU1TGNwTHVBQkFDQXg0SzRzKzVEdXB6YTd6RVJnMkw4MFFzcXM1ZXVHRkxyamozME1YWCsyNTR5UEg5aE51NFhLRndSUytmOER4RmViVExudUpObmxZZEp5V2VzTUdRcHVhRlJiWFdvTHBIUlY0bjg4RExBbmJ4MGRlSnQyWndkUTJqRWlBaFNWUENwbUhoZmRNMW5NZFRsNU0zVUdTNjUyVWVEMjIzU0E4aml2UmhPc1ZCSytaOW5ETTJTZGlPVmhnaGJmaHhiRTFERmdkbjZFNkRmR2t2YU5rWkwwU0dYZmFLdjJNb3hpckoraHUxeEN1T2NtVFRYT3c4QUlmejNWZ1pUTzdFY1NhY1UrZjdHT3lFdWVWMExuc3B6U3VERzJjazFLYkxBSUF2Q1pnNnRoMUpPbHlzUEREQ3pkczcyTXNWcU5Ycmo1NGtHUS9lUWswa1FNQU9DamVhby95dVJFWTBDaWx5aDI3S0tWcDl3NHBkRGxZZUQ3QzI1bEFTT09NckExVjZqZmI1LzJVRGlZdEFzZFQwd1pqU0o5RWZMZDRFcmJnWThqQlBGWFRkSFVPRm1EVGRYdzR2QUJDRFYxcWd5NThVdnBTOXNwdFdJeDFzemhUekcrNmlUZXNXcW5pTlduNU5lc3ZFUmFrYTVwcWxvUEZyak0xejNYQUdSM29UcTBONGVCdnlUcVJOSUhHTG90WTUwVGJmRDQ4MlhUUjJsR3lMbG5pem51eGpEeWNyT2VTSEN3NlZyMjhJd3VLQjljMUExNnU1cUMwOHhPNmR4WWhkcTh6Rmw1c0Z5TVJGYnVPeFd2Uzh2TldMNkJwKzJrVXVpd0hDKy8wd25NZHdHSkhOejgyR2tMZkIxMllTTUJNa1hyc0w1NUxYMUZWdzE3QTdCT2NzY1hUWmRpVmNpeVFJRUpCR0F2NEd2WVJBc1B1R2c2d0VRUHZvUW5qcWpVNjFabkc4WVZvc2Y1M2twc1Iwejg5bnRtMjZkd0VRb0FqUlFTTDNncFFoN0h3ZklRWFh0QnpBcTBYdFAxWHpJZklUK256eVZma0c0b2xkbFNmeVJSOGlRMHBrOEt2NEhoa0lJUGYyUXRqWVYwak9IZFkwOVFoOElIcUM1RytPdFpUM3dlTmJLVHJ5ekZ4ZXM2NCtwWTgxN09aeHFFOGtaK3U2dlVJK3FFZkpLWnhSRmtZQ3lqQUZqZjBYQWVZMWxSeHo0VG9aWHdnRXZPb2xZVWIzTzY5clh4Qk9RcW9oUkR0U1k1V0wrazQ1WHBZTFhLd2dKUHNtaUg1cmdNbkltOVJNZTM2N0VZU0FaZ2h2Y1BiZFlYL0x6aFBsY2J2TUh1TGxTUXZSL2llcTVpTDdHQ1NKRlFTMW91V2RaSTA3ZHFPcVpYK1FtaWxpYjlQT2FVOFhjZWhNRWFUalBjTHlmZkZvMUwvalVCV2s5WWtDd25rL2JRbzFXUGZyMHl3RG1OUmRYT3RIeFNaOXFWSWZsU1V2M2grblkwRjVWVVBxMFEzRXhVOEx5WCtCR005MkdhQkk1d2dGVmRXbXZKY3l2L2diTVk5akVYTDdkaDkxeUVFeElWT0hPeVo4SUtZdHlkeTdSbmk2T0tuSGo5N2NqOUlJVmF2NVJDTU5pLy9SZlRnNTBlTGtya3dGbk5QN0hBVHozVlEwVlA0SXVRRDBBVjdTb1RUc3k3VFh0QjdHQXR2VUFQbk9seXBPOStpaDYxOVYzRWhVMk5qZ2VYektERkNMeXhkbU1vRHhFUVA5N0pnYkN6YUtSR3gzYkZENGdGRlA4cy92WmV5VDd1dk9YN1FrY2ZZVTRIS3h3MHh3czRhdDJ1UzY2UXQyc1c5Vmx4Z0dSeUVIMTUwT0NKRStMRnBXaUVVMjhiZkk1d0VtY3g2NWVNN1kwa0kxNmhDVFJBandEUTczNmJ6RVRBWHdOSmNINHZaQlNmeXdvdGRmcktIYllrOUpicE01eVZxaTNiQkJ6cUcrRjU0MFRTYlU3ZDFSL3RWY3EzelV6bkFHRU9hKzB2aWhSZHRmanJpUDh3cmtia2NidDFmSWU5UjcxNTRNVFJuYnpDUmh1dTlmaWFXQWdjT2p2RGlwN3p3b2lseFdvRkxiMVo1YURma0ozbDU0YUszNjkwTEwzWTMxQ0JYWXNjQjM3NzJucmZyNEVmSEJYdXdweGVYOUg4TjlQS09BMFk1dkgxeTNoTlVVUm0rMlJlbG5yeDE5UFlaM3lRalFYeFZzL1F2eXJPWHBmekFPeFFLMnBIdld5ekUwemk4K0xMTHZzTlNsZnFuN3RxSS94K013S1lKNGV6SWRnQUFBQUJKUlU1RXJrSmdnZz09Igp9Cg=="/>
    </extobj>
    <extobj name="334E55B0-647D-440b-865C-3EC943EB4CBC-14">
      <extobjdata type="334E55B0-647D-440b-865C-3EC943EB4CBC" data="ewoJIkltZ1NldHRpbmdKc29uIiA6ICJ7XCJkcGlcIjpcIjYwMFwiLFwiZm9ybWF0XCI6XCJQTkdcIixcInRyYW5zcGFyZW50XCI6dHJ1ZSxcImF1dG9cIjpmYWxzZX0iLAoJIkxhdGV4IiA6ICJYRnNnWEdWMFlTQmNYUT09IiwKCSJMYXRleEltZ0Jhc2U2NCIgOiAiaVZCT1J3MEtHZ29BQUFBTlNVaEVVZ0FBQUNnQUFBQTNCQU1BQUFDTVVCVVFBQUFBTUZCTVZFWC8vLzhBQUFBQUFBQUFBQUFBQUFBQUFBQUFBQUFBQUFBQUFBQUFBQUFBQUFBQUFBQUFBQUFBQUFBQUFBQUFBQUF2M2FCN0FBQUFEM1JTVGxNQVZNM3ZtVElRM2F0bWRvbTdJa1RraENaVUFBQUFDWEJJV1hNQUFBN0VBQUFPeEFHVkt3NGJBQUFCcEVsRVFWUTRFYjJUUFZKQ01SU0ZENkNpK0R0dVFIVHNLU2dZeHdJNzdXUUhvR092amJXMFZyZ0R0K0FPY0FlNkF5bnRSQjBaZjlEalNWNXlrOExhVzd6Y25DUmZUbTd5QUdDOXVkMVJBeHp0dDF1WFBzTThtM3gzNlFuWklqKzllbmlPSVcrQkduYzdLTFhabDFwNjdhSGl4Z2M3Yms2WFgvcFduNEVsRXNmVG5oUEw1RDJ3Y1FiTWtGZU52dE93UU80QmpTdG9MeDc0dllBVjhnekwxTERXc0s1V01VdU9VWnNxcTBnVXlZWEVDY29meWg1STE3Z29PWEgxVzltMUF4V3g2SlkvdWQ0aE9RcWkzSTB4dkZIdmdpOUJjL2c2SHJYQlhEeXhSb1IzMHp6OHpTZjZDRC95dVE0MGp1SkFKL1pSTmV0QU8rSlBJd2M2b0srUzVtNUVqcS9IVDdGY05vdkVseWJnTCtnSzRNUHd1VTNEcXdhQmsrRnptNFkzanFoV0JlUDRLcmpMVkdRMkU5NDQvbHJOcGxYVDhMSVpPSURoRXlmRC8ybFRMNkh1WGVoak5sZFROUk8rbTZxcGh4U3FvS3VLcS8xTDhKMXVlTkhxSlB6QzFscWNtZUdqQkR3bGZCS0haQy8xUXRhSWw1NlBaRlV3T2RrMENaRE5TZFl0MG1Rekcvb3ZtL3JaN0UzWjlyVy9iT3BmdnJVWk1kR0JSakczZHU1dXM4aC9BWnZWRUlzRzMrbGVBQUFBQUVsRlRrU3VRbUNDIgp9Cg=="/>
    </extobj>
    <extobj name="334E55B0-647D-440b-865C-3EC943EB4CBC-15">
      <extobjdata type="334E55B0-647D-440b-865C-3EC943EB4CBC" data="ewoJIkltZ1NldHRpbmdKc29uIiA6ICJ7XCJkcGlcIjpcIjYwMFwiLFwiZm9ybWF0XCI6XCJQTkdcIixcInRyYW5zcGFyZW50XCI6dHJ1ZSxcImF1dG9cIjpmYWxzZX0iLAoJIkxhdGV4IiA6ICJYR0psWjJsdWUyRnNhV2R1S24wS2R5WmNaMlYwY3lCM0sxeGxkR0VnZVY5cGVGOXBYRndLWWlaY1oyVjBjeUJpSzF4bGRHRWdlVjlwQ2x4bGJtUjdZV3hwWjI0cWZRPT0iLAoJIkxhdGV4SW1nQmFzZTY0IiA6ICJpVkJPUncwS0dnb0FBQUFOU1VoRVVnQUFBaFVBQUFEQUJBTUFBQUJCcG96NEFBQUFNRkJNVkVYLy8vOEFBQUFBQUFBQUFBQUFBQUFBQUFBQUFBQUFBQUFBQUFBQUFBQUFBQUFBQUFBQUFBQUFBQUFBQUFBQUFBQXYzYUI3QUFBQUQzUlNUbE1BWnJ2dnF6TE5tWWxVSWtSMkVOMHBSRGJ4QUFBQUNYQklXWE1BQUE3RUFBQU94QUdWS3c0YkFBQVh3a2xFUVZSNEFlMWRYV2hreVhVdS9mUm8xRktQaEJNd2hDemRNQ1RCSVU3TEdiTTIzcXh2TzB2eVlFaGFiT3g5Q2JpRmwreGlITk42OEVPd0lkM1lUZ2dZMG9LQUEzNklta3dJRzFoV3ltSmpzQU10N0R6NHhVako3bnB0SEViS2JveURTZEx5eXBuWlgxVytVMVducXZyKzFPMmU2WmxwN2Q3NzBMZCtUcDA2OWRVNXAwN1ZsZTRWWWlhdmQvZG5VcXo3SVZSSjF1NUh0elBaNTdJOG1VbTU3b2RRYzNMamZuUTdrMzBXV0xocHVVaFlmTjJKZlZkU0Z3aUxSWGx3VnlDd1RDOFFGbXR5eDRwOVZ4SVhDSXVCUExvckVGaW1Gd2lMenJtVit1NGtMaEFXdzF0M0J3TEw5VDVpOGE3by9adFdEcE1vWGYzamVCSG5WK1QvY1hLcys5elZzOTlORUQ3NllLSkxSNU9EeFZldVBha2IvL0RQb2c5L3hEYkRNUFp0SmlOUi9zTHdwWFdxSy8rVi9NK2RKTkZqOHBxME0zMVpOaFRGcnBUOUpLa3FXWndzUWk2MXp5SzV6Yng2UDFlcFpTbGY1NkxrUFl6Rkl1UlZYRjZVOHNOU3ZtbmFQNGFNWms0RjMza2x5VmFJVWwyZVNiVUs5c0FrdVJ5dXlNK0pxaFgyVVA2TW1GU2tOS0FrV2U1SmhXeXlJcjFrY0tzL1o3RmVsYnJ4c2ZUa1RyUUxZOUg1c2VqUjVtMVZmbkJUTEVkR3p0RmhYRTRaS0xxcG52K1NlRkVDcHZtekI4UkszV29BUzlCNlRZZzFxL1lHWjh5YlBHV0syTDE1RmlzSVprdTBBRXU1cVluV2pJeFFPNW5kTElqRjh0bVJXQ0J0YUw2UE9MVGtxNHJSNkRBV3BKMWRyNXNsTlJHSFFLKzVKY1JjbTZWaWtrb0VXYThRVm5TVnBFYUZzSGhMRjhWL1N4TGdqWDg5UjlSRDNvUzNEQ3FFeFZFbWt5QVdWOEJ3SGtoKy94WEY0SkkyNXRGaGlEMmpmNk5kOUQ1RStRWDUydVdidUhlazdGTGVYWXVrS0F2U3pEVjArSlRxS2tNRGlpUGsxQlc1eGNseDdzMXRVRVc4OFR3MDZuQURXR3htTmc5aXNYc2l4QktHMm02bzluTmFBOVF3MW5nWU1Qb1U5bk5uZldxeUpNOWJjRlkwM1EzS3U2dEYwMy9Nc3dUQXQxVGQ5VXdzT25MZnRjNU5sV2o2NFgyTWt0VWx6UWpjZUpRbUxITUxZdEZlRjJKUnlzOGFQN2tpbFN0WHc0QTJvRGU2bW1rbXVQZUdxc044Ujl0S3QrSjZVZStDWU1CTjE5ak9ZQ3pwTnJKcy9hQmluUGN6VDlZTWVVODFvZVRXTFN0MkNvY1FGbVh5TXpBTTFrNElTcnhIaHdGRlRGbEgybDNWRnpTSjFraTRsTmlzbHFnWXBtTnNCQ0x1cUFadzFVWjhuYlcvQXhiQ2xnUVRwSTJrMGh1S0NvSWJad05IbjkwdWhNVXFEWkxHMGRmdDlhVEZobEYyUzYzclpjNzVBZUlCRTNCTHNLSmFVdmpaWXRqemtXNTl6Q2J1bUZFS1hmZEhTOEs1VGczMTBMYUdJb042R20yck1QcXFQUFlUd3VJU3JmbDdVaS85U01Mc3dWSVB3Mm9EcGo0WkR5Nm9hRUhOREJsTGVSaGZhdFpvbnNEUFRGZGQ4bDVqbmwwLzZyMXJONlVUcnpxUlZHcTJ5OXFHdVRneEpQVVVKZWJXSVN6V1NOR3FqZzhVREFxc2hnRlROTU9BUDBscTlhN1dUVklJVmJueVZlN1AzRnRVN0pwYWV4YVg0NDVGTlVEUCt6RU93V3hKV1VLVERRSUtzbTNvZStSSU1xNFFGb01UTk9vNE1mVEkxREJnaW1xUXlvWnFobmVwL1Y2VFVpNEZhUWl4WllyczdURmFvSHNrRzJvYnF0alpzNWhqeDJIcGtTaTNwZmJGZm1Fb2ZWbUZkdFlFVzZ3Z21Gb3poV210UTFqMHVtZ3hOTXNSa25BZFcyWVlTRFpRZ210UHlnT1ZvQ1I3QlRadXI5TFFDUGlYaGhEUDlwR0hEdStyWW1mUDhQMUFLbjcxcEY2aTQrV1orWlZmUnhWTTBDQjRhTjJSR01ES3M2NFFGbC9ycXpYNlRXNkxrWFhOTUFZOEREKzg2TmdWNVU5TkV6dGFacUZjU00za211eklQSHRtcitzYWlFb1BMdXRid2V1YkhybE53Z1EzZE1hNUkxRTFSVXoxZ3NmM0cvSWhMNWZrQ1hDdGE2eGFBQkJVOE82Z3lVYUp4ZFo2V2U2cDR5cTVDT05lTjJuckpkYWNQVjltMVdKNktLTE12eDUyNURibHVOcU93S3hoNnlsUmliSjVINHhRSXVNY3cwaFVKYzNXaE9KYzY1a0gxa014RjgvQXVHaUZ3eDdTWVFQendObnp2Rm1CbUZ3dHA5bnljbzJkTDllT1RIQlRaWjJqeDN6eFJHaENWR1ZlTlkrWFNsN3h2RjlrWFljYmhoOWVsT09yQllMZ3BOdit4NzdwQXpwOG9wT1krU05UcU5ZdWt6YTNSek9sdFJWbmpkRW1LdGZraFJxcmtQVVM3TW1ZL2hITEk1NDQzMmNhdmgrN1hSV0d6U056dzBnTkw3aXg4MTVjNHQraHcxMmRiMXVMRTYwVG4wU25QMllYOEdSZG9NU0tpOUI1dzlDVk9JNUpheGZ5blVTLzYzd0VoczBybXhzR1VEbE40NnZLZkFOTEVvSDFwaTYxaTU4UWg5dEpRdkVKdDFhbDFHWVVPZDJGdEExRHRKbzRSL0ZhNTJIUmNkN1BHN1lieG9KTUR4UlZGNzZCZVgyYXBQVy9NRnJySmVyN1NVSWdaSjFNV20xNkdjVGQwRFVENTY3bmVUYlQydVJoTVhTdTBSdFozU3IxWG1qS2pxMFZwSFZ0dFFIMi9Mb2hxS1J2blZhaWhGdE80emhTNXJTaDV6WXp4NmNqTktPWkhDemcvV3g0NFkzTUxWSk9RMGI1cWh3cVU2ZFpWYnBnRTh1c21VRXhaeGVsVVhiUFdGYzFXaDdJdGV6aTVHWk9WR3VCRmpsWStON1BqY3dOUTNTY0RTVjdRZVZSc3RTVXVHQVRkdFl3aGZNWklUSU92TEpSVGUvaTBIWWUyWGhZMUhmU2lWVnBEaGErOTNQRGRzTkFpSjR4azhSOXlLdGFtZ0RPbm8rZFBXZnE4QTFyUm1tODBzcXNPNEp1c3p2S01FSFRQQWNMejBkNE94TTNER2RESzFjZlBJaUpoRXAyMjc5b3FwNjk5aWRNaEpXdXB0TUR1NkNJYW9PclkvZHlDTllZcmM2MmVaYmdtamtVbTB0R3RWN2JIQ3d3WlYxRGpaRnhlQUdFR3JyVUxseVYrczMyZWQrUW1oc3FqY3J6ZlB5YmZFTCsxTlRDTXJvNnVldDgyekRURXFwTWJacm4zaUlXRjJLd2E3N3lScWhaRGhZUWs2WHpYQWVHY2FDWldodTY4WE9jQm02TjlvVEt0M1RKcWo1NnJRd2JvcTJUYXNkK29HdXIxdWVzOEM1bmxCSGxGcGxYc2lxOXhIcDl4RVduaG1Td2tVNnJTM093NkZneC9aMEpscXQxM1J3YVVsTXBuRmdzc1JZSThTTUZJQ3BQREpsZWpPaEV0c01IRktnMVRBQzRKaFBKM1lpcG9BMHoyNXN0Q2llRzdDVXdpYWVHTkxZYmlUSEl3Y0xiWEVIMkxkTVlXT3pvNUxIUmtMbHpPdFZrRzdvc3p6WlIzMktneE9CaFJWNDlvYzFzVjZYcFVQbEFwN0QrNjRSb2JaaEV5cTBYMzBxazBQaEZiWTRHOUhFY1ZaV3kxWTZxdzFoNFBrSmcyRjFxZ1FzMnNxOVRXTGhvMU9JS0xITEJ6aHdHdDRYQ2p0Mkt0dytReGJyU3AzM3R0a3FUbnVrVU91R2xseDVDWkYxcjNEQ0xJRmJlWVhFZ3VERlZkWUFiSS9PeVlTdzhIeUYyTFFBMHBUdUtSeVV5VTBveHpCNHJKVFp4U2l0UmVhRElTR3R3VVNDRk9qTmV1UGNUVll4NU14c1RRNmRLRXo5TE5pQkxWS1VXREhqbHdjeVlkWVQwTW5DRnNiQ3VFUnc2VnBOeFFHc0dpWWhSaHhkRFlOTmpkdzFuUmNOY3hYUDJiZFcxZVhKRWp5VFJ0Sy9LS1ByUTdyMTFpeld1eFd1Zm9SaTVsU1dhVDNEQnB2dEVYcElkWTd3bDNndG1jQWxqQVFYWTRvYWU2MERjV1ZQRmdGeDV4UW9aWW1RS1Nmc0pxNzJmTlhWSlpkaFYxTWNiWkVnMk5odG9KYTVFM2FGVS9xUWNHWlZSMUltZnRtMlpxRW9yZ042cG1YanUxU3NTejhoeFhlZVFLNDBjWldFczFuakcxTUhucTVaSFhWc2c0ayt0ZnVYL1ZrL3NkalFCaWtuc2VtTlBrMkc5VmRjekIvVFkwTTZ1MGE1L3VBbnJVc1A4YTllQmJqRDZleGoyZktQRXlQWFVQSlhiVzdETEd2TExVUmUvZ1N1TVJjdjVDTURzQXBYcktzS3ZOUEgzS2FmTUhNR29TU0pHUEVCQWNJNC8yeUFVVnFLYXFjQ3Q2UnBnSi83S3B2aFgrUmxSaXVTbmhYaVVsQ2x3dGF4MUJZaThLa3pKcjRoSzllYVIrRU41YzErVTZrcUZQWUo0TW94RjFZNlBETjBPbTRUL3FDaC84Znc2R3d2WUhyc2QwT0hOSGJFOC9CK2FtdDhYUDZ4NzA0MDFvMkZGS05lbCtUc2wvTm5QK1ZCbS9xbVdickhBWHRjeXlFbjhuWlQ2NzVRcUhTbi9WOTdjektFUFk5SFM3b0I0K0s1RGlPZlYzeXdkN0xFVEJVSFY2YzF5UkgvRWRBUUxqT1RMTkNmMmdsdjFjcFYvZVZuK2w1S1EvaHpzODVZcVBiRjZ6V3VhVGhJci9mYy9pTTcvbk1vcWYvUHkyVTl5VzRleG1IdGloOWw3cm9PS25yb3FYM29BNDNldXVlMnRlY3UvRi8xRWpSRi9UUGRyS21IWVhMS0hRTXgzaHU1aExEeEJCeU16YWlxOFV4STRxSzVIbnBIY004dGJSdlg5TFI0Ymk1NE5EajJCM2RiVkR4dzhnbmpTeGlEeGlsbklqNDFGMno0Y2NXSWpMTFhSa1JjNE9JSkV5c1lnaVpvWktKaVRKK05KNGFsQTVlT21DY0xPR3JkV2djTXlIMDV3YWV5T2hSa082Ry83c2VJWnlhNjR3RElva1I5ZWRCQVNxS3ZsdWM0bXVVN2Fvb1d1UmVVNmFZczJrOWZqbUtneExvUVhack9IVXhYZUFUWmRRSTNBWVJ1NzlKTXdxMk5xR1h4MkZXNC9HN1ZlZUxFcmpldkF0a1R0STBoQ3VJNU5SSlhyWVdsM3liOHM1bXdMd2l4bW9OWUxMNXE4T1FVK1ZxbHdmSU9RSm0vSDBDTkRvaTNhaGI2ODhLTE5SN3IrazcxVjBwWEFFWjBlL0NGNXAvQkIyd1ZBeVFzdmhtWXpEQk5wV01sTDVEb09NZExnMWNLNlk4NkJnM1N6WGVtRkYwMkpIVG91dlZsbHNldG5ZdW44aUhNWjkzbllTQWQ3dG90OWVlSEZycmIzbFdnazZMNGhQOGxMYmZaSUs4T2JkZXloTC9ZRmUzaURSM0JKLzlkQVR6N0VKZXIrN1d2dkdjbW5abGF2L3RaT2FzVUZLdlNlb09JZkc5N3NpMUpQM3Jyb0UzeWIrQ08rcXRtbUw4cXpsNlg4d0RzVUN0cUY3bHNzeE5NNHZQaXl5NzdEVXBYNnA5NWhJeTZHV3lCUUlGQWdVQ0JRSUZBZ1VDQlFJRkFnVUNCUUlGQWdVQ0JRSUZBZ1VDQlFJRkFnVUNCUUlGQWdVQ0JRSUZBZ1VDQlFJRkFnVUNCUUlGQWdVQ0JRSUZBZ1VDQlFJRkFnVUNCUUlGQWdVQ0JRSUZBZ1VDQlFJRkFnVUNCUUlGQWdVQ0J3ZHhCNDRaKysrenVQVC9qQ3ZiQWtsVC82NVMvOWFyUWRKcHJGV3Z3N0c2N2d5elVuRlJ2L2FZNnJNV216KzArL29BU2Y2di84UjRybCt2MGYyNlFTckh6M1M1QTk1K1Vaa3pIOTU3OThCR2owSjJzMEk5UlFqWTBwaXhMTjhrdWJRbU5kOC84RE5rUTRmaDIvbTJMOEZqTkN1ZWU5dG13Nkl1RXRWM2x2blp0T1IxUG5VdlhldlRNZDVuakhtMzNMMDNRNDNpc3VXQU9uM0JVVzZ0TXBzN3hIN0lidVBVUlQ2aEV2TTYzbHNucDNQNWZrbmhQZ1BVelROdTdqTVR4UWFReTQ3amtXL2l2Y3B0VDU3aGdlYUhuY1Y2MU5TYWF4Mk9DOXVOTTI3czRZSG1qc1YvQ05OWWdwRVkxbDNKUDFOWTRIbWtrc3hqSHV5YUFZeXdQTkpCYmpHUGZYSndKakxBODBrMWlNWWR5TE9lOUdqaUUxbGdlYVNTeTh0NC9IeG1TemErNk5kN1lza1BDK2Y1Qk5OWXRZd0xpOXQwV255ejdncnc2a1Y4ZEw0WUc2OGJKRWZoYXhnSEhiOTNjbEJEWUZuZk9zbXRSeWVLRDkxQXEvY0JheEdNZTRoNU9kaDQ3aGdmSmVtKytqZHUvU3lyZ3JYeGkrOUwzTVBsY20zSFVxRC9TRDN6ei9qYU5NbHJsWWZPWGFrNXVxTmIyLy9DT1d6N3VpOStlcm5LV2VORUhHWFc3aUxmTG15eFFwN1JjbkM1ZVZCL3A3ZW5GOFNKM0NOcklJZ2RTQk5ONXJqODhGOElicE1Yb1R2Slh3TytwYkNEWjc1d2t5N3VyWjk4VFRNdk1MdW51VHZVS2ZQTkNjL08yajhxSDhVTFo4WVN3NlA4WlhBR3I0ZW9qODRDWSt6V0JPMVZmazUvQ1MrRzNEMUh3aElydUxpV3RnM00rcjhHR1FLWGt6NzZXeG81M0NBNzNWcEpsY3lZWTN4MGFXOGFtT0JkS0c1dnVJZDhzc2RhM1g2TU5UZkV5RWMxcUdaVlNBMjg3aHEzQjE5ZHJIZWZNdTRRU25rb1FJRTF6d1FDK2RLYXV1eTYzTWRrRzlvRy9INExYZjR2djZ4WlI0cFc4ZmpDclJEbDU0YlU5YmNEYTVuc24rZGlwZzNGSy9DQlh2M2o1STVYQWxNS0swQnZCQVVyODFkV0FOUFVrWHhHTDNSSDFYZUwzZFVBMXhaa2dhc0VqK1o4MGVzVmZIT0JsUXpjZjlnWEd6YlVRWmp3WTZZMFFMZm5lNytPQkdYeFVzV0xuOWVwME9Za0Zma3NKQjRXZU5uOFEwbmFCVjZ5MzhRQnVPTkllcG4wM0N1UG1ERmNOMFcxZ09MZ2RhckpIZmpqMzVoYlhzakZSNW1SQVdaVHFBaFdHd1F1SjlycWNvd1pmYzZQTTZmRG9iV1d0QjhUUXVpTXZlb0o3T2U4QVNqZHZkMENMZ3Yray8zanFFeFNvdGx2UjBzNjliQVF1b1JFbGxPNnhyMDMvd2NPeWVBdHRlUnNTR0hFYWlrZUxzRER3UWh3QlF1bzBzd2hBVzZtdG9NQVorekF0REJoWkxLcHl3MmpEOUJ3KzdidThBKzBzWnRYcmhmTmFBMHNxOURRNU0vdlUwRWlvTFlhRStDVjdWVG9KbzlWZUsxa2lCNFRxTUhuc1BIa3J0OXhMWm5WNGRhMzc0Um1DS2t4eDlyZXc0dlVFWnlManBnbzFrN3Z0Q1dBeE8wQmlTN1JNVFhPQURsaTFpNjdqRGhtcFVpV3ZQYXFMTzMrYXZkM3JoN056eEtyZXpSK09vUmxKcWc2TkxQR2MwUWtLWkVCYTlMZ2c4eVREc0xYeU9haHVsU0Rad3d3VWJPbEFKZ20wYTBiaC9laUZUWXBjZUw0K20xekZ1eDlqZ0dMSTFaL0tKaGlFc3Z0WlhYM1Y3a3h0aDJGMGhua1VwTFNOR1c2cDJBWVJHczJmaEZyZHo5NHlib2k3VERYT3E5RENZYndXdmJ6S3R2ZTg2TnNjeEczbkJZL1VOK1pDWFM3S0JaQnhzQ3d5YkpiUGZMOGIzMm5oeEJVQ2tNbmQ2d2Z3b2dLRUxYb2tqRFYxQUgwbkx2eDVtWXI1M2JEQkVrMmpIZytwS2xNM3VnSnZ6M1RrRytreWRIYlk3aGJNTENqNTcrVlZ1ZFNkM0JEUW5wajI4SkVkMHBnVExhZjdsRDFhMWEwdDdDZ1lzR1dtcUlyU3pycHBxNi8xNGJrZEVkcXZrdEdYNjRjV2EyK3ZCV1Z2MGpVeVBaa251eXM4YW52d3FhYitkZzBEUkxTbXE2aEhYTHBZNlp4dXczSTZkMjhHd1h6WGxXRWhQZEhMNjRjWEF4b2pZOUZqMHJVQWZzNnU1TGNwTHVBQkFDQXg0SzRzKzVEdXB6YTd6RVJnMkw4MFFzcXM1ZXVHRkxyamozME1YWCsyNTR5UEg5aE51NFhLRndSUytmOER4RmViVExudUpObmxZZEp5V2VzTUdRcHVhRlJiWFdvTHBIUlY0bjg4RExBbmJ4MGRlSnQyWndkUTJqRWlBaFNWUENwbUhoZmRNMW5NZFRsNU0zVUdTNjUyVWVEMjIzU0E4aml2UmhPc1ZCSytaOW5ETTJTZGlPVmhnaGJmaHhiRTFERmdkbjZFNkRmR2t2YU5rWkwwU0dYZmFLdjJNb3hpckoraHUxeEN1T2NtVFRYT3c4QUlmejNWZ1pUTzdFY1NhY1UrZjdHT3lFdWVWMExuc3B6U3VERzJjazFLYkxBSUF2Q1pnNnRoMUpPbHlzUEREQ3pkczcyTXNWcU5Ycmo1NGtHUS9lUWswa1FNQU9DamVhby95dVJFWTBDaWx5aDI3S0tWcDl3NHBkRGxZZUQ3QzI1bEFTT09NckExVjZqZmI1LzJVRGlZdEFzZFQwd1pqU0o5RWZMZDRFcmJnWThqQlBGWFRkSFVPRm1EVGRYdzR2QUJDRFYxcWd5NThVdnBTOXNwdFdJeDFzemhUekcrNmlUZXNXcW5pTlduNU5lc3ZFUmFrYTVwcWxvUEZyak0xejNYQUdSM29UcTBONGVCdnlUcVJOSUhHTG90WTUwVGJmRDQ4MlhUUjJsR3lMbG5pem51eGpEeWNyT2VTSEN3NlZyMjhJd3VLQjljMUExNnU1cUMwOHhPNmR4WWhkcTh6Rmw1c0Z5TVJGYnVPeFd2Uzh2TldMNkJwKzJrVXVpd0hDKy8wd25NZHdHSkhOejgyR2tMZkIxMllTTUJNa1hyc0w1NUxYMUZWdzE3QTdCT2NzY1hUWmRpVmNpeVFJRUpCR0F2NEd2WVJBc1B1R2c2d0VRUHZvUW5qcWpVNjFabkc4WVZvc2Y1M2twc1Iwejg5bnRtMjZkd0VRb0FqUlFTTDNncFFoN0h3ZklRWFh0QnpBcTBYdFAxWHpJZklUK256eVZma0c0b2xkbFNmeVJSOGlRMHBrOEt2NEhoa0lJUGYyUXRqWVYwak9IZFkwOVFoOElIcUM1RytPdFpUM3dlTmJLVHJ5ekZ4ZXM2NCtwWTgxN09aeHFFOGtaK3U2dlVJK3FFZkpLWnhSRmtZQ3lqQUZqZjBYQWVZMWxSeHo0VG9aWHdnRXZPb2xZVWIzTzY5clh4Qk9RcW9oUkR0U1k1V0wrazQ1WHBZTFhLd2dKUHNtaUg1cmdNbkltOVJNZTM2N0VZU0FaZ2h2Y1BiZFlYL0x6aFBsY2J2TUh1TGxTUXZSL2llcTVpTDdHQ1NKRlFTMW91V2RaSTA3ZHFPcVpYK1FtaWxpYjlQT2FVOFhjZWhNRWFUalBjTHlmZkZvMUwvalVCV2s5WWtDd25rL2JRbzFXUGZyMHl3RG1OUmRYT3RIeFNaOXFWSWZsU1V2M2grblkwRjVWVVBxMFEzRXhVOEx5WCtCR005MkdhQkk1d2dGVmRXbXZKY3l2L2diTVk5akVYTDdkaDkxeUVFeElWT0hPeVo4SUtZdHlkeTdSbmk2T0tuSGo5N2NqOUlJVmF2NVJDTU5pLy9SZlRnNTBlTGtya3dGbk5QN0hBVHozVlEwVlA0SXVRRDBBVjdTb1RUc3k3VFh0QjdHQXR2VUFQbk9seXBPOStpaDYxOVYzRWhVMk5qZ2VYektERkNMeXhkbU1vRHhFUVA5N0pnYkN6YUtSR3gzYkZENGdGRlA4cy92WmV5VDd1dk9YN1FrY2ZZVTRIS3h3MHh3czRhdDJ1UzY2UXQyc1c5Vmx4Z0dSeUVIMTUwT0NKRStMRnBXaUVVMjhiZkk1d0VtY3g2NWVNN1kwa0kxNmhDVFJBandEUTczNmJ6RVRBWHdOSmNINHZaQlNmeXdvdGRmcktIYllrOUpicE01eVZxaTNiQkJ6cUcrRjU0MFRTYlU3ZDFSL3RWY3EzelV6bkFHRU9hKzB2aWhSZHRmanJpUDh3cmtia2NidDFmSWU5UjcxNTRNVFJuYnpDUmh1dTlmaWFXQWdjT2p2RGlwN3p3b2lseFdvRkxiMVo1YURma0ozbDU0YUszNjkwTEwzWTMxQ0JYWXNjQjM3NzJucmZyNEVmSEJYdXdweGVYOUg4TjlQS09BMFk1dkgxeTNoTlVVUm0rMlJlbG5yeDE5UFlaM3lRalFYeFZzL1F2eXJPWHBmekFPeFFLMnBIdld5ekUwemk4K0xMTHZzTlNsZnFuN3RxSS94K013S1lKNGV6SWRnQUFBQUJKUlU1RXJrSmdnZz09Igp9Cg=="/>
    </extobj>
    <extobj name="334E55B0-647D-440b-865C-3EC943EB4CBC-16">
      <extobjdata type="334E55B0-647D-440b-865C-3EC943EB4CBC" data="ewoJIkltZ1NldHRpbmdKc29uIiA6ICJ7XCJkcGlcIjpcIjYwMFwiLFwiZm9ybWF0XCI6XCJQTkdcIixcInRyYW5zcGFyZW50XCI6dHJ1ZSxcImF1dG9cIjpmYWxzZX0iLAoJIkxhdGV4IiA6ICJYRnNnZDE4d0xHSmZNQ0JjWFE9PSIsCgkiTGF0ZXhJbWdCYXNlNjQiIDogImlWQk9SdzBLR2dvQUFBQU5TVWhFVWdBQUFNWUFBQUJLQkFNQUFBQVN4emJOQUFBQU1GQk1WRVgvLy84QUFBQUFBQUFBQUFBQUFBQUFBQUFBQUFBQUFBQUFBQUFBQUFBQUFBQUFBQUFBQUFBQUFBQUFBQUFBQUFBdjNhQjdBQUFBRDNSU1RsTUFacnZ2cXpMTm1ZbFVJa1IyRU4wcFJEYnhBQUFBQ1hCSVdYTUFBQTdFQUFBT3hBR1ZLdzRiQUFBRzBVbEVRVlJZQ2IxWVRXd2JSUlFlSjNGK2JEYU9nQ3U0RWtnY0hRbkVnZEp1NE1DTk91TEFkU01WaEFBaDUwd2xiQ0h1aWRRN3RsUUpjVUJ5Z0FOSDU0QlFMMUZTRVZRaElTVnFPUUNYRFhWSlMxdjgrR2JlbTlsZDc2NlRTS3ZzWVQzNzNwdjM1djE5TTJPbENubCsrZmJtbTFjZkZLSXFUOGtNNmVkK0hyc1ErclN4OFhjaHV2S1VWRzkrNFJNOXltTVhSWWNyeTBYcHl0TlRJN3FReHl1SzNpZmFMa3BYbnA0NjBXb2VyeWg2azZnb1ZibDZRcnFYeXl1STRSRTlLVWhWcnBvRm9uOXltUVV4NW9pT0NsS1ZxMmJ4SE5yajRCemFvM3NPN2RFK2wvWTR6czFWUVF5MHg4T0NWT1dxUVhzOHptVVd4RGk1UFo3MlgwbGhadm1GOTg5Z0grMnhwcnpQd3pzN09aUGVwWmZKblNubWFjV0lvUmg3T2ZJWlpMUkhwOUtFSGxyUDRDcFZwVTlWM2ZGMnlXejlTS0lZeTV3elRzU0t0dXJESGZVTkRYdmpQUDBkL0t0VXpTR2E0Q2VTZUJZQWFoUHRtMzF3UUs5bDJQRDhUYVVXTGZxWEJUKzFqZjh5cEhOSUlZMGFGelZ2aXJMNlpFYW5ZcHFHUFBzcFdiNFhuZ1dzZFdSSGUxcEROUk8zQXIzY0F5SWpnbldnUVBSejR5dzJ0TmNTSXovckNOVG9RT1BBd2cyT01Gd1pDTnJwWTRYMnNDZUdrSkRlc2Fkc1NyUnRZeFVRSVQzNjJUaER6dEVlVm5QRFpwYTFtUGVjMmVyZGdYalhCZzNoVzQ2SlRSNGVSSVh1Vmh1YlVkTUxRRHhsSFEwYUNYUHFET2UrTHRwRHB1RU0xSk9oK3dtT01NVFpYdi9nSWRmeDg5UXhGSFhyaW4vbkdnL3ozbTJiVHFVYTFwejM3TjNSUzJ4NVl4MFRrZWtWTXgrWnRvRXRTV0p1MC9DOUZyMmVwOTdRdzZnclFrbW8xNlpYMzZMaHR1Wi8xOFBMK1lyMnNOVlU1V3F1K3NlYlNuMUpmMm5obkNlK2V4RFJraGI3bmo1RURzSlJ6ODVwMnJKQ2V4d0tzY1JkT2VDUU5XMXQyaW54WDZUenNYenJidFFCcXZLZU5lTXdLc29DZ3FaanA1OTVjL1dxU0g1bWJJOHhNL2xHZTBUZWM2ZjBSVS9UWWlUV0lZZThnV3NQTldYd2Q1WXVHWDFlRlBHa2Z2MDFHM2svRHovMlFHb045VnNEeUpyNTFXVjF5S01OMXg2cTlraVRKRlM2SlhVSXNwK1k5d2kyUHI5THFCQU5HMFhJZEhoMnl5WUdrSCtvU1MxYjdZRmRFQXNtM2pIdm9Vb0Q3Nnk5SEphdC8xMkhOcTdmbGRyVmlRR01pcmFhWFZCQ08zL3NSbjNYNS8xbllQc05xV2IvWFZsQnBic0FOelJ2emk0REszUGJjY3BLSS9JZTVuUnEyODdybGlUZnJSNFpNMW1BbEdjY1dIUVgreGtITWlrVEtuYS9hZkgxTnBTZVZxckpxWTZhR3hsYkZoVWxnNVY5TG5QUVVKKzl0SGFtK0U0S29kSHJycmdFd3lPejZxaTVjY2xlRVVWVEJsTzY5RVMrSWJRcHc5UlAxSUxvQXIwVS9HeUwxQzZERTBwWFZuOGdRQUQrd1pFVzJuRDVnWTF0VGNsNDBOdTJCYUZLdHk1aXZpU0N1N3hLdE5BRnBneGNnYW42aWlZMW5ZMVM1Q0xMUm0vWU1Bc0NCWXZVb1lFcGE2UE9HVVdFT2p5akd3VTkzTktrVmd5R1hhbXdiT3p0NG9Cem1nazJWcjBwL0RwWFpzMkZBU0xDcWpJaVJyc3ovRGlNcVUwTWZSdHJyTWxnQ1BiZXlJYlo5RUFSeitDSFRHYTBRbFhhN1FScGREWitlTkU0NmV3MHJBMHN4QUJ3ekVhWGF4NmViYlA4aHJNUkxCdUs3N29iTnBoa012clE2ZGNEZDd6NFdXQWIwYmVyNkhKL292VFh6UndOL25zOHU3VmtmaE5WdWN3czRHUVVDa01LYkYyMUJSWVEvUzBSRmh0QWtFTkQwY0M4YWtZbE9UbGsybWhDYk0ySXlXdFJ2SVdpVHd3cGJRTlJONzJvZ2dlMndnTFpUL3g0UHF3ZklXendCTEZSRXNRSjVFQ0tvNjNMdWZnQjV3M2VlWDRuNUMycDRpL3g5SVNOUTFIWmdBM2Iva3ppSGFEaWl4dEpHeHdTeEdnYndsOGRxejZmOHE3Ym5FWjFoWkpaWTRXNkNjWkErSWJoUGVOZ0sxWlgwaC9ZSytqZXFycUZWWlI5K2xpcGQyeWRaZmNna0hPWS9KKzE0aDl2WWRiUUpqcmRnOEJKdU0vM3RkczQ1SWZrcm9LTlRDejVhYlF6ZHN2WUo4SVZSQUtzYnlHMjQrQzBYWTczNDEzNlkxWEg0dGZQL012WEpDaGptTmh4WktYR2JLaXZydzQvc0Y2TVlhS05lMngyWWxoM0lVYk9OaU9XTi9sUE55U3ZJOElicmpLajJjbFI0SktMUnUxRnZITCt4cXVGc091dGk3RHNVZEhVMUdqYTNTYW1vajBiVWd2SjJrM044KzF1Z1RQMmNvcWJKRVM3K0xUelNFdk1HZWhMeXNhL1pCY0h5WGNleGZueE1aQlFQcE5ubittanVGUjYzSFc3Vm9SY2FTbWhoQmJjQm9KcFRBL1djbWNZaGtVd0hOQUUrU2JJMTYycnpYaFpxZmJTaERsZ2xXeGtaMDRzSy8zbkFCOEhLb24xZVA1a0V3b3d1MmRFK2duM3MyZVZwYkJtN2NuZWlNMmQxRmNxa01KcVRicTNXSk5kY3dqQUFXWFRVdkRidnhUN3lCd3VNSVNjSmxUb0JIOEU3Yy9UeGJncTJTWGpwUEh4ZGZvVGFRa2RUSTd6RTkvN3VITmVwZnNjWHVid25UNGhsZnJ3bXJoeit2UjJpcEZKK08yS2YvbU51QWxWUHpGVVVBU1lIZjcrWEtiR1V4Q3JwOG5qS2ZSTUVsbjRhQkkzemZzZnhnSE9TUXE3K0tvQUFBQUFTVVZPUks1Q1lJST0iCn0K"/>
    </extobj>
    <extobj name="334E55B0-647D-440b-865C-3EC943EB4CBC-17">
      <extobjdata type="334E55B0-647D-440b-865C-3EC943EB4CBC" data="ewoJIkltZ1NldHRpbmdKc29uIiA6ICJ7XCJkcGlcIjpcIjYwMFwiLFwiZm9ybWF0XCI6XCJQTkdcIixcInRyYW5zcGFyZW50XCI6dHJ1ZSxcImF1dG9cIjpmYWxzZX0iLAoJIkxhdGV4IiA6ICJYRnNnS0hoZmFTeDVYMmtwSUZ4ZCIsCgkiTGF0ZXhJbWdCYXNlNjQiIDogImlWQk9SdzBLR2dvQUFBQU5TVWhFVWdBQUFPVUFBQUJUQkFNQUFBQ1NkTjFOQUFBQU1GQk1WRVgvLy84QUFBQUFBQUFBQUFBQUFBQUFBQUFBQUFBQUFBQUFBQUFBQUFBQUFBQUFBQUFBQUFBQUFBQUFBQUFBQUFBdjNhQjdBQUFBRDNSU1RsTUFWTjFFbWU4aXF6Szd6V2FKRUhhbVE0UllBQUFBQ1hCSVdYTUFBQTdFQUFBT3hBR1ZLdzRiQUFBSUJFbEVRVlJvQmIwYVMyaGpWZlNtVGZOcDg5b2lxTGhxUVJSRjlGWFV4YXpTMWVBdVpmdzd5QXZDN0FaVE43T1RkS2x1VW9YQmhVZ3FvdUJDMm8zSUNKS0N1RTRwZ3N0MDQwSkJVdVBFT2gxbmp1ZWMrM24zODlKR1NIb1g3NTU3N3ZtOGU4LzNwUlZDamR5akdwck9YTGdheXEyOUd1SW1pb20zZlhGRjJQSlJFMTRmbmg1NEV0dC9lWWlKTHd2SjA2N01lZGh6RVZOWXRRYnVRWnYvVGtHSkp6SUhPemFtQW9HQjdlMEp3ZDBUVzFBVjNHUGJlNU9EWitBb0ZSWWxkOVBGOUtBQy9KTUtuM2R2T3QyWU1OUWZwQUk3VUU4WFU0VG1ZRjlMaitDMkJxYzdMNlNYVzRSNzA5VmxwTWVuR216QnVnYW5QSy9Bc3RMUXZwQklJV1V6c0NGMWxpN0tuRUlzd24ycHM1eGFWaUttOTR4Z0tJWDNZSFY2V2p6SlRXWFFmaG8xSHNYa2wxV1ZmZUlMeWdoMGdpWDRtNllTbUtDaDVYUkhHYmhvNXVVMFhWMWErZ0p3eWwyQ3FiY2xXcU1RQmVDK3F3ckhLVzdxVU13MXRIdEJoVXdlcDhrZHlXNFFLdGMvSG56S0ZOZmp3YnRqbi94Vzh0cmErY1FkdmxVd2VWZHhmQUNRY0k2cXdGQUM1NHNTNGtPNEFtbS84K3VkRVR3dFNucXowcW9weVFJOFZZOXFkQVh0cXdmaTBwZzFaeFl1aTQ2aHJZRGQrcVN5S1VDeERjSnRHeWRFalhxalJYem5Jc1h0OTJNbTQ5YWZKRS8zTzNOZzFMdkNzYkxnWlpSbHhKaXR5ckJPY0FMTDNSMGg4akJlOUViSk1sVXFmYU1OR05XakZ5bkx6eGxDVWlWRVIzNHIxZUFKU29rcllCbUo5N01mUmVwdWxuVFZ3RnZtTU15Z3hVTVFvZE1NRlVBNlh4K0doRytQZWM3V1BTVEcweDFJTlUzZllFYjdJdUJSR3JxTVN2UTg1ME04TG5BMlRtQzhMTlhlUi9hcTBaUjRsMmRVaWh6Z29hcmtTT25vYkVpNER4eThiWUROZEhNa1ZDSTdpSnErVzh4d3FoOElPRXBrNlk1N2tHUlBrdFhvZllSNDI3MzVRSVJDNU5sNXpPa1d3SGl3ejRHdnN5KzZ6blpPOVE1a1NDWi90dTV6WmEyWE1GSW8wbW5DVVlUUk9ad3VyaWFycUNRV1pXVk9BV0ZWTGUxK3BxaUNxWFdNS0hSSm1uQmdlRzVMU0FSTWdPbTk2VFRVUzF6R3VlWUVGbW1NRHB2dXV0UzBLVFdoQXg5SkNGMDBUWWlNQ25YbTl5VXR1bGRRVldzam5WRmNxaU1idXUyYTVPNms0Umt3QVhaOGJlZWNrc2UrSjQyaFdIVThQTjFRVUZPN0xkNmR5YWNCVTRKdDlhNDJnaU5qaHE3QUc5VlJPVlRScGVuRE9EQWRmdDBWTTFwbmoxemFHNFdIUElTN1JIT29GRytIWjhBVTR4bXp6N2xpYk9NS1BtT0ZBYklxdDg4SVR5b2VHeVBzaVNuaERQR1pXMHZtYXM0S1Q5UzU2c1dLbGhhSDRhbTNSczE0TlZ0eXp3clBrSGlremlqMWg1QnJCS1p0M05ZS3o1Q1duTlBOUTRvbUt6eERkaGNESmpXbkozWXBlRVVwcWhzR1A0Y25GY1QvTTdCZ3FHeUx4eGp0REhpRG05Z0phRkpMQTRibnFyVWNCOFJpckY4ekhwMndxSkhmRjYyczdJTGh1UzRWTGFnVU9udnp6YU16VmFPemJrZ0NQTXA5Q1dVd1lmSFpFNzJzSmdzdHNpelplc2M4UiszVDNVRmRvcktmZURYcTlVeHl5R0xDelRXL0g1SUMwU0lIRXVydjhIeDRJczc1c1F3RDVFaXltSnFXeGNUOTBJd1RpZEZ6ekJlYkJqU1dndHI3V0I0ekRDKzEwQk5Ud3A1YzRZbTNHY3Bpd2hlaS9sYTNCa1RYaGRmeGlUNTRoN25FN0pEUHU0QmZqZXB6VmVLZi8yUk5BdWFKT3BmbEFwM2hpS0NBaVpEY1R1TmhXU3docUtrL3hRbGZSaldnODlJYlpyQ1V6Mm1jcE5NTkJiSFJ3THRWcjlGWENjbG5VbVFvR2MrMHhTdDZOSUJEQy9tVjUzVldlYSt6VFh0cCthd2luVG9WNytOalhtT2lSSVduejhTVVBiYVFzUVBpT3NDRzdDZnFUTHJEamxGQjEycWNtcWh6aDJXWWgva3NLbXZEK0V4TTJtSXBiZTNqaUt2eEFRdnduYkxub2J6QmlFeWVLTThnMWhoMXFzNkpsalR3dnZBeWNIVFZKUVZNdk52aEtPN3FXRVpjbnhuTEo1Z3REbkFaeFp0TVdIaUdPMGs4ckJwdDFLbHVYNk4wVVVUL2tMVTdZR0xLSnArd2FyMXhBMUM2YUs2aWN0TDJndkplb3NZOFE1TWNIUlRzZk9ZZytocDNlRkh6aW1rNVBTWm1UVGlpbHF5NFc0VFBoWGdBL3c1U2daT0Q2QkhZbHlybzJiT2JSclRaME9zaFJTbUJHNkx3MCtDYXZtU2ZpYVNnQmVnQ2k3YXdCMkVZdzN1SS9SWUdDWHhCWkdxNDN4aS9ELzZnb0hMR0w0Q2Y5M0RVTUFtSmZOTHJXQmRsQnBwMWtzTERYdzVlWkVtM2tqY2tvT1R1V21ablZLQlRYTDhKVC81QXZyK2xlTERaMnRDZ25Nc3E0Qklkek82MnUrSWFaS01peTlZMkhuM0pKTGFBQ1Mwa0MxN1hDaGFIMjE1ZytOWHR0U2o1UHFSM3JiWW1ZRUxmWEdlNlhtWlhyVVdvMmY4SlFPVDhXRkdFcHBMaE9tREN3TjVpdXFMbHVJb3huS3BFbEhzODNjaTczaEc5cjdiUXBiYzFWY0JVMEVYTUFKbzBhMjZTTjFEVzFtUHVXRU04MStBYnVXNVpMaFF3NVkwZjExSkhjK1JZQyt3MzFvVm9yYWFvMWs0S2MvQXIreloxR2NRMEZqRDF6QjJra0MzR2dkRktXNWlnOWxKa3pZTDVOeDBaT3hqMGIybWlrS2xyVGxlUkNWS1RaczM0MHgrK3R3a0NoQk9IckttTGlTbHB1QjB5V2Vrbjl2T1lJNDhXbkQvS2QxTjgzcTNadTZBY3NXL2w0WUNwb3FLVHhGVFB6UW9sc3BMcXgxaHh3OXdnTDJNMkhlZlRUVWJRSTJUU0xSTnU1djBVWmRnTTBCNkt2UDAzOEYzSG5QaWxSUVZKRnhmTkZURForVEllbFZRMHR6aUVyM1UwRUU3K0lHUjJ4Y29HdzdPSlhZcDhwb1hVdlpDNllmd3BGZU5CdjczeWtZWHB1RmNyNXU4YzBHNFhYcktJaEhDWmVvNEpjK0Q5djRMREdTNW0vWGVNNHZ0MVVlckNiVllkTWpDbTdhYkx2bjNUSTFnc2RPNHJhOEhnenpCOERPRGxzMVRtWWQzaHFveFRXeHdPZi9FT0ZzOGZmYVN6N3Z2VnIrdkdtME04bVVVdU9OYWlGVHFUMGVGTGFZV3hzYUorM1BGSko3V085R2ViSmJCdzJWcE1BWXh1R0tIL0FaR0hIRXlLWDUvakFBQUFBRWxGVGtTdVFtQ0MiCn0K"/>
    </extobj>
    <extobj name="334E55B0-647D-440b-865C-3EC943EB4CBC-18">
      <extobjdata type="334E55B0-647D-440b-865C-3EC943EB4CBC" data="ewoJIkltZ1NldHRpbmdKc29uIiA6ICJ7XCJkcGlcIjpcIjYwMFwiLFwiZm9ybWF0XCI6XCJQTkdcIixcInRyYW5zcGFyZW50XCI6dHJ1ZSxcImF1dG9cIjpmYWxzZX0iLAoJIkxhdGV4IiA6ICJYRnNnZVY5cEtIZGNZMlJ2ZENCNFgya3JZaWxjYkdVZ01DQmNYUT09IiwKCSJMYXRleEltZ0Jhc2U2NCIgOiAiaVZCT1J3MEtHZ29BQUFBTlNVaEVVZ0FBQW1jQUFBQlRCQU1BQUFBbzZMMndBQUFBTUZCTVZFWC8vLzhBQUFBQUFBQUFBQUFBQUFBQUFBQUFBQUFBQUFBQUFBQUFBQUFBQUFBQUFBQUFBQUFBQUFBQUFBQUFBQUF2M2FCN0FBQUFEM1JTVGxNQVpydnZxMFF5emQxMm1TS0pWQkJoek1yN0FBQUFDWEJJV1hNQUFBN0VBQUFPeEFHVkt3NGJBQUFRaVVsRVFWUjRBYzFiWFloa1J4VytQYnN6c3pzOTB6M0VRTlFIZXlTZ1VkRGVHRFdKWXU2QTRFdlFIbGIyd1FlWklTWUdmT2tsUWQ5TVR4SVV4SjhlakloUDlyd29Rc0FlV01FZkZtWWdpaStTSG95b0lESXQ4V0VURW5yZDNqaXptM1hMci81UDFhMzcwNzNkbWJrUGZVK2RPajkxVDUwNmRlcmMyMUUweXJYMHJWR29qNW0yZlA4eEQwQ3A3Mzc2Wkl5ajJDamFLOFhvcGt0MW1tMU1WOEZrcFY4NTdFOVc0RmpTNm0rTnhYWmNUT1g0QjhlbDJ1cWRaOHUyY2ZLZ3loUHYrZjBINDIweXNPWlJuN1NPQjJ6Y09oNjlCYlUyR0w5V0NmVVN1MGhheHdJdXNwVmowVnRVYVN5TTVpeUczdldpek5PaVcyZjlhWW1laU53di9lbXpNTnNPbFhXR2JkSG1IY0NWOTk0M2ZPckhJd3VveFA4Wm1lZWRab2paMEZGWlp2OTEybU0zNXVxTXRSbDdkbFFCODhjZklIS0h6TmcxbDZaejVMWnpXNWVEcmxscHNHZjcwWnN0OW8xY0FTNUJ6ZlY4dC9Oa3RNcU0zWEJIY29ydHVZaWMxbm4ydnhERkpTbDNLUjR4ZjZpd215RnhKd3BYWXY1eUxQbUk3UEgramJGUURKcUwyYjVnVk1iTEZrSjZUN1BicEhVeXdkT01YZlZHMWo3MEVGbk5kMk1qQ1MzUFY3VUR6ekZsdlN3cHBLL0p0a25yZU1EU2k5bDZ6N0JFVm5Rd3dsTyt3Tmp3NVpDR2xnbm5uZEU4dDM0Q0VvNm1GK2I5Qnh3a0hlVU1PK2RUcGJRckw4Rm1JVCtMempLMnBwaE9zVkU4ZCs0a2hMU0RuTDN3Z0NVcUNtZjF5a294bFVHWHU0d2RMWnNtQlU0eG94ZjIyNmRkMmZETWFINlpMV3pjM3BxYmhTWEU0TGw5WE1YTDNQeCszUzQzR0R0TXNVZlBHaDc3OHpuTmtuOGZzTTE4b21sVDVCbXQ3YWRwR0ZDamtHdnc1UFhhV3NyNFkrSXdiVFpDcGFjellzS1Rvdi9PMERsR3F5VFNOS2hiTjBFOFEvZHNpN0hyR3lrRXMzUlA3cklSanJQdGs1RGE1aGh0S1pHbXdReFY5bmFLTVN4NnFjM1l6UjNiZGlFa01oY05wcE9NQUtiUEIrWkcyalY4N2ttMWM0eTJRRjFDNjV4aHVRV3RVc3pZcmI1bVNOeXJ0TjZFdldZNVFaR0NXTWhYbmNJNVNYU08wWkNtV1pmUWVrdDI2OU1vNy80YWJQYXdoNk5OMkduYnRKdlVnZ1liQnFxanhMK3dpQWxnYzR3MllJSEFpLzF1STFQMUd5eW5ldEdqWXFIalhLWTQwcm1lT0orUXpuY016REVhWEdJdE9aWjI4R1JrNkg0SG0zM1R0RUpBaTZiTVZWYjhPTmtMT0g1SXdYUnhPVWJyQm9OMEkzRzBvb044SERiN09rVWtZVkRzR3l5TXBuS091K0tQQjZiSUVBSm9lWTRQamczYXorRzVld3RYbXk3ZmQvUit3WDY1ZmZSNVgwNTZPOGRvYmI1YnZYSGYwWWY2VkVRdGE1R2NoMFUrUUttVE1OWTNjZUJUMkRNRXpaUHNJWko5dkJBNjRGRmpnK2RKOW9BOVZpMnFseGtIWHEwNXFWOWpIbU1zWmpmUVdtUkRDZWllN0h1MjBaQ20zWXAreFNVNlJhd21TVTE5OFNnRnNVZDlwTmRHbWthaUlqWWJrYWpOc2hlam10a2dGdWtLMXZ4ZzNOQXc3aTVIUjlhZ01HYm5WUkNoOThBU2UzYW4wdVdycG41L1B6cHZWSHRreVdhMjBaQ212VlZpRC9mTEhVWS9CS2dHUzJSQ09DOEYvVEtweHNXZ1NFZHlWQmhOT0ZVVHhjcXFtUTc0MzdiTGhSWXNTWEV1aDhyRE1lYXNoVUQ0dTd6UWR4WXpkcHFYRE80eHFnbEpHTXcyR3RLMDJ3M3V2N05zdUdNRm5DR3J5R0k1bEZvS2NzaHdSbmVOeGsvdmxSaGg3b3c1dGUyR3NyY1pKOWx4T1ZDWUUyOHZ1TkVLMVNrWDVTUEZiTDkzTVlyd3FESklPQ01OTjdLTkJpZDRiaWhpYzUxdVc2ZForSmhmNmFXVmdsemxHS0JyTkM3dU5JOEFWU081NXE1RUtlQ1VzU2x2QzQ1VG1nTXpjWlZqSyszUUtZYjNlRmROTHA0dSt6WWZ6SUVLRWg1UnNKbHR0QUdlVG42SHNDNENwaEtCaHc0Snl5Z0Z1ZVE0UlJHanphT0YvaVozajEybWE0eU5rSTZxRTFzRkI0YllGOUpuZEI1K3FaalJ5bW92NnJBaG42NzZ4RHp0QUo2RFdjQmxKcFEzTUtrU3l4dm1Ra3hOTFFVWklnSGcrWWdBWmJUNkh2cldqYWxpeDZrVS95NmR1c2pscU9vZ2lIVmFaSG5PcTlWWVkrSW9IWnZFUituS3VHVjdHc3dnNGdRUE5pU3pRdGhZUzhya0FUMkFUaEpHU2FQMW96bGh4cTVlYk1oS2VDejFyblc2QTNrY1RUUENYcUdOb0haT0N1L0lnbjY5Nko0THJteWp0YzFBOEp3cjVna3dsOHVtWVlBcVl3VS9VT1JHNnhzKzdtbjlhRUhzb01hL2ttL0JPSDFOcDhHOElUbE1LTUxEOXprNmlnYUZqbVd4ZW9TdTlJRGZPQ3RmQ2tyN3pUUWFVaDVkNmtJWVV6TURTWENEdmFUQXBaaXg3eWZSQVl3MGsrNlFyU29TRG16U2pOOXdJZXhkbFJEOTdXbkg1MGpCQWFkWEhIVjJwRWhueVB4U2JnZGUwbnNaWEV4MGZIbkg2YzlxWkJvTkk5SkZWVHdFS2FLRlhmazFXSzNRVndaSm8rMUVUVzRqVEkweUZkSzBGVFh1dWRaSDlSTjA2U0FFaHpVdTZuZUtiREUwcFZxRXZzL29CQU9CV09QMG5XalVLT2VlYVRUN0REd01hZnVCWDI5VWpxZ29LclZSRWVwN3lFQ1RHODNPcXpSaGJ4dUVNTldxcE4rMUI0SmQ0KzRvdE4rVzNmeFhjRlExQjBLR2NybW9STUt2SXIvbmNNc3lDcWlxZkNBVVBJbEdqMHMyTTQyRzBINVJjUUhVWXdMRzRsMmh2RjU3cSsvaUFxM1FSbkNlVzNIZDdEQTFtNloxN1Q3cUdFMXdIR2dPN09qYW9MTTZ1Qm5WOEVmL0pMdXdKM3ZKYWpMa1JLUEJVU0RUYUFNYnV6Q2o1T3NDeGphcEVBdlAxck9xM0pvdVpEVFIxMkE2MGpSTTdvRU15bWl1RzhOb1VZWURNamNWc3FTRmFDS2V1WWEyTHQ1UFZwTWhKeG8xcnZMRUJYdDFoeGErY01HdUdVRnNwcEh2U0hSNXhtUlgwR0xsZlE1UGUzM0R4U1ZhcnRIZ3hEcFh0Z21tMlVhNSsyMXJDUzBkOGpRQ1BxOGlXWlVac2tXOWV4bXFPbFNzbUpZRGtOVms4RVNqeHIwS0NTbVhseHAxelM3T0Y0N0syTGlZZEtORi9GaHd1S1oxaGU5WUxTU21XYU5ocVNnbE5OS1UvMkdrSkl4bU9UREFmVVUzWXp4VE03YWhjRk0zM1B2QXJpYlRRVFJxSE1TblhkN0NiNWxkUE9yWmtBRTU3Y1NNYStFNCs0SDBTSS9mb2ltRUpVRktQTlpvTU9hbXBBdW5hVkhDYUpZRFd2dEtoNDd4cW9sYkF3cFhiSk5DQnpvb1VtUVNQaDFEUlBqeWtsUGorK0pvZHRXS3l2QTBXQTJsanFObFM1eUVlSlZqdzZCaE5KVmhWYzJzd3hoRW5TRk54RFRMMFRMaE1HcHVHZ1lGckVQaG1vK1U3YTZKRGVIK0VEWnJJN0NwSnQ4dnpVWUtNYkgyaUpESUtFSlJiZmpUY0pmQXdvOWNvNmxNNmNDZ1NacEc1VGk3Sisrd0hEWVBqenJibElmRG1DV2Rsdmxkb2pidEkzUGFXVWFEcXJjVk8ySU1mWm1TWTdTSWwyOWZUdGVNMlNBVER3T3B5RjAzM3JMcnFET1NFa1l6bXlkRW1raFdUenJWMXo2Y3hBbXBvalp0NUJjRXNveUdUZTZjRXVNdXFOUTh6U2psTHdyU3YzeERJbXFpTnEraGFUZXc0ZURBK0p3UnlRSG5STUFSeHQ2bzZlb0pydWk5bUJQa1hhRTBMWThuODhDT1lMT2lCQ0JycDhtUDdVaFQ4RGpzOHJtMFRyN1lsMDBuakNielpwTFVwMFNhSHMxN0lNQnlrQWt1ZWR1WlVSUUNzQ2ZkRHVFemNWbWVobld6cDVqeFlDb2Y0Z2o0OUtycVNMM3hsNStwTC9KYWRQVU50SlBBbmZVRGhENVdncW9EZWl4QjIzSmdyS3RxTERQazZLSlE2VGM0eG1aNmIwcFBsdEZnS1IwSkR2U0RDVEdJY0hzcDhpeWF2MlpQSzNyMHFJQ20zaW14WmFwd2dGbFJLZVBzdlE5dVdabE5HN2dFMG5MQTh0cDNCMWN0UXk0RXZtMUpWRnFWZDFlanhIbS9XVWFEd0w0aWI5aUpCQVpSVjQvUUUwZWJyOFdwUlEvTXdhb2hSZU9pYUdEV0ZkYmtySlg2WWV0b3g1QU9kUFJUR0VTTkZRbXUyeUJZVzFXOVJXNVF2aS9wbEswOWpVRVpPVVpUUEpoNWtzSkhlS2Exb0RRWG1WNzB3SFJJTzNHR2psNnJXR0piVW9JNUVGNjVIdEYvcUxqdkNFUlZaRTl5NE9GM0pCUzFpNHhOMFdKcjBZN1JrU1B5TkdvNjU1NWx0Q3JUd1IrSkZUM1BJWlRvRVRyQy9NWlNLNlhvQVE4NVo0Z3hiaW10YWh6WWJFRjREYkRBYkl3NjQ5Vyt3TEVsNWRSTWpqcXJCMjBVQklIS0JZRnU2OFE2YWt0Sm5zWWdiNWJSN01zVVBPUWpoQjJPUUZvWllGclJ3d1p3TUp2MEVpYllsOElHeWhnbEhCWG8xM0F6WmhvbEhZeTdMQ0Y0bWdTaTVNbFRkYmkzSHZza0VOaCsxVjQ3Tyt4ekFsOGp4eVd1TEtQWklXSWUxd2lyKzg2V2RDUkFYdlM0dHBOQVk3bGI5ekZwS1phbjB0SlJFZW9NY3E5VFpOK0dzZnRVR0NaelM3Wjd4bWpOYzVRaURVWmV4NDhobUg2VkZjekxuY2ZYR09UUE1wcjVDS0FTYTlGU0JuMk9vRlNMNUVVUFVoN1JIZVE3Vyt3cUt0R0FDZllGQWZSSnY2bXQ4RmVoSnRYbmpyR2hSZkE3bm5sYnRIblE3UXNvYWkzTGUvYnZMaGhBZ1hsUzIzUnRVekQ0R29OU3NveUdJZllGRThaMmtYSVBpSjlRZkFoRzBVTU5pL1ppekxxSnRHRkx3cGdrQ1NGVGxZdW12WStxdGtuMVFXV1dvK1NBd1RjRkJGWmxUcjYrQ2x3MVdTWG9hSGZRcjQ0VEdrT3lzb3lHYUxNbWVOYlpZWjh5TitsejBJNGcvSk5ua21nODVMTENEa3dveGlTdENDVFdtakIwaGNmMFdDRkZUMTBuSmFMRjR5RVdNSzdtVGNiMkpCVHdhOUhoL21BQlFFV1ozYTJtNTRvODBDYzF1bXl5bFdtMG1od2lIa1orbTZBRjFNamVwM0VqM3R0bVoybllvNUdxL0NCeXlTVmQvbzdJQ2VGdSt1cDVtdGRsM0tqRWUwcGdPZGFUb1ZuQzk0NllvSm5yeU5QN29LaTBWd1ZkVXFOQWV6K1pScHVYODNqSmN6VFU5S1FLVDlZb3pVczZoOEVLMjlLTUVsbHBQS1RQQ09qQTZ0WGR1Szk3UHE1VzlLOFBFZnJFaW40bHJRUkVoSEJ3bDJGQ29zWW1zc1JWQUY4azUxVlhJem9UVjZiUnlqSGZZVXF4OG56REhKdTFaVkNqQXZEZVBjSFRKSHZNWEl6dkFjc3ZIZUVUbGhVdGNLQ3RLeEJWUDVwMjJMV042Ri9zbVFpOE9PbytabWRBQ3dqZnovS3ZndjkrMU1jbmI5ZjdsVC9USjNRMWh0Z3pqUlpkd2tEd2Q1MVB1Sng0NEw2TEdhUDFGV2tzSEM3MkxQZS9HYjRnWlZ1N3hQdWNMeEhnZHpUSkJtTzV6dFFucEs4anRMZUwvN243RlRac3N5OUF3cnZZa2JDM0dZV3IwYUFKa0cwMC9OSDhLSG1BUE92bDVVUmNjUkNpSDk2SmNHWndadVR5dmV5NTkwWFkyamEwcEpZVHhmQnhvZTVROThxUG5tZmZFOVJ2L2lKKzZHZGViMGJ6TDA4Zi9WeDAzeFYvVEFLSzJOVVlrcEJ0dEtqOHgvakJ4RUJtU09ZVWtsa01Od3NmZVQ3OEh3MWJ3VTE4TmhMci9MZVlrakdvQ3BSd2Nvd1dWRHBndDRQNEVaSGx1NThlUHZXSEVKTXA1WXF2Ykhjb1NlL085eUFxTGdCamIzRTBCa2pHTVZwSGw2QUM4aWFCTW9VaENITS9HT1V2cmE5T1FrV0dERjlqZ0hRY283VnR4QWxJSEJ0VithcGl4WUZnUlV0WjU5dmwwbmQxRXpzQjJsTzlmSTBCWmJWaXB3N0tXWjdFUGtBRktyaUx4RUZjVGJJUE5QZyt3RS9SNnBxV2NpMmZ2MWgyTmRvZUE2MnJWNDRHa1E4czJCUStuN2c0QlhKS1ZYQm82SEtOZUJ1eGpVUFNwaFhUblk2Ykd3VTQrbnNhVFpjQjVqOWp3S0xBd0M2ZW9peEY2QTcwMTNWSUF4L1JEQWh2RzVqOFpkM21RVzNGTnFZQUpUVk9SRWx2T25QZDBLVU5VeUhDYVBHbkpiZ2J6YzBXUTVXbWlUeVhGSkxVT0FuaEZUOHAxMExQdGxud0dwcXZQelZsOE43U2hjbU9YcVlnRTNtMFc0dHRlMmVDb0xEeGtRR040d3N6bkl0cFdWbzFhRElnYnhqZUxBQW0zK2I5V0oyci9DNnVPUjdlMUNzUGhWcWZibm9iMEtnVTM4bHROKzIwam9KOStIcXJrTHFHcUR0RU9POVNWNm9Qb3dVY3E4bTE0SnlyU01lRXdLVEdDUWh1cGU2M1Qvd3plUDIxWDBqckFYWjZYTE51VGVVS2UwcG5JbHBLVzIyeXVqM2hlMERqSFdzbzJhM3RqbVU1QXVhdjlYbTc1NTdnb3g4KzhCR0hqSmZDTmp6TVpKdEpqWGNzZnpDdGtGSnAzOWlKNW5yc1pqOW5qRXRlSFRtSC9DUjAxNHVGOVRHRytqb2JvdXJ4cVg0dWF5YzFRT1N5SGcvQmd0emlwcUw4dHlpbUJhc2VuamI5WjNVUGZYS2JIVkpNUDdaUjltNGRtK3B4RkMrUkhHb2Mvc253bkUzTGVpWWpmdEpTbXRQZDdvc085NkRZeTgyaTRxWkxWeW42c21lNnc0aks2ZC96VGxuekdPSXJqNDdCVklqbC8xb1VLRlNrN1dsVkFBQUFBRWxGVGtTdVFtQ0MiCn0K"/>
    </extobj>
    <extobj name="334E55B0-647D-440b-865C-3EC943EB4CBC-19">
      <extobjdata type="334E55B0-647D-440b-865C-3EC943EB4CBC" data="ewoJIkltZ1NldHRpbmdKc29uIiA6ICJ7XCJkcGlcIjpcIjYwMFwiLFwiZm9ybWF0XCI6XCJQTkdcIixcInRyYW5zcGFyZW50XCI6dHJ1ZSxcImF1dG9cIjp0cnVlfSIsCgkiTGF0ZXgiIDogIlhGc2dYRzFoZEdoaVpudHZmVDFYWEcxaGRHaGlabnQ0ZlN0Y2JXRjBhR0ptZTJKOUlGeGQiLAoJIkxhdGV4SW1nQmFzZTY0IiA6ICJpVkJPUncwS0dnb0FBQUFOU1VoRVVnQUFBY0FBQUFCQkJBTUFBQUMwa0dtSkFBQUFNRkJNVkVYLy8vOEFBQUFBQUFBQUFBQUFBQUFBQUFBQUFBQUFBQUFBQUFBQUFBQUFBQUFBQUFBQUFBQUFBQUFBQUFBQUFBQXYzYUI3QUFBQUQzUlNUbE1BTW5hcnU5M3Z6WmxtRUNKRWlWU1Q4YTFzQUFBQUNYQklXWE1BQUE3RUFBQU94QUdWS3c0YkFBQUpLVWxFUVZSb0JlMWJUMmljUlJTZmJaczIyZndGejdvTGdvS29yVkFVUWRpOXRQU2dKSUtOVU5HTlFsZFJjUmRzekhHRElsUlVVbEJFRDdKYjBZc2Vrb3ZnTFh1U2dzSUdGT2xCU0hydzVDRXh6VzVxYXZMNWUyKysrZlB0OSszdU43dmJiUkRuOE0xNzg3MTU3LzFtNXB2M1pqWVI0ajlTSnI1NDVQTHBoZG1kT3c3bmV5OS9mbUZoL255K1VDZGJZNFhHeGVjWEZzN1BGcndzMjVZTjg3UGVJck45ZXh6M3VOeDVnR1ZwaUo3ay9MQmhaeGlNYmlqMkRSc3JHaGpBcjk0N3k1anFiLzlPaGhQWFR4ZVlmKzdkS1hZazhTdnpqV2RXbU8zYlkyQUE0ZkVTRUwxUzBhNGZBOXVvYWxZa2NwNTNxOC93aEJpL3pBTjc1NWNvZ0t3QzBZWUJOQUgySDhNS2NkeXI5eDBmNmMvQTBFQUFUc0pReFNCS2dOMHlMSDJYcjl0czMrak5RUUdrejhHYW9sR3djemFLWTk2VXpmYU5yZzBLNEJBTVdSQ1NZQU16dVB4MzN6QUZGS1VHQmZBRURGVXQwMkQzTEZZc0ZXM09oZjU4cFozMHdBRFN0cmxoZVZMd3ZOc1dPMnF2WDZ1OU01bndrNFVXa2dNRGVCUUEwNVlUT2MvN3kyS1AzYklZSjNMQ20ya25QekNBNHdDNFpqeWhiOUFPRTdXdTk5Q1I0R1psVEVocVlBQ1BBTkdpc1U3SjJZRmhSUzV0TVU3a1lRRTRBa1Nuak9lcllLMTljNFNUY1BQYWdUb3NBQ2wxeVJxL3A3SEo3QnYydUwxY1RYTWM2ckFBSEFQQW9uWjRyTEdPM0ZPellqMXJhRWZxc0FDazNHeE8rejUwVVBhOG01cnRQa2dJY1ZnQUJsT1hjaEU1b3NtQmoxcVRxVkhISkE0TFFJRVozRkkrSnd0VHlCRjNGU3RTZ2FSR044Y2llZ0dZdVA5TW9YN3BnMG9zUTUyRUFGRERHTDRsVWpnUDZpNmx0Q2FkaVI0QWZncWZxTlEvZExZYTBjSE96VmIzeERJVUs2bEFrQ2psL2ZzYWppS2JkSHN6UDF1WVViS2hPaWJBZTUvSTFTOTlGT2o5R2FQangyT0JGOTB4T1N0MW1VNkxTUXZnY1R2a2w5Z2lIaEtnei9VSU1QRzQxTE43eFRqL0k1cnFENjk4ZHcxRGI0ZG9JK0ZHbFV6cU1vYkZTUUFydm9aQWtJQ2NMSDBFT0RxdGxEYlN5bXRLclhhbmlDT3FEOWNKR1pPNkRHSEdyQU53TW5DU09KdlBzemY1dDhoNGpXazdoRktyWGVJczBaT2U5K0tOYisvN0Rjb2FqQWtLQ1BPYVZQUU5TSHNSMmVyajAwdWV0KzFMbDR0Q1dBZmdVSkFvdzZCS1hIL0FPTjlvWnlVR1FHaDdtbFVBcUhLQ1RqY3FFSThXd0NqZzdXeTFmYmR1Y3JNQ2xORUJlRU4yQ0FVSk9ubW9UQlhuU0grY1cyaVBCWkJYQTI2Y1NmRWlLeUtzTTBybEpwandjZWJxejYzS1Q2cWpYVU9qSDg3SGFlUm9CSy9JOStFZ2tjRkxyOHB2bC9RNFMrSFFNdzdBZXNYdlJraDRIVkZpcGV6TDVXU2lzaStiTEpCTWRFbjdNblpWMXFrTGdvUzgzWlppRStHVEJFMnZQUEJqQThqYVdzSjBISUFYVkRkV3ZBR09pWXBxcG0xR3JTZlZKcWViWGtTVXJKWXlCQWJQSDZSTUdxM21BQndJRWxLZUI2OVJBYk9wT3NrWEVjODRBS3VxSDAvY0hMZ2F2RFp6eGt0WEwxZ2w3SWVXQ0h6MXFwS3g2aFQyWW1ZVG5NSFFvQzB5ZjdKb1Nma2toSG5uaEdVOSttRXBib2tEY0VyM3BXVkh4N1FjYXJYSENFR0pzdnJvdGFncnNhcHlzeE84STlNQk9FczZrbEg3RjUwZXlZRlZyN0hTd1pBYndDVlNYQkYwTGF2MlU5SlB1RTN1MzhGaWk5ZkwwTUd2S0VnSVFSQ1lRRjRhVVU3aXRiZUdwV3JmVEVYSXhUb3VXVU80U1hyVEhOdnRLY3RSYzZUNitJMlRVRkVoY1FvUytJVUo3QXdSb1NCQmpiekplZ2VJd0ZWbTJ6emNaakFGc3hoWXVzUU1BZXhvcW8wWGVFVUFWMUJ6a0JDOFNPYW9SemhJVUtzb2tRdWxHQW1HRzhCbFVydkh6dGk2UzlTOHlJYTdmbEJ1Um5PM3ZNY3ExQUY0d2h5YUFxb3BmVUpKQnhvVlk0ZmdhOTZiVmp3T2hlQVVhZUUxdzUxcG1JR01jZkplSUZWT1UvTXBwYjY3bWlKUEZWMHphZGtmN0JZb3lrdWpDbThES2pWb0VuQUp3U25ZYVFhNExialZ1dWhpZ01VbU00NnNmM2N2Z3dUNnd1NXRWRkZCZ2pYWHlMTTVKcHNmSExib2RVVEpOZ21uU01iTUlLMGpEQnNydHdCbXFIbW1xYXNqNitkbU1raWdiNEh2N2lPREJHdW1PR0xmTE5ybUhFSndpdFEwQWJ5Si9BSEZBamhOL0p4dHdwMm11K3cxcENaRnYydU9MUXliYU51c2NvbU1ialMzaG5pM1RZWU9NWWg0TmFxc2o0TUI5amlEbEpzdHFpQUJONkVURmxibGxoTnlHdzBwY3FKakdJeHpiV2pOSUFPOGlRUUN4UUpZSWo0YjVVWDhOc3JOVG9ramVzWXlISWh3ZWRHaThDR3RjeUxqQ0pDL3dYMjVpL0tWZ2JSZWduTzk3cUx5N3Q0UEVsQ0xGYmd0NlBLaVJmSGpSTWQxNDdaRUdlQTIzeWVFQWowK29FQkpXT0VuU0lhQ0VmV2pyYStvZzRRUTY3U2J0UW9Ta0M5NSt6U3NIVE5FTjRDVHBQTkFKa3JxZ2dIR0N0UThSVzZhNGhLTXFCZmxabk02U0NBK1VEWXQ4MUtqMUZEWWROTmxNdHM4cmtaRVVsMEEzT0pNMkE2eVpLaDVNYmtFSTNLRkl2ZVdEaEpDbERFN3VPRnU5bGZ4UzdEUGYrRmxmU25xWGFCMkE3aE1VTEx5ZkdUT2c1eFZoSkoraDJCRUhuRnVwb01FSHpsM1d3Y0piRW1uNU0xWHAzVGJEV0NOQUY2UmYzaGxqZzhjY3ludDZLbEE4KzJjbWJFVURzQ3RnNFE4eWZPbS9rWjdxMjRBMStFRnJVV2V5UTJsbVE4WGk0cnJ0aTdnbzlOQmdzNnluamU5MWtLWmY1TG5VRkd2dEJDU3pXNEFTN0JLaTU0djdySktNZmtpejNLcXBaczZCeVZXV0tjeGJQNnV0VnAxa2s5QnFFTUFkZ0xJZHpKRk1qTU54VHBYeTRDeHdyNTJ3NDBvUVlzMVk1TnRsT3FUUEY5ZGhMNytnTjA0QUxPcUJ5WEVNaHhRbUZWcmc2MmtsVXpYTmNiTW5qRUN5R01ab1JEV3E3SjVIVkxtL2pKQ05GWW1zNjg2MXFCTnp0dG9EdVFGMlY0RzJYNFVWZisyZFNhNERHZ0RtWXJ1a0N6cExJT0hYQytsS1BFNE02Z082eHphTnFTV3IyRy84UkRSOTRCcVA0aXlSNmZuVW5ER2NBQzJ0aHk3ODlVSE1CUVZ2NlZFMWxmczEwMTBESUJudkIycHJneGRMNnYrSjBuenVVZS9mSi9xRjFSckR6VVUyak9HcmRuYWNyUmVtV1BESkxlTTV3dGt2cEhQcDdWRUU5RVo0QTd5M3YwS3V2MEJWVGVKNEpKY0o5V3l2S1FhZTZuTHdSbkQ0bHVMVUNldkttQ1czL0Z1emo2a0kyUzVxVFBBR1RHVzgzWS92ajROUlR0Vm95ZjVvRVRuTlo0eWpUMVFtOEVaR3c1c09WcHYvd0UyS3NqMENSekthOEhGUHZZTC9SSENrOEZHN1lvclVRdk8ySGgwNUJtbGY3R1luODJyR2FSZjdQRVBGMTY2bGJtT004Z3AyT2duczk2cjUvNXNwYVF2N2F2Qlg1RW1XZ1lKTjJzZEFMb3A2MGw2Nk5sQTkrVEYvcXlNd3dNd0FLOS96UDhBK3plV2QwZlRTSzhYdG5mSDdmaFd4L3EwV2NXM09HakpkemFjTGY0TENFYi9uOVcrSCtVQUFBQUFTVVZPUks1Q1lJST0iCn0K"/>
    </extobj>
    <extobj name="334E55B0-647D-440b-865C-3EC943EB4CBC-20">
      <extobjdata type="334E55B0-647D-440b-865C-3EC943EB4CBC" data="ewoJIkltZ1NldHRpbmdKc29uIiA6ICJ7XCJkcGlcIjpcIjYwMFwiLFwiZm9ybWF0XCI6XCJQTkdcIixcInRyYW5zcGFyZW50XCI6dHJ1ZSxcImF1dG9cIjp0cnVlfSIsCgkiTGF0ZXgiIDogIlhGc2dYR2hoZEh0Y2JXRjBhR0ptZTNsOWZUMWNiV0YwYUhKdGUzTnZablJ0WVhoOUtGeHRZWFJvWW1aN2IzMHBJRnhkIiwKCSJMYXRleEltZ0Jhc2U2NCIgOiAiaVZCT1J3MEtHZ29BQUFBTlNVaEVVZ0FBQWlnQUFBQlRCQU1BQUFCSFdlR2RBQUFBTUZCTVZFWC8vLzhBQUFBQUFBQUFBQUFBQUFBQUFBQUFBQUFBQUFBQUFBQUFBQUFBQUFBQUFBQUFBQUFBQUFBQUFBQUFBQUF2M2FCN0FBQUFEM1JTVGxNQXV6S1o3MllRM1NLclJJbFVkczF1VzVtOUFBQUFDWEJJV1hNQUFBN0VBQUFPeEFHVkt3NGJBQUFQblVsRVFWUjRBZVZjWFl4YlJ4Vys2OTMxZXIzZU9LSkFCUy8yQXp6QXk2YmRRbjlBOGtLM0JGVGFtNnFWQVBGZ2wwWktBMDJkb3RDVWducXRrZ29rRUY1VnJWcnhnSTFhQk9JQmIybGYrdVFWRWo4U1FrNGZRQzFVMkJXRkNGV3FrOGF0bXliWjRUdG5mcS90OWM4NlhyVExQTnc3TStmTW1UUGZuRGx6Wm54M1BlLy9LQ1VlN2pmWVU0ZjZVZmNzTGZQNWZrT2JPOWVQdWxkcDh5TGRiMmpSNE4rOXlPL3JWYmwzNmxMdjlSL0xxWGF1bTJHcVA1TGREY2F2aWIwVXRKOGNYOHhRRXZhSkFVNGpJaDdzRnBRU2IzVlhUclFtbmhLdEUrSzJpZlpoaEpjdW11d1dtZHBtRjJGS2lKMDJsWXk0bklzRVlyMUxsd2xVTElqOWc2UXVpTFZPbHBTNFRueTJzM0tpNVNNQ3F6Z3Z4THNUN1VVSnI0amN3RzZDeXgwc1UrTHRhTkFxZE5ST3NoZ054T2M4cnk1RXB5cVQ2RFRxdnoxWWJMRnpxWlJFMlpzU2ZYZnl3VkpINHBnVzZOTExDREZ3c1k4a3RqZnpQdEhvVFhCckY4Vnh0K2pOODlJcDdhU3BMQWtLbDdKQ0RER0hJVjIzVThpS3doRE4vUEQ4bEhpVFh0aEpVMG1KUzlCelR2RDA3S1A4NUZKVW5COUdlRGEwZnViRkI3bFJkdWRNSlNyRVdmUVpmZUxiT2J6bUpndkt2SGlIeHpmZ01SZGFaS1VMa2oyeGM2YVNFSzRHTTVNRlpVa2NHSUFIa3hOc3ZJb3o1cStyM0VkMllpdmd2aGFGR3hZa0p3dEtTdVRVQVB1L2dwWkQvNmpPeDA3cjNLVGYySHljMlN0T0ZKVEljQzZGQW9RZEczOVBmQkZCYS9NRVBUdFJVS2FHUGNIa3hVcFBaWGVxRXFBNHMxS2FLQ2o1amdCa3l6SE91MDVsUzY3SkVjS2crQk1GcGU0YVpiOGh4VVgzb2JBZi81V21oVUNKVDNhR2dxRkNOeHFoR0pyelN1UEI4a0tnVEUwVWxNanc4NThhMXFZbWdna09XbzVQV1pvb0tOUERINit5dzNxZkhRQWxtQ2dvU1RIZ0p0S09zRGpzUG1XYlhNbWNheW56WXFLZ1ZQaEFNWlR5Y3p0eWtiR2xLaTRvcGNtQ1VuVVBGRktoeUN0WCsrM1hQcEhyVkcrZWp1NXpyZFdUYjc1NTV1U3FpbHFTcllPUHZIbHlkYWpqVTZkQVU0NC9kMEk4Y3BQblBXdEQxdWhYenJSZSs0M2hRTVlCNVE4aUJNcWpQLy83TldlK0NKYkU5ZjdCTjhxeTBUT3Z0eDRJdGZmUVMrdUJseVcxLzdQWjVUM3ZRSStVMmpkMHRKd1Znay91a3F4QmthV3hRUG1HTC81ejQ5WGlsb1M5RnAxdENoRUljV3RPNlZCUm5lS1ZmdXg2VzZDcmM1d1VrUkMzTFBwaUZYcHZVSnN2aVpZdkJDR2wwNEl2V29FUTM5TGxhWnBPekNlZi91czAxU2RYbFNzUllrTnp5ZmRkM0FVL0hnOVRJbENJcmpOVVdtRnFVcGJHQVNVaHpxY2g2NWdmR0t1TkIrSmZPZS9ySmJOZ1hWQ3lXZ084WFZCaXpWdlRYaUlRZElDL1cxenJlYjhXRm1VdjRWLzRzdWY5MEFLRnM1Uk0xSGxkWmlVb2NScW9tNTRGdGYyM3dyM1BBR2YzVkVvOEFyK0U3RnZGWkNDMVZodmNUSUdDeTlOdHArcG1nZHZDZXphVWtKTDRKdVdpNnUxNTMxdGV2azZJbTVlUmNzOHNMMThqeERuS0wzOFNYTEhuZndxRkxubW56dWRRMmtmbnhwaFBCQy9GQUZITzg2cE1CVnI2V0ptNDhTa2V5YmtDcUwvZzdPMVBFNmUzUUV2Q1NUaWZpODAwVlZDdVhhQ2NTWUZFaVdkdFRkZkdxcUw5ZTEzWXpudlc3UFFsRGNyOWVqQllzV1V0RXo1bHY4NmpQaFRtL3hqbHFMOUJaTnhGdmVjZGxqZVdlZHQ4VnErSWtoT1lIYVhSNXFpVlY4Sm9YK1ljZWErMnlzbFhDbXpyTW5zRTJWRFBhTGhDSk15Rit6TkRiYmhMS2ltMHh6TnZ4cTN2c1dJS2ZURFg3SVZzUDFDd3NpL3RrN1lQTGR0ZWM0TTdndTJ0Y01iemlwdHF5RmovQjFRZHJ4cDE0VnNVclVPNmVvWXZnM1VKMTlGQ1R4Sk1FSVcwSVNHVGtkczNPelo3aGRsME9qSGMwWS8vYXF0VU1Fd3lVelcyT3Fzc1pjN09GQ3k1clBqN2dZS1ZmYWwyV2pMQ2tCOVQ5OG5RbEp3T3BZeFFwZ0tIWWFjYWZrVU5wT2o4QnByVWxiSnBIVGdjbDFtYUpVRS90TmhVRis5eUlRQkI1RlE5SmtsblZRMjlEaE5MNzNUWllhTnNzR2txRkNnbDFROVRqUW9EUUhuN29CS0ROZk9DR2dPV2tyNXV4d3lyemFEcHJCOTRIWVZWVmkwakVsSVVybzRZSURsVGxXQm9ibnRDU1Zwb2x0aldGZGVVTVMzZGp0NllycTFTeDJjZFVhZVBWSVBhd21Ic3B6ZW5yQ0gzQmNVWGJUMy9TWFM4b1ZwYnUwZWxXaWgxOTJDTHlWTVQvYUJxZ2xkRnMzSVZlNHVjcHBLck5lS3Bja2t4enhEaHJHSXJPdE9xVzNyZVBHWm1pL1N3NWFJY0pzSlVWQnVVemJ1OVlvZ2JWTW5CbThHcTA5RjY2TzY0WlBPZ25iazQ5UTJrVUVaTi81SXo3OVE3TzlWNTl3WWdxeVpmQ3F5Z3FUVm1yRDdiRlRFVWxURXlXdHJDU3M2MEtyVkdla0d0MDdwQnRrRzVxZ01UZVRrMTJnR1dZa3dYQm00Y1htQzhVMENiRXFlODYybTlyQ3hsRlpFNXFzWVRVUkV0eFFXdXB3ZFdwTEU1cmt3cUloUFViQ0NmWnVKMkh4Q2dEZCtyckVFS0t1ekVVR1Nnekg0UUtHV2xBVUF4QXB2R2FHcG1UU1pEOFJkQWgveUluUmhJeWJqR0h5TVV0QVdBNktQb2VvQ2sxclpLaklkWWlRVmRwMVFhL1lWZU9OSkN5M2dPRHl3Tk05Tzh1aFJFZzBDaHRwUUFpblFUeUZ0UUVzM3ZNTlh6QU1wK2xhVlhRTE42Mk9tUlloYmxrNG5PeTBMTmkrSjNMUm5pbEg1NUFrVmFkZDVPQ3pYWlJxcENGbUo2a3pCNFJ3ZllqZHJkQm9HaUJRQ1VzenB2UWRFMVhhQVVhU1ROaHFWM2dJSnVRd29GVkM1YjlxUmVvZGpldFkzVzlaSzNiQ1BtR09IMmsybmRERFBwZ0lJSVJIbmFBYUFZNXpvaUtERE1DOU90Z3U2ZDNpblhVcUNPSGl2ek5LbDh3TExQNkJYSzYweGFqVyszY01zNFVnNWFjWG9qTFp0VlFqclFHbDVqd2dCUVRHUU9VRmFrSkZvK2Rtdmp1a2QvOTN3cHZIeXdXRVRLZGJQVXlwZ2E3NFVoaFZLa3JOU0lKUnBRZ0NWU0daV3pHaWRtMk42alRzS1E1Sm1mOWdOWHgwQ0lCc3NkSDVUWW5Uek5IYUFBeEpDYjdRQmxDV1JYb1JTVnBVYXNGcHJ6bXlJV3BQMG9YSW5idUlSUDBwQTJjeVMrR3RLQkhPRnhxcVpMSnVxUkU2ekw3REJjZ2VCTmtjalJydWc4UU5CWlRDQktYM2oxbDBsSERoSEo3QzBUNVVLV1VnSFpCYVZFWmFrUnQ3S1dZczZFTmRmU3dxS0hMeDJsZmlqeEozUVplMkFoRVlIMm0rT0NjZzlzOFdVSTdBU0Zqak5ySVdWRFBnWFVFQ2dwS3E5WS9oa3pIUnpYVVVUVGZYRm4yWWZQSGVPZTBGa2FiVXFUQVFWYjYrWUdxZFFGQ21iWTlld2R1MDhGYXJsbW1hSnl5RktNalFaRUtuZ0FKMGNkalowZWt4YysxRmttTkRIa2FGZFkvSGlXRW12cTQxb1hLRmtNSmMxZHFFY29UaW1DNm9JQ09hSDFaK0lVZVlMR3hqVGx4bG11M05IejkyWFFHWjFwNnlFZGFFdVc4ekllS0tjTTFKMmdSTVFUSGJjQm9ZZzJEd1ZjUzJKUW5PV1d0UEh0RExHK2c5UFF1MXNNZi9qN0ZDT0Fib2RSeUhhQnNwOVplb0pTWFpmTkJ6bmFxQzkzUzNCM2duTDRISTVmYnVBT1YrOXNmenhTWjNrRjBOS2NzeUF1Ync5R0hGeGN4UHAzTUpQcXllZGhhdG83WFhiNWNOUzUxWlJMZkhaWUNrME1XY29CNWhnTEZEVFcvWGFDa25yUXE0YzM1WnE3WE9qZXpiU0ZJa0EzdE5yMEtabDBKRm9MTVhpYUN0MnBRazE3cDlDazBPSEd0RWIvR0QrbWhsYVJTclJobGprL0ZpaEwyak5wUzRsTG9YUkxYYURkM3JFTmMwWEMzWGJjTTlJa2hXSXo5L0tsU3NRN3cyYkhRdVJqK1B1VXVCb3p0Zk1wRXBrT0dUTjBVZ0g4V0tDa3JDMGsyVTh1SFZmYTFoRHdZSEcxY3FxTVY5NmRGVHA4Q1JtOUV3Y0g4Kzd4VWQrOEVURlB2SDRJWUtvZVBjV2RnMFNWZkNwMk5IT080WjhiMUdYR09LRFFVQXBLTjJnTzZEVW9NWTVtWVVnTnEzcjRqalpESXpWRTlodXVJNjA3YmhYelNja1JaZHFObG9rN2tWQ041VFhkZlI1QmhGTEJCUVgySXlQYTBtbloyd0JIQzZETnVBQ0FBOG9jUTQ0Z3hwbjlPY2N5MVBSdjZFRkJDKzNrWkpXNnplY0NXNVUrd09vVzIzbkhuV3V1SXZ2dGlqVjF1dTNUbHVTQ2d2MUNiZ2pxdHd3c1BCTkM5UXJ6TWIvRyt1b2hVRW9yckhUS0hjcVVaUVlSUHlod0N6azQ2T1BPR1IycFlkMDZsWWhxTk5HMW83L2p6aHd0c1MxajlDdEdUdFdvNElLQzVTQ2RjWkNXbkFOQW9ac2lMYkxwZ3JLb1BCcDJTN3Ntd0ozVDNIaW4wTmo0NFJJSzBrZ1ZoNjhuamNvTW1iTi9LNTZSWDI1UVhPT0ZEN2RuNUdMMFdnV0EwakRTZmVYaXRmWURRS0V0cENBYnh6ZFpUZzFMQ0NtcjlrS1lucDFnRk5KTWxZOGphTnpPeVR6dlJXckpjZzFXeklZazBSTTZ1ak5xQ1NQbUFNcWFibEtTWG43SmpJQitqVnhYVkdRYm10SExTQXVQNjVFNHl3TmIrbG5ORnlnRElVZXJoakwzRUt0ZFAwQThDMEpITHhsSERXeTdoN1FFdkdPUW9uOHF5eUxyZUIrK0xpMVlYc0JwT3JLMW8rY0FpcmFMaUxKU1RNZHhKYWhxNDBVTWRzV0lyd2kyKzNtNWlQaU9YZE9TRkdxckJCVUxuQzJaeXRSR1FOMDB5NmlQTkEwb21BZ2xDL1VwTzAvVSttNklhZjJWY2g5RExnUlk1NFZTRS9RY2NZNlhhR1BZa0NLT2FLdDRWclFMWElWd2JsM1NPUHcvbjlNRjVXQ0thdmprREU4cld0ME9qMXpKR2xlZjBpdmc3b3U0S21oN0NUS3hPSWFnMTBVS3JFOXI2VlVIZnFxRFNDR3VldldyL0dITVE1cUwzL04yMXFoY3M1MkgyRVlzQUpTU25LTklvQ0lTTWxnMmEyaXRQTW85eSs4bnhUWS85Q2s1ZHZnZE5Jb0c2K2d0c255TkQxcnJxdVVDUHRsZ3ZzOHNYK3ZGVEhXYXJaeS80Rm5FWDFvQTBKdFRiM25UOUFFSHZnc2lmYU00RXlJOXNDeWxWeHl2eStRcWsvbnhYYXF3YWNiWU9kZk5HWXUwTE52SXhjWGx1SDliMnZOK2xES1Q3YzM2NHZ4djcvMXpJQzdrcE1paTBhb2hLNzR2eElkL2NCZTdTWForVEMvYm4yc3Y0ZnlnMHlFMG9TVnc4MStlRTdjQUFSaElxMHdIUTBvc2dud09KeWs5cWVkQzlvVW0vMUQwMWs5MGxYb3YyYlZLTmRqNzF6bzR0bE9NWUlFY0ZlSWdKdnNHMjM0eFlDMHVGRlJWa1QrMU8zbGlWVHZiYUlZWVdJR0VXTVdIV21kQUF5aVNieFZmcVVkTU5ZSGkvWXdGWHN3aE85dThIVlgwdFI2KzNWT2drSWlUSi93R3lQalJON3dtcUNyK0luMEkrR1NCOG02cWE0VmtKZEF0dU9SdDV2bVVmT3dwY2ZDZm9VOS9ZcS9nUTc2YitzaU0zdkY2Ky9FKzlDN1NmUysrM3Y1QXJxdTZWMFU4RkwzMTRqQjFxYkRmblZhaGdxSHZvWXdQb3hzcUlVekp1WXg1Sno1MzYvZEN2anFzWjFnTVJ5MklueHA3WWZ3OXg1QzM4VjlQdXFtY2s1WVIvZE1mdVFxR1V6YTB2WllaK20rYml0SXlzaXFlV25BT0Mzc05FMXdsMld1bHZvUExzR1ZRQU1xQlZUNGN0ZlJ0dXZ1SW1kQ1JjRXY5bzNLelFjZ21EMWw4UzdZbDkyNG41TzFQdFAyR3NpQmRDc2VCYWI2ckxQZGozK1UwTmRwQm84akxYYXBJbGdJNDluVUhmWU1rN0NxNk9ZZjExYm9xb3hTMmxJTG5WYzMzclgxYjdWcGlaWmk5TmFiOEtxNTZhTnZCd2FlOGF3YzhqT0xUSGJjSFBkdm9mN0pDVi96NHREdlRlWTdzMldnM1Z3YWhDN2JlSThtMmNwTFFoSTE4N1FXaEw0WjZjKytCMnE1L0xkUTlwcWg0VDFYZVQ1NVdpSWU2ZWZaV1RVSmZ5MjQ5ckNsN0FWUWxUSGJvZjYxdHJkRGtLZldCUVczR3JyRG9TLzdCVDA5ZXAvOTVEejMraTF0WXA4WGhBcnh3bzkxZXF0cnIvWjVEcWVrcjVaN1VQVnE1R0w1VTZ4eGx4UDFwc0pPNGQ4czEvV2RsUFllWTUzTnhUOUplcm96ZDBHOTBSd3VhK2wrQSt5UXZmVFpLUHdBQUFBQkpSVTVFcmtKZ2dnPT0iCn0K"/>
    </extobj>
    <extobj name="334E55B0-647D-440b-865C-3EC943EB4CBC-21">
      <extobjdata type="334E55B0-647D-440b-865C-3EC943EB4CBC" data="ewoJIkltZ1NldHRpbmdKc29uIiA6ICJ7XCJkcGlcIjpcIjYwMFwiLFwiZm9ybWF0XCI6XCJQTkdcIixcInRyYW5zcGFyZW50XCI6dHJ1ZSxcImF1dG9cIjp0cnVlfSIsCgkiTGF0ZXgiIDogIlhGc2dYR2hoZEh0NWZWOXFQVnhtY21GamUxeGxlSEFvYjE5cUtYMTdYSE4xYlY5clhHVjRjQ2h2WDJzcGZTQmNYUT09IiwKCSJMYXRleEltZ0Jhc2U2NCIgOiAiaVZCT1J3MEtHZ29BQUFBTlNVaEVVZ0FBQW1FQUFBREpCQU1BQUFDWkMvalNBQUFBTUZCTVZFWC8vLzhBQUFBQUFBQUFBQUFBQUFBQUFBQUFBQUFBQUFBQUFBQUFBQUFBQUFBQUFBQUFBQUFBQUFBQUFBQUFBQUF2M2FCN0FBQUFEM1JTVGxNQXV6S1o3MllRM1NLclJJbFVkczF1VzVtOUFBQUFDWEJJV1hNQUFBN0VBQUFPeEFHVkt3NGJBQUFjQzBsRVFWUjRBZTFkZTR4ajExbS9NN1BqOFR4Mlo5TldCVFZTYkZCUVZRblZJd1dWQmtROGhZV2xyM2dMVlJFU2tVMjdWUnBRT3BzcXlwS2l4QzVkQ0NxRTJmSkkwai9JZFNTa1Z1VXhvNFEvZUVoNHFvQ0tCTWlEVkVFRENBL1NpcWhDWGU4bUpwTk55QngrM3puM3ZPNjk1OXIzanNkcmUvYis0WHNlMzNjZVAzL25POS8zbmV0cno1dTY2NXZOZ2FlVS84bUJTYWVZY0s3WEdIeDI5ZE9EMDA0dHBmOUtpcW5kZjFCTFFUMmRwRE9zbVdKaStjb2pLYWluazdUN3Y2bm1WZHF2cGFLZlB1SkZ0cDFxVWl0c0x4WDk5QkczcnFlY1UrdEdTb1lwSTE5aXI2V2MwUUxiVGNreFhlVG4yYm1VRThxek5IdHJ5c1luZ0x4N2tIcVFuZjNVTEZQRU1NOWVUejJiRXluM2l0UWRqRFhEQmx0TFBiNzVZNzBzZlZaTGpaaFhUNytTMDNjeXBoeXo3TlVNSTJ1em5ReGMwOEV5azlxMm9Ia3ZzUFhwbUg2R1daUXlxREhQTzhuZXl0RFhkTEFVV0RIRFJIS3NsNEZyS2xoeUxKdHA1UjliUlhhU3ZabnBtOTg2dHQ3NFFnYjdsU0JlemNpWDZlc1pLNlpTUmxtWnlTaWJZelg1VElNcFovUjM1alBxdjB5REhDc21saXBnclllZVo1bjJXTjNBcEthV0dNczQ5UG94alpFdHM2d09vczlPWjhUNnByTjkrdG5LdmJjWGs0YVIrN1cvKy9jdnYweEJ3QmV2OUI1NjNpUTlGYWZBY3k4OTNIdjBFeVpaVExyS3JzV1VUa0xSYzR5ZHJiRDlYVDdXOHBtTFY2KysvSENGMERuWk8vczRwWnZlSXFQckZTLzNMWjU0ekpqV0t2cy9JeWVTS3dYR0htYnNtVWlGVlZDYTFJRFBGeGo3Q3kvM2NiWmZwUG1VT1NTRURybCs0dEtJdGRsMy8vNUxRTzBqUkNxdXJlaThWeXJzb3czdlFkWkhUNjJ5ZEVkMnNzZWJmWjluN0NrYVExbkl5b3RmcVhPWXZoZEZTenpaKzA3RFczbmhoMUg2eWh6N1hTS3RNa01EdFNKcksxOFFpRDdCa2crTUZ2clVVMWZqZUhVQ1BUVEhBajh2NXdPYy8rWkRwY1g0V0VPTStnbkczaWlJQlRoYllmb3hnQUs3RUpwV05hak5WWktER291VDZZc0RxTXRpeGwzcHRkQmlQTWZMWURLcHgzQlEydXNWQldtSnNVZEV5dk1xaHJ6eHNtWFZZalZHeFVrMjNORzFrWnVZWkZ0WjNpVmxKcFJaSUJ4NXBrLzdWNEFqS1RlNmtGWW1oYVFWTmZnc00zbmNleUpaaVBBZE5CVFh4Q1FnUlhLcm01R1M1U0VsQ3VlRDFVblRtVldTaDR6UHBHdUVCc1FtSzZlTWxid1hwSkcwNnlTTnVBUDNwbDB5Q2JsVFRLa2hUT0NDR0RJVWtQajJGN1NJRVdKU2RqeHZFMHBOME1Ma0Z5dFl6cmFqSlFkQ3RDNkxZKzVvMFdhTm9SbS9vclloQm5yVlFVOXg4UHpYOVlneFB4MW1oZ29LbGlXMjJxWW13djdLdE0yQTcwQ3VZNU5FcGlHZTJ6STlPZmN1MCs1d1FaMEpBUVk2SHBvM3diQVFReWFvZzU0dm10TzlaTWlWeGVKNVAvZGhreEJwdFVXRXlzYzVDNG5RMGZhV2xCdXVwN0JnU2xxb3VCNHpzbldwclNCdERYT0crQXJVVWdOaWhrV0dOZG8wS1FteFBidGdBbktZcjFaT1dLRnl5QXUwbm5LVk5abkgzUmFZRmd1TzNLRGRhd2FWOVJWZ1Zlcld2Uk1HbG9KakVoSERMUFRwN0paZVlGQXgrOTRwWlVIUUJHM0VnSzdZVGtPSUFXb3RpVmpjeHFISmFrZ2FTY1l1R0dCUFJuTFRuR0RKV0RaVjZKanlUNXVUc0JFRG8xaHdzRVJxQmhuNDlHNEJIV2NnTmhkZ3JLa3JiRjFuSmlTRkNRcFJvZkZ1U0Q4SmFZak9kVnZ0MklpdFNqQmducGh6clp0eUF6Uk5NZjJUbWttSjlDUWkxc0hFYjVOWDExUTBtTHBlWGpSVEd6R3NQb0dValJoV3MyRXhZTTBiZWl3RUY3TDFpQk1mcFJtM2toWm1hRnpTYjhRd3NleXVXYU8xRVFOUWNZaGhQelNNRGJTaHRhVFZtTWhNb296NVRoc1QrNXhoR1dDR05tSlljTUtxc1BVWVJFOWJLMTdic0daakFNT3FuRHpONzBiTXM5YW9HekY3cjl5dzFtSFozQVppSUp0RXhGcE9HWU5sWUxzNHRveXBWV2tqVnJLMFg2V1B3ZFduT2diam0xL1VVUjUxZUN5bEd4WFdxeG1sTm1KSzg5czJmOXRzRHh5SnNRdllZNmVORGlZamlSbkd4OXB6bGRPUUYzTkNObUtyMHJxQXpkWFVjOFUzb1BjTDJnWWF1aTZTeWsyaVg3bHByU0pqVGpQN05Vell0QzlzeE1Bb3RrSHNFRHVhcjJ5YVkxaTV5cmg0OE1xOTc5TmtJaldSc1Fzc0xudEhsTE5xd1hJdldPSmpJOWFXcGkrS3owa216MnVacXFta05lRko5b0d1U2NjNUlxRTEzYzc0cG13L1JvOXpoUVRuUEdNL3BZdHN4Q0JNWXZsaGFXMXJvbzY1MEh5ZEtYeklXMlp2YURxZWduZzJRMFhqbnlVYnZhYUgrUjZaM3FUMUNJd01KOGRHcktMUXNPTDhWU01ITEdYYnA2N1h2THhwcWZFdXNld2JQREZSSDVBRFkxRjFtOEhnNjVjcDBUSG1UL2k5R2RUeVNLdWNiZDBNY2tHOXJVa2l5Sy9VZy81cHp3T0FEVmtsN3RobTdZS0p5R0dLRjlSQVorVU1Gb1hoRG50ZSsrbEFUTHM4cUpHWkFsdFhEVkFNakdOTkpSc3F2VVRIQlJEbkpoWHJhOGFNYk9qaU1VL2hlOWJxWlVidUFoMVJwazVJYUJMV0dpM0pnQ0lKNG10NmptZ080aVN1cmdMa1BFWDdvYlVhUVUxd082RlF0OHZIUEZjM2RGVXBDRzNOeTJrREdDV0JRRXpiRVYyZHRwNDNnU0JkQ3lhTVJTbmpheTJTdStnYTNEQWtlTXhSTW9kM1NlOTF1Y3EycUdsSlV4MnpsR0pITXFhMlR1aHNwZFBzNTAxOEpiSmJiTDhSZEZTaHhJTHgxWWp5RXRQQng0QnlFbTR3aXFTdWtsSHE5eXJuaGxBS1VPU3JVbTZkYmFXaVBCd0hLMUF4My9QU2FNVWlGTTl1b1BBWENJZ05EVEpsY1ZWTkRTaUtKdUx6VGdsS3JpNmVwZmd6d0JROFZRRUZ6MjQweERTQTNsdTA1K0VDR2tyRVlHY1o4UjA2cmp6SGFWb1NPcDdEUjF0Sm55eng5UzRoaXliaW51dXk2MFVhYVlkMk5POXVxQ2dFdWJoa1BWQ2g5UDdiZjR5cUNiR1ovU0lseTFxTGNVT2pRWVhCMVJZaSszMnN0eU9MeEwyc05Kd3NyNWlHalN3YzZQNjJnYWlPakdnZXp6YjkyMi84ZGxsWVVvUVJMaTVNbXlJdEZCQWg1cFd2TjcwOG5yaDduekVhRXo0QVdNRXpacm5uRExzc0lMWHNOaXBEZzdXZ0x1VnR4b2p6cG1RZER2bkpPa2RHZkhFTVQzVmVmTGdpRU9zaDgvTEZNMXg5Y2NTVzZ1d3NKUEFacytQUTRzSWVDWkw5ZnpGSmtJWUJ1MnNYbll4c0JYYTlPMWV3STNkdXdpT3J5YjkwcGZlZDhCVER2WEhFdktXL3FaeDllOU9xMndvcDhKVjdLcjNiaXhZSk10QjlvYklaUjZBcHpCbkprM1lOdFJXaEdZY0NnVmpNU0U1RVZIb01FUjNuaFlvM1ROTTNWSmVZTGJBZllqK2VTREVlbFU3RWxpM3p3alhZRStHOUU4N0Ntb3M0c1J5eW1hdjNHb2swWTFIcFJBd2Fhb0FCYm1MZnNLOTZ4cVhsd3orZFVmNkUzZVpZNVp5SWViNzJudHdqcm9hMWRUNmo0bC9rSzlLZkFDRnpJN1pweG50Y21QbGhjMnh1SVBVWGJjN25adVB5QkFpWkc3RzVzUGhFcHhuelNQYUdkUGZqcU4xbGkreWR2TEk2L2tMbVJpd1hVZXJSQ1NPb3NXdVh0cktwTVQvd1lsZkdYOGpjaUhrRFRCNEh4a1VMc2R4QU82ekZRcG04aks5NGQ0WjNrZ2p0elM0QVl0cjl0Z2V6ME4rbGpwaGp5eG10c1IrUVhlZERNaXZMeCtlT3FJUU1WSWNIdGRSZmlVZk1zYzNNYm5pNDk3SE5ZMTJaZ1RCcm5HVXo0R1BWeUV6RUhNdnd5akxaMXFUY2NjSWREdFNyb1MvME5kL0Q1dGk4aXVlcVJxWXJNWC9YUFJUZjJQKzlINDJkVi85My9Qa2hkMzBEaHZ0VVgxRGN3UlUvelRZM0srUHJlR2s0WGxZWSs1MHVZVEtEVkMwaWJQWTR4YzBjTHVUSlBtWS9ZajFOczUrNXZzdllwSjdLZE11NUszeVRhc0tIdVIzMTBNOVVvakhJcEpiVm1WT0lHdEoxRHIvWHNlMlBsZjRHWEtpWktjeDI0cC9jODdERnd0U3MyNnV3NUxMcytnRHpzY29IbTMxSUpxZDZKZVFGeVpHdmtrMnliSHVldWJDUEtZbjczTitMRXdTOStyODE2U3Y3aTQzWStaNmlTR0xWamxQa3JKT1ZXTGE0d2lYMmZyUzBGbFRoQkdicy9hUzRXZlF0bzBEV3A1d2VhVjkyazZDRXcvdFZGVm5DWTBRU1BKTm9DdElGZGh1NzNoakNSSEtWSFhwNlE2NUZIS2FlRzBLclk5akV5dmYwL3FjeGpIRXQwbmF4eXFRTFd3M0hqNGJSeDNTMVVYb044NEZrMWNTMC9QNEhNcC84dXV2NjJuUkI0NWhOWVJzVld3cW5pbHFmRG5yOEJsbTZkdEg3ZEc0YU5oS3pQSEpTbHFzU1lmQityaWtpZXM3cnROMzRWT2JtdU1wWGtvVndIVDBybW5qOXZoT3cvV1lpNDNSVXJzSzJvTWZUNklZTDBaUnJJblhyMDRGQWlRRENZNllCVGpESHpKVVZlWmVHbzVYalZOeGF3MnlCMDJVeGFXeWF1M3I2ZURDM3FYTzNVaHlCNXhxNFlhdHM4aHpjSmRPUkJaTG5SUG10VHhzQlgyNlZlTmpEREc2dXVzOGc3QVlTY3M1dFlqSXJyb21wNmpOVHRXbnlpdWk3TkJLZ2NWUk5KakRPVVF2RUVKNE1USXF3T1JaNWw0WURsb1JpWjkrVFdTRVFnMGx4UWN4NUVITXNBWjI0cXNrRXhqbHFnUmpVMWJhWTdDMXpMTzVMajVhMTFRWVpNc2VpcExkS09BSUZ0VlZ1V3ViWUxYaGNDT2lIWmJTMHVXaHZsUU1CUEpBVmVKWDBRNS8ra015NndtTmZQeDd4TWY2ZWJZb3EwbFh2R3gzRHoxUXF6bzNFOUxCRWc5UDVpUTF5WGN3TVQ4VHI2RmpjdXpTSTdMakh4d0FCM3M1eFdTQ21UVm1TdkpoM2FYQ3lZeDRmQXdZd0tYWUZZanJxZ3hlWnhMMUxRNUFkKzg5VkZhR0F0SjBPNEloL2w4YXh4MG9BQU1SMlJHcERTWnZuQXpxb3RZYW91UFZwSVlCVjJSUUZIV1g4Tzk2bFlmRWQzd3llRTlyaHN5ZTdJWURCOFM2TjR3dVNOWFAxY0FwK2t5b2ZKbWpSN29tTndDSzhsUWtRZ00wdjlIMUxtMk9PZDJsa3d1eCt0OFVyYStRekRKbmFUODIwOHZrMExIbjFmeDJhcXlCK2FJSnpFQmxaZEwxTFEvT2tTTFVsTGduM1pvcjJEazFhbG0rbEdheWx1clFmTlBrbC9zQmR6c2RQOTYvcDByaDNhWmkxQTZlM0VwQ1NWV3NEdDNaNHdrWHo4R2VBNXU0L3FJV3A4Q2M2ejNqNVA5Ky9KSmRuUUZDMkFReXpEWnFubit6My9qRnkzZmZDbCtzU3NPRjBOT0NBQ204TVNCaVE1U3VQUkJnZTRLK0cyTjNVNWhnbmlieExJOEk0VUFGMzNYZGpTYi8wendGbU1uZ1NTelhjd2xPcFR4UkxNVCtyK0sxM3NJYytFVHFzakhtWFJzYWgwN0owUGMweCs1OGNNN2xIWit3aERadi9aaHBxb2wxeC9xeEN4Mko1bS9ETGl6eHgyQTlZS2VxbGFkRzJ2c2docTBVcmpxWmtXVG1DZzdmZjBnOVcyMHo2MkpLWEl3cGsxMmZPMVFIS1pTZjNQRlhIcjFvblQvYUtMVlpMemJ6Z0dKNFo2NkZHSXovZVROMlRaSUNDVkdGZVdXYmN5YXk1WU9TUE1wbXJPSDRoa2RScDZDZDF1ZThQaUxHbm5UYjVJai9lTkN0VHBYRU1tdWpVLzQ1Yno2WHFad0RpVTA2ZGxNVGNNZjUwZzE3aUZid0RyaFRTVzFXbnVrNXFQTGJPQjJKN3NUV2lzTXhTcStPRTFwS3FxcG5DTVNma2dTNDFEVzBWL0RqSFYxNmw2TklmbnBXRThFZ2lKaWZWK1YvU2JJZFFsNU9UVGRmV3ZDazhiZmxDWDdpWHhydVEwV0xrN3czVDlXSlNvMjBWVWpMTFZib2pBMDZxNUdnU2l4bmZQRkEvME9QeFpjQkNCWDJDdXVpN05EUlQ2bFFIaU5uZmg5M0VZc0plYWxNZUxsZksrSXVZdGd5Nm92dXUzTVk2SVlHRnVpNGVibmdHTjNsS2lWWnFYUjRBR2t4SGtDeGtzQzFvR0F2eXVBM3BldkJESkN3YzIyUWFuam1HWGhJOEpSb1FmaXFhWWRNWG5HaytaME5TTVREdlNlTlkwbWVQY1Q0UndEQ2FHSjQ1Um8xdVFjaGNuaExWenhtS2d2SkhjODBramlHaHo1eXhOYlhYT1NGZWJibHRjd3pQSEtOMmt6MGxPb1ZwMk4wZlNXNGpzNlhzYTBWR3gyeTRXdXhEb1RFTzBSeWpsckg2UTh2ZTdzOFBmV0YyN1pCeW5iQllETnp1bHJZbmMvVzNHdDVzaTcxYUMzSDdocklMVldYSmJnS3hwSmpPcis5a2FUVWxUejJ6Sks4YTc3NytGT3M5ek5oUDFNS2REL21ucWYwOHBYRDNSNUdmWlptMTVZeHBnVCtKNE5oZlJRWUl2N3daS1R4TWdROGgyenRNQTRmbm5UT25uYTY1K1lSNGxlZkZ2a3NqWFFjeDFPZUIyS2k4eDVqdXFXaVZwUXhZNjNaZ3p4ZDFMcFNDZEoyTHZFc2pSSk1oMjlkVHl0Qm1TcGF0UTNqS2RVZU1qSVlRK3k2TmxHT0xJKzlBeUpJOHBUaWU0WmExRHFFV2ZEc1VaZzFzbFdGSENiMUx3eUxJbU1FM2tld3BEZEJ1N3VldjlQN3IrVVRDei96Z2ZYOTVSNzJJOFB3OWxiTzM0NjZ2YnB4eDhlRFRsYk4vVU5ORWpsUTFRVDdqM3FYaGFDWlZjVjlQcVg5clN6aUt3TVl1dkpTNTN0bkhyMTY5ZUlZcm1BN2VybzQwOUpTUEw0YVV6b01WdXUvdkdxMHliWWFxMG0rQXBzSnVORlNCSTJIOWpVbUlab2p2MHJCYmJtTUdTWjZTVFIyVHl4ZlltdzN2MHhYMk9hb2tONEpmUldRNklxa1JXMkVILy9HYmY0ci9KZHhCcmJqd1BHcFJwdVg5YjFudjIxNnVZN2lOc2laMHQvL0dKRlE1dEhkcGhOcnQ1eW1GeUtQWktydFJReW5hMmNGdDVlNm5PVXo4dFI5ZjVjbDduL0c4ZjdpcmpuU3hmS01JR2xpQk9tU0NSM0pRWkYxZkVJam02NG4rQ0xFc3NCc1dwNVVaMnJzMHJGYVJvYWxjRGhjT25zY0p5amFuTGt2dkFVZlQ3S0RHeTN5c3JtK0x0akIvOWx5d0FPODAvcGdsL1BJeERxZ0kyWi92RzlSWU5IeHgwYzBvUGpjeHdVTkVkY3J5YThZZTBoRGo3YWdHTjFrUE5wRXFyUVF2em9kTm8wNjBvOUdZbG13UnNyZ2p1ZVB2RU96NGlpTXRQWnluQkR2eGdoZ2VZTmdUS2N3ak9LWFlsUDk3Z3dwU21FVkJRT205SUxrcWFZTThMZS9UUWJydjN6MUR3QnVTYjRSM0gxUFp5OW9mSkhRbjRDMG9VUzNJd21xd09vbWlwQ1NQbi94SVR5TVN2L0xaUWRDZzUvZlQvZmkrbXBKNGhQZERlVXI2LzlzZ09QSUFFUzIremljUS9Na1NUd014S1R2MHgzaHlxbHNLWnpGbGlJM2dSYmJUVDAxQnJ0V3FGK3dqK1R5TXA0UXYrUzA1eUZXMTZraFBVZW1pdVdhQTJLNGtwZDlhN1lsTU5lUldiaGtndElNVzgvZTljTWZGb21MV0NTQy9yWE9qUzdYd2pXZjBsS0R1bFRHSGc1YTFZTkJWa2F6Q0VsT1hoUmd5UVYxTE4wQ2tlUmhyRVpaTkRGRHBRRlZMaVVOdDgxWkxxVEtIOEpTMkdGdVhmY0d5Mmd2U09NREI5anRyQ0JYWFkxckdGdVNCTEtSTkxVSml4bGoweGcxY0wxUGhMOEtsaU44VWRaZEVON0xyRUo1UzJWQk9XS0hYNUpqckpCUG5yWmR1WXZvYU1hQWJITG41OXZHdStSWFFsbnBhdExqQjFIWWd1K0QzbTRRWTMvalY0ckpHMUM5VDBTdVJmbituR3Rra282TzdaN0tYVE1TQWJyREhoaEFEMUJyWHFqSmRvdjg5S0pwV0JHWlBJMGpEQkZMN1hLcnVhTTlURTRTK1Yzb0xSdDZOdVY3RGJNeENqQmd2ODlyZ21mS0Frb3hEemRWU2dHenBwczAyOFZERnVwVWZXYWFPZ2E1bDZJMG11Q1A1OElzcGZjcmlNMVpRK0hFS0N6R283TUR5N2VxbERETG9OMm1pSUZkUWk2NWxVY2tlNlRHVWRaMFpaUXFMeURHazVGSEFlR0lQM1JaY2Q1aEtHMVBYMHNjYnNSR3J5dzV0eERBUWFkcUNxYUwwV0ZkdEt2YUE2cG1HYmJlUktVZXlra1hHU0lHYmwvN0ROVnAyOWxCc3hMcnhpSFVNWGNqdDNHQlVMcnZycHNrWTVEOStMN0luSGNuQmlvaTNrN2diS1JTVlpMSVJLMGpUM3RaamRjTmFvWDhjREV4NmJDcE4yWTUxcjBpdjFpb2RSYWFkellSTlFNd3lyR2dLRHNTc3ZSS3FVTm9UNEtBTnFVR3NDTmM3SHYrNWFZakJJaXZ5b2FYOG9GWHBZS3lHcTJ6RTFLcTBFQ09IYlZlTjRZUXljNk5CdElCSWJRMkthVVNKVTRhaEhkZWx5N0VqemQrTVk0QzlqOS82VzY2WGpWaGQ2akhMNXFkMXFOc0RSK0MwUmtKQ3NrOVRKR1haU081K0g3Mi9pWm5FQ1pQV05PRmhucjhPZWRHeGFWVGJpS0c5QzV5bnhRd2poTDRCM1ZKSDZqcndhcnRGMS9PZmdOdkswcXc4eW5UZlA3MTFPWGFXQld1TnNQQUluWXZvRlJaQ2pCalhPRVB3OTgrQ0dackxNTWU2U29JNnRpdWxla0l6MnlvenlzU1d2WDdpdW5ZNGRuVnB1b2Q0bHFHeUVjc3d4TWVXTWUwbGxVeUZBTDE0b0ZvaXBWWVV1WUlReUtXbkQyeUFzSWVlVS9RalRDRENFb3pNM2FuRHNXdkp4UlhpYkdNVllUdnAxWFM1dFNwcEd4UlZWc05ZbFRjVUJ6WmltUkVDT2R2ZGY0Y0dsT2dBZkZQUmp6Q3hZSDdOam40ZGpoMFVuUEYwOGV4VEFYZWVyMGRndEtlYnN4REROaGlnWVNsMVdOSTYzckdoMm9hMDdhQ2h6a2RoMU83cUZ2bmJqUnBtZmxUcFFoKzlUK05veGJzakloQW1CM3BLcnNJRkRnY2tScytmVnFWZVVsdEtxUzhZNjVDc2ZNMEIrUTNnUVVNMS9FblFqUnFHc1NjN296dEUxY3lPS2ozUTB4d094dzVUTkZRMWYxY3lEZHRmNTRNdkNObmdhVUpzVGFUd2lab2dNMlBFWE1tVGxBdVJma2txMC94WU10ZmRwVlY0UWJXQmhOTk9NNG1Hbng3STNqY0Z4QnhDMmRRa2hjdWk2bVNnWGRRSkNSVURzVDFSemQrdUpvMTRJVCt5b3F3dEVqZ05FcDBUaE4wVEVHQ0k5R2xKU3ZjVGhraWE1VWViaHBnVSsvYmdkT3dRbzlpVDNPSWwrY2hWQTBNTStrZExJQkJUUmhYUWtHblFGR1VEbnJlcGwxbUw5UnBCeFNZVTdXeWx5VmRoTVNqanR3M1ZqRmw2MU9uN0IrblY2ZGhobjFYaG1mTkJhbG1hNmdqaUIzRkRUQUtJcWEyelk0aXNaU0JBaUpwaXd2aU9ma1ZPdmNwZTk3WW9McElyZkY2VzhYc0pGYU8vQ29aQ2R2YnVWaGhiV2xjRlVlclpya0lNS0NrOGtaWmhiS2dqcWFKSXBRVnJtVHFIUlJJc3V6WTdxTW5oK0d4OWZyOGhjOGE5ZWpNQ2lnUHBmVHlzcXZjd1k4Ukk0aTBUQVNqM2kyY3BscnBZaXpWQkJBV1BkMUNJQzRpOUZLeld0aUZpMlA3V0F3cTZ5UU5mQ0xYV1dCWDJsUDlPZzBnbGZSTnRWWHJFaWJieGFJUzdLNWRqQjQ3UE12WTJZanpKRzVwN0ZpQXg5bUVxeWNFWngvWFFYYnVVQTJLN2hjOVJDamFCMUdMSWJWa3JDK0szZzhMWkF2c0lidUtDcHEwclVaV0YvRjY1Q1NZL0ZHL0RHa1I4eHVYWUVmWEhHZnZ1MXo3em9wRENWUTZTMlBFd1UzSHRFUmtoTnNmZTVYbFBWdGlyTlNvUjE2b0puK2Y5RWJ0UjlINnBZTW8wUlloLzlXY2t2WEhINEd0R2RqVEo4NWJ2NSt6VDVkaHhobi9sdUZ3dlVtWVZUM1crZlBFTVgzNTVkZ2FQZU9LZlFQZW9oaER6dnNwNmRjWSsyS0NDNEZvMGRCb1ZZWThFeVdPMW9CbzNjcW53YzVDaUxnbFNmU01JRVk0aEZIU2xYUjNiMW52NGVrS1Z5N0VUWEU4K1c3bjNEMnV4TGVoQ2pwajN4MWQ2RC8ySUxrUnF5VEpoVWZEaUZmYUI1MDBTL0RsWi9odW1OeUFyWndadzd5VHRzTzV6b1M4NDFHNGhRQXppdjRPcXFHTVhvay9LQ3NSaUtDclNvSWlwNDBVYjdDM1BlOERjQ2dMS0RkT3BkWEVQdWJ5cTdPcTRodk5TVFRnZHV6Z3VSNWtUc1ZhL0RhL056OXJMdHI2alhqclMxWEowZVFURnM5cXVqbXQ5VVFaUm5ZNWRISmVqekluWVJyeVRyNXNwYzRMVjZIS29tKzZDcGovS1ZCKzl2eVVmczNFNmRpa0c1MFJzTVNvOGRyTjFicHFkNGtHT2R6ZDFYWjZYNlB3b1VzbDZQMWVSc1Mrblk1ZGlrRTdFK2swY1FReFNwNmU0eWVJM2RaZHpnKzN6bXVId3FUNTZmMGFaM1U3SExzVVluSWpCK3l3bXRRT2psdXBGbktKaVVHNm84Um1GUjV1c3NyMmtEc3A4Z3lRS3AyT1h4QjZxY3lQV1orWndtS2lwVmRveGw3US9TcFpiTWRUSFVXZGhDZFVTK2pBQ25FN0hMb0U5WE9WR2JGay9keFptb3J4WWprQU1ydFhNSzVvaUY5MEtkT1hScEM0bGo3U2dSdVIyN0ZJTURJaHRPOGpycHVSRWFMaHcwWU5TUUt0MFFWY3ZqOTRhcXlmNnNlL1cvckxUc2RQRDc1L2FVb0hxQ08xV29nMGJITW9zazR6Vm01cDVNM0g0bW01NHFVWFQyNDAwQysyaDdDU25ZeGZoU2lpb0d0SEZFTm1jRmZBSlZVSmRYYU9pWE9YQW16RkRHTjJETU9WUjV6dEplbisrQXNRdUIwTndPblpwaHRoVngwZFJycm9yK2thazVXQTFQOEVlcmF4cDN2bit4OUthZUNpcFJMMy95d1NZV2l0T3gyN2dnZnpzWFFDTXNVZnYybzVsMlV6YTlUNHJ0ZHpIenJ6TDRONVF3ek1LanpTWm9QZUR0NXVxbnlJNEhidUJCK2dUWG5UeEJSWmhXeGtvckdtekZXQnNqUFp5NmYxUC90TTlZbkphelRrZHU0Rkg3UGZPWHJ5S3VKa0RNYStUV2lmTmpkd0x4OG5xWDRldkYrNis3V285Z0F1M055UWdMc2RPMWgvK3ZxeDA1cUJ0ZFdTVVlGQ0dROU8xTkRLdTFIclFpZE94Ty9RZ2RBTXRjeGZVeGM3VVNtcUluVTBOV0FGbnJlOGxOeWFuWXpkZ1g0T1FuVXhwWEpXU2R0ZEJPa3hOczlFWEwrSC9Vc05PeHk1MXJ3a01iY1AvU1NBTHFuS0p3ZmIrL0Jrb0x2VkhURDBBNEhMc01uVHJac20vMzEwWHJjazlFeTBib3hLWFl6ZEdReHl6b2JnY3V6RWI1aGdOeCtYWWpkRVF4MndvRHNkdXpFWTVUc054T0haak5NVC9CMkhINTd6VkRJRm1BQUFBQUVsRlRrU3VRbUNDIgp9Cg=="/>
    </extobj>
    <extobj name="334E55B0-647D-440b-865C-3EC943EB4CBC-22">
      <extobjdata type="334E55B0-647D-440b-865C-3EC943EB4CBC" data="ewoJIkltZ1NldHRpbmdKc29uIiA6ICJ7XCJkcGlcIjpcIjYwMFwiLFwiZm9ybWF0XCI6XCJQTkdcIixcInRyYW5zcGFyZW50XCI6dHJ1ZSxcImF1dG9cIjp0cnVlfSIsCgkiTGF0ZXgiIDogIlhGc2dYRzFoZEdodmNIdGNZWEpuWEcxaGVIMWZhaUJjYUdGMElIbGZhaUE5SUZ4dFlYUm9iM0I3WEdGeVoxeHRZWGg5WDJvZ2IxOXFJRnhkIiwKCSJMYXRleEltZ0Jhc2U2NCIgOiAiaVZCT1J3MEtHZ29BQUFBTlNVaEVVZ0FBQTA4QUFBQ0xCQU1BQUFCTGdiOFdBQUFBTUZCTVZFWC8vLzhBQUFBQUFBQUFBQUFBQUFBQUFBQUFBQUFBQUFBQUFBQUFBQUFBQUFBQUFBQUFBQUFBQUFBQUFBQUFBQUF2M2FCN0FBQUFEM1JTVGxNQVJJbTczZTkySW1aVXE1a1F6VEoxbWkwYkFBQUFDWEJJV1hNQUFBN0VBQUFPeEFHVkt3NGJBQUFYb1VsRVFWUjRBZTFkQzJ4a1YzbStYdTk2N04zeEkxQWFVSVhzS2twUm03UzIwcVcwUURvanNrNWJsSFNXWkYzS0k3M1RvcWh2allrSVNvVmdYRWlwcW9ER1Rha0tBalNXMm0yalFqSmJBcVRhelRKRGc2RU5ENjlvVWhXU2FLYU5JclZONlpqZG1aRDE3bkw2L2VkOTc5enI4WjFYZkRWekpNODlqLy84ei9QLzUzRWZkcHo5bm41eHZ6TTQ0bzlyWUp6VlJwcUlnd1pTN0lkeFlIUG9lUnhuYk9SU2NSZ0ZLZllGOWh0eFlIVEllUnhuTHlZenpkVWgxMElNeEMreE9XZWN2VFVHbkE0M2k0ZDUyQ3VOWEdxL0Q0TlNvd0lXRDR4Y2FwOGI2akI3SStld01IS3AvVzJwMG83Z2IycmtVdnZhVUFsM1FmTDMzQXY3bXRHaForNi9sQVlTV1pVYlhVY2FHR2xncElHUkJrWWFHR2xncElHUkJrWWFHR2xncElGWWF1QmxUencxWkhjZXhuNzYxa2YyZzZsZWR0UTk4WE5HOThsM2YvejMvL3JKdE9QTWZIN2xob3BpTVBHaFpmYm1qNkIwTCs2Nm1wdDVpZi80OEhVM0xxK2ovcFBMelZ0L1hFQ1BuWFZQM0ZBVGVmbnJvK0ZwQ3lwOHlIMzdYRkI5YityR3JsbHUzdlRiQnRmWFh2WGgwemVlUVBuNTVkdXYxOVgzSEhVYkQxUWNaekxEV0xPbXF6L3d5dDk2K0ltM29UajFlZmZFdHlXWFAvWms4NmFmMFNDVThkUHdOSVlWa3IrMzNPUmFEZ0s0bHJFVGpEWFdWTnRoV0lLeHRKTk1zUlZHREZHYVNmSGF6enJmWlArUXpGd1JsZmd0OG1vWTZrN1dkQm43RldxQVlDc1FEWlU2K1dtVVY0NDk4OHdUeXk0OUVUSFJQSEVyNWFYSXZNLzN3Skk4NmtQNXpnc2FVVTh5QjF6V2hQSi9XU01ya1JRTngza01RbWkrbitXaTdWU1MxVXR6WDJIbkZQQVVyNzRJdmwwU3M4SEZ2SmRMcjVSRm9INGFSMGpLWjQ2dDhFY0xjaVQrc1pYdks1enFPcFZpYkpteHYxTmx6L1V2MlFPclRtTFJLRllaNnJrcm44SXpDelVCWEdJNy81djhIOForMDMzVW1XU3NvbEFVT2R2cnp2dWJHRThmWTJ6RGdZRXYxWnl4S3JPMDIwS2p6THN4L3VqS2hNeGJoaHBqanpnRmRrb1NPY0JZVnRIcnhYWEszZmxUeDdtTDZWSG9TRVBOdU4rcDZNZHBvSWFIS3Q4cXNSZGVjYWtDWmk0cnlzcFFpZXB0TldjcXc4ZlRZK3hManZOcXhwWVVrTk5DNDRpVVVoaEtGUHlHbW5MWnI2MDZYdzBXOXdCN2xMRERmUzVKS2xQWG5RU2VkTkxOT290TWpxVDNDTit2TTRhaEJNV3RLbzd1T2wwRjhIb0M5a09xRXBLN0laaURPN05rTkpGYWFYenk3ek9jMTljQllJeG5tOS9WT0IybkRpcXorZ0drUTB6YlRHSHM2cnJJR1lUN2FMVDNuM2JKb3paZklObEV1RWhrZUlDZklla2NLT0lIaW1UaXVnZFJkMUdLT1UxSXBQUXBLd2kwMEpnNi9UZm94dGdGRXZOSGVQWU9uK2NrVW1Mb3ZNZkNvNmc2VGdFNm9ZUUJkRTdrOFBzS0dHb2NEVkRoTmxVbVhYR3JZWXdEelVoWkJIaWlDbEUyQlpZdHh1YVM3aHJ2d3BnZU1FRTBraVV3K3pSSEFkTHNadUpmcGFTNzdqZ0h0VXZtR1Z0VFRUMjRUcExtS1pVc09jWmNHQ3ExRHFxTThjWk5KbTZEelhPZ3VxVWN4M2svRE1WNWhHWkl6TTBYZVJlU25tY1EvWU5vUEE3Y1Z5b2NBc0kzckRsUzlDcklWbWo3bE1SakxnbjJiNnVpbENGdmtBbmpLbDFZY0J5WENaY0grMnU4Q1JFUTEvL004b0w4cWNOUVZjRWhWSjZlbHBZdnNhWUVDS1pCRVcrTlF5UVkrM1VKS2k2SGlaTlozYitnQTdBSHF0TkMvb3BVRWFReUNsbGtqY256amdQdlpSWENuR0ZDK3hCcEExUDBUMUNkU25Demk5TnlHSlpnNE9vNmJ3SG9jUWtTVENQSEpGSW56NXByQ3B1NlF1a2JJbCtndU9WTENKMnljcDc3dUdoR0hMNEZjeXZGN2pUVjVKVFNZQlJoRXFxVmFaYXhUOGc3UnZDNEg1Q0JLUlcxZW9OcE9HV2xwd1RqOTl4Rk4vcXRYOFpQWG1xTWMySGFnblBmdWlvc1hkM1NBWFNGWXNHdFVVaVJOYmJTUExDUTRBNkdrVkE2aktJamcwYUZqc1dzS00wemRnOE1UQWxhbzhVUnBXQWFVSVIwaGp5N1JRQmF2MlVkUWc0cGRWdXRlZ1E1aUxiblZBTkV1SmxrZ0xMSUx2QnZTUURnYVFXa3JqRFVuOGhLQUo2blZTNmxMY1lXZU1hTVVnOE5tc1dFbmlabENCVFErRTFSUjJoQVZyaGFBbG5SY2tHd0NFMVpQelJnYVNBZ1ZabVlqeWcvenhvNTJBL2V6ZTBDN2s5Uk5VVVZiamxSa0wvd0RFdk1hOU9pbXFTWEFNRTBuSlFhSTRVckZRbXBML0JIcFg5a3M3cGVacUJsdHNiekdFTjZ3c1F3T25ZY3RZbXpEMUVibG5raUR0Qk1wb0Y0TC96QWVCbUl5Qk93cVVFS3pCdWlNcGdHVFh4aVVYTFE1MUF6dkxxc2hoVjAxKzRXTHdaV2FGb1NUSmhmUUVwcGN0YXFxTTRheXdUenZ1L1c2RkpRYXFHb3NrbzFkb0x4TERIVmZPUXdQakVRWURBTloxT3BMOVBxVUJZejJwMHRtck5BbWVWbEdFZnlqNUNNMmdVRHBjYytMWXBhbEFaRDZUSG5xb2pCN1hkT29BaW1nUWduM2JQa3MvMFJ2ckRYZm9SaG9pS0tZY21YT3dtR2cxTmp6Z2RLU3BReWdJRTExWXE4Y2dlcVNxbXhUeXZmckFKU1Y5Y0VGa2l2NW1MSDFSNGFUSVAweWxWMXVOWDJHR3RhL1ZZTVZSVDVLa2VJWXVLYk1GUk53eENRak5Pd05hMG1QQW1zYWhFek9tSlFwN1NBUTA3T2JEWU43cWdVVVNmOTA5NHNqVll3TGdjdHZIaGJJT3JOTDNpVTBtd1pibW5VMk1NQlFOTENPUjBaREhrWWFrR1dJQndKd1ZOR2oxaDBENkRCSGZVVVFBdXlVZmFqeTkxbWlKTTlXOXdCeGxNYlU4c0dnTlREQkVobXRSQVkzU2FzU3pJd2xLWUxCdGRsTmVhODR5SWJUQU50SlQ2aTYzNm02dHRvdzhSTEZ5VGdYeEk1L252dmJWYWhrMnhSNDROY0d3cERYYlBMYXpDMmFxS3BZT1lPQlF2WFVXYWs4YWlpSU9ZOHBiVmdHbnl0QXIrWmFmVlI5RFhlRGZYYjdpQWsvblJqUWRJM0ppT1RLdk5SSXdTU295M0VVSmNsQ3RwNHJjcThNWlFUU0FOZ0VQS0htS3BPcWQ3eXVrZ1ZNTStHS09jOXNRYytQU2ZoT3J4TVZkOGtlMEt1SllXa2J1VlJ4OW9acWlJN1FnWWR1WTJoZ21tZ0N4UlVjemExRDBva1BJQW9JL1BsbzZYK0Zva3Q0OEJRTmk0d0kzMG1KUFJ0SzRMZ1EyVXRRNmtxa3QvaWdKWllEV2U2eFVWZnZvb084OW9nQmEwendnTURydEcxRjJuV01rN2RDb1BBRFVIa2VNanBFV05JdWtaTTZFWkxid3hsUUcwYXFNV29TenZWYzZaZDVvREdCQmE0ZzU3MUF5UzJsQWhENlprTm1EeUxDVDBmS1dKUTNYR1ZoM3dxdXdkRDBkcHFvL3hXMWNOek5mdmxrc0VKQ0FpKzZnSHNvZ0JjUzZwNzNUc0FVanFHTDVyNVNNRWk5T25oSDlGUXNNSE9rWUJIZnd1V1k5S1N6VElVdURRU0ovNzdnNmU5aHRLQkY5eGhrcEhteHN4aFQ3bWNjeGdxclVUSUdBbGdxRzFWemE4K0dsU0hkY0lGTlhJOXNPUjdha1M0SGk4OFlxWUVYNCtJeFE5OC9McVMxMURyRm9haWpyZGxqME1MRU5jb0VvWTZydnBWUFVNS3RUNGFCQWVhS1QybHE0N2NnOU82Qk1ld3dvd2w4VDFuR1U4NkxNR2pQTWkwRGNHV3dTY1I3ODFRTFRSNDc0d2VBcHBMa1RFclZQODI2bFVWSDJnbnhjUjlVQ3FsSmRXN3JtTWRyNW5WVFdZcHAwQWRlSlFlOGVHR2FxVkJDQUFmc0pTQWtIb2R5WU9kTmdXNmFJay95bGp6Yi85OFZWdURMODg5aHNxcG9aTDNpc05aMzVPaFdtbnd2c0RuZFR0ZWl4LzRXbHJrRVN4YW5GaEJkWHFkckRMMjl0KzkybGlEYitybUxIU1lqQVZqVUtGSEZSeG1MNFlLb0VGOXlTUVdIWmtGT2JYS1JBMjBZaThSSkV5eUxNK3V2WWJ5S0FmRElNdkJ5NTUxbzhDd0IwTUYwZUNkNFRqMlFsUWdwRi9vY0VHVWVyMk5BdGF2WXc2Z2cxbWZvV3FDb1BqTnlHaVBZTDloMS9QOEhnd1ZSSVAzTFFZaGhJTDFyTWVQU2UwbGdpUVBiL2tPeis1aXFLVG5Ob2ZzcUM1N01GUVFEZEc5NnAzREZVNEg0dFJFQWVoMWZOTE5YV1V3Zksrc0U0YmRET1c5emVHajE5NVFnVFE0RnN6ZHJWYllzcFRQajNUMWtsOVR4cjBWT1d0YnNKaWpQQjRGdlRVcTZGSmtWK2ppVGUwTkZVaURJMEZjODFHU3VGTjZoT1dWTjN1cGRsNUtZSEFzOE82N0dRcStUdWR4dUR6ZFNxcXRvWUpwY0VRRmlGenpvNng3NW1vM1lJK2RRS1dNemJzWnlpMng4NnZKbHlzSlBYVGFHaXFZQnNkUjM4Rkt0K0pCSndvbVNoY0Q1QXJvc1BjcUhOYklXV2MzUXgzYVlldzF6cGRUYWhoNzhMYzFWREFOd2pIRFRqTDJUZzgyRkNDa21RbmhKcTNyalUwRHNZdWhKczdQcE5BNytMR0x0b1lLcGtHOEp0MGxqS1dBeUFaZTFmNmdIRFQ1K2dXZENic2RkZFhWZmxDRWNUVTBkek5VYnVGWkVwanRyUG9Sb056T1VDRTBDTlBtQmNobXIrazQrcHhhdTFBSllkUGFPZkYyZmtxY2xWbXJ2ei8wSGJyc0pONlZDWG1RcWEyaFVtYUFXRFNJNm5pakFxN01sbHh5d25tOUxBdVpWckUwbU1xUVlzSlNWZ0hKNjdnaHVKdWgzSXJ6M3FQc3hBTVZYM2RlYkdlb0VCclVOM1VMYnNPMk9FeFpMM0lCZ2xtc3haS3dpRjV0aU9hckNKdmZVUFhqVkJ1UzJoa3FoQVpoVzhTY21kSUQzTUtQcFo0a2lRTjNZOGl2UG5uSG94YVV6dUtvUFRUNS9iV3VVY3ZGeE5nYzRVRjFUZU9EQnJSYXJFcWRiV2VvRUJyb2Z3QytBak9hT0Nkd0x0cXpFbnJyRllLUzJESzlPSWViNFRzNXY2RnlhYzFqYTZhZG9VSm9BTkVVSGJWdkJvUnMyaFp1Q0VxWXpUWFhFK3oyYXZCSjM4bFFPN1hjajBxWjhUekx3MjQ5VFpTZ25ScGRaWnJRTzFwVlkxL2JHU3FFQmxBVUVkSGgvLzU1T2FmbEJVekpGTFRFZVhQRWhLRUxod3MyVkhuYlp0T1hiMmVvRUJyQWtpZGZ3YUN3emtza2J1RE1paXoyTVpwNDZpMFlrZjdCS0h2czlVSWJ6bFVKdkJWdXFDTUJ1MUpEb28yaHdtalFkamNMTEJnVTV3d3l5aFdzSTJFWWdsVmtzNVo0M3FnQkNnczFsUDhlckVRakx1ME1GVUlEblRNYmhDRm5NVWxsU3JONmV3WGZXaEoxenZTRkNpVGROU1pKeUYwdUZDVlZNeFFHM0lFZUZYQVBWdlhDdFkyaHdtamdBSWx2N3pFdiswNGU4cFlPckx2b1JtSlk4cmhrQUwxRERWVU9QajRRUGRzWktvUUdqb21FemhFYTFRcFA2d0tHV2hlRkxlMWJUZ2xheFhCYjFWQ2RaTEJ6MDZiT2hSdnFpQXE5Z1RUYUdDcU1CcUthMEhaS2l5ZlJRNGNiaWhJa1Zua2pNVmpkbGdCaXJSRWMrbkpLYlFxWmZXMW5xQkFhY0NVUnhXako1bGMrY000Skd1aGRFN2t4Mm5NanFzZ0dVUm41RitOUmUxUTEzRkFUcllQSEl0WEdVR0UwbkFuSi9LYVpjUVJXQlBnbGhiK3FUM3d0aVl1bXgzeVY1b29wZUJXZk56eFRRUjdiWFlXbjVkck9VQ0UwOEt5RTVLMXVyMDBGZW95YWRaNGpLMHFLbTdTb3dOb2luQk1KdU9zRkNCU0dzU3Q4cmloeU5zREVuTlVSQStJMVZ0R1hiV09vTUJwT2dXdVg2OWU3V0FHNWJVa0RrVS9kb2JNa3pwdkY3N0U4eFlRSkhqd1JaRDJHZ3Q2YXgvQUN3cjkrNWlkYjFUUnJ3cWRqMUVvTE4wRTdoQVllNzhrSzNqQ2MvS0VWM0lwR3hFVXBuTE80QVhEQWlrNmQvdEpFbnhXZEQvNFM1engzaW9yelhrTTVWYnpqY2d6dlg3eitjMzhsb08xZkszeGltQ29WMDIxaERoVkc0NERlYVpSTmVCTjRTMXJoODZ5aGRHeEpqUDJLWEdHTVg0Um01eHp4cEM2QzdJczJZMWhvNlBRTGRnUGx0eXhXTlRxK0hzQXVDU21FeHZlMHdnajdBZ2ZWUDZoYTRvVkZNNUpjNHY5Z3dCSlI5OXBUcHFTZnYweXRaMGc5MVRucVY5RExGNEdscmdWbUY5WjlpR2xkcHFwbU5UcitvQVh4eUJmWWx3V0FUV09tcWcwRjdPcStxSURiVk9NUjN2aTBxTUtheFVoTXgzRDhXY0JrYWdFZ2FhZVlKcWh2WXNodzlsV1hSY00ydTAxVnlpdmExSmFVZ3ZPQ3JNNHBQd21tOFdxQXlxY1E0VFV0SnpVcHhpVWxoR29iOVdlRWVNc25vQ1FXNFlKak9IN0E3RHgyM2lsaU9wamlRU2haWmV3dE5oYjR0RTdOQmJ1RnY4Nml2SkxXckVybHhPd0dod3lrTVZaVmxQa3UzL3NXRkdMWUd1KzZxQ3lHa2kxeEhTYWhBWE1ucUtWWTgySE0zSk5uSGlRV202OC9ZNkkwOGFEVHIzS000dWY1TTYrbCt0dlBQT0lremp6c0l0dDh3NW1hOHo1Vi9TV0FCZERnTCtzd29ZREhxUmRydk9HTEZsbzg1a2JSTUZuQ0szYmJkbjFSaHdpN05rcWUvUGR0NkREaEx0QVp3VHRTR0FqM0NYNXUvOHpuYUF5TEJBdm8xS2lwV3N3dldzeFZXMHhiZXRvYitta2M0VW9Wb3p4NWttTys2VXpXb0MySzFjdXo1ajAxMlNZbFRxYWcyaTkrTU5WYzQzNUVvNHBDbFVpSUN5SWxyMVZWL0ZwVDlkaHBxNGJ2MHlPVE1xMlRiVVNpQ0JwQVE3WXVFYUs4TEhpMnZUTXVSbHppMmdiR0pnZFNGTXRldTZucUtOZkhRTzhkdjNNTnZVRkNma1Nob3lSWnNPYXBmM0oxSFRMS3EwR0hWZ29pemRIRUp0SkZiaHVSWHdOUUs0MVowY2duWEpyRGVEcG4rQjV6MlVNTzNaODRaZXA0VGtrOGx1SmRycWZLanpiL0hiK0gyUXBtMFNmd0ZxTTJWSm5laElOYzMzajNmVldBcDVHWHFkZ1Viem02WktnVi9vN25DaFpzZFZWTmhuSmFhWURFTThlVzNTVnF6Uk1zeUhrTTVUek9YMWpONXZWTVJxRDBFSWdsbktpSy9BdHRJSjJ2b09OazlZNDFYRXJORS9TdTVyS3JWMzVIV0pQdUFUdmYrTm9yendLWWgwY3FrNkdVbURDVUVwTU1wYXJYQ0txRnhpeGVEWVdRMGxBRUMzSzJMSWkxOUlidUgxQnZPMm1Kay9jLzZONzBFYnVwSmY4VnRsTlJsY2w3VFZCV2RXMnZlNkRSZ3VPdTF6S3dWZERiS0E2QWFUemJBaG01NGw5KzZzbkd6MWQyNjViTXNNL3E5bi9PbUpsWFY3Ykx0S2ZoeHpCMTFtM2VVUFBYUnBLNHloYXMvbVcxVUxUcStwWk5tWE1Fb29HNFUrc2JMUXZ4dEY0aFVDWDJCSmV0eG9GbW8wZzhZWHMrWjN0dFlMejYzQmZ6NTBCSTUrendUZzh4OEJBK0VOSStJbEVrM3JMblV1Qnh2Zk83RDNOUGl4aFAxanhPVDd5cDdXOVB5ZmlSSWQ3VTdMb0JrYlZKcW53VTBrVjljQ3Q2bDMxbGhiTjMxK1QvU1Z4WVAvTUZoMEtkMTFzMlZkT1g2NVEzNENMMjZZUGN2dERiQldrVWlSZTl5c0lFdjcwTDVsNDBsZFh1dk80YjJnV3ZnL1dDVmhDT0F6N0h4VWxORU5nZzZxSklYTkxIN29LellyOE5oYmdzNzllVWZCb3I5WnUwa1BDdzcvQVJFWGdRUmdtaUVVWGluRy92NHB0cGc5QjNWMWRVTjMyeHczK25COVdBcHNjSjM0bWliem5sWWFuUGhTZ1N6NXRYdFRoWDFaYmRjNCtaTGFrajgybDF0ME1Td0pZKzIyTmFnZWh3eUxKcU4wd3JEN2NyQjVLUEpQRzBOeEQ0cGVnOXcxVjF6emZuVXhEbWlscnZ5UVZnckhxanZYK29CdlRvVTFVa2lSR0ExaXcrN3ZacHoycnFVUlluQWFjSUZRaHZlRkJHMlZSNE9rWXQxRDBiSjV6L2MzNmlZdWtCZkRTSmkvYWlHTWVsU3ozZ1lEY1VKWFl6YnhaSDZCWmtsRTJGMVMxNkZxdUhyT24xbkc5SlkxcjZub3NtTWZ6UG5Iemx2SUd3SDZ3V2ozT3NPRkJlOEtLUHNxbnc5b3hhS3JDZGl1cURlendiS2ovb2EwU0o4VHFHdkRkRlo3THIvZWFXbnBKQ1d2VGV5a05ObEUwRlllZzhKYXI2TVJHY3lWN3NIRkdYUGFOSy9Hbkczb1JuQjVJL2lrUFM2N3VrM2I1N012UENxak96eUM1VmZMQ2x2cCtKYUlKVFZkYWdCMFMrL0M3R2J2UHpvYUg2bm9rczhmTXVZNHorZHRiNnpoeTlFdGhjeHQyOWlwOVU2MjAxUDBUdnlqTmZnTFJOL0xFSGVvYzBNcWJvRWlmdVA3ckNUanoxeDVGSmRkVGh2YmdaSmI4a2JQWEhGRDluRmZ1ZC9hTnJsdDNtcmY4NFNKSitrUVlzc1o5OEIrV1A3YURUdVBkK1N3ZG9ZdFFsbmhKalpLM1JVekw2NFlBWWFid3pWbU1xTWM2U3N2VEF4S25PcEk1aHI1aEtQRXVIYi82YkR6RlUvOTVaanFuRTAzUTJVdWo3a2NqZTlkaDN5SmhLVFArTTkrdWVCMDc2cnFtWG1FQmNKVTZ4bnhYZmRuK0o5VGM0OGpHVmVPcG84OXM0SnhpaU5Id1NENUZ4UjZLT05ERFN3RWdESXcyTU5CQmZEVXd1TDhTWCtjNDRqNmZJdVNFNkxwVjJqYWZJcnVlcG5jNkdhTXg2eFZOazg3bUttS203YzNiaktYSzUvMCs4ZEs3Uy92U01wOGhqbitxUE52WXgxaUVVZVI5Ylk4VGFTQU1qRFl3ME1OTEFTQU1qRFl3ME1OTEFTQU14MDBEeUQxZWVxc1NNNXk3WmphZkl1ZWFOdzNiU0YwdVJ4L0VkdGNXQlByemZwVHQwM3oyZUlsZmZTSi9jTzk2OStQSEJFRXVSRDlQSGliWjhIemlJajg0NzRUU2VJcy9mQWxuelEzWGZNSllpSjkwYURGVWNKbytLcDhnSDZBVXpmTTl1bXk3RGtlSXA4aUgrYlhQOTNkTmhNRlU4Ulo1Y2gyM3dIY0tGWVRDUmtESEdJc2Z2bGVDdWgxVThSZTc2SDJaMHJiZUJJNGlueU4zL3c0eUJLN3BiZ3ZFVWVjditxRlczS29oSC8zaUtYQnpNbDE3M2t3bmpLWEtVNzU3dUoyMTN3VXM4UmU3L0YveTZVR2wvdXNaUzVFamZQZTJQM2dhTk5aNGlSL3J1NmFCVjJoOTY4UlE1Mm5kUCs2TzVBV09OcDhqUnZuczZZSlgyaDF3OFJZNzQzZFArcUc2d1dPTXBjdFR2bmc1V3AzMmhGaytSNDdtbjZNcUE4UlE1bG51S3J1dzB5SCtoMVIyamR1OTQ3aWxzQ1NMbjR5bHlQUGNVa1kxamQ0aW55SWRmdW45WFppdHZrUGw0aWp6YjkzK3FNa2diN0lsV1BFWHUvcitDNzBrNSt3a29iaUpQWlRhZ3ZwVDNYNkh1SjRYMm5wZDRpbHlrdHpqd1Q1N21lcStRL1lveG5pSlg2UmI4d2FHYW91SXBNdi9LalArZnYrNVhYK2dOWC9FVXVZclArMCsrZFArdHJEZXFqNFlsbmlJdk5sZVQ1V0Y2U0JiL2ZDeVdJbyt6Q3luMnVtaERNdWJRTVJYNUx6SjN5SCtwRjNQOTc1MzlsMGJrL3djWi9KK3RWakpld0FBQUFBQkpSVTVFcmtKZ2dnPT0iCn0K"/>
    </extobj>
    <extobj name="334E55B0-647D-440b-865C-3EC943EB4CBC-23">
      <extobjdata type="334E55B0-647D-440b-865C-3EC943EB4CBC" data="ewoJIkltZ1NldHRpbmdKc29uIiA6ICJ7XCJkcGlcIjpcIjYwMFwiLFwiZm9ybWF0XCI6XCJQTkdcIixcInRyYW5zcGFyZW50XCI6dHJ1ZSxcImF1dG9cIjpmYWxzZX0iLAoJIkxhdGV4IiA6ICJYRnNnSUFvdFhHeHZaeUJRS0Z4dFlYUm9ZbVo3V1gwZ1hHMXBaQ0JjYldGMGFHSm1lMWg5S1NBOUlGeHpkVzFmZTJrOU1YMWViaUF0WEd4dlp5QlFLRnh0WVhSb1ltWjdlWDFlZXlocEtYMGdYRzFwWkNCY2JXRjBhR0ptZTNoOVhuc29hU2w5S1FvOUlGeHpkVzFmZTJrOU1YMWViaUJzS0Z4dFlYUm9ZbVo3ZVgxZWV5aHBLWDBzSUZ4b1lYUjdYRzFoZEdoaVpudDVmWDFlZXlocEtYMHBDbHhkIiwKCSJMYXRleEltZ0Jhc2U2NCIgOiAiaVZCT1J3MEtHZ29BQUFBTlNVaEVVZ0FBQ0JZQUFBRGxCQU1BQUFBZlgvdjZBQUFBTUZCTVZFWC8vLzhBQUFBQUFBQUFBQUFBQUFBQUFBQUFBQUFBQUFBQUFBQUFBQUFBQUFBQUFBQUFBQUFBQUFBQUFBQUFBQUF2M2FCN0FBQUFEM1JTVGxNQUlrUXlFTjEyaWUvTlZKbXJ1MlptMTlYVkFBQUFDWEJJV1hNQUFBN0VBQUFPeEFHVkt3NGJBQUFnQUVsRVFWUjRBZTE5Zll4bHlWWGY3ZTQzM1QzOU9aallqRFlTcjBWRVFraElUellvQVVXb1gyRFhyQkhzRzZPZFpEY29lUjJKQ0tJSTlSQUZaR0pGYjVKNFNXOEV2TEhrUlY2UTlSckpEdmtqb3NjU2lNVGU1RFVLaVhBQzlNakN5aXAyOUZvaXdVSCtvOGNmWS9mczdtemxWTjFiVmFmdXJmdFJ0K3JPKytoenBabFh0ejVPbmZyOVRwMWJYL2QyRk5IVkdBSS84L0IzdU95LytkR0xYNzNSV0NVa3VGRUVpTU5HNGIwc3dwOTlOR2Izb3VqNzJOLzdyK3p0eTlMb09Xc25jVGhuaEU2b09lUDlOZmFOYUpuOVpoVDEyY21FbEtCcXZSQWdEcjNnbzhJeEFvc3dGbUNzYy9waHVMM0t2a0t3ekNBQ3hPRU1ramFGS205K09Zb0c3RXVQdVdvck5FbVlRb2JLVlNJT3l6R2lIT1VJdE8veWNjSGdQcys1eFI2V0Y2QWNVNGNBY1RoMWxNeWtRdjM5cU1YWVJZY3J2OHpZVExiaHNpdE5IRjUyQ3dqVC90NjFhSkVsNndUcjdDS01VSkx5UkJFZ0RwOG8zUE5hV1F0bUJTdU1pU2xDdE1rZXpXczc1N2xkeE9FOHMvdmsycmJ3ODN6N2dGMFROYTdTMnVHVFF6NWNUY1JoT0N3dnU2UnQ2UUxhN0ozTGpzV3N0cDg0bkZYbXBrdnZQZlptck5BQmd3MUd1bVlSQWVKd0ZsbWJQcDBQMk5kaXBjYnN6dlJwUnhwVlFZQTRySUlTNVNsRFlNeHV4bGtZZnpHQnJsbEVnRGljUmRhbVQyZnBBcllZdXpGOTJwRkdWUkFnRHF1Z1JIbEtFRmhnN0VoazJhVGpCU1ZRVFcweWNUaTExTXlVWWpBYzZBaUZ1L0MrSWwwemlRQnhPSk8wVFozU0cvSXRoSFAyVlRpSC9NTFVLVWdLbFNKQUhKWkNSQmtxSUxESzNvcHpEZmthNHZhRENrVW95NVFoUUJ4T0dTRXpxazQ3T1Y0QXJ5amRqcUxqK3pQYWpFdXRObkY0cWVrUDF2ano1SVFSdktWNExZckdPOEVFazZBbmhnQngrTVNnbnV1S1RwTVRSdXQ4M1dDSnZtQXdpMlFUaDdQSTJ2VHBQRWkrY2lpK2FuUWxPWTQ4ZldxU1JnVUlFSWNGNEZCU1ZRUmdtZUJJNUYzamE0ajlrNnJsS04vMElFQWNUZzhYczZ6Sm1qeGVFUFVlUlJ2MEFZTlo1Skk0bkVYV3BrL25MZlVCayt2c1k4bEhUYVpQUzlLb0NBSGlzQWdkU3F1TXdPLzlyc3o2Y3hlZmxVSDZuU2tFaU1PWm9vdVVKU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XVBeUlIQ2R1VjVmdlF5d3pGUWJpY09ab210cWxkMTFkUVhzN2FsdGk1TmlIYWZjdFRLM2FwVnlMelI1RGp2dVNwZVdhRUptYWFXWE9zT3hzeTlnYzBIUzRpK2thTC82L2xTRS8rMTNuS1JrdkhvdEZSSG1kdUljTmdGbUV6TER3RDIzVXZiY2ZjSCtQSUJ4L2k5U3JWaGtPNmtZMzl1dGkzVFgzLzJLcjB4citZbHoyQVNZVGNpMG9rZVJFb0dWMkJma0R2eWYrYVozL2NaUC9LY2U5aGgzWk5rWi9sM1A5Tk5vOSt1QjJ6Tkt1NXRva2UwSHJrT0ltelNIVFlEWmhNd21zSjhybWNPNG01OFZOK29IZnYwTjVRN2VMTTQ2RTZtbm1YNEtIZlYyVU5VM3N1NG0ydjFHMENxa3NBbHoyQVNZVGNpVWNORnZEZ0xQeFgzOHl6bkpPdnFIZml2eEJvOTAzS3lHMXRrTnJmcjNQdTZJbS9OM2RGeUEwQWh0dUN3Ti8waEkzR0puQVNSblJFeVd3eWJBYkVKbUJqYUtTQ0d3RnZmd2g2bG8yKzE3ZTNGZTFJOXMyV1lnN2dCMSt3WEdUb1RLNjBGWERKWnh0Mi9MM1pkUkl5c0drK1d3Q1RDYmtEa0RkamxwRlVkeEI3OVhRWStsRDRpOEp4V3lUbldXTlhaZjY3Zk81RjBQUGNsMWVzM1E4V05VY01TU3V5dDRRSUl5ZUFZbnlXRVRZRFloMHhQaVMxSDhTdXdMcXEwQy9DVFAvTFZaeCtXNWk0NXV3aWFUVC9DOUtvTWpYYkF3MUJwOENLV1BXVElRV1dJM1VYU3c0Q1E1YkFMTUptUUdBM3VPQmNFWVdWelhLcld4RDNtYldRQ3JWSDJZVEtkb2lnQnJobThsVXRjREx2TnZTQWNqWk84eU9ld2FoZDZ0RVBJbnlXRVRZRFloTTR6cHpMbVU4OWdYM0szVXpOYUlzWXRLT2FjMzA1cjVjSDVLZXNFV0sxOUJyZHFxWTJPTXNmQnJzbHlYeWRwa1RKRGZ5WEhZQkpoTnlBd0M4OXdMMlloOVFjV24vZUtBc2FQWnhtUTFyd0Y5UE1mM2ErTWdaODYxSWhjbi9NU25TMCtPd3liQWJFSm1Hakc2dHlMUWk1M0JqalV4RS9rK3hxb05JVElscHlYaTNIaG1JNjI2d1ZiMnRzeWhoNjZqeFVJdVVHcTVFK093Q1RDYmtLbWhvbEFCQW51eEw4Q0xYUVc1bzlPR3pMbW96cUJwdmJ3NSswYXdoL2FWM0tXSDAzQmpEd3pLeERoc0Fzd21aR0t3S0p5THdITHNDNm9hNllyY0xNOFZPTjBKYTdrYklZdkJGZ3lPV1NjSGhOMW1GZ3dteFdFVFlEWWhNNGNOaWs0ak1JNmR3WDQ2UHVmK05OZlFjd3BNVi9UVi9LZi9RRzRwK0dvOHpIV3NxMnBMd2JjT3MveUVPR3dDekNaa21tQTFlYmYybzNXbGYrQmV2WkxYeitxVnM1Wkt6ckJXbmNsdUJqNjViOVdwYm1RNUZWMWp1OCtvWjVTM1JlSklVMHVlSnpDa2k1dDFka2RHTHZ5U0RBWDRiWVREWnNBc2EyMDFnb0wyZ0RLVkhOS3pyNlJWTGN3ZVZNMXA1cnVTKytBeDgxVzZXNHpIQmZnRVRtRzUzcDNDNUlrbWxsTnhrRDlLUDg0N2h1eEkwM0wrWkdPTjZXUEl2ZnZob0dxRXcyYkFMR3QwTllLQzlvQXlsYXFuYjlSZWYyN2x6bDFMYW0vMVBsS1N3eVc1SHp1RGs0cGwydmlzVHNVeVR5aGJCU3FHZUJ2aHV3NS9HV25XelJuQXU5SjBGVzhqTEw3eHlyNnVvNldPTmtYUnM0ODZPc0UzMUFDSHpZQloydEJxQklYdEFhVktWYzB3MXE2K2FwRWszMEwrQTZSRTB2V0huWkljRHNsWFkxOVF0WXV2NE43a1VNMFR5RnFCQ3RRWm94OWhyekgwUWFPcmVnQnY2T3BLMHpieUthM3hvK0hEYTFyY1VNOURGZ1l2NkhqZlVBTWNOZ05tcXFHYk4xSVJVVVdDSEh2QXd0UC85b09mZWZFa1hWbmcrNnY1RTlDeW1seU5UTXRiWWdIdHlPME1heFFOTXZ4cHhYSkNVMFBGSXROYmlxM2VTVFJFNzJDdjV3elRYR25hUlZ1S3o3NGRYY1VuTWtabzVYVXZvRVAzNUhEaE83LzQrcXNtcnhYc3VnNllLUU1acDVlcHFzcDA3QUc3NG5sM2txcmQ3WFlURHRxaDYrS2xUM1ZTQWs3RmtiMnRpNWRmZXUyMTF6NEcvMTY3ZFlqY1F4ei9xaEVuSlZpTmJIQjRDd25haDd3cnNReUlmZlZRbnBNOVJqWXN4ZFgrUFk1YmVMT2lnSU9UaWhsMXRoQlU2TytwQ0hWZi90V1BhL2x4S0tZaUhXdmNMNk1KK3lZd04wS25FSEVhTG1TbENXZEloUS9RdXNQNGRyVE8wQ2xFbkxhR25VUktodk90RjRjTHNaVWJQcjRoTU0yR3dhdGhScVZSaEVrb0pNaXRCNFF3d0M1eUJISHc0Wm5Sbk9SWTZaYVpUK2ZSOFRwT0NyQWFXVXlMTExZUGVaT3ZXSWtvNlF0V2t0ZnVwU2l2WDNoeGwxOXZWUlN5dUZNeG84NFdnSXBXckNUKy8rL3JDbmlveWduZlRUUXRPd2ZuTjBhN0ltczU3MTFaYVRLck51N0dlbmx5QytaVG0xanNNYW92NnI5dGxQTzY4ZUl3K1FRQ1ZxQXBNSEVkSFA3MDBiWEtCTG4xZ0cvNTlCQXM1OFNzM2ZGdTY0Ti9JSjVIanovTnI5Yy9DZ0l2enJDTTNYalE5NlI5UVpSN09nc3JWelhjZzJiQmRWUTF2M08rRUZSODhmWC9MZnprNXdVVm4rRmhjMXN1b2FKUXVTdG9UNkIzRGVZN2FHNi9rSE9NeXRVWDlKaFM0UXI0N2xYc1pOdllIdlBQSnlvQjFRTTl6bUJkRHYva2cwUEdqS0ZtVTJBYURkcGtidzB1eklGQmRZSWNlMERyMU5jWGNOVkgwUDg3U1J1K0ZUQjdMRzhncmpXSWw5eTJEdUVDS3ZnRm9iTWtPemUyNURvOFVuRXlZRFd5RncxQis1QVhqUXNPMVpmNjJ1bkJsUlJhNTdjZDZ5Z0hIWFZFbEpVSlFnVi8rTW5EMGd0L0NqZC9oS3FWVktDb2JIQmJyL0Z2d2NZc1RMUFBkQ2F6TjZoNEswMHFOUnRnZW5IMS9INFV0ZkZ4ZzIwOEwxaElQeFN6c3FySGVISUlEek14MlUwcWJBeE1vMEZqZHZZc1V5WXRrcW9UNU5vRHVpRjh3UUZEQzA1cjBMblJ1cDJ4TU5RRDYweTVWL0FXdno1Z0YvL2t6eGdZSkRlNVJuWXVCQ2tIRkxYKy9CaW8rbU1zWkZrYnRVMjBXMXd5cWpFZURHNFN5bk9Ib0lLZnRkMVhWZjA3eHZEcW0wR0Z5cFFLZERWc1YyQWFEMjRXQmdmeVloY3laUHptMG1Ua1VqY3Q1QXQ2UjFIVVI5T1NhTnZZcXpqUVhrTVZyeHZ3NUJDbUNYZy9yREV3Y2ZNMmVKVmo4eXV4MVFseTdRR3JJWHpCS2NOc1hqY3M4QnpiMHA3b3dzaGFSY1BoMlpOZUxFMEF5VFd5NUNYVXV4bzQ4QTdtV0NvYVlEZXVNOVlMUVJQNWRidGU2VXFsUWxEQmNkRjlsNjk0SWJkc1VKR24wcDUrTG5mdjhQRTdQclhGOU9BZWw4K2xDV2ZTNFNVOXZHaHg1ekxBcDU2MzBSeUZWeDhRY1Q4T3djMCswRzJJR2dNVDFSR2Q4dm5CaGprd2NDRElzUWZBNTU5T2NPMjF3bUJ5ZDNSQnZzNXlUOTdpc3lOcU1KOGFhc1BXNzc3TWIvN21HbGtMcW9STDkzYndKL0ZjUkFzNFR6c0huZVFlZWs3VVp6d1ozSVVVbHdoQkJmZ1QvT2creHV1ZEpoVjV1dXpwanZudS9TamF4V3Y4MEdzN3RuSzVOTmt5UjlHUzlpOExmenVDTHlleEk1MXgxZGkzM01wN1N1Z0MxVU4rSE1LSy9sMWRWM05nNmpyQUN3aFAzamNHQmc0RU9mWUE2SWNucVBaYVFlaUhocEFoZXM1dkdOUkdQZEdsVWtQdEEvMmNTTldmYjJSN1FwRHU3WmFPZEFWemx4THNmTHNVMTZkbkpjNFNTZ3VFb0tMTmpPVTlFS2toU2xHUm84K3VRU1c4Z1kwZmhyMGd2bURSMEJFc0hvODJycVFNSm1Vck9WcFhpdmJqY05zWUZUWUhKbXJLYWJ6d3RtVU1EQndJY3V3QklReVFUOFRPVUJNT2tFSHU2U0VDejdFSFdlRzZqWEx6NWFuVVFFR2w1dnVDWkxsUXJwT0J6V1ptbG12R0kwM0pyQm1BUnZIcmZzM2lGWXFGb09MY0hCN3g1WU1UV1hXS0NobWQrajNXQlNBRjlpbFBVSVlobW9DZzZIeWFVQ1lkWEROOVFkZTR2V29hd3pFZU0yZ1I5VUplSE80eGRDb0NEUGxlQlIzcWdLbkZia2pzai9IQXdFR21ZdzhJWVlEbUpEV0tqc0VDWll2RzVwTWs2Y0xHOGdDb2NDYXpwMzRMakd3SWxXaWZBKzRvNjA5NmVMaWNrdXg4QzFyeVN4L0tjNVpRVmlBRUZhY21Ebnk2cHA3cktTcHkxREVmTzREckRzcll5TGpnM0poNXBjWUZWL0RzRTJsU0srakZJVGdTVkdsellPcEtyc3NwOE5KZ1g4ZTZFT1RXQTBJWVlHcVNLaDcrTzdIeVMzanJtRWNOZVljeW4rRjlocGVuNG5MSi93VytJSm44bmNVNTkyeis1Q0J2R2NLb28rSk5za0toaDl3VnkxWFBGb0tLZ2JGeUF6Tnp2Zmlkb2NLdTJhNHg5TG5LREg4NndOMUJseStnU1dmU29VV1Q4S0hSM1ZlMTgrSWxsa042WHk4T3gzZ20yeUNZR3FlbE14bCtqd3pBcnd0QmJqMGdoQUcyNFVRQlVoYTBWVDF6TTczMkEzbjVoU1lKWUsvWlIzb2lyc0RJa3BOZ1NkR2VNYzVNU25jTkk4TWExZ256VnNGMXMwN1pTbVVDVU1GWGJ1Nmp5dmlidW5KSk5VTUZ5b2VDYUdrS1l0dG9lUlp1dy9nQ3RIWUlNa0ZuWkEyd2MvQUFhUU9URk1NWjRhUWFZUjhPOFVvMUhKVTBoclo1cXRRQk0wK1dqSGVSNmRZREFoZ2diSytZenZzWUxIQS9WaDF0aHNZUmZBWUxGMElTVnYzTzRyVHMvd1crZ0I5d2dpdGVKWUJaaXFXUGJnUmRNRWpPc0w2ZDFUSlFUQUFxK01yTlBsS0hPMHc1cThsUWdmS2hZTmRZY2UyYmZqcW5ZeGJSaEVUTFlBcy9ZVk1uR0ZMbkN5SllDRHFTNWZ4L1BUaUVSeFk2WHRBZ21HV3RkQ0hJclFjRU1FQ2dDL2Z0S0RyUUZubGcrSHplekNFa3lpNHNtbDB3UllCblJ1NlFJUUlmd3E5N1hBaDRvMnRDbVBIZm9tRnpSbEtkbTZHb0w5OXgxWkdKeXdTZ2dxL2MzRUF5dWVlVnZpQkxCY3FvZzl1R1Z6VzIvcVBJbk55cFFrVTBxVXdvWUlneFR6Q0FMekM5K3E3aG01Q1FXc0g2SEFLVUQzU1ZEWUtwSzdHSFRJQ0tDWExyQVFFTWtKOGlSakJ4VjY1MmpIdVpQdHFHUkxqdXlZYUN2MVdiQVRKTy9SWVpHUlRrRjNmV0VIeFRsVUVCcTRkQTZXN0J0cWl2d0R1NWljdmtEa0FGck53WU0zcnVHeVF5V1NveUd2QUlmTnc5MmZyL3hMVWtad1B2SXlRbkdOYmVMNVZweThYekpHSTdLT0QxT1RTUEZ6UUlwZ1FpNzllSklLY2VFTUFBMDVOVTdoc1NGNEJPbU1tbThXRXNYR3E4QlkvM0k1bVcrUzN5QldMNEViOElBVEtVYjhFeXhwbFJDVTUxRFNlYVovWXVYZVhrNVE5QVJUdTFjc045UXpLeXNsQmhWV1FUNys5dmlFbEJUL29DL09vOExseElFODZZaEkxRitGTytxc05mVVlvdi9HMERIbU84eEpqa3FmOVRuOE50dkt6UkpKaGxqWE1peUtrSEJEREE5Q1NWKzRha3c2eWJTMCtpbVdOSVJ1OHlqV3lyZmhLUFFpTURUODJ2KzN3ZzhraVdNSDdQVStOTkk5SDlobzkzNExLNkhYZHBtUklCcURqWFV3SWh2ZzNxM293cnNsR1JVUUVpVnZCOHI4dTNnWmFVOTl2U0x0d29Xa2lUa1RPKzZhT0pESnhnQUVEM0VpMzVkRy9IS0xFbGJjbUlyWDFUbThNOXZMdmFKSmhsVFhNaXlLa0hCRERBOUNTVis0WmtrcnB0TVo0dUpNTjFFcmNaVnJyenB3aUY2d1h3QnFRUTlQVUlLbFNQRlFQSk5yWnJJNlhXVGJKQ0lRZmR0V1FVRkFwQUJWZzZXcFVWNnloeUxkRkdoVTBaNDlsL3pNVnR5SjBJK09qSTEyeEZpbW15bE1EUGZsamV2QUhlL0V4bUc1a0hVdmcyQTZRSHUycHplTUNRWWsyQ1dkWlVKNEtjZWtBQUErVHc0Z2FBU0xsK3NDc0RLRDBacGlVOUNrYXhSeWd4RlN4KzRPd0tYOEJ1N09YSnVDSjlVa3BzemR0a2hlS2lVN044U2JFQVZQUVU4bkZkUTBBb3FkVkdoVTJoRmg2bjlmbjRuYitpRkY5NUIzK0thWktsOVc5WFBna2dhb1ZQUThRclNuRjZMNzJIMkpQZVRKZjNDTlhtMERoZTBDU1laWTF6SXNpcEI3Z1k0T0xQdmZSSmk2YmQxQ1MxRFFaNE84N1h0eTBDanlGZFRSSUtwd2dsRDV4a2graUZubVVtSXVyZk1NODlXSFIzaTRKbkE3L3V1cFdxbXR1ZkN2NWxvL3VvT2o1YmsyZlhyRlNndkNvNFZGTUN2aU1FYlIyZnlUVDh6VklaeDM5ZGZRSCtEdkl5bjk5dHFxR0g4V1ZQVWNlcDBTUmNiYTF3WFE0MWtsQnRrMkNXdHNxRklLY2VrRExBNXovVGUrVi8zakRWK2RiUERSNytZU2VLdG5yUWcxTnBQT2V4bWhMRTVVWnF1U0FhU3FjUXA4VC9KeWNHaGRFV1R4SEtqQXdVaWkrd1dOc0ZReEJiZE8yNFpJVkNkcS9hY3V3Ri9hbmd4d24ya1hEdUxHOG05NWlLM2lILzl1U3RGd2ZKTTVqQkZ5UmZmWEhRRVZrUDBGaVluMnRaMW1zeHU2bTV2S3pLNWd1dVh2RFBVc3JQV0s3eEt1QTdsN0dmV1VaekRYSHc2RUFSdUppWlZaNWJ4cGF5NGhxL05UbUU4WVJhN3VZYjQ3ZFYxYUhCNUlLRHlYVHFBYVlCL2lsMFkrancvMVExRkFMZko3cmIyNTNXOEsyZFoyM1B4SkVCRTMrZFJVM2ZyWVAzNU1TZ2VCU0FYOWpCbGFYQ05pTkRXZHBDTlRYR1FDbHhFQWk4a1luMGlKQm5XSGM4Wk9RWDlhZUM5MzJzRzR6WTFKNHVwcUtYNENhUERpVzNIYUZibTUySlgvN2ZKc3dSUnZvTENLUDArRDNKYUtNSldwTmNaNUFyNFR4WkIxeFFoeUVoYVh3UnJUL3NRRUJjNk84bUpURjc1aEpJRWx2N3B5YUhjTHdBclpVMENTWnZXVTlpSjUxMWZOOFJyWFloeUtrSEdBYjQ3ZXpSLzRsYWY5bDR1TURLNEgvcC9NQXArL3Azdk5XQlJWNEVpRkFzVnZ5QkRNTXZOOGl6K0I2ZStyYStlS3BiZHNvWHF2TXZtNUdoM01uU0EvYllLQldDU2hNenV2YmRicXg1d1dwbmJkRVJmQm9jVGFOclVaRmV1Um5wRThnR0ZiMjRHZUJFWTNXVDI0NjR3Myt1cjlWN05INFVSL08wUVE1Wk5wcUtmRUUwUkdmV24yVWZZeDhSTmZQL3NuOVBjUnM3RHBXdmZxQWVoekNjdUtucWJCUk1Ya3M0Z2x4NkFEYkFEZlpRZE4wZlRuNjVWZ3M5OXEvZ0Ivd0xYK05MSFVubEdjUTQ0SzRJeGY4ZGF3T0V0eEpSZ2dycVNRSThMalRDS2wwSGJFYW1VK05UVGFEWmJSeUh3ejNVdTNCODNYRHltaVd5NUxxU0xPWDhxZWlhMzQvakQrT3pwQ0tEaW84ZURpQUp2anY1U3B3cWJsaXlKcnFGL2YzeUc3OTRsRWpnUm1EZnJyRk81VFlQNDBvdXhHY3NvZmVJSzVsdm5LTjVTUFJUaC85TFZSSHRxWUdNakx1Q0Z6TmxwTWR2UFE2MzhWNXlvMkR5cG9VanlLVUhJQU5zRFdYUFFXK1JQc2N1cm5IdGRobW5jYzh5UitBV2h6b2paLzJJbDRCcjA3NDNuQmdHVEJKS3BnaFdJNHRGeC84blhtVWZ4K0d3T01lQ0kzekRRMkhSeHFUY1Y2UXE3MDhGdUdHOGxyR3JEeDJtcVJBVXZLMnEvaGJHL201SDNnM2txV1VaSVgvWDgxYnhjbHkyR0xZbFE0bUZFV08vY2tOS1dzMUZjSlR4cy9GNUoxa3l3Rzh0RHZlMFZXZnNPaXlZY1F0RHlYVHBBY2dBMzYwY01IVHZzd1QwWGpKQ2c2bkNDVHdaZmphSlJqK3BTV3Fmc1g4cFUxTkh6V1YwQkhiQnIydHdTQ2huMUpsa3pURXlKWWdQVitBeTl0UlZJZ1JHWWRlZG9xZ3Q2c3V2RUZmdUd2YW5ZbVNzM01EVDYySkhLcEdtWXNnYklydzh6d0dFZDJUT0tQZDdvMTFqTVVMbHo5OUg2UE5LenVLTVkreW1jci9LMmNyTzk4QytVRlVCZ20ydVZZSFJXS3M0d0FnMUNtWlMvWkRyNkUrUVN3OUFCdGpUNC9XK3BBU1dUTzRJNWFEWG9YVlVESmM1U2YxMi9JVzk3Wnl1dnNyYkNYdHpZSUkzc2FoTXVNd1h3S1NGWDJnWHpCUnhZQnZWdHA3K3RyeExZVytLMFhkOEVGUlVvYzdwSHZLbm9vZVBGeXpDM1QybFJab0tHRUtnNUt1WXFGVTFybE9sNDhBQkh4cmFyanlhK0NtMHhHeWdSNStnb29NMzBRMEtMbWNIbm1DQ1dWcWVPSWRqYkdTTmdwbWdFWWdnYXc5QWdPT2dOa0FnVG1GK1JVNGV1OHBnQmhnTUxBR3lLQnRwL1Yvb21Ec3F0WjF6MWtjTWdHQW5Fb2I0TjFSbVd5RFB5RlJlVUo5Zkp5ckNEQnpiSEZneXNZaExtdi9ualk2MTFGRmNJSzlDbmRFOTVFMEYzOEc1Syt0OXZzZllqOG9iUHFBeDI4WTl1RjRZMk5OQlBraTRxY3ZoMENCdi9KVkwwNURYSXF6cWdCbUQvK01jOTcyYU5RaHd2enRZQ3hGKzRoemlSMXl6WUNadERVU1F0UWRrNEl3anRBR2VJN1pncGhjYjFia2E0NTBpVjJISU9nYVl2a2xjVDM4SnVIKzhvMU4zODVhQVI5eEdHQnZpY2FNdXBrTzVSaWF6OE5NMGNPVThaV0I5QXhZbDB0ZHVYTWIydjJHdjZYTGlYbENrVjBldGVXcEdlbFBCQnkyZkZFeDg4MS81anhEK0xGSWtUWVdZeTZ2RmhiSGhUY2NXMEVEVUNocG1JTWtRektWSmRGbSs2d0txS1MvRnkyN0txUU8vUVZjL08yZUVFZWtaeWhFSG56U0hvQVN5c1ViQlROb2FpQ0JyRDhqQUdVY29BNFNIQ21xdHZCa3pkaFJuN0JzN2pVamFDS3hPWHo4bW5nSkpNbHFEUkFVZ21QU29zaWxDdnBFcGNhTzRhbHlyU3VOUFEyWHVPblpqb05WTmhkQ0RWT2MzUW9uejBVTW9JOVhyeHBzS3ZuS2pyNGZHR2RFTUZRS0VSRjlvRkFhd2U5R3hOYVNkOHl3djhBVmlQWWVQR25lWlBrTEFaYmZzYjZFc1dJWWtvTnp0akRwUG1rT1lxS0RkOUViQmxHME5RNUMxQjhncVVyL0tBRmZ3WEJNVzlXTGllMnFBZHBBM0VvY3M4bnJsOHg4M3hQZnpGdG1FamZCU040ejhtWnZjQjQ3TUtRWGRsUkhtNzdaYURqWGpQZTdPNDhiZTlCQ1JVOVNiQ3VWaFlkSHdZNS9xR05Wa3FBQStsWGRQblZUZE1rWUpTc3c0YjRwUTRMS1BlUzBua01INHJEZUlQTmViR0tvQ1BseXdHRVNlNGFGeWprRjNEbzNqQmJCS2xZSWlKSml5TFdGa3V2UUFaWUJkWXhRSGlweHhwWURKaEoxekkxMHFIQjh2ZUtCdmpkREl0blFuY3ZTNWphVE9MaHRGNDV0U1h5RG5qWmJIUDVld3pmaERLZWdsMXNPTTJXTW84ZDVVQUlXNVMrNFpLbmptWkYwNDZxWnN1MitiSkt6SUVXSzJ2Zmswd2ZPVXdkZ01hRXAxOGhYTHdCL09yNkNocWFvbXgvQlV1bnZBbmNOdHRXN0dhMnNVVE5tY01BUzU5QUJsZ09kR2EvY1NBb0RKRWwvQUo2bjNwZjZwMzFNOHNETFNra2ZZWFNNeWU1TnZaRW5lTWRRdXJwMXNZWWh4UWNJcUlCdFo4d3hyVmxBbXhwdUs0OVJMWXJpR0RCVXdEbFRMSG4xek1nOS92U1RWYzdta1hYUHhFUXN2b09tVVYvUHhYbllOOXpUMWFPWHlGcTNIRHNMN0FuY085OVJjbWV2WktKaThBbjZGSWNpbEJ5Z0RIQnRMTk9DVXhQeW9WenBINEpQVWZhRjg5cjhNWmlwTE1yYS9waUxzZ1FJakV3VUFyNzhEOWNObFB4YThuYmY1WWErdVV1eWVxQytud2tvU2NqSjVVekVxR0dobHFPQ2JEZ2s2RUR3eWRScWJmOXFYSnk1Wlp1MnlVQUZOMENqWVo4cFVBTk9CK0F5YkZDRis5NnpEdTlKVkpVTkdwWnM5cmxXZTBkZ2tIT0RqQlZsZkVCSk1XWDBZbWFJSHZNdStoLzduT3JLdStGY1pJRUJ6cHBPMms4WERzV0t4YjF2Q2dRTDhDVzk1aWdoUjQ5eHhBY0FKbDNYT3FKVW9XSlJLTXUxQzNXTXVLVWZVS3J2QTRvS0V4YkFYN2FPV0NsMndNL0Z0MzUwcTZVMUZyK0FBVFphS0VZZnRpT3V3blBHWUc5bU91cGRkNFZmNkYvaUNGaWdGbDJWTWNacnhOMHYyallxQm5NcW8rcndEemh3YXh3dWlSc0ZValJ0eDRJNzRyUWRCdkFlZ2RTUXVVbCtwRTBQU0FQbVd2NmlYMTgxZkVZbDcxN0Y2Nkk5eXVud1hDc1psc3Y4UDg0LzlDVjlRWUY2eHNBSWo0eGxnclBjT240dnk2eXd1WWY3ZmhDOEFTeERYamxsVi9sMHZ6cC85UHlYQmx3citJSG1RcDBhV2lqWlg2QzdQdndvb3BxNkRkRWMxL25SUEtuUEIyaUhmeXVIWHZYUVJNUENNdi9rZWk4ZUFjZzM0QW1jT3pRV2lSc0ZVU0Fua2ZBbmlQV0JiVUdENUw0VzNORUMrbmJtajFPQ3VSS3k2Z1pqN2NXd3Y4L0NJNDQ4TEpxbFp6RlFOUVh5QlVENDV1R1I5YlFhYW9Xb01Ga2ljejFGVmdSWVM0cWg5VTRJdkZVVXJOMUdXQ3ZFaXYzZ3luR2Nmdkd2cElkdlZvdTNXSXBjdDZMR096bzVQelBaSHIrNmtJdUxiWHI2SHMrYXZFdW5JSVV4cDMwUmlHd1ZUMVJPRUlONERWbnAyRTd6NHNLcExCS1FCOHBXS0haMEVJc1NtSWd5bUhvallCWG1ZVk9lSlF5UHJBREJPeTJLbVNnZnhCWDJoSkdnQWwzWHp1NUZ4UWV4ODBwMUZ0U3dUK0JtaFgvYS9WNjZaV1gycEtGcTVzZmdDc1dRakRsZjFMQXMrejVpNlJhM1V2WEZiNUF2NDM2NndUeTliSFVOSUZLWHZrK1FteGdXT0hFSTNRTWNMbWdWVGdSS0VJSmNlSUEyUUc5SU5wWWFZWW9pN1hqTFZnL1FUbll4Q1BhZEpxaW9Zd2hjQW9Yd3hHdndXdis0cDJUcXdhbmNST2tPdFVKOVhkN2RXMGFKQ3ZsUndIQkNGWmxYWktTNVlORnpYeEpsQU02L3pYYUV2NEpabFBGVmR4UThzQjVCY1pXVHk5N2xXbFRrMGp4ZFkxZ3NDZ3FsVkhYSWRQUWx5NlFIU0FQbVdLeklrYmxkQ3FlZFlQSzNiemRtcEw1eWtaaGF2ZFR0RCtJTHI4U29CREZuNGxWb0lFVlc1SUtGMUt3c0JacWxqZEdVbEtxWDdVdEVGdFhJcnNsQ3h5MUU3NGQ5UXNTN2Y1NHJLSmhUNkF2RjR3N2FWTFY4YzA0Z3ZjT053MjN6VU5BcW1CaU1FUVM0OVFCb2c5OTQ3V2cxWU80em5lREFKZlFHaTRlY2pPaFdGQ2llcEZzeGswVk51aUo1cmg4Tms5K0NjeTJJWEhTbGIvN3JzcnVwU1pTSHVmTkpyYTJWbEtxVDdVbkZjc0hLVDNRWkx4bE93ekxKcmpIOHJLSnJKVXVnTHdHUDc0ZVh3L001b2xodmh4dUdldVRadHNXc3hPQTBDcGxZNWhFeVhIaUFOa08reUhHazF0dVVFZlBWdHhuNDYrdjV4M3JPRCs1QjlYYzRNWmM1bjZlUUF2Z0NxdmlrRUpzZkk3bXZwTXJTTjNyZVNjYzM3dk9JQUFCTnlTVVJCVkFGK3g0YmZEQ0JRaVBDbFlsU3djaE5acU9CdW5MdmpzWFY2NWRLcUlsL1E2dkZxZk9acWF2bmFSYVhTdkdNWERnL01GellhQlZOckhvSWdseDRnRFpEdkl4eHBOY0FYeE8vc0hkeE92bjBLOHhiYlZUaEo3VnNIN2tKTUFGOXdMR2MxeVRHeTFBNEpyNmFiakJ4TXpUMitYeUFFd1RwclpoUE9yS0hXblM4VnZZS1ZtOGhHeFFBNFp4MTRRdVp3VzdrVlJiNEFXdFhuOVZnOGRUWDVNQXM5eWVaOHNoeU9rMUZ5b2tlallLSzJCaURJM2dOUUhTZ29EWkRQNnM1MC9MWWN3TU9Ic3Qvek9mWXkveWE2OWVwQ09Xc0NqenpPWHpNNjVmYmhOVWNBRzVZOWNwY0xrNTRCYTJOOVN5dlpUNHJMbVA5YjNBa1dsNFNQN2V2aWxweE9VWjVVRks3Y1dLazQ1NDIvdldIMWwwNmFGL2tDK0dxdStmcXRrMlRJRER6ZnpwUjV3aHltenJMWjdEb1ltS2l0QVdSYWV3Q3FBZ2VsQWZJL2lJb2dieWRyY1V2V25XRWs0RmdPSUZDY0NoYThQSDNLN2RETEY4Q0k1Q1NwaVcrSXduVlRWU3dENlJmTlJmeHVuTnYyZi9uM0MwQUN1TTNxRzRwU2t3cS9ubFFVcnR4RU5pcGdVWWl4TytrWGt5cG9tczVTNEF0Z0luY1BKaWh3bmFWTFZieUgzYUpzMFNmTElURE9IenNyKzRuS2pZS1oxTUYvQWhCazdRR29DaHhVQmdoOG9XRWNkUEU3UE51eWRkc2VDWUJpK1EvVGJ0NHFRL0lGWXk5ZklGK3I1c29Nd2Rac3JzWDZWUmV2ZDkraE1sZ011NHNRQ0JiMHBLSnc1UVptUzluTkF1RkMzeGxoM3VzMXBzQVhISEMvcVUvTjFKQVBQbTRuVSt6SmNnaUxhZndvVzF2UzNpaVlxSzBCQ0xMMkFGUUZEaW9EQkU5N1J5ZjBrNGZ1ZXY0RUlNN2NLNXFrcHI4THArWEg3eVA0K0FJWWVPbzMzZHJnQ2VBNlFoV0lvTXZYM3RKbDgrNWhNY3kyWlpHWHZYcThKeFdGS3pkd0RqVUxOcDlWc0F0YlY2dXV0TWlaN3d1Z0kvTU8xT01WWFhPVW1tU0hqbGl6Wkg1OWpoeUNMN3NEd2c3dUpSSWJCUk5wSFlBZ2x4NmdEQkFDNkdqVk1DRmdvNFNINGtucUZmWUl0Y3dJbm9KMVdNelR5RlA0YmxJYkR4M0ZpcXZSZ0ZqUXFJSGpxd0FVZjBpRXZ6eXA2QUtnK1VwWnFSaEJFWmUzclBMRTUvdUNYZmF3QTZYRXZpTGZtNjV4d1hpblJxbmlJbzRjd2xqOUJBUU9qeEtwallLWjFDRisvQWx5NlFIS0FHRmFwZ2Y3c0Y0VFAwYlcxWndjcTZqRHhaUFVUWmE3M09EdEMzckdwRjJJeTNxZXNXVU5RU3RmTHdSVjdkUXJXVkxLazRyam9wVWJHS1picU9nS1gvQm1pVjdseWJtK0FPeElITVRnSzlOMXQzZHovc2hHdVZZRk9SdzViTWZQSGRaSlJJWUg4eTk5WWNlbXJqOUJMajFBR1dDRTkwMWdvaElQRXBiemR3S0U3bnhHczI5cmhZaUQ0VjBuSnhIWWtQNG1Kd2VQempVeStOeUcwYzM1QUJtdTJ5bFpBKyt0ODVSQS92Nm9XRWZLeFB0SGVGTFJ4ODQ4bzQyVml2aGd4czFNWnRlSVhKcGd1ZitHRUhiTTJaRkRiRGZ4cStYRFJ6ZUI3aHp1aW1hc3FVRnVjRENoRzJXWGM2QlYvZ1M1OUFCdGdNRGJtUVMxTGVmZTROaC9Xa2JhZm9zbnFmQTRpRTBoVzlUWEY1eWJzMGp4NE1FckNLSkdtTUVjWmF2Mml3R3J2dTBuSWErMEp4VzlUUE54UlZZcWdGMjR6bkMrV3VFOFg5RHF5UU1tOFNwWUxlSGRrc2RSRGFHdUhFSitxR1ZUalp1RGc3a0xOQnhaR3VKTmtGTVBnS25RM1ZnSmFLQ2FCdytWbXhveTl2SXQrQVBkWC9qdFg3UG9Dc3ZUaGJPNWZFTTdoWUxsRGovUHlQaStuanhjRUt0MXdPV3hpNDZoSk9TNlprVDQzNERJU2h1UE5XcnlvNko0NVNibno4eU9PV1kxVkUwVnlhUHBmWnAvd2ZkT3FseWwyejF0bHBYeWwyZHk1bkJQR0hsWGRRLzczK3oxQUpPamszUkRVMzBQbVVLUVV3L1kxbVB0WTNWUUZMejRTYUlUd0NDdngwZEpIUHFCTGxpMDZ6aFdjbEFaRVJTMmtWM2FUbVhMTWJMV1UzM1k0Ly9qRHNvTkQxVituYUNvS05vS1llaUd4TVkyRktFV1B5cGczR3JNbWt5MStVbmprM1FVLy91WWhST0xiQUY3akoybTFsOGZ3S2NPa3hLQ0g5Mlo3SEtzc1phdksxanpWWTkwM2hUdUNsOXdjRjlWRVJyTUh2QmdCY2VYSUtjZWNLRGZKMTBjc1BmSHJUMVZ3NEw0QzR5Z0tiOHViaXN3a2dCZk9rdzlpNDBzZmJFWFkwVEJrWTFEdUlSQXhrUDNVc240MW1aazE1T3l2T3I5T1BOMUpmQUNRdnp2UXNkWGdDTjFVbFR5QzZQZW92YW1jcnZkK2xGeERIaDhxS0JDS3hXOGg2TGRvNExpaFVsV21tS0drNDJjRDhTa0hSNytmS0VnVytLcHpZblpNbGFOYytjUTloVDVSN1IyVkEyaHdSd0RXR29Hb21xQmdDOUIxWHZBbi8zMEc1eXhYL2owYjRyNjM1MnNBLzVGUEhrQkMxVlgvQ2ZaRTExYlgzejlEMFRLNDkvLzdSL0grcVB3cnMzYjhVTXg2RHBCK2ROQm01RzFVZG5FT2UyaEtEeHJ0bnk4SzEyRDR6MVloVDdWNEZpMk1Mc1hGYzkvOFBmSEFvSXYvSStmN2VSVVk2V0MrL0tNZzg4UlVCQmRSTk1EVWE0djFJUC9yQlpmSUpwLzR1eXNNTjA1MFoxREdHbmZpRGJRM0RBMG1PZUFqSFdRN0V0UTlSNndLeGxLeGlmL2o3RlBmZmRULzVDeDMxVUEvK0JBNXVHL3VCL2dMbTNPM1ZWaEdQYStxVzlrQ0JjRW1TY3kzdkpiWkdSY254SmZzQmZpb1dlb05XcHFROUdMQ3RCS1hXZUd2dnJHU2dVL0JOVFJlZXFHaW1qeTlRWFFEd05vaUZzMmN1ZndnTjF0NFcrMWhnWVQzTk9GL1Z5N0owSFZlOER1eGVHdDExNjdkVGlRY3hWd0EvejZIUVhkT3J2NEIvem1tYjhsL2tJZlhodFlabEFhVmhWdnZYZ29QbkdneXFDQWRZaXl6bml0OFhYcnNJWXZPSHhabEgvMXhZSDBCUmR4RE1pRVNPMndnRUtrVElBZ1RNcnozSjZuZEM4cURwaUE1RlZnVWh6dHNlbGlwUUkrUUdZM1FadUUvRGlyTDdoNCtTVnVXb2t2aUMzdHhZSHp1R0NaUGNxdnVFNUtIUTdoa0dzUG41c01EdVkvZXZqajltWjZFdVRUQTk3em1jSExuOTlSRU1QVVNnOFJudStwQjdIS1VCSlk5Rnk4c3hsWlNaVTRlUng2ZUhsY2Q1TWNhMVV4L0VTb2FOc21jUlVWMU5rOGFkS0NMS0hOME42M0ZvZnZIVDdhUjhyWjdkb1BUTHN2OEpNSks4Wm5TRzJ2b1BuNUt4amN1eTQwRGZ6TzZQa1pHV3l6ZGJ5YW55N3N2Qm1WRnVCeDN3d1ZBVjVNZ2piNTBWUU1TdGZaNW9ybGhlSFFhdGRlWUxiUWNnUnFnWmRNK0JPMjRYckFnYmxOTlhMMjBmM0NLUUJxc3ozb1oyVEw5dlVZZTFWVllwOHIzcmFySXFKMm5rYW9BRnU1VVZzalhkQ1BKaTNIRmpxb2VWelJKb3ZIaGVIUVp0ZCtZQzVaMXc3OVpNSWhXYXZVUEd5SzR0T2FyREs3ODhxWDBmVjdPY2pQeUs0WWE1MzVTbFpPYVhCRHNVeUhacWhZRHpNWjk2T3B1T205SU41SzF4R0dRNXRkKzRHNVpsMUo4Wk1KbndqWGkyY2FnbHFodGRSMEgxWVNIZVZzMkRZU3FzdndNN0oyNEtWRDk4Mm82aTB0eXhtV2loLzZaOWRFaFYxNVJyaXMrdUowUDVvS1pTK0U4VmFxamtBY1lyc09BK2E2OFIzdk1ES2pnRDFnSlRVT2dPVlVCV3ExZ0NlVmZrWTI4bHVzeUxSd2hNOWRaRktialFoS0JmQVl2d3JUTitlQWRadmdSMU5ocmV0aHZKV3FJeENIeUs0RGdia2FiN2pFaWdhU0NSK1UybEV0OXd5a3QwN2c1SU9yeEpIWEVNL0x5Rm9wVCthcWVqby9iRVpaeDNIcGZJM2NCNldDSDJiWUJ6Vmg0bkVXUWxzdm1vb1Y2UHAvZFFsWEVJeERiZGVCd055N2kvUU1KRE5rRDBqdjdXYi8zaXZTM3g3MDQ5TEx5RmJDVFpaRTI0Q2dlL1pHUG9IWW9GVEE1ckJZeDFrcGZKbWtlcXU4YUNxdXB1LzFMTW5JRHNhaHR1dEFZSTdPa0xLQlpJYnNBZkI5azNoZW1haDUxWDFaMGs4ZEx5UHIrdTFoSUdwRU1NeG1WRnBxMWZ1Z1ZJQXJFSDZ5SFdnQTdrVlRJUUt0SUdlaFZCWGhPTlIySFFiTTFrQXBDWUV3TXVFdDRoTXMxUzg4TklWWmoyR1gxTkR6T2RqbVpXVDljSHVydkkyd0dmVkNTVnViVEE1SXhRSTNOYjVVbFpKWlczMHZtZ3ByWFFsN3VpQWdoOUt1QTRHNWpyOWxFa2htRkxRSDdCa0hDaFpjUHBJaUtkNzFXYjd3TWJJRlEzZXBUdjFmMkl3eUJra0ZrbjV3dnlDeFpsSklLcmd2Z0dQbkt5elFPNWMrTkJYRDBRNnpvQ0VyQ2NpaHN1c3dZTFkvSkhYa3YyRmtodTBCc0ZpNHIzWDhuanFMY2V2c2pwYmdHdkl4c3F0aGR4UmROcVA2SjY0TkxjOGZrb29oMk5yTkNGNUdNUGF4eW5YSXkrRkRVNTdNT0g3NHFEamRMVFVraDhxdXc0QTVQTU5OQ1NNemNBK0FWeU02VWtsWWd6MlJZWWZmbnNmUkp4OGpPdy8wMEV1YU9xcStvZGp5R1FybElodVFpblB3QlRjaU9GSitsRnViVTRJUFRZVVZiUlYra3FHd3FDMHhLSWZTcm9PQXVXNGU0Z3NpTXdyY0F4YmdhMmZKeUJoZVRYclRCbkJaWE50akpkakR5RnFoSG5weCsyREh0L0tHNGdwK25iTU1uc3JwQWFtQUwyUjhwZlUzQnZYNHRDanNRWk5GR29ycUJ2V3FZVG1VZGgwRXpITmppc0EvWWVKUFVPQWVBSDlzZmNnZThrTnEzLzlUalAzckRxS3BjbkROWThuTnc4ZzI4ZXltc3JLNUdXRXo2aVEzTVpYUXJ1dzFVZ1dMYjhOUjBlSmpVUGc2WGRYMWoySzlHbnczYVJ3VXliQWNTcnNPQWVaaTZua1pRaVo4Qm4rL2pEakg5S1gvQUZaendVM25EeDFMeXV3SDllZDhIcjVnNURFMWtacnJYMWpacmQ2S251dmJuTHFld2xBNEtsWTRueGY3aGJVNUpIclFWRmpMZXRBREhhRTVsSFlkQU15MUQ2ZHdDQ0F6Q3RzRFlnV2YrdWN2RGk1ZStzODdLWFVyMzY1VWY2S21aZFkzc3VXdzU5VmNOcVBXdzFhTk1RbEd4WHZmdVBpeEl5elpLMXlmcHVKcUQ4eFpkSEhtMHRUUUhDcTdEZ3RtM0E1L21ZRjdRQ204MVRMMDhkNXB0U0pKcnZwR2R1eHpyQ0dyNDdENmhtSjBFR3BKTHF1R2QweDlLb3Fxcms5VGtkUm9yZjVEeENZM09JZk5nR2xUdlU1YzRCNVFSd1ZMbWVYYW04U3R1a2RObG9LT0x2bmZyNm44OGllc1VGa3dtSktvK2xRVU5hQTJUVVZDNFl2dFFhZDU0VGxzQnN4aVRDcW5CdTRCbGVzdHkzaGN1U09sSmRYOS9FRTM2S0lUSE9DcS9xdy9ZRUZOT0kySTUzMTlLb29xcmt0VGtVeDRjMnEvTU4weHNRRU9td0hUc1YwNTJRUDNnSnhhM0tNWFB1bGVKaTd4NzQvcWxmemhVRXZrb25yMUNta0ZaVndlUHhYRWhjNVNuNG9pVGVyU1ZDUXphdWxQOEJibXE1YllCSWZOZ0ZtdFBXVzV3dmFBc3RvdVQ3ckRadFJTYjRMZlFiczhqTGkzbERoMHg0eEtaQkJ3Mll5Q2tXallvVzFHRzRxb2d3QnhXQWMxS3BORzRObnFieWgrQWx4QjJOY2owOHJRZlMwRWlNTmFzRkdoRkFMVk42T0VLd2k2S1o1U2hXNXJJa0FjMWdTT2ltRUVZRFd3MnZ0OHJaL2tvNEpncC95eERoVDJRNEE0OU1PUFNzY0k5Q3QrRmZENU1mY0VqTjBoNEtZT2dUNXhPSFdjektCQ0ZUZWpudm90NFFqZ3Yzc3oyTWc1VjVrNG5IT0NuMUR6S214R3RaNyt4MFBwQ2ZpWEFlaWFNZ1NJd3lralpEYlZnUSs3WGZ5MXZPdnA3L3lOUC9tSjF6K3EvUUNFR3ZsNHdXeGlOeTFhRTRmVHdzUnM2d0diVVc1WDJOUFBzdzNlbEdoUEhFNEpFVE91eHRETkU3ai9LZW9aeDJjVzFDY09aNEdscWRjUk5xTWNyNU9wYjlObFU1QTR2R3lNTjlQZXZxTW5ZRUcvME5kTW15NmJWT0x3c2pIZVNIdmhTK1NPMTBVamVwRFErZ2dRaC9XeG81SWFnYTZqSjVCL3dGaExvTkNrRVNBT0o4M0FmTlIvM2RrWHdOOGpvbXVxRUNBT3A0b09Vb1lRSUFRSUFVS0FFQ0FFQ0FGQ2dCQWdCQWdCUW9BUUlBUUlBVUtBRUNBRUNBRkNnQkFnQkFnQlFvQVFJQVFJQVVLQUVDQUVDQUZDZ0JBZ0JBZ0JRb0FRSUFRSUFVS0FFQ0FFQ0FGQ2dCQWdCQWdCUW9BUUlBUUlBVUtBRUNBRUNBRkNnQkFnQkFnQlFvQVFJQVFJQVVLQUVDQUVDQUZDZ0JBZ0JBZ0JRb0FRSUFRSUFVS0FFQ0FFQ0FGQ2dCQWdCQWdCUW9BUUlBUUlBVUlnQjRIdmZkekpTY0hSNy9zS3ZxUHdkQ0ZBSEU0WEh6T3F6UUpqSitXcUwvYm9ieXlYb3pTcEhNVGhwSkNmcjNyWEdidGYycUsxTVNOZlVJclN4RElRaHhPRGZxNHEzbVRzckxoQnJYZDlhY0RJRnhTRE5ORlU0bkNpOE05TjVZdnNyWksybkRMMjhKUjhRUWxLazB3bURpZUovaHpWL2RTMWtzYjgzc3YvN2NZZStZSVNsQ2FhVEJ4T0ZQN0xWVG41Z3Rubm16aWNmUTZub1FWa1I5UEFncDhPeEtFZmZsUTZSb0RzYVBZdGdUaWNmUTZub1FWa1I5UEFncDhPeEtFZmZsUTZSb0RzYVBZdGdUaWNmUTZub1FWa1I5UEFncDhPeEtFZmZsUTZSb0RzYVBZdGdUaWNmUTZiYk1GM0hmNXlKZkZrUjVWZ21rZ200bkFpc005YnBUL0NYbVB2cjlJbzhnVlZVSnBJSHVKd0lyRFBXNld0M2trMGZGU2xWZVFMcXFBMGlUekU0U1JRbjc4Nk43OFJSU04yVktGaDVBc3FnRFNSTE1UaFJHQ2Z1MHJQYjBiUm1OM203VnFHVnhFejE3OVJMU1pmb0tDWXNnQnhPR1dFektnNlBYZ3RhY0R1Y2UydlpCd0JSRHhXN1NKZm9LQ1lzZ0J4T0dXRXpLWTZXOURYNFpNNFoxejdyVmR2WmEvUHFuYVJMMUJRVEZlQU9Kd3VQbVpWbXl0dlJ0RUtZekE0S0wzSUY1UkNOSmtNeE9Ga2NKKzNXcnQzb21nVlRRUUsya2Urb0FDY1NTWVJoNU5FZjM3cWZ2ZCtGTzB5R0J5VVgrUUx5akdhU0E3aWNDS3d6MldscCt4QmxYYVJMNmlDMG9UeUVJY1RBbjYrcW0xVitpSjZGSkV2bUY3ZWljUHA1V2FXTk50aWJLZUt2dVFMcXFBMG1UekU0V1J3bjdkYXI3S0xTazBpWDFBSnBvbGtJZzRuQXZ2Y1ZkcG1jQXk1d2tXK29BSklFOHBDSEU0SStEbXJ0cysrWEtsRjVBc3F3VFNSVE1UaFJHQ2Z1MG9IOGcrb3JYMHVlK3p3RnAwN25BWENpY05aWUducWRWeGsvQzNGVDhESlEzb2ZZZXJKeWxHUU9Nd0JocUtkRU5nUVM0Zjg5UmJyZTRxL3BJVFJIRUZCTVcwQjRuRGFHSmxOZmJyOGp5a3VQU3hYbm54Qk9VWVR5a0VjVGdqNE9hdjJtSDAxaWpiZUtXOFYrWUp5akNhVWd6aWNFUEJ6Vm0yZjNZa2kvbnBMMmJWTGYxdTFES0pKcFJPSGswSit2dW85WUhmaHkwWm41WTA2WUcrWFo2SWNrMENBT0p3RTZ2Tlg1eDVzS1M2WGZmeTA5Y3czL3dYNHlORi8vNnZQZE9ZUGdkbHZFWEU0K3h4T1F3czJZWTR3ZXFGRWsxMzErYk92bCtTazVBa2dRQnhPQVBRNXJMTFZlelIrMUNscDJDNDdmUG5XYTdkZVBLUTFneEtrSnBKTUhFNEU5dm1yZFBtTlh6eWF2MVpkcmhaZFlnNy9QNURQRzArM084TThBQUFBQUVsRlRrU3VRbUNDIgp9Cg=="/>
    </extobj>
    <extobj name="334E55B0-647D-440b-865C-3EC943EB4CBC-24">
      <extobjdata type="334E55B0-647D-440b-865C-3EC943EB4CBC" data="ewoJIkltZ1NldHRpbmdKc29uIiA6ICJ7XCJkcGlcIjpcIjYwMFwiLFwiZm9ybWF0XCI6XCJQTkdcIixcInRyYW5zcGFyZW50XCI6dHJ1ZSxcImF1dG9cIjpmYWxzZX0iLAoJIkxhdGV4IiA6ICJYRnNnYkNoY2JXRjBhR0ptZTNsOUxDQmNhR0YwZTF4dFlYUm9ZbVo3ZVgxOUtTQTlJQzBnWEhOMWJWOTdhajB4ZlY1eElIbGZhaUJjYkc5bklGeG9ZWFI3ZVgxZmFpQmNYUT09IiwKCSJMYXRleEltZ0Jhc2U2NCIgOiAiaVZCT1J3MEtHZ29BQUFBTlNVaEVVZ0FBQXowQUFBRDBCQU1BQUFCRFNWV25BQUFBTUZCTVZFWC8vLzhBQUFBQUFBQUFBQUFBQUFBQUFBQUFBQUFBQUFBQUFBQUFBQUFBQUFBQUFBQUFBQUFBQUFBQUFBQUFBQUF2M2FCN0FBQUFEM1JTVGxNQUlrUlVab21acTgzZDd6SjJ1eEREc25ickFBQUFDWEJJV1hNQUFBN0VBQUFPeEFHVkt3NGJBQUFkaTBsRVFWUjRBZTFkZTR4c1NWay9NM2ZtenAyWk96MGpCcU1Ya203WjRCOUVNdGNFRW9sQ1R6UmlTSUM1YUVMaUd1d0JFeEFUNkZFVC9pQ0dIaE5kOTI0Q2ZZblI5VjVrZTBTUnZTUGFJeEUxa05DdENiclpaTzFaSHhIV1NEZWk3Tk9kQzdLUGFYYTMvTlc3NnB3NjNkV1AwOTNYcmtwbVRqMisrcXJxOTFWOTMxZDFUcDhUUmZNVUZ0NVZ1L2M0aXY2bk9VK0R2bjNHdXQ0bXYxMTlMbG9rZTdkUG4rZXBweVh5N21paGV0SWdsK2RwMUxmTldCOGovNHUrWG5pbVRqcTNUWi9ucUtPNUdpbGd1QXVFbk0zUnFHK2ZvYTZTWjFobjIrVFoyNmZUYzlUVENybkdScnZMMU53Y0RmejJHT29TSVhDdEVYYkpTN2RIaitlcmw2ZmtlVDVndVk3bWEvZ3pQOXFTVkd2MXNQMlpRV0hsQ0xuRnVnWC9MV3gvWms5QU1EOG5yRmVJZEdhdmUzUGZvdzFDZGhnSUsySDdNNHVUWVpPUUxkYXZ0YkQ5bVVYNU5BamgzY3BMUDJFV2V6bS9mZHFXN25YWS9zemtKTmdWcHp0UmhSek9aQWZudkZPNzVEc2NnVHJabjNNb1puTDRSV0Yyc0EvYW1ja096bm1uR3VUYkRBRnNmN2dmTitkNHpOcndOOFg2V1NQZFdldGE2QThRT0U5ZVlEaTB5WE1CanhsRVlJRzhTSHUxUXFTZk1JTjluT3N1dGVqZDdZVXFJZCthYXhobWR2QXI1RStqWE91NWN0ait6S2lJV3VUZWF2ZHlMV3gvWmxRK3VRZnE5MTRPMjU4WmxZN28xcm13L1pscEFaMFAyNStabHM5cTJQN010SHhPdy9abnB1VlRETnVmbVpaUHVQc3owK0tCZXgzdS9zeXVoTDcrV2tJZTdzeHUvK2E4Wjl1RWhaTTVoMkZtaDcvZHZmbjcxNC9JbFpudFlPaFlRQ0FnRUJBSUNBUUVBZ0lCZ1lCQVFDQWdFQkFJQ0FRRUFnSUJnWUJBUUNBZ0VCQUlDQVFFQWdJQmdZQkFRQ0FnRUJBSUNNd1RBcGY0WXdZRC9QL3VQTUV6OWJHS3gwQUdrRS80eWVNa2hWWWNRREtDdERQSi9zMTdXNDNCNWRPY2Q4d21PZjVsTHA5VXBmWDA5N3pzZFYvK1FNMlU0dUVrK3pmM2JlRkh3RFRzOUFiaXlkYy93dW53bjc2NFBJUkpJZkFFeDczL0Q3Vy84WDRoSWZIcTJFbDFjTTdid1k4WWFmQjVUZnhUTlVZcVhyMDg1N2hOYlBobER2cWVSNFByZHpMYThLc0dENnpHUnJMSzVlTm5WUjZreE9HVjVXTUQzNE1SM3FITXdwWUhiUlNWUU1zL3plQkZIb2hHUjJDWHkrZkFpMU1PNmpDODFNb0xxbkVSNFRWSU5IaXVpc1Y2ZUdmNXVKRDM1Rk5qOG1FZi9QR284UmdoQng1a2dXUnNDRFM0ZlA3Y2syR0ZoQ05zVDZqR1EzYVJ5NGU5ODgyRDQzSjRiWVVIU3VNa2FYTUJOVDE1Vm02M2p6SzhvZUE1TWcreVN6c2VSR01tRVdjOHZtcHI0emI3VmVyNXJ0L2V3UXZWVlY4MTQ4WE5qMmlScjU5dXg0ODhxaDE2RXM0R1djVjM0dmwwTjFmN21BL1plR2xLWEVDK0J6ZDU4ZnJ5OFhZaUsyNGJ2cDZwc3dNYng3SHNTMmVkV0U3MnlRdGNQcjZ3TC91Y3BtYmZhMWNMQzNmODFQdXUxaTFNcTc3RGN2R0wydkhGdDA3dWN4Sm1tVG5ZR1U4VTJRQU0wTE5YM1BIbDkxMzl6QUFWVWtqL1BTVi9BYnRuQkZNK0t5TlpTM3dLeVdSR215MU80UVpMa1ExTGZGUXpaZXhHZG12ZlNBd1E1WVl1OVdhdE42ZU5CR2lpcXJoYllqSXFqV1RRMnlTeDIxdWV3bXVKem5QNStINk1kckZnSXVBZkg1ZDgyZ25RWkIvZStzNHFrVi9IWVhtTEl4MjNiNUJuNjkzNEFxcnh0N2ZMSmlkeXJYRUJYYzYyc1lWMy9oTGFHWG45UU9ta0xhQW93a2NqektQRUo4ak9DR05xazUzSHlSL0dHT1RURzQ5UmppK1o1L0xwZjV0NzFDWWZIWU44MnVTWDhZTHVsQUFWeDcvdXdjdXJvMWlMRmNxcTNkMnltN3JvYlFmc2VxT2tNT3RvR0dVd2ZzM2pyWEtqcnA4TjhwMWNMUTZhYWgyblZiZFVBcXRwbENsWG9icHRKYkdBNnVZQzFXMWxHcXN3K1l6azYvajFyejZ5ZkNyWTBHd2tRSk90US9rZHlIZ1VuWTd5Z2QwVjdrcVg0bk5oZHdvS1RwenhtS3BCajNLY3NkcW84cUVmSDRpaVNodzAyY2ROWWs2eWtjNEtLeTkyS05lbCtGeFlOV2VBYkRmajZ6cGZQOTVuUEVOM3B6cXFmQ3BzQTc4Y0IwMTJxRUd3dkdSWUgrVURvU3ZTa1M3RzVzSzVhVHdEMk9JQ09wRkR5K282cW54V3lOZFkxM1pqb01uK1lod3lHa0VOdnFRVGc4WXVTVE96WG0vYWRXdFR1TVV2em5neTkrMUhsVTlGdUJmblVoWlEyM1J5R3FPWW4vVWRLWlZYeW9pNHRrZ3pscE45TWxmbkN3Z2VTNlpoUlBrczFLK0k3bjNCUFpXczdVODdHMHQrU2c0enhjakpmSnZMNTVxemNIeVpJOG9uK2t2WmxZV21qSmxYMkZIdDQrUzhub3MxcS92RlY2WmhnTVFaejZpN2szNGpIRlUrZmZoYjI1K0wxbEZDbjVvREZDK2FPblNBZXFPUlZ2a0MyaG1OUzcvYUdjdkgydjZzanJRNzdUR1NxWHg1SjgvbE04cUd1OGVRWkZIRzh0azB0eitOckRZcWJYT1BKVWVXOVZXYzhXUjg4eTFqK1RUTTdVODVLeGgzcDNBRWh6MDVYMEI3bVU2RWpPWFRJcVNqK20vS1NtV09JNUpQdmNFeER1NXBQQWI2S1VNYWszNzVHY3ZIM1A3Z2RsTy8zZ3hadmlxKzREdGs5U0dyVGVTTUoyUDVtTnVmNWN6Y3JCWCtCZDhoY1I2NkdwUUREUWRETS9Db09JaDhYbjMxcmkwUGxnYUp0ZjI1WUxqWHE5Mmo2M2ZmZlJXZmxEaGs1SnY0dnNUZDE0L2N4eisxSXhUZWZmMUdYWnpqRU5TOWVxUGVVUTNCVkt2NEJDUDB4aVNDUEhmeWJYbnBrZTZ2K3RKR3RueHlQMzIxKzlHZnR5c3Z2TzBHdWZmdHlIc0wrbUxmaDN0Yi9UTUZtemlXd3ZaSFF5Ni84MDVwaE80R3gwTldCWDRlRFpxWTVZcC9OVmFHZjFJK1BOMVJOSmdHV1orenFMYU1pRHpqS1JoNS9hUHIxYTd4SmR1TDlaT2VWU3o1TEZVSkFSaWY3aGhWMXRzTWpZOUVqNUgzNUdyV0hjTy9JVGVOMCs4SEhVOStZSWJwQTVCdHc0cVBWejVSMzErOEd3TWFZM1NiVHhUZm56THdscmVmM1ZyUzUvaWxQcWJUbE05aWpmeG1KL3JQaWxXbFFwNzdVdTZ2Q2ZtNytnZHg2OFh3eHFKRjh1NW9WNTE0NHRVTnpjVFFzU3oyVkdiSnVKTjY0ZWlJamExN2RNREt4ZnB4ai9TZW96b2pQcnFmOCtLb21QZGVqQW1wbXB0QVJMeXV3akV4MHh0Zko1Y2p6Q2U1M3V0YVZNNDZwbndxNUJPVUppZXVqUDRIQ0h0Z3BzRmV0SUQrYkdrdURmeElkbE90aVRWVEZKSUkxZEFiRWRyR1drSVdtM3o3c25DaFJNN2VKQk9KSzN2U1NCOTF2WnlRMyttWVJCV2hKczI4U2NTcmZLbzBCMmpyQ2ZyVDRobzU0Vlh3cUdQdjV6VU4rVHdtbFJXV1NVRzBDQlhMbnBjQlFBZFJ0RzU2WUxrNm9GOVZubFBlcFdOYTVvS3J5MDV4M3V3T2lqNGRLYVlZSDA3TWdOZ1NuWXJ3MEVsSHh0bTFiQ3hOcXlEakJBWk53M2NIYUtheUIySnBkcWxHNmwxWnkyZEJLNG1pRWlyc3hBNXJIR29PMTg4M1dZTDlXNkdQNTIxS213MU5wOWFzcG1tYko5YXhCY1llWHRTUCtGVU5UYWdaeUZpUndyQW5VeGZpU3FIbE90bDc4bFZwNFFjbG8xR3ZiQXgrcjZzUVRhM1RtWVZWSXp3aC9KcjFWczlPYVBtc2FpeWh4d3E4Vmt2aTMxQlprbDJETnBGWE03bmk4bkdKQVNRNjFaUjEyYlZHRURvaUN5NllqSW9jNjhMOENUR21LR3JJNFVtYW9uRVhRK1pKNzRxMkVnOU5TVFRxdGN3NTczdnoyYURlT0xTUmtBcXN3a25QdWxvK0ZXTU8xZ2kzMUhqOFNzeHdNTHBtTTJwZlFYcGJTYVd1TkowbUErajZSUTdvMUk0dVFnd3JUcCtlYmtqbGFwR29CUFNBc2RGb3kwY1JaSGxETFhpWncwQ2dsWnloTnlhYVI5K1k4RU43MnhDVFM0TnFkTnc3T3VTWitmaWtOV2xwWE1rSENPaGU3NUxuR1NFeVJkTllpTnBXMExKMTVpcVU1ZnJDNm5pQlZUSC9XZHNmOENxWWhSRkVydVlSRnFMTjNxSkVvazZKUlNiYTJyTEw4NjVONG9kcEZXYzRLOWpWaDAraEt5ekUrcFBPc0V4QjFxc0djL1E0blJnbFNqNm5wcXUxS1JMWXY0Z0ZBSlZuNDMrZWVaVnExUUQ5cEtHenRqL2dZSGNGMHROTUs4YnNjSFc0UlltYnZDUjVuTFBaZS9XNUdJNHBEd0RUY00yWEhmTm50eFhXRlRYcEtJT2xHMWZpZkpSOFNpWWxWZ3RyRWN0WDNKNEdtTnEvcFV3MnFlQ2dzNFQ4VU9PV3dmc3RuMlkwaGsybmkzckxvSUFmVHdjbWpnUVFQN1lLNDRsVFNuekljMDhUVTJGVHJQZDRyZXpUR0RjTjJzL3AzZVE2MHdGbGhiV2EzNnhhUzZLdG1VajVBQ0N1MGxnUnBNSDAycVphRlZnZlJqbUlHbFFjd0Z4SVJTOVp5Z0QxQzdnMDFEeEJBaVBwNEdLRUVoM1pEc3ZvZTNhSzFhZDBiWW42K2xhWW5ueWtGMUt3K3BPYVdHYUNyTXU1SHJNS2RXbE5kSDBwSCtCdnpBRVlkaWFOSHZJcDdZRUpwTExQZWVXVjlxRnA1Ty9nMGpKRmtwVFBLY1g4R3FYSGc3L2FrV0FaOFg5c3NmRjdsWWhlamhWdkVsNFV5NTVFc2tFSFFZUS8xYmZCeFlkQkFxMGp0RkxNS3NSdFBHaWxmR0FxRENlRW90RkJhUS85OXRvdGxHOHJtNzlyS2FoTnJzdXM3UTlhb0N5TmdOVW45V09ycndZdlUySW1sNHRKWWF4SlBXbHdIeXk2a0xKWCtsSS9Oc3lLeHBWTDcwcVlxWWVjQXJGYkJtMDVNZkdVZklDb0lSOXNjQm1wNVI4NHp0RXJDcGVLVXFtMHZmTjhPVmhyRXVjRlJsZG9sRGsvYkozQ1BkdUpGY2FUZVhTSjY3VTFxNmVNYm5UNTFDaDdWeWpFT3hKUHQzbXR2blM2SHJDK3dsTzJWWWdXMzZTSlJFeXVuMjA1azNsK25Tc3U3SStGMTRhNW52VFBJRVlwTk52UVJYZDB3TWZhL2tSSitVUnNhQVZRTGlrNUkrRU9tQ3BDTGV6SzJhY0pzYzUxWXFnWUI5bnh2OW1QM1JPOEVsdmEvV2g1ZVZIcG1yeGxGVnkxcFh4MmxVNWtWRFV4VjRuY2RRS0JhNG42RUo4UVdzelFjVW9zL1pkMEhZZDhHZ1RoQkNRZU42Z2hiTkdabXZTek5lL1IxOC9QVWZhT2NQK1dic1VkZ3pWQnNKMWJONlhNclNnRkRkU1BaYTc3S3VWVFNzaUhpYU1sSjJaZVdScUREOVFubzJJL1kwd3VMMHg1VVV6ckpPMFBYVkxjSkJZdE5XeTBZRVNybEhncm9vZWpSaTZQcnFrUko0cXl6eWpSamgwTTBJN1dPaFhIV0d4R1VqNWx0UlJZZVUwWUxpeWJKc3NvdTJiSXBsS2tNVVBIMjBEeEhvL1IveURwNkJTTHNhbEhaMTVWS3VRWWdabmNwakRzUnhDcTFLbTZkS3J5b2JQc3JLTTcweSttdFE3TUx0dmw5NmdoNVZOeHk4ZSt2eERuVTFUTE0yYm9PR0ZEN201WTBpR2ZxRVlRdHFqRDJZbnpUcVF4VmRoaTJ6YVZwcUNhM3Y0SEhhQnVUdnhIeTRuZUd4bFFKSWM4NmJRS0JpV2lVajVZUC9wQmRuYmN4WGtVK2RRb2t1Yzdka1dhYWl1em5wZnJ6Q1JxV1NjR2lmTURrQll4Tkt3eC9HN2VyT2VPWTlveGY3QnRMa3BCdXRsM0hycDVqaWUzN2RMOTZheTFXakZXVWhxNWxBK3dOSGVJZ0lLYmpucUZQTE9WZTYxU1pCWWY3VDhYMVVveUNMVDRhS2ErYWFGSnNPeW9EOUh2Y0pSWHFGUGlEdVljakZBc25McTA3M3JLbHVaVnJ4cmIvUi9XRFF6TTNKckV1cFpNTnRUK0dsUDJWckxjeXBIeTJVM0k1NFRTWFh4bXZVMWhJYjlpMWVJSnczOHV1d3lkN2RWZ3NseU9NOEgrbVJyTGlqeUZpSmRiYVhRUjAyVEZKWXE4d3liSmt4ZGFLeDZhRnVNUkUwWDM1RTNsMmxMYUhDcWJvVXhKY3c4YzNkVkoxcEh5YWRpVEFBUGFvOFJyTDBVTEQ5VzY3UG1xUkdYRGY2NFpDdWFwZSs3L0lLV0YrT2k4V203U0JFdnVzSWo1cjQ2R3VqaXRPRFl6VStKc3NSMG1EMGRCdnUyWXdkenZCWDlIVUtpa05EVklOb1k1aUhOTm45dnVDdjZuaGxWb2RiL2lHSVN5UHhpODRSWlJrMWVnVEJxSDlIOUtnTVUvNUVWQStBVkpkSkg4V1pXZEJrQjg5SjVPL2tEUlhKRTA2bHFpNEwzWkVLNHFTVWI0RVdsWlR6bE5VclNNcDhpZnhQMGZOSFZwTU9lYVBod2k1Vm5VRTNPalc0aEtISE05TE1UaytvRXFORnc5NkNJdTQ5WTFpOXBPWUhudTh4elQwTFUvQlZORGZRM2hwN1QyUkMyeEpFV0tYekNEQ0ttNzBMWElXSUllQ3BLdTB4WTduejlJY3NnaUoxY2ozYzVBak90cUxwZTFWYWgralQ0c2NKaGdKT1VEYmNBbHdpZ3dWYm1NeTdjU05YUUcxbHlUcHd4RGQrSEZEanhPeWd2RlZIelZ5NXdHOCtaQXhQUUZGV2xJRm1nU0hjTndFUGlCbmM2bHNXazl2NE9tc2Z2cGZlZlg3aWxTMnBKb3E3QkNGOGVwZzVPVUR4YVNzUWRSalZaNnRiMUptQjREWjhQUVZVN1luYmN0T2gxWXNXTGJka3dQdGlZU2pzTVAvVnNCVEJQaGxNbkhkRE1sU2RzOHFKQ1prN2xXbkF1NlY5dktFek9zd3ZaOXFKRjM2QkVsbjIyMUdCaWwyR1NVcGFwME5RajVpTFVCNUpxY1l2R3N3M1pzQlhiejRSakhNV3ErdDhoTG5NYjhqK0ZoOTIzbU1FL2NzSVc2RFBZTzRack9VTEc2WTAra0NqT053TWdPNUZ5ak0wcWRvKzUzZWVkeTdCV0x4VjdyUis5cVVhVWtGMU5MU3NBMVNDaXdBczl2S1VQM0JHMFI1Z2pycDhpMDY0WnlIQnF5TnlhdlBCQ1BqeEJUeGRrczlWclVraldaWUNLS2lXTG1UaVJlSE5DNVJxZXFjcWY1aE5yK0xMTmw0TkxTYXYxZ3U2QW1Bb0FRV2dRYkN5Q2RFcUFGT1N4MHF5Rm9TdnVJd0tyZ2Y0UDlQMVVhY2xNM29CbGlXcEM0M3FzZzYwQ1Q2RmdiQmRTeXhRTmMzUFJleG9uSG1rYkwxSElNRkVyU1A4QndUbmpOTlFaU3pUSHF1ckszRFQxSUFIK0ZWMFNzZXgyLzFQbm9oMzQyaVFDOGlDWWpBOGl5bDNWS3RzcVlRdWtoM2hKZG9QNmNRMWxpZ0pJTFkwWC8xWkNscEtweUVXbWdRQzFIbzhEajlwRkJQYzdvd000MUd3VUhDL0JKcTdCMEdmblFBbGNTZmRQS0gwcnBtaWd1S1NRWmZPQkR3ei9ISzZPUWcxL1NzUDBrSlRwbGV5bElEWTNXQzdMYXNuUHVWOEc1STBuNHRZMHNseGpZL1FpSERZdWNad28yejJ4U3VZR2RhL1FEdUhSb2Qxb1k1akdOaUFBQkZHUmNYbUdpbE9wK0RUbmJZdm13dzFja1FRa0VNckJucG1RQnZiYTV4YWRNaEtIanBYeTdDUEVkUjh4eDVMbHc0VGwvbmhUL2k5YkdtR1h1Z3AvendCUWowRDB6dURqdWVCdWxHVVlCdFRWd3I2WVc2bXpmOFNoK3BpV3RBcXZIcllMQll1RzlINmhqeE4wUHZiZERjeGRxZk5ZdUtnT0dUSXE5Q3ArZ1pFYTR4Tlpacm5KVEdUcGVLQXhkaXh6a0tzYkp1NTRLQmcrNDV2RWxnVkYzSGFvUWxXcUp0Y1k0TlJJc2pBYXlqSllkVTc1L2UxOGd6MjFGTDY5L1BIYjNoMXNGb3pvbXRBaDhYaS9oeDBJLzl2VWZ4L2xEUjFMbDdwUWs3SG9zOC9sMXZZNXowNFU3ejZDRlQ4d1NZZWh3K2xucmN0YXMxSGtNQ3FKOXN5Nk5QM0QyajhvcnQ4cDJsZUsxc2pFUnJQU2tFcGk4eXFjYW9NMWNoV0R0dkFBdnpOTGlwM2FTUG9kRmYzaDc5Y2FSMURzWGEwd0trSzRNWmZKWm1zZzkvYkkzVjFGMlRlYUw2Nk1FUDNFa3pid3lkQ3dmaHE3SklrOVZuK2NSbHNJcDVpR1BtUC9SUzkyY0xuRExKKy8yRzlwc0k2d3JUeXBXSkdSdm1MWVczbFUvKzVjT1pxYWxISXQyMHNWNDRSL3U2WDd5UGJya2NYTXB2U1ZwS2FLWFAwSSsrZmI0YjM5Z0pvNDFEeDFiYyt5UDRZdEwxMDhUWWtLNE11azV6b2xKSmVLWUR4MUhkdVpaTUxEdWJ2cTFERFYrYUZKVyt0NE1NcWxaM0g0dUFOcTJreUNoR1czYk00Ti80U1J6ZmtyS2ViOGdXbmY2QnhDRVMvQVgzZDZFc3cvanpNVCs4dG9JL0RaanprN3M5NFVlbkdOUGFzTEIySEhXaWkyc3RaUnBCWGlUMWN0TzIzSE8wc3l5MW5uaVZIdXIvUldENUREV2E0MTBPeU13aEhZMFp4c1VmWE5BYnZHNW5TSmg2RE5Ma2ViamhrNDJXMUcrZkpSNy9ZK3dYTWlzSUl1TjYzbnpZWWpvRzJKemZPcFNrUFJjOGNDb09ySG9VTTUxRkQwcGhkSzJwekhNa1N6eEhVTFJWcEJRLzRkRzFkd1hSUUlkUFRIeVlZNHNjZWtpQThoZHNiaVh5Wmt1MTdHMVd6cE9mMFRMejB0TGJuMVNkb3JZWUpCTkZPcis4dUNjb1FNNnJCYXNsd1ZUbWxYbzBVVEp4aDNBbTdDVnljZDQzVVpNOHFtRzdyenFFWFh0bVFvN2RYdW9qUU9qVzlzZ2JpS050YlpqWk10b3pwNkhNanZySzV4cnB4THUwMjVGK255UWh6V3IwNnhDRDM3eERVdlJsQS80Q3lOZWlRR1VvZ1lwd05MZndhNlVHNk8wSmJGamRLc0dXam94VXRiYXNwSzZVU2Y3S0diTjN1Q3QwQ09RQTFhdFFXenJsV29WMGh1SjcvdXNYNEVVNWExTUxGVCthMkxCcUllaEswa1Z1NGx1MGpob0M0NzJjM1V6azlKU1ZlQzZmNFhzMCtRRzE2eWRVWHhJNXhxeldpd2I4NVNHOWpIVktxUVBZRHUySGJUZVVWQ1Izcis2elNBWTlUQjBxeExLUExwSkpYUEJmU0J3M3J3L0J4a1M1aGhVWlcyN3g2VVVyOSttR25jS3p2VjlRL0FFV054cVFUM3VXZlZUcllKRlpTVmk2TmtIbkZWNWs2Z2w5WnlvaXlsaWNURVNpOUlCWSt0bmk5NEl0SmFlSk0xYnVWUSt1TitBOCsrT0pEQ3VDMjRMWmxCa0VvVnpqZjU3aGY5dWFqSW9kbTRWR3ZHWm1Xb1ZkT1Y0REd0NHg4aTdaQW1pSmlZQWlQWU5JdnBjaUxReVZqWkxsTHM4ajA0ak9HNVlhb1VrRVc0eDdwaTVtQW5VY2R1VndqWEw2Qkk4c0RNbWtockV1UzRaK0t5UXN5YnRvRGpFMW4zdFlSVTBVVHhXSklhTGd0UFFFNE9nUXY2QXBmZ2h0bEhReTlDdGlrVU53VkNUVXBiM2FZM3FpUExmN3F1OFhSQWYwNXV5bDFXV0VkbDFyaXFESUpOb09hVTNqc1p5NWh3OEp5Ym9hOHpIRFdtbEhsYkJ3Vk5rb2RKSFZHbkxYcEhGUTFheVdJL2ZrdWxsNkJha3I0VTFVWGdTaCtOdXlDMzFSbS9MZlR2MyticGJsam4zcWxLOXppWUNZSXlaMjdzTisvdW45RUUzcHFzTGRxMFYrNHpNTGt4TmZUOGg3K0NGT1J5UFdtRFNCOTBRU3VSVG5FRDlyNUJERlU5RWltY2RsdmNZMWdUQ3h4TUV5RmlVWHA0b3pGRUZCMzI0NVNMZUdQaFV4TVZsMEx6dHVGTHZ3U0J2U2ZKeDhyZDR6eFFoSDR6VjJMU01SNnd3UGZtamhQd3VUbUp5UDR3ejBGK3d5SEsxRjdhaTlSSjV0bU5sMCtmdjltSTVSdktpdEJZbEN2bG5qUklkUGZjYk9zNWk5RTQ5NlRaanVUeFpkcDZrT2tuSGx3bGo0VHdKZExaUWU4bk16cFhKelRycHhzVVQ4WHZPSnFWZi9LL3F3SWIrUGJjVHEvQk4wcjFCeUo5MFl0bllnUlZpV1dheUpPNk01aDZxMy94RnM2QlgvS2xIdXI5bkxWNUZmTkd5aVNvNzQ4Z2d6dlg1V0E4WEhxcWYvV3ZCNk9DNTJqNVNiZmZabFVHWEVsMTQvVmVQeU0yN2ZpSlovRXJjL1BrWk0vc05GUHNOOTRtYXBGdU9teXRaTU55MTZMNFJQaHd6NzFwVmYrY2FqNEc0WjVacXJFZzNDUENDQ3lvbm93aFd6ZzU5Q01vNmUwNjAxUnJtbG5DQ2k4aFk3NlZMMHlxTm5JOGRIajNQOEFyd0pQclFWYW1yc1RxYytlbkQyaTZHbjlXa3ozRHMyZG14MUxtWTlZOFZENVk4eGRBbUgwb3hWNmxYRCtLNzl5UXQyM3pIajZLVFpLUG5iTkpIQ1paNzdFNTVFOS9uOU1PR2EvN1JNZkx5N2dHV2hIbisxTE9leDFLcllsWXY5VVd0Wnl0K2hSZm9RdDJObVVPL3FyY1YxUURPOVhxTkhYMzBIRjZwdXdXbjdrcFBtckVVMG85c2Z0Ti9hbzJselNrd0djUzVoaWJzdXovYklDKzJ5Y09UR0VpYi9BZDVjUm9hWnhLRFUyMDg3bjl5L1FhSXAvL3AraHRyOTc5RGNjOHljdTZyM2QvNmZ5OGUvRDdFOStTYWlTZjlzRGhMVWN3dmIxajgzaHNJQ1UzdVFicDYzS2VHa2laY3g0NUFpZTN5K3JQOXJ6YVZEdWwxR05tZlNhQVlGQUZQNS9wNzM4K2xRL3JzQmdkdFB0RDNRY0REdWM1OTd1K3JVanIwemxVSWswTUE5ejI3WDB3TG43dmpkVy85OHZ2dTBiSkI3R3h5ZlFzdFJSR2M2OEhDVkE2ZzVsZFNodUx5azVOMTgyZCtjWnZReU9GY0R4ajJKOVN6MEF4Rm9EU2dkQ1p3VnljSVJpTkFuODRkTEhSMTVSRExISUhUd1lRRGF1OGJFWm4zZlI0YXdBK2hCd3pmbWdkWXdoZ0RBZ0dCZ0VCQUlDQVFFQWdJQkFRQ0FnR0JnRUJBSUNBUUVBZ0lCQVFDQWdHQmdFQkFJQ0FRRUFnSUJBUUNBZ0dCZ0VCQUlDQVFFQWdJQkFRQ0FnR0JnSUJHWU9uR0ZaMUlqejNtOTB1N2RBYWhaRGdFV2w2L2NWeXNoVjh2RElmdnFMV01qOEdsc3pyWHBpK0VDR0VLQ0tSOGdNM29TZTVsYjY0UDhCSS9vMmFJam81QXVkOUxxYUlLZmpwWENldG5kS2lINHJENHBuN1ZQbnp6MTQ4YlFUNzlZSnBxZVpEUFZPSHYyM2lRVDErSXBrb1E1RE5WK1BzMkh1VFRGNktwRWdUNVRCWCt2bzBIK2ZTRmFLb0VRVDdUZ0QvM3dORmRIYStHZzN5OFlCb3pVYXY3RmM5UDJnVDVqQmw2SDNZYjNRSmVVMUh3SVEzeThVRnB6RFQwQXlSNXY3ZnVCZm1NR1hzUGRpdjBmYUtuNHNOdkYzRkVuUWgvcExnRStTZ29KaGJadmc5TjVjWHR1ZFdFY0pDaFh3Z2I1RE14c2NpR2NuWDZQc1NpV0Q5TFY2OG53ejlKV255S0l0eWZVMkJNSnJMTXZwZFNOajhFbTk1d2tFODZOaG1WckxFWDZ0VGtWNlo2dHhMazB4dWZERXFYTG9NcFBqVHQ5ZmhPa0U4R0V2QmcyZWNUWVlwRGtJK0NZcUlSZk9yVHE3MGdIeStZeGs2MDZ2bDF3Q0Nmc1VQdnhmRFUwMjhPOHZHQ2MreEVSYy9QendYNWpCMTZMNGErbjVvUDh2R0NjK3hFNmtQazU3NmFQRDY0SHM0UHhnNzRZQXoxcCtiRCtkdGd5RTJHR3ArWW9ZZHdDTTd6NnovbVpmZ2Y5SnVDWXBJUnZPVGZyN2tnSHorY3hreTFadHhDNk1rNnlLY25QRmtWNWoyM1A5RzJMMkZXUFoxUHZydWUyeDk4R24wcVgyK2ZUNm5vVVh0dGYzSlB2K0xWdUpuNmEzL3hkRWZYRExGSklLQzJQNzBhMjFhM3ZzTTkxRjQ0amI5TWIzOTY4ZDRtUnpldjMzMzl4bEd3UWIxZ3lxQk1iMzh5WUI1WWpvekFDZ2tmWFJvWnhBd1piSkpuTStRZVdJK0tRTkhyM1JTanRoTHFENDdBdWRvK0tyWEp0Y0dyaGhvVFFLQklmN2V3SHI3Sk9BR29oMnFpU24zbDFXQitoZ0p2QXBYWVcxMUs1R1FDVFlVbWhrQ2dTcHJSa3UvaDlSRDhRNVhSRUNoMXQzSmx2MGRIUjJzbzFCNEtnUTN5WXBzOFBGVFZVR2tTQ0x5eGR2ODdKdEhPSk5yNFAwRXdiOXBzY0R6MUFBQUFBRWxGVGtTdVFtQ0MiCn0K"/>
    </extobj>
    <extobj name="334E55B0-647D-440b-865C-3EC943EB4CBC-25">
      <extobjdata type="334E55B0-647D-440b-865C-3EC943EB4CBC" data="ewoJIkltZ1NldHRpbmdKc29uIiA6ICJ7XCJkcGlcIjpcIjYwMFwiLFwiZm9ybWF0XCI6XCJQTkdcIixcInRyYW5zcGFyZW50XCI6dHJ1ZSxcImF1dG9cIjpmYWxzZX0iLAoJIkxhdGV4IiA6ICJYRnNnWEcxaGRHaGpZV3g3V1gwZ1BWeDdZMTh4TEZ4a2IzUnpMR05mYTF4OVhGMD0iLAoJIkxhdGV4SW1nQmFzZTY0IiA6ICJpVkJPUncwS0dnb0FBQUFOU1VoRVVnQUFBa2NBQUFCVEJBTUFBQUJudGI1Z0FBQUFNRkJNVkVYLy8vOEFBQUFBQUFBQUFBQUFBQUFBQUFBQUFBQUFBQUFBQUFBQUFBQUFBQUFBQUFBQUFBQUFBQUFBQUFBQUFBQXYzYUI3QUFBQUQzUlNUbE1BTW9uTjc5MlpSSGE3RUNKVVpxdmRVQmo3QUFBQUNYQklXWE1BQUE3RUFBQU94QUdWS3c0YkFBQU1hVWxFUVZSNEFlMGNXMnhjUjNYV1RyM0piaHl2VWdyaUE2MC9FQklTa3YxQkVCS0liU0dVbHRlMVNDS2dFbGtqNEtNZnNDdG8yb29LZWF0K0ZTUnNDUVFGcE80aUhORTJvczVISWlIVXNvc1FILzNCanNwSDJ4OGJxUVZVQ1RuZzNZS2JrdUdjdWZmT25ETjNybmZ2M2J1N2p0VDc0VDF6NXJ6bTNETm56c3pjUklqUlA4KzkvMnkzTkhvMTJXbVk3cDc1NW5nTkxqd21wZXhkem00SW81ZDBvaXBsOTZ1ajEyTTByRXA1OXlPbWVXdEE3NmxJK1l2eG1YcUhsSjhkbjdiTU5PV2FVczVuSnEyUG9PTlMzdXhEY2ppN3dmQTN1R1VuUDlqN1VKMmphamFDZHcvYUtrdTVQQ2p0NGFKYnNTei9qb1NuMjZCR0hwVnl2MFVSS1dGUDdxWGtuRFFiZU9CZnhJYW4wVWRTN3RFVmFBNFE5eEdhbENCbytrOUsxb216c2ZkYnJLS0w0S0dPMjRSMkJqRXdMZVhTeEVlYjBvQUZLVnVhOVIzeXJ1OTlYWG1wcEhFQ0tLVHNtSFpLQ0FKeU9TWHJ4Tm5LVXRhMUVWV3M5UDZFVHZtMHh2bE9XalR0bE5ER0dCZlNsQ2JHc29IdFcyRm43bDRGWXVpUXhmcjRONkI5UGFSSi9RdUtHcW1aSjh6b3NIMFdRNmxEN0xvOWk1enJVRVJVSEc3UVpmczJPR21KbXQyVWI5Rm1LdGlsS0pXZ0NUQzViRDhCVHZvZnRXV2ROMm5Yd0xCTDBjRE1FeVowMmw2RnpUcTFhK3B0SnpXb1B4UzhDYUZVSXRoaUJuV2c4MjBRSFljWmROb09oWi9jb1ZiTEc3U1ZDbllxU2lWcC9FeE8yMkhmeXhkOTcrMFNJUHBxUEd2Umw0dFJtb1FZNTl0SUtHTlM1RzdiRi9nUlNpNkRVeWUzb2trTk81bGV0KzF0dnJ3ZFpXazhtWUtRMnEwbzdEM2N2MjdiajBCU2FobkRwN3NHVGd1NUZhV1ZObDQrdCswejRLUzZNYVJOdG5JR213eHlLMG9tWTFMVWJ0dHhlV3NZa3hZeU9DNXpLekk2RGpQa3RyMEFUdG94Wm50TEJrNEx4U2o2NGRudWwzK1FWbVlHZkUrOTVuM3lpY3Q5QkxsdEYxVzZ4VDFPbzZxUHZOaHVwNkxacHBSbngzcXZaZG4zTXF4UW50enY0eVduN1VMc1N2bW1samROazdqR0pnUmNpbVk5K1pXV3lMMlg1citFWW9jai80dnN2U0xFU2E5UE9uSFpEb3BYNlRuM1NnWjVXemdVNVNyeWMycVFOWHFtUHR5d0UzSGZMcnRieUREVHA4UngySTVzSzVJY0lUV3pHSU5EMFdwNEFEcVR3VVVEV3Azd2dRdWNIWitsdG5nZ3E4TjJwQWUwUGxIS3liVURSUXpXMldickpmSkFuYkdzZUgvdnlUNUpRWkZsL3FjVzNNd1dYKzJ6Z1k5eDBweVUvdzZObW5ZRTR5OGZpbnNlQ2RtczN6STVUUGU3bW9HS29zZFBpeTNHa1RXUHlXQzNkWVZPRzVjNjhNYThBMzhidVF2WTNvOFFGR0JjY1U4alFxMFFtNnc4QlJTY3gvZ1JpZ2N6SFRmVFNMRVZHUXlzMHM5SnNBSFpjWmdDWHRaNXdvdW1wSHljaHdBZk16ZHJVbkk5TmRsdEtVd2JtQ1l3M1dDMit4ZG5SZEIvOEhrWm5HZmZ5WTFYTFpBUUh1Qk91Yno0S2doMlA3MjZRNXdRVUo3eVR6UGdUaWE0WFZneHVweXNJMEp1aC9HTGIzd0psUlJmZXQrUHpwVWM2bUFENGlvU0lQR0htOXAyRmxXU2dKZGhDaSswb3l6RFE2b05XbTQ0VEJ3TktxZm5DbTR2bEd2YUFEanlMK2l2NkpDaHh1RGRXOUN1L0pkMnBJVVh3dmNXQ3FocXhLenM2dWdyVkRRWUVvN29GN0p1ZUUrMkxUK2xsRHdOeFg4NGFxNFZVdnNPeDJBTGQ3Zytkb3Bmd1VWSkI4TEE5TlVsaFdLQXR4Q0dxdmoxWlMzalFoWTdJQzN0SUdEYjVKbUNYcEUzVENabXZCQjJqb0lhNTZsUFZzNWk1Y2xYWlU5RnRGWU5DNFlqUWwrSUZGT2FJV3ZBYzZuYU1JVVAxM2RWQnBzRGlnYlhCYW1vR2kwQUtPRWdjUEhibnZWaG1OcjM4QndseENYMVJVdGpFSW5EMDBEU2RlVGFGV2VDUm0yclV0N3pYVXN0TG9zdHhNM1FEMHdzb2dHYldBZmQ3RmpFOENJWE9RcnZqYys3WGk4bnk2Z0ZrYXhySENOeWdWOFNtUTRoL2d6bTNXdnlBblpoeG04aHNEbjhEaDIvaGQ1N0JZV1pCeU8xWVpvSW5UaDkvbEZBVzFoT2sxMnI3Snp1RmZ2TkdZVy9oVkZZU3g4NkNkMVd0S29idzVRRWVyNHA1ZXVNWVNxUXo1QkNqTTlKc05yZXNKUkQwNzM5UUxwM3c1ZWoxMW9Ja1NjWXhNVk0xalpSQkM5MWlIUUJDN0JlM0FoK2ZFNnFtc1hONklmbHFtNWFGSUxWK1kwV1JTZzRjRkxUaXJBSTNZQUlXUEZaQ2RCMnJxbmppeVRNdVRzUjJ5RytXeEVrSWdxUjFWbVJnWkFXcG0xOUZxQ3c2ZjlzOGxCYXNad1dDQjViSkdHSnN4VVp6VEZuWVExa0VQamtBMG5ONXp0cE8yNjdxdWtHQlNCZTN5UzA0TFBvdG5tTU9RbUw1Ukt4eHdmbjRqTHdydXhpaHJZZkVDSkVYdlphZG9mZnpzVWRKejJrcTFmT0NJY3J0R1pkdGI3SUNJakhGa2xZSm5FRHNWWFdPeFhlQjVQVE9hT1VrTEpyQlVEK0ZPZEpOV1lWdEphNElhbzFOaWRCWUllbkhNU01WUmJ0cHNPYUJyb0RuUVFtZHpTQ0FUaWw0NTQxUnFrYk1NSHF1b0hmUGJ2b3h1WWtTTkdPblVUVGYzUDUxL2JtamFrQVFVcGFaQWkvQVhWU1YxeHhCeGxTSkQ1UEVtM204VlhYNGpMR25BVFRqYzcrd0FQK29YdXUwdnN4cjhibi9JNkFTditnaytEczJmVzJOVTB5WUlNdEo1dHV0V09MSkVqYy9Bd1FCeFBNbk5WN29JWnUwTkdCN2ZPMEhjRGdwTjY2YTlvNmFBZERnYUtHb1lTNFdqWXRVZDd5RzJOekVxUmk2cVNjS3VJZ3ZGcENITHZaZ216QXBoZTNYZHNOUXJyVkxQNXhrcGJJRmNIK2trUnAwWXR4VXY3K3Yyc0JBZkRPbjVRc1ZPNSsreC9KUmpIaXdTZnJqQTN1dGtuN2luTFNDZHdGRkNvTlBFMWJJcjJ1aTFYc3hvbzBkdjJuL0FQRDNFbXdYaEF6MXNNVVlFZlNRaVRPNFczYnEvRnFoQ2lLZ1VUTjJXcDBtaFM4UlJ6SEVjeFRWK0UwR3c0azF1akF1TzI2QjZ5VjhqTzZtUUhBRmNGTHVLNkZGcXIzQmJEbEpGeEV3elBXZ0dJRlVIWE5pUUFTOFdQNktFWWdXNGV5dFdsRmNySFh3cjQyYkoxeUhraUhWMWlpeE54MjNZTjZuRVdtcGtnS1dJcDJ5Y0FlOEcwRWlaYVQ4SWdwRExKQTN5NmcxcGh1SktKVFJ3V0NoY0VQUUhpYUFTN3dodi9rUGY4bGJVTlp1SElYNEFyTkw0Wjk2dGV5UGV6RHN0MjFid2o3ay85YWl0Yk5NSTZhVVZ0T2d2ckV2cEtyQW1hSmFVY2lYaGhHTVFMWmJsQTJLSWUxcjFjREgrL0tPMmVkLzIwQnRmMlNrWUszSlNYVHpBQ2lpa0FjaEdySGw1cXZtbXhoT1FtdVNObWFDQXhOd09qUktRRkl4Q01waWxGcy9FeDlSVS9rQytINjdzblhkMy91RzhYL0V0c0xuekJkY09TS2NaZmhReFFwcVp2QmZKdXRrSC94YXprSlh4VXJGWVRZQnN3V013dUoyREdNaUdJVUcxM3oxWDFRWGNsNVVYN0Vsd2Q1a3J3dnFvUFlQbU11bTR2VmpET1MrazZsUVJYblBmbFhDS2pINVY3SG9DMG5ZUUI0TzZZYklNZ2xQR3pVQjJjOHRqQURXUmdJcnE1VllqOGdiNWFFZUxncFB4b29RTjkrNFJyVEZqU0lrK2JDc01PVDdVeHJKTlJGRlBtcVlUSHZ3VzNnNS8zMzZlTnNKeDJ0ZkdsajBlOEsvNzY0MXdqQjRIZTI4dUcrR1BGWTcvdldFb0FYSU9mZ0drZFhZckNtd1hNM2VNNStpTzByK21BSnlPM1haZk1sYmhORkFXLythOVhleHg1bGdtd25RZWVjNVNSR242aGhPMGs4ZUVxZStZZnh5VzF5di9nQ3I4UUQrY1QyN2RBeithcDcrNW5JSkp1WUtMSzdUTnZocEkwMTB6MFVWT2ozM2pja3BQWm5Jek1WbEJMYk40UCt3cTVkbmc1bFhNQk1GTVdMY3ppcHZCeFBucWdueHhOM2xIZFRGVDAxdmVvWkNtSjdHNUpFQnlxcFZaaVpXNFlpSTRnb2lwZm9jTkptSTU0OFVjOXhYZ0pFZVd0cUV6Q0hleFBySWJiRHNpL2xFeTgxNGEvL2xZVkZPbHlUS0lvWDVIQlNyUjVQbnFobmh1OWRvcnhWdFNST3F4ci9EcWFWMkk1VnR2L3N0NklpaHNVUVJmR2lIRTd5NHFtVDlSeTVmakE5bkE0MWdHSmFaZWJkT0NlcHNsUjVDWW16ZmxJNktSZFprOUlhVmw0OG1CTmlwQVFVUjlSQkUzODExUGIxSUpDQ0N2UmdtVWw3cWFKWTNtZ2t6ZkJpT3BhemYwZHQ2MkFhT0UxQmdqbGM0L0k4TDFIYm9jN0dKek96bUZGVUVldWdEZGpSTldoYmlQWHJ2SjI2VmVEQkVaWGp6ek53MGx0d09zazM5OHgyVlhOK3ZCVVZrQUZtTGpKK2gxQ293bmM0dWpiUDI2bGJNMlliN1phaFFnaHZSc0JCNVNWR3c1d2tuanJWK3lmcnpxNEJUcG8vV05vemw5NjFBSmNZZi9qZE00YXUyRzJaeGxCUTIzVlBUU1VHSDNCTllTUlY2N1JIbEVkUkV6RU5RUU1PZVhaY2VJM0RjNzdnYVdqa2RHWnp2OUluSmNIaHY1clpCVzlQSExPaWJwdWMwR25UUmdIQTlsMFpFU3M3TDd1bno1MDVkZTYwUi9KU2JTMldQbG5IVEw5TmlhZ0ZrWDVWbnZlV3VmQmRkWTNDY1NOcHdjS1ZQQ3BtTTV0dDIvMW1tL2hWdUtLOWZQcW4zQU5RUVlWOXZDUDdWbE1tSC9FS0pORk1udnd3NTZ3d0NXNWtZa1YvSVJkVG5GSDk4WEovdVFOUkhCK205b1BscERPUWx1R0pDdFZiN0Q4SERvY01nWlE4VVlUTVNYK2ZoYWxkU3NvMGVmcmZlUGFIK2lPMTZRTGNvbjBncXdrMFVrdU44T2NlaDlQeGhtbVBIanBaaFVLb1BubzkyV25BSzd5Ym5lemtEU0twOFBDM25yeWxRbW5xWjMrN1JnZjJmeHBwWUtScTdCU0JBQUFBQUVsRlRrU3VRbUNDIgp9Cg=="/>
    </extobj>
    <extobj name="334E55B0-647D-440b-865C-3EC943EB4CBC-26">
      <extobjdata type="334E55B0-647D-440b-865C-3EC943EB4CBC" data="ewoJIkltZ1NldHRpbmdKc29uIiA6ICJ7XCJkcGlcIjpcIjYwMFwiLFwiZm9ybWF0XCI6XCJQTkdcIixcInRyYW5zcGFyZW50XCI6dHJ1ZSxcImF1dG9cIjpmYWxzZX0iLAoJIkxhdGV4IiA6ICJYRnNLSUNBZ0lDQWdJRkFvV1QxalgydDhXRDE0S1QxY1puSmhZM3RRS0ZnOWVIeFpQV05mYXlsUUtGazlZMTlyS1gxN1VDaFlQWGdwZlFwY1hRPT0iLAoJIkxhdGV4SW1nQmFzZTY0IiA6ICJpVkJPUncwS0dnb0FBQUFOU1VoRVVnQUFCdllBQUFERUJBTUFBQUMyT3dzZUFBQUFNRkJNVkVYLy8vOEFBQUFBQUFBQUFBQUFBQUFBQUFBQUFBQUFBQUFBQUFBQUFBQUFBQUFBQUFBQUFBQUFBQUFBQUFBQUFBQXYzYUI3QUFBQUQzUlNUbE1BdSsvZHpabFVFR2FKcXlKMk1rUWY3cDZUQUFBQUNYQklXWE1BQUE3RUFBQU94QUdWS3c0YkFBQWdBRWxFUVZSNEFlMTlYWXhreDNYZW5abWQ2Wjd0K1RNZFNvQVR1RGRMQlRZa1MzZTRTMEtPaFBCT3hHVUVNdys5QVV3cXBCRDBKSDRRWUQzTW1rc0pCSkdvVzdFTmdWS0NHVW9nbEFjRFBaUWxFRkNjOUdBSkIwcUVvQ2NQZ3BBRVFROGN2K1JGM2FBUUlJZ0R6ZTdNbWo5TFVqZm4zUHE1VlhXcjd2VHRydHMxUDNVZit0YnZxVk5mMTZtZmM2cnFCb0YvemdRQ3Z6ZDB5T2EzYnpvc1hDajZUbHZ3RkhNNnhZK3lXdnZOWWp6NzFLY0NnZm1qUFlkOHhIY2RGaTRVUFhkUDhCUnl1c1dQc1JxdE1aZC9ueDBFdWg4NjVMVVN2K093ZEtIb1N2UjV3VmZFNlJRL3p1anQrN2U0Mnp2T0NBSXo4ZEFocDdYNGZZZWxpMFhmT1I2djhickZqOWVnRm42YXU3M2pqQ0RRZU5jbG82ZEg5cGJqOFJxdlcvelMvMjR3WnQrUlV2QXVxd2pNaExINEhEMzJyTnE1WDQ1M3hCSzc4ZFhyTjI0OGVmMXFlSFNRaE5PQWErSGJZakpyYmk1N3BKd2JVTEF3RHY5RndzMzE4TmhhZVRtRXR1NW5JMGZIenpuL0MvRkdsbjhmNGc2QmxpaDVpZnU0TFhQVGtYVU1RdnBoa3BBSGZDRG5zK1Rqc3NmTGllTk5UcnZEUXRVZWc2ZXc2RmlNZHpQVVdvd0IvamJoeHhNNDQ3L3pJTU8rRDNDSVFQVzExeC9DVm5IdkdYeWUveHc0ajlvaVB5dUtydU9WNTVQMGNYejhMRW4yZGRLb2pwNlNzb2trSm5KejJXTUZIejM5ajFPQy81RXdjNS95a2thVTRvcXkzY3ZvK0xubmZ5N2VMd1VXVDNSOEJKb2diMnpjK0ZFRDVKQjVrT1FMY1Z1bC9CWksyd2M4MFR4NlA2SW1zdVhuc2djRXQ3Q2tUWmt5OEh2MDMrV2cwbnk5K0VCSHV6a3Fmbzc1cjhVdUZkWTY1SHhZSHlTSm83QVF4cEpPb1pGZDVDeWdDT3p4SEFINHZwRDZMTHRFMlZ1RWt0UjUwN1l5VGxzdVhpSzNGSzlMZnVvWkdUL1gvUGVuc2l6V1FlVEREQWgwWTFHUGZ3ZW1rM3hNQzZwaUZNc2ZnUXd3Tjd5aitMT0N6N0pUbEwwS2xIdWswRy9HSDFWQ1N2U0c3K21JajR5ZmEvNW5aYldacmk0K2JMb0l3RWgzSlMwUlI3V2IzTnNTM0R3UU9ucGhKbHFMLzVySDJIZUlzaGZVb2VBRHFZeHlDNWVLQXMrMlVqcUpIeDAveC94WC9hUlQvVWNkKzJ2UW9IY0ZIaHF4OEJkMTQzUU01R2xha0dPZCt5N3B4SlBIVHVxUVpHOExDazc3QlNSOWFhcGQrWnhPVFY4QVA5ZjhSOWtGeEtUL2o4OC9DUUpWYU5CdGdVQmZXRlF0YThjMDFLNzhrdWZvbGpuc0JaTHNyVUxCZDNuQjZHaHFaNEZTRW91ZWhmanRMTFVDK0xubWYwdlZWR1ZyNDBPbWljQmxhTkI3UW9IWU9UUHZqR0poSU9IWTAzT2R4N3cwYUxLTTF0NlM3Q0dyVXV0Zm11cXdCMHRiZGJrSjlTeUFuMnYrNThURmhiVy95Qk1hRzRGWlJZRXhnQVkrcE5RR3loU1BCamNneVMzcTdzdTJkeHBxN1NYSjNncVVLeFczeGJzQWF3WG1FdXByVEdRRjhIUE4vNUtnME02dHA0K2NEZ0k5cFQwZlFnTnYwNkxyV3VWQ1ltamJJVW1xOFZxcGJFcXlGNFNDMEVPeHk3cjFWNW5zdERRRFJ4SDhIUE5meWFpSnl3VEwwejRSZ1czUnZBZXB0NkI5NzVOY2xWaHZFWUt1bmpWQzNTYkhFNHNza0VDV3ZVN0tHOUo0UWJDR0ZLQTVmdExMOHBRM0lWUUVQOWY4ZC8yQ2Ivdy92NFNjWFZHdkNmVDdhZnRlaXZXcUREUVNrM1hYU3Rramp5eDdQU2g0UGNVZytrVHFub3BySmM1cUNvdmc1NXIvdzdML3JxbjhDK2Vua0ZEUkhVSmJZcjNqbk02eURqVkhJekZwaEtVZlRKRmw3eElVL0Q2SGZrWS9JK2J4SlRoa3RWUlNRQkg4WFBPL0txQlhBanFlWkRFRVVHa3BMZG1nTFRHOTU4RFVUYUo4SGtBNTVSL0lsR1VQOWZucFVOeVVkSjdGcWoxbTZucEdzVm9JUDlmOHp3am9qWW1BejJZUEFXd08rd0k1YkV0c2xkZk10RFNhY0FDSmJvTDdUdWxYdWNpeWgzdEh1WnAvU2VKYnFFS0p6bTF4eXB1VVV3dy94L3hYK1Y5YklrYWU5S2dJb00wSmh6RDJZRnRpVzZ0VFl3T0xwZTg1U1BRT3pEM0xYM0Fwc29jRDdwQXlzVldxVVYrcE1mWDJoRDAvSktnWWZvNzVoNDVWL0svMWRmU2gwMElBeFVnc0M1Y2tkMGtBbUtQRUdNRk5CZlIyK2Yra0ludUh3TjB1WVdSWm5pb0wzSlhvbk9QOUVpdWtHSDZ1K1k4Y3pCVVlVdjZ0SXRCU3pIczlhTjA3Sk5HaVJxdEhzNGZKeExTUjdpeFR5ZHJ5SzdLSDFnM2FNOXhoTTJOYlJZMUM1N0pzMjRjc3hmQnp6WC9YUlljMUNyQVhNczFXT3NWTTZ0OU1sM3VYekN2ekRzakFjSWJwUSswQVYzczFlclNOcEdyZmlUK3ppUTU0Rk5sRDY4YTdTVVFsK28za2JlMm44dCt1SFQxNjBqRmNHUENWQW92aDU1ci9iZFp6S2JYd1hoY0lnS3lKb3hlYUQ1Z1dmMVZqU2FZczlpRFpXcGRJZ1NXdWwrdnhFVkg3ZE9LclhQK2p5QjVxZ29oMTQ1TGwrVzYxSHNmWDR2aHY1dGRtT2JOZ2FoYkN6elgvZzh4Nk5iKytQclpNQkNJK2lVdEt3VE1LYlZyZW9mbVBtb0ZrRCt5dUhiYVB2eFY4QmFkME0wZmZDRmJxVkpHaXlGN1FnSUwza0wrdTJHTlFoaWQ0VmNQNHQyOEZ5OS9tbWh3RHJSUWRtcUFnZm83NVg2V3pCa1B0ZlBBMEVjQnhia01vRUtaUWZEVHJtQ2NvdUN2WVBDTVY2STNzbkU5RXZnK2FsQzd3VTIzUVlVMlZ2VzBvZHgrSUx2SWVZdVFTOGhJdU4yTHl3WUxtaDNuSjhKRCtycFNnS0g2TytaOUxENkJJMWZBZUJ3amdNWFdxV3NIU1VhWTJHUnYxakRHTHhXQWJWSSt4cG5GanVUckovckRaK08xRm5GTTJHVmVxN0xXZzNIVklzUDNlV0tXWU12VlptNXpQYmhxVDhuVFpSbFlhV2hRL3gveGZUczJqVXJXOHh3RUNPTWNjcHVWMjR2aFQzQmZtS01YNmtLL05VMDd1cUJJci9YeDhQSGcvQ0xCRjd5WkVWZGxEY3hvTVRTdks4RE1oQTREQ3pZVEVmd3Jabmg0RHhhWXlGeWlLbjJQK2dWMUR4WHp3MUJHUXpWTS9qOFdENnF4QjZwaHFnUXpnK0pQei9JdGZtSjYveXVicWtlWGJVaHlISUFXNG5OeEpFcW15aDFJSlM4SGVDY05Ub2JLRG9FN256N1ZRR1BhelRFSklQNGF1UVhpSzR1ZVlmOEIzVCtEZU8xMGlBRExFbTNIbEQ4RytNT1RjZ0U1dW4zdFVCL2IzK2RxT0NyUmowNU9sMnlDaWhrWjdhQnhvQmhzbVJhcXlseHpoQ3lvbmZOaWpXTmx3NndzZDRYRmp3V1pTcnVsblM2bDFxeWgraUlvNy9rSDBoNmFxK2ZBcEk3QUZ3OGlQaytkbmY5d0FNN3Z3ejhEYXIyM2tCdnZ2QjhaWWpFalVNWkJLOTZ5cE9hdDBseWIweTNnd0hjWTlTandqZTAyZ3QzbnBoSDJraGNyRzFTVzlITGdIeEpOeDRVZi85Ujg5K2ZkVUp0RS9TRlZSU1hSaC9OenlEemFTZHNLMy8zR1BBRGFGOUhrOGFYaVVLeGlEaGtZRzRSclA5TjRJZmFydnBYUVZsekM0MHF5ejd4SUhES2M0bXRZaWRsbEZSdllHUUd2dFJBTkRrYkxoRWxKbXlEeWtHd3ZRREtjM3NQUVU3VzRUVS9KbkJQd0drTmdkLzFDeEhmMi81VU9uamtERTIwMzhzWWUvSkJVUGV6QU9wQURCVTBueTdRc2hrem0zcnBEOE1PRGRSZGZLbDRsZjNkY1NCTGpBZW5EQ3hKRG1IZlUxNEdhV0ZwVzR5cStHc3RtVGsxcGxBeklOU1hBQWx1QVpEVC9IL0RNZEZxK1FkN2hDQU0xVFNXUFhNQUJqMEo0bU9BbTZIY01Rb2FqYlRXbEhDYS92a0ZTclhBeG9yc3k0QjdOU3k1YkZJT0tMdkdwOE5DUUZBekFibEFYcHRab3Vqekc4T0g2TytUZFVTNnFqOTB3RkFWeTJyUmxLQW5YNExVTlUwUGdsS2x2c25WMWxVdDVUOVRzWjJjUFdidGZBQUZOT2ZpYndhNnkzZ1dKb2R5QkRvTWhlY2Z3YzgrOWxULzQvSGZwUWd2WU41ZWZJSHV5aXhpV1JkRitmZ2Nwb3djL1JaRnZxR2pNamU3aXJqR3RtUnlOK1FpcFFxbjZRU1FMYW1tRW1FQUpXNWRPblkrRG5sdjhUTFVPNlN2dXdNaERBMWNlQmdUQ3N2VXpqWGhjYUs3UWhObG9aQ0l3UjNGUnR2MW5aNnhxMElHT1VSckwwazNQQVNuWlk3Q29oeER1YmpwRVlNQVorYnZrUExTNFV0QUQ1d0ZFUmFJRUFtZEtDc2NzUU5ZL3pzUzNJZXRPUVlPemdTQjNUc3JJWDJseG5JcU5BY0NQRDhDV1ZFWnBDa2IweDhIUEx2NWU5ekYvdEtnQUV5RGh4Tk10ZUJ3OFpvUDM3cm1XK1lUR2s3TlBNeUI3T2RYZHRGZ3NtTDgyMGUxVmxoQllKQTUxWWVISDhIUE1mV2YvUFJEaTh1d0FDVGQxYWgrWTN5dDVTb3A1QmhSMjF5aFVvTUQ4cHFDNlV6VElaMmNPZEwrMThLc1ZpOFRqclhpYkxvY29JVGFHTWU4WHhjOHkvSC9jeWY3V3JnQ2huOFdSYzc1RzdxRkZoWi92YUJsQmRLRU5wUnZad00zSldWQ2JBRDBZeXJ1Wk15WFMwWDRIQjBWNnFjM0g4SFBNZm5yUUxONFhBdTBwRkFPVkhhZXhwZVNZOUo3dUx1Z3VaRDlMa05sd2dCeHN5bll6c3dWUlhJeXB5cGtLK0h0Ky9KbVl6blorU1pXOE0vQnp6NzJWUC9KZGR1dlBNVS9oeHExczY1dGhkMUFPUXZWMWRndkhEV2htcldrYjI5S0l5ZnBIQm9YYnFiTklqeWZhOU1mQnp6SCttYzVzQU9aOTFFZ1R5ekZNQlJPb21kOHN4dmFRSTlldHdTYWZOQjFRWFE1bGVSdmEydGFJaVp5cmtnekkvekdRQUJjeG1KaEFEVmlYZDFCajRPZWJmdkpWQ1cxMGZXQm9DS0Q3R2FTTW9JWWFha3ZsZDFLZzF5QnFsMHh6THB1Tjd2OUNjM3lQWm1wbWhOaU43a0VRK1FaY1dLTGdLbE4zWFRidEJrYVFkODROV1RBOVlKSVdOZ1o5Yi9tR1N2Q3ZBNUozdUVHakZzc3BjNGdRbVZKdFNRT0lSN3FJT2M1ZGVCYy9RSmNRaldaTUJZUm5aaTBZeDd4VXBHNFJoUFZQTkdjckkvNDErUjQ2VHp6R01nWjliL3YwNUJ2bnZkT2lEK1piUnZBZGZsdFFwODRXN3FEdXhmbVFrRlNwNGhnNHpRYTlNcnljTHZrbFJVV1VQdFJ1N05NNzhLbEkyMUdJdFEybVZNUEtYOGFQaGhoUjVLTmxWaXVQbm1IOEFwaTNWeDN0Y0lkRE1telZDTTluSk10WklEWEE5a0lOc3MrVlp2Z2ZSK2lkN2ZvOWtncEdXYnMrdU1BdTJLbnVvM1dqeklveU9BbVhEbkhNM1EyZVFNTEowdEIvMDVHbTFmRzY5V1JnL3gveEQ4Y05NWlgyQUN3UWluWjZCTTZMVDlZbDNVWU1CY0pTMUY2ZDNvZ05VRjFSNXM4UzJTNnV5aDlxTnZSTUpGVWtBWTlmTlRQcCt3a2o5RGJpTGtIRkMwc2ozdFJUSHp6SC9zSTYxaTE0R09SOHdHZ0k0QWJwclRocXB4alpJMmhYT0RlSE1UdGtDWmlhV0gvTzFJY2FENm1LZHBKdGpvNDBxZTVERXJua3Y2TW15TjJnakIxM2NjdndpTUxHbHJFQ2JJbUJqNE9lWWZ4QjlySjUvbkNPQUU2QTFNeGYxN0o3M0Y2V3RqNUV0UVZpTWp3NkFqd0ZuNTVCOWJFR1Z2VmJlQ3RWY2xad1lNSFlMR05UQ05xWU5ZUjVhaTRZb2hQS0NXTEs1RjhjUDlLUUtRU3h0b3FjUS8weUhORkdKUHJNRkJIQXI0NzZaRHBsNGlmR1Y2SUhvaGFYU0tJc3ZNWXZlM1NFbTN5WWZnaHI3TktFcWV6QkRaRU9pbmxUaFVCZ0s2R0NMV1Y5SXBwaWdEbXdIZjRFcjI2WmkvQXZGQ1dwaC9KTFRIeTc1bitYS3JNSTQrUXhXRWNnMVQrRXdwQnFkMzVSSHdoYkkzb1lGam5Cdi8xMmdFN0t1b01vM1RhcXlCK0twTWpVaEExQTRsazJlU3ZScGRJRHBjbThsR1lyLzRIaElZc2d2ekRJM1UzOWgvSklMdDEzeTMyTEtyTFFTSjdvV25qZ3h5VlFTZlB2bVZJclJGM0tuclE4Zk94UmxKeWR6NXNNWkN6Z1ZFeDdjRjJ5akphR1ZIc2FlSmZnT0VjRzNoME5POHFpeUIrS1pTZ3BMTk5tN0t4eFplT3Y0RmhMRHE5TzNQNnNoQzNhWHZUUzRLSDZRMHpIL2d6R1VZODFQcERWMjZiTCt4eGVwekp5ODlDaVNWWisybjM4U1lTYVdacGhCcmFFTWM2am90TUVUS3YvMmc2RDNMdjAwWXlYYVlRd3Jzb2VIN1RaWW5LWDNDMmtkeU9rb1BLM3c0T1Y3aVJRcVpjQmxTa0pJUWZ3Z3Aydit0K1dKaTFBWG8vT3llZWVUTVU4WkVSV21BeStEK0lrMEs5SG5UMHhUSkFHcUN1aWxzTnBzb0FFUncxOEMwWk9tTENzWUlLNS94TlJGM0tENVJoR3U3L1lJdnJkVG1WZGs3MDBvY0wwSTZSSFNncnAya3lSYmlkNGpqbDU4ckxOdDRvQ1lzcFo4TmFJQWZramFOZjlkZWVKQ2Fwdi9XK2R6a1B4MFpjY3FMYUhzNGxUNmQ4aU1TQTBleDE5NTVmblhVWExpZXo5ODdxY0dBdEFvK1FTcjhwUFBKY25qanc5cDZ0cXJJUWw1K3BudkdnaU1HbHlMai9laFhSOEhTMG5UWGduWGVFNEI4ZXByei85cVV1S2pQL2dUM1pqRTh4UjFNSHQ1dFhHZjFuY2JKZ1QvNWtCRFo1WnRheW1LSDlBNkRmeUhoWFZqbHdybjBNQm1JMGhvQ1RiSUZhV3hIQ2VhZ0tMWmRPbHhtc2VlZDNVSk1Jd1BDTmpoczJlZHBrWkZBMzBtMXR6MTcyOEdDNmptNk1SdkJGK3QwOUVIQ3hJUVAyVEZ3WHVUTW1IbHRSTEcvdzZ1NC8wdk1YQkJuaVlXZGZSUHN0UUhiT0pURkQ4Z2RRcjRoeW12M0dzOWhCVk5uMGVlK3BKYTV5NzVNMkFGL01oak4yNDhlZTJxc0RwZURqSHd5V3ZXcHlJcUUrZ1hXa0lTM1kydlhnZUdybDhORTZVWW1vT1NnR3VoWUlMV0VSb3pqSndZSHpPemxHMHBQcnA2SGNDOERtQWFCVnFZb1N4Q3hSNjdBUlhGaFZueXpCQUtUMTRMNDAvU29MRmZvTVI1Skg0QXpRSSsvM290dmo5TUNRbUlEK0R2QjdTUlkzdmpmMUlTekhtUDRYdlBmRWdQb25qdFA5UjEwK2srVzIwV3hRL0tPUVg4THltN2RIQnpnUEw4ZG9vOXVoYXA4WE0xVFpZMmJiU3hKTTg3Y3FaU2ZFSkxTT2l6c3VFOWxBTW1IZ3EwL0M4V242NXI2WXdZZUZoOFpUNGlaVFhad3ZmRHg1TTVYdldobzRjVEIwMmhJcTVtdE9OZitkM28rT24vd1dsQms5d1BLcXBaSGFQcmhXWmdVOE52VlA1bjJKU1pWZldWNTM4bHhFYjg4RFA0ZkIvZDVQdTdMTUVoSFNpcnI3MmVKSXcvOW9NMml3dllzdU9wVFI1VW5rTnRDYTg4VHdmdDQyZEpvVi9IaXNCMDVhbDJPVXhFNWNpMGdkbFpZWDVoU0ZKMnNJcDQyZVVsOUVFSkJmSVAwOHBOcFRnUVNoaWNSMzVjNFdma3Y4V216RUlWY1BiTWR4SDlFWGcrS2tSV3duUkJncW81U2RjRzZlQStyZmkzOW9RTTVUazFMZUV0NU9nRC9vOGs2NENQbE1aQmI2b0szMFZScTFkYW5YSUpheERQVFc4bEV2NUVwQk5uWmhsTHhiYUZ1TUxQeUg5Zm81V0dDVGRmUndUQlA0UHBOMi9NS0ZzYkthSWRTTG1iZXRFRmxsbDVuSlNqYmZvMExTSHBEUVRKQi82K1lMTkltZGJTVkphMXJFem81cG5UMVZ1RGVQbXN6QkdMWHdNYjN2SVRRbmx6eGJZU3VNTFB5SCtrNmJwUmk1YTJYL3p5cnJEKzN4YWljQytxdWdpWmo3Vm1VQUV5YTA1ZFM0aUFJNkdBS05idGh4QVNUT1lNaWRwcE1pSWo1KzVtWmwwalo3V1VVSWU0SmRKbU1xMDRtZG8zVU05d1dUUnY5Y1Jod0p5Znh6akN6OFIvVFZHMUpIek93aEtKTTV4c09HWG5sL0V3YytvbVgrTCtVRWdLenA1bUlKVlRXUFBwV2tJZlpLL05TNmhKM1BKZ2E0NXRUYzlsalhpR1VORzJsaUV3Y1lBTzhZbUpua1JnaXd4dnliN3AyYnRDNmlaVnFRbEJ1VTVIK0puNG45ZXQzM3Z5SFltNGdqdGdsYm9zclE5eGlpZktJcVJxVEc4bzBMV0VGbkMwenBpRkNmSk43aTdETVZldzU1Mk1oM25TQ0Njak1sRnVIZUlURVJ3bGM0ZHNIVXpXUVllN2FZNUt1dnNzRGN4ek9jTFB4SCtMR2d3a2xyZmxpOTl3K2JmTEVnemsxZ3hSNGhRUDFWRTdMR25wYjExTFFPMUtPaS9wS2gyRGJaWVdWRTJUN1FJa2VvVWJtNVRiaGtlSHVBMjZ1VFNTeVNiZFdsRG5nd0FhdTVRcFZ5NFZpSFNFbjRuL1RqcWlwWngzNWNzSGNIQzd5Mkxyc2xvWGtzcUxrUDcwaHIyTWJSMTV4QU13RHhpejgybWZ3WUlzdnlOeGNtNlpkcGFjOXQvS0ppc3Z4SW5zVWNVZmFpYVcrV2ttcUdPcjhML3JCajhELzVXMG5RcC9XQ2dyVUhDM054dEtscFVwNWlIRXJRbFpGd3JqSVdRdTZ0UzJoQVp3ZEl0UzZ0dlkxcC9MVlY5UUNPY210Qkk1TjAxMGRSeHJFZGNsdEJnRysxaUhTSzREbmZ3Y2E0Y2tnUDNQNkJ2bGNZS2ZpZjlGYWZWRzJjZWhRNVFueU13TjhEUEtPQTlxR1luRVFMN0xaaFJBeGsramJRbGJ3TkVPb1ZtVnFqRitPVGs1Vy9HVm5GamJVU3U4RDdSTmVVUjZXc1JIekR0dU10Z3FsV1I5QWRiV2RmclBZa0NOTjhxUktUdkJ6OFIvVDlBSjhocmcyY2w5N2d1U3d4bUpsaGZDV29JaUE1UGdIaklXQjk1S0tGZ2pNTDdVUjlzU3NEZTRRb3ExdDkvU1dJM0xVMTN3QmMycFRuR3p0ZFlpbmsxbU5XUStKc3VZV25UOFBYSDVMaG1hUnl6UkJYNG0vaHU2WVFyTmV3ZENaVkRYd3VTcno4WVVHbzlqcERBSG56dmFFektXN2RTMkJPd055UDVTOW9XZU10bFkwZGxveWl0d1R0WjBsVmVRZ2JJV2NVTmFXOEdWeGk0aFZYM29idzhGb3R0NWgvV0VkS0xUQlg0Ry9xdDg2NWpJSUk0Y29oOWxrZTJXamtUTE9pYkM1VlVxYi9XQ21pZXhtT0p1YlV1QTNRdFVIdGdYZW9vVExwQkRySDJCYkdNbXJTbFQvakhKakoxTmkvalkxQ2JLV0Jsbi91MGFQNkhHTGExeHNxZGNQWUN5K0Q3SnRaenA1cmNoa2svQzUyRTVQTVZIM3hLNndCRU8yN1dwekgvcmFlMm5VZk10Y1h2Zk5BcVV5OUFqTHFlWmttOUdXaGVOV3Foai9BUTI2MndxS1lRRkFZaVRGQTZ5eUZaNWJPNmFwbCtGeUN2TTI1ZnlzZERTM3ZxV01BQ09ia0taL0FzOXBaV1BoTGNaTktXV3dva3ZUZFdZejR0bERqM2lMSGFxNzZhNDlodTVaTWY0cFh6TzYxY1BNSEJJVTBlUVJkYkhyR1lHZXB5UU1zWHZncDVlV3FCbGw3NGw0QW51ZDBEdEUwM2xRcWVlakpYbEdtYkpkUjVrdzZZWG9rZDhldVduSmJGN2xOS1EwVnh1OFV0NU5KaS9Jc0dVam9rYjBKaHBwc1BVeUU1RDBBREJtc09nZEhNYUxaUys5QzBCMWJRdy9ncGY2SkZ6MmZYTnlYTUV1OFExMUJhbk84ZFZPTkFqcmlTYWluZUxOYnFDcGJuRmp6TnJzSU9qc21LTkp5STdSWWlXRisyYkcwSk00Z3k1Wk5iQ2RUV3lYTCtoSlFCSG9IcHRzTkc0WEI0dUY5MVVPQ2s3L2ZUNDVLU2tpdWQzZXpPY3dPL3kyRk1zcC9qeEdnejBNMmJjUXJiUEV5VUhodm1hcHBIdGRUdVF2SjBrdnoyRzBsY29KK3Y4NTM4YVB2SzM5ckxoTE1RZ2U4alJVUHhDRDBzL3didjJhdlJvRy9QWHZoTi9aaE1kOUlGUmxqbW44MTZRN0QvVEtUTXRKVFB2U2FPbTZtcU5yVmx3aXg4RnFTSkpXSW9jN2tZZXB0N2tqQjRUZ0RqZUZHSVNadytTYnlTdWhyUktWTk1WOThPTkQ4ZGhmSStWblNWZ2tEM2thSzFyZFhoWXJzZHdTL00rc05DSnIwcGRFMnk0TzhoeVZtYkluNXNCS2JOWVF2djNOOHN2WTVRU1hoNGZCS2Y0MGJwVi9xMitrcWlyRUdPYTZZNHlXTnhsR2hxZU1Fb3NFSmNsaVJVcGpPZitsL0h4TjRMZ2Y0WG11YU5COW1hQW93ZUdqbVU4Vm9MdDQyOEZYOEhaNWN6Uk40S1Z1amhoWUtQK21KUjlObzlBaWtDTDJhWkpFRTVCMnpTV2JVMUxFeWQzUkJCMVE4ZnFTQlA4Wlh5VUZEdWZGWGRXdkVIMlVQMFR2OGNTMlhqUEp3ajBZU2R6ZHdOcTNCQlppaURVUHg0Qkt3aHN5UTMzTU4zVUV1aStGNGFxR2R4VlZzMHVCU2RoQnpheTdaTDh6UTBUSFlQc0JSR3dkTk9VYVp6d1RtS3VtSTNmWHNROWVFMWhOd0g5THVNNFJIMGVqNENLQURRdFlab0hROTNSa0NXWjFTbjF1dERTWVNaNk9LYlNsOUZXM3MyWVRPeHEzeU16V2lVNjhacGtydzhjdFhVWnhneXJrbDJxOC9IeEFHYlhPQkhZVFNrMVQ0djZJV1hKdTg0cUFwRm8zbHNCWHpxRXJGS0JrS29HNHlRa3FXV3REMUtxeXM5K1lYcjJwSVRFQTJ1Mm5jUjFSeGgyMVhRbTJXc0JSK3RxWXRsZmlKMGU2WXRnS0E0QkMxeE9FdDRTa3ZJbnYya3BoY2pMbkhuZnhVVUE1NUFiclBvdlJYSDhCUFBnUFVnYTFTNXU5N3didkhEQ1JzTVhJSlhoMGRBRWV6NjEwemZHa0QzNTNvaVVmY0ZWaUowR0VUVTAydS9oRjZra1BURDdkSWRBSEw2WGFxZ3FCT3RxSytYMW5ndUxBRTZwdnZoamZQN3ovL2xkY1ArNmdNUmhyTkduWUV0L08yaWNzSVByRUZJWkhzMXVHS0JKTHVmRk0wb3d6OU0vcG5FUHEzRENETGdJTzFWNmFBN0dQV1FWeGoyUitFQ0hTUkh5K3JyNTBBdUlBSXBTK2h4L1VZUmdXMXdKc2dpOFV1TGVpUWFHeTJGS1ZIRUpBeXVqdWMwTWlhaXpYTWZRMnI5NjdXOWNQMkR4NUcyU1BaaW5wdmRHeUZtWXJ3ZzdzN1REQVdSdzhsbUxoRms0emdVMEt0VWk1QmxML24zaEVVRHpIbjJPL3Y2enR5UThPdHFOd3hFazc3SURmbEw2Y1QwZ3p2UlFMODZBRTRucmdVTlU3U05wZyt4VklreTdQMjdobVh4YlYwZ1FESGgzMGJYeVplSW52NnZTS0NqR2VMZEhvQmdDTFdpM3BoeE43Znl2ajAxOXg1Um5uSENRZnliTDIvR25FZ3AvY0MzTGwwSDJic2M0NWJzeVRzSGFQSFZhdDFWaElad21YR1hkUkJya1hSNkJzUkRZVWs3T2lrUzYwcjFJTEtZRkxWMWNBYkh3OGQvYnFlaFUvb3FSYVdVYXVVSDJHcjhrUzFDV2NkSTNPNWZmMHc2bVh2WW14ZGZuWndnMGMxUnhldG5EWFdVYkxMdVZkNmhyNWEzTXdrb3ZlN0NMR2pVMEdnM09tTHc5Ui9OQnJ6VE1rbGdWNzZ2SlJ2c1FqOERJQ0VUS3lWa3hZMTA3N3FsM0s0azV4bkxqNVV5M01qa1BNNG9ldmV4MVFZdmZBQXA3R1FvVEJqUzFrL0ZaNmRzVjR4VUIzUHJuQWlOQVd3MHFOKzZhV2xCREd3VUdMN3RYMXdGQnpmMXBuVXpoV3RsTExxV0hJVXBTUnBvcVZDZzgwbkVGNXI3SkszK0JtNTJ2T2lCQW15SGF4dFpNVFZJdmV6M2J5NzJCZHRxYmZIOU40a3dyZXgzY2k0YjJiMk1QSXRFWTNRTzlrc2FhRUlCZWFIUWFocFRBclg4dU1BSzBXYUNhWXQvUVJHQXFwMnZRMitraEkxUEdZdUVkclQwOXEwdlZ5UjY1eHdObnJacHRBTVhZVUZKRHI0VG1QZlh4NDk0RkZocExWYWR0Q3MxN0IycjdZbjc5ZXErckZSV1daNHgzbEtvNTA5eGdaUittdnNTbGt6MXlGelhPbklVcmU1Vjg0M21oVjlMMVBMUFdDeHFQUFovcnpDUFFnbFpycklSZXp4bnFSTVZJNCtRSTFGTHVacExCZ1lwYlNxQkc5dGhkMU5BZm1Mc1FoY3lJWHVpVk5qUkp2ZXhwUVBGQjR5Q3dsYWVkMThxZVhsVEdLWnZtd1gxazdVeCt6ZGxCamV5eHU2Z0hXdm5ORUMwUzBNcE9lakc3dCs4VkFkR256VUdncWRWejBBemFmUzI0dmIrZFE3RndGS3A3c3ROZXpmbWxyT3d0czB2dWNlb01sM1RhZktCWEdtcm9yVnEwSkdySSs2Q0xnMENVWTk0TE9qcHRBMnBuOWs0R2FQVHplNmdveWRJYjhHMW1QQzRyZS93dWF1d1Fjay9yak00T0s2NlpuZlJpVkV1N3A2YzRlVmFNZjE5VUJITE5lOEZXdHYwSHFHUWZ3Y0pWNEVRYkNMTkdUOUxQam1NWjJSUHVvb1pGYUI1WEJkaGhUU0hTY1dVNHh6QUdlVmFNZjE5VUJITE5lNEgyckZwckpQUGVJUXhFaGtmZC9RVmFGVFVJL280Nk9VdTA4cWYzZDlpZms1RTk0UzdxRGhRMlpBbXo3d0xzME16UUs3SHJ5YjRwMHRPZWFTeE9YaVRwM1JjU2dWenpIc3l2Tk5ibHJaRk1hUVZPdE1HY1U3TTFtMnhVV1c0Y1A4VDN2R1JrVDdpTHVnZXl0MmIrQ3d1d1E0bEFyMFRQVmxTa0diSDIzSHB4OG1aV2Zjd0ZRUUIxRkZrOUI2dThSdCtSWE50bFBGbk9NaFo2UXl0bkkweWFENDcwYllLdi8xdHdhbStmQnF1eUo5NUZEWWZ0dEFlZWFOYmlMK2lWcVBKbWlRcy9VdEhlMTFLY3ZNOXg0UkZvUVpNMWd6Q24yOUVZV1RidmdYQkpzcmVjYkZDQndmQVczTmZ3NEJZb2ZEWW9oNnJzaVFkNDBWQ2hHYVROZFRQSGZHMkljZEFyclpNMGM1SVNwNm0xdUpPVS90Y2pNRG9DTUlIVXJMVlkvaG1OL2dLMU16bVRPNWExeUJzdWdoZVMzMGxrN3pJV1hXbnM0eFY5VkFiVWMrc3Y4Z0VSYzBPWGtLZHNFUW80d2JrWUh4MUFrZ0d2NWlHNVNvWm1vK3ZRRTRqNGFJL0FTUWgwY2xYelpQQ1JhWUFzU0cxZWpoM0wxeFExaXBWd0E0YzFaaVFBQUErSlNVUkJWSW5NNGhyd1RkaFFDU2VXbUtqTDQxNGxrbGFKZmVDcmpUa25mUUNTRGFEUjVDY2pvQU1RbnREK2dRbUJ1bmRlSEFTaVBQTmVBSXN1SEFLa0I3VXptVUFwUldGUFQ1ejMzaWFYRC9aZ2IvUnlPRXcraThTS2syWHZUZm1haUJid3RWRzQ2R3dHM0xaekY0SkQxc1ZVSlFNSURQdWIyVXcreENOUUZBR2NRR0pETXoyYW9RU1A2NWlTanhrT1E5dVFaVjJoWDAzZkJzM0o0U2NodEZKL2dzVkpzcmNReXB0QThVVHZoeXpsQkcrMDBxOEh3ZElSRy9kNjBta0c2STcySnFEdXMzb0VLQUs0cFFRYW12R3B5KzBiMHcyMEIxMk5GRWFKcUlSOFdobXdiK04yNHl2Vlk2V1ZpN0pYYXlqREhDbzZ4V1hqS0FYcjBsQ3JTKy9kTG1HcUV1Mkl5YXFXVnBVaXpYUGcvcjJocTByY2Fic3FlY0p5UWRYQ2RrUnFLWFhrZVIya3FVWGFYU2phM0NNSEhqSlRXdkJ6ZGdGYUdML1IvYWhDUUpDOWwwRDBlQ1pNdG9JQk5wWmkwQjJoQ05kM2U4VEdjRnRhVmNMeVUvWXJMRjVRN3p6NWdvV0wycy9aNkhDbnpmaExyLzJ3anUwMS9yVWYvTWt0UStHSHNzM3NsV2RlanpESDhhODk5MU5EanJHQ1FYOHpUREwrVWZ3UENRRllkVVVaa3dHVHZjcFBQb2RjeFBISFNTN29FVjROU2NqVHozeVhFQmo3dHhZZjc0T0c1emhZU3FSc0pWeVRTTTNDT3RRL0tnSmRHN045bGVoby9rcjArZEVTbnFaVVRkSmFrOSsyZ2JGVmVXd1JjckQ3TkEwWkN3YS9GVDg0Q0lML1Y0Ly9BYzJJcTY2Lys2OFZLa3oyY0dsSG5uV2FBcmNJMEVjeXhpa0VSdkwyNzI4R0M5R244Wk96YndSZnJTczl3SUJaM0VlaWRVRVN6YVRyOWVuWCtNNEpYd2FaUGtjbmw5aVByejV5L2NhTko2OWZEWTNjeXpNczBETmN2ZjVZa2lPR3Rtbno2Y2Z4OVRBKyt2ZU1KcTY2NHZqdmdFQUtENU85eFlRTjRKc2JPOEFRbVhCMkxZeFJQelBSQTBxY1IyS3c2UWZWTUw0VzN4L0t4UHBXbEtreXpUUHZhN2ljQ3l6YmJvdW41TzlZbVpwbTRYOC9HVC8yWjZtb3pjWDNhdjlVM3U5aXZCUGVObFlMM3c4ZlR6aXBQblQwY01vU0thWnV4NGhvbStjUzZjM1E2VHlkVnh3OXBudzRBRTJ3TzJMNVhlZ2FTWitlYkZMQXo0VW1BZGRDdTVNbFZpYTVOb1Q1enM4N2REU2JhT0ZwdkpkVHMzcUNLQnYzSE1JTFJwbGJEb3QzVVhTTENsMzZPbTdMZkhSa2RVZWFrRFllSGpEeGVrQXVsL29XczhwNGJicXpGdGh4VksrdHhGYlhsSmFiNnA0eUYxZ3VTVnRQWFhBdzlUS3JyNzMrRUVyUHZXZndlUjdWWEVkdGtZc1ZaUW44eXZOSmVsREpQVXVTZlowSTM5RlRVamFSeEdUdXFCeVpub3lweVhPM2NrM3ZrOU0zVVNBN2xwVnYvcHlDY1cvT2l2M2VWT3RURzk0RWVXUGovWS9BbW5PUGVaRGpGN0xUOExkUTJqN2dpWkxWKzBkS3ExM1A5a2FyMGpndFJQaXlQUElVeWp0SjRpZ3hiRjlLemxIOHp5R2xkQXBrcjNjeFZTMmdDa3ZIRmxCR1NlcU5oblRHS3ZtdmNOT3Z1UDhIZkYrWXBEbms1MTNLM1IrU24vY1V4OVowcDRqSzV4ZVdWZnRReXFYRXpOMGQwZ0pQZ2V3MUhhMS9LUUt1WGwzcGNPUWRtRTd5TVMyb3lqWmd3bUlFMGlZd0c4V2ZGWHpXbmFGaUNMSmVnQnVDVFNmak9mU2JCMURmMldSMUZiS2F1NWU5aXBWdGE2dytaK2NOSTkyVmxGc2MxVzV5YjB0dzgwQVlLSVdaYUsza1ZmSzJrMGJLSzF1V28wVjJOWlpGM2tBWHJuREJtRldjNmF6d1RWenVaVy94WWk3MzhHekhydkJYTmNSdDYxMmQ1cmNGT2RaNWprczY4ZVN4a3p2bXp1ZEt3RTFySTVOTmtEMndDTTN3L1VydVphOGxOY0hKRzgwWm9hQmV5UXFqR3U4UWw3VmpHbXBYMHZNZjNleWRJRlpydnVCSUsyRzFFaHBpRVVkWkUxbFdVRExnNGIwTklIY0Qzbis2bDcyT3JvOHZDNFRUUXhjMzhlMEo3R3lCbjNsbkZBc0RDY2VSa2plYytkSjdyTWpPbFFXc1RxZmxmZWhDdTBDL2U3bUkvVmswWkZBNGw3M2FCZDFJUGF2Y3h6RUF5V0wveWtBL240UnBLZStuMkxrdzlqL2FmL2Y1N2tMN3RCMVNuQmRYMmRQaW8wUE1pcFh3ZmpDVDZyQ2N5OTZsODdtdU9QRmY3U2xISXc5QnNObzBWMTJ2NThDaGNZY2txWmF2TW1pNWFLUW53alo1Z3Fqa3licU93eWI5Mzk2TVB4UGU1QW1jeTk0Mk56QnpuaTZFWTFzMDcwR05VYkQyU2MwcjRsMDdBaGd3VkRKNW1NSitTMWRtYUtIQ3BUaGQ3QnA0a2EwVnZuNzExOU5LdVphOWlxQStTTG02QUs2dXFOZUUrdlpUMlZ1SzAzbUppQVJvcXFrQ2hIMm1UWXkxN1Y1eFk0YTJYWTBNdlFWcEUwTW1lb29Ccm1WdmhuWDJVNnp6cVNncVZHNzFBVm1NTndsbmN6ckxPa1RoVFVCa3Z3djdURnVwTlpGMVFhVVdOVlhpL2V5ZW9hbVd6d3R6TFh0TkI3TnZYbm1IRGxSYXJvbmxneXd5dmVmQXRBUkcrVHlBVERWNitaV1kzNzY3emhhWDlrazdwWGhxem1nNGxqM3lhWGVuZjRXYnd0Rzh0eThVamJMSUxrNWtLM01obWpnSGtBaVg2dnd6YlprVU5nTzJCVXUrVGJyT2FYWDBVL3FwOCtWWTlyYllJblRxRlhkY0lKcjNjQWhqRDhvaTIxcWRHaHRZTEgzak5SN3Z3Tnd6K29RU1VZcTNkMTQzSEMxeGhYSXB1STFNdEtJMTQ0NmNmY0tFeTNwRDFvUlV6MEoyRkNPUnowdmd2MHNDNERNWVlvemdwZ0lxZktaTmlMVHVuT09kZ1hYU2pnbHU4VzFkYmhsaC83Z1RMbHFzcTNkU3VzdENXNHA1cndleXQwTVlXalFyR0dGUkNCTlQ0VE50WlZiaDhybmQ1Rjc3WXBtNGpVNzc5emRIVDJzOTVjdDcxa21lRVlKYjZSUXo0YmlaTHZjdUdVd01rSzRERWpvVVA5Tm1vYmExVjZOSDIwaW45cDM0TTV2b29BK01zc3pwM3g2Qjg0TUF5Tm92aGRxZytlQjk2cGN2a1JRUzRjZXhRVHZhZlZjS205Q3pYSS9ocXY1OW9OS0pyMHI2SDdoQ1QxeVJUbGlPeis0Uk9DVUlSSHg1bHpDRVp4VGFsTFZEczQ0REwrbC9JT2xISjY3Tzl2RzNncS9nN0hMbTZCdkJTbDAwK2FRc1RWeUtKK0FST0MwSTREaTNJVEFEVTFBK210R050MElzZCtMWFNNMHpVcDZzZ0dNK0VmaytuSXJvYnNEMXFRMXhxSXRLUHl0UmdGR2YxQ05nQndFOHBrNVZLMGdRWldxVFVjNzdFbWdFQ1creWhEYmVuY1JjTVJ1L3ZZaTdQWm9TVi9EdEhCdEZlQm9lZ2RPRUFNNHhoeWxEblRqK0ZQY0pYNURpWWN6UmgzeHQ1ckh3cnBJUHJzekh4d05ZYm1LUHNKdFNiVHJWZ2FkOGVKZEh3Q0lDc25udjU5SnQ0WGtqV3d1a1l6MmZqOHJQZm1GNjlqSTVlMFRoQXgrS3dyTXR1SnpjU2RQMFk1QkgvM2dFemhjQ0lFTjhSMi9sRDhHK01PVDFnOTFsKzl5ak91UjdJOVRZeFA4Q0NKRGh5VnBURzBUVTBHZ1Bnb21IbElZcDBTMUpGWnVHZTVkSDRBd2pBTHFWdi81eDh2enNqeHRnWmgrbWRZRzFYenYxS1M2Y0ZaNndEZS9RSUhnUUxOOHpENlNyOUY0SStvRkVHUGRFNG9OVS82T3c0YjBlZ1RPTFFGTVNrTWRoek9FUGpFRkQ3bEVkY0kxbmVtK0VHa244bDBPSnR1aDVRczB4UzVXck1Kemk1Qk0rd25wVFNOS3pxMUlWS0h1blI4QVpBbEVxRWg5NytFc1NHM0JDOWtBS0VEeVZKTisrRURLWmMrc0t5UThEM2wxMHJYeVorTW12OHZrQU1jcTdQUUpuRkFFMDd5V05YY00vakVGN211QWs2SGFNTThvcnB1akM0ZlVka21WVnRqWlNPcXZwbXJRd1paL0JJM0E2RWNCbDI1cUJOVGhkZE1zUUJidW9VZGtDRjgxWmVwaVU5N1Q2SFM5N2xtRDJaRTRSQWloQit3WitjbVFQZGxIakdkdU15c1JBNmVUZzUyaVNMZTBhYzVXZjVqMlpray9oRVRnYkNLQjU3OERBS3F5OVRPTmVGNHdFRGNpNlo4ZzZkbkJUZTJSaGRtcGZTQjZiY1ovUkkxQVFnUllJa0NrTG5LSTFSTTJqNFJ1R0tFa1phVWhiTERqU3J1eTg3QlZEMGFjK0N3aUFBQmtuam1iWjYrQWhBN1IvMzdWY1IxRDl2S2NoQ2FPekp0UUhlUVRPTWdKTjVlU3NXQmVqN0pGN3BjQU1idDNrRGFvZnNyZE01QVBGL0h4K2trR3VwZmRkTEFRaTVXSmNzZmJHOVI2NWl4ck5FK3hDTXpIYkpHNVEvZWlHMGxuckJVM0NwTS9yRWJDQVFKNTVMekRwT2RsZDFGMFF2Z01MVEFna1lISzVJWGlaMDhzZVE4Sy96dzBDZWVZOW8reXh1NmdISUh1N2RxRm9TY2NYT0cxdjMrTlFlTWQ1UVNEUHZCZEE1SjZtb3N2eGI1QlF0RS9BSlowMkgxRDlERFgwVnMwS0lVMXFIK1FST0FNSTVKbjNBdGpQT2RUVWdkOUZUUy9wMUNTaFFVWE83NUVzVGIxSnNTV2RhakFYNkdNOEFtY0dBWmpqbWJYM01DSGR6TlpFdUlzNlZMNmFxU1F1ZEg2UDVJMzBTaFYvamtHQjFudlBQZ0o1NXIwQXJ1WnJaNnNvM0VYZEFja2RabE93a0VPSU5qd0dteUtvZnRqMVpOOWtWUEI5YU4yWUlWTDNibytBQXdTYU9lWTkvTkxYVHBZbjRTN3FIa2pXV2pZRkN5bHlmby9rZ1pHV2JzK3VTTU94UDdmT01QWHZjNE5BbEdQZUN3TGRuakh4TG1vd0FOcTlTQVcwTzFSNXM4UXZza0NzL1gwdDU2YkYrWXBRQkhMTmUwRVFhWXh0WGVIY0VGNG9xTnNDTmdhK1h4dGlKbEQ5ckpQTWM5S05MazJ0eFoyazlMOGVnYk9JUUs1NUx3anEyY094TDhiN1FrVmgyTFN6MldzeFBqb0F1Z00raHoya2RneFNXTjVGb1FJNzN1a1JPRE1JNEhmVDk4M2M5dGtNa0NlcFJPSVZSc21uMmRzOGNnSkhoK3huYWZKWmJtTmZwQmJhUHpBaGt2ZHVqOERVRWNnMTcrRXdwSDRlN2sxNUpHeUI3RzVZNEJyUDRkNEZPbUMwMkUvSVZhV05vakExM2t5Qy9ZOUg0THdnZ0xLVFU1ZFZWYlcvRU1xYnlHREhaMFk4YytnWm85QktEd3U5SmZnTzBjMGtVVTg2elFER2pqMWpYaC9oRVRpTENQVHpUeUxNS050SmFnMWxtRU5GcDhGVVZ3Z091cld0OTI2WDJDd3EwWTZZdjJwcFZTblM5RzZQZ0VzRVVOVnlkTXZNQVdoQXhNaVhRUFNZL1MwSlg4RUFHMHN4ZWlOdWZiZEhWcGkzcFZVbGJPcVcvU0pUM3UwUk9Hc0lWRjU1L25XVW5QamVENS83cVlGNXNDSHd1VjdsSjU5TGtzY2ZIOUxVdFZkREV2TDBNOTgxRUJnMXVCWWY3d2ZCNWVOZ0taR3lsWEJOeWptcnpuMmxXTy94Q0p3dEJIQ2F4eDU2SjNTMkFvS09BNWQyNUZtbjZWQlJReC9KR0pjbGMzSkkvLzVtc0JCOUdqODUrMGJ3MWZwN2NvNUJSdDhxeDN1ZlIrQXNJYkFVSDEyOS90aU5HOWV2WFkyaHpldWZicXBhV1l3eCtmV3JJVGRLekJBS1QxNEw0MC9xczQ4ZUNrcWNSK0lITVAydGh2RzErUDVRenRtM29reVZhWHFmUitCVUkzQW9teFJLNUhYaCsrSGpCMGkvK3REUnc0bERLS3l1MjlNdHhIdW5SK0RjSVRDcnZibG8ydFVFOHg2TWlQN3hDRndrQkJaUGhZSnhpUjhzdWtqWSs3cGViQVJneERrRkFNeFpzZCtmZ29wNEZqd0NveVBRUFEyYnVYcGUxVEw2UCtaVG5oY0VUa1d6YitZZGpqOHZTUHQ2ZUFSa0JPWlB3WFN2WW1YYm1sd3Y3L01JbkhZRVRrTzdYendGOG4vYS95ZlAzemxFb0dQNzV1bmlHTFZTQTMveHpENkhSK0NzSWpEbnZ1RjN2SFh2ckxZZXovY2tDS3c0dDY3WC9FYnFTZjVBbi9mc0l0Q1VqaEU1cU1jbGIyRndnTG92OGhRZ01HZmpmTjRrOWRqT08yRTRDV0dmMXlOd3VoR29PZFl5VnB4UGVrLzMvK081TzhjSWJCMDczY2c4dzg4c25XT01mZFU4QWpvRWx0eXV0NXJzQXcwNjNueVlSK0JjSTlCeGVWa0srYlQ3dWNiWFY4NGpZRUpnVWZkRkZGTmkyK0ZiTGdYZmRtVThQWTlBUVFUNnh2dGNDaElxbm56WnRaYTFPTXMraDBmQUhnSUw3dmFWdFNhK2hja2VESjZTUjJENkNQejUzdlRMSkNXKzdLems4V3Y4L3dGam1UQXJZTi85NHdBQUFBQkpSVTVFcmtKZ2dnPT0iCn0K"/>
    </extobj>
    <extobj name="334E55B0-647D-440b-865C-3EC943EB4CBC-27">
      <extobjdata type="334E55B0-647D-440b-865C-3EC943EB4CBC" data="ewoJIkltZ1NldHRpbmdKc29uIiA6ICJ7XCJkcGlcIjpcIjYwMFwiLFwiZm9ybWF0XCI6XCJQTkdcIixcInRyYW5zcGFyZW50XCI6dHJ1ZSxcImF1dG9cIjpmYWxzZX0iLAoJIkxhdGV4IiA6ICJDaUFnSUZ4aVpXZHBibnRoYkdsbmJpcDlDaUFnSUNCUUtGZzllSHhaUFdOZmF5a21QVkFvV0Y1N0tERXBmVDE0WG5zb01TbDlMRnhrYjNSell5eFlYbnNvYmlsOVBYaGVleWh1S1gxOFdUMWpYMnNwWEZ3S0lDQWdJQ0FnSUNBZ0lDQWdJQ0FnSUNZOVhIQnliMlJmZTJvOU1YMWViaUJRS0ZoZWV5aHFLWDA5ZUY1N0tHb3BmWHhaUFdOZmF5a0tJQ0FnWEdWdVpIdGhiR2xuYmlwOUNnPT0iLAoJIkxhdGV4SW1nQmFzZTY0IiA6ICJpVkJPUncwS0dnb0FBQUFOU1VoRVVnQUFDSG9BQUFGOEJBTUFBQUJJbWxNN0FBQUFNRkJNVkVYLy8vOEFBQUFBQUFBQUFBQUFBQUFBQUFBQUFBQUFBQUFBQUFBQUFBQUFBQUFBQUFBQUFBQUFBQUFBQUFBQUFBQXYzYUI3QUFBQUQzUlNUbE1BdSsvZHpabFVFR2FKcXlKMk1rUWY3cDZUQUFBQUNYQklXWE1BQUE3RUFBQU94QUdWS3c0YkFBQWdBRWxFUVZSNEFlMTlmWXdrU1hWbjltZjFkNDhYTUNkc1VlUFp4ZVlBVThQTUl1eUZveHBtMTViTjZXcDhZdUVBb1dyZ0pLU3pUdFhld1FaaDdHb3dITUlmNmtFWVdaWXRWYk44U1RaeXRaYXo3cENGcTZXenhUOTNxdmJYSDVZbHVtNDVMRnUycUpudVlkbWQvWWg3THpNajgwVmtSRlptWldaMTl0UkxxYnNpSTE2ODkrSVhHUzlmdklqTWRCdys3a0VFZHM2dVRaV3pFejJPNUxOVzl3eDdhaHk0dU02OWo4REdxMHh0bkgraktUZnZ2Q2YzVFJ5dkhaaHlTNUJuVmhjVm00aks1cDVDOFpQcExaVEVCeU5BRWRoN05UMlQ2UTB4a01uaWZwZE9qSFppK0VKeElyTnd0cWlMTENlaXNybW5VUHhFZWdzRjhjRUlVQVFXekNQWUdUNUhxWXBKTjQyR0M4YkNZVEh5TW5LMXFJdGNKNkd5cmFkUS9pUjZDK1h3d1FoUUJMcm1FUXpqNFNZbEt5SzlZakZjenZDWklzUmw1V2xWRnhsUFFHVmJUNkg0Q2ZRV2l1R0RFYUFJTElnamN2b2hNbWZZZTVvVUZKSnNQay9ZVmhxRDRHeEo3QWJwOGlRVWRYVzFpbGRaN1NsZGZ2RzlwVXZrYzBhZ1QyM0VScDFNVnhhS2pueXNLVGJpTzNTNjBpUldyQ3g5cEtvYjBhcHdsWldlaW9ndnZMY2lFamxqNmhGWUZCZENEQmFyZ2xnUHAwNWRnNUFxdDFUck5tSDFQa0d0eDV6aUVSR3lNMHdxNmtiMUtGcGxwYWVpNGd2dkxZTkl6cHB5QkI0NzJmRVJxUHo1cDJwQ3NSN0hwNFdDVTZuOWhPVC9xLy8wSDRWaVBkYkZaVmxXbGwraXJsR2xvbFVPZThvbzNpbTR0OHhDT1hlcUVlZ0dFNWV1RUtkZHhYb3NVRzhnZjVSV2dvbkxDcGlPaHhUcjRUU3BFNVMvN0RFNGh1cGFLaGVzY3RoVFp2a0Y5NVpaS09kT013S0w0VDMrOGZ1L2RuU3NXSStLZUxaSWJGcUJhN055NmFIL3M2NWFqN1k0S0ZMMkdMeERkUzJWaTFXWjlKUlpmc0c5WlJiS3VkT013S3pZcHMxWHJZZlRvWUVKU3BkTHV2WVVaYU5aajJVYWo2RjBaNVpXMVRXb1VhektXazhaNUJmYld3YUJuRFhsQ093RjkzOFhDTTE2dEl1TVhTNkZiZy9LMXF4SFJSUWNzazNiOFpxNmh1ckZxcXoxbEVGK29iMWxrTWRaMDQ1QVhRMHZhTlpqcFVnSFlFNk5xbWpXdytrVzZ2ZWs3M2ROWFJPRFFsWFdlc29ndjlEZU1zampyQ2xIWUZIOFFFRkFzeDRiUlFZK1drS3U5cmdxNk5aaldMTEFoNmF1QXB0L1VxVEtlazhaNUJmYVd3WjVuRFhsQ014cnpvVm1QWnphOTRzRHFLRTZGN3IxbUJYWGk1TTlCbWROWFJPSElsWFdlOG9rdjhqZU1za3JNRy94elFVeUg4VjYrUldqS0NaVHZ2ckt5Y2doVWo0d0lDZWprdTFnMGRTajFLMUg4MlFVaDdITEt5SllLM1o1Nk5aalFWd2NtM2NCRlhWMVRTS0tWRm52S1pOOHBiZktNZ1NlMkRXcE9pb3Y1bm5FVVZXemwyK0s3RHh5NFZDL2tBdWI1RXppbnNPTWN1bHIwd1BkZXJTSzI2eStwczJLZE91eEtFcTFXVjFYTjRxbDR4U3BzdDVUSnZsS2I1VmxDTXlwTHFaSjcyamVTcEhoK3FnNExhZXR6cW0xMGdtZTNyaWpUTzZMbDl4TnRWVFJVSmRjSE4xNnRJdWJQc3lyU3k3Nm1vdFRFUVhPbXRMM2c2THU1MDcvR0RuODNWdFBIamtpcklwVW1mYlVjdjJoQXhDNy92YmFBKzhsNGgybHQ4b3lCQ3IxbjZVNkprdFh6L1RPMGRQdXFjbDBMb0JxdGZhR0FyamFXYzZrY3hiMEVhcGJqL25pcGcrYm1tSFNmUStuVWR5c3lZNmZ0WVNxZStOT0ZaWC9LL0c2TDRxN3RFYUJLcE9lcXRUZmdtZnIxZE9YMWNVK2thLzBWbW1Hd0JPbnFXK2c4OXFFbXJSeEVzblNRQWRQSDZUR0xndEFEVFdZTUlMVmhySzFGSWgxNjdHZ3JjbU00SmVtZUtndTJFWjhENmRaRnYvUmJSVlZ0M3E0S0o1eDFzUTdIYWVqRE4vaVZLWTlOZk9jMDRKM3IvUy92K01zSzlaTDZhM1NESUYxb2QxQTc0UG5Fc2h4L3lNZjFLK2I3ak0wWjBXYzNQL2d3dzlmdlhKSi9LU2JMek11cVZzZGFaMU1hUW1kTCtjYUNBNTlvZlVhYW5QdGl1WTZaeEpvcmJ3b3RxeGxhUXRtNENrMmNwdzgrQTdkTXEyb2IvVHBpa3RYSDM3NDJ0Vkx0Wk1qVjVpZmNjWGZON2xHVUhITGRlc1JJVWlyc3AyK3IzbEpFZDlESjdDenlxRmtGRklPMFdZRC9BMGhkcnB2QTduekNvS0VLQWVkS0F2YUVjTjlaMVA4WU9YT0FSQTBLSXFVeUNuUEVHamRvUzJCS1duaytDbUZBR3ppQlpxeEdkSjdnempNT0tSMHVhVWxkS0VjRVc2TFhwYmFxSHNkY2hPdU11b292cTFhbHZLc0xSVVBmazkzVlJiYVp1V0FUdmdYV1pEaGJSS2IwU0tYRWQ4RDc3RUZIVlZ0Y2hteEhuaC9uZGdSQUdOQnlpSHF6c0RUUHpYeEtUY2FxTjc4aTFPWjlsVDF3SmtWVHpmZEVhYjRQa3B2bFdjSUxDdittZU44NXQwLzVONEdYL0lvSGwvQ3RMbzBPVlM5enFYUGY4R2xGK0wxMis0RnNWVDF1dXVCLzFUTTlTR2hDd1EvOE9YZFFOTHFaejFsSHRrT3NncE1KTmlqbUZRNnRNYjErbTY3c0wvN3JZRGh5UzZ0dktGTk5EN3pidDlMUEgySFIvWnhEL2FUUjd4cWMrSVdyUjZkdWF3cW5yRkttL0dzcmkyTFJheEhUN3ZvTXNxTHJ6NEtLWWVvMjl0QzM2UG1qdDRsUWVQT3hhbE1lbW9WYnVXYjRzUmJ5dGlqRHJUU1d5VWFBdEZ0c2d0d0hjclhNNngrRWs1ZVNycW5VbnVhbkxuSkRYZkVmaXZJYmtLVjI5dkJhYzRKQ1Iyd1hRUkJ4UEZ3QmMxRDFtc09jcFpwWWJlYTd3TWJUYkFZTzc2by85a0FET1VKNWowV2pUWTlpYzEvTGlEQ2JoTS9MRlhkcE5jZVp1b3pGMGVvWHFlc21NT3ZNdXlBWDhSNmJPWTQ1MHVpYnl4U0RsRzNjNGpldDljTGE0SWF3ZUpVSmoyMURINWpXdzYrdm1ML2FXK1ZhQWowSXV1dkFCc0plNzBmM2cwUlhLRTRHOXlLOUZjTEtvRExKNDlOSVNEcVU5UkJvSVBBbHREdllrdTZyMVNVSHNpM1QrOU9tUVgxd1JZRVRCWnJRZ2xKTmFKajNUV2VCMEVOdUdsaXNNOC8ycU90UjFFTEh4VXlIRjF0RE5iam90UnpJcit4U0ZGMTZ3ZndEbUkvM3JFZ0tFQ2JoUzFSa1o2YWcxRTBsQk9zcGlLUktsT2lJYkNtWDJZT3Z0QWx2Q2hYMWN0NGp4VEpucCtEQ3Jma2llUE1pZE93ZXBpZFU0cEMxd2JCRjFXK0Mrb3RXeTNNKzJ3MjEvbDdWN0hCVHloV2U0bWFaOW1NT2pSZnB1RzNMdDRZbmgzclZqN3FlOUM2WWNYc3FYVjZuMFIyQnV0QkxwZnNBa2R6aUVPS3FGdUJ1d0dFemk2NERHZVVabXpTSzN5MHdCUVVwS2ZhbDNHcHg5K0RWVlY2a1BaMG1ZWkFUWStlellMdlJscmZBbGNpT0RYdW1rRm5oY3huZXRweWYxQTVsd1NGYmdZRVA2OXlMVmE0S3N0WjBxVnI1ZWxPd1V4ZkRHdmcvZko2Y05vbTZTQ3pEeVM3d2RrcTZTYWNxSGhqSUNpT1dJK2FHc0FLQ0RNbjF1WDFMemxGck1lc0ZzU1JoSVg5eGlGRjFGMTlEVHJYL3YxeFZna01GYWN5NmFrbkRuR3B4WGZqYTRwYlRYdXJURU5nVDUrNjlJU0NHMFlTam1TL3JwajZIUmRxaUEvZkNJMk5ySmJqTDRVT1I1Z21yS0hid2h4RlIxblZvL09KS0ZIQ25GVm96RDZoYlZETDJEVU45VGJVZ0x1VmY4d3JCbWFvOEFLU2lQV29tMWhLWmxsK041VExCemhGck1lYzZTcktJbkpVM1Rpa05IVTNwZlk5ZWtjRWg3cW9aVHl0cCtSRkFKZkRMbWtXN2EweURZRTV4VU1DaGZjVVR3SzJ6c2dHUWRteGNvbksxaldCWkNCUFZvd2tzalR6TDRVT3AvcXEvNzJRNjF4aXBMS3RIRGUxUU1SR3VWN2dmbmxYS3JDdUcwbTNBT09rTDBnU3A2dlkwZFpJNjlFd3pFRURabGtTaTZIZUhwdUk5WmlYOTljc1l0TFVqVU5LVS9kWXh1SDdpcExGcWF6MkZHQzE3YllNaHQwQmFTTHRyVElOZ1VVSmw5UzFxOHkvM1pXTlc3S3NhcnhoOWVBeTNwY2t6ZUNhbHptNS9pclFnYXJxK08xUDFQV0FPOUxGM0Jxbmhwc2MySFFZV3NZWjQ1MFB2WlVBN0lXd0IxQWw3WTQyNWI1SEhGS2E3OUdYVUZlVnZwMlU3d0ZHWThlOXBHYVU4QUVFdGJ4c0xDdlZFS2pUS0Fjb1YxUG0zK2gzQm5jNDh6MFE1NG9TYzNCVkxyaXRMK3FmQXQwUUJGTnhpK29RS2txSGdPOGFXU1VKTXNkTWFPRW1jUE5DaDg3czhzRWNXVjVyc1A2alB2QTRWSEFCbFNJemw1cnF0WTJwdGFIYVJvSzR4eTFEdlNLellwRFMxSzNLeVNBTk96bXdpYXNvbGRXZW1wRXhnRTNWM2FTOVZhb2gwQ2ZyczlDRGFLZnBpSVFsckdBR09HTU9FMkw4UWQ3MDk5U3JPUGRMUW9FT1JseGd0bERTY1k1eGlDU2FWOVFiUkpJcVZwb2U3UENnaFdnWmQvMk1haGg1b2lRdElMbnBaU3dwZlliR2d2WWgwRXpPZXBBd3BLZGJaT1pTM0ZDazZOQjBERkthdXRKb3dFVHlpSEFvVG1XMXB3S2pzYWNPTmF2MU9Pc2gwRlpjTkZoSW9Oczl2RDFaY2g4Q1dac215THJ1aXUvQTVQbndoeUpDbmlqV0EzZW1TOTJBb0RMaHgxNGRwNnRPbktTUzQvenVLVTN4Wmk2SEhpTzZKWUd5eGl2bm9wZWhQWEVBbTQ2MktLWEJldVJvK0ZSSkZXV3BFOG9pMXFPNHpST3FKdUZaREZLcXVuRHYzSGFyYVRPSDRsUldlNm9uNHdoVjJiTmVJMmh2bFdvSXJFaUZQVDF4L2sydExrWk41UWp0eTF1ZFJ4cjg3d0ROdG5zMkxQcnVyMENIZmhKWjdabXpmYmc5VURUdnhGQWZwT01MNk5JMUZtRFRoN1lkZXV6V0FzOU9aWS9HOHlrM2EwUFhnK3hnOU9wRWZBOEtuTW8yNjVuTzJXQTlMbWVWa2JKK0RGSjByNm1EOTg0ZGwzZGJ4VHlDWjBvRjdPUXE1ejNmbDRaMXpKdTBEc1cwVkVOZ1E3MVhvSm1tZXFNMThTNVIzSkIwUUl1Q2RCdG90dkFzOHN4dVFKSlhRb0hPbmZtSEtsV2Z6MHRLVWo2YlNtQSthUzBqWFUzWmNvZHVqYlRJRUp6MTl3Qm9GWEdwM0xQV2tiY0ZrS2NudkVxNjlWQ2VuTkQ0Wmp5dEs5ZVB3ZmZvVFRnOEJWNnBIU200cUVsN1YrUXdkV2NPYTIrUVJjV3ByUFpVMXcrN2VCT24vK1ZaTWd3bkJPRnhMV3A2NWtOQUtEYWhwODIvMFpyNEZ5L1psaWRSOVg3UndyZ2pkNHozaGFpY1JwNnAxbU1QQkFjMmVpRy9hY1JJTlh5Q0dmVU9sYlNhZ1U0UE4ySHdXdmJMc2U1WnlQcG9ZWTdnSlBxbW9zZ3FqVzQ5NkdzbEpMdWNmcXRrZlFCWlJueVBvWFNxY2hLWWdJMGRLVWRSZDFZR0t4czRqRGR2U2RiRnFhejJWTTNmN3pEdldySEFyaW05VmE0aFVBMEhJSUFGQTFKT1ZGem9lbkNGQXBCNExOakdDbHdmTHVxcnRWZDdsTVg5VjZIYkJNRVhwYkMrb3JmTUxmUlhmUkF6aXlnOTNFUW5aVTJsZzRpVVkyaitkVGgvSWpKbFcvYXNlVWlyVzQ4bDhVSlltRytxbzh4OERkWmpMOXdkbEs5a096YzdVckEzL0Npc0orTU8zc3loZFVHV0ZLZXkwbE5CMk1XZE9DMEdZWFNsdDhvMUJQYWtkWENoQWl1dFRBREFtc2hieGFiMWlxc0QwWTdqM0loY3hSTDkzSDVWNk5EcGthTmdzZGh0YXNZV1FHK1RTODlJa2pCVER6ZWhOWkhXTUZ5NjFaamhFMGF3QjdKU2p4aHQ1V2FGdFhUcm9ieXRTbU9iOFZTL1QwZDhqNmJtbkdTVWw2UzZIU25ZR25NWWN0anovV3h2czFaMUlFdUtVMW5wS2VqMUExZWt1MWR0Umw3YWNOOG1XMTNMTlFSNmlybW9hL1B2Qmx5aFBvWkQ2NkszWjJJcWRjWHVTT1J6L1ZXaHcrVmtPU004RGl4MXJnTGptZFhwcFJkUEdsK0tsemVsd0QwMHQ3d01hQ1F0SVduZnhOeUltckJLQUl0UFBneHNrWmVSNTBZM29oRW0yMXBZQS9RL1ZFajBIVVpLWVRFbmRxUlVkYnUrSzd1QU00ZjFNQ0pmbk1wS1Q4RWI4N3oyTi9HT2ZneC8zcUgwVnJtR3dCeTlzREMrZEVFcURiL29RVC9qbjNkczgyL1lUSVBUbS9rSmVLUXFkRzUwd05OdXRSWmdUZFF2T3RsVndNb2dyYTJGbTNxQTZFMlAzN0lhMXFaQ2F1NmFVeU80UjRWbDlFM2RtTnZYekFsOUYzQllLNWVVOHBKeTRBajM4WDJGc1l3dEtKa0ZuOWlSVXRTdCthcTZieGFiazZzRjhNNGc1VG1BWEhXbFBSVThtdGRCUGVyYlVwRFNXK1VhQWl0MG14THUvRHFVU3NNdlBpSWdoMlZEWHMrazNFdmlpdGdMVGpWRU8wSXhSc1kzWG5UNmI5eHEzNmlmZmtYVzE2RHJnT0JkdCt4RzhHb2RTWnJ4OTJOZnJOMy9vd2NqbU94SkIyRUUzY2ppVmpoUmNXbWI0VnIwZkdDK0kxeXcrWU1ac1IwcEFHdXhFMlJXUHZ6TmZ3YkNyL3pEaDhPOFlUNlczdFJIYTlUTi92Q3ZmaHVVdlB0Zi84ZUhBM1UyZ3NsbWtGVjh3bzRVVlJmdW5kdXVMb3RvTGpyN1VxK2NWRjc5YlAxMXU4aHo5WFBpb1cxTXdFRjdxaTJYTjFzd0RWKys2eEhBZjZXM3lqVUV3S3NMMUhTdHhTQThCYjlPeU5BL1BKUzJUVXBvRWoyVTJ5dkIza2hhTkhiNnIrQWRjYTVYdEN4T3ZBU3kwcURyZ2VBdFYwUWo1MW5UeDJINDFzVHRFZWJqV0puMXVZcU05NjhaQm5DUUFicUFjcGwyVTE1U1VjN1kvQXZkcDZNRmdOTnVrRHNFS3U5NExzaHJhczhuQkFXcEVzWStXZzMySmp2NHNoMTVIRXJPUlg2WVRjcUkvUFpBRFROU1ZGMjRkL29HdG43SFdRbjNMdVdqOG5wVm5IajM1bzY0Rk55a2FVKzFwT0hGWjFlN1cwRXJsTjRxMXhDQXFOWlJvS2MrLzI2Rys5VGhTZ2pwZ2dwZW9ncWQwdzJ2VGExMG5OTWw4Vk1IbFNaT0RLcXYzSEgrcnd5SmF0QmhlTUFkWlN2NTNFc0RUVDhoVGovdE9IOWZNMHdLQWhwSWJKS1JRdk5UcCt0Qm1NT3RpaTdmcnM5a2FMZFFNMEIyVi9FVnBXRDZkZFNodUhUL1ZmZTk5MkVQNWZKbFZFc2ZrUS9EYm9pVFMxY2Z4SGUvaDFvVytWRlkyZnpJcngwcGg2aTdGRXdTbnhCdklaUFNmRlRlTy8wdDU1ZlIwWjg1K2JTelVmVW5RN1NuOW1Sc1lMVjJwMHJpZUVwdmxXd0loQmNxaHJ3Q0FMRUhjQ0t6NjNjRlRFLzhWUFRIdmIzZGpPYVBuOVBFTytvYXpOYmRXOEFuNVFqU29QT2pZZUJsbW03QTQwdi9XM0d5aTdVWDdBYlRaVDZuaFJQY3pESCtvYSt4UmVyQlJDWm9VTWMrTzNKdjdjK1Fla0Z5U2Q3Rmdod2xzZTdaWENVdi9ZbWxqL2JrRGR6TThUaHdaczNsaGVUYWtZSTlDanVCeU1lL0twTy9lL0p5bWNRVnE0UHdaTnpVZ2p1UytoRFJRSzlpcWVGZldyU25WbDRsVlZsdS9OZ2dFS1QyVnNtR1FCMUROUDRCbHkyOUdzRXFCTUdNNFBrL1NVdCswV1hKTmJDMDdDMysxc1IyWjh1TnZ2aGFhZERocU1QSStKSTFKRU9VVEo0TUEzMU5rQjV6QkVIeUdKb2tSV2lsaWZIRmEzMWIxcXNHZ1NlWkUvN1dnZkI2ZUVwU3RkRFBJTGt5dVVCdXJESXY5YSt0ajJaRFA4UEVzMGx1cXFieVl2THNTSTFRRjlYSlJlV091NjQrSzU1YXhpbFJNK2p3K0o1QzhXcHZsV3dJeUdVcVZCUWFSWngxY0RkT0JwaU54eXc2WFpZRG40WUpicFlXbWxUWmU5NFdocWI0ZDJqMndhYjVJU1FOT25kRDl4R0VsY0lJVXlveEZ1S21id3BYSHg5eGo0WVpob1ZGdW15Y3FRekNLaDBoWGh1YzFXSkdlaC9xN1FhVU5CSC95dVkybFVhcnBVbmIraWo2cmx6S3RVSXZNRnBRYk5xT1ZMeTZxRlV1S2k5NTkwTllDejUrMW5QcTk3MFd4L2NVMHFpOVZiSWgwQ1N1Y1ozT3Z6ZmdMTHl6QlU4UGU0MVcva3NmUU1uVVRuN3RlN2JqWHpSS1hDZ2V1SGw5Y1lJdVRUWHdpSFRvd0s2QWlxdUsyeC9oNWxTK2JSUDlQYkJOa1FNbXlUZmRUSGczY2VCNlJhZ3d3OXRWcEJXbGxJYTExWERUZHhSSGp2YUJKc2tOYWwvV005M3oyZEI1TVpUM3c0aWdVcHBMSHpuK0IrMFV6c0hKMm9pK0NnanpUYlRoUWpFakZhOHVhbUZUT1ExYVRzKzdLOE1WVTdzT29ROVF4N3ZHNEs2OFBhS3BhbStWYkFpUWw3QXA4KytQMUlWNGM5aXducnNDRXA0cnFTYWdNVkJ5OUpOS0RVZ3N4NkZPUE85UFZQYThvQ2hVOVQwaUhicFo0SGpMZVl4K05VTG5CZWVQV2VSQ3RzbkJiMGd2cXpIS2VzQ01ZeENSbDFJYTFtK1RjRlBsTjJBMkZuS0Y5YXhESkRFZTZMTVFYNUhRTE5yR2lrdFRlNTZRaHNsOCtzaHBoZHVzUXQ0eU5Uc2lsQ1RwY3Y2MUl4V3ZMcXBoVVRrVldrN0RNeFlZcVR0QWxzR1ZFOTlUS0YvdHJaSU5nVlo0QWVMOCt6MS9oc2MzLytudGtINDVLdThmUS9HMFRFWi9XMEM4SDgwbU9XN2NDcWhNeHdWQzV5YjNMbm81ZlcvdldqVmdya09IRjhWVFRpT3lWVnRsT0RRSjlmSU1zekhnNlgwT0N4ZWl3Y3VNT1dDOWFqZFNuRTZhV3gzZys3NEwrNTk5KzFNTldQMGVoRXdCdDkzd1RFdGhmMWttYmRXWTNsb21MaVhsbUU4ZndZM1ZyckhUeVRVK1JyV1BUY2NnRmFzdU1yV29uQXF0SlgrSkhId1B2T1RBOXdqNkxhNm5VTHpXV3lVYkFzZWhXY0RCR0I2bjcwSGw1YkVYR2htWkZmemlaMS9pby95TzgzaklXRXVSTzYzUHNiYnJKWnJDdmJkLzNZOURPSTRPSFQ2Z0J6dE5CbjQ5eTg4S3FtYytpSE1sSysvSmtDVmVIcGN4ZC9XM1AvL2lxMGV5blB5Q2ZibEpUcjFrT21sdW5hYWkzT3NQQ0UrNFdRM0lxWnFFcVZXd1JVRXRjZG94MitkNk51Y2dsejZDT0lGbmZUV04zTlBWV0ovSVZDT2Z2QmlrNHRSRjRWYVYwNkExNnh0ekdHSG9MSzdXUXdNZTExTW9YK3V0a2cyQlhyak1ndk52L3poNWkvWWg5NDVjTmNVV2FjY05yR1NhQkdoMENVOFg1VjZtcWgrVi9FYzVublRvbkRvSTdzWUhKeElLbFdSZ2tQeW9BTTdqWEp2Umc0VFo0UTZjSWxsN3ZOODZDdkNPQjE3eVFZVUhSSzVkSFpSTS82UlN4enFIcGlKWWh0bzM1bU5tMVR4eHNkS2JDdXg5QkE5cUIvZlZTTTBaZTJzaXREbG14Q0VWcHk2cWtJdktyWXRlYThEcHVJV3BqVi8wenVGL1hFOGhrZFpiSlJzQ3dUY3MzUG0zZFJHaGFmZmlLL1VYNENxV1F6NkFaZXpFakIvMmdPMnRXbmd2QWwwZng4L05zU1VaS29JRmxkWm96MS82K0tVcklNUkFpaDlOM2pMbXA4dEVNK1ZlVTRacWNMTTZNR1M3V1RmRUVHcGVOQmQzL0x0ZHRIUjVaSnd1V2llU1krOGo5TFYzSS9SK1JrZGlheU1vSmo4V3FSaDFVWnRjVks3NjEraW00WXF4OXhTSzEzdXJaRU5nTXh5aUxXOVdoa3BIanE1OWFnTFB4elhoTXQ2TzFCa3pZL05acnlKTUREU0hKZ0pkRytUYTczVGp5TjhMeDJNbFdBMXFoeGdwUEEzWGdsS2U3QVFuNVJjc3BQRHMvbzZseUdtOGdGTk55M2hjc2Q3bGh4cW9OdmF4K2ZZK2dtcGRtM096WWZHVVlrWGxVQmlMbEYxZGxKeVB5dklXMERQNGl2YWVRdmw2YjVWc0NCRHIwWXdNVjlUZk8yS3NSL1VwQ0VqWUI0RGtrUGgzd1RmVU1LcHdra2lPQ0hUeklIZUxFR1JQMWd6OUM0c2kwaDFTQlZpWEFWV3lFV2RvQXc0dE5ESFdBNTZQdzhDdUlmRHI4cXBhWXNucnVmaHE5ajRDNFRPMk43MGNtMkcwdEQyMzdCRklXZFZGQmZKUitWMStXK0QrUFBDVDRZK3RwNUFpMGxzbEd3S2I3blpOdHkxMTdkMUFZUU54MHdWNVJRa3RnQTluSHpvNGluMlBRU25MZEFLajZwYktJQUtkL2xvZGxYeU1NOXo0RnIzWkQzVXo1bk91MmVZTnFTUmp1T25JVWdNbXlsRjFQTm91K0JBTnFIcGdycnBpR2NMSHVhNTZSUHNJdGVtYUxkZDZHQ3MwNjF4UTdnaWtiT3FpTmptcjNEUk5nVzA5aGZJanZWV3lJVEFiUkN6aTV0OXduZDdDMWhpT0p0eFEwUG5POWFwRU9UQ3F0bFI1RWVobTg0eTNvQ3hncU1WYU1MZGphWHcrMXFNTjRLRVUwd0ZtMlpRTmVlNTNOK0ZlWmgyUmZlTVFYcThkV2hpT2xSM3RJMlN6WnJaY2Y1M0huQ205bWlPUnNxaUxrbkpXdVc2NnVoeHpUNkg0YUcrVmJBaUUxaU51L20yM0h0NTZORGo4dHNzY1VSanJnRkYxVTYwWWdhNlhkOWpqMkRoNWEraG16RmVyYnJFcXF0YWp6c0FFMktZZjZOUlpxbmZRV29PeHM2cXdhQXdJemIvWndtKzg3R2dmdVh4YSt5WjIxd2FtM01MelJpTGxtTlZGeGZKVkdlN1Bwcm1idWFkUWZMUzNTallFNE82QmVzSVJOLysyV3cvdks0aDl1SXgzWFM3NS9ZTlJOVkM1UmFEYnkva0JHL0F5VERPd2lCbnoxY3JIOTJnYUxaWW53bW85dkk5KzRrVEx1cmdTdnBLSG9GZ2g2UnlTMFQ1eW1WYU0weTFqWmc1S3hMTklnSlJaWFdTYnI4clJTSjZudXJHbnNDamFXeVViQXFIdkFYYkVPdisyeGozODc4ZTFvZTVsRDRyYy9qY0R1eVpaUnFEckdnZTdKQi9qdHg0dXVZUzFZZC9ZSUR3anFWb3ViUWFadGtVSzNKVm92b0M5NzhmaFpOTzI5NHZvV1Z3eTJrZkZ5UnFUYzBtUVF1M05VYUpVN1NyWkVKZ05McjgyWElyV2x0aldYSVplbUFERGw5WWhZR1VhWHhDZEpFYWdxNWtHZXp6WDJGSmN4TmlQVU1DV0xmTVF6c1Y2eElhYmJHc3U4dnR4WUQ3dEZqL1NrUHd6b24yVXY0eHNITXVDRkxiQ0hDVksxYjZTRFlIUWVvQVhhcDEvdzhQd3hqVVgrZjA0M0ROdW5HZW5na1loTmt3U2Rlak1nMTNoa3U0RWQ2ZnZScXBZMzIwU0NldEdxaWJJaUEwMzJheUgvSDdjTVNpOG4wQklRU1NHUGlwSTB0aHNTNEtVcTMvYk5nVk8zcnFTRFlGd3YwY3padjd0V1BhYUhzdm5LZXB3R1p0djBNbVJVU2tOazBRZE9ueGtjVmV0bGUwTVIvSlJoSVgxN1FTNWJIS0pEVGRCNFVGRUgxeEk5Sjhsd2RtbTBhd2JLaFdRWmVpakFxUmtZVmtXcE53MndQMTVrS1V4VUxka1EyQXpjRGpxY1pPUGpuSExRL2o5dUQyNGpBOWprRm0zdm1NajJOR3AxWWFCbzQ4TEhUb2NlS2JCcFhGSy9uNFBqRUpxbGVIMDJMS2hFKzY4KzFIcTVOSzh1ckhoSnBnMERhSWl3dS9Ib2YzTWJSMDBsejR5YUh1V1djR1g5bkpGQ2x1VUhpMm5tZjBPVzdJaDBKWXpqdGo1Tjd6Z3k3UWxPdngrSEs0ZFhyUmZKdW5laHVEeWdWRjFXV09vUXdja0NSNnZTZkhHRFRCSGhpQmtQMkxHUEwxZzRuUlQwekQxMjBUaW55N0NqVFRiRVJFTytYNWNMUkVFVVJhR25IejZ5TUQ0RExPS1FRb2JOQVphVHQxMGRhVkRwMlJESUhqR0ZyMzJDOWFta0FmNVF4cnkvVGk0U1JxOUU1ODQxZHNRdkRydFlDUFUwcjdQUlljT1NCSUVXNGFnbXVYUTR6elFDajBMUkZjOU03Ynh4VHVxc1lCRzdmcWFoVDhwcEhtVldrYVpQa09JSisyR3ZHV0tmRCt1QXkwYnlQeHN2L24wVVRZZDhxNWRERktvNVJob3dmMVpicW44elhFYldySWhFTHoyQjZjQmg5WkdHUi8xSU4rUGkzdmtBcGsrYmhtL3lwdTBGT2t3cXJhOWpQWXR2MENIRGtpZVZ1b1lUMUs4Y1FObUxnWno1Sm14OWNicGZlbytWTEMzZzRqRUZOSzh1czI0dVFkY2NLckZjdXMwd3VkL2VvQ3IzZVpIdEl2TnlLV1BZaVZNdkxBZ3BMQWQ2ZEdDNjhWMzRDdUcrWEV5YkVvMkJJSjNpOFhPditIYkpkSnNrbGJDODNIQlVZWEwrQ0E0eXlIUkRDYUovUzJmblE0ZGtEeWJnNlNRQmZSdnRKbHcvOThHa3Y1cjRFMHhoeUd0NWIybWxDQlJ1aDRYYm9LWEFGeVBjS0hmajRNTklUbGpFQkVYazJIb294anF5UmVWQnlsc085eWYvVWplbW5vYlNnRk15WVpBOEY3VE5seUg5bWJNR1hib3Iwam5BS3VoeDI2NFRkbzVXa3NxMzNPTHdrbGkvZENuMWFHcng4WmFyQUxzQmVCQlVldXg3bm8yNEpEc3dJT2pkM2VjanJwakhhNEdPNnVrSmZIaEpxZXVpblM1MHZjaG9RUDlURkpaK2RIWit5Zy9HVGx3S2dGU2JpdCtmWUEvWVNSdjdqazNlNHgvSlJzQ1RmbWdST3o4R3pZOVJ1S1RsUWJGQUYyWGkyUEFFYTNTRVQ4Sm1YREg5ME1RRzNKVjJOR2d3NEYzSVZvL1N3NThmcEpVZjhLMUh1NW5XeXFOUXd4aFhpYWxnSWtoeEVvSmtxU0JhVndqcWxGUVA2UjRRUFg4d3FaSjFQVnA3SDJVZ29uamZQZGxBNDErL1JmZXErVTRmL2VTSXkwclNyVHhDMytpMGVCcEdaQkNQZUJ6cXRpRTQ2Q25oLzZDT3hhbU8wbzJCUHlRSUQ1SUdyZjI1OTJBbFpiZVVOWXJjYkV6UVJCQzRXQThnY2dsK25Wd1kvZmRnUG5BU0duUTRjQTdOUElZTzdOSkRVS2x0b1dNM0crYmZ4MUNEYkIxU3pGV3MxTERzY1ZCUlF3M0g5b1pSTmQ3S25VbE5OT0grcnYyK3NXVXhQUlJHb0hBNWhtTkhwcHpVODJDQzJzMFVTZFNEWmlVQVNtM0xhRGRGaVNhd1RRVWJsQjZTdzhBQUNBQVNVUkJWRVZqSGlVYkFqVTVzYTdIenIvQkZkRHVBS3QxeFJ0QlIyRHMyUnlGc2dlTTRIdzJNR1o3bDJXeEJoMFlHRjBwU1RudUx3Z1BxOTd3UHZYUUE2dTRYaHU0QmszQm9DMkRZR0dWOUNuMDJSU3VLb3RqOGJ5YTRYeGQ5VWJhVUg5TEl5bjhGR0N5OVZFYTJUamIzVllxNEVRTTdEUTlrR2hBTTl6bERwVUlxNUVZbkU5ZEJxUlFGVnhSdUFXL05YbWZXQnJmWnkzWEVJQkJ2NDB0ZEViTXZ5Rjh0K3ZTQmYvZXJ5MVBkQUdqbUdFUTFCdVYySU5sR0tEcDEvdzd1L3cyRk9ScDBJR0JJV045Rk45RTVlQmVEQ1RoUnUwTmJuSVB3cEpEbkV4VnFtK1daZTd2Y1I3eHluWjhJeUpmMmw2c0tTNGZPa1FSQTZOb1djUkpUQitsRVllWHpKWlNBVnRENTQ1UWlFUVhSaEJodGNpdHF4UklvZUs0VWUweXZ2VkUraDQ5MWZZcGpSdHhVcTRoQUQ3Rmdhc3d6anlnaWRhanFsNjB6bi9YKzZzS0ROUmV0dktLTFdpNlRzZXErRTMvTXJvUitxMGFkTWU2Q3JGOEV4WENIcUNnRGQ2N0IvRHl2YmgwNm9Hazh0Z1RGOVdNY2M3Nm5yRzBWWjNSYlBScVF4dHd1T2lpalRjYnIvenlZL29valpBNjZLNHVtcUVucHQyWWtVaTlNS05FbUtPditKVURLWVFEZmVSRHVQYzkzZlV1cmtyOVpocVVGTnB5RFlFbEdRMXRRUlBqWWprZFphaFVQb245dFUwYTl2OHdneTVZa0xKVVNSaE9NSUJuN29LL3R3TVZLL1g5b0xvSzNXbzljcVVGbEdNbmhvRUgvQjA1QWErSnIzWmZhbUxZMVF5cWlXWlVIc1p1Z3Fpd2dSZ0NialQzSTJBOEFnMnhZQU16NU9TVFVoYWFqdW1qTkhLcm9Ib1ExSElyR213aEVzRUZRWTRvRWViZ0FDVkhTWkJDamVER2pQYTl1dC96Vm14djNDVjZwa3lXYXdpczRMM3RJNS8vSSt3aklWNzI1VC9FRVdzNmh1UXU4YkczMTF6eWt5RFEvWTM3M0F4eDU4dnZzakV3TVRYbDljU2JJTHQ3MmVtN2cvTkpjbU1sMEgzbTBTL1VVZVRweTk3MUxST1hjZk5nTkEvY3VwOFViL040Z0JXcmgrNFA1VnZUSjNPME1FRzY4cGwzZjhHRjdmWWZXUnNCTS9vRHlhcnlsMjkxeWNXckJuN1c2bWU5amhBLy8ranZTYXBKL01iMFVScnhlOUFjOVlhRFRyNFdlMGVpWFlWcmxBaHpxQWt0RDFLbytLbzRQWVNZK3ltWUViUWJHelhWR0NKSjRxTmNRMkFXTzZ1SjRQdkhycVVobStTVzE1WEVnWk5abHpuNkxjRENMU1o3VGZ5TTQzd0FBcGJMNHU1TzVYM1NBOEFhSVhRWUpwTkhORndXdzMxazBaUGk3cEhqL0dzVnRYQVB2REovK25jTTlXRFNsODFTb2tjckQyM0loT0tJaDRlemUrKzQ3SmU3SHJ1WHBkN0R3L3FGcEdMNktJMDhjQmxPdFBzd1hGcmEySUpXa3h1SXl6NUtWSVhQUysrSG9zdURsS3RULzg2MnMxaUhLRnBIZk5YNWxhcjVYaFJxSDVjcTF4QTRSbWVxTHk3ZGYvWGhoNjlkdlZUemxoa00rcnRPaXAvZk9RSHlhMWN1aFc1bjFlTnc5Wkszc20yb256enIvZUtrRGlnN3ppZkVhVTM4QjFJeGhBNUc3cVdyRDdvYUMraVZQSSsrRUZkckluU3J2REgrQ2pBcDJyRVdEZFJwRkNOTzE4UUpOdUxocTRDa3RSRmtlclRzdGhrNktYRFNZUmVPQzhPVm1ydEhab1M4SEl2dGZaUkt5RitjZmtzTGRpNDEvcjNPNFpOM0RyV3NLTkZhNDAzdHJaQ3FSRWloVWhDL3ZSOXVoUkEvcllrcjRzNGdWRFIxcWx4RG9LOEZ2YTNOMlZBbjRGYTZIQXIreTF0UDMrdXkrWGp0eDd5RXp6U0VMZ2NwVmhiZnZTWWUvRnBvTE9iRTdkWDM2UjQyVnA3UmZXd3J4eXdGUXlYZWxJVlRybld0ZlpSV2ltWTkwbFlQNlRlM3duVFpVb3RmcXIzZXZhS1c3anVKN0gxTHBXeTVoa0JWbTFQYW0xTHpBd0oyaXNKTEpnT2Qxb3cyZWxnZmpUalUrR2c5dUcyRkg3UDYvb2ZDSlU1VVFFV2ZsWXd0dlgxaDdLcm5xR0twaGdEczhnQ0hLdEhSY1lPWWlVaUxJam9UNkZydWRvb21DZnY0emV2VE9GMVJUY2JvVDJHOFM4QjRYWTJhWnREbytIcUd5dWVtYXFtR3dKb1c4NDVCc1MwZmlJbWhLYmpvVEtEekhnUWlId3VYamF6bnNqbE9jclA5Z24yM0ZkMEwrWXU1Ulh0YmgvY0NIcVBhVUtvaE1KZDhuK0pLOU80N3FxbDVsNThKZEhWM0VXRGVEWkgrelNCczBtcldvR25JS2piVkZkdXg1ZWU3Y0dIOGJaZGF3NXNETGVPZVBDM1ZFT2dsRFpyaXFuVnVBYTV4Ky9Vc29JTjcveUhvTys4dUczWUhvZW9MRXdwSXBPaWlVTGx6azVxOWxaZXF0YndZbFpwUHFZWkFNMFVvdERrUlR6MnU3ODRDT3RnK2RnUTZlYy9UMGl1MHJXOU1pTk04UTlsQ2N2Y3dnNVN6cW5xOGxaUGs5VE8vdCtYVWtIZzJaUm9DbGNoR25CamRKelZjN0NxY0JYVHdGRGtxdElrckx4czBnTm1aa0RGTjFVZDI3RXBhMHR6TlNiRUY2MzY3bkFTVWcwMlpoc0J5bXZ0YUt1SkNzRDRMNkx3cEMxZ1AyTkk2ODN6WXJNckUxa0ltWmFiQ3RrMHVWYUhlWENheGorVTJCY3FrUnRHVnl6UUUycWxXWWV2MDFsczBUQ2IrWndHZDYzVGdXK1hBY2h4ZkRyVmFuc2h1RDVRM2w2cVRRZzNQUTJvaHk2NXRwWUhObThycHZYcFNwaUhRU2J6YkEzdGptQ0pJVWtqdm5RVjBReTg0dW95K1IzMFFOcXVYZUp0ZFdHZTgxTWFFd3JQamFaZXRWaS91c2U0MHJGZmpIbFJPdzZqa3RDVWFBcXZwOWxvdm5QV202Yk9BcnVOdGM2blU3amd6OUViWm1GeVVycWs4cEYveXl6dWRlbzNkZFBSVzZ2bnBDSHVRQjBXdFVPUmVZQmtDODhuWGExMlY2cmx0REJ5dmhXZGhQWnIrUTc1ZkZ3L1Zyb2RxTDhXK0RDV2t5eU0xTjVGTnJYbG9tcGJIUW03NzFKc1gwc28rbi9RbEdnSjdLZDI5M29TV0dXd2RleGJRZlVnR2V6NSs2ZVZFci9ZRVozR3JhV0xiUk1meUovZnltcmdzcGJ5U3l3K05SY1B5RElGSzJnbjFvdjFCY2t0ajg4MCtDK2dzTGFqbXRzUGFJb0JtdDZ6dlRhQlU1eSs5a2R2ZGFFaFd3ODRmRGlrMExzOFFtQW5lRTVGVS9mN2tKdnNtbGNvRDNjSkVKeE5yS1dlWUp1ekttTGZvdjc0dHUyNy8rU0E3ajNQQm9UeERvSms2akxGOHRvdUg1WUZPdmpGNVFsZGNSMDZmSmlTUHhaUVZnZElNZ2JVeHRscDM2TExEeEJFdURYU0xFN2FpeS9UOWpCT0huUVdXQjRIU0RJSFdHRGUwdFludGNqQjFXRHZWOWhRVGg1enlqbE43YlJrRjk2ZGtRVElqVFBkKzliSU1nZld4cHU2dHN3eFBiWmJrVlJlVjFBR2pySmYxWW03eHhheWFjUDB6UmFBc1E2QTkxcXJCNm52T0VMekZyNXloY0NLNjhzZmtaRExKUDUyV3NPQms0RHkzVXNveUJEN0sxK081dllaWWN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KbzdBNTA3L0dHWCszVnRQSGptYXVIQVd5QWd3QXVjWGdSdDNxdUs2NC95VmVOMFh4ZDN6Mnd6V25CRmdCQ2FPUVBWd1VUempySWwzT2s1SDdFOWNQQXRrQkJpQjg0ckFCdmdiUXV4MDN3WU5tQmN2bk5kbXNONk1BQ013Y1FSbW5uV2NtdmpVYlJTOHpGT1hpZVBQQWhtQjg0dEFid3Q5ajlvRmJNR1NPRDIvRFdITkdRRkdZTUlJZEE2ZGloQW5PeWgyVFlnSlMyZHhqQUFqY0g0UnFCODRHOEtQZHl5SWsvUGJFTmFjRVdBRUpvdEFCZVlxeTBLNEV4ZG5SdHlackhTV3hnZ3dBdWNYZ2RYWDRGS0xPSEJiTU10UjAvUGJrNnc1STNBV0NHeEtvOUVUVDUrRmZKYkpDREFDNXhXQlkvR1VwM3Bmd1BJdEg0d0FJOEFJSkVXZ0wzN2drVmJGeGFSMW1JNFJZQVFZQWNlcGlzc2VEQUlmZU9HREVXQUVHSUdrQ0VpanNTVEVVZEk2VE1jSU1BS01nTE1xeExZTHd3eHY5K0RMZ1JGZ0JOSWdBQzdIamt2ZmhtZHQrV0FFR0FGR0lERUNLL0xwbGozeFBPeFdmMFBpaWt6SUNEQUNVNDdBclBpK2gwQURvNmVidDZZY0RtNCtJOEFJSkVhZzUyLzNnSWZsYmpwTzYwTGlpa3pJQ0RBQ1U0N0FucjlIREo2d1BZRGwyOEdVdzhITlp3UVlnY1FJZFAwOVlnc1kvMWpuTjN3a0JvNEpHWUdwUjZEbXY4M1VmYlBZbkw5cGZlcFJZUUFZQVVaZ0pBSVE3dGgyaVJZeGV0clpIMW1CQ1JnQlJvQVJjQkZZbE5zOW5Qb2RaNFZmOE1HWEJTUEFDQ1JGWUNsNEpkQVQ0aTMrYTRLUzFtVTZSb0FSbUdvRUh2K3FiUDd2bnJ4Y0p2bVhFV0FFR0FGR2dCRmdCQmdCUm9BUllBUVlBVWFBRVdBRUdBRkdnQkZnQkJnQlJvQVJZQVFZQVVhQUVXQUVHQUZHZ0JGZ0JCZ0JSb0FSWUFRWUFVYUFFV0FFR0FGR2dCRmdCQmdCUm9BUllBUVlBVWFBRVdBRUdBRkdnQkZnQkJnQlJvQVJZQVFZQVVhQUVXQUVHQUZHZ0JGZ0JCZ0JSb0FSWUFRWUFVYUFFV0FFR0FGR2dCRmdCQmdCUm9BUllBUVlBVWFBRVdBRUdBRkdnQkZnQkJnQlJvQVJZQVFZQVVhQUVXQUVHQUZHZ0JGZ0JCZ0JSc0NJUUV1a081NDNjdUZNUm9BUm1ENEV5bXc5S21mWEhUdG5KNW9sTXdMbkJZRXlXNDhuOXcwb1hqc3daT2FkdGZFcUE4ZjVOeG95T1lzUm1GNEVTbXc5bGs1TWhtTDR3Z1E2YSsvVkJpRWJZbURJNVN4R1lHb1IrTWFqTHdvREg4LzliOVBSQ1FrZWV2VDNKb2RVMHpTRW5RMXhXTGdLQzBhNzVReWZLMXd5QzJBRXpoY0M2NStUNXVHaVVmRk5XZndta3k5Z3JKSkg1b3A1Q0R2RFovTGdIc3VqYTdSYllMaHV4bGJqUWtaZ0NoSDRoRzhmTGhyYkxxM0hqeHRMQzh0c2Fzczd2L0Z2UFZGTFlyY3dtUjdqQlhHa1NGaTY0bHVOdmFlVmZENWhCQmdCcDFMenpNZEZJeGErOVRqZE1aWVdsYm1tR1lrMUljTU96YUlqSDMzTlNQU0ZMM0ZCcWxCVW81a3ZJM0QrRU9nbHNCNC9NZGxtdFc2cjhtYUZOQ2R6bW11ZzBtVS9XeFFYVkNZMUljMUpYZk9IVkRvK1l3U21FWUdGQk5iamNLTEFWR3FhdFFJUDZNRFRZRjFjTGxTVngwNDBMMHVJWjMyQng2ZUZTbWJtak1BNVJHQTlnZlhRaGxUQnJWeVJub2FVc3lDZWtzbG1zV3NmWGVscEJQTEV0cDljbU1DQ2o1VEt2NHpBT1VGZ3RQV1k4RjIzRlpIM2o0SDVha3N2cEJCd0Z5T3V6Y1lIcGFCSzRJWElIUDVsQktZZWdicHJQaTRhY2ZDaXBsb1l3a2laWTJZdDhEU2lUSmYxd0VTVUpFUE9iT0JwR0poMEpneURRUVhPWWdSS2hrQmpwUFc0TzFHTmx5SU9BQkZmRVVVR0wvY2lYZzhSM1M0NFlrdEVjWklST0NjSWxNMTZ6TVVHR0xwRmVnRDF1S2pLU3FGdXp6bTVXRmhOUmtCQm9HeldveVdDS0llaXAzY3lMRER3c1NoK1lKQW9zelk0OENHaDRGOUd3RWVnYk5hakVldGR6SXJyaGZYY2ZMeDNVZnQrWVpLWk1TTndQaEVvM25wOFlKQUNtVXF3UDh0WWFVRmNOT2Jua2RuV2w0cFZwczBUY3I3OENuSnloc2tuZHM5UU9JdWVlZ1FLdHg2V3gxWXR3Sy9GVHhBVzVkWnhTL1VzMmYzNFdWR0xibGJmRkZrazVWZDNMdFpUeTA4T2MySUVUQWdVYmoyNnFaWko1clVsbDQrOTlZRjNFclVyb3JqNVEwTmRjcW44eGFWSGFBaW1UU2RON2Rqb0RGRzQ0R1NsL3JNRlMyRDJqSUFkZ2FLdHh3eTlaZHZWa0NXYmRJdzZ6cHI0c1lZeW9XalErWU9zbE0rdlpwajZKeTlXWmxIemROTFVpL2RUOGxFb0NaY25KdndJWXhLZG1HWnFFQ2phZWpUMDNkL3h5QTdWQmR2cWE1MWxaYkxTTE95bXZ5R1VCZHVaazRIVG9aWnZnUzdKbE1aNnJJczN4QVBLcFl4QWNRaGtzeDczZVJ2ZDVmLzdId20yZHZzYXI2anYxZW1LUzFjZmZ2amExVXUxa3lPWHdzKzRJbmVZOXVtQWRlWnY3emlyZ3JvYmFubWVzS3dwVnNwcHZOUnhldFRkVU1xbDlWZ1JKL2MvQ0EyNmNvblVYcTloNXJVcjJpUXNUMlZEWHEwN1lacFRqTUJrRWNoa1BTclNiSVMvUDZXcXIyM3dEdWw4S3hGaytEZitxaklsNkY1d0hKQnhFUEpzcWRZb0xNaWNtbEhpdFNzWWptelRyRVZCWG0wbXJjZG1vSC80S0I5NFMvNFJ0Mzhrczc0K2cyV3hueGNyNXNNSXBFUWdrL1Z3UHZQdUg2cmhVSG5KbzNoOENkT3ZwQXBzVUhjZkNqN3pidDliT1gySFIvWnhiNkNkUExMcm5kZnBZc1lHVHVwWEJYVkhlb1VObGpseHkxUEIvVC9FQ1VHUE9CU2dCOW15TDYzSDB1ZS80TFpmUFBEbDNhRDI2bWU5dkVlMmc2d0NFN0U3WkF1VXk2d1pBYWZoRHQrTFJpUTIzVEl5YUV4VStJWVErVWFPMVUvQ0Niajh3ZkdZRXZKMHM1OUVwcytCV2ZBTzl3VWpQeXpQSEVFWFBoN0Q1WnBGeGZmWUZGc0JiYjZKVFRyUnFOU09nSHVMK2g2T0lITUVhVDJBQ1BRVHhQRndsWnFIck5jYzVLdWZqVnVQSDhDeFFjUDVSU09RMlhyQWl3TkpwUFA5UXRCVmdBWVpjWDVMM05GR1JoWlVmMmZReUlwaVBUcjdVQURtSlNoMm5FMGFpaUQ1MlpOdGFqMldYWlBaVk53UkduOGgxZ05pcTBMc3EvS1hOQmRNTGMzM2JJM3FuUzlyNXNZSXhDT1EyWHFzd09BSmpjRnFUWkJWZ0NYbDV1MHJVb2NLUktlNmVHTjR0azV2OEU0TitjNHBXWnZLZ0E0clprOGRVNjltOWxsa1dLZFpEdFdhV284MnRPZWlLbjlCUUxoM1VrZU54R01tSlpQbE1BS0lRR2JyTVN2b1RSbThmYkp2UXRsaEpmSHV3MmpibFNjUVRxRDd2OVlGM1R6NTM1Q3FUYU9WenF3V1NBbjRaRTRjMDhkY2xyYUJIOFJyYnhLMk5iSllUSzNIRExRSHAxams2S203VmtoSkFjazlucm9VZ0NxelRJSkFadXZSRXpTYzZPQ1UvMGdLN3BJQkovUEFIQWppYk04ckEyMUQ0ZVZXYWRIUUpYZ2lSUzFrRFBYcEIwWTBCb0hXNkltRS9nUzFIamdWb3hZUXFqUW02UTdNS1I0U1VaaVRqRURCQ0dTMkhudEMyWktKWVpCOVgrZDFmVlM1K1JnbmZTRm9WVmNaZUl0UjY2RUdIK1pOYzZHQVdaWkVLMUJiY2xFakx1Q2xIY2dTV0kwSjB6Q2xvWk1hb0ZsUWZKYWdVa0dKUlQxbVc1QWNac3NJNkFoa3RoN2Q4TVhqeUJ2dnhMZDhJVE5HUndHV1lFTWJzYUNPV1lQdm9RWWZKdWw3cUJFWHErL2hBQUxxT3czN2szUTl3Q21pMituMC91VnpScUE0QkRKYmo1b2FNOFNYdEV2UDRsaVpsUVJ0UUpGeUV0Q25jUTRIUHZtb25ydkJoOE9ncGdOeEQybWFTR1l1eVNHTmU3Z2MyK3JlOVJxSjlTcSt4eERhYzRIb3NLaGFSRkpTVExKUDFyeUtrY0JjR1FFakFsbXRCM29TZE9oc3dQblR2cVJxR0FHaHNsdEFjdFBMV0ZMcU9vNGFOVVVhOEdXT1NPWGlySWNTTlhVbHR0UmdxTlY2UU54WWNiS09vOHZVcEFYNUo5djZray8rSXBnakkyQkNJS3YxZ0swTnlxMFBaeTcrcm5OMTgwWW9IRWZiUmU5VWYwcWpvaXpQSWcwc0NIdWszdjhpOTN0c1VVR1E3cXArRGwxYVVud1AzSmxPbnJDcjFIQ2Y2Z1NQRlE1OFRCQnRGa1VReUdvOWNMc0hkUTR3YXVvUHBUVmxyVFdVaWFQTisrekNSbVM1UU5rdGhsVm0xYm1Nc2lNMFpKbERLc3E1cGpwR1ZEWEZlcUQ3UmJiSXpwMGM1S0JPQ2hZYkVaT2JvaktUTWdMakk1RFZlcUFqUWFXak5mRk1BNnl1dW51dWFLbWJ4bWZyUE9mK21PNUxkY3ZxQ2pQSTZrbGI1TEhwRlJaVFVKOXpBV2xnRkE0OW9lNS80M011WGpsaUdGcU1xcmI1Zy9Bb0tFbWxGeVNDMlRJQ0JnU3lXbytlVUowRHRDYSswVGlPZUJhKy9DN1FvTCt5R3ZYeHEwRTgxYWZkVTRNUFEyVkVHOW96ZGxaa2dRam1aTlNwVXQ3L29mZ2V6aDYwNTZZVXZLQ3V2OGpzSW4rcm9mUWl4VEJ2UmtCRElLdjFnSkZENXZ6b0t3Ujd3WnEyaS9vWWFLNkRIazlFZmZ5T01tS0JSZ3MrN0NrYnVMUzJaRHBkVnMxVUpPS3lGQ3dsZ1JqVmVteENleTVLNFgwRkRwbGI2TzhlMlgxWHFDQm16Z2dvQ0dTMUhsMXRtelpZRStrZXFGczFpZFE1b0lFdG81WDZxMG1tbDR6NEZscndZV0x2Rm90RVhHTGVMWWF6TmJsS3ZXaGVwWTQwTk0rTW5tNzQ4bVRPdkJnQkt3SlpyVWM5M0J6bXlrQituakJZdTdWSXhYVWF1RVBmMFAwTUlHOXJjUTB0K0ZEZ3pxaEt1SVhOVTF1THVNeUY3b1h1ZStBcTlWMi9yY2Y2aGhVTEJubG16Nm51WDU2c21SY2pFSU5BUnV1QkVkQUxoRDJ1UHp6am5TL2Jsd0pxN2lKRlE5NnZTWDM5bmVwYThNRXg3bjBuOVRNa3RYZXFRelJEQ1g4cTcydFdaeTRPdE1lM2xLdTF5eGxVR0xQcWlocDZHcE1MVjJNRTBpS1EwWHJnOW81REloTWZZdkhIejd3MEk2VFlUM2FBYWpCakNpK3VLZnV1SXNHSGpXQ0dFR1dhSW1mMXMvWFg3U0w5NnVmRVE5dVlnS092Qld5MWlNdVFSbHcwNjRIdDJYV1ozRGpaY1g5eisvZXhMOWJ1LzlHRGVIWmdZdU1KdUpRUktBU0JqTllEcmNXQUtOYUdjLzlhMzVRcnQ2VFlUL2FBNmtKWGJrbWw1YXZCUmxVdlY5dnVrYyszNU5hcjRzUXplaDF4S2JCK1BmTGVBQlN1UjF6bzB5U2E5Y0QyYkxrS054Ui94YzNLOUEvZTNIaGFFN2ZqelFjOEhYQ1VTUXBYWmdUR1FpQ2o5Y0FBS0pYYkRQZXBEMVhQbjFMaEt6SHVLajVMVUtwOXgxWUxQdVR6SGR1OTA5OXlmaG05L1ptVFR6c2JWZjhwWCswN3RuckVSZm1PcldZOThMVUU3akwxaW1KS2cwYU5uZmlFT1AyMDQveDl6VERIb3p5bDUwUHpPTTBJRkk1QVJ1dlJsaHUvUEVWeElyUHI2OXhSTjNyVGxtQ1kwVEt2MlZQbkQxcnc0Vmc2TnBSYjJ2U0NxMklmNHJQZExjZFphdmczN2lWMTBxUkZYTlk5OCtETDBxeUhId1oybkk3Sm4wcXJYMGovdCtKa0Y4OFdSdmdXZFMzV0hITGdGQ05RSUFJWnJVZEx0UUxEWUtPcDQxUmxBTVNnZlIyc3gzVkRQcTZUSHRMOExsM3BjSnhtSGlzYUhYZWhlRlk4dFl3N1hwdkJUcSthc2xNRFB0VkNGVmxRZ3NPYTljRFlNZTVWWDdMdGNLR2NrcWRoMS8rK1I5M2NpcTJsb1JSTHk0V01RRzRJWkxRZU1QYUlWdzFQc0p3TXBHcGEzRUJtdTc5OUdHNjdTbzQ4MFY3eXF4cVpDaFVtYTZUOVhmTDJxQzJJMDJPWWJhQzN0Tyt4NkpPSFZmRDl5OHA3aTlyS25FU3pIdTRyUGlEME1MeWJWcGxZK3Fhdnd1cmppdU1UcmFPK1FTbGF6am1Nd0NnRUt0LytudTJ3UjkweVdvODYzZTZ4QVdlaFIwSFR1dXB0R0xPWDlVenZYSDVWemoyRHNUMGdaR3QrYkpKa3VjbGZzN1g3ZS8raWs4SmVEYy9jd1kyOUJzcGlDT2FtUnpTckxBS3BiMFIwK3Nwajk3cjFhQUdYNi9Ca3pGWlVITWxKMlVHZ21xZlpFOFNqSSt6Q1pIK0VkUWtwT2NVSW1CRjREQzVoeTZINDVFcnRiTllEWGZZdHllOGpkU0hlTEUvMGg4eUNmRGVCU3pYRVo2R0ZMZDhEK0FEZXgyZm93NnM0clRtaXBESmRxVm1hRGRtSGtpajRiWGhERW1NVkI4Z3lNRkNMdmtGYnJPOERzVGJ4cWowZk1JQ0ViajJReXkzbnNjaERmN1NPNDZUc29JYmN4Z0Y5NUQ5NHFQSUx6alJMRitSemdoRklpc0FRTG1ITFlROFhaTE1lNlBlLzU4L3crT1kvdlIzU0x3OTFoY2pvYm5pbXBiQ2V4Y3VmOGFvQkJWUS9WbTFNUjVsTUJEemRJS3lsNVJjQ0tqK3g1SWN6d1BkQVZPQUdIeWhTOVdLZUxRRy9zQW82SUZXWGlWTUYyYnIxUUd2NGxOT0k3cnduTEdCaVk5RVJzZzBkQkR5OXIyemhEanlZWThVY3g2Z3hINHhBQmdSV2F0YXJNM1FKZFA3WnJBZU9tdkE0ZlEvaER2ZjJBVGxWaytDTGgyOG5WSXNxM3BpQlJkQkRlR1duTW1oWGJiT2R4ME1kdE5UcFFPVU96b1kvMEVCMTlINVdpWWkydDlXcmdSdS81OVN3UjArSmlVU3NCNzZQOGZiSTVkcDBIYlFuL0prVUdzZkwySXpWMy83OGk2OGU2UTJDODU1bEFjdEF5bG1NUUg0SVpMTWV1TjNEUDA3ZThvNGRxaFpFVUUwWHVrdFNxV09sUTBvZXB2ZGNYMkFUNXhYTDZqMTV4czR4ckQ0cTFicm9VWURUY1F0VEc3L29uY1AvSmJHUGFmZE8zMUhXV0p5cU1uR0pXQTh3YzBKMDQ2Y1h5RHJGQVFiSkQ3WGc5TkNGc2djSkl3U2JvZitVUWdLVE1nSVpFY2htUGRwd09Wc1VnSHY3Z2FVSW5vOGJRc1dMNXVKbGQrb3lqdzdBbmpxRU8za016K3BOVHl5WXB5MWRnWTdybHpUQXJpMnBkbXZaZHdOa0JYM21BdHZjNGZBNVM2SnN2MkNZWlhQM3hHdGRYcjkweFFMM3BqUTAyVVJ5YlVZZ0hRTFpyRWZMT0dOM05ZREgxbmRzcWpSZXdDbVBIQnc2VlJmdjg4dmkxYkFmOUJsYXRtSHpWaWpSeUxTMGFUMkQ4N1BpM3RrN0p3ZVZwbW9LaG1ESzZCR3hIbTFvVHhBL29aUmpwL2RDODFvSlZvN2FaalBCMW1Oc21MbGlGZ1N5V1krbTltNGdva21NOVlEbjR6QVNhSWdVdXZWbjNBMFpWZkZEMnZNZHg0b3RJYUpTSmQvbFU0UGhHMFFxVmpIdU9TTnVWOFdQMExKMTFaWkVvNmJ1Si9TMmFKWE02WnJCdXNFTERJd1liS3BMVTVsbE13TkdJQkVDMmF4SFhYczNFQkVKY1FXYjc5R0ZPem5LUFNEa05ObkZNYno0b3BPZlV3aldsUWdxcFI4ckRZWXZXbS9GTlZ6dnF6L3dCMHJac2I3V0UvRTk4QVZCUjBxZGpDZjRkdWtvZmtOMURVckttRlgzeGNwcy9tVUVpa1Vnay9YQWVONHRpMzZ3YUdJcGNUL1UySUtxMXkwRWE5RTNGZ0xsWDJ1ekIwdmxwTmwxNHlTZ2o0WkxQOVpyaDFwV3hIck1xdDhDMThqSE9BV0d5djQwajBYSEREZGJqekVRNWlyWkVjaGtQWERieGdXTERuYnI0ZTdhZ05GaEhnbklyclZ2WUhwdFlNZ2NPd3NNbjJrU3NHZ0tYc3hIRnJ3ajFxT1hkOWpqMkRnbmJFUWp2WWdBUkZqSEJvSXJNZ0pqSTVESmVtRHM4OUFpMm1vOTFseURnNTY1di9NaXlxQVM5ZGtkeDVRWHJabzBCd3dmYnZlSUhCK081TUFMV0NONUVldXhGOU9hU08wa0dSM2pEakhMdWc3N0hra2daWnJjRWNoa1BYQzd4NUZGSld2Y3cvdCtIRTU2MUIxWUZqNEZaWVBodXpVKzY0ajE2Qm9IKy9nQ2NBUEp4VWgxMkRjMmlHUkN4dXlaUW1uU2lQT21Bb0ZNMXFNTkpzQ0drbTNOUlg0L0RzYWIxZkxZZU9hWUQ0WnZhM3gyRWV0Uk13MzI4Zm5qVTBMZTFqV0ZCK3pBTTNwZ2JEMFVtUGhrVWdoa3NoNHQrN0lyZm9EV2VLWEw3OGNkRzhmSHBKb05hNS82S213YTBicjFNQS8yTkJ3MVd0eWR2cXZsUlI0YURNcDV2MGNBQlNjbWlVQW02OUUwaHZZODlTMTdUZGY5Ujc4dzBxZSt6R3VTclliQXJHVVNrRXdMM1hyZ0E3dTd5YW9tbzhKNGRIUk9xTDF6SkdDMWFkMDdFNUJ3Z2hHSVIyRGk3L2VvMjdkN3dHWlI0eHc5K0g0Y0RyaTgxbURYMDd6Znc4T3dhWEdONGhHV3BicjF3UER4Z1N5MC95YnZJQXdxUi9rY1cvYm50blBlNXhxVnpEbjNPZ0lwWHgvaHdaSEY5NGpiN29FdjdkcU9JazYrSDFmTGJZdEV1dmQ3ZUVyVk13VWFkZXNCanBUeUhzTm93ekVuUlFlQk9UTEVsUHNXYjQyZnNUVUR6cm5KRVJqQy9jcHkyRGFGZTNzK2JSRy9UWmViYVFlRXB4UzYxeGRzK3NFem9ydlJNdkw5dUE3VUhrUXB4c2hKOVg0UGp6OFlQcmwvOURmSGtLaGJqM2FpN1I0cE9nZzhOME9mK1c4czJ2amluWnVLMGtOaFhmeFc2UGlFRWJBaGtPNzFFVDZYQm96aGNhMEgrdXVITm0xZ2ZLcVh1RXRJdmgvWGc5cFcyMlBqYXM1L0hGaVpqK2o3UFR3T1lQajhoL1FxaGhtQ1dRckoxYTFISzlGMmp4UWRCRE1YZzlYMnR1ZXVOMDd2VS9laDhydkZTTjl3Y25JSVpMRWVjZHM5OERVWjF5UE5vTitQZ3cwaEkxNlpGYW1lWHdZWVB2Z09OeDVyNmtEME1rZjkxNjFITSsrbWdIV1R2bEdvQzdoejIzRFdmdzBzaTJGcktnQUFDNEpKUkVGVTZCNkcyZmdadkdmcEthY1pnY2tna01WNnRHSDgyN1dzR3paVTBCZm80SHpEdEZuY3pqR1hrbDhmSUJzd2ZKYzlkblBqaEc1MTYxRzN1VytlalBUL1lRbVlXbzkxZDJZQ0Rza09MTnZlM1hFNktyYk5MRHZmMGl2SE5SZ0JENEVzMWdQOGRjUGtYQ0pialc2Vy9KQnl5NFFobHlEVUtObmw5THNzVG82QTFYRXdheHA2THc5TngxNnpIaGcrdnBDT3d5aHErUHdrSVhuQ3RSN3VKMllxalVPTVNQdTJ6NlB4NHlHa0FpY1pnUWtna01WNmRHTFhYS01MQkpXNk1wZnZ3NWpiblVBVEZSR2c4eFprTklONUZRekc5SWRtUFRCOFBBNmJHTUZOdXVaU3FXMGg2U3pHUXI0T2orZkFUanpGV05VTWs4UVkzbHpFQ09TRFFCYnJVWS9aN29HMzkrYzFGYit1ZWlOdEdITmJHa25ScDdncDlCWUlxY25odm1SWUdCMnRoR1k5TUh4OE5McFdHb29lblJUZThENzEwSU9sbGZYYUFMOU1xWWdEMTJjN0RXK21aUVR5UVNDRDlVQi9IVWVpNWRqVWx4RVhhMktmMHVJYmRYUURROHVMU09NZXRjc1FLajJSdmtjUGJ1WHBEODE2NE9zRzBqT0pyUUhnRENUQlJ1ME5ibklQZ3FQRG40UmtwZnBtV1lhL0VFMDlvT2VjWmdRbWcwQUc2NEg3SVdFazJvNFpiYzF4RlVSdFVXSmNkS0dUZTFwV1ZCcTloRU40cytEVFhjLzNyOVJ2amlOS3N4N0h4bGY1ak1NNHFBTTc0QzdJazc2UEVueXVkdW5VWUNlV3ppQitKSFhqMzJsR0lJUDFhTUZJakFrNVFueVNBdnNSbEVSZmhMemhpcjVPYVlwUGc4WERvVmpkNzNrcnRqZVVTRXhpK2FyMVdLMGJkNFltNW1Za0hBWmdmVWR1bkttSnIzWmZhaUJlMGV5MGdZU3pHSUVDRUJqVGVuems4MzlVQldzZ3hNdSsvSWM3WnJWZ1JUYTRUMWIrOHEwdXRYalZ3Q2RlL1d6TnkvbjVSMy9QWEwrUTNGVnhlZ2hSeDFObnpSMXhHN1VMWTRraDF1TXpqMzZoamkwNWZkbTd2alVXTDBzbGlNUU8zS0pQaXJkNUpCQ3pxVDlqb3A3VjU0Z21JczVqQkhKSFlFenIwY1FCNHgrN0ZxVklMQTlESE41eDJTZkduV2IrTWM2R0M0dkkwZG45Tzl2T1loM2lDQjN4VmVkWHFzYlJPSnBMYUQzb0xubnFXWTNtTVlyaVNYSDN5SEgrdFNwK3hxZkVtTTFQLzQ2aDJySGMrV1lvNHl4R29EZ0V4clFlZlhIcC9xc1BQM3p0NnFXYTlkUFAzVEJJdWl3dVhYM3dZU0FPRmpabnhBbG1YYnRTRXhnSG5OZ0JvZHY3QmV5M2NwWnE0b3E0TXhoUGNHZzlJR0xwdGdQYkJqWXB6Nk12eE5XYU9Qa1R5Uk5qTmtLOEFreUtkdlRWZUpKV3lxZU1RRkVJakdrOWtxZ3pWQmRvazFTWkFNM2lsMnF2ZHdmZzBuMG5MNG1PeEdRYWhOWWpHZjE0Vk4rOUpoNzhXcWppbkxpOStqNTFENnJIdHpyNWJUUGpOWWhyM1dNSUZHZzlac1ZZcTZIbkFlREpXQThOaWJhQU9kNUh0WTFpUUFNcjV6c2FLWjh5QXBOQW9FRHJzWHp2TGdXY2lmVm91YnRqbXNGYWpMdzgxcFJIWW1RdS96SUNoU05Rb1BXQWUyTGg2cCtSZ0RPeEh0NnpjSnNSbXp3MzhUMTNaNFE2aXkwYkFnVmFENmQ3ejI2Z1BoUHJVWGYzajgyNzM1ajdtMEY0SWZVNGFCcUN3YWxKSWxDazliaDNMK3V6c0I3Z3loM0NsVEh2Ym5mckRzS0xwQm51YVE4ek9jVUlGSTlBa2RaajRaNTFxYy9DZXNEMk1WeC9tWFdqSExYd3lxaE1mTHQvS0p0VDA0MUFrZGJqM3IydXo4SjZ3S3RPOFZMZHhKV1hEYkxCZnZtZXRkSFRQVExQUSt1THRCNnduelBjclhBZXdFaXM0MWxZRDIvS0F0WUR0clRPa0dlVDIrR212TVQ2TXlFamtBY0NoVnFQdVh2MXdqNEw2K0U2SGZoT1JiQWN4NWZEdnUvd2JvOFFERTVORklGQ3JjZkd2YnBmN0N5c3g5QURjeGw5ai9vZ3VFaFcrUkc1QUF0T1RCaUJRcTJIMDFRZTBwOXcwd29VZHhiV28rTzlpcWxTdStQTWtJZjc1bm05dHNDT1p0YXhDQlJyUGVidTBSZHVub1gxYVBxditmaTZlS2gyUGV6VHZaT2Q4SVJUak1Ba0VTaldlcXplbytzQloyRTlQaVRYV1Q1KzZlWGhGVks1VnllSFlSTTVWVm9FaXJVZVRzdjYvSDVwRVVtaTJGbFlEN05lTThFN0Q4emxuTXNJRklkQXdkWmo3ZDZjbFpmSGVqVHBSNk9LdTB5WU15TmdRS0JnNitGMHBMOXRrSDErczBwalBkYkNkeWVmWHpSWjgvT0tRTkhXWTFtKzB2ZThBbVRVdXpUV28zVlBHbWNqNXB4WlBnU0t0aDVPLytueU5UcXpSdTJTN05CYXYwZlh0REozRURPWUNBS0ZXNC9GZTNHMyttWkozbHpTbnVnYnBTZHlRYktRYzRSQTRkYkQrZE9EY3dSSFFsVVh2NUtRc0dDeWo5NkQyQllNR2JQUEVZSGlyVWVPeWpJclJvQVJLQkVDYkQxSzFCbXNDaU53cmhCZzYzR3V1b3VWWlFSS2hFRGQvY1RRTGFOR2JiZHMwaCtxTnFyQ21Zd0FJMUE2QkZ3RFlmbVM0YkZiZUZvNm5Wa2hSb0FSS0FFQzhDRkZQTXhmWU8xN2hmd01ad2s2aWxWZ0JFcUhBTHdzRXcvejdLVHVsdkZqV0tYck5WYUlFU2dEQWozUFFCamY2WS9mYk1mako4cWdLT3ZBQ0RBQzVVS2dVbmZ0Z3pDK2htUG9sOTNocVV1NWVvMjFZUVRLZ01BbmZBUGhmV2hJMWNpZjFBREZhOVVDUG1NRUdJR3BSMkQxYzRIeEVDZnYxZUQ0Ymkwc2ZCTnZpTmJRNFZOR1lKb1IrTWJudnhpYUIweWR2dVQzQno0Z0c3Ly9DM1cxOE9mZjlhMXBCb3Ziemdnd0FnU0JsbW9lM0xPYmZ2bUtvUXkrSXNJSEk4QUlNQUtBQUZzUHZnd1lBVVpnUEFUWWVveUhHOWRpQkJnQnRoNThEVEFDakFBandBZ3dBb3dBSThBSU1BS01BQ1BBQ0RBQ2pBQWp3QWd3QW93QUk4QUlNQUtNQUNQQUNEQUNqQUFqd0Fnd0Fvd0FJOEFJTUFLTUFDUEFDREFDakFBandBZ3dBb3dBSThBSU1BS01BQ1BBQ0RBQ2pBQWp3QWd3QW93QUk4QUlNQUtNQUNQQUNEQUNqQUFqd0Fnd0Fvd0FJOEFJTUFLTUFDUEFDREFDakFBandBZ3dBb3dBSThBSU1BS01BQ1BBQ0RBQ2pBQWp3QWd3QW93QUk4QUlNQUtNd0wyS3dOSVYrZjI0MkJaKzZJWFlZaTVrQkJpQjZVT2dMNUxZaFkzNmM5TUhEYmVZRVdBRVloR29pYWRqeTkzQ3hhcGc2ekVhSnFaZ0JLWUxBU0dlSGRIZ3lwOS9xaWJZZW94QWlZc1pnZWxEb0NtMlJ6UzZLOFJwbDYzSENKUzRtQkdZUGdRMlBqaXF6WS9mLzdXalk3WWVvMkRpY2thQUVUQWl3TmJEQ0F0bk1nS013RWdFMkhxTWhJZ0pHQUZHd0lnQVd3OGpMSnpKQ0RBQ0l4Rmc2ekVTSWlaZ0JCZ0JJd0pzUFl5d2NDWWp3QWlNUklDdHgwaUltSUFSWUFTTUNMRDFNTUxDbVl6QTFDSlErWXRMait3a2FqMWJqMFF3TVJFak1EVUk5RTllbk9RcEY4Q0RyY2ZVWEJUY1VFWWdDUUl6SndPbkl3WkpTTmw2SkVHSmFSaUJxVUdnOFZMSDZZbUxTZHJMMWlNSlNrekRDRXdMQWl1M29hVnQveEhiTlhpTU5uTDhlQUFGVzQ4QUNrNHdBb3lBTTN3RGdORHpYdzQwRnpFZGtJSG14VHZZZWtnaytKY1JZQVNjU3UwSVVHajV2c2ZTdGF2UjQrVUJUR3c5QWlnNHdRZ3dBc3QzRVlPbXVKVUVDclllU1ZCaUdrWmdTaENZZGQ4cFZoZGJTZHJMMWlNSlNrekRDRXdKQWt2YjBOQ0tFSWxlcWM3V1kwcXVDbTRtSTVBWWdVWEIrejBTZzhXRWpBQWpRQkJZRUlLYzJaUHNlOWl4NFJKR1lEb1JtQk4zRWpXY3JVY2ltSmlJRVpnaUJOb0ozM2JNMW1PS0xncHVLaU9RQ0lHV2VENFJIVnVQUkRBeEVTTXdSUWgwazIzMzRHZHNwK2lhNEtZeUFza1FxSWtMSHVIaWk2SmJUYS95WHROa0tESVZJekNGQ0t3S2NlZzFtNTl6bWNMdTV5WXpBaGtRV0JJQ0gzYUJ3L2lNN1N1OU12alBjWThBQ2s0d0Fvd0FJckNTY0xzSFd3KytYaGdCUmtCRllKWThoSytXYUdmc2UyaUE4Q2tqTU8wSTlCSnU5M0NHU1FtbkhWRnVQeU13TFFqc0pkenU0ZlNGK3p6L3RPREM3V1FFR0lGUkNDVGE3bEg1OERmL0dWNDA5cFYvK1BET0tINWN6Z2d3QXRPQ1FMRGRJNjdCdytDbGhjL0ZrWEVaSThBSVRCRUM0WGFQdUVZUHhhWDdyejU4OWNvbGpuM0V3Y1Jsak1CVUlSQnU5NWlxWm5OakdRRkdJRE1DSytJa013OW13QWd3QXRPSXdLYjQvalEybTl2TUNEQUNtUkZvK1I5enljeUlHVEFDak1EVUlMQlkzNGUyVnNYbHFXa3hONVFSWUFUeVFhQWxubmFjOVlTdlJNNUhKSE5oQkJpQmV3S0JCcTYrem5IWTQ1N29URzRFSXpCUkJBUitnTElqWHcwMFVkRXNqQkZnQk00MUFnMTRLOUJTMGdkc3ozVkxXWGxHZ0JISUY0SE95VUdsbWV3emN2a0tabTZNQUNOd3poR1lFYmVyNGtmT2VTTllmVWFBRVRnTEJONVhmK0FQemtJdXkyUUU4a1BnL3dNb0l2THFVSTNiRkFBQUFBQkpSVTVFcmtKZ2dnPT0iCn0K"/>
    </extobj>
    <extobj name="334E55B0-647D-440b-865C-3EC943EB4CBC-28">
      <extobjdata type="334E55B0-647D-440b-865C-3EC943EB4CBC" data="ewoJIkltZ1NldHRpbmdKc29uIiA6ICJ7XCJkcGlcIjpcIjYwMFwiLFwiZm9ybWF0XCI6XCJQTkdcIixcInRyYW5zcGFyZW50XCI6dHJ1ZSxcImF1dG9cIjpmYWxzZX0iLAoJIkxhdGV4IiA6ICJYRnNnZVQxY2JXRjBhRzl3ZTF4aGNtZGNMRnh0WVhoOVgzdGpYMnQ5VUNoWlBXTmZheWxjY0hKdlpGOXFJRkFvV0Y1N0tHb3BmVDE0WG5zb2FpbDlmRms5WTE5cktTQmNYUT09IiwKCSJMYXRleEltZ0Jhc2U2NCIgOiAiaVZCT1J3MEtHZ29BQUFBTlNVaEVVZ0FBQnZ3QUFBQzlCQU1BQUFDTk5NZmVBQUFBTUZCTVZFWC8vLzhBQUFBQUFBQUFBQUFBQUFBQUFBQUFBQUFBQUFBQUFBQUFBQUFBQUFBQUFBQUFBQUFBQUFBQUFBQUFBQUF2M2FCN0FBQUFEM1JTVGxNQVpydnZxMFF5emQxMm1TS0pWQkJoek1yN0FBQUFDWEJJV1hNQUFBN0VBQUFPeEFHVkt3NGJBQUFnQUVsRVFWUjRBZTE5Zll3a3gzVmZ6Mzd2enU3TVFRN2lMMFd6TVdXSWtSSE5oU2VKWjFGbXI4eFlWR1NFc3paajJMRml6RUJDb2lBd01KZFFBQWxhMXF4NFRzaEVobWJqQkJFY0tabU5Rc2dCU1h0V29LRElpb3paVUlrVFU0bG5vK1FQQnc0MHd6dkpQTXV4OTNSenlpM0pPMWJlcStxcXJxcXU3dm5vN3VtZDNlby9wcXZyNDcxWHY2cFg5ZXBWZFkvajJHdTJFTmdnWTE2MTJhcWZsZFlpY0lJUk9MbnFWOGdPdFg1MnJDM25NNFhBeVZXL2g3Y01EZkhZdmlFeTZhakZ0eHNvTG4vQ0VHbWpMQUt4RURpeDZwY2JtRFN0K3QxWXRSMnRjT2srUTc1RnNtMkl0VkVXZ1RnSTVGLzhiTk5mL2YyNjZmcU1uMzc4L3VmNmNiaU5VYlp0MGdGbmtleU9RV095ckd0R3hYZXFyMHhHenBheUNFUWk4SXRjQVFmbWJGejlqajl0VGs4amRzR3NBMDcxZGhyY0ZKb1ZvK0tENWg4bzJleURSU0FaQkhJdTA3Qm85UnNjSnNOdEpDcnQvNmRtKzc1M3MrY2NPYWNtSlA2MFJtb0t6ZHpsQS9aYytvNFNieDhzQWdraGNIVVU5ZnRrUXN4R0liT3FhZGtxNFV1dmR0cXJ2NWFtWlMzaWNWempJb3hTQVp2SElqQXlBdmtSMUcvUUg1bGMvSXk5R3lxTmVjTDFjVVdibk5SODhaODJ5S1pLeENWY0g1dmFqS3ptczA4V2dVa1JhRlA5aXpRK3ArbDVLTGozcXpVcEVyTFBZcGJJanBxVThOTlZmWmdoNURXUFJmMDRZVjZXbkVXQUlsQWZybjZ2VHhHcUJUN1hjWjVyNUE0UHR0TWRCeXA4cmhQOENGL3pyazNCN2NxNTJ2dFpRZ0JtRjdnaVo3K2RLZUxSQzh3enY5RG43SS80UE1nakVyMXZCQ2JYeFc5d0JnVXhEL0lZZTdjSUpJSEF5bkQxMjB5Q3o0ZzBYREhYQlF1czY0dXpZSllZTWZOaXJqTVE2V29yVWtNV0cyVVJHQitCNWVIcXR6VSsxVWxMNUFKVGtFU3BRTkwwZ0pRQzg2N0UraWhsdDQvRXlnYlBFZ0luUy8xV0loZFpsVFRub0diVXluSWgxWW4zTFBVM1cxY0ZnWk9sZmozU1Y2UlRINm9wTHY0MlNKU0hhZEV1L3RTbXNFL0pJSEN5MUs4Uk9iL05rNzFrS20yZ3Nodzl2N212R3NyWXFKT053TVkvUEFIeTVmOUtsQkJwcTk4ZmJFZHgxOUlLWXFOYlMyQ1BhK1M4TVQ2SnlDTjl4ME1sMnBaOXcrdnZVaE96ZW5yK1hGYWNaNE92K2ZEK3RHVnZia1p3VEZuOVFsNGlDQkZvTmRyRzIrQ253RUtLeDRsdVJSdTJQZm5jV1pIRTRaUmMyWlZJV3lFNVBqTkthZUZrK011dTNlcUhBNWl5K2xYR2NsWXVhNDdQUDM3azN0K1NSQytROUV6QWh1cjRMSHpxd3VNeWFrZXkzWHNVdVVLVkJFNDVXR2grTEdVT00wMituUFloNGRIUXlic1JaNmJUVmI4NWVkSVlMbTFSN3VTT3MwcnVhU2cyWVVNMkFZZVRHeWVIcHRtdHdWc1VRM2hadG5zNzBUUGxPR3pqNVgzK3VCK1B3R2t1dmF4MG5ReHJXbzlvcFhUVnI2RWY1SXBHb2FydU81VGY0YXdyOW1ZN3RXbG5rU2o3RG5PRGJhY3JEeDFyc21QMHhLamZFb2tZV0tPaG52WFV1K2grdGZpNStQZzM5QnBWYnRPWUJUSzQrT1Nqano1MitZTFVsWlpjakh6c3NtWnQ2U1NTZWQ0Z2wwSUp4Vkcvb1JBc2tBT1pjWVZjZUFxQWVPcUNPNmpSZUMvaU1qL3IwcEo3dkxOOG8rL2tsZk53YXJwTU9tNTRWV29ib05WNG0rTjA1QWxQU2VmcWwzM0w5bTdGcmZpTWxpOEl4Uk9CajZ0VjRXZWsyS2xLbXNzL1ViWE9TMFh0TnFuMFlqeDFiNFlXanFGK3d5SFF6bXJ4T3NOOW13b2tJcnlwcDZ4WWRaVk54d0VlKzc3c1BWV2QvWVRZb1RuRjZiT0FQbzBqT1dxRHNMR1VNdUxxbDMzTHJwT3QyRldmVFFKdmZQcUhYT3crYjMwR3J3Y3hySHI0cTU2bGxIdnh4ekdSa0h2ZmYwNVVOZjhDaTN2OFVFU2xHSWc0VEJKRC9aeGhFQ3pLRmh0VTc0MVBlL1BsOFcreXlyNkI0a0lHajN2QU5HV1g0aUthelBBKzRyWVBUQ2UxM3JaQ3J2dHNuQ3JhZEIxNVFzd1RhUVRqNm5jQ1dqYnlySTVVbzlNWVhJUGVjNzlYc2Z6M3dnT1lMT0lxdVA2NmgzNVZ6Si82YUI3czl6KzZMN0tuR3NpSG41YU1vMzRnY3lRRVY0T0wzNGRSNFY3cDg5cGljZktYK1pORFpQZmpWWFNhQW5JU1JzVUlLMW9RbVNoUWxGY0JCYmNHUkhyeTdPY1F5Y3pqNmdlWnNtN1p6c2x3cmsrRWVkeEM4Q0VFeVZmd1B3bVJYUnpMY2xmcFFzNHRsVjFPbnkzVjVHU2ZXbksvVmtqSFZMOUlDQnBTbC9XWTB1NHFLUlRnOGx0Q25vS2lmdDB0U0FEOUZNbU9VNVNYWTFKOC9PQ1JySDdyZEtackt4T2l2QWFWMUE4Y05KbTI3S29zZDN3WVpvckNBa0R2ZDZXOFMyUkhWRWxLZ25VRTBYdk9HZ0hQd3JTdStkQkZVMHoxaTRJZ3Awd2ZYbFdiZ0lSVTZ5YVJQbUs3SkU4eGpvdlFyaWhSUlVVakpES3hnM1Y1c0p4L0RlazE1U2hIbGxwV3Y2eGIxcFhXcExGUm1DMEM4QjBTZVNPcVI2VE5JM1dMZUE0Nm5iWUIzVkgzdU5LdGVVN25MdGpGVkw4b0NKU3RhczZ3QlVpYzR3K3d0Sk0zMHBlSWZJempMMkN1STlubDRjeHJpMGxCSjNhZ1RqWjlHcmxEQ0lQVDU4Q1BjbHhwejBOV3Y2eGJ0blIycmM4T2tSZmtEdmJrR20reEJhV25vTTBsZHpUSTFaanFzTlVNMm9GTTBwanFGd1ZCUmVxeEhCWnFCK3lJcDJWbERGcFU0S1NaZXJML0ErYkN0QnpGVlgxdGdLdTZiU0Vuem9WOThTU3JYOVl0dTZMTTBVTEVzeEFvRWVWa0JLNkR0bmk5NjBySEF0dEZ0bDRnMDVveXR2SlNxZDE3WWU5eXgxUy9DQWlXOUFHSFZnNmRMZjVob0lveUptMEUxVTlkZ0MyYnpObEVNT3Y1TGVmUlUxZWRUa05hUzhqcWwzWExicEE3aVFBd2cwUXEvcmV3VUhvY0NLL3phcFNsMFJMaUlLdXFBSzJwVG40d2I1em5rcW4zbU9vWEFjR2NjYXJDTHhzS0gvNmEydWtOczUrNkFKdm03S2V1T2tObnY4eGJ0aW12ZjlTMlBlVlBydXBQV1lLZXhRZDJmZWl2UXRxbUJNZUcydkdrbEhTQ3ErcWhLcDlKVFBXTGdFQ2Ivem5MQmlEUjl4NWE4bHJQZ2ErNXE4OTBBYmJMQzhKOTNoL2VwTmdrZ2xXbGRaRGlrWXFZS3ptTWxObXZDdlhabEVTWWRzdTJKT2U3Sk1icEQrSkFMZ08vQ005OHIyOU84M1dBaTRLOExrRlNEMXVMU1htU0RCWVVKNUZFT1o3NlJVRlE5aGZDRWovWVRoTStqWndDbitPb3JoY3NCQVpGVFNxY252b3ByaGZLc2FlMllLajZaZDJ5UjJGMmpZVGJxUXpDenAweThxRHgrWXBYVTJVZkNlTHdrQmxQZzhkQzFFc0lxWUJWVVcxZndTT2Ura1ZBb0c3aUNYNHdnd21ib2FlTlFRVmxsd0dMd0w2R1h6TGRmYjlMTWlNSVY5U1pWaDYrbE5rdjY1WmRPS3VMUDl6enFrbU5ocTRYcm1JdHpiT0MwOFN4bjNjbDVHOTgvQnhKaDZvaEhySjQ2aGNCd1NveHIyNnh1ekp2d1dKQUpCa2lDc0M4YW80cVoxTVNSU2hJMlZXblpsazBSZjJ5YnRuRndKaVZLREFubHhpTzQ3SjAyQmU1RzZvcE9jcG9uZ1lrN292Y1pXMFRVQ1NrRmlpR09BM2pxVjhFQkNzaERQR2dOcHYxZ3U5QktXYytFWXFPR004b01KM1VWc3pxbVU5Z0Jsb2xyenFOWno2cFRFN1dMU3YzS3liUjJmanRFSFZzeHI1SXowdmdLa2F6cTV3U0pCNXdYTlpDTEVHZW5zSjlMbVF5aXFkK0VSQW81MGprQ3FFVHVBWVJocmVBTlhleEE2Z3A0MVJWVVFtWmFOeHd3RTBMWmpVS3lTL2xmVUJsOXN1OFpjdCt2K0xTbm9rN2FCUzNOV2w5b1MveUUzaHJnYzVlaE1UekhKYVdVbzdIcG5yUHlkYVR4Q21lK2tWQTBBN3JGWFZBWWc4a2VENW9nSGVWTGc5NXRBVllTZGtKbDJvUk83aXU2bmxnMVprVFBtMWdwYXBmMWkxYjRwMHVOZ2l6UlFDR2NXVnNocjdJUitlaTNGcTBWbWlaOGwySkRYVkxmaXExQm1PcVptSVVULzBpSUZBUGpVaXM4YlAyNEFRdU5PK1RJbGt3TUx0cEM3QzIyTElJRkkwWm9jeHVTRXRiZFVhODdaNTF5M2JVWGhnVGlOa3AzcFIyMlZIcUJ2UXJUL3FxNmphRFdOeVY0TnZOZFgxN3l5dVY2cTNKaHdhVlN6ejFDNGNBNnFzeUVrL29MWVhaLzVwaE9EalMxbmJhQXN4SmI0dTVJQnJIazFOYmRTckhGdFRaTCt1V1hWRnRNSUh6ZEFPTC8rWEpaNmZLRVgwSW14SkhkSUhkOXA2N0FhY2VuTm5sSFRMdjdrakZwaFdzS01JS3JySFVMd0tDOWNEcVY3QUVKTUFKM09DMmdJaDM0TlRzanZUa09Ob0N6REVlWTFOS1RQelFrUHpTU0VSYmRSWmxnMFZWdjZ4YmRvRjdJTjdndm4xNzR2b0hDaTYrY0hud3hLZjk2RC81aGU5LytpMFg0Zm52WGI3bjkwWDA1KzkyajkvVGg1YUNnWGhRRTlGZTRJcy85Wm5QUHZaajhMRHg3OXlMSC9XRSsvbEhCay84cnBKVFo2VWtoajNnTnQrdWxJaW5HWGU4NTBadzRkT0Y1SE0wK2RxZzcyVkw2UGJINzNNdi9xWDlJY1JLZ1FtWkZvaWxmaEVRTEl1aEtDQVhJckU5Wi9JK3JhSlZLbDFnMTBsUFlFRVlWRmJPTUZvNC8wTHpDZG9TK2Y5S2Z1WFFLOVBTN0ZwdDFWbVZWNTJhK3FYWHNvVi9ycXFBc1g0d1J0SDRENU9MMGhUK3oySmFXT3N1R1lCSytSOVFxVUNyNGJCNWhRemNBVWZ0Z3hoSmJ2WUxqVmUzcndXbUhPd2VkRE5nMVNVWG9EQXQ5WDFRbmhEVVNYN3ByTmJvdDVHZXVrRE5veForSHVpcEM4R0dSM1hiNWlUZ2ZnVFArOTZ6ZHNBVFl6dVFmSWttTjVRVm8xY2l4ZzArMlhEc2todWNkd2lsdW5tSkVFdjlJaUFvaWoyWWdEeUl4R2Jnenl3eFcxNmNHbUtGQWd1dzh3Rmk0MGNzbGNtQURaeGQ3QlM3akVKSGVnMEtZL1JWcDN5eVVsTy8xRm8yVnlia01pRS9FbDFIT090WWd4eUw1Rm1Zc3ZlOHZMQzc2bFhNaXhqenR1SGUvRUhIK1lxa0o1NzZMYm0vM0MvenJnVEQ0M3Y3ZjFRaHJ6ejhhaCtZcTJPbjl5a0E2QWY1eHJ0cnprYVREZzVYeU9jYzUyZWhBd2lCQXF5d1Y5R3JCbmxhTEJoVVAzUWhDQm9RYVB0SHptQTVnRVdWQy92NWF4aXpvQ2l0a21laWgrOGh4Mjl5bkY5MGd4SXE1SXBhMS9ZU1k2bGZCQVJWM2tTS0VQUmhEcEM0YWU0ZERYWE0xaFpneWZ6SFErbjRCNTF2bzhFMk4zaVRzMWgrbFFtby9jZUR2dXAwdld3MHM2WithYlZzemlVZjd6dExYeDNXWDVoVlZiK0RwNEw0eUE2YllIdXNZcFA5ZGtHZjRMcmlrL2svVDdzNCsxMTlCVTl3c1cyMWZKTzhFektCL3FNcDAyWGRHNHQ1Vi83RkJ5SHBqdk04SlFZdzdjRnVFLzI0UVZtYXB3T3NOcDUrSHhTRFhiMTlvUE56TkhqdlQzS2E0ZzZ6bmJ5NWh6UHRPUzhSQkJUWmVNRHpPSUNZL0Z3b1Q0bDMvekFaVUxaclFZMVhDSzlJTlpZU3NPK29idzFMaVRTTmJFa3hhakFDZ3E3WjFzWHk2S3NJTVUxTHFnbW9MY0Rxd3JwUXhSanJhWTIyVWd0cVZia0VhNWFHQjF0T0hidTFWZWVTMHJVMDlVdXBaWmNhM3JlNzJseW5RdXJaeEJZcXVJZjRiUUErZkhYOHpoaFNLakk2eDVjR0ZhbVBMN3FnZnVWRDRPSjE3NnVFN1IxVmFTYmpSdSsvQi9Xam90SGo4OTkxcnJMT0R4MW4yeFBBeU9xYndPSlduK2FvZ05KTFMxQWhkay90UTFYL3lJc3poMGF5ZHFHYkFtTnp3V1dobG5Pc1J6anB0c1VLdEtFM1JWendVVXBUYWl6MWk0Q2dMTmJCUWE1TmdHSXZHQTB4OCtxa1dQRzNTakY3bTNjdVk5a1JJN3YzWWNaNWNtY2RCODgyNGMzaGdqZld2elMwMWlSalNkLzN3L2ZpMDJqWkZoOHYxK1JSM2hkUmhDaEtDemc5RjBVYmx3ejJseWd3UE5DNTVmVjRVTFU5a2IxTGpuTzNFVHZDUnNtbVoxQ0JEYm9GaytEdmlZeCtBR2JHTzh1ZVhWWUJsQm93U01BRkpjNTdtY3lzV3NLVTdIalRpNWRkM0tEbEpIc1BKano0TXJKM2FXc1dGZ3RxakNOdGxXOC84TXp4N20yQ3VNT3k2UUZsZ0E0U0JZczZHSW5PUnJ5TW11blFWMG1GZWh0S1IwRGdLaDFXTGRzQ2p1ZlVLTzlKKzNLUTNQWTRmRXA0RzR1UEVKbGpBL1lhT2E2L3hsWW5XNnhVU3hreGl4NnNIc1VqTVZoamhEYjcwVmYrYWttM0xMVFhIakp6dnVBT21mVGJhR2pVWDRlc0hVOHY2UHVsdExEMDgwYy9FM1o5UU1yRmd0Q3doelFFbHNvZGtkb2p4MGM3Vkhjb1ZqRHluNmRwb0dPaExRUGxlN3VNUXBXUXo0UDI0Z1dtSXAvU3pheWc5cXhmUTUwK3ljcG92MDE1MjI4Um52WkVCcTN4V0h3UE9oMFl2d0gva0NoRkE0Vy9IUWJTeit5ck9lblRIQis5bjVkeE1tU0VQMHd3dG1JczlZdUFRSVpERitjSWtOalJJOW16NnpjMmJhUnRLZHRxQ0hUajlDdW53em9Lb09IdXdmSVBKRGxnTE5UL2R1K3BIYXFsVEVDNitxWFNzbVhQUHMrN1hCVWtLSlJnQ3dmZU1sYWpLb1pZY01VcGVkQTZKYUdYcHg5K0NjaUw2Z3hYUTdJK3ErUzRkWWdPTWdZT05PTWV6ZU80TUsrRlhEQ0xYZlNTSVA5WGQxZ1lEQVpQRWFHc2laVlQ1clV1M2VwNzVaVWJtaHlYZU14TFRVS2svL0xUWEFZc0Y4N1oxNTJyeDMxZXlIaS9DcmxDTHNVNjhnbzNPTXlOWWVvSEE4NjJnV01jOVl1QVFIZGRLSnpSdFJVeVhQYThkdndEdEJFMEczNGVqWWZnTlZhL2Nob0hsQUt1MS9hWkhlV2hzdUdOQ0J2TkxjaWgyYzR1SDZ0cFlWMzkwbWhaYUpkTnlnd2I2SkNHd241d3FGaWlZMnVibXpFQXY5NWI2SW9iYUprdXhrbWlENWs4RDBWTEdyWHI1UGd5WnZyeVIycDRLd2ticGlKbHdoVHBBczNrSTJvUnFQS2ErR2RRekt3YzBBTVlWT0JxbWljL2RMVTgreC93K3VKUC9RYUVmMWppV2VYQ1MzSDBpN1Izbk1aOWNsd3dYQVZTSVpjK25rRmg2TWozVXhxQTl4RGpFeXlFYzBGMnNZelBDQWlnc1UzY21BQllMc1FFbjJQRklBY1VyNnRLMm4zVklML255UW1CYkZNdmtmUE1iSmo5RUU2WS9ZUWdaZGJoZXRoMkFOYTJWSFNkRC9Nc1RsYy9IRTZTYmxuUXBEN2wxZ0hpKzVJc3dXQWRKRjZqblVQTWVUQzZLQU1HRm5vZ0JDTkNqdVc2VXZxUTFWUGZ1dFNRRU9aekZ1WXFDMjNxaG05enVMNmhBNk9VV09TNFlsSTFzOElXb0NQeFFramxFWFAvT2xaTzNKVFVma05yUlAyek40YnVPaXk0UGxFdEpFMnZqQ0lkZ0E1cEdNZTJIUXpsdi8vRnR6eFZ3NUIyZ1lJZWFGSDRpSU9yQkl1YWc2YmhzdHA4UlVBQTdSOW9VMEVFREdXeFNCR1JMRkJnd3dsSXRZdGZGOXVUa3ZQZTlDUkZzZUE0L1dyZUc5UkJkSngvd1hXK3gra2RzZjdld0k2M1FoUlY3NmkybGE1KzBGVkl3aTBMK0htVFJ0WHJoODduNFFUSlArTEN5dmNPS0VVUmMwTW44QXFCYStPNm5HWGNjRk9ZSjBmQ3dzVGhVRkZxeU9TMWNZdUVkaExYNzNiZ3hoR29OcGx5Z1Z4bVZyUnI3MEZ5S2NSTUFtTDhHdnlEMyt4RFR2L3FLbUx5ZUdCRUtoNCtQQzdlSGRyZFc1U2dIVmhEWWgwVWlvYndTYjdNRU1WUnZ3Z0l3Qk5WazVuTDRRSUNvYm80L2VRU25ZMktPT0t2YzhPYXBjNkZVL1NMRHd2MXpuTmlySDh1L3FFb2tXTmRpRm9SWGMveTh4SzExek4xOWNNdWxIREwxc1hLNXNqcjgyamZHTHNWK0R0dk9uWFVOaGhUUEtXRGlXWlRWR3lDUUUrVWg1Ylk0Z1JBS0E4K0dnUHkxRmhTU1VqTHM0cTdLM1FVTnl4RTcyK0lpZERNaWpwNHFCbXlLMGdwQVlERjZFckVURzJqSWRpQ0VzWVpTS0U3em9OVW9SSjVCeTE1NVhLWVhHYUk0cWhmQkFUUUUvYkRhbktOVkVGR3VTR2xuT3ZVK2x6R0thaWtkcUd1YURzcCs3aEI2cUdBUXRDckx1bGwyWVpzQXdhR25LcjQ2MkxKd29vRTFLOEY5VW0yWlp2Q3NNdDVIdlhDM2E3UUxsWHlJb3pCM1QySUE2WGJZa21kME9HTnBRLzczV2o4cXBjRmdOcmt1ZXRTR09LZ3pqV1dWREtnNlJVQ29mdGVFSHJyYTE0UVBEcmNEald6Z253QVFjMjVLdVpMWHRLNzk5anFRWXRsanhYeXVpSCtDT1FWS3cxRCt2aFJVRzNlaXdzZjRNV1ArSXpJSTd5N0dhSTQ2aGNCQVZnL2ZZMi9lR3g4RjYzV01HV2lmMGU5VHU2RGt5bTNSUkVJTEliTmwzS21vV0UrS0hRTS9aUDlGM2gzc0YvUTNsV3N3bGdnWHdIMVM3eGx3ZmJrM2RQNUZoL0h3TUlKREJrb0ZxcmZUMk9tcXBocFNrSXpaTGtuQ1JjbGxhdExoaWpRYWdwMkxhSDNBUmF1UDBtQitsM242Yjc2OFJnNkpHNzZUMmpIN1RnTlk0MGhWMXVzVHFVaVh0Q3NmdGpUdzZnRmFZd1NBM1hiRGVSVHY4dnVKM3VMUXorQ2h1S29Yd1FFRWVvSGg2M1JrREk0a3FoQWMzUmpya3grU0R2RldsZVVVYXZGeUkvUGVUbDdvdXRJUmN2M3djTWN1VkZXajFrdTZSTmJRUDBTYjFtWXh6U1ZCOGxBL1E0a2FVV3d5TmRSRmFHekZiL1RpMnlUQllxcStwMlRxSlRGRE4wTmtRd3l1MEltTkQ2djgrSWpxQjhNUVRmWDJDNHRMeVhkbXlHV09HWXBHMmMvNkpKOHRwYm94QWlDKzg0d3gxUk5maC9nNG9xWlVtWVpSLzBpSUFDWFlsOW1JNFVyMExFYUlQbStGQ2NISzZnRUczY1BQcXBrV1BKOUpITG1TY050VS85Y29JMzk5ZWE5WDFQSTFuVURLS0IraWJkc1MyeUdTWktBWjJWYmVoVEJlZDdEZmNla2NJR0tUQk1GdnZnL1hxeW82bmNvMGVtSndSL1FyRWtKY2hBMkh2Z2pxTjk1SG9ZT3dJUHNyckhDU0dCZERuRzgwSk5HMTFVSy9sUERWM00vRWsxellWRkkwWk1IZ2FDeUhjd29oWjIyVEZ6OTBOMFRCZ0ZvZFVpOTZOZjFvZVZDMVduVk9PSjlLRGdiaERBWUticHBRczVwb2VicjE1SzdxMFVGMUMveGxuVk5kcExwSkRGS3h0VVBkbXU4M1Fhd0x1TERsZitCQnJRU1hKdTgrblZWLzRzaXlmZGo4cXppUHBMNkJWbGhlVkJYZzNISEtPUGUxU1lMQm4vTjZ0ZEpldWtIY0JoUWJvUll1RTJqcnNTWS9hSWdDRmMvdW5zSC9kVW9EWVd5dHhWRTFIbHMyeEE1Y1JTTUhDWmJkc08wTkY4T2JQZ0UxQy9wbHNXZERGM25jWS9JTU5nQ0JOQk5LUkF3Qis4d1JNQnVDMno3c1pUUmYzTU5RdDcrcno3ZzZ4amRlSkJiQVl5djY1UWVhSHZZTEFVMjEvRFp6OEFLNmVJU0pVeGU5QjRFRWZKeW05V3ZKSTRTaEJFZE03NHJ1Wkw4b21GMmVPS3pYeFFFb2VxM1NnY3ROSnU5SFRoZmNCNHE5SGxJdXB2aXBPUXhnekJ5R0R2TW54bm9GQUp4QWZWTHVtVmhualBZNWtYamtPSFBmcUFwQjB4V1VFU21HQUhSUjQ3NE5tdzNmaHB5YStwWGt3azB2ZEVmT3NLV0hDK0hSMUEvRXl0S29oZE9GMmZHbXN4SERwdlhmaFdqdHNqbHhndzNKV05hRkExYkljQTR0Q015K1lFWXMxOFVCS0Zydng0ZHdkRnVGYU9pTDh6VVF0QmhZdlRQZ1BvbDNiS0FyR0daRXJhb24vZWdoTjVhWXdpQ2NiRVpEMHNZSDI4ZElva285Vk5mT0RJekhLNStSbGFVR1BUTnNESDZDRHFRbVNIRW1qMmZya2xiUW1rTVQ4REplU3VRRFViT2ZpQVNJeEpYdnlnSVlQdzFTc0cvYkEwZGx2Y1ZvN0FwUjBML3ZqUTVpNEQ2SmQyeUhlTXlwVXRlTjhyTTFhOHNkQmJLN3hxempocVpiL0NadENocGNsMXJNN0FoOEVBbTNENFdTbmlvK3BsWlVYb2xvakgwdWZUQ1hlY2g2bWZXRnAvaTJDR1k1d3dISzdWenlqNVZjNCtMTWZ0RlFSQ21mdnpMMXRDU2hxSERGemJsMEJIdlhSUHgwZFV2OFphdEdvZDk3Umk0RUIzMy9mRHl6M1JCeTlSbzFLUS9jQ3pRTTg2TEVlbzNmNU9RcnpuZjR1OW1HSmtOVlQ4eks2UzFSQjdnUjVvRHBOdEd0NGVYelhqcUJkYkRCbTBKRUI0OUFsMGZ0VUIyNDh0T21FdkNVU29VUS8yaUlBRHJibC9pd29OTDNnbHg2dFV5aitVOGE2cDM2Si9ia3pQUTFTL3hsZ1h4REs2VE1HZHhrZTJoZ3IvbWpsY25hSmxnN1paQzMyVDdnSjY1NEFwOG90U3ZkZkJCNklJd1U1dWEycU01VFAxQ1dHSHBxemVnU2lIYncwMGpRaDdQTGg4N3ZHZDZneDVwN0pKeUhnaVAvcjRmK2krMHd2QllGNDJncHNGeWEwdU5vVTh4MUM4S0FqQ0JUZjFiZk5rYWU2ekJhMnNRY0hqVUdQMktFNFArMmVmaDhlKzYraVhlc2kzVDBoVDY0cUZSMWlOMmxncTZBeC9RbW9aZWkvMDg3TnJWNk1MS25UZE9sUHE1ZmVlMzd5WVgzOVBYaXN1UHc5UXZoQldTS0gvU2FZVlkwVkY3WG83VE02a0FyRGNNNjJsWlZBeGZEWVBJUjRRWGdWWS81bUgvM2hLTjRNZGhDQ3lrQXpXR1BrMnVmcEVRd014czZDdlNsNjNka2RBd0NCeUlHcWRmOGNJUkcxVThTOFJkVjcvRVd4WkdoNTBBZjFDdmZpQVNJL0NOQjdqQTNqK1BkM284aG1zUGk4QmZYS3FFWFp0K05ocXFDMUtlNjJWeEcrTWh1a2JUMmMvU0NOMFpQQTZpandKTW5vRDAzQVVqRXNJS0V0ZGhzZ0xsTkhxbzBmRGJaQVFNdi9nR1Z1QTZNcTZuOVd6Vk1JaUM4ekRNTUlhcDJWc2hMTDd2MW9GQ0crQS9wMFN3aDhuVkx4SUNHS29OM0tRdlczZWhuclJORFRLTkZ6Vk92L0lvdzhqQlQ3TDh1ZkdZMGR5NitpWGVzZ0RPWmtBdXZxai9HODJQcW1sVjF0dWdkMit4QkdnWmcrMEtDNm1RNjFodmlMSS82UlNwS1BVZHBGeFgxVzlWS0JaamEvd2RwbjRocklCV0QweHBHRm9IZlFOZHREZDJEZkVzeW5qc3NtZGNUK3MwRnR3UWpKVFg2V2twR0E0TjI4UnNoYkRVT0w1TDNhU0ZOdEZSUmlxVHExOGtCTkRCRDZpUXlrL0RIOG82VU0xTkpYSGloekg2bGNjRHNQQ1dTUVdEK1Q1VUVGMzlla20zYkV0b2tpU0x0NmovTUhuQ3ZTUkZvNjFGWVowWFBSSmE1cnFTWTh3SGRDWHRlMldPd3RWdmJSVHNocWhmR0N1MDFuWkJCTkI0dGJKTUxCaHFsSWxZcmFEUi9kRk9ldHNQT2hFZnczMzIzZ3FoOWFPZS9DSUZsSlZES3VJZ01MbjZSVU5nOGhQSVg3WUdzNEs4SmdzeXpURDBUMitadEtxT1VhTUpvYXRmNGkzYk02SEhGdldyZzEybm81cVdMUVprVVJnYzBES2JvOVhFbkF2dENaNEMvUjlvR1dlL3NCZlJlVkY2SDZKK1lhemdMQStkV3FEWEJ2czQrNlMxd2taNVdERWREMnBLcHErU2U5SUhHRGxrMFphb3djdFdDSE0zKy9EWlUyWGNnQzVuWWpTNStoMUpqUlNrM0ZTNTB3enl1OGFJTzEyeUJJdW1HZk90YmFRTy9YT0hjVmxSZXpLTEhQYXJxMS9pTGR0UjFhOStEaVZpaS9yeVE3QW9Vc2NNK3FVenVrRit5Q1NIbHRrZFZvZW9kUENMaVdWZEsxejkxcml4RzBWcmlQcUZzWUxOdS9PVWJObm9ST2daMTExY2pqbGZmQjVGejJodmlxZEVBcTZ5OW51ZXFoLzlRR1doc1l1Ym9Uc3lGNzUwa09NZ1BMbjZSVU5ROXBmWm5PUExTcWVBUGl2YW1PZEkvYjVPQmpWZ1VoZlRRL1grQ1hocTZvYytxTTBKeUlRWEFUdFNJcGgzejJGVytqblBsMkc0NlBuZURFckNXKzFEb1czNkRJb2FZWm14TEpHL01JU0xvYm9Scm42cjNJS1BJalpFL2NKWXdZZjVXR1d1R28ya2J0QVJLUW5CcGlBcEFvS2dEa3IzVTFNbmVtckw3VkJnSzRKNVhBOStDUllENEFqYmxLbk9LMU9sU0psYy9hSWhDRHBnQzAxbHBRcDl4T1NkRVlLbEVnQ1pMd0hodHBoZFlKd2EvOUxVTC9tV0JVdGx4eGZyS3B2c1hKaHM4azNvbEJWbDFNWGpUSHVZR1ZyeWtCWXF1TDcyMEloeGY3QkMrNnpRNGkyS1dHOFRIK3RDd1draVdGL3FtMWswVnZzWm9uNWhySnlTNTFXRXhaVEJ3OU0wT3BjNGF5aFQ0MkYrQjBpRGtUeHhzbnRIaHZuYWNSK3BkTUFOdHVSQ0l3Ry9Ha2J3NjhnOFZrMnVmdEVRQlAvUjVVdnFmSGdFZUZ6aXdrM3BqZ3Y5NjhETDVTTmh6dEMwdzJYUjFDLzVsZ1U1VVV4MkZkaW45aUR1blBNaGRMSzBWYjhtVEw2SG1CTWM0YnUwQkN5ckRSNXhtalRhRDhMRVNEa3JuNkJMcHRZZWxxeXE2dWMwQ0xuNDFKT1BQdnJtNS80d2xMQms0OEQwTEdvRm5ZY1dDV08xTGpZZTJ3WTNGTm9iZ3BTQnRXRmdCK1ppUmplVW1DUUtKcmh0WG03UlpkOURMTUU2dlBwT2lDMlUxUmRsNnBCZ3VDWld2eUVRQlA3UlpRTkhiK2tDNGRWdUpLV2xGWVNWQms0cnF3TSsrM1Y4Vit3WVBEWDFTNkZsSzlKMjE4TnNYQVhaOXhjSE5SRHppcnBSQUdQOVBnb1A5MDI4dzZKZjlGMzZQUDVQUmJpbXlvZE5GS1ZCKzFsSjY5WjFnTk83Ymh5YXVXQXY0U2xGUVpWK0o0WUtqZS9VdnM0eXlLeVdHdUZmUUw0QUFBNytTVVJCVktJS3dPUTJwOER2YUxMdThBZkR2YXgyTmN3QlpOUVZzNkhZbUZGZ1pXenlJaTF2d0lNVlF1NlkxWXduc1h0Sm5YeDQ0c1RxTndTQ09XMVRKTi9RSmp0MGZjWWJwSGtWUnIvalBMVUxGc0ozdlA4YUxUUVBSaS9zNTlUVUw0V1d2ZXBEdzk3UXdzWEV3Q2w5d2hkQ2hPQmJUQ3pzdldlRERXUFk5aFA1UndqQU9VeW04MWR1MDVYbUJqVVNDdENFNzVCTHczd3Jyc0dCbkNMQ21BVVFwMWZMVnlTVWNZdEdHbGt0TnJnQTlHdWk1Q2NaQWZIYmcrTDNpNmRnb0J2bzYvQkZTWk1SR3l3NlRreFZHSlEveDdmWlhQSlE1VzBtR3BYZ2lJRFpKbGEvSVJDQWswT1c0aVVBVkFpTENZZ3duNFBrakttR29kVlI0OHRiSFRia1hsTldveU96VnRVdmpaWUZ2L0FoRTJleDZZMzlzS2ovNW8yK1FjWUZQdEE5VHdPRnlzVm95OHhBUW8rQ2laVCtBZWFxZTRBSFQ5NkZIMXI4Z2FkcGk5M3ovdWY4d2IwRitmaDFYTk9wT0V2UGZOYUY1TUZibjlsM3Z2ek1YWmp6bm1jKzUrUkZOQlF4c0ZwN0VIT1NkeU85d2dNMC9NUXpYSWVkbDE3OHEyVWE5K2IzLzE0ZnN4aXVxbXJwdmZHWkh3ZnRBLzE3ODNQLzJwQjc0aWhZdUc3VHd0OUxmb2tSQVZ1YXQ1ZEcxVFU3T2laU3Z4RWdnQTRrbXFud0x4K2hnSkczTTJsaFQvVUZsOFY4NUpuZjErUk04ekZQanFFWkY0N0JyNGFLdCtodVRzUk5VciswV3RiYlNuZHlqVnNlakIxeXpJZFlWZWg1ZnNScXlZVnBJdi9WWTVoUUpxdVhUL2NLdE02Ny91a0wrQTluT09maG53ZFZXSVBCTDI5RTUvKzZJZzRDd1JrWC9TcnMyc1oxSTd2dVVJMWo0WFBBTWNpcXlCS3BhWVJyUTNwZDRzSzFlUXpjc2J6cFV2L2JGYnFpdU82WXNrOGM5ekM1V1hPY3Yxa212K3lSZ0JVQytkVS9iNkFIbzB6ZkVEM1o3RGNLQkdMOHBrNVlyLzQ3bmdpdzhjWXY4S1JQNzJyQk82UWI2TXJva29lY1B5MEhGaFdqU2VLclgyb3R1K2lTOThMNDhHdmVTNjhnVndsRzcvOVlNd2hZNTRzbjU1dmdDZ0ZicitQYmU0YnNvMFg5TkcyZTIzM0luV3ZjaTkyOE1yaUlmL044MlJYcXQwWUduMFpxZi9ZbjlGOFdnbDZzRFhMaDRwT1BQbmI1QWhTcER0aS9STHVvZmp5YXFrK0FWUkgrWFBxeHB5NTQ2b2Q1Z2F0UXZ4YVVCa0VnZzhzTVpCUkJ1NFJCUU9PaDYxOEFEeEdXQ1BtM0pLMzQ2STh0UXA1eXllQW5lQWxjM2NEQVZlUFA0cjRhc3ZLY2FQWWJCUUxKMkYybjFjZmE3M3J5d01Zb1JRUWE4NTFDeENrRXdQOERmNERlaHo3bHd0ODIzOXFlaktXdmZ1bTFMTmpKeDVmaGF5dENSRHJrRFQ0WGxMamxPNUMvY2hkNTRrMm9xTFZndGpGai92US9QWEw4Ri90UmhlQmo1UStKOUplYXhEdzNpeHpoZ2VHc3dzdWFVeGJWbFk4NVV5S3hQLzhZZWZLdjFRUXArSC9UL05mVjB6QXNiWTZiS0NJckMweWtmaG9ONDJNMXNQdzFacHR5NU1hRDdqK3BJYy9jWFlPMzBnQStqSG41NmpkbXdYR3lMLzVHOC9nai84SXYwU1NidjFNMnJaYkx1ZzNtdi9YdWwwNGh0S3g0SkdIY2Z6MEZKaE9TOUtmb0NRbE1XT3dJSGJaZ2hHenE1WTlDMEVsTi9lWWwzN2t1ekl3L1QwWDlOSXpBZzcvckZQUWRkOGdFQ1gwMXIrOWdWT01UZm1xUkhabGlPMlI4bC9OTUxkdzEreGxUNTkraksrQzI0bVNrVEZ2c2FFUkFnTlRVYjUwNzVBSXNaejRpQy9VRE4wYU5ucVU0MU9CYkpmTEJYMGlFbkVFdmlGWW9nVWRRKzVwTXh2aVB6bktHYVlhUEluZmwwNU9FSGIvRi83elJycVlLbGtoTlRmMmdlUVNUVXhiSVF2M0F1RU1VU1dCWVgvR1VyZkIzUEpSaHAyRFRDNlo1MjlEV1YrQ0lTWlBkZUxRWGd2UFBlQVFtekEwckJDakpQc2o2ZDhXeUhkK2VDdG56VDAzOXdGT3REOVFUMXVuRUZjdEMvV0JSanpnMDBNK3lKSjluNm5pZWx6Yi8zRmhkbTVaU2drLzcremNIZk80cGNacUFiR2gzbjREV0dFWG9DZ0hWRDl1cUlxbmZXdGhLTEQzMTQvMWlEUEZuSkdzVzZrY1g5YWgrbTdDUkE4ZkF4TlZtR3dFTHd0OW1XQitLekFrR1ZPYyt0WGtUcEI2WFZEdkUySXRMTjdvOFd5SEFWLzl4UGVCS2VZL0NESkwwMUc5dEtrc1FxWTVUQzJhaGZteFI3N2k0aEorLzdsZTE0QjFQNi9FempiQVhjcitmbkY1STM4bGFUZjVRVnd6aFEvdDdESnJEaThJUk84eFVSUC9ub3J6KzY0YU5CdW1wSCs4WXc2V2V0UnhacUYrWE9SUG9qbnAxeTBkczNSdmtLdndFTFRUb1ZJeCtPSEd3NzR1QkZwZm1BcElUcHg3bXNFeVhNYk02UWYzdXdCL1ZTZjZ2UXRBWDR3bVdudnJCeVpMYWRHcy9MVzVacUIrMU90SDFBcnBWbG5BOThud3hEWDZrdGpVdE5XaW9YaUR0bk9XMDJpS01qL3B5YVZpdWhPUHB0SWNmVXdEVlk5L25ZQXpXUTNiOVloeTVIaTc1aXRvK3d3dk1TbzRzMU04N1NJWU83Q1g1ZUZmWDIvV0RVeWQ3aUIvWW5sdDRULzlTUCtlWHAyWngrbHhINVZBVlorTkdMWkZBdmlyenNLemo3SWN2UnZPcm81K000QWxnTStBVjRqT21hUk0zNTJLWXUwY3duOUZBQnVvSHBoNXR6aTdNZml1UzV5WFBON3NyNUI5VE5ObHJEOU1BRnZ3TXV6NmZEM2xyVUQ4bTI5QmFGb2V1dkJWQ3diM2x6TjJXNnQ4STJYWklkZlp6MmlGYUxRazJrOEVNMU05YjFNTlhtQzg1NVFNZnRXVis0TE4zbmtiQ1VXMHAxYytYUnFoRThQUXN1K0NJNmhZUG40eDdNNE9sYU5zRC8wdmtWOXc5SDRaY3VETXN4ZGtQYkdCSkJsK2FtUTlsb0g1cjNnSExmUFA0QWJsZmxRWjlCdWN5ZXhld3E3NFFteXJVK1FhNXZjODR3SWxyc0xkTzFOWEp3UFB3TXZkMnZ1SENEMHRnSElVYndtbXFYLzZVYmoxa29INkZ4aFpyejl4ZDkxQXJsRDBWaEgxZmFMNnk3eXgxeWF0OWxqS04zNDBHT2Y3dm9JRGYralY0T1hhS2ZFZXEyMGJTTHhlTnhOV1lxUXo3RUNGWG11cm45STc3SVd4bk9qb0Q5UXZCYTg1ZmZuMmJET0FGcFhkTkZmQ2xmNHQrQS9RUXZDZEV3QXlqVzZFTHJpa0x0UlpoQkthcWZxdDhaVExsQ3FmTTd1U29YMXN5Ukg4Ylh2Yjd6eW5YUEVEK2QxNjQ3QTZlL0RmU2hCeklrbFhFT3RuS2lyWEt0MFdQQzZweC9DbFY5WE82M0JqbTdFN0YvY1NvSC84TTA2bEFOZkZLZEdYblkrTFVSeWE0RVRVTXBLdCs2OVB6dzQwTVIveU1KMGI5ZXFkeWRJdmZRSXpDYXVodVcxSWNScUpUbHl5VVFJRjAxYzlwMFMvZkI3ak9kc1NSL29KclJ0VlppbGhVWkNUU2lXTGJrODU5WlNaWXdWK2VHMlJJV2YwMk1uRC9HbXFaYkZUeGhMeGFjeFR1VVV1MndqTktMZi9zQ1JDOG9IK2tWSkVwWmZWenZ1enREQ2xNWi94aDQ2K2ZqQXA4OHhSaWV6S1FuWm9VYWF2ZjFDcGlHVmtFWmc4QnEzNnoxMlpXNGxPRGdGVy9VOU9VdGlLemg0RDN2V21qNFBEcENydzJqWWsyMGlKZ0VZaUxRSkdwV045RUI5NGR3MnZIbEdiakxBSVdnZGdJMUptS0hab0l3VnNrZUwxdVNyTnhGZ0dMUUd3RXVrekZOazJFUE1QVTdpNlp3TEZ4Rm9IWUNQQS9jSkplb1BacGxwaHE4bGZLL0FRYnNnaFlCQkpBNEJyVE1PT1hXZUVEQit6NldBS01MQW1MZ0VWQVF5RG5jaFV6V0ppZVhjcitYVkVyYUI4dEFoYUJtQWg4cGNtMUwvaWZnSXY0S3FWM0hkTy9VWXpKekJhM0NGZ0VPQUw1Ly9hMHBIeW9aMDg4Sjk3Vy9Gc3YzczFWajkxdmhmK1JOaWRvN3hZQmk4Q29DTUIzNGdLWGVEK3hFa2d5cmc1SDVXWHpXUVFzQWdvQ1Z2MFVPT3lEUldDYUNGajFteWJhbHBkRlFFSEFxcDhDaDMyd0NGZ0VMQUlXQVl1QVJjQWlZQkd3Q0ZnRVpoR0JseDUwNy8zZFdSVGN5bXdSbUhrRVBrZ0dIM21FZkdMbTYyRXJZQkdZUFFTK1FHN0FWNjkvZG1BL0JEVjdiV2Nsbm5VRU5zZ0EzeDR0dUZ1elhoTXJ2MFZnNWhCb3NiOFdLbVh4LzVZekI1WVYyQ0tRS0FMcmhGcWQ4Q0xwOVVUcFdtSVdBWXZBVUFSSzdFOGQ0VU1sbDRibXRSa3NBaGFCSkJHQWQ3VDNrRjZPc0Q4NFdYMzZzUXZiU1RLd3RDd0NGb0V3Qk9EN1FIMmFWdms0dlhYZzNaa2FEZGtmaTRCRklHVUVXa1M4dFVZNUxmNXY5NFQ4SVUzS0ZiZmtMUUxaSXhEOExxVWI4ZWV1MmN0ckpiQUluQjRFNEQwYXplT1NKNGJQQ0oyZUN0dWFXQVJPRGdKelJQODN5Unp6aEo0Y0VhMGtGb0hUaWtDUmtIMjFibk4yLzA4RnhENVpCTkpDQUJ5ZEd1bWkvWXNlRFJIN2FCRklDWUVxdWFWUnJ1dldxSlp1SHkwQ0ZvR0VFQ2lSVnpWS0xidnRweUZpSHkwQ0tTSFEwN2I5SEtjOEFGYUZUMTE0S0NXT2xxeEZ3Q0xnSVZBbjM5R3dJRGNob25Yek04ZGF2SDIwQ0ZnRUVrYWdLTTErNzBYYWk2aVBWMTV4cnBERGhGbWRXbks1eXdlbnRtNjJZcWtpTUVjbk84cGltWjQrV3lldk9Zc1g5NTBLTzRHZEt2TlRRcnhGakgvM2QwcHFaNnVSSWdKTGhCdVpoY2I5eUdjWjNycnQ3amxPMDNwZ1JvWGREUmp3bzVhMCtjNDZBaFZ1Wkg2SWZldWxTTFplZmdlQTBySkh6MGJ0R2dRTUJudFpCQ1pCNEJxaGs1N3pCZkkyV3J4S1BuT3JENkVDL3RockZBVGFmQVFiSmJQTll4R1FFQ2cwanJjZEovOEc4bU1zc2szSUwwbkpOamdjZ2NWdkRNOWpjMWdFakFpc2tzR2JIeVRrNzN1SitCK1N0NzVtekdrakxRSVdnYVFSZU9sOTdzWEgrUUJlSUsvbS81ZjMzWW1rR1ZsNkZnR0xRQ1FDRytTTzQ3eHMzem1LQk1rbVdnVFNRV0NOdkE0clFkeUx6OVhTNFdDcFdnUXNBaUVJek9QTDd3Vjg0YjErRUpMRlJsc0VMQUxwSU5BaEI0NnpoQlpvWlQ4ZERwYXFSY0FpRUlKQUNRKzdGT0FVMVJLZXZMYVhSY0FpTUVVRUt2VGw5K1lyempXMkd6OUYxalBKQ3Q3TWVydy9rNUpib1U4Z0FrMzY5dTN6NUVXM2RnS2xPM2tpdFFadnNTYytUMTZ6ektwRTMvTXhsTHp3cWNHenMxcURxY285TjloMnVnU09EZG5MSW1BUm1EWUNEVGdvMjdIL3pEWnQyQzAvaXdBZ3NJQWZCRCt5THp6WXptQVJ5QUNCNmllQmFjZStiWnNCOUpibG1VZWdRUDFUUFR2N25mbWVZQUhJQUlGMXVqZmF0cDhGendCN3kvTE1JekJQMzNKdjZuOVNjK1p4c1FCWUJLYUFRTzRRbUJRSW50T3psMFhBSXBBQkF2QVhiWGJmTHdQY0xVdUxBQ0N3RnZpVEdndUxSY0FpTUNVRVZnSi9Vak1seHBhTlJjQWljSVF2UjlyTEltQVJ5QUtCbnYweVJ4YXdXNTRXQVVTZ1lyZjliRWV3Q0dTRmdFczJzMkp0K1ZvRXpqZ0NlV0wvRGZpTWR3RmIvZXdReUJIOFBJZTlMQUlXZ1F3UVdMRGJmaG1nYmxsYUJDZ0M4d1RmK2JPWFJjQWlrQUVDSGJ2dGx3SHFscVZGZ0NKUXN0dCt0aWRZQkxKQ3dHNzdaWVc4NVdzUmNPeTJuKzBFRm9Hc0VMRGJmbGtoYi9sYUJCeTc3V2M3Z1VVZ013UVd5Q0F6M3BheFJlQ01JMUFrOUt2OFp4d0ZXMzJMUUNZSTlPeEhQalBCM1RJOTR3aHNOTGNBZ1RMWk9lTTQyT3BiQkRKQW9JZi9iTFJrdjdPVUFmU1dwVVdnZ2FmTlZ1elN6L1lFaTBBR0NCRDh0bnpYdm11YkFmU1dwVVdnQWEvWjV1enJEcllqV0FTeVFLQTcyQyswN1FldXM0RGU4clFJekpFYlpmSWpGZ2VMZ0VVZ0N3UyszcnozYTFud3RUeGpJL0QvQWVTNC9OVEc3bXZoQUFBQUFFbEZUa1N1UW1DQyIKfQo="/>
    </extobj>
    <extobj name="334E55B0-647D-440b-865C-3EC943EB4CBC-29">
      <extobjdata type="334E55B0-647D-440b-865C-3EC943EB4CBC" data="ewoJIkltZ1NldHRpbmdKc29uIiA6ICJ7XCJkcGlcIjpcIjYwMFwiLFwiZm9ybWF0XCI6XCJQTkdcIixcInRyYW5zcGFyZW50XCI6dHJ1ZSxcImF1dG9cIjpmYWxzZX0iLAoJIkxhdGV4IiA6ICJYRnNLSUNBZ0lDQWdJRkFvV1QxalgydDhXRDE0S1QxY1puSmhZM3RRS0ZnOWVIeFpQV05mYXlsUUtGazlZMTlyS1gxN1VDaFlQWGdwZlFwY1hRPT0iLAoJIkxhdGV4SW1nQmFzZTY0IiA6ICJpVkJPUncwS0dnb0FBQUFOU1VoRVVnQUFCdllBQUFERUJBTUFBQUMyT3dzZUFBQUFNRkJNVkVYLy8vOEFBQUFBQUFBQUFBQUFBQUFBQUFBQUFBQUFBQUFBQUFBQUFBQUFBQUFBQUFBQUFBQUFBQUFBQUFBQUFBQXYzYUI3QUFBQUQzUlNUbE1BdSsvZHpabFVFR2FKcXlKMk1rUWY3cDZUQUFBQUNYQklXWE1BQUE3RUFBQU94QUdWS3c0YkFBQWdBRWxFUVZSNEFlMTlYWXhreDNYZW5abWQ2Wjd0K1RNZFNvQVR1RGRMQlRZa1MzZTRTMEtPaFBCT3hHVUVNdys5QVV3cXBCRDBKSDRRWUQzTW1rc0pCSkdvVzdFTmdWS0NHVW9nbEFjRFBaUWxFRkNjOUdBSkIwcUVvQ2NQZ3BBRVFROGN2K1JGM2FBUUlJZ0R6ZTdNbWo5TFVqZm4zUHE1VlhXcjd2VHRydHMxUDNVZit0YnZxVk5mMTZtZmM2cnFCb0YvemdRQ3Z6ZDB5T2EzYnpvc1hDajZUbHZ3RkhNNnhZK3lXdnZOWWp6NzFLY0NnZm1qUFlkOHhIY2RGaTRVUFhkUDhCUnl1c1dQc1JxdE1aZC9ueDBFdWg4NjVMVVN2K093ZEtIb1N2UjV3VmZFNlJRL3p1anQrN2U0Mnp2T0NBSXo4ZEFocDdYNGZZZWxpMFhmT1I2djhickZqOWVnRm42YXU3M2pqQ0RRZU5jbG82ZEg5cGJqOFJxdlcvelMvMjR3WnQrUlV2QXVxd2pNaExINEhEMzJyTnE1WDQ1M3hCSzc4ZFhyTjI0OGVmMXFlSFNRaE5PQWErSGJZakpyYmk1N3BKd2JVTEF3RHY5RndzMzE4TmhhZVRtRXR1NW5JMGZIenpuL0MvRkdsbjhmNGc2QmxpaDVpZnU0TFhQVGtYVU1RdnBoa3BBSGZDRG5zK1Rqc3NmTGllTk5UcnZEUXRVZWc2ZXc2RmlNZHpQVVdvd0IvamJoeHhNNDQ3L3pJTU8rRDNDSVFQVzExeC9DVm5IdkdYeWUveHc0ajlvaVB5dUtydU9WNTVQMGNYejhMRW4yZGRLb2pwNlNzb2trSm5KejJXTUZIejM5ajFPQy81RXdjNS95a2thVTRvcXkzY3ZvK0xubmZ5N2VMd1VXVDNSOEJKb2diMnpjK0ZFRDVKQjVrT1FMY1Z1bC9CWksyd2M4MFR4NlA2SW1zdVhuc2djRXQ3Q2tUWmt5OEh2MDMrV2cwbnk5K0VCSHV6a3Fmbzc1cjhVdUZkWTY1SHhZSHlTSm83QVF4cEpPb1pGZDVDeWdDT3p4SEFINHZwRDZMTHRFMlZ1RWt0UjUwN1l5VGxzdVhpSzNGSzlMZnVvWkdUL1gvUGVuc2l6V1FlVEREQWgwWTFHUGZ3ZW1rM3hNQzZwaUZNc2ZnUXd3Tjd5aitMT0N6N0pUbEwwS2xIdWswRy9HSDFWQ1N2U0c3K21JajR5ZmEvNW5aYldacmk0K2JMb0l3RWgzSlMwUlI3V2IzTnNTM0R3UU9ucGhKbHFMLzVySDJIZUlzaGZVb2VBRHFZeHlDNWVLQXMrMlVqcUpIeDAveC94WC9hUlQvVWNkKzJ2UW9IY0ZIaHF4OEJkMTQzUU01R2xha0dPZCt5N3B4SlBIVHVxUVpHOExDazc3QlNSOWFhcGQrWnhPVFY4QVA5ZjhSOWtGeEtUL2o4OC9DUUpWYU5CdGdVQmZXRlF0YThjMDFLNzhrdWZvbGpuc0JaTHNyVUxCZDNuQjZHaHFaNEZTRW91ZWhmanRMTFVDK0xubWYwdlZWR1ZyNDBPbWljQmxhTkI3UW9IWU9UUHZqR0poSU9IWTAzT2R4N3cwYUxLTTF0NlM3Q0dyVXV0Zm11cXdCMHRiZGJrSjlTeUFuMnYrNThURmhiVy95Qk1hRzRGWlJZRXhnQVkrcE5RR3loU1BCamNneVMzcTdzdTJkeHBxN1NYSjNncVVLeFczeGJzQWF3WG1FdXByVEdRRjhIUE4vNUtnME02dHA0K2NEZ0k5cFQwZlFnTnYwNkxyV3VWQ1ltamJJVW1xOFZxcGJFcXlGNFNDMEVPeHk3cjFWNW5zdERRRFJ4SDhIUE5meWFpSnl3VEwwejRSZ1czUnZBZXB0NkI5NzVOY2xWaHZFWUt1bmpWQzNTYkhFNHNza0VDV3ZVN0tHOUo0UWJDR0ZLQTVmdExMOHBRM0lWUUVQOWY4ZC8yQ2Ivdy92NFNjWFZHdkNmVDdhZnRlaXZXcUREUVNrM1hYU3Rramp5eDdQU2g0UGNVZytrVHFub3BySmM1cUNvdmc1NXIvdzdML3JxbjhDK2Vua0ZEUkhVSmJZcjNqbk02eURqVkhJekZwaEtVZlRKRmw3eElVL0Q2SGZrWS9JK2J4SlRoa3RWUlNRQkg4WFBPL0txQlhBanFlWkRFRVVHa3BMZG1nTFRHOTU4RFVUYUo4SGtBNTVSL0lsR1VQOWZucFVOeVVkSjdGcWoxbTZucEdzVm9JUDlmOHp3am9qWW1BejJZUEFXd08rd0k1YkV0c2xkZk10RFNhY0FDSmJvTDdUdWxYdWNpeWgzdEh1WnAvU2VKYnFFS0p6bTF4eXB1VVV3dy94L3hYK1Y5YklrYWU5S2dJb00wSmh6RDJZRnRpVzZ0VFl3T0xwZTg1U1BRT3pEM0xYM0Fwc29jRDdwQXlzVldxVVYrcE1mWDJoRDAvSktnWWZvNzVoNDVWL0svMWRmU2gwMElBeFVnc0M1Y2tkMGtBbUtQRUdNRk5CZlIyK2Yra0ludUh3TjB1WVdSWm5pb0wzSlhvbk9QOUVpdWtHSDZ1K1k4Y3pCVVlVdjZ0SXRCU3pIczlhTjA3Sk5HaVJxdEhzNGZKeExTUjdpeFR5ZHJ5SzdLSDFnM2FNOXhoTTJOYlJZMUM1N0pzMjRjc3hmQnp6WC9YUlljMUNyQVhNczFXT3NWTTZ0OU1sM3VYekN2ekRzakFjSWJwUSswQVYzczFlclNOcEdyZmlUK3ppUTU0Rk5sRDY4YTdTVVFsK28za2JlMm44dCt1SFQxNjBqRmNHUENWQW92aDU1ci9iZFp6S2JYd1hoY0lnS3lKb3hlYUQ1Z1dmMVZqU2FZczlpRFpXcGRJZ1NXdWwrdnhFVkg3ZE9LclhQK2p5QjVxZ29oMTQ1TGwrVzYxSHNmWDR2aHY1dGRtT2JOZ2FoYkN6elgvZzh4Nk5iKytQclpNQkNJK2lVdEt3VE1LYlZyZW9mbVBtb0ZrRCt5dUhiYVB2eFY4QmFkME0wZmZDRmJxVkpHaXlGN1FnSUwza0wrdTJHTlFoaWQ0VmNQNHQyOEZ5OS9tbWh3RHJSUWRtcUFnZm83NVg2V3pCa1B0ZlBBMEVjQnhia01vRUtaUWZEVHJtQ2NvdUN2WVBDTVY2STNzbkU5RXZnK2FsQzd3VTIzUVlVMlZ2VzBvZHgrSUx2SWVZdVFTOGhJdU4yTHl3WUxtaDNuSjhKRCtycFNnS0g2TytaOUxENkJJMWZBZUJ3amdNWFdxV3NIU1VhWTJHUnYxakRHTHhXQWJWSSt4cG5GanVUckovckRaK08xRm5GTTJHVmVxN0xXZzNIVklzUDNlV0tXWU12VlptNXpQYmhxVDhuVFpSbFlhV2hRL3gveGZUczJqVXJXOHh3RUNPTWNjcHVWMjR2aFQzQmZtS01YNmtLL05VMDd1cUJJci9YeDhQSGcvQ0xCRjd5WkVWZGxEY3hvTVRTdks4RE1oQTREQ3pZVEVmd3Jabmg0RHhhWXlGeWlLbjJQK2dWMUR4WHp3MUJHUXpWTS9qOFdENnF4QjZwaHFnUXpnK0pQei9JdGZtSjYveXVicWtlWGJVaHlISUFXNG5OeEpFcW15aDFJSlM4SGVDY05Ub2JLRG9FN256N1ZRR1BhelRFSklQNGF1UVhpSzR1ZVlmOEIzVCtEZU8xMGlBRExFbTNIbEQ4RytNT1RjZ0U1dW4zdFVCL2IzK2RxT0NyUmowNU9sMnlDaWhrWjdhQnhvQmhzbVJhcXlseHpoQ3lvbmZOaWpXTmx3NndzZDRYRmp3V1pTcnVsblM2bDFxeWgraUlvNy9rSDBoNmFxK2ZBcEk3QUZ3OGlQaytkbmY5d0FNN3Z3ejhEYXIyM2tCdnZ2QjhaWWpFalVNWkJLOTZ5cE9hdDBseWIweTNnd0hjWTlTandqZTAyZ3QzbnBoSDJraGNyRzFTVzlITGdIeEpOeDRVZi85Ujg5K2ZkVUp0RS9TRlZSU1hSaC9OenlEemFTZHNLMy8zR1BBRGFGOUhrOGFYaVVLeGlEaGtZRzRSclA5TjRJZmFydnBYUVZsekM0MHF5ejd4SUhES2M0bXRZaWRsbEZSdllHUUd2dFJBTkRrYkxoRWxKbXlEeWtHd3ZRREtjM3NQUVU3VzRUVS9KbkJQd0drTmdkLzFDeEhmMi81VU9uamtERTIwMzhzWWUvSkJVUGV6QU9wQURCVTBueTdRc2hrem0zcnBEOE1PRGRSZGZLbDRsZjNkY1NCTGpBZW5EQ3hKRG1IZlUxNEdhV0ZwVzR5cStHc3RtVGsxcGxBeklOU1hBQWx1QVpEVC9IL0RNZEZxK1FkN2hDQU0xVFNXUFhNQUJqMEo0bU9BbTZIY01Rb2FqYlRXbEhDYS92a0ZTclhBeG9yc3k0QjdOU3k1YkZJT0tMdkdwOE5DUUZBekFibEFYcHRab3Vqekc4T0g2TytUZFVTNnFqOTB3RkFWeTJyUmxLQW5YNExVTlUwUGdsS2x2c25WMWxVdDVUOVRzWjJjUFdidGZBQUZOT2ZpYndhNnkzZ1dKb2R5QkRvTWhlY2Z3YzgrOWxULzQvSGZwUWd2WU41ZWZJSHV5aXhpV1JkRitmZ2Nwb3djL1JaRnZxR2pNamU3aXJqR3RtUnlOK1FpcFFxbjZRU1FMYW1tRW1FQUpXNWRPblkrRG5sdjhUTFVPNlN2dXdNaERBMWNlQmdUQ3N2VXpqWGhjYUs3UWhObG9aQ0l3UjNGUnR2MW5aNnhxMElHT1VSckwwazNQQVNuWlk3Q29oeER1YmpwRVlNQVorYnZrUExTNFV0QUQ1d0ZFUmFJRUFtZEtDc2NzUU5ZL3pzUzNJZXRPUVlPemdTQjNUc3JJWDJseG5JcU5BY0NQRDhDV1ZFWnBDa2IweDhIUEx2NWU5ekYvdEtnQUV5RGh4Tk10ZUJ3OFpvUDM3cm1XK1lUR2s3TlBNeUI3T2RYZHRGZ3NtTDgyMGUxVmxoQllKQTUxWWVISDhIUE1mV2YvUFJEaTh1d0FDVGQxYWgrWTN5dDVTb3A1QmhSMjF5aFVvTUQ4cHFDNlV6VElaMmNPZEwrMThLc1ZpOFRqclhpYkxvY29JVGFHTWU4WHhjOHkvSC9jeWY3V3JnQ2huOFdSYzc1RzdxRkZoWi92YUJsQmRLRU5wUnZad00zSldWQ2JBRDBZeXJ1Wk15WFMwWDRIQjBWNnFjM0g4SFBNZm5yUUxONFhBdTBwRkFPVkhhZXhwZVNZOUo3dUx1Z3VaRDlMa05sd2dCeHN5bll6c3dWUlhJeXB5cGtLK0h0Ky9KbVl6blorU1pXOE0vQnp6NzJWUC9KZGR1dlBNVS9oeHExczY1dGhkMUFPUXZWMWRndkhEV2htcldrYjI5S0l5ZnBIQm9YYnFiTklqeWZhOU1mQnp6SCttYzVzQU9aOTFFZ1R5ekZNQlJPb21kOHN4dmFRSTlldHdTYWZOQjFRWFE1bGVSdmEydGFJaVp5cmtnekkvekdRQUJjeG1KaEFEVmlYZDFCajRPZWJmdkpWQ1cxMGZXQm9DS0Q3R2FTTW9JWWFha3ZsZDFLZzF5QnFsMHh6THB1Tjd2OUNjM3lQWm1wbWhOaU43a0VRK1FaY1dLTGdLbE4zWFRidEJrYVFkODROV1RBOVlKSVdOZ1o5Yi9tR1N2Q3ZBNUozdUVHakZzc3BjNGdRbVZKdFNRT0lSN3FJT2M1ZGVCYy9RSmNRaldaTUJZUm5aaTBZeDd4VXBHNFJoUFZQTkdjckkvNDErUjQ2VHp6R01nWjliL3YwNUJ2bnZkT2lEK1piUnZBZGZsdFFwODRXN3FEdXhmbVFrRlNwNGhnNHpRYTlNcnljTHZrbFJVV1VQdFJ1N05NNzhLbEkyMUdJdFEybVZNUEtYOGFQaGhoUjVLTmxWaXVQbm1IOEFwaTNWeDN0Y0lkRE1telZDTTluSk10WklEWEE5a0lOc3MrVlp2Z2ZSK2lkN2ZvOWtncEdXYnMrdU1BdTJLbnVvM1dqeklveU9BbVhEbkhNM1EyZVFNTEowdEIvMDVHbTFmRzY5V1JnL3gveEQ4Y05NWlgyQUN3UWluWjZCTTZMVDlZbDNVWU1CY0pTMUY2ZDNvZ05VRjFSNXM4UzJTNnV5aDlxTnZSTUpGVWtBWTlmTlRQcCt3a2o5RGJpTGtIRkMwc2ozdFJUSHp6SC9zSTYxaTE0R09SOHdHZ0k0QWJwclRocXB4alpJMmhYT0RlSE1UdGtDWmlhV0gvTzFJY2FENm1LZHBKdGpvNDBxZTVERXJua3Y2TW15TjJnakIxM2NjdndpTUxHbHJFQ2JJbUJqNE9lWWZ4QjlySjUvbkNPQUU2QTFNeGYxN0o3M0Y2V3RqNUV0UVZpTWp3NkFqd0ZuNTVCOWJFR1Z2VmJlQ3RWY2xad1lNSFlMR05UQ05xWU5ZUjVhaTRZb2hQS0NXTEs1RjhjUDlLUUtRU3h0b3FjUS8weUhORkdKUHJNRkJIQXI0NzZaRHBsNGlmR1Y2SUhvaGFYU0tJc3ZNWXZlM1NFbTN5WWZnaHI3TktFcWV6QkRaRU9pbmxUaFVCZ0s2R0NMV1Y5SXBwaWdEbXdIZjRFcjI2WmkvQXZGQ1dwaC9KTFRIeTc1bitYS3JNSTQrUXhXRWNnMVQrRXdwQnFkMzVSSHdoYkkzb1lGam5Cdi8xMmdFN0t1b01vM1RhcXlCK0twTWpVaEExQTRsazJlU3ZScGRJRHBjbThsR1lyLzRIaElZc2d2ekRJM1UzOWgvSklMdDEzeTMyTEtyTFFTSjdvV25qZ3h5VlFTZlB2bVZJclJGM0tuclE4Zk94UmxKeWR6NXNNWkN6Z1ZFeDdjRjJ5akphR1ZIc2FlSmZnT0VjRzNoME5POHFpeUIrS1pTZ3BMTk5tN0t4eFplT3Y0RmhMRHE5TzNQNnNoQzNhWHZUUzRLSDZRMHpIL2d6R1VZODFQcERWMjZiTCt4eGVwekp5ODlDaVNWWisybjM4U1lTYVdacGhCcmFFTWM2am90TUVUS3YvMmc2RDNMdjAwWXlYYVlRd3Jzb2VIN1RaWW5LWDNDMmtkeU9rb1BLM3c0T1Y3aVJRcVpjQmxTa0pJUWZ3Z3Aydit0K1dKaTFBWG8vT3llZWVUTVU4WkVSV21BeStEK0lrMEs5SG5UMHhUSkFHcUN1aWxzTnBzb0FFUncxOEMwWk9tTENzWUlLNS94TlJGM0tENVJoR3U3L1lJdnJkVG1WZGs3MDBvY0wwSTZSSFNncnAya3lSYmlkNGpqbDU4ckxOdDRvQ1lzcFo4TmFJQWZramFOZjlkZWVKQ2Fwdi9XK2R6a1B4MFpjY3FMYUhzNGxUNmQ4aU1TQTBleDE5NTVmblhVWExpZXo5ODdxY0dBdEFvK1FTcjhwUFBKY25qanc5cDZ0cXJJUWw1K3BudkdnaU1HbHlMai9laFhSOEhTMG5UWGduWGVFNEI4ZXByei85cVV1S2pQL2dUM1pqRTh4UjFNSHQ1dFhHZjFuY2JKZ1QvNWtCRFo1WnRheW1LSDlBNkRmeUhoWFZqbHdybjBNQm1JMGhvQ1RiSUZhV3hIQ2VhZ0tMWmRPbHhtc2VlZDNVSk1Jd1BDTmpoczJlZHBrWkZBMzBtMXR6MTcyOEdDNmptNk1SdkJGK3QwOUVIQ3hJUVAyVEZ3WHVUTW1IbHRSTEcvdzZ1NC8wdk1YQkJuaVlXZGZSUHN0UUhiT0pURkQ4Z2RRcjRoeW12M0dzOWhCVk5uMGVlK3BKYTV5NzVNMkFGL01oak4yNDhlZTJxc0RwZURqSHd5V3ZXcHlJcUUrZ1hXa0lTM1kydlhnZUdybDhORTZVWW1vT1NnR3VoWUlMV0VSb3pqSndZSHpPemxHMHBQcnA2SGNDOERtQWFCVnFZb1N4Q3hSNjdBUlhGaFZueXpCQUtUMTRMNDAvU29MRmZvTVI1Skg0QXpRSSsvM290dmo5TUNRbUlEK0R2QjdTUlkzdmpmMUlTekhtUDRYdlBmRWdQb25qdFA5UjEwK2srVzIwV3hRL0tPUVg4THltN2RIQnpnUEw4ZG9vOXVoYXA4WE0xVFpZMmJiU3hKTTg3Y3FaU2ZFSkxTT2l6c3VFOWxBTW1IZ3EwL0M4V242NXI2WXdZZUZoOFpUNGlaVFhad3ZmRHg1TTVYdldobzRjVEIwMmhJcTVtdE9OZitkM28rT24vd1dsQms5d1BLcXBaSGFQcmhXWmdVOE52VlA1bjJKU1pWZldWNTM4bHhFYjg4RFA0ZkIvZDVQdTdMTUVoSFNpcnI3MmVKSXcvOW9NMml3dllzdU9wVFI1VW5rTnRDYTg4VHdmdDQyZEpvVi9IaXNCMDVhbDJPVXhFNWNpMGdkbFpZWDVoU0ZKMnNJcDQyZVVsOUVFSkJmSVAwOHBOcFRnUVNoaWNSMzVjNFdma3Y4V216RUlWY1BiTWR4SDlFWGcrS2tSV3duUkJncW81U2RjRzZlQStyZmkzOW9RTTVUazFMZUV0NU9nRC9vOGs2NENQbE1aQmI2b0szMFZScTFkYW5YSUpheERQVFc4bEV2NUVwQk5uWmhsTHhiYUZ1TUxQeUg5Zm81V0dDVGRmUndUQlA0UHBOMi9NS0ZzYkthSWRTTG1iZXRFRmxsbDVuSlNqYmZvMExTSHBEUVRKQi82K1lMTkltZGJTVkphMXJFem81cG5UMVZ1RGVQbXN6QkdMWHdNYjN2SVRRbmx6eGJZU3VNTFB5SCtrNmJwUmk1YTJYL3p5cnJEKzN4YWljQytxdWdpWmo3Vm1VQUV5YTA1ZFM0aUFJNkdBS05idGh4QVNUT1lNaWRwcE1pSWo1KzVtWmwwalo3V1VVSWU0SmRKbU1xMDRtZG8zVU05d1dUUnY5Y1Jod0p5Znh6akN6OFIvVFZHMUpIek93aEtKTTV4c09HWG5sL0V3YytvbVgrTCtVRWdLenA1bUlKVlRXUFBwV2tJZlpLL05TNmhKM1BKZ2E0NXRUYzlsalhpR1VORzJsaUV3Y1lBTzhZbUpua1JnaXd4dnliN3AyYnRDNmlaVnFRbEJ1VTVIK0puNG45ZXQzM3Z5SFltNGdqdGdsYm9zclE5eGlpZktJcVJxVEc4bzBMV0VGbkMwenBpRkNmSk43aTdETVZldzU1Mk1oM25TQ0Njak1sRnVIZUlURVJ3bGM0ZHNIVXpXUVllN2FZNUt1dnNzRGN4ek9jTFB4SCtMR2d3a2xyZmxpOTl3K2JmTEVnemsxZ3hSNGhRUDFWRTdMR25wYjExTFFPMUtPaS9wS2gyRGJaWVdWRTJUN1FJa2VvVWJtNVRiaGtlSHVBMjZ1VFNTeVNiZFdsRG5nd0FhdTVRcFZ5NFZpSFNFbjRuL1RqcWlwWngzNWNzSGNIQzd5Mkxyc2xvWGtzcUxrUDcwaHIyTWJSMTV4QU13RHhpejgybWZ3WUlzdnlOeGNtNlpkcGFjOXQvS0ppc3Z4SW5zVWNVZmFpYVcrV2ttcUdPcjhML3JCajhELzVXMG5RcC9XQ2dyVUhDM054dEtscFVwNWlIRXJRbFpGd3JqSVdRdTZ0UzJoQVp3ZEl0UzZ0dlkxcC9MVlY5UUNPY210Qkk1TjAxMGRSeHJFZGNsdEJnRysxaUhTSzREbmZ3Y2E0Y2tnUDNQNkJ2bGNZS2ZpZjlGYWZWRzJjZWhRNVFueU13TjhEUEtPQTlxR1luRVFMN0xaaFJBeGsramJRbGJ3TkVPb1ZtVnFqRitPVGs1Vy9HVm5GamJVU3U4RDdSTmVVUjZXc1JIekR0dU10Z3FsV1I5QWRiV2RmclBZa0NOTjhxUktUdkJ6OFIvVDlBSjhocmcyY2w5N2d1U3d4bUpsaGZDV29JaUE1UGdIaklXQjk1S0tGZ2pNTDdVUjlzU3NEZTRRb3ExdDkvU1dJM0xVMTN3QmMycFRuR3p0ZFlpbmsxbU5XUStKc3VZV25UOFBYSDVMaG1hUnl6UkJYNG0vaHU2WVFyTmV3ZENaVkRYd3VTcno4WVVHbzlqcERBSG56dmFFektXN2RTMkJPd055UDVTOW9XZU10bFkwZGxveWl0d1R0WjBsVmVRZ2JJV2NVTmFXOEdWeGk0aFZYM29idzhGb3R0NWgvV0VkS0xUQlg0Ry9xdDg2NWpJSUk0Y29oOWxrZTJXamtUTE9pYkM1VlVxYi9XQ21pZXhtT0p1YlV1QTNRdFVIdGdYZW9vVExwQkRySDJCYkdNbXJTbFQvakhKakoxTmkvalkxQ2JLV0Jsbi91MGFQNkhHTGExeHNxZGNQWUN5K0Q3SnRaenA1cmNoa2svQzUyRTVQTVZIM3hLNndCRU8yN1dwekgvcmFlMm5VZk10Y1h2Zk5BcVV5OUFqTHFlWmttOUdXaGVOV3Foai9BUTI2MndxS1lRRkFZaVRGQTZ5eUZaNWJPNmFwbCtGeUN2TTI1ZnlzZERTM3ZxV01BQ09ia0taL0FzOXBaV1BoTGNaTktXV3dva3ZUZFdZejR0bERqM2lMSGFxNzZhNDlodTVaTWY0cFh6TzYxY1BNSEJJVTBlUVJkYkhyR1lHZXB5UU1zWHZncDVlV3FCbGw3NGw0QW51ZDBEdEUwM2xRcWVlakpYbEdtYkpkUjVrdzZZWG9rZDhldVduSmJGN2xOS1EwVnh1OFV0NU5KaS9Jc0dVam9rYjBKaHBwc1BVeUU1RDBBREJtc09nZEhNYUxaUys5QzBCMWJRdy9ncGY2SkZ6MmZYTnlYTUV1OFExMUJhbk84ZFZPTkFqcmlTYWluZUxOYnFDcGJuRmp6TnJzSU9qc21LTkp5STdSWWlXRisyYkcwSk00Z3k1Wk5iQ2RUV3lYTCtoSlFCSG9IcHRzTkc0WEI0dUY5MVVPQ2s3L2ZUNDVLU2tpdWQzZXpPY3dPL3kyRk1zcC9qeEdnejBNMmJjUXJiUEV5VUhodm1hcHBIdGRUdVF2SjBrdnoyRzBsY29KK3Y4NTM4YVB2SzM5ckxoTE1RZ2U4alJVUHhDRDBzL3didjJhdlJvRy9QWHZoTi9aaE1kOUlGUmxqbW44MTZRN0QvVEtUTXRKVFB2U2FPbTZtcU5yVmx3aXg4RnFTSkpXSW9jN2tZZXB0N2tqQjRUZ0RqZUZHSVNadytTYnlTdWhyUktWTk1WOThPTkQ4ZGhmSStWblNWZ2tEM2thSzFyZFhoWXJzZHdTL00rc05DSnIwcGRFMnk0TzhoeVZtYkluNXNCS2JOWVF2djNOOHN2WTVRU1hoNGZCS2Y0MGJwVi9xMitrcWlyRUdPYTZZNHlXTnhsR2hxZU1Fb3NFSmNsaVJVcGpPZitsL0h4TjRMZ2Y0WG11YU5COW1hQW93ZUdqbVU4Vm9MdDQyOEZYOEhaNWN6Uk40S1Z1amhoWUtQK21KUjlObzlBaWtDTDJhWkpFRTVCMnpTV2JVMUxFeWQzUkJCMVE4ZnFTQlA4Wlh5VUZEdWZGWGRXdkVIMlVQMFR2OGNTMlhqUEp3ajBZU2R6ZHdOcTNCQlppaURVUHg0Qkt3aHN5UTMzTU4zVUV1aStGNGFxR2R4VlZzMHVCU2RoQnpheTdaTDh6UTBUSFlQc0JSR3dkTk9VYVp6d1RtS3VtSTNmWHNROWVFMWhOd0g5THVNNFJIMGVqNENLQURRdFlab0hROTNSa0NXWjFTbjF1dERTWVNaNk9LYlNsOUZXM3MyWVRPeHEzeU16V2lVNjhacGtydzhjdFhVWnhneXJrbDJxOC9IeEFHYlhPQkhZVFNrMVQ0djZJV1hKdTg0cUFwRm8zbHNCWHpxRXJGS0JrS29HNHlRa3FXV3REMUtxeXM5K1lYcjJwSVRFQTJ1Mm5jUjFSeGgyMVhRbTJXc0JSK3RxWXRsZmlKMGU2WXRnS0E0QkMxeE9FdDRTa3ZJbnYya3BoY2pMbkhuZnhVVUE1NUFiclBvdlJYSDhCUFBnUFVnYTFTNXU5N3didkhEQ1JzTVhJSlhoMGRBRWV6NjEwemZHa0QzNTNvaVVmY0ZWaUowR0VUVTAydS9oRjZra1BURDdkSWRBSEw2WGFxZ3FCT3RxSytYMW5ndUxBRTZwdnZoamZQN3ovL2xkY1ArNmdNUmhyTkduWUV0L08yaWNzSVByRUZJWkhzMXVHS0JKTHVmRk0wb3d6OU0vcG5FUHEzRENETGdJTzFWNmFBN0dQV1FWeGoyUitFQ0hTUkh5K3JyNTBBdUlBSXBTK2h4L1VZUmdXMXdKc2dpOFV1TGVpUWFHeTJGS1ZIRUpBeXVqdWMwTWlhaXpYTWZRMnI5NjdXOWNQMkR4NUcyU1BaaW5wdmRHeUZtWXJ3ZzdzN1REQVdSdzhsbUxoRms0emdVMEt0VWk1QmxML24zaEVVRHpIbjJPL3Y2enR5UThPdHFOd3hFazc3SURmbEw2Y1QwZ3p2UlFMODZBRTRucmdVTlU3U05wZyt4VklreTdQMjdobVh4YlYwZ1FESGgzMGJYeVplSW52NnZTS0NqR2VMZEhvQmdDTFdpM3BoeE43Znl2ajAxOXg1Um5uSENRZnliTDIvR25FZ3AvY0MzTGwwSDJic2M0NWJzeVRzSGFQSFZhdDFWaElad21YR1hkUkJya1hSNkJzUkRZVWs3T2lrUzYwcjFJTEtZRkxWMWNBYkh3OGQvYnFlaFUvb3FSYVdVYXVVSDJHcjhrUzFDV2NkSTNPNWZmMHc2bVh2WW14ZGZuWndnMGMxUnhldG5EWFdVYkxMdVZkNmhyNWEzTXdrb3ZlN0NMR2pVMEdnM09tTHc5Ui9OQnJ6VE1rbGdWNzZ2SlJ2c1FqOERJQ0VUS3lWa3hZMTA3N3FsM0s0azV4bkxqNVV5M01qa1BNNG9ldmV4MVFZdmZBQXA3R1FvVEJqUzFrL0ZaNmRzVjR4VUIzUHJuQWlOQVd3MHFOKzZhV2xCREd3VUdMN3RYMXdGQnpmMXBuVXpoV3RsTExxV0hJVXBTUnBvcVZDZzgwbkVGNXI3SkszK0JtNTJ2T2lCQW15SGF4dFpNVFZJdmV6M2J5NzJCZHRxYmZIOU40a3dyZXgzY2k0YjJiMk1QSXRFWTNRTzlrc2FhRUlCZWFIUWFocFRBclg4dU1BSzBXYUNhWXQvUVJHQXFwMnZRMitraEkxUEdZdUVkclQwOXEwdlZ5UjY1eHdObnJacHRBTVhZVUZKRHI0VG1QZlh4NDk0RkZocExWYWR0Q3MxN0IycjdZbjc5ZXErckZSV1daNHgzbEtvNTA5eGdaUittdnNTbGt6MXlGelhPbklVcmU1Vjg0M21oVjlMMVBMUFdDeHFQUFovcnpDUFFnbFpycklSZXp4bnFSTVZJNCtRSTFGTHVacExCZ1lwYlNxQkc5dGhkMU5BZm1Mc1FoY3lJWHVpVk5qUkp2ZXhwUVBGQjR5Q3dsYWVkMThxZVhsVEdLWnZtd1gxazdVeCt6ZGxCamV5eHU2Z0hXdm5ORUMwUzBNcE9lakc3dCs4VkFkR256VUdncWRWejBBemFmUzI0dmIrZFE3RndGS3A3c3ROZXpmbWxyT3d0czB2dWNlb01sM1RhZktCWEdtcm9yVnEwSkdySSs2Q0xnMENVWTk0TE9qcHRBMnBuOWs0R2FQVHplNmdveWRJYjhHMW1QQzRyZS93dWF1d1Fjay9yak00T0s2NlpuZlJpVkV1N3A2YzRlVmFNZjE5VUJITE5lOEZXdHYwSHFHUWZ3Y0pWNEVRYkNMTkdUOUxQam1NWjJSUHVvb1pGYUI1WEJkaGhUU0hTY1dVNHh6QUdlVmFNZjE5VUJITE5lNEgyckZwckpQUGVJUXhFaGtmZC9RVmFGVFVJL280Nk9VdTA4cWYzZDlpZms1RTk0UzdxRGhRMlpBbXo3d0xzME16UUs3SHJ5YjRwMHRPZWFTeE9YaVRwM1JjU2dWenpIc3l2Tk5ibHJaRk1hUVZPdE1HY1U3TTFtMnhVV1c0Y1A4VDN2R1JrVDdpTHVnZXl0MmIrQ3d1d1E0bEFyMFRQVmxTa0diSDIzSHB4OG1aV2Zjd0ZRUUIxRkZrOUI2dThSdCtSWE50bFBGbk9NaFo2UXl0bkkweWFENDcwYllLdi8xdHdhbStmQnF1eUo5NUZEWWZ0dEFlZWFOYmlMK2lWcVBKbWlRcy9VdEhlMTFLY3ZNOXg0UkZvUVpNMWd6Q24yOUVZV1RidmdYQkpzcmVjYkZDQndmQVczTmZ3NEJZb2ZEWW9oNnJzaVFkNDBWQ2hHYVROZFRQSGZHMkljZEFyclpNMGM1SVNwNm0xdUpPVS90Y2pNRG9DTUlIVXJMVlkvaG1OL2dLMU16bVRPNWExeUJzdWdoZVMzMGxrN3pJV1hXbnM0eFY5VkFiVWMrc3Y4Z0VSYzBPWGtLZHNFUW80d2JrWUh4MUFrZ0d2NWlHNVNvWm1vK3ZRRTRqNGFJL0FTUWgwY2xYelpQQ1JhWUFzU0cxZWpoM0wxeFExaXBWd0E0YzFaaVFBQUErSlNVUkJWSW5NNGhyd1RkaFFDU2VXbUtqTDQxNGxrbGFKZmVDcmpUa25mUUNTRGFEUjVDY2pvQU1RbnREK2dRbUJ1bmRlSEFTaVBQTmVBSXN1SEFLa0I3VXptVUFwUldGUFQ1ejMzaWFYRC9aZ2IvUnlPRXcraThTS2syWHZUZm1haUJid3RWRzQ2R3dHM0xaekY0SkQxc1ZVSlFNSURQdWIyVXcreENOUUZBR2NRR0pETXoyYW9RU1A2NWlTanhrT1E5dVFaVjJoWDAzZkJzM0o0U2NodEZKL2dzVkpzcmNReXB0QThVVHZoeXpsQkcrMDBxOEh3ZElSRy9kNjBta0c2STcySnFEdXMzb0VLQUs0cFFRYW12R3B5KzBiMHcyMEIxMk5GRWFKcUlSOFdobXdiK04yNHl2Vlk2V1ZpN0pYYXlqREhDbzZ4V1hqS0FYcjBsQ3JTKy9kTG1HcUV1Mkl5YXFXVnBVaXpYUGcvcjJocTByY2Fic3FlY0p5UWRYQ2RrUnFLWFhrZVIya3FVWGFYU2phM0NNSEhqSlRXdkJ6ZGdGYUdML1IvYWhDUUpDOWwwRDBlQ1pNdG9JQk5wWmkwQjJoQ05kM2U4VEdjRnRhVmNMeVUvWXJMRjVRN3p6NWdvV0wycy9aNkhDbnpmaExyLzJ3anUwMS9yVWYvTWt0UStHSHNzM3NsV2RlanpESDhhODk5MU5EanJHQ1FYOHpUREwrVWZ3UENRRllkVVVaa3dHVHZjcFBQb2RjeFBISFNTN29FVjROU2NqVHozeVhFQmo3dHhZZjc0T0c1emhZU3FSc0pWeVRTTTNDT3RRL0tnSmRHN045bGVoby9rcjArZEVTbnFaVVRkSmFrOSsyZ2JGVmVXd1JjckQ3TkEwWkN3YS9GVDg0Q0lML1Y0Ly9BYzJJcTY2Lys2OFZLa3oyY0dsSG5uV2FBcmNJMEVjeXhpa0VSdkwyNzI4R0M5R244Wk96YndSZnJTczl3SUJaM0VlaWRVRVN6YVRyOWVuWCtNNEpYd2FaUGtjbmw5aVByejV5L2NhTko2OWZEWTNjeXpNczBETmN2ZjVZa2lPR3Rtbno2Y2Z4OVRBKyt2ZU1KcTY2NHZqdmdFQUtENU85eFlRTjRKc2JPOEFRbVhCMkxZeFJQelBSQTBxY1IyS3c2UWZWTUw0VzN4L0t4UHBXbEtreXpUUHZhN2ljQ3l6YmJvdW41TzlZbVpwbTRYOC9HVC8yWjZtb3pjWDNhdjlVM3U5aXZCUGVObFlMM3c4ZlR6aXBQblQwY01vU0thWnV4NGhvbStjUzZjM1E2VHlkVnh3OXBudzRBRTJ3TzJMNVhlZ2FTWitlYkZMQXo0VW1BZGRDdTVNbFZpYTVOb1Q1enM4N2REU2JhT0ZwdkpkVHMzcUNLQnYzSE1JTFJwbGJEb3QzVVhTTENsMzZPbTdMZkhSa2RVZWFrRFllSGpEeGVrQXVsL29XczhwNGJicXpGdGh4VksrdHhGYlhsSmFiNnA0eUYxZ3VTVnRQWFhBdzlUS3JyNzMrRUVyUHZXZndlUjdWWEVkdGtZc1ZaUW44eXZOSmVsREpQVXVTZlowSTM5RlRVamFSeEdUdXFCeVpub3lweVhPM2NrM3ZrOU0zVVNBN2xwVnYvcHlDY1cvT2l2M2VWT3RURzk0RWVXUGovWS9BbW5PUGVaRGpGN0xUOExkUTJqN2dpWkxWKzBkS3ExM1A5a2FyMGpndFJQaXlQUElVeWp0SjRpZ3hiRjlLemxIOHp5R2xkQXBrcjNjeFZTMmdDa3ZIRmxCR1NlcU5oblRHS3ZtdmNOT3Z1UDhIZkYrWXBEbms1MTNLM1IrU24vY1V4OVowcDRqSzV4ZVdWZnRReXFYRXpOMGQwZ0pQZ2V3MUhhMS9LUUt1WGwzcGNPUWRtRTd5TVMyb3lqWmd3bUlFMGlZd0c4V2ZGWHpXbmFGaUNMSmVnQnVDVFNmak9mU2JCMURmMldSMUZiS2F1NWU5aXBWdGE2dytaK2NOSTkyVmxGc2MxVzV5YjB0dzgwQVlLSVdaYUsza1ZmSzJrMGJLSzF1V28wVjJOWlpGM2tBWHJuREJtRldjNmF6d1RWenVaVy94WWk3MzhHekhydkJYTmNSdDYxMmQ1cmNGT2RaNWprczY4ZVN4a3p2bXp1ZEt3RTFySTVOTmtEMndDTTN3L1VydVphOGxOY0hKRzgwWm9hQmV5UXFqR3U4UWw3VmpHbXBYMHZNZjNleWRJRlpydnVCSUsyRzFFaHBpRVVkWkUxbFdVRExnNGIwTklIY0Qzbis2bDcyT3JvOHZDNFRUUXhjMzhlMEo3R3lCbjNsbkZBc0RDY2VSa2plYytkSjdyTWpPbFFXc1RxZmxmZWhDdTBDL2U3bUkvVmswWkZBNGw3M2FCZDFJUGF2Y3h6RUF5V0wveWtBL240UnBLZStuMkxrdzlqL2FmL2Y1N2tMN3RCMVNuQmRYMmRQaW8wUE1pcFh3ZmpDVDZyQ2N5OTZsODdtdU9QRmY3U2xISXc5QnNObzBWMTJ2NThDaGNZY2txWmF2TW1pNWFLUW53alo1Z3Fqa3licU93eWI5Mzk2TVB4UGU1QW1jeTk0Mk56QnpuaTZFWTFzMDcwR05VYkQyU2MwcjRsMDdBaGd3VkRKNW1NSitTMWRtYUtIQ3BUaGQ3QnA0a2EwVnZuNzExOU5LdVphOWlxQStTTG02QUs2dXFOZUUrdlpUMlZ1SzAzbUppQVJvcXFrQ2hIMm1UWXkxN1Y1eFk0YTJYWTBNdlFWcEUwTW1lb29Ccm1WdmhuWDJVNnp6cVNncVZHNzFBVm1NTndsbmN6ckxPa1RoVFVCa3Z3djdURnVwTlpGMVFhVVdOVlhpL2V5ZW9hbVd6d3R6TFh0TkI3TnZYbm1IRGxSYXJvbmxneXd5dmVmQXRBUkcrVHlBVERWNitaV1kzNzY3emhhWDlrazdwWGhxem1nNGxqM3lhWGVuZjRXYnd0Rzh0eThVamJMSUxrNWtLM01obWpnSGtBaVg2dnd6YlprVU5nTzJCVXUrVGJyT2FYWDBVL3FwOCtWWTlyYllJblRxRlhkY0lKcjNjQWhqRDhvaTIxcWRHaHRZTEgzak5SN3Z3Tnd6K29RU1VZcTNkMTQzSEMxeGhYSXB1STFNdEtJMTQ0NmNmY0tFeTNwRDFvUlV6MEoyRkNPUnowdmd2MHNDNERNWVlvemdwZ0lxZktaTmlMVHVuT09kZ1hYU2pnbHU4VzFkYmhsaC83Z1RMbHFzcTNkU3VzdENXNHA1cndleXQwTVlXalFyR0dGUkNCTlQ0VE50WlZiaDhybmQ1Rjc3WXBtNGpVNzc5emRIVDJzOTVjdDcxa21lRVlKYjZSUXo0YmlaTHZjdUdVd01rSzRERWpvVVA5Tm1vYmExVjZOSDIwaW45cDM0TTV2b29BK01zc3pwM3g2Qjg0TUF5Tm92aGRxZytlQjk2cGN2a1JRUzRjZXhRVHZhZlZjS205Q3pYSS9ocXY1OW9OS0pyMHI2SDdoQ1QxeVJUbGlPeis0Uk9DVUlSSHg1bHpDRVp4VGFsTFZEczQ0REwrbC9JT2xISjY3Tzl2RzNncS9nN0hMbTZCdkJTbDAwK2FRc1RWeUtKK0FST0MwSTREaTNJVEFEVTFBK210R050MElzZCtMWFNNMHpVcDZzZ0dNK0VmaytuSXJvYnNEMXFRMXhxSXRLUHl0UmdGR2YxQ05nQndFOHBrNVZLMGdRWldxVFVjNzdFbWdFQ1creWhEYmVuY1JjTVJ1L3ZZaTdQWm9TVi9EdEhCdEZlQm9lZ2RPRUFNNHhoeWxEblRqK0ZQY0pYNURpWWN6UmgzeHQ1ckh3cnBJUHJzekh4d05ZYm1LUHNKdFNiVHJWZ2FkOGVKZEh3Q0lDc25udjU5SnQ0WGtqV3d1a1l6MmZqOHJQZm1GNjlqSTVlMFRoQXgrS3dyTXR1SnpjU2RQMFk1QkgvM2dFemhjQ0lFTjhSMi9sRDhHK01PVDFnOTFsKzl5ak91UjdJOVRZeFA4Q0NKRGh5VnBURzBUVTBHZ1Bnb21IbElZcDBTMUpGWnVHZTVkSDRBd2pBTHFWdi81eDh2enNqeHRnWmgrbWRZRzFYenYxS1M2Y0ZaNndEZS9RSUhnUUxOOHpENlNyOUY0SStvRkVHUGRFNG9OVS82T3c0YjBlZ1RPTFFGTVNrTWRoek9FUGpFRkQ3bEVkY0kxbmVtK0VHa244bDBPSnR1aDVRczB4UzVXck1Kemk1Qk0rd25wVFNOS3pxMUlWS0h1blI4QVpBbEVxRWg5NytFc1NHM0JDOWtBS0VEeVZKTisrRURLWmMrc0t5UThEM2wxMHJYeVorTW12OHZrQU1jcTdQUUpuRkFFMDd5V05YY00vakVGN211QWs2SGFNTThvcnB1akM0ZlVka21WVnRqWlNPcXZwbXJRd1paL0JJM0E2RWNCbDI1cUJOVGhkZE1zUUJidW9VZGtDRjgxWmVwaVU5N1Q2SFM5N2xtRDJaRTRSQWloQit3WitjbVFQZGxIakdkdU15c1JBNmVUZzUyaVNMZTBhYzVXZjVqMlpray9oRVRnYkNLQjU3OERBS3F5OVRPTmVGNHdFRGNpNlo4ZzZkbkJUZTJSaGRtcGZTQjZiY1ovUkkxQVFnUllJa0NrTG5LSTFSTTJqNFJ1R0tFa1phVWhiTERqU3J1eTg3QlZEMGFjK0N3aUFBQmtuam1iWjYrQWhBN1IvMzdWY1IxRDl2S2NoQ2FPekp0UUhlUVRPTWdKTjVlU3NXQmVqN0pGN3BjQU1idDNrRGFvZnNyZE01QVBGL0h4K2trR3VwZmRkTEFRaTVXSmNzZmJHOVI2NWl4ck5FK3hDTXpIYkpHNVEvZWlHMGxuckJVM0NwTS9yRWJDQVFKNTVMekRwT2RsZDFGMFF2Z01MVEFna1lISzVJWGlaMDhzZVE4Sy96dzBDZWVZOW8reXh1NmdISUh1N2RxRm9TY2NYT0cxdjMrTlFlTWQ1UVNEUHZCZEE1SjZtb3N2eGI1QlF0RS9BSlowMkgxRDlERFgwVnMwS0lVMXFIK1FST0FNSTVKbjNBdGpQT2RUVWdkOUZUUy9wMUNTaFFVWE83NUVzVGIxSnNTV2RhakFYNkdNOEFtY0dBWmpqbWJYM01DSGR6TlpFdUlzNlZMNmFxU1F1ZEg2UDVJMzBTaFYvamtHQjFudlBQZ0o1NXIwQXJ1WnJaNnNvM0VYZEFja2RabE93a0VPSU5qd0dteUtvZnRqMVpOOWtWUEI5YU4yWUlWTDNibytBQXdTYU9lWTkvTkxYVHBZbjRTN3FIa2pXV2pZRkN5bHlmby9rZ1pHV2JzK3VTTU94UDdmT01QWHZjNE5BbEdQZUN3TGRuakh4TG1vd0FOcTlTQVcwTzFSNXM4UXZza0NzL1gwdDU2YkYrWXBRQkhMTmUwRVFhWXh0WGVIY0VGNG9xTnNDTmdhK1h4dGlKbEQ5ckpQTWM5S05MazJ0eFoyazlMOGVnYk9JUUs1NUx3anEyY094TDhiN1FrVmgyTFN6MldzeFBqb0F1Z00raHoya2RneFNXTjVGb1FJNzN1a1JPRE1JNEhmVDk4M2M5dGtNa0NlcFJPSVZSc21uMmRzOGNnSkhoK3huYWZKWmJtTmZwQmJhUHpBaGt2ZHVqOERVRWNnMTcrRXdwSDRlN2sxNUpHeUI3RzVZNEJyUDRkNEZPbUMwMkUvSVZhV05vakExM2t5Qy9ZOUg0THdnZ0xLVFU1ZFZWYlcvRU1xYnlHREhaMFk4YytnWm85QktEd3U5SmZnTzBjMGtVVTg2elFER2pqMWpYaC9oRVRpTENQVHpUeUxNS050SmFnMWxtRU5GcDhGVVZ3Z091cld0OTI2WDJDd3EwWTZZdjJwcFZTblM5RzZQZ0VzRVVOVnlkTXZNQVdoQXhNaVhRUFNZL1MwSlg4RUFHMHN4ZWlOdWZiZEhWcGkzcFZVbGJPcVcvU0pUM3UwUk9Hc0lWRjU1L25XVW5QamVENS83cVlGNXNDSHd1VjdsSjU5TGtzY2ZIOUxVdFZkREV2TDBNOTgxRUJnMXVCWWY3d2ZCNWVOZ0taR3lsWEJOeWptcnpuMmxXTy94Q0p3dEJIQ2F4eDU2SjNTMkFvS09BNWQyNUZtbjZWQlJReC9KR0pjbGMzSkkvLzVtc0JCOUdqODUrMGJ3MWZwN2NvNUJSdDhxeDN1ZlIrQXNJYkFVSDEyOS90aU5HOWV2WFkyaHpldWZicXBhV1l3eCtmV3JJVGRLekJBS1QxNEw0MC9xczQ4ZUNrcWNSK0lITVAydGh2RzErUDVRenRtM29reVZhWHFmUitCVUkzQW9teFJLNUhYaCsrSGpCMGkvK3REUnc0bERLS3l1MjlNdHhIdW5SK0RjSVRDcnZibG8ydFVFOHg2TWlQN3hDRndrQkJaUGhZSnhpUjhzdWtqWSs3cGViQVJneERrRkFNeFpzZCtmZ29wNEZqd0NveVBRUFEyYnVYcGUxVEw2UCtaVG5oY0VUa1d6YitZZGpqOHZTUHQ2ZUFSa0JPWlB3WFN2WW1YYm1sd3Y3L01JbkhZRVRrTzdYendGOG4vYS95ZlAzemxFb0dQNzV1bmlHTFZTQTMveHpENkhSK0NzSWpEbnZ1RjN2SFh2ckxZZXovY2tDS3c0dDY3WC9FYnFTZjVBbi9mc0l0Q1VqaEU1cU1jbGIyRndnTG92OGhRZ01HZmpmTjRrOWRqT08yRTRDV0dmMXlOd3VoR29PZFl5VnB4UGVrLzMvK081TzhjSWJCMDczY2c4dzg4c25XT01mZFU4QWpvRWx0eXV0NXJzQXcwNjNueVlSK0JjSTlCeGVWa0srYlQ3dWNiWFY4NGpZRUpnVWZkRkZGTmkyK0ZiTGdYZmRtVThQWTlBUVFUNnh2dGNDaElxbm56WnRaYTFPTXMraDBmQUhnSUw3dmFWdFNhK2hja2VESjZTUjJENkNQejUzdlRMSkNXKzdLems4V3Y4L3dGam1UQXJZTi85NHdBQUFBQkpSVTVFcmtKZ2dnPT0iCn0K"/>
    </extobj>
    <extobj name="334E55B0-647D-440b-865C-3EC943EB4CBC-30">
      <extobjdata type="334E55B0-647D-440b-865C-3EC943EB4CBC" data="ewoJIkltZ1NldHRpbmdKc29uIiA6ICJ7XCJkcGlcIjpcIjYwMFwiLFwiZm9ybWF0XCI6XCJQTkdcIixcInRyYW5zcGFyZW50XCI6dHJ1ZSxcImF1dG9cIjpmYWxzZX0iLAoJIkxhdGV4IiA6ICJYRnNnVUNoWlBXTmZheWs5WEdaeVlXTjdYSE4xYlY5N2FUMHhmVjVPU1NoNVgyazlZMTlyS1gxN1RuMGdYRjA9IiwKCSJMYXRleEltZ0Jhc2U2NCIgOiAiaVZCT1J3MEtHZ29BQUFBTlNVaEVVZ0FBQkRZQUFBREVCQU1BQUFDVzZMeCtBQUFBTUZCTVZFWC8vLzhBQUFBQUFBQUFBQUFBQUFBQUFBQUFBQUFBQUFBQUFBQUFBQUFBQUFBQUFBQUFBQUFBQUFBQUFBQUFBQUF2M2FCN0FBQUFEM1JTVGxNQXUrL2R6WmxVRUdhSnF5SjJNa1FmN3A2VEFBQUFDWEJJV1hNQUFBN0VBQUFPeEFHVkt3NGJBQUFmVEVsRVFWUjRBZTFkZll3a3gxWHZ2ZDI5MmR1NTJWbk9Ca3NHWlpZN2g2OEVadTJ6NU9BRTkxcm5FQUVTczBDTWhLMW8xdmtqSUNHMDYzTlFJdWRqMXNFaWlnVGF3NUlSb0loWk8xaEJZTmpWUlVvZ2dHWmpFVkJBMGF5Q2hZUVVNa01pSUNKV1pyMTd0blArS3Q2cjd2cnM2cDd1bWU2Wm5wdnFQNmJyODcycTEyK3FYdjNxZFpmajJDdStCTjVQNExyR3luZU9MOXg1NlE1eWhjWHRmWm9sMEViZElBZStDRFpwek9yR05HdUUxUGVQL1Evb3d3cEwrSHlGa0QvL1h4YXo5eW1YUUFsMDQzdGNCblBrblR4c0E5TXVnYlBYWEhMTWhYQ0dIUEt3RFV5N0JHYXVnNVd4emFTdytDSUwyYnVWUVBuTldVSldtUnhteGZUQ2t1eDlhaVhRT1ZvZzVHWFcvY1pyTEdUdlZnTHROYWRLVHBnY05sZFl5TjZ0QkNwWG5CMUNObnhCMUhldFJLd0VtQVJJMXpsRnlKb2ZkYmRadXIxUHZRUkt4SEhPRXZLbUo0Z0MyWjk2aVZnQk1BbWN4YzJVS3R0U09TMlFEbGJBM3FkV0FqUFhvZXV3cTlLbEVwaC9kV29GWVRzZWtFQVpaNU15SWNzMHg4SWJBUUZOY1VMbkNEcC9ocEEzcUF3c3ZESEZxaERvT3NBYmpsTWd4TVBLTGJ3UkVOQVVKd0M4QVZlVGVIdHNGdDZZWWxVSWROMHpRaHVFN0dLV2hUY0NBcHJlaEJMWndzN1BFNEliS1JiZXVJRTFvZUNDcDA2ZmEwWHVQNFUzcU1HQnE5YzA0WTNUOThoOHhoVyt1ajB1enJuamU3cVBYbUMyRDRGNmJhZndCZ1RyQkJIUk5PR04rdHZ5SUoxWjY0L0NIc05TRE4xNGlSWEcreWxmVTFxRXJEdE9pdkRHWWo0Y3lBcnVlK1R1VG5XNEFzcnhJeC9RcjkvNHlnTTNDYTJSQmRSNXhZc3RFZ0toRk9HTmlqSTh5U3hIRzc1NlFnMnEwVExOSjdmTG9BS3ZHNXRXZkFIMUJxOE5LYis5NmtXS2hNQjRraDY4TVVlMkpTNWpESmJJWFdQa25pdldkRkk1REduUzEydFVONWFsN01xNkg5a2pzR0pKRG04c1ZjbjVpM2ZlZDkrbGkrZko4WllndklmYk5MbTROdm1iV2Jsb3pqZ2JVWWZIdnhyV2dDTG00dVRCcitxR0grd1FlR1VwT2J3QmkxOXhDZDA0NCsvUGNEN2pDNXp4a0p2eE5TQS9uTUV4bU9CeU5PVDZIY2lXNXB5aUIyOUE0Um5RbVFIZ2pkS1REOXhNbGVQazFtZitTZkRzY2JvaWJWd2hWK3J2dU5xUUQ3NWdPS2dXaGRZczJJN256cUdPczhERDhBclQ5UUhoRGJSeHJvc3hBeGdXcWpseVYyL2xZOFdrUFlleFJIZmdTU0hHR1hJVndlWTQ1SG1MWWtGYkllUk14SUREcXdRRHNNYlJ4dTA1N21NWUxEM3lsTFBoYyt6STJ6Sm1odmlrb3N3dnNCQ3U4Q2FlNGk4Zk9EMUMvbkd3Zi9zY2NPeHlraGpZeVpWcllUVTNkckVpcEhGRXF2Q294Tk1QdHFCTlZuaGlTOWlsOElTckVlTU5yeElNbElHaGtsckE5WEIrcmgxcG9NeFBxOGJTa2c0OHFpamc2YXlVdTdQS200aXIzeFVlU3hLQUVVZEZwaGVWcFZBU1VwbVVuYzNUREpkSkQyTVRCYTl4QldvSVZOd1Rac1hldXNpdDZWYUR5SW9PTlpXbEQ1VHRJUDZlbit1MGVHMHZQNDBhVTBzcW9CekxFYnhueFFKVFJpODNpUnlMcUs5bmdWSjVIb1Vzb3lJWXNLU3gzbDNyUGMva0g0NmJleVZLWEFjV1pCc1NrSkY5UmlMUkhWVHhTSzVReXBlNWdXNzBCM0w3cGprY2ladWpZT3Bydm5oNnN0Qk9TNS9oOFBOajNaQ2RNa3pOYU1OSUxDcFpGbW9NYUVobDJhWngwYTdEMDFxTllPNXZ0Mzc4Y2RoZys0NG81d283UkNUMkQ0R1R1cXhpc0pzYnlidy93ZFJMTEZxRGc4dTBEMjd1TE5JRlA4SVNjSWwxNjg3ZzhNWWg1dzJCZHVRU1dpNDVvdkJTSk9Bem9rYmtoRTAvM0x6NHU5alFPUUlmakR3di9jZG5mblNnOXBkQndaU0s3b0IyaTBJazFjaWdsbFNxamNnSnNSMWxQTWk0VVQwTjNpamw3MTlheWR0SWx2RWppU0xmRHplUHFwczRyNm5CRy9PRVRsbUo2V1JZWVVjYUhUTmtNeEdrQzFVWU9LNk1xS2sxRGQ0b1M3anJpSnJRajAwcmJ5dW5mZzNPTXI4RHVoR0ZtNmZKRzFnZHlmUjZhbFRPR2xkNFZ2WlpHVmNqOHNLM0wyNmVYa01EOEVZemY5c1hpOXFHVDNxOW4wUktNTkNyZ0ZSbW5RakFHelZ0Tm51cytoUGR6TGc3aFgrNTQvajJmKzFESDc2RTJLZkVOR1gzdzgzVGt3WENKQXE4b2JtZFBVOHVTRTZLejZrN3RrTTNZNkZDeUIyRS9HQTBJWEJxVTVvWVhmcEd6NlV2dUkxRUhtWFFEVm1hTU1mSWZKZklnK0Rxcys2WGdFSG1RQzQ4YkhpaFN0Nng1WlNla1BlRlREUUgzVVkwMFpyOHREbzhzdFZSZEtPbndSdncrR1cySGZBc0svTmxBbnlSa0ttSlhHalFjS2xHZm96V3Jhc2J3UUY2cnVhMEdDZ3dWUW45Y1BQVWhOSFU0STBaMlZjWnZJbzM0RlZLYmdxMjB2MER0OWxzTlIvbEJRbGQzYk83YmRJRHA3ajV0cFNRVlJDc1h1VlBlNG9yQW5La3pzcGx2c083bzA0NFE3WUpYRis5VWVpTDFUNHdmVDEvNitvaCt6NVVkWGdNMGo3YVVLUWlLd09iSTdsQVdmSGU2S0JES293V1cxNlJQWFhDa2V0aCtHUGZEYnVrN1dKUnFlSWpzTVdxWnYrS0luNm9QUkpSQk5qbU5XRkV1SGtBM21ncE9GUGxDc2lueHpXaXFnd3F1dWdvbkF1Nlpyb085TUs0V2VndjAzR3B0QkhNbDFJMlI0WUVTa3p6R3h3UmJoNkFOM3JTS1U1T2lZNzFkVGFud0VRWDlaSVo2bG5ZdFJ5VU5KRDFocU1XVk5vUDVrc3BIYmxSVXZxMEJqc2dzZXh4OHdDOHNTTXpuYWR3Qmg4dEFJTlNiQlA5MFR3TlRUWmZKMTI5ckNPTzlvQnh5WHMvNzIrKzhrdVhmaVpRRUJKYStkdi9NelZ6WkduNGo1WmZiYytHY1JtNEtKU2I4dU12NDd0Uk1CejRyMGpCUEhla0ZCNG0waUZremF2ZjhGV08ydDlHNVN1ekJjMHdERytrdWpWNGJJYWhPTjB1d245V2hUcnJzdG5YUVZXQTVZU3ZFUUJ2c0FhVmFyY00yUkNYR3hrTDVMaUx4QW8zVlRrcmxYZzVmejRsYWdOSEhSc0pidDdVVFlnOStjV2w1anAwR2pSaTErdDdTOENpcldIL3lUQ2w4RmNMUHI3dnl4WStvcnZtQjVXYjFRMUZIUERWUHhnM0ZQeGF5MDhsQ29PVE9vb3J1dkZmK05CZ2FPbDZ2SFpFZStyYWNKTzRNYUJ4UWJzV2RPT0tpVkpaQWVSTUphWXRyUTY2c1pweHA0SEZrY0tpSW84Yk5HZVAvOEgzaEcxU0dYYmwwRlkvTXVPMUFVeWJydElhUDNLS044R1VPNDFwaUp0bi9OWnlBTjV3YXBxdU9BNThuY09YUGwrdzRHQ3lQdHdqcVpxbUQyMHpoM093dXNGRjRRZW8zYTRucGhzUHdCdEIzWUNwelo5MVpIaWorSnZETlFTUHd6NElrSmdMc1RuaFh4SW9PK1VKTUw5blBHNEU0STJnYnNEQzFaL1krc0ViU1o0V0t1VitvRUtaRDFGcWxoMDNWSGxBREQ3aXRSWklURFdoREk5SUpSaXdONkRJRmE5SW12QUdqQVI4bVNJYTBKT0JONUVNU3lYKzhTb3BkYXFEOElyclZyWUM2T2p3Qm15SGkrKzlVTjZiZkhFaXdSdER0NnBsL09SZFUyZnU4N0c2RVJENFpUYlRCM0xTU21nSFZwSUIzYWp3UHpnOHo0TzBHUGVJYWFGVFlkT1h4c2JpRzVwQUhKajd0d05wNlNaVXVLSEo2Q3E0S0NZS20wZU1JS3p3NEhlZ3BlSXFsQlJ6Nk5EcGxvZEZVM1NDRXg5ZnpOb1N4UWV2TDFtYjJwUVBDd3Iyd2JtNmJwdm9FaTZGdVc5OE4rQy9BUVBXa1Y0ZHRuMUQ5dW9idzZLd0FWYVRudER1YjRuRzI5WW8xTHBtV2VCS2Nsbk4ydVNxNEtYRHF6TE1BSEg3L0h1VCtHK0FucTJxakNFR3ZNejJsZDJIMVdTMUZNTVNqYmV0OGEwd093SGZrVHBRMmVxdUVyQTRXZkZLQUtEdG85eEw1MjdUYXRFU1NmdzNtZ0dsQkJMTVYvWC8zSi96V0xKZnhhbUVKVTd6L2FwcFJ0WUVFbXRiNDZHQUFqQXFzRWpXZDJ3YUdzUUFpODFkcnpnSHdRcVZhN1dUZlVaRHVqOE41TXhYd0g4RDVoU2ZyRlRmOTBkOG50eGVYWk9TNFlBSGJhSlRNcWN4NHNhd1JQdHZhM3prMjc4TWordkFMTUF5WkdrNXFyOG8zWVgxSy9POStrZGVCWCsrTmExZXdpallvdXVCS2gwNm41MDlQbkJhNmo2YzlSZFZaVFVUeHhMdHU2MEJVd0s1TzFRM09nRjRBMTQ0VU44SEFQWFo5aG9HSThneURZRVQ2YnhtbGFoTmp4RnJxYnJSMmNZNmJXcmFWRDRMaHlHcmphZ2JETmNZVEc3WUlrM2RTalQxdE8rMnh1TDV1NzhLRnVlQnFUSStER1pDOFB3WkRtZDRTYUFiRzE2bzRaUEJEK3pQa091OHhrQUJGVWNyVnJlUkNuME41WU13Wkd4cU9HZ1k3akVRNjhtdmxDSW1HcTRibFNES29LOFY0Q0YyUFdtQ0loMWlhUFkxbkdtRzNPaUJDV3JWSTR1L2w3MWhvZ28yU05IdG9wS296bWhWd3dRa2FrOWRxQlhERW8wcGxIRGRJRUdVQVFwVERXQzBZVGR1ZzRaeGhVb0RPekN6dEV5b0pxc1M1dzU3dWtlOFhNRzlDOE9RdHUxOERmMm42MnJuWVlXMGdRWHNSU1ZRY05NVFI2aHU0S0p6VFJjNHR5KzhETmd3UGFBaFdOTjRmMlozQXc4NWg4RmpxR3RQV25wODB6dXdEL1o1OTVlT1VUTWZQdW5LeEtFRCszSThUamdYNTl0ZTNZN1QxS1JsaHA3UUpZYWh1b0dHNnJwVWtBWXI2dUlTS2kvVDlLWnZteFJ3LzdRYXh4alNLU3Z4eTJMYU9Pc1RXd1JUWitlZFNpa3ZBczdHaHRUb3BGeWNiNXZOOGJheExORm82ZkRjTU4wb2dBVVJmTVpOaG5YNTlmMU5lNFRKNkE1SThWMzB0WVFOVG42d0FJeFpQb2tsMTdkclQ1RlhIMzF4eTBCdU1UbGtuby96YlRNNTN2WTBTZkZjVktOdXZQRGtVelY0M0lUYys4eW5sUUc3cDAwWFYrbURLZXhka0N3RUdIQU1qekJaRXNPekZtclhmUDR0Y3NKY1JWUlNwNUpiTjVYc1gvdFMyMmlPWlhHOGJVZDdRR2JPTVZOTnVnSG1uYmgyWlVKbERib29WY2xmT3NVblRxNUtZMHdhZTE5dy9PaGZ3UWowSlhKdHcyZS9BKyszL2RHaDNCWS8zT0ZiT29aTVkxSmV6cmZONEhoYldCTjBqWDFXRWtPMk5aUXlHREhxQmh3TWUrSGlmZmRkdkFNT2h0MlFxd1FHOEVjSmZOYUpITFNZVVFxRmR5UkRVcTZiS0F5ejFBbDh6MGw4VGF5TzJucjh2aUFSZmRQeEhCWVUxNFYzLzdwZXh6L2ZGaXlZQzNqNkxYUlNqQ09sS2laZXVrTmVST3YxVTR1bmY3enRISGs5b25XbFoybG02TGFHWHRXa0czb1pFWWN0UGhHaG9iODlSMjcvSk9pRFdOeldOSnRFcXhBenV2UmU5K1RudnlvS3UyVDU4eFdEZGV4VVlHMHJYY3FZNTZuSU82UnNDTEx6YmN0Q2daaWpBV2I2Rjl0ZlZ1dW1HMHYvZU51NnVsYlFtanZqS1U3c2JZMWt1Z0Zya0s3R2tFYUYveGNDRVZkTVJZWkxnMGQrNEJSMDJBdG9Rc2FXUXZwVEQzeGZGWi92OTkrUDE1OWgyUHMyRkN2RnpyZGRlUElwV3BEYzlzdzJ5M09LZitDbHZYdURKMlVZY0tQKzVRUHdYZEFnWTQxRXkxUDQyTnNhQ1hXamFWWk04Wm9LL3ZOODgxRnIyVkJSMk9jRll3TUEwdzJOekZrRENBdkZDUHUyZi9GeGlOd2lWWkxQdDZWdkI0cEJnNVpDNy9xM1o5QURxUWs4MkJLakxVOGJKdEFoYjR1cXZyZU11ZksyeG5QUVdmMFNWa1JDM1doSWlLVm9CdCtoaHlUMXUwK2l6SEFoZU54SWdBUlVjMVpGU1NrWDFmUGsvV0M2YkFudXlpNXhFd1N6Sy9Jd0JDQ2JPczZvMmFuR1VqN2V0bzhsdXVUTnZ2SzJocXNyQnNhcEJtRS9FK3FHY3BSTjRUOTlTUUVzeWduMmNDbHoyb1JTRFNOVy81TnpOWVJxUy9kSWxGcVlvbDBJMiszek5Qd3ExRjA4cHA1djI0Q1NLeUlQUS9QRUNLT29oZEtLcFh1OGJiUWw2bHoyWmw5NVcrUHhpOEhyOWk3clhVTGRLTW9iNUhYeUhvOU1SekpGNlg0cDZtYXFWOE16d0d1b2c0dGlXWUc3SzkwQW8xUHEreTJid3VNWjdSTjVJeEQ5bDk1UTY3ZUNhTEJhSU0xWXVzZmJSbHVpVGlYcHRrWkMzWUJuY2NpRUEzOVBYODZTalFpMjRUcWNGTHJLQ3FWMDMvUWVJZDF6UFhVa2lCWUV1aTRTVytyN0xjcjdlZXI1dG1od3lMb0NOR3BET2hpSVpzUUlwWHE4N1lMOHZ3MHk5OTFxRW14ckpOV05ocGc5NFAvb2JaOEREV2I2NGNjZlFIbjJ0b050R3lxbDZkazVGRWJwN1FwU1ovUy9QV2J0cU8rM29QbkJxM1RVWVFHeVZCUjNQb3RWbG1pdkZrcjFlTnVlZUFvYUd4cXRleUpNc0syUlZEZWtoN0hITmwvNVZqMjA0UXdpSUZRM1RlMGJPSTFPSm1pTGJqaE9CWlNQWFEzeDFGa1NlbmdveURFT0RueW8wYzYzaGFMcTBxYzl5bUhEY1Z3ZEx4SzlTQm9DdTBvU1RLQTJUSis3TERIbXRrWlMzWERjVnhtSEduczdwUzJOeTJkeExKbjVIaXVUMXQzSFhWM29ma2wrL2JXcG9SdVVYMVUxTUtHTEhQblV6N2Z0UWQ2eTFNalRRb0JTYW5iQk5zQTJLVjJ6a1J0TEpWZjZFOFRjMWtpc0d6MXUvQUczZGV3WGtOamwvU3VoQWRCZTQvRjBBckF4MjBWS1RmaVR6MHFtYU5Fa0QwRGZsT2VObmloTVdmWHpiY0ZzVmZaak90NHNtVTZyWTFCcDZNdWtHSFZDaXV5cHM2VldxZ2tkNVVreHR6VVM2OFk4NzgwZWVSZmw1bTNHTXNhVlkyZGV4aE5ZK2xCM0FOUm8vY3V3WWdWWWoxOEtXTUZTQWFGUS9vMDRwN3p1WnphMGpSTEV5RmtlRkNsVXBkVXVvNWZsWGNFRWhtSkVCK3hRQ3ArQWZ2SUJIOTZYWFFrdEtXVWsxZzNIWlliOXBzY0E5a3lscCtVOFF1NWxTMXVKelpCQmRvWmcwVDE1bXJGSGtqdW1id2tndkhFb01VUmJsRDEvL1h4YkhHT2tPV3IyZUYrcU9JSmdlc2ZiUmxtaWhTZWdtM3hlamIydGtWdzNXa3p3Y3g1STFDUS9wUWp4UytkL1FJbW5FU25VZGoweUMrZCt1Q3NJRmtSL1JTSWdzOUx3Q2Vtb0t3d1lkeVZRakZZQm8wbEtxbWhnaDBRMW82RE1mUmdXVVpibzE3R1RSSXdWY2JjMWt1dkdhWVl5RnR6WDk1MVNrN3kwTlV5bmhxazdvOHdkakZLTHJaLzhCTlFWSDRzTG5tKzdBNWw4Mkpzbkc0eklxTzRWd1gwb2xtR1dhT0hmdit4cGhtOGNJaE94cmZGUUVCYTlPREF1aXFUYnpGNzdiWElNUGhadkhadHFPSFY1ZnNHbTBRc2VONXRDYUJ4MGhWa1piRzd5UzhLdERKa3JMTnBXNnJIVVRPOXBIVzliSVQvK3gvcDEvMU0zWDRMdXNhdkxPaUsyTlZ5V0o5K1hXYm5rNHdaQUdMdCs3YjhINTQwL1paUkdmMmQreGhyblBRMEhCMTFoNDBzNU1BbmhoUE9tVCtCMHBLV3ZjVWtwMmpLQmQ4bHBvMDNkNXhKSWl0aldlTTVRNTNpYnNSOUFONXptZFZaN3ZQZE5ZWG5MRFhFbHFBdlRheUFBUHo5NHZpMHVjQm1aanJmaElOUEtQSnpTOGJhYmhvZXNKZkV4TnZhMnhpQzZjZGJiN00xY2JuMFlsTXgvYytpNkFtL2dVb1FwY3pPNGExdUZiSTlSc2JyYWgyTUcyZWtjYjR0OTduZHhNenYydHNZZ3V1RnNjajRaU0NzMnlZYlpPa0E0NDBBaWdwNCs3S0hyNTl0Q3NTWmtiOVBpajVnV3hCS2h4TUdQZnFaNjRZZjJvNnNCR0JOZElGWXUraUgwdTVnTTRtOXJ3Smg2RUl1OVhLajRvQndiVi9oUnM5aFJGN3BTbXhvUVp5VkpjQ0hTZ3V3MVdyeVdzc1kvQnRCSmxiekllRXROa29MdzN6eVVvcU1JeHQ3V0FHQm9keFFOR2gyUFdYallNcmU2UU16aGp4QjRFTGlEVDFlNGk0cEd5UlFHQzMrQ25IelNjZjZqeWl6ZEVDcHMxQXJKemlBNTNyYkdoejd5alNhWVlyLzFoUTlsMElSeGtXd3cxd0d2QVRqRmJQdHRZZEM3M0RSRTJPbmsxR1I3TG5MdTRPSG5pV2Z3endmVlVTSHFqdjYvR1dkYkEyMTAvenBRMmp2UkVURFptZW1KL2VnSlVKUi9NMHp1SDVweGlKb3ZwQVJDK2JURmVGeGZrOWtGd25SQkdVak5OQ0hPdGdhOGJYTCs0cDJYTHA2dkRtQnpaTnI2WVlqWEJXQUJaR0NvT080eWNnSVFaQ2x3M3dQbGdKbW14MWF5VXRZUXdicnZ0MUI4MnB1eFFrbjVMamVoK1Zsa1pMR3RrVVU3VTZmcHl2REdFc1RXT1F2OWUyVTBBOFlaS0ZMMERWSmVWZ3NVdmhINmZkUjlyU2hHd1pQbUNrMitLZzFiaG5MNGVTUnE3YWg1Q2JtcGxXMHNUQUk0UjZ5eHpBK0RhdHpESXZqVkdNT3lGN2RianB6TGZmd0tMa09wa010QUUvQTJIMGVyOWRNTjlscTRhQ1dFRW5KVDZ0cElxQVRROW56dzcvRDZoMisvRjhKdmtVb2FQMFdLYTk2WG5WcmtXei9VYkFsUkRhWUZFaDk4eWNyem9FWGd6VEF1U0dVNzNPOUlTZ1FqS2V3YUEzWXJOV3l5Zy9pb3hYWHlvTndibzc4VElBemt4YjRMMk1XcUlLcUZwSUdKTWR0aFFBcWErNnVZV3Z5OUoyKytlTWp5cFh0THNaejlqR1RjSkdvMkdDVUJoRGY4Ni9qZVg5MVNpamFORzFzdUZOOWpEaDVLK1VFam9HNytYalhPY0ZRaldoQXdybWJ0OGJhRFNqbDV2UVk4ZzdCYWRlUDQzc2JIZGlXc3ppRHBvSjlNMTNaOHo2ZUh3WnZCMkM1N3hNY2dFaDZzenFibTJTTlRDWnovUWpNYjhOVFNYY0RDbExMaTh5MThoeldnd2NZU2x1RGRyVzZvOHNneVZ0YzhlMlJlWnQxQTFIeE5MalowdUdyYXBHcVlEQXQwTHBMOFZZZm1iQWxFU2NEVlBIdmtzdjZuNitRa0NPdSt4MXAyOGlnNkw2dUdEdExvY1I4aWhXSUtSeEdXZ1orOUlpVGdDeHlOdnlORitGSWtlTDR0WmdMQUlYeWlwTklEQjRFZ2M1dVVhRFRON2JLNkVmRlFVOHJ5bndMQ0c4dlNFMUdDWnQxb3BXMXVkSXpUR3YwK2hOSWNHZ0c3TlppWUxNV09HMzEweUJjbndoc0hZYUkxNndaWWp1bHV3VGFOZUZmSVdzaU9HMzBlYkFyWnZqNGd2SEVZcGh0bWUyUFArQ2pEYU1SSWQ4VXlSWlFHRkt3cllpSmtqekFWc3NnNDFBRGRDR1ZoWHFkVVRZOHlsRWIvRE1USmR3UEZZRU00YUo5Q0thc2JBVkZsbGJBWkFXL0FkdndyUWI3bVJ4a3NGenNGY2ZMdFFHbDIzcHllWWZFTlhTS1p4ZXRHTzlCblo4UkYwZkZyTzgzMm9Ea2NuTmFNL2dIQXRtemFxMHV6T1pZV2s0QWJBVzg0VFJQRWdOYnJQcXNlZm8vdnY0SHdScEJPaDhQb2FsN0RpTW5HNTZaU3M3RndDVVRDRzNDY0Y5dm1rQ2lBOVJvRDNramdVUUhLWm9BNjI2YjVESnBoM0lkTndFM3FpUTFHU2lBUzNuQ012aEtOV1BCR0R3YURrRXYzcUFDclUwK0NObGU4dmZxbHoxeTdvdlRBNkZPU2dKdEN6RVlpSkJBSmJ6akdMUTJ3WG1QQUd3azhLbUJPTVd6ZGViNkpwZHJKT1JVek5mcDlKZUFXSVF5YnBVZ2dFdDRBdTQrL0ZDcHExZE9HTjJEc0NySUJsNDRONE5sK08zaW1IZ2ptSWY2aWNnRWJUa2tDRFJqM3cwbnA1OXZTa203SzhBWitGa2ZXalJJZGxXQXdBWGhqNXRVdE1Jalg1QmJXemRzc2NoRWJUa1VDa2ZBR2VIOEhyVTYwWHBkVDRjMkp3SXVPUE93NFY2bHU0SGx6VHFGMmdCOWdYWlZ5bVIwaUo5bHdKaEpvUnNFYmp2Zm5WUm1qOVhxZ0pnMGJxOHZybEVKMURlbkJlWE9PODdrM3FVZUFvb3IyZU50aHhSMjNQa3dRYjRTWE5iMllqTmJyWVhpVlFYSmE4cnoyaVBkeVF3c00zbEsxUzgvNWtObkJzTFV4Q0E5Yko2a0VjSUk0aXFoa1FFRHg5WlNJR29Oa2diTlFsOVZiOHI5S3VRT3VxcjJmaE5SQ1JmRkxCM1hkWjJYdFBVc0pJQ1M1R3NHZ0V0d0U2eGdkY1NKbzlNK0NjMHlXV2FtMmIzckFhNjhMSndZdEdPUjRXMGJiM3BOSUFFelJ5QSsrTjdtUEw2TmFkSTBvSnNzZTdFNC90a2FyZm9zNXNGZkpaL2R1TVZBTG5JNW9LR09UaHBYQWg1Lzhpd3FvQmlHM1B2UHByUkJpMnZtMm43ci9LUmRybk56NmEvOGNVbU9nWkxCdnU3VGk0K1FYUEFLd3JuV3ZtMmdOY0x5dGlZeE5pNVJBSForeWYyMkhsQ3dyR3lyU055YVU5SkRLQ1pLL1NWNDlkSndYS3VSbi9VcTQyZnZUdjIrZ2tQeDRXd01SbTlSSEFtM3ZVRnY4WkVUb2U4L3FDQTUySUh4ajRqNzZrWW1VdjJQZUp1UmlsUnovTldzenJvYmdVNnlnTU5yVlZwRXdMZGRHUnllQjRQbTJXZkgrNzB2a3ptZUZLc0I1YzhXSFZMelU0MXhKMTNja3ErN0VvRHRYcGZwLzB1VmxDeTQ5bmZuaStjajFBUzgrN2tESStiYVpONnVCWDNlQVE3aVhOVTZ3Nk43U2tpWTEycUdxSWE4VHhaeDlOQW1kYWdZWHNTTnB0bmZlWEQxZzFwaU90eDFKZzlKbmN2YkpCMjVDOVFEczE3OEtYNllKNU5velhaYVU1M3NqRWhyTHJ1WGVqbHJ3blhuVDhiYlp0U0p6eW1CbUtYdEp6aGNoNFgyWnMwMkhRWHBuMlNScmowdG5rem42dnR1L2RVWGQxbzFsaXRaQkZWU2N0MElRREo2SVN6bmZkblF0QnJQaUFMak4wVC9WWGxjd3JndDBYU1JPYnNqOUZkQ05kYm45bTZxcXlGbTVDOWZUM2xpTDFVTUF3dzZoNENucTJGRVZWWXpIMjRyc1NRc1Z5QWRBTnhURHMyZjZHbHBPKzlVSUxCVkcwVkQvbzdkbFhLMHNTUTZEMG9tcW8yaEcxanhPa3kxWXlGSi9GY1pxNXpVV3l2OTlQRS9EbTB6QUp4SDgzR2NrSjRMR21KWk5HVDJuK1JQd2FwT2RWK0JNK0xXTWVHVkIxcFgrdGxuUU45S2tBNGJqMEZWSloxVVVhZDR3NkFidDAreEw0SzZ0dXNPNEI2SzN1UStKODIxSDJGVC91eXhuY054d3U1eXg4WGhibmp0NWdjYkw5RU0zdTZMbGhiR1lkNEovc3BBNDN6Wlp2YUZLTnowRHJWQzk1c3hJMjdIRzQyMkhZalRleXB1dk9JaUZTaThkbjA3YmJ5cmJEcnF5RTNpMnJEajF1dS9HOFRseWQxVmE0aG1QdCtXVkppOVFoK25TSlVUUy9ublpxenIvSFdxTllaajdJRE55SGp2L0ZpRWg4L0cySW4vaVFpN28vWTd5Q3Vuc0JDMWhRZHo4Zk51eGk5NTh2TzNZbXpWd0F3cGt3enRVRlc3KzFaQVdaU3d0ejNkK3Z1MjRHMWtmdyt5V1paOEIzcUIrOU5JK3dPWlJsZ3pUcHkzT3QwMmZkaEtLSWNmYkppR1JyN0puOFBNQitLa2JNVmpVbC9QVnhMNnRhVXJHVXQvQzJSVUlPZDQyTzRaWlU1Nmo0MkJGZG1HYUtIZ0Q1Wk9QODIxRGpyZk4rZ0ZtU0IvZ0RiZzJZZUNBdVlWZWhjbmJTc3pGK2JhTnlUTGgvYWNkZGV0UllBTmZCanZ3aTAwWXZJR3R6c1g1dG8vdSt3SzhZVzdOVmV5Sy9QN1l2UHF0a1J1bXA3WWpTU1ZRVzhjYStONHA4d3VjellkbGw3UWp0bnpxRWtCNEE2NDk0UmZZWUVwQ00relAxRXBneVRkQk96QncrUFBscE1FYlUvdnNzdTQ0aFRlQUNaNUhjOFZqTmxIZUcxbkxaNXJwZS9BR250Qk55SW9uQ05mWGtXa1dpKzA3U0tETW5BRzVYK0FFd2h2MlNXWWlnUjV6RFcweXY4QUpoRGN5a1l3bDJsenhaZENDU2VVUXd4YmU4Q1V5OWJmYXJpK0NHZEFOR3Jid3h0UXJoUzhBL2tVQTdoZG80UTJyRzFRQ1N3elVvSDZCZExQSXdodFdONmdFem9qdityWjl2MEFMYjFqZG9CS1lZejZ4RG4xSlpRTVNMYnhoZFlOS2dNTWIzQy9Rd2h0V05Ud0pjSGpEY2VCRGF2Q3BYZkRhdHJLeEVrQUpjSGdEd2pYcUYyamhEYXNabmdRNHZBSFJUUmc0dGh3TGIxamQ4Q1RBNFEySWVuNkJGdDZ3dWtFbElNRWJqZ1BmRzRIdlJscDR3K29HbFlBRWJ6Qy9RQXR2V04yZ0VwRGdEWWp2b1YrZ2hUZXNibEFKU1BBR3hIc3dxWHhoOGw1T3NjOHlFd2wwbVBjR3BZN25iZjZoaFRjeWtmVGtFVzJ2eUcxR3Y4QzMycGRUWkpGTWNiaXlxM1FlZEVQK1JvdVNaeU5USmdFWjNvQ3UxMEUzN01zcFU2WURJZDB0Q2U4TldxSUZ1bkVVVXRZbVQ1Y0VGSGdEdW81K2dXdlRKUUxiMnhBSnpHb2ZmWU92ZExNWG1FSnEyT1Jwa1VCSGZ5dTZ5czR6bkJZSjJINkdTYUNtZjd1c25mcVJ6R0dzYlhxK0pmQXdPZDVTVzlpZ1o4V29hVFkyaFJMNEtNd2d2NmoyZTlIQ0c2cEFwakpXL0pOellIZ1NjdHV6KzFML1N4YmVrS1F4cmNGRnFobjRzeTZMb0diaERWa2MweGsrUS9BWTJJdDNWSSs3c2dDK3BtaUtuRFB5OFA4RFVMOEFNUUZsd1JVQUFBQUFTVVZPUks1Q1lJST0iCn0K"/>
    </extobj>
    <extobj name="334E55B0-647D-440b-865C-3EC943EB4CBC-31">
      <extobjdata type="334E55B0-647D-440b-865C-3EC943EB4CBC" data="ewoJIkltZ1NldHRpbmdKc29uIiA6ICJ7XCJkcGlcIjpcIjYwMFwiLFwiZm9ybWF0XCI6XCJQTkdcIixcInRyYW5zcGFyZW50XCI6dHJ1ZSxcImF1dG9cIjpmYWxzZX0iLAoJIkxhdGV4IiA6ICJYRnNnVUNoWVhuc29haWw5UFdGZmUycHNmWHhaUFdOZmF5azlYR1p5WVdON1hITjFiVjk3YVQweGZWNU9TU2g0WG5zb2FpbDlYMms5WVY5N2FteDlMSGxmYVQxalgyc3BmWHRjYzNWdFgzdHBQVEY5WGs1SktIbGZhVDFqWDJzcGZTQmNYUT09IiwKCSJMYXRleEltZ0Jhc2U2NCIgOiAiaVZCT1J3MEtHZ29BQUFBTlNVaEVVZ0FBQjBFQUFBRHpCQU1BQUFBQzRIT0xBQUFBTUZCTVZFWC8vLzhBQUFBQUFBQUFBQUFBQUFBQUFBQUFBQUFBQUFBQUFBQUFBQUFBQUFBQUFBQUFBQUFBQUFBQUFBQUFBQUF2M2FCN0FBQUFEM1JTVGxNQXUrL2R6WmxVRUdhSnF5SjJNa1FmN3A2VEFBQUFDWEJJV1hNQUFBN0VBQUFPeEFHVkt3NGJBQUFnQUVsRVFWUjRBZTE5ZlpBa1NYVmZ6V2ZQZHc5MzJNaElRZS90Z1FDZFJDKzc1MEFDNjJwZ1YxSmdPZHhyQnhnTGJQY0FFYkpEbG1QbWRpR1EwYUVleEZtRUhKSjdSY1RaVm9UQ1BSeENPQ1JNVHh4Q0ZyYWxIZ2hzaGF4UTlCZ1Jqc0NXNmRZaHNDd3BydmRtVm1Kdjd5RDl5NnpLejhxcXJ1NnVydTZaeWZ5akt6OWZ2bnhkTC9QbGV5K3pQTThGUjRGY0tWREl0VGZYbWFPQW84QmdGSGg2MzFMLzZvRWwwMlU1Q2pnSzVFNkJwV01iTS9hK2xUc2lya05IQVVjQkN3V3FEMWt5dlExeWFNdDJlWTRDamdMNVVtREZ1b1I2WHUrNWZQRnd2VGtLT0FyWUtGRDlwcDc3b1ZjSDZTV3lweGU0bEtQQWVhWEF1d2pDSFQ3Nnp2R0REMSs5VEc3eDlIaWZhd1lqcmhIU0RYcXN1cDNvZUVudm9KOGFDclFwaDRwOTN3NUw1Y1doTzgvcVpKb2xuR1hueUpGZTVGS09BdWVWQWgvNE9yanlBaC85YjVRSStmZi9sNmZHK3l5VVg2bDNVQ1FrVk8ydWswdDZrVXM1Q3B4YkNxeURRKytLMGMrVE40ajRtQ01yZk1Yay9TeVF2K1RSNmdzODVwNk9BdWVjQW10M2ZISXNhTENjbjN5NWN5SjZEU05mMytVNU5iNmE4Z3ozZEJRNHJ4U1llUTY3enowKytoVmpiOGp6eC9Bc2l4VXpDbnlaYkVZelhZNmp3SG1rUVBGYmMwUnUrK2Frd0R0bVlpekpUcU05RlloaGlJbFdjVG1PQXVlREFwM2JTMFJ1QUd2UDV6WHFPYUZCdHZYWXpHOHR0M1h2OGh3RnBvWUM3UzJ2VE1TV2NPZENYb2p0RUxIcnRIVFpjeHRSQzFWYzFubWtRT21XVnlka094eDZkVDh2R2xRU1Y4bFpjajB2UkZ3L2pnSlRUUUg0OGNCVllDdkUwZC9MQ2RtQ1l1S3hkTGtnYmJTV1VwZmxLSEJ1S0xCT1BBL3VkcUdiWFNFMzRYS05KTzU0RnpsRzUrYVBjQU4xRkxCU1lJMDY1WmE1YSs2aXRJeGFhMmVYT1crb2NoOTcwOHZmcGtBdmtMOVFVaTdxS0hCdUtUQkRUM3ExdWMvNndyMjhDRkhVTjVwcjVJR0t0TW9DaVVwdWMwVmVJM2I5T0FvTVE0RWlsVy9oRVJ0NENPUm5EdTNweHBiU2E3eGxUYkN0SnFwNmh4bXBhK01vY0JvcDBMa05ySmRKNkNHUW56bTB6VSthTWFMTlA3dnJyU3JPaDNSWjc1NUdjanFjSFFVeXBnRE1vWjVYSUNTd2ZlUm5EaTFwT3FrbWxuQWdjU0FIdDVQWEdUalpwWXM1Q2t3aEJXQU9SV2lRd0dNK1AzT29EeDJ5Q0JzbnV4N1dVSFhaYkpGOVVld2lqZ0xubHdJQlY5Ukl3QkM1bVVNOTZjWUUydCtnWHJpTDJocGFGQ2JhOC92ZnVKR2ZRUXJjeEduUFBrRlRrcTRIQ3BrRndzeVRXWnBERng5SkltOUI0OURHUHVvQ0I2VkYwYmtzZ0JwUDdTa2tjZEd6UUFHY0pPc2J1c3BBbVRtVTdRSHZJVGRMYzZqOXBrM2U5VHEzd0xLTU10MkF6bWxaUlhLYjF6M0h6N2xFMThoelRKalRPL1JlWC80a21pR1NtVU14M0NvVE1UTTBoNjRrSHdWZkQxVlRBYVYvaGo1cWhKcG1lWmdsMytEUmMvd3MrRDkwamtkL0pvYytBdzQ5L3RGSStMa25QdW9MM2xVWHA5blEzYS9GR0RkRGMyZ3BCQnhENVExQzEyd3Q3R2oyMERuSG9aUTZUMUVkbWd0bmlBS0ZNaGp4MERxZzMvNWN5S1BxM1FhZGNLVmFJWlFqc2pPSHptc09RbEY4RnFNY1d0WGsydmxrdjkwb3hMT1pzMDVlZHpZSGRuNUhSY1hjdVBzSjFyL0FlRlRkMjdRdkJhU0NxUU9Pc0lPYlF6Zks1T0tWaDY5ZHUzcmxJamxXcHZ1bUtyRmEvZzNMR3VwcjJsdTNoZ1pVMnhHWEdWdW82TEpPSVFXZ0VkWFVwUG9RUHNOWVZPR2swdld3UXBOQXExdmQxNnYzVDlIdVJKQncrOTR6dEtIdFEyay9jRmc0VlBxYjFWWlVwZUNjUlpmSi9qa2I4WmtmcmcrR2lmOVRsMmp4b1NSQ2VUdU1kd2ljZUFZM2g2NC84ZllYQXlKbWhaZCsvTDlKc0wxK1hyVzZwb2cyaERuMFNBTEFtZFhiU3VvY1IzMTNNZWtaKy9kYllCZDFwMmtNRDJkQmxYTmZxNEtUb0dMNnhwRG0wQnNBK1p4Y1A5RmhvWHpYNk5aTUZqVFRDaTNGVGxpdDVPeWhJVFZhMnNTbGtzakZUeWNGY0MrWTVweGpqdUxYMVgzcWtyaWdDQmRiUHpla09SUzhaYXphODlxVzBzU0FwU09pK0t3dTl4YVZlY1FLNEx4a3JqbENuTFcvR2p2S1JBYXBLbmJIRlhsT3VrVEk4cjJoYURHUERydGF5N3JxQTYrVmlJVG1sMHR6VzBRVDUxb0cwNHVHNXk1UzdxTjBPM2NFT2ZVRHhxMURDZzlHaDdPbW5QS2FsZkl3bE1CZjZDZWJSb0hSbkNJNjFFclNYSkJRRXZKMTJMU3VxNkNOODZNYS9QT1ZxRHN4OTR6OTRmUkRMTWFhcG85UU9YclprbzQ3V0FuTHorc1ZVNmJBMjZvQmgyNHBKZGc0R0EzenZXdnFxcUY2NGhEaW9KN0YvTGxFaWVnc2p2ak1qNmtORGpVK0s2YU5lVVVLa1BWTG9tUURyUzZJMUNDUkJ0RUZWSytqT1JiYVFVWFd5TEwrSVFoM3h3S24yMktTNG85WGNzL1RSQUhxK2FjdmFnYjJ2bGppbXRkbFVjWFU5OGlpNUJnYWZsT3JFWkZndGRJZ1VaUFRCTXVBeThTaFdzM1hqdUNvSmVjdTdraHgxdjd5Qk0rL1lLZ2RzZDlVZmZOMmlKb2FnQ2lZRURUYjVYcWFlL3JNdS82Z2dqNVMrMHdEUTYxL2h1TnRmZTQ2d3lNOU4wUHJnV2YwVlUwZitnTDNKRnRTTjN2NHdOS0JYaTlkaW9ySG0yclZtY1RPdzVwcnhsN1ZNSWR1YUc3MEt2VHpGNjhOdWZzNGY1UTZOU05POXZ5akRuWWhLMnFid1VWRnh6dklVSEVObVQ3SjE5Slk4RmFKV01oWlo0WTUxTjA1TC8rQ0ZiY1JsY1E0SXpFZlRMT2ZNSmJtTFZyNFU0L0RYZjdQWkRYL25vd1BFS1BtMENPMWZqdlZKV0RHZDFzTWM2ajdib3VrNkViRS8wcVd1ZGpwcEVBTFRDTXRuZEV4L09ZMjhpaG5JVWdMUzExZjFhTE43RGxGQU5GS2ZMNUVhN2xtb3E0YlJBMXphQ2NWREJQbUdVMFB1ZjA0bzlRNEU4UHE1L25IQmpsUEhuejQ2a1ZGSXAxSk10SEUwd1c3WGsxenJGOXdFdHR1VmhlTm0vcG1xNnFCakFWeVBncEtxWVNTODBHTHN6TEtKdGExclp3RzB6RE1vUXVKSGswQ0tjUGZWTCtjcGVBVVJZSlFIcjRlZVVsSnVlaFpvQUE3YnBMVFFDcUc0cmlZa3J2S3FoeU9zMmRkQmQrMTNPWVhwZE9wamJiU0tNZW5GbnVIbUkwQ2ZUMy9iSTJHek1OeWZWdHQydE9UYXBFVzN3blAxYnliS3FobTlMTXVzN3J1U1d0My9oSnpocy9XK2FQQUdSeHhHM3d6M0xaeVVHSkV6S0dObE92ZlRPQWdnZFZ6ejRPam9IYnpXRU9ldVJrVW56TllmMFhmNkovQkVaN0RJVkZGYlQ3S2xvZzV0QkxSYTN6Mi9wTnZZLy9CWi8yVFh4Ri9SaUdZUW9EcG9lZjVtaXZ2YW9ZYnJ4KzdmT2RUb3M4aEloOHNmMWQzaUdZcG14VCsrK1hqMS81ZW44cFEvUFdwNFlwUEhRWDZldjVsTnFLSU9aU1FiUjM0LzhDcEdTYW5MWlBqSUJLVTE1bjl0VWh0Q2N2NmRES1RtWkJiK0R3NTlzbExZUHpkMVpGS20vb1NlWkJJTy9Ibk01NzFsa3FFWENiazI1T3h3WjVGTXpnbjEzYWxwNE1DTzFoRWt6ei9NaHNGT0V5YjRTSDE2cS9URXZuZWcwS1ZPZ2FXWHJYci9aRmNMSmVabUR0UG1iZXUrdzAyVkNYU1NKaTJ5VjhjZUY4OTJWM1FwZWpVTURmSU80RGM5YkErNUlYRDFFMVRWRndxaysvZDlkWS9vbW5KTE8yRzlaaTJnSEpaMDBLQmZwNS9tZUhaTThScHZNVTY3Q3AxaEZqRFFyUkMzWUVmVithTkpwMUNsc2xEM250MUE4MUdabnp3S0RtaDAwVnBxNjR2MHNoTEZ6cVlLNG9DWlJ5TzU4eWFybmx5cmZVS2VSV3JVZTB6bC9wa1B4bVNLejJGRlBDeHR1WHh2ellNYzZpaGxmV1dqdzhvOWNwa3U3SEZQcC8wSEUyeU1NT0tTdVJGNUZsV2grZDNaQldlTmR3VHQvbHUwWlp6ZC8zaE9MUkE3MEtjRTIxYjJTNW1iUzQvaTZNTUZGbExNTnc1TERWYzF1bWpBTjRtd3psOVBHT29HTkswNFFMdjFSOWkvVmJKOTFOSFBnamZjbGZuTlduWjR2M0hiOVlZZEQyemhhb1hlclJTZmJOMkMxSmFVckI3bklyaVNFSGRsT0RUd3JIV2c1aHpuUlg4cDNJZkgwZjlPbjRyTUpkNTZpaVF5dk12ZzFIaDViK3RnaW5xSnp0WHd6MVdteHhUQzBwSnUwTnBMVmhmMWVhSWZ6R2VtVDd3VEZ4UVRnQUljTkN3dkM1SStHUzRmV2lIbm5WdjBjdStXV2lhRW55UXpYOExYNG5EN2hsdENncnJsMExaZnJVY1VhNXhpT0d6clhoUEcwVXVlWG9wZ05jcGtQSEdPb1NJT2RRNHBESWZTcXhZZnA0SEluZ1pWY1BuenI0RnVhdGRTeWJMWWhwcURNc1dEcU9OT3NKUnFXMU1JOUc2OXB6U0xlVDNCRitXaGJ4cnJVNDl1V0tDWmRLQkVueVRnYUhhOEcwclFKNnBmM1NLNTdybkthZEFQcDUvRVhOb1Q1ZXQ2eGNDTW9KSDZQdFkwamZIaFYwTGtXMTVRVFU2SGNTRjRHM1h3UGxDb3U0TU4xbXRNK216eXFWYzNOUmk0VFRaSlZnNUxsaXNOQUFiakxTRlJnY1NpaVhXMFdscXFlR3lUaUVGOHZIOGk1aEQ2OW9pNlpYM0F0SlZnL1hzMDdvTVBDaFpuNHpqQUhMU2pjRENQbys3VmRYb055K3NvZkRqVC96eTVXMXJFZlJhakxIRXlvbU5RNkxTZGFVY2k5NGprUjRBTExRcGdiRURCOGpmL04yL2MvWDdJeFdSMGRKMTNiWXFMdThVVXFDQjk0Vy9vbU5EdjRoT05PQU43UzBXMTlpWHdtcGZUMTR0TkZBakp2RG1jN1pFdEd1SGhydGZTS3h4cDBoNUNBdDN5RXE0cWVXMkhjb1F1UjJ4ck5kQ3hzY1NIVE1GRklVd01FUkhyc25VVW9BdWJ4YnBLbHQ4OGU3cmZWUTFyUWIveHJkSDhyOG9vQ3lGeDRZeGpYamVoMTRkMEdIaFRhRFNVUXhOT3BRaHNSU0hmRG5MZDQ2ZXQxNkJuOUpJd1JlYnp5VnkzS1dnQ3ZjRFkrc1VVTXlmZUNPTnpUVk9SNEZjUFAvdzd1dDdzNloyUlZpUnFvY1ErbTNoZ2xxWi91SWJVbUx1cUppdk9BcTdZVzlZUmVQNmJWeEhDZmh5UDZqUWtxdHRhOVJWRFVLdXVHLzBwdzVDQlBDRnhxMHdxajBjaDJya09EdUpIU3dQaVJ1bkRJWmFNYnZRT1hUaFZ0QUhUckNvT3R3TU91NExBcHdWU3FjZVZuRERDUUtGZXlFRTA0Q3JBUDRqeWpvOXdjeDF1ZHBXSmZjcjlRZUlBZ0Y5WnFOdHdhRWh2WFJJUmYxc25sN29VcWVYQW5sNC9tRVN1SzFScUtTdG9ieElpb284Wit4UDhCUEhERnRKWTM0b1NnbTRabUVWRmJtbVdPeWFjclV0RWVyTE9FSm80MnVRa2ViQXN4dkpSTWFzUU1GVzZ2Sk9Md1Y4OE0vMXNhSlA3UitiV2c4VndSZHFOa1RKTFRXZFF4eUQ1MTNDSk1TWk5leDRRYTZ2TzMza0RMbitDcVV1WFZoSHBHdFpZaWRwRWZGcERvdHk0dENDeE1URjhxRkFDL3hqdkpvWmR4d3hoM3AyRHEzRnlHOFpvNk9BbzhhbXd6QU5uZG1XVWtTalg5L2xHZFZrRWtFK0QzY0s2bDU2OVoveTVzTTlWZXdraEhsenV4d1dKV3lWWmVQUlkwL3ZXMkJjUGJCa3VxeU1LRUE5LzBhYzYvdGdFakdIeG5Eb1RvejgxZ2Y4Q01YMFkrUDg1U29telErK0lRUVlmY0xFY2luSTZtY09OUm9tSnVuTXhyR1RGWXZtZGprc3ltY05YYkw2WVBhTS9ZSEUxc1V5b0VBcFpsTE9BSFFBQXUrK29RbTE3ME9yWnJYTU1JZ0RoTGxES0V0N0NmTkRuSGFHdzVYY25hVTVGS3Vpd0k3M1JHVm5PenZNNXFJcHF0SnpESkdRM1ZIQUNHaVhRWStTak5sbG9hT1lOQUtDNjdwYy9pZjQ0NTRxZUVmaVdWTk8wVFFTNW9jNDdRd0h0Q01VdUZDL2J2TGNVWjh0QlRzSnEySFJIdEhTWERoMHhicUVZdG93MU9BU1hSY2JtUUt3aUI2TkRDUVJRRHRpTkxCeUtCYXF2UDluckp0QzNSb3hoeXBqaXRQTzhDb2xzZGlCcXc1NTdxaFBGVHNKcThRRmFwbkZZcm5ZUTZ2aGRwdjN6WDA2bG9SZGlwZTRaMllVbUpjdmFXWXdkVUFsb1VmaCticFBVWmc3QVhOb1hXS1dPRC9FYVdmNGVQQnRtekM2STFaVFhqYjhFN0FNaHFDdzRyUUd4Vkd0cnlrUVhUTVlVZnAwVk8yaWR3cVlya28vQ2pUSHJDZWk3NVNwQ1czWTlsSXdoMGF0ZjBONHpxM0hIc0NNbkE5dFM4eWk1bENGY0hIYW1iQUtsSzdjNzZHYUlDc0h0ZE9mRDFXd2s3aWdyMjJaVW1LMVVUMllGRmh4MFIzaGdCWFVrRDRkYytNV3hPSlFPdnY1YS8wM2YrbTRwRkRwMnFsRmpRYkczbXhIdk5GS0V5aEdMaW5KSURxNDU5d2c1MFBCVDF0aGx4QmtiMGQ2NXhseDJwbXdIRXNKbjF2OGZpdlpBT2REZ1YyVUlPaHJsNk9sUFhNNDIxSW9HeHFMb2xBMnIxdFExZEJ6aVdFcDBPdXZKMHJISlYrTjI0QlJrOGFoanA3MUxHTk55RzlMKzZMNjRKNXoxRDhpTG13S3VFR2tLYnFrWDNuYlF1YWY4dGYvc1RlOS9HMmlkaU9CZTFFSkN0d0xRVjNJeXFHZjNzWjlMejhNOHZUZlhoeHVFWFdhMTRqTWJBREZyM2o2VS8vTkptQ3hwZFlMc2t1dEdFSXVEZ3h3MmNHclJ2MFRzK3Y0UEVQQzdScEgvY2FmaWt2ZUdXRkREbllHNzZUUlI4Mm1FOW9SOGx2dE5tL3JEZUU1OTJRc0QwVE9oMVlsMHJXQVdTc2hwbXZrZ1lwOEh5dGlxUldJcVJHcy92dEJXcmd1RkVwM0tpY0hhcVV3UHNENTBMWUFxOEFKTDVENUVubHRlVXZKcGlyNXNXOEYrVGM2WkwvU3A2Tm1NZDNLZWk0Mk5BWG1VdWlKK25QSlQvN0ozd1ZiSE5xeEtLTElLREh1S1FwS3dTNjdRYXk5SmVxUDdEa25JTmtpRGVrYkg4d1BCWTVwNlRXNEFsUzg4a25PRElDTDdkaGhBRjY0RnQrOGgxVjVLOGdjOWhjb1hZKzA3YkJsYSszNDBHdnBxMVlPOXhScDM3a3lNRnMyZHpKR3VVc09TWUdTNVNVd1FmWGxFa2g1NVBYaUxUV2JkNkx5MjV5MitTMDh3NXI0d3VUdUh3b1lvM3JPQ1VEV0NGYXBibGdRekErTG9TcGsvdGxkSEliai9nTDl6S0dZZy9ZQ01GaE5OMW1zZEVzVkFjTStCbnkwZEE3dDdOSDJiYmJsTFgwQ0V3aTlXbGlHYXJJa0xpc09IVnRLMm1zV2JIcm5vYnR5RFRrRmpDOHQ4R3o5MlpkTFZpNisvdmVoRHpyVW0vRVUyRUNmN2VsbWlyLzh0RktEZkE5K0FTQmtqNDN3Ymg0T1lIeFBUQjVISWZReW14OVdRa3liNERQc0tRK0NRbWlSZGlVU1gzdHBWeVpZREJ5NkhXVFZRaW9zNGNxU0dmS2NVVy9BcE83OXNCcmNGY091eFgwUDBOd1JFMW9BTnM1T09tQ25DZFhuNHY1aDFxWnA2SGtUQUxtaTlCVEl6cDhvbmtOTFViT2VwcERFKzA5WEF3aUlvVkZ4M21UbzlPTVpzS1prTGZSTzcraWRmWjVCMkRnQlI4SUp2aHZBbTFlWkFlaWFuQWRXQ210aU5qcWliZVlBWjVhUEp3QXkrQzl3dWlSYjNRaVd6REsydkt0KzEvT2FmRUlMcTVSVFNFTVMyakN4SFhXZWlnRG84ZmtzVXVJeWhxY0FYa0wyUWcwUFFiU001MUFTdFdPZ3N1eTNoUW9BZzljODVNeTY4bDRLK0dPSlFEemZDd0RYZzk1N0Yxanl4amZ4Z05ibklDalV0czA5b0xzZDVQTmY2SUdESEdycFlabjFUYzlycGRqaWN3aldKLzZkMjZLZzRMK094cEczNTMyUmJwQ3J1bGlKRlgrYlZoaGpxQ1N1a3JOam55SEdPTFNwQlgxVGFzdEh4VEdXUTZuMVk4dUVMamdEQldBT2VvMWR1eHl1T2Z4K2E3UE5HTkpBZXArQkJUY3lmbXJlWXNrR3pjVVN4aEwwdzZYQ3FFRFhyc2g0c0t3ZXNxcFFXd2R2c2I5TmhmZGdRUTZCRFBGb1NsMlY5elJkMWowUFoyY09ObzZQRUh2MHBFc3plTUJRRG5oOFBNOUM4b3l6d0MxTzQrbjluRUl0MlMvVUdJWWFzUnhLMVVqWFRZaWxrRE5vZnBVdFg2dmtYNFp2OTAxVGlEUWJaNWptQjFWN2Q2dVVDd3ZoVzE2bUw3dFVad1hhbWJCYkgrTXhXQTlqMzJTbGpWQU9LTkJ0ZG5sazdlWU5LY2l1aGNCV3NJT3Z2eUZFUlgzZ3FqRTFtUzYrK0VpNmVxeldtamxzdmUyaU1wM29KV05OTGI5aXJPQlRBMThOdm4rVnVuNjZpcW4wUk9sQVVVWFBvYTFxb1kwM09uaC9sZUtHTXVHaUFzcG43a0dBMjBXVmdyK3ZWQnh6dEJXc2prdmtzRU5YaU9WUWp2c1oycTAwMm1wS21CTEc4NEtCVm5pYWp2cG1VUG5ZVy8wYjdJTE9iYVBhb0VtSUh5R0lEVCtjdG1iSnZmZER6eHdOSzJ3ZkhjMVB6TEdmSll0cE1xL3VpbEZIOCttZ3N4djNUWTVwUDU3c0loZDB4Z00rUFZRLzhwS25ieHRiYzRkL3NpUzJSdm9DSzRmKytSTWZyZUN0SmVTTkgvK2xBeFZXVDVtUFd3VHZzOWU4QkVQQ1BpSlBKKzUyVkNBWnhCZURPOTJiZDZGNXZRZHhWbDBjcFF1QUpnVFVNUnp6WFh5S3NVZWgrYUN5YzRUc01ES0NISVdseXAyUWZDMXlZcGQ3WnBObFVDc3FLNG8yd0ZwQnl5enFvcER1MDRHYWxTRVdjYTJEb1JLMVJQWFZVQ0NIYTNUemptM2lIQTRXYndXbTB0aUc1dy8xdEhFb3RCY3k3S3RnaThyT2JvMzhvT2U5Rzl1c1pYSnZ0L0JPNVFXTTg1eFRJWTBZM3lHUGVLc2Z3WmF1NEpQdVl2bFFBU2NNakJqYXRzekhYdk1Zekt5RjlUTDVOUXJtS1VWY3lNS1RIVjlPL0E5WWpUOUg3bXlIL1dGK09QbTNSMXJuUWFJalhJTXRoVEZaSmFweFNoMTZ1cENrKzNRQVNuVWl2TkxLOEIxT1RRcGJ4ZFV5VStYWmlvYk91NUZtNTVDV1M2d2NXaVlYSDd4eTdkcVZ5eGZKOGJhS3B5YVR2WXQrcFA0VEtQNXBjbEltZjF2VWkvV2NFelZHajZ4V3NDaXhWKzlSY2x4K1FRWG9jd1dYWmh2eXZDK2MvRTVnK0ZBcXY1OFFySitITFVYVXI2ZWhyZ0xDR2tYWEo1Y0orYTR1TDYzU0tlLzRIL0trZkxZNXRqS3JYMnllN1BXcm9wYTN1VW1KWmVvK0hUUkxMMWRiampNK05SenFkUUpkWHBhRHJlaVRvZ0g2ZngzU2pOUmNZdU5RQTZLUzNORDBHai8ycHBQZ25mdGcrUUhsNWN2Q2MwN3AweDVkZjB2NWdRK3pvcTlWWHE4dVRoQUFEb01tdW44RnpZdHdxUGZaKzhoclAwelYwZ0pFUmRscUIzQ0crZDE0aTMveU4zOWZ0dlRKNW0rVU5LazdMQ3VaN0hZZjVXVVpIdnlCZnl5aEJMSG1jMm9PZEZBUFBoek1wdFNCaEo0SENESXVoaEpFU1Z1dGRKOE9XbjlIa1g1b09wL0FPVFRFOWlvV0F5a1pySmZwRUs1ZU5uYlE0OEZzY2ZBNXNnOGlDOG02aGRJaGJaK2FTd2JqVUNnNnV4UjhZaWhsNERtWDJFRmlJUXd3SWJkQk82UFhMTVJ0bGVWZEM5UndlVXR2bFVXS1RSc0YwMWtCa0ZHd3EzV2c3VEFDUnYxZXJRSTJGWnRxUmxGeWMvQ0t5NHhEVnM5WDk5V0dUd2V0MEdKcUJGWTF4eC9Pb1JKYlpRTUZNMWdRdnBFSFJnM2pOUm01ejNyaXpMSWEvT09wdVdSQURtMzAvenN6OFp3Ym5rcFMwOFBVdkNxZ2RWTlR4QXNWZHlPOEhBYzhPN3RuTUczQVVydHR3RnlMYUs5Kzl1MHZLdFBYODYrOGxZWmZwbkhkSU5EVGVYcnBpWSt5K29UODlRRDRVb2sySitUbGZ6L29TM1dzOGd5ZkRscWptUGthRXZTYi9NczVWS0QvOG8vdmlSYXJ2eEFNNlFlMlJkWVlJOGxla1lOM3ZFNWlib1VLUUsyd2RVTGxrczhIZjVqMkszZVhBM0pvVFhHWGljRTlFOCs1R05ncHN1V0hJT3FLNHBrMVhOVDJxeElXK09lYlBDV2I4NXdzbnFFWEJZbk1iM095WjlrUGFvdlR2NnVQSS9FU1dlWVZ5bmVWRkl0Q01ZWHdPeUs3aXRTejIyR3lvSEZvWXgvWklUWmhoV0ltWW4wSUxQV0RjeWdhVUxjVFpRRmxJT0R1UmI1N0RGT2xEYjlWMjM5Z3E1Z3lyNCtlcU1mK1A1VkxmRW9BTXdoQmFVQU9YVEZKR2NVNkU4KzVLTmkwT1MxaDlXVE82bjk4SkJzdXlKME96U3o4bjdBSWFsNUJqeDRkNEtMTnQwRENHVHcyRi9nd3NQT3E2NDhvN1Z1MkJZemFadzlGcFhkQjY3UXJVdGJEY1R0b29CaWNpckFyaVJicjJsa2F3NmVEZ2kzMm4zUmw3NW5GRkE2RkYxZGs2b0lQbGk0NVpOYXhCVkE3K01TcnBXU29yR1E5VWFITVJIZVZTeDYvRWcydjdmSytCK1RRVmUzLzVrQzBwNytkaGVlY0JuS1FSRjNNaU5SWjNTc3BIRHA3V3dOVUpUOFVwRHRpNjBxZEF5OEVEdlJhMVZFVHRXRGFxTkNaWUVXZEo2cWtHNFZOM2JrT1JEWU82NnYyNzdwU3hPdk1vWUV5dGptaUhFSmZsdzVPcUc3NGRGQUFzMFBZZTNqSHd6OVZEcTBCL1FzNnFBVmk5ZS9RSzJXVm1zMVU5ZEJIVHpRVHJBYnB1V1JBRHZXcVhBOFRSNTZNUE9maXdQZk5iL0ozbFRtcmU2cWFwTE9sdGdZZmhQdFNSWU1EUmMxMWVFQmNVaXRtRUErL0g4UE9zYWp6UkVGakg5N1JMQXd6UEk0blZraTVnYmE2QU5GRlY1RjlXNnFQd2dhNXA4QmlVZTVRRWVUUFRaeERJY09JYVRYRVZSdUNpWC9XNlNXejk1RTZxTnZFSWdteHluUVJBM0RKb0J4YWt3S2g3RldOWmVRNXA0SWNLQzdjYXVGN2QrUnRxSzluZFUrRmhCYy9zTDZBQksva0JZRktwNmxWNUdValBCdkJ0TUdFMTk2K0JMUnNmVGRhd1pFNlhvM3V5WTU0WXNYR1QxUUJyRWhxRmNuUWRKZW5rb0NCRVQ0ZExEV3ZDc2k4bTdFLzFUV1Via1JWbE5GNVJiTW9qUnNiUDJxR0c3cExHQ1IzRXhxSE9vQUJ1R1JRRHJXL1V3WktVcDlxRkl3L2laWHpNT2dGVzVsZFQ5MTZGc3BhOTAxK29BVWNzTTFMbHVucXhTWTRucFBKazRtMzlINVRkS1RLM1RVcWlFZENYVnNSUGJwQ2ltb2RkWDBVTGF1bzB1V3BGYTJLWlEzMXRWbCs4bXNvdmZkVmxYV29MdXNXSDAwZXp4MzVBb3pjM1ZQV1NWZUFMY2tKTXlXWERNcWhuaCtaa2tYdklwS0Y1NXdBTmxnRWZCbXVOMWhEb1FhNUlKc3Y2UE55aFNzUTI4b0V6aTQ1blZFa1J0bDhsRmc0YmZqQWJWMVo3S0Fqc2MyM21Ec1V2US9UZGQ3bXZaZXNMVnA0eGZkNWxhcjJEMjFFQkdtc3VJZThMcDZ6ZkZ1ZzVJMC9xcTZoN0dUZ3R0cG5XLytyMUtKeHhPZk1iZkFJbmZoa0w2SDFIL0NYRG5WU2NzbkFITnFUazNVc0pwbDR6c1ZDVHl4UUppYTZoallPWmUyV2tHVlpucysybk93YWwzMVJpZWxWMmxzaW5VMEVrMFdYUW1wZ3JwNVRGRVdyNnU1UmRsWFdGU2Y0aTRTL3pib3ltOGdHVVBES3EzLzVnYmV3V05jVTBjeEFraGV0cDRCRGUwQi9VeUJFTWR4WFV1T1BycEVYc3Vwa3hmNEhoZUNwSzRhWWJGTnl5Y0FjbXViRWJ6YWVjME1SVGJGbjFzbmhvcnBnVmZZMGlFMTJOc2Z6Z2dNdXZLaDA3QzJveGcyZVA5SVRmd3hyZndQaUpYeEpSTEJmS3doQlhYdGZ3ZCtDazJmc01oVGR5ZkZscDY1N1RoVWkybmRsRXFPWVROd2V5dTdwMExiWG5RejNoWUxZQ1pHQ3BwbExxTmkvS05IUGVnbHpyNXg4VW5MSndCenErY2FtUG9yMWVEem5vdjNZY3FRNUZQdTNaMHNQeVRvTCtwdnI3VnhnWlREM0t6emozU1J2NUVZWTJYVFUyRUxJUHF2K3laTXE5ZXBXcFFJRWRVME1wZXpINS9oYWpFTVovdnBRL1J0eE0xVjFTR3dneWlSRzA4VVlrS01PT3JtOUp1WFNwWVdQRU0wS1l6aHVrb3hORThKTkppRlJUL1RQS1lNS0VUUXRsd3pPb1MyKzBZc2Qwbmc4NTJLNzB3cWtPZFR6UHVPL1lsY1cxblVoMTZPblBCQWE1RFd5RG1LZnUvaFh0WFFXaVVKbFB3Q3pkTjhEWFFtd0lJUlhtWWNZMWppTnhGUlR4Ti9mdGphZHlHWU4xTmxteVo2NS9taCt1YlNLTW9rRnlYMzZ5RGxvSEVxbEJrWGFtVXYwbWhzSG9qMU5kelpDRHdsNm92VXZZSlJpSXNXMUE4UmkyYlowUFRpSExxcjJjd3RFS3JRWXk1VzExbmd5bWNlQkRmU0c5dGFqUnNGLzRjQmJieWp1TjdabTQ4eWIwWlpLMFJQTW9acG1rM0lzSEoxWThHUCsxUnJxYk5FYTY1Ri9KNkpiVWljeHRPalpzYURBeGhnMERzWEgzZFhYdGZUTk1YWnNCVjNVVkhQV0t1a3k0L1JFSC9qeHQyQ0lOQWdaU25MSk82TXVSVmVHOWltaWVMYk5XZHBFZmp5ZWMyWXY5blNvL29rV0x2NndtZmRlY293em5Pb3lhOVlZYzdvcS9pMnRveFkzQTRXNWxHTkQzYTd1d3FlMG9sek0zdXVuSXB2b2hqazFDWitPb0gxZHlGMEt2TEZIZFE2dEEzMngxMWpJU3VSTVA0aVI3MGdPdThLQngxODB3eE52ZjlFMUgrTUxnMUFVU2k3eGVabjYzT1RZRDc2R1lubmU1NjN0VDdhT1VkZmcvQVAyYk4zVXZmNFhIQTc5ZDZscloxN1JVTG9LK0hoZHVWREw4bHI0NHk0RnBYeERLK3J5Q1A1R05qdXZscFdkZDFBWVdTT0ZUMGRRWHJYYWJ6amdjVDExRGkwQy9RdThxN1kyZXA0NzF1ZVNLaTZXeFNjQUFDQUFTVVJCVkdTUDBGTUQ0K2dUTG5Ed2trcytiMmx5dk1mckRjR2hYb09yRFRrUS9Ua216em05azJqcTNkUU15RDh4RmkyZXZwd2RpckFsTkEwZk9MckFIQWIxaXZhZEt3cDlWTUsrK21aMEMxY3pKbFJzK2tKb0FVeGY5VEFNc25MNDFUbVVpZ0I4Y1ZuVUhDNXlRQVZkZ0NaSEdmUkVkWHI5d3ZXd245UmNNZ3lIbXA5ME5zWUdQREhjNXA2UlBlWWtla1dQSGZGSGo3bTcwY0d2eDcySnZtSXpvOTFVOEtlSDNmV2tOYzFBSUdEamdoL2R3cGwzL1VtZmpnQ0UzQmtaSU1lYTFEbVVHcFQ0Zk5XWmhCTEQxMmV0SVlkZXd6RDZCVDRUcE9hU1lUalUyNG0rQjhxWXh1UTVwL1JnaThKb2YwaVhFajVIMmVwTVZWNHRScGlqVHJhYkNxWlUwZmxjbUc2UUxhVkVqZExONmlWNExuVFZUQlpmMDB5TlRGV3MxdG1Zekp5bWN5anU3dUN6MEdyNWtvcGVUdkdtUnZKaE84V05kUDJDVUZtbjVoTE1Yb2NESTdUNmpxUW1ZL0tjUytvU1pVVUNOV2VXTnduMzZXL2s0dmNmMkVGZ2N0WCtFbnFlbTcrMEZhbFBNUnBUaytLM3ZCTFgrU3FscHVPUzFDR3lTbWs4VUJSb0NkRWZ1M3puVXduRmVwSEJvUTJndjhkcTNMVGFpUFhHQTZVZSsxajV3ZStJb2JVQVZJOFZUa1NWakNPcHVRVEd0djJNK3g2UDUxdy9KT2VwZXFXZXlWVFlyNnZ4bGxPTzdDcGQxSkRtTHhnM2VpckZZWlN1dE05R1ByYk5DbzN2dGhqbTBLeSsyMUw0UEwzNkViZEIvTlJ1Rkx0b2pzR2hMYUMvRldDYktKOUZBZlhMK1NCTXJXWHlMS2RnVFBWT29BbVBLUjFIZGpvdWVkOVBmcVdCRGNBLys0L3Z5eFNIc1hqTzljTndtVHprdlZlSWcvMXFUM0U1UFk2dG9sZVZQbjhRZUk3VUlqVmVRck9tVlhDdTY4cGF3eHphRWV5dlFoczhqdk1IQjk1WFQzWVgwa25OQm9kU3gyS20vRi9SWnFmQjBUQmI0S2JZRDN2ZWw4dGNEMldXaCttaThLdU1xWkI5ZGhvdW9mdnpNQnhtaWNGWVBPZjZJbGdpTCtvN1ZmWUZNZ1VWYXZ6Y2FvQUxGWHIzUXJRZ3lzWWkyS1AvNUMxYjhhd21OQWUzU01oNjFXd1VNNCtTRXpwNWxMYnE2ZHhWREE2bG5vNXNlbW5jbGFobEVQc1NDY3dXQy9GVEcrdGxUaWlxTXVnMEhZZzBYQUlud290WEhyNTY1V0paL3cvVDlaQlFheHllY3duZEJVV0w5eCsvdVk4czB4ZkdORlRZa1lvaGlnNDRUMnd1azJ4SmRPbTFlMENzaVcwc0c1N3UweEhqZVRnb0llRGR2RVhiek4zMWgrSlFxaDZqU3BRbCt5UkRRUThUNUI2dXVwWFlubjc1S3U4d0VTN0plNUJuc2IrcU5BMWllRmcyajd0OG1JYVNoMmV6Si9YZWpWbC95b0xGVVJOcmNsZHB1Qlp1LzVTc1lhSzk4QVFORmN1c29yWUoxRmhEMlJGUkxNSTlibk14NncrWHJvYVQxdXFUZ1F3ZEN5VzgraUMyM0JVNENnZ0srS281ZEFPcDY2SkkrMlN4eUEwaWZCVXlzbWx5SjFUeDIzdzZabVBFdnc4OEV4Zit6TklEYkhhdkM3S0JiNTh0WDFEUDVGQklEaGpvYXAvNW92Q1ZPS3llc1lsUHVBRHBGdXNPWmhCMWxvcU9BUE5iRk1DQXZVV2h1cHl6U0FIS2FWdDhZRCtCRi80Um5vaWNTcEVGTkZaRnc2NmVGYVptZ28wc1ZzKzlpRTlId3k0WjA2K1N4NFhEYUNjZDBYVmJuVitpRlVXT3lhSFVubnZidXhIeEtoWU5XT1JHSEU3MmxidkNKZTVLUHc0MUpJdWcxd0Y3MDFGMXFiTktBYW9aZXNkL3B1RzMvb1NlaDNpWk10QmVuQnhMNjlCVmFGK3BMS09GNEtZMG0wL0hxcjVIRlcwVUpXS0VLVFpGTFJIeGhhS2xvOHd2b3BoRkNqLyt4QzlmM3VaNUpvZFNHOU5mZXBXSVZ6R3ZIeng3RVdSRWhrWGhCWmpCaVVOcWltS2E0dFdmZStMRlY0NTBtQ3dGSVdBdmtqMVliNUhtTHVOc1VvQytxaktjdkVNZFpkSzlHZlJhWGNON1NEU3RzOTFka1VweWhrL0hUSXlRNnowcGNUQmlKMTBCbDBjRUs5RExkK0owUFZTVkpUV1NKb2VDUmFnOU53cWI5OEdlSzNTUTlxQ0lHcnhKblp1UDZYeHppZWEyYUZzYmg0S0hiL0ZtNGpsWWI2S1ppNXh0Q3JBWG1iNUlVQkc5OGUvdGFvTnRKTmpWYjlJV01VcWFaYlpBMkh3NkdzbmJNNjMzK0VSUHZ0K0lkdldLSDNwMWtGNTRFeEFVM0dGeXFPZWp0SmtKTnJ4N01IMTRUcEx1SEZqUGoxNUdqSmRyenpqNVE2dmtFbzRDYkJHeXYwTWdUalZlSTFud3Y0V1hMODVrMFB3bVdsdDhPamJrb2pZSzdiR3lIWVR0R3lZSFFBZlREY3N3K1loZUloemFCdnFXZFV3MEdEeUM3ampIMThWRkdqWE90UWE4V09IY3FPZVM1NTRDTzhiNWJaVWd6VGd4MXFNKzgxVzg0dHRxZFJtZllZZlNvajRkbmVka25lRmpZRUt4QzZ5WUhBQVYwRjRJV2pVV1JUaTBCdXl6TmJYVUNia1E5bHdRQ3VoYWpOdVo0OUNRVk83Ump3TGdzeGhabFg1VWhuMlZ4d2FpOUpkc2s3VnBLME5lazZwZ0lqNGRzUWZnWXFERVpJTUorV0tGeTZrTnBpL0s5YldtakN6Q29kVHZieXVtZytHeXk4cTJWMERveFJpRDVPa0VVZFZGSEFWc0ZQQ044OXRxblZJc2g2NUFYQlcrcldxVE1MNFdQZG1Oa2kvR3pnVVdFUEZaV0t4dWg2WFF5WHhMcjdnZ3VUZjhlZzByajNDb2VYK2FEbVdJRkhYaDJJMjBhd2hVOWFLeVdHLzEvQUZTNk0rRnMwc0Ivb3BUcFFhUFI5Nk9TbXhSRlNzWHRkUFlyWnNBdExNZmdlWjVWN3VXek1HemZMbjZ3UVhLeFA3cmdrMnFTbG1FUTdFUXgrMmlCOGVJdGdCQXk0VmFsWmlGMm5IbzJlV3RiRWJHMzJ2S1pwdHhyMlFzaHk0enh5T0lkVklWWThBb0NENVJDbXg1U25IS0tEV1VISVoxc1k1dnhUYnpsWkZGT0xTVjlUYTBZOTB1eEdtamZHWDJpQjFBY2dISTRNTFpwUURuVUdvT1BZeDdFMkk1dE0wME5XMjAzWXRyTzc1OEtrNGVoT0NMY1J5QWNvZ0h0d1FXRVE2RnFIeFhsR1lSYVlnYkVoVm9rTUs3U2xKRzNScUtmOUdGQkFwd0RxWG0wQ1A1NHVpeHVIMW9lTTk4RFcwdjZTM3lTR0hkRlBKcEw0NERnSWpHSFJFT2Jkb1lhaFQwZmFuS2xXQWdoZS9LbEJJclQ0SnlTdjh1ZWxvb1FMa3NGdGM0WFc1NHo3eTRORGNXd0ZnS2dMSXdrelFTc05kT3QwWTR0R3hqcUJId3BaNSsrNUgyc2VmM0hJZEdhT1V5ckJUWVVXeUxrUW94SE1ydm1hY2JRc0Vya2Naank4QzZLZVRUaURsVTZYVmUxZHlZSEdwbktLWDFvRkhxNmJjWGFSUjdPaWhwL3h5QjRqTE9NUVdxVnYxR1NKQVluNklPdjN6THgxdHBGK0xHU2RHNnRBOWhxd21sY2t3b3FtVW1oOUpMRnZaaUdnNlZUVlZ1MGUxQ1I5cCtkS2dKK2ptOW9rdWRjd3FBeWFpSG5qMDBUR01qcXlidm1RZXZ4S3VaN0NEamN0ZGpEMklLOXh6ZXRDMHRMRkZ6S0srRXArWXNZSElvMVpBZEtKVmpvdW5QaDFMOVZSUklPOGFpaktsbFAxbzdmVy9SdGk3bmJGSWcwUnlLQTJiQ2QwY1p2cnhuSGliQTBRM3ZEUElnNTBPclVrSTB6YUdQdmVubGJ4T1lObFNEaHNtaDBKQUpkWk5vRVlrTWNHSVRMQy91cHBWd1NvRkNhT05qZDI3SlRNU3NaMXNHNkUwRDVoSm5tQUtKNWxEY3FDODJmSklHeWozellCRHJLaXNycDQzUlhWeGMyRFNBTk9VMUVLRTU5RTkzZ3lwcjVJR0tsRjAxWndHVFEydXB0dEM5T0p5aXUzZlFRamdMUzRRRFZOY3JKL2ZwM2d3WTc1NnNGY1lHNkMzUzFtV2NVUW9rbWtNOXE5dTNjczg4VmJkWVhzdGhhUFZrTEM5RXpvZFdwV2hkQ3ppZ2NoUjBXWG9ORHRRSUwwRFZIT3FaSExxanFKdmk4UjNneENhazNLaldETHEwYlVCdmZ6Y1d6VU8xRzh5TVhUWE40Z1AwRm1uck1zNG9CUkxOb2JoWDMrTFZWMUlrM3hMNDZpQnYwalRrK2dNKzI2YXVDUUVLOUJ2S3EwSjR4VExWbGFpWkhGck4yaHdLbm9zU0MyeUw1WDNtM3E3WDBIMmZVSkE3M1NReFhPejBVS0FHRm92SGRrNjFWNFRWVnRpcUVDYW9YSFlydnYxNFN0cVM5Y0JuNElERmNCMXZiakpIb3ZEVmg5aUpNaDVNRHZXejJrSHpEaUJQcUJ5Nnp2WUg3TkxOUXVXUStqQmY0alhwRTdLTG1qd2I4Y1V5WGdjeEU2MlRpMWV1WFNuSDY5clB4cURIUFFvc1FnbGlLajRnYXlKUXFLam5VK2dTZk1Hc011NTBSNW8xeWt3N3N4S2d0RUd2QlFPamRBTUU1alhOamNHaFZFTzJtUzJpK0JTRUF2QXB4cUd6VlBMOU5PUnVPSGRvM2NWNk1pZ2dUbDJVcXJPbDhZNnFPQkFjaDQ3MlB6WWtSUzJBQWlGTks3aXBXUW5vZjhKZVJhM09tQlBGWUhPSFhyQVMwYjNmN1BPc3h4dlViSVQzNG9DbERCSGQ0RkQ2K2h3RzliTDZyYW96UXFHOFJlRzJRSjMxY3BkaGVrUXplSmpWRmx5ZWU5cWZoYTlneGhlVCt1bzc4ZmY4cTkzVFBxZ0o0KzhubVVNOUtEcTA5d3BMbEMvK0FJbzVYWXAwSldVTzQ4RjZ0QmQwVXcvbWw5NEZsbXpzNHlIRlI5MVp3T0JRcWlFemhzWmdqUERUVWdYWG04RTFuM1h5dk5mN0hnQXRsQjdSUU5lc2RpeXR5cWxNZEVEWFBZRjU1ZVJBeEYxa0tBb2ttME05M0dDd3A4TjlsNkd3YkdiL3B1c2RXbEtZTi9aWk5sMEk2UXJldk1XU1pmbzZ5SzJ6N2l4Z2NDaTE1TEpHMmYxZzR1aHlhQnZsNE1MdEpybXdaSDFMTzJEZHN4amFWOVZ0VHlQZUdlWXNEbjRjWTZKUzZxVUV3Q1ZOcHZXOFh6ZVh6QklBYkNZQUdFc1JQeFRYdTF1bFMxRWhsR3QvaG5ZbURVU2hzMENJZ2NHaEhYTWdveU1LcHd0QmllQjBub2NQQ1graStSSWI2SHIrMjNjYkdwbm5sZjYxdXUyaHFqc1hScUlBdGczaEpjeDJNQTN0UlNvOGp1cXFLdGY3WTVxaHFqRHRZRExPYlFVaTRoSTU3TkExZEZuVjBPd1E2R1ZZa0g0Tk5LbHo2S3B2OVFBS0dnNzcyeE9TNjFkREJUZlVWcjVkVTlJMHByNWgrNXkyZHFUcks5dHhmMi9hOER0VitQekVFNzlhb2d4R1h2cnhYOXFOd2J5bkNHT1B2YVhNcWgrTEQxOS85ajZXUWU1OC9FZmlBTVRBSFMxN2tURFgvZVpkYjRZSzNSMVZZQlEzbjBBVzNsYTZVVGowWjkvNlVaOGlmdkxTSC9rZHBjYklVUWpkWFFia2NmTERBVERxbnY5OVAyOERYRGEzRDdaS3B5OXZuZUNqMTRMdVhMZzVmZU9ZRG95cjlDME53MTRNU2tXeExOQ0wvOElnM0U5OW5wTzVYalFHSFo2OWc0L0xySDRFemtZRm4zUVh5NGM4SDArZjIrTU1QYlRrVU5YQlVIRytVR0FNRzMyYTNEdnl2RDh2a1I4TUlWQjlGQ0d2UUtZUk1IM2tPcWNaM1k4dHVYYUhYdGQwS1lTL3FHa1Z4OWJwbVFYY0poY2Z2SEx0R3YyY2ErejNoVllVeFZEakdOV3ZYcjVJQXVzajZGSUtJRnk1U0k2akwrRTQ2YlphSVNmQnJQQW9PUzRMZk5BbFZGK0hRYytHTFZkeUtMZ0RYN0ZsNCtZZlVNc0sxelloVjhwRUNobHo1RmxxY29odUE5YnkxNEJuTmNaRU9EUFA0WXVzWWxaZmdJRGp3bmdwZ0c4eWo3ZURJYUd2djZYOEFENUdqL0MxeXV2VjJRR1NacGhremdJU3ZPUlFtWmQ5N0d0WHljT2ZsUGpVNkd6MmZvc3ViWWJ1bjg5Z0tFSUpVQmF6ejl6WkhPUjAvVy9sY0dzMVhWakZZd09UUjFqSWxFaXlZajRjS3Z0anNlRENYcVp3MWt0cU1jZEc5VnFuTDlXNWpXTUNmRHZ1MVZRRndla2J6T25BdUhIS2RJN3lReERVV1VBSkUrSFFRRzFWVkxZS0lVWnQ1VFBLQ3BLblB0cmVZdmNHNDVlR25RdnM0WDdHU1lHYWVncDZuQjFsQkxzbGRzbHdGdkM4UHhZUzUwUTQxR2NXMHVDK3BEL29La1AwdVN5dTVKMkZhT21XNTBGRkZ4cThxdnRuWVV4VFBvWVZzZTJmY2tSRDlPcUV1N0dVNmVwZm1paUhobXFyZWVaUzMreEtDcTZLclpyTU94TXh0aWNTaHpIOHZUTXhxT2tleEdsN2w1cDh6WWV6QU40UHZpazFQUmJ5SVhxb3RncTg1TXRLbnd0OGxWSHl6a0lVNWxDRVJxaXRjK2JRWFA3VDZ1bVN4NFRuSGF5ZVI5NkdWUGRQUXNyRkNWWDZIeFdwNUsyZ1FsMFROM1A1OC9MdUJPWlFoRnFvdkhibTBGem9mN3BlSnF5Y2h3RlpZSmJiOVJhNEIrQmsxdEJBdkFXSHdqRmloa3ZmRkwzRzZacjJBb3FtK0lVNUZBRVRFeHVzTTRlbUlObm9WWmJGeG01MFdPT0hBTDRNZDU1WVE3RjZYUkJkVG1JTlpZc25QVzZERjdaelNhQUN0d3E1dHN2Y014Q2o1bERtTmNMRzU4eWgrZnlsL21sNm02UTVGQWZuY0RuUW9hRFJKRGcwdkxCM21hNmhmbGVnZ2tVbTlzUEpzdEpwakhXQ2NWVUpPMjNrektINS9JZTkwK1N6SU0yaDhPQStYQlFleEpPUmNzTUxld3ZsTzE0Zy80WC9XSXNxc1U1QmdOZHozM0JCSFFjMWh5TFVDTm5ISTB0ejZMdTdBRGpwc1BxcVNXTmc3WCtCMmhWUFM1RG1VSmpsbmkwOUpQR2V4QnBhRFEraGZacTh2bnhkb3VKVmNyK1dRdWw4Z0NoMDBYMkQzT2tETURXSEl1REFBUFVXcWU3VFJDWmh3ZnBKOTB4QUR3TEUzeHlrZG01MS9hampkMjU5RDlxUk5JZDYzbWY4Vit6SzlwUGcwUGZ3RGNJSEw3NU1ZZ0xmOGxjcXFTbU9xcWVBNGxoVmV6bm9qVXdJME5mUjdBek5vVTFWejhiNm1NalB6VHZLR3pVUkRLeWR0cmp5eFZvNlhabk1rY2lLMGlRNDFJb0lGUUs3TVNYVGxsMENYMzduajVyaG4venUyKytYREt2Z3ZNNlAxT0dnNGk3MFlRZEsyVWpSbVNtaDJHcDR1YzFJZzhtKzhXTFdaN1N5UjFGQTFPOVZFTm1JVEJHSGx0VGpjaXFPVXhlbkg1S3hJN3VLVTdCQjJKWllyL0Y5ZjR2K0R4bWFReXQzWlNjVGpYVml6MmxPRkszMktkazJzYXM0dXpHa21oNE9YVGc5WHZOTXpEMktvZWdmVmhpTGJzcmlHUzd5UXFYK0RXOEljK2pUaEo1QnZuYnR5dVd5dWhOWUNmZnpzcWRKeGNLUHowK3ErN2grbDVsbUxxNTBTdkxmVGZkOENmZEVUdytIOGx2R3BvUndpV2hVd1lTWDRtcXMwbExWY0RUTHI2ekFJZm5udkNITW9Rd2dCWXFnR0tRYTZrVlVjZGprazkvZ3FvVjh1a3ZiUzRPNWlxU3RQWkY2VUR2dXdTMGczdDkxYWpoMDhUVE1kL3cvcE44VVNIZ25QNFJpUlFwdUNhNHFZU002aERuMHkyLzlhTEF3di9aWC84RTJ4OEhiVUxsVjVFNG1Nc2Q5MWliVGZWeXZhOU52djV0bjduNSt2QUJaNDFxTXVFSG1sZC9ob21CZUhZN1NEN1N5aEd6SFE4QnBiYjczUktXNldHNDcrSnpQY09aUTlpSFpmNlAxZUdPS1hyL1ZLWFd4MjVrT1piZjJ2K21KSW9IbWNGbjdjb3BaUVU5UEtsV1l6a2s0amh4MWNPanpjWVd3cTJESmsvdlU1blZlYzRhUTI0MTluaHJvMll5czJsTmxQbTRyTTlKQTR4cHY1ZFYzakJmKzZORG5xYlJWVHpneXN2Z3JvM2VTQllUQ3IyVUJKVGNZMFBra25tV0ZjOEl0Z1V4NW0wZWhZbnFoc3NkVEF6M0I4NW9YQk16SENWUEVRS0N6cUR5cmpEY0xlT2NHeGpKNXlIc3YxQk11WkV5Qk1saFU4bUFVZUZ1Nm5LMHFHNGtLT1I3U0hJcitibXZkMU9LM0xscTlmQkpMVXlybTVqUDZVWG9wa1JlUlp3OUdnZURhMmlqUUFjZm9hNXBlYTAyV0xpa0NZRS81QnByZW9FK0tHbmcydFRwTmhmRzFnc2trL0ZOamU1d01mV0o3WGJ6LytNMk9RV1BKTTNRQi9iSVB1K0UvRGtKVDZIcFhGQjBZTkhjaVA2NmxOUitIUy9XZCtycmx1bUZyeTV3eWQ1STBaem5oNExweEZKQVVLRVVXTlZsR1kzTmlpU3Nxbmord2Zpa3B2VVZpQ3F5dDZKNVFkV2FLYkMwVTh6a3AxaWNPeEJVNkN1UkRnWGpQdjZEL2RXRUxxYXZTc0Qra2ZxY0lEdFVHMXBtcWJTaTl5bEN4QUd1WXVvU2p3Q1Fva09qNVJ4R3FiZ1ZvYldpdjdzNlFTdzAyc0xvSFVVbGZVb08rSnZoYm1OTFBNRXlRSks3cnlWS2dpbFh0VWdJS2dlOVE0VThxaFB3anFRbVlJL3NKYmVLTEdwcVhFcjFTUmRFL3hUZkxzYVRwTnFJNVV0dDExWjhDZlR6L3ZCVm00d0ovMGlCWWRFa0l2LzE3VUdzQWp1WWVzeloxSnJRZTJWSVJkbkZIZ1FsVG9KL24zeXI3OW5ubCtNcTF5MlZsdmJ0dmR5aTh3ZVczMVlaelErNW5WUmpaeG90VGgxRzI0M1BRVGgwRjZ1Q2F2Tng2SXViUXp0U3RXRE5UdDZxZnVqZktJWnd0QmZwNS9tWFpXOFFjeXU5NnlyS1QwV0F0VGQzT2VMVHh1TmFubmdMc3VNbXRmSVlSTVllS1R4M20wMytLWGlEMUg2V281cW80Q3VSR2dRN0VYTlhXT2NhT2kraEtCUStwVjAxT1JkelhuWjZtQWllSHhMbW1RRi9Qdit5bzB6UE1vY3VKSjJ1eTYzY1FTRTNEY1hpUXRxNnVvOEE0S0FBVFNFNXZaY013aDg0YmFwbWwrNDQvTlk0UmhqQWYrMWo1d2U4NDZOTkJYZGMyOTZudGloMEZ4aytCZnA1LzJXR0F1VUF6aDdLdlVrbnc2NVZqWDdwQ3JKVTNaVkVXc1EvaXlvaHkzeU5TSFIzRkxEcDJNQndGUnFJQXUzdytGL1VJRnV2YktxbzluUnQ2ZjNHd0pNKzZORFEvUTdYWmNQR2ZKaWNmOXJ3dmwvdnN1WXRESGdvWURpblh5bEVnQlFXcTRKeExLZXFOV2lWaURtMW9ETHRPSGU2a0tyVXNtWFhVam1uN0w1SGpQZnBjNktPcm5SdnlZQjJGN1lLandGZ28wTS96TDZ0T0krYlFrall4M0tEWGZmcDhTd3l6eDNBbjNPellRaCsySDVSVXQrdzF3dHdWNXp1ZlNCOVhPQUVLTU0rL3ZmRjNIREdIaW0rcXM3N1pWV1dFbjVyQngySzFQZXVJNkZYREZYbjF5VDRlVkxpYmFjU3VYSE5IZ2F3cFVJZVltNFBuWHhIZGFLalR6MHVJd0w0TGc4a2l2SllYdms3YW5sWFVDeU1mZUNZdS9KbFpGV2xjVDNpTFpUOUY2UGRlRXdJVzI0T0VZbGZrS0RBQkN1VGsrZGN6ektGZ3gwTTVXdllSVm14VlE3NmNUVFlCTVZjb2NMd3RLRUE1K0FvL2x3cDFjaktIUW0vVzVhM2MwMUZnT2lpUWsrZGZ3ekNIZ2gzM0pBRTZkQldIakhraHlHcHA3Q3VyaFRHcWRZb0xtNUhhQUJ0OE01SUs5TW5TQXI1NXNSZHA3ekljQlNaTGdRNWUzRDVXaUF3UXhQcWxiUzJ4MWV4S3NGWEtXSExsckV1dHJxeWp4SjZNNDA5eTBsV3FCVkVBMjJZeHl0aVhhR3oxNTU1NDhaVWpscWYvZ0lkdjZUa3U1U2d3Y1FwUUxXdmluWCtaWUloT2JxdUEwS3ZDSTR5SGVweVZ2S2F4WjFVYkRockh1aGplc2xrQURxelBGaUpxN3hLa1VQcktMQmR6RkpnMEJTcDRYemZIakFSZHY3UStJSHNlaUQ3WG1SS3BLdmdTM2orODdFdlA3dkxvY0UrWWsvam1zMDVldzJBOGVobllXS0VSc21YTmQ1bU9BaE9rUUI2ZWZ4RnpLQlJVa3ZXVzJYMjhaZTR2QUdIemhaQWVpTzZQUmhvSXVSZENDQVdoNmEzeGRkV0E3VGpVSUloTFRnTUY4dkQ4aTVoRE5RN2QrSGJRQWN0c3VCMVd6S0ZZYXJXbGQzQjZsVzFhcDVyaHRzL0I1dU5meFh0elQwZUJkQlNBZUtrNStLUnJOVkN0b2lsWHdrZ3AxMUFHQ2p4N0lZQ0oyTzBRT3FydGhkSGhIdlI4bmRFUkFQWDRaR0FBTFhNVWpIeVhkQlNZSkFXbzU1L3kzWWR4b05JenpLRWVGbFdqSHpEeHJTQkxLbld4c0k2SUdHQlpQc2ZTRUZPQWpvVGpVSjBlTGpVZEZLQ0dRcE5mTXNhc0liZVdBZVFvaCs0SS9XcExFVXgvNDJBMFREcG14d3hjSlVZajVNZHc3bWc0dU5hT0FpTlNvRDcyTmJSaW1FTXRhMmhUM09NRmRJNUdISkZvanFuQjRxVWdsbXRSTDRpNE5kUWdpRXRPQndXdzI5c2FMeVpFYmkyRGpxTDdVQ0swTjgwTVYzUmY3RzZWQVVJcDFWV1NNbG9lOTM1Y2R1VmlqZ0xwS2JBNGJwY0Z1QTBZT2xsTmwwc3hoVWFaT3gwcDV0RDBZN0RYcEFMOGZxUUl0cCtvOW9qV2Nod2FvWlhMbUFZSzNCRE1NU1pzcUViMVVJTWQ0VkFzcWhlQ0dvbzVWR3N5VElKNlN1eEZHczRJZ2Rvb0dyc3NZZlRua280Q3FTaFFzYnpGcVJxbXJRVDJNN2FXbWs4UkJWTVV4OUdVMVRRdC9OaDYxTlliM2RNVzR6VEU1a29mQzljVk9BcmtTSUdWdUJjMk14ekFmb2F5R0lKbVZ3UGZFVjY1WU43YldsRWtzUjUzUFBRWjRUVVV0cUdMZDZTNTF4R09nSG9aUEhmMzlSeVhjaFNZQWdxMCsrdUowcm5IdmlkMENvcU1DZXduUEcyRFFpeHUyMXExdHRnYndqeTdxUldaaVFIT2g0TGJsVzlDY1VCdGZsU2NaNFJQeU5lM2pDeVhkQlNZT0FVMit1dUo4T3J1OThkencrZnV0R1pkc0o5UkZEbUsyUlIzQk5YRW52V1BMdjR0RXhKTjA4MWxYREI0RzB1MU1UVlFBT0VkU1JzZnU2TXpKQUR2MFhJWEhBV21pUUpQOWRjVHBYS1BYU3laYkNoR1daS0syakFQQXFYT0hUNjVGeGJ0OEszam8rUWFlWU9Bb1VUU253K0ZsTXZCS3UyRExlOTY1ZVErM2Q4SUMzdFhxZWFpamdKVFFRRy8vOElCVGM5ZU1xNkYzLzRYNWNoQ0tacGd4YnN0RWtGRUtJYkMvTEpnNzJxNGRTejQrMTVGWnlFRFJ2OGtlQzdxTm9qMWV4dE4yOS90cmVvYVp2RHpRWCtZcm9halFLNFVtTEc4d3lZQy9kMWptOWp3TlFXVEdlMmo1bEI2OWVhV1ZrdGV3T21IZ2ltOXZLaHE3RmExSmlrU0VNOVZEbDIvUzl1QUVYZHh3ZGk5WGEraEl3RlJJUVZNVjhWUklGY0tOUHJvWlJneWZkMWpuM3p3azBlZE9BNmxHdFZEWTFBbGJ2NE04OFZCYThpL3daNjFmb251R0c4WjdRWk02dDRQVHpFT1pkZmlGaXFIMUVzQ2ZjZ1FheWVWVlZ6TVVTQm5DbVRvVHhUTG9WRnpLR1JNUTU5YTVnZkN3TTZCYzVGL1FKMThybzlHajZxcXl5MlV0eWkwV2JvMy9UVDB6bkNiMkZUQnoyb0xybHJpNG80Q2s2SkFxNytlS0MxcXNSeGF4QnBxQXVrWS9WYTRqUkpYUHR5bWxaZWdoSVdRdW1jMkhDemRVbnUrZWJKTFc3ZklYVys5M0dXM0N4NnA0R29jQnpYVHhSMEZKa21CZ2ovaVRrOUJQcFpEZTVaRG11WlhqQnBjUkM2RkM5c2NyaGVDc2VSQTZXQ0lLSmJKTG0rMlVYNGRpOWJKODE3dmV4QXRsQjdoWmV6WlFZRUxqZ0pUUllFWmNhSmtkTFJpT1JScUpGVmZ3M3FhTWN3Z25WQS9CS1lNOXF5MUMxUWV0Vmd6QjBJVTNnMmJ2RUU3Qk5Za0Y1Wk9iSnhmTi9iR3ZLRjdPZ3BNakFLcDlFUXBzWXZqME1mQWRCRk9XeFllQ2dGMDdGVjNhYXlOeWtjMDh1bERlbHNKdjZlUDVnd1ZKSWl2Y3ExVG1YeWkrUklic0NiWnQyVzdQRWVCaVZGZ2tRUmJzMHdRc0hIb3h1KysvY1hnT1lpNUwvMlIzMU43Z2YrT3RveXRsaGw3dkI4ZitwVjcxbWJFaktxQ1NCVVhYZ2lQa3g4T0dtQno2OE9RWXdubFVYZTlGcGd1eTFGZ0ZBcGt1dk95Y1dpTmNtY1lvRUZWQWpFMndGOGs5dzY4ejViZm9OaEhZSGpaVjFvTUYzMmEzTU9hL09jbDhvTmhlMXdsU0w3djV5M0FZTFpseTdpbHlHVTVDa3lFQXRpbGRmdDNIT01lRzJsbzQ5QWI1UGppbFlldlhiMXlzVXkrVTJ0aGlwUUZlT2I2NUFXc2NJRTVGSlgxVDBkb3JRZElRRzYrVWliSG4rSk40SmVBOEFvbVN2TTg5bHl6WFRxbTFYQUpSNEY4S1RBdnVjSFM4Zm9uV1dhc2U2elp4TWFoWmgyWjdwbHFtZFZmS0o5ODI2NXlXUzR1TXpxVzlZZVBmZTBxZWZpVGtpSG55TE9yNzdUb3J2QVpRK2JRTUh4SHJxV2pRTVlVcUNaS2tUTnNNVXZ2SGpzWWg4NXlGd1Y5VE5BWVhlQTVyUXdWelJ5bTU5WG90UFIrdzFtQkZ0Y01Kd3JaeE1VY0JTWkNnU1hWNFNhS1FZdDljRGU5ZSt4Z0hMcHNtRnZDL292S29aZkdXT3lUTzh4WG9ocFZFN2RIZFdDS2t0RGxPQXFNUW9FT2VTaXBlWE9UbGlydXNXdGx0b1hUZitUdWNqQU9oUnJJMXZrT1AzdUdRc1dXYWFzNlpGNlZLWWlMMFFuQ3QxeVlNbVFmcnBtalFBWVU2S01uMmdoc0Q0cDdMTDJjUGhLa3BYTXdEc1UzQ0xmbElEN0E5NGtsYVRxRlFRWTEzbjBnYTJVUzg1a1B3enhUQy8xQlY0SmNkWW9pU1F3WG13WUtKT3VKdkJ2TTlxQzZ4eTVkdlJJTkx4TkRHWkJEVzhyUnJ3VnlaNWZCZ2NVajhKdEhpcDFCOGVnTWtXWEEybjBJZVBOc0ptaDJKZWdGKzhaWVZuQXhSNEY4S1pDc0ovSktiSFVjd0QxMlFBNWRrTHhJditsN25RMWVQVzVTbzc2QzY1Wjdoa1lpRTF3WWpnQWdPTWRTVmtEVnBIK2drdXVpamdLVG9zQlNzbFMzRUtoU2FoZFN1OGNPeUtFRktjK0NhOElGdGFOY21zUlVPaXRaVzBEZytFc3BYcVFhM1EzVmlhTGh0cUdUZWhWZHYxWUs5TWdycmZsaFpxQlFHY1E5ZGtBT3hRMEhkREdqQVN0bnVJQ0pRMmpJYlZDNzFTbUIyd0FBQXRaSlJFRlVDNTBoTWcyQmVBc09oY3Z2akpDb2NkQWxxanJLdEY4SHpGRmdNQXJBRVpZemlLMGg3Skw3UEQrbGUreWdIRG9uZXNDWDBBSzFFWTV2QjlJdTdacmRFbHJhNDFoazlHU0xwK2ZOVVJtN2Mwa0NYWGJXVUVrTUY1c0NDc3dsZXRDcyt5SFBBTk8wN3JHRGN1aUdVTTFBU1J3Y1QrdW9DMWtINityYWlGZUpSUWtkZnQxM21hNmhmbGVXdDV6YnZDU0dpMDBCQlpyS2FoVkZwNEZWamVlbWRZOGRsRU85S25mcVd5RW5oN1MzOElCTDJQRU1wTnhxY09nNnpNbmkwUWpPeXhUS2R6enFqQ0hDcU5jS0NrQXU0aWlRQlFXUzNjUi9HZ3dxdENocDNXTUg1dEE1UGtrc2hxejZ0T2JtVi9EdmxFSWpUQllqRG1GVXcyT2lueWF2TDB1SkdsNzZpYnZ5REJGd29Cd0YwbEFnU1U5VStBZ1lWSWlndU5kSFhXdmlnUS9Nb2F2QzNsSmhKNnB4cXJ1cmdsKzc3NEZ0TloxSi9EMTg1dm5neFpjcEFHdHBUdmtvOVYzVVVXQ3NGRWpTRS8xaGhUSW9WYVFHSWExNzdNQWM2dTN3OCtNM0NZNTNmNW1RdC9FK2MzK1dZSHh4d1ZGZ2FpZ1FweWNxL00vL0d2Q25vbFFWN3JHTDkwZGRpcTdJaFdod0RsMExyYUJlb1VvZXhCbk95VEhvQWhlNHArWWZjb2ljYndxVXlLdC8wUXh2L2VpTHI3TFZNL2pwaGhTUzdyRlF1VWJEMEg2NUZIeURpNXlybnl1Zi9EWGVZOWh4bmc5K3kxaWVmYnErSEFWaUtVQnYxT3NUdUo1VmNZKzFubTE1bGVoazhEVVUxMjNlRXMwbkdWa1VwdGxKWXVINmRoVGdGTUFacjM0aE1GQ2lRV3IzMkNFNDFHdG43ZFRIUnpqWXN5TkdPMWc3Vjl0UllDd1VnQTlDM3lBYzRsSzd4dzdEb1l1SmprMWpHYndGYUlFZGQ3RVV1Q3hIZ1lsUUFKcmN2a0U0eEtWMmorMVJaL1JCdzJjT0JtMHhodnFGWHhzRFVBZlNVU0FmQ3FSMmoyMUxKNGQ4TUhPOU9BbzRDc0M5UEkxN2JPRjl2L1gvc0N6L3l2OSszNjZqbWFPQW8wQ2VGRWpsSHRzVFV2TVFrbTZlbzNGOU9RcWNOUXFrY28vdGtZc1BYcmwyNWZMRllmYWlaNDFpYmp5T0FybFNZQ3p1c2JtT1lNbzYrLy9KTHhTemgvOEVkQUFBQUFCSlJVNUVya0pnZ2c9PSIKfQo="/>
    </extobj>
    <extobj name="334E55B0-647D-440b-865C-3EC943EB4CBC-32">
      <extobjdata type="334E55B0-647D-440b-865C-3EC943EB4CBC" data="ewoJIkltZ1NldHRpbmdKc29uIiA6ICJ7XCJkcGlcIjpcIjYwMFwiLFwiZm9ybWF0XCI6XCJQTkdcIixcInRyYW5zcGFyZW50XCI6dHJ1ZSxcImF1dG9cIjpmYWxzZX0iLAoJIkxhdGV4IiA6ICJYRnNnWEh0aFgzdHFNWDBzWVY5N2FqSjlMRnhrYjNSell5eGhYM3RxVTE5cWZWeDlJRnhkIiwKCSJMYXRleEltZ0Jhc2U2NCIgOiAiaVZCT1J3MEtHZ29BQUFBTlNVaEVVZ0FBQXAwQUFBQmJCQU1BQUFERDFTT05BQUFBTUZCTVZFWC8vLzhBQUFBQUFBQUFBQUFBQUFBQUFBQUFBQUFBQUFBQUFBQUFBQUFBQUFBQUFBQUFBQUFBQUFBQUFBQUFBQUF2M2FCN0FBQUFEM1JTVGxNQUlsU0p1OTN2TWhCMnpabEVxMlkrQytSV0FBQUFDWEJJV1hNQUFBN0VBQUFPeEFHVkt3NGJBQUFQQ1VsRVFWUjRBZTFkWFloa1J4V3VudCtlbVo0Zm80Ym9nek1QU1JRMDlDaFJmT3NSSWtRbDZZaGtYVUpDcnhyWEpJbzlvRDRsMkIxTk5NSG96SU5vV0pUdUVBeEtrRTZDR2dsb3Q0WVZKV2d2UWpDZzJLMFFFaFNaVmFmYlpKTGQ4cXU2UDNXcTZ2YTlkYWZ2dnQzTDByZnExS252MVAzdXFWTS90NFpsVEYyWFhYdGl2S3V5ZWNxQmdlWHhMYitNNXF4NGhuTSsybkRBeUZVVUE2czF6c2RQcTd4S3RUai83SzlVTms4NU12RGxEdWNmc0hXL3hQa25iV2t1U1daZ3NjcjV0cWsydy9rRlU1Ym4zUmdBZDYrWm1nM09uekJsZWQ2UmdiNU5YcDBmT1ZiTzFTd0dsamovbnk2RTVIVmRrdWRTTUdCNTR6TG5ONldvbjZ2cURGUTRiMnFTZFRzQ2FPVjVKcFlCakQ0OVRXRXZZc2pYRlBKTUhBT2diNmlWUTdDdkNmSk1HZ1lzK2l4QkdyUmMxNkxQRXVRY3BXSEFvczhTcEVITGRTMzZMRUhPVVJvR0xQb3NRUnEwWE5laXp4TGtIS1Zod0tMUEVxUkJ5M1V0K2l4QnpsRWFCaXo2TEVFYXRGelhvczhTNUJ5bFljQ2l6eEtrUWN0MUxmb3NRYzVSR2dZcytpeEJHclJjMTZMUEVraU9yamx4OUpkc3lNb09LWnYyQ0pTWjUrcy83bVVEWjlGbkNXQ24rQjArcnZIckdYdW9PYVhWN0pDbWJBaXQvbUNkZjVvZk5sbnh0MVI2dkxSRm55VUFib3UvdHNIT2pwb3JVMzlheWc3cGVJOGJWUXRmeko1a3BkcEoxalcyMXFPVWsyUVdmWmFBc2Z2NGFCYzQxZllCUDB6Q2l5L1BEaW5lVHByU1lwVi9IUHB6UjJ1Yzc2U3BHS2xyMFdjSldLbk8yNkx1L01YYWxIeG1oeFQ1TE1jVC9zYi9QbDU3OFpMd3VXbDk3K2o3Qmt1YzgxZVAxMmEvVm5aSVV6VkRxNHluYWt0Qkg0ODMvWmNleXgzeGdXNm9HVnprL0tRbnFFMzVhVDQ3SksyQjAyVWFmTlNVQ1BQZ3N6Y2RGbXF2bTU4enl5WXFDUGJOdERnL1A0M0I3SkNtYVlWZUYrL1lQNzZCWVluclpjZkpMWEIrVHF2WE5WRnI0ZkV3OE5IV2RGTm1za05LYVRoR0hWN3BQeitZemVDZzBTcm5wNmk1b25sQ2JJWHpPM3dGeEladHFwc3luUjFTU3NOeDZsMCtibnJsZVBML3hta3l0bmh0YmZ4NER6cFhOeWNxNG9TZGRsd0ovTDZpS2ZjVmlVajJ0TEowbWV5UTB0bU4wOFpvRkpDSXBNYUVWZTJyZFQ3R3Z5RXJ4Y1dGRGgvUm1oWE90MmllMVRuZjhBVW8wNG9ZZS9GVFNsRHM5RlFtS3VXSVZIcW1Qbm8wQVNvSy9sZ3loTHQvK3hWbnJkRmg3UVR0amt2ODZHK01mYVY2eERiajRzTGxZUUFSdU9pVEY3V0dJVXFIYy9pT0dXQlEyQXUxenliTU5oeVIxa0E3RHFLL1A4UzlwSW1XbW5QaUlGeGJ0OVdpRGx2c0hPMks0c1hhSS9YQXBYVjFMNGN3ckk0amwycmVVa2dwNGdYK0o4aXB2dUZMVURnTUNxOU1tcjI1SVJWcW8rKzk0ZGthQVE0TVhKSTdYdDZXRDd5dUFwc3ZxVlBmdWp4d2wvc1Q0c0tiT2YrOEIxQjRGdUZoM3dmemJ3ZXFGOWdCQmszd1lzRzlmL2dabk1xb3FnTXhONlNHWE5yQ2w5VkxObkN5ekdLSkdZYXdQdTFzMG9pS0JZd1Y2a0cvTFpnampOa2crUHlkWW1jRkRzOHZiQm1sTmRVTDdBQ3o0dnN1QmpGK1d4S2ZUa2lGK3ZXeUFRMHRDaGx0eWk2TDJWSVlDeXVLV3Q5QU4vUmRMTGJWMUtacnhnV3pQZGVBanRzM21QZ0RtcU9YOVVKRWc5RHQ3QUREZnQyVTZxdW5iL3N1TkdQOTB3MXAyWDg4OUlYQUgvUUdaWnRya0JXME5UcXcwanVVdFlvYXRSdEpmMS93RmhESmQxSDNiVlhPWDFBWVNLSGpoY003ZXZlMlZxaGxrdmgwUXlvSGs3V0JlYzVYTTVaVnBrVzZ0RFU2VUNNRk5ZcGdTYmxGaTZ6MEZ6R0V2OVNVNGdJSTNhSUs4TWx4a0xjRFRGQWk3a2w4dWlGVm4vQXhOeFBjblpvK2ZyckR3OVdNUFRwUTJGbXkwcDQzVG5SVFBhUXhSWHF0R2NnUW9MVit0a2NHaG9vVllJSmE0cDdFcHhOU2tZLzlMZ0Q2YjZMd2x5U05KVkd3Mm1UMjZFQk5McERXTEt1dVQxWDhkRkdmSXBWMUIrMFRmdTBBUStHUytIUkNBc2lySGlnZUwrajYxRXEyYWZoa09PR0xHQjJJc1UzS3AvVW5XMFFSQTFlNFBoZGllQ3Q5amdQMTl6UUo2OXNrUHAyUThJRCtnSVNPRWl4Y2FHdXpUWXZwMHE0UHVSYzdPdlJwZnc4bjVGR3RHZkR4QnBFWDY5ck1yeFUzL1NUVmt2dTdFeExtZHY1cXpOeFgwR3hsbFJGalpJQ0YvdE1MMHZhOVRNYWpCZXB3cGlxZVFGODlkWlVKNkNMWDlxdkVCNWpFK09tR1ZBdmFEZGN4L3RETWJIa0dlWFJHdnpzd1Z0R2Uyd1J2OEdBYkNwNFR1TFNwSlBKRy8yYXNyTDJuZ2ZwckpEL0EvTDdwd3p6NDJGMC85NVBpbHRUZjNaRGVOQnA2bUhDZFM5L2ZzUTRKWTZFM09wUmU4TXl6NHBuVGp6ZjlORzZJQnVLalhmS0Y4Tm5XdERhMUFhbXJwaTJBZkFLYUhmL3RMUEhiTzN5b3FpYng2WTRrTWVmVVRFYlp5RG9GWi9LSFA0YlJRVkM3SEhTSzF2akRkS2FENXZBYmFWeWMxSlIxNVlDZUNtZ2JLdVdLeXBVbDBjVWc0RlEvaHlrRzJUQk00dE1kU1ZxMzJxWGFsRjBLSVN5WUhTSmVpMkZtNzd5SFBqZnVJUUwwUWxONE9zekUvOW9NQlpNU29HOWJLNE5nWHdsYXF2ZDM1WXBseGg4dmxnK2JyS0RtK3NuOTNSMUpXb2Y2aG1yR0pVb2hxQVFlNGNlOThvNW5xb050aE0xd3JnOVpoWXRyOUZUVEs1LzRxOU1ITlYzUVVCT0t1dHg0WHZVN3lHQUh4M0RvTTF2Kytkd05QV3JWSFVuV3Fxdkl4Z3drbEMvKzVHbUtMZEozZjJUWEVFVW9HVWhvYzlDL0Y3ejF3OER6cFZYaE5YczBnb052ZVIzMURDdEdWcWRQb2xEL1hBK2pLUURGRnRxQ04wcVVSazNzWVNubnRmMFRmVW1iT0xnamlSWmllRDhsN3VJeWtTQnFtYjFLYkRSbzVpS1ZMQ1MxdWR2MVZrcDFyMVAwVDZMK1p1aTh5TENyUEQ2RCtad1FSVjBKZkdJRUhIclZEcnpZM1Q4bHMxOFQ3eFV4Ui9WSjB6LzdzTDhsZGIwZmR5U2h2MGxteFNZU3d3Y2MxVkY5RTBLcDU2ZTkyd1NsTGFvMENPS25tTm5ETlV2ZVprV3h2Z3V0TXZWUHhwNnRRUWRYbXdKOG5XWkVlazhMbDVZQUxKMlRWY0NkdEQzWWx0bUtrTUpsWlViK21Id09ETlB1U0FLdUUzWkV4a3dreHZCdVREOFJTanV5SWNIUEJLVjJVQzd1aldEeFVrYjFJWUE5SDUrVm05bGRzaVlTeW9WLzFhRkY0cERvUmg0N290aTdFdmpFZzUyWGl2MkxYVEVBRm4yUGxQMWlYczJHN2Y1ZWcybHRCdW1NQkh0NFV6MnZmZmkxa01RYVdmK0s2Q25kRkZZUmlRbEtXcHN3cDVaMVN2eWZzamZ0ZWFWZVVLdnByZ2pGNGpzRm94dXlpdnpaTXloUDlFOTBQREdOd0l2WWJ3ai9uUFdIOTc4TDRSNE5XYVovVm1IWkg3dUVydWpDamtqUWJmSFB5RHJ5eDBKaVlqYm9OeVJRRTBvN1FVYmVKeWhwYmNJSXNDV1VEMTVGODRjWXhYZEVqcTF0NFFlajdiYklhTmNNQ0NYU2hrWDVYbngvUjR3Y040RTR1SWlIUUM5bzBOZGJwZ0hiNVBNQUR4Z3VQa1NibkpIRTJ4c0pvLzVsSVluUlNyeGNlZ21sSVJWTVV0TGFoQmg1QnlxdG9tb1ZYWGVSK2g0aVhFOERsQm04cGJhU3Jod1NaNVhpSkQ1aDhWWldlTitveDRvMTNwdXA3eXN3cGdVWWswOFlIc3N3RkZad1JZSzdhSzVtSTRtUXVoUGl5Z1NpcGVHeEVVbzIwZ3pIazcyeGZpdGo5OE01cnFiT3E0ME95bGpkNnVLcURLbEVQZ3M0OE9ENThIMDRIa0VOSXJDMUZaYkpKenN6ZXZoSUZTUGxpZ1RQMHFjK0ZoSmI2L3hJZzBibUgwZjBWWXZTQ0NVYjZhMmMxMlJjd3JIYTAzU21pUGdiTnIvVUZIamUxWnFTVDdiNFRQMzJseVhXYzUzYmRnTlkzQkZneUNOWWZFSWpiSkJYeXhFSjd0bnpLcWhmQTBrVnBFNlpTSGMvTnI2eEtWQkt6NHorUk5IMlZQZy9JTS9abUpaUGFrTkxJOEFRZWlQNExKbzlVS3RPTWpyU0d2OG9LWk5KWnlTem9wVjNSeXFyS1Z0MVMrSHNrWjE2SlExVGlmMDkxTFFTQ0ZsRUZzSG5vaDc3aWJLUjFKRmFoMDFSdnZhazBuSkdVbFVtcE55UkJzb1I1ZlRlQjl5TS8xbzhCWjhMMmdnUXdlZU1GbTBuUEtBUWEwaEwvaHg1bmt3bG5KRmlqSGhGN2tqMWNNalRodjF5R0l4S3orc0JRaHFZZ3M5TkZXQUFGY0hueXV1SmorY3BhRWd0ZnpCYVA2OXFPeU9wS2hOU3praVltZ1pSYzRuR3RVSHcvYnhZL2RnWk9oZjFERTdCNTRFS01NQ0s0SE9CTURMaDhUd3hSVm9LcHBHTnRxcmpqS1NxVEVnNUkyR091K3RqekpHTmlLSzNLa0hKNVJjeElnZmJVNkcxS2Zna0FRWndFWHhTUmtLRFVRbUsxQXFjV200UitOck9TRkhvbXN3WmljVDBkYkpLWCtWdEQ2OTRHblRiSnhlbjRGTUZHR0VoZ3MvdTBET2QrRXVRbG9LdnJRK0YzUTNWblpFU1RUa2prWmplNEsrRXVBZEIrK2JFZXpjbXlwQWNuMDhTWUlRMWJJOEY4VVprY1JYcjNqM3hseUsxK0dseDFiRjg3SVVWblpIQ0dwTVM3a2drcHJmVXpING03T0g5YytLWjVaWUVOV2J4dVc3eFF0VkptZ1FZSWNXR0xpelFhMFZmNWRBaVBVMlFzT01iWGh1aGxqTlNXR05Td2gySnhQUXFGMzhMTEs5SytKYnZib3FkYnVXNHZrSVVuOXQrV2Z5TkJCajJ3TDMzVkxCLy8vWXJIaUIxTnU4Z21iZ2tRUUpLZUtrcXpraXF5b1NVT3hLSjZmeENlZnl3QkR5ckx6WG1nMkNxckRYTWJSbHNHeHArcHBTMUZBa3dZaXZjdi9hVlRtZW8wckVwaFlRZ0hGN2sxSlV6VXF3WlVlaU9wR0w2SXQ5WnJQRVB2ZXVLZTk2cjc1Z2hXRnF1ZDBEamxMQUlaemt2N29rWENUQWxQajU5OHkwL3VCbGhUL0c1NHJyYVpBb0pDOC93VXB0VDdraEpqWFpISWpGOUNadUhNeDNacmdzYm1vVnlPS1VLeFFQT20yRkdKT0FpeHRhaVZxd3lKTUFvSVVrZHVIWjM3SDlZMHppQ2crMDdaeVN0V2tUR0hZbkdkTEdkc1BqOUUveVdwd3pJQVYxd3l6THNFU2svOExTcjNnNnlVZFhPRHZncFc2Z2tKZnZkcVVJOWxSMlNqbXZsVXJScGxaNHRzSUI4UWQzcWd1amRaSmtzMWU0UC81NTRFb3duTncrV0dOb3pqeGlDeWRuc2tDYmJrQ1VwMnJSdWhNb281SUsyNEpZYUZmOERDbEV2NG9DdEhpWklvVW9pMVBWVWJwcFVka2pUdE1Lb3EzM0xNY3FDN0pMbGkzQlBPMWgrRXpGZ042Z1RkYjlLaElnNTh3dGpsR2FTTER1a0pFdnU1VE8xYzFDdXhtOXpTcmc1TStKOUMyZG9JcGc3aTJPUjc1bnNvdkNuSWI3TTRYdkx0RmQyU05PMmhOUXZDeGZEcU53anN1Z2tYZGRENDdKdjQ1UFpmcFRxRjJxWUhmU2lTb1FNSDYxUnF4YS9yenFwc2liUERrbURuUzdURVZGeDNpRjhzajdaZC9LKzkxL1lpclpkL04wdmJwam9vT3Zpay82c3Rwa2NqWklvelE0cDBaUzdnaHloSytGbWNrekZpamJWbkwzdXp5L0ZLRTh1V2hZdjhNREY0R1FNcnlRN3BDUkxLY283NkgxclR0N1NJVXU0RkFaTTFWbitDZllOZTZmS1ZIUElaNGZrWU14VnBUTGVLSGJ0aGFSZHZaQUpCOEN0OHV1NGRUREN0dWNneVE3SndaaWp5aHcvckViOXQyVmE5YlA0SDh4bXJlbVNwdUtlbWZuZytOR0owZFVkQnByWklhVXlHNjk4WmUydWQ4ZHI0T1FydW5yQ2w4NEVpTHlZTUxDR0hlWmlEZnNrK1pVSkF5V2MvenZMZjVnSlZnNENCanFIUCtWMzVreGt4c0RTWTZNL0pvRDlIOFVEVTZVdTVLYlRBQUFBQUVsRlRrU3VRbUNDIgp9Cg=="/>
    </extobj>
    <extobj name="334E55B0-647D-440b-865C-3EC943EB4CBC-33">
      <extobjdata type="334E55B0-647D-440b-865C-3EC943EB4CBC" data="ewoJIkltZ1NldHRpbmdKc29uIiA6ICJ7XCJkcGlcIjpcIjYwMFwiLFwiZm9ybWF0XCI6XCJQTkdcIixcInRyYW5zcGFyZW50XCI6dHJ1ZSxcImF1dG9cIjpmYWxzZX0iLAoJIkxhdGV4IiA6ICJYRnNnZUY1N0tHb3BmU0JjWFE9PSIsCgkiTGF0ZXhJbWdCYXNlNjQiIDogImlWQk9SdzBLR2dvQUFBQU5TVWhFVWdBQUFIb0FBQUJQQkFNQUFBRFd3TXpKQUFBQU1GQk1WRVgvLy84QUFBQUFBQUFBQUFBQUFBQUFBQUFBQUFBQUFBQUFBQUFBQUFBQUFBQUFBQUFBQUFBQUFBQUFBQUFBQUFBdjNhQjdBQUFBRDNSU1RsTUFJb203M1dhclZETHZkaENaUk0zNzVuWDlBQUFBQ1hCSVdYTUFBQTdFQUFBT3hBR1ZLdzRiQUFBRWtVbEVRVlJZQ1pVWFBZc2JSM1QwZFpKMlQ5SmgwcC8vZ1FKMmFsMFRDR25XWUdPVEpxdk9oUXNaYkFLdVpIQ1Y2dXlZUU1Ba2UvOUFLdExFR09UUzRHSVBVaGdYNWc1ak1DN01YWEx5SmZMWDg1dFB6WnVaVysycDJIbmZiMmJlMTRpeEZiOTRCYitZL1h3WTRML2FDQkFEcE1ZaUpMajNLU0FhSU9YM0FrVFdnWjBRMmFXdEJWMHp0dmV2S3huQzgvOHA5ZEl2RW0vQUJjb0lZWkVqRkFIc1NybTh4TW5IUjlSbUc3UzVPdHltTEIrTHN3ZVUyQU5RSVdqQkZtWDUySnIycEZucjhKOEc4L2NhT21rZHoxM09zNm1telBRdU5NRmJNK1BKWTdFcWZPMFRiVXFqNkd3eE9NRzBOVGxjTDh5b2tSTVBWM3NNNXBRdUMvRzlGUWMvS0xUZWhzY0JtNFlVd3pzREI0QjF1QnVnR2xJRS94ZzRBRFNoTUZtN3pwVS9mUFBIVTh0S0RCOHR6QU43OUdBUjNEOGd1WGV3OEZRc3doNE4yT0IzekJCN3MzbGhTQ2E2R29YRjd0R1VWY0IyUi9tV1d3RU9TRUJIbUppeEtURXVNSWF6UWk3OFNjQ2lkK2FZT1JYVEhEaG5FNGFXZ0F1Q1hXRi84YXh1RXQ4OTJIZFZsbmhNdFB0RDVLeUR2WjFlVWJxMDRQUFNGTXMyRUtrVFVnOE9MUUVIYklHZDVsYzRkd1oySTI3REIwZkZRanR3YkdFQ0hKTjQxNHUwbTc1MlR2YmFMYXFEZ08rRTNIS2g3dzQ1Tjk4NUpzdU9PSUg4dE1sT0xBWUg2YTF4Q29iN05sL1ZyMUE3SnVIaEdtc2szS3d3M294a0M5ZHUwN1AwblBybklzc2Z5WE5PM2dReVA0cnpmT0RXYjBwYnVGUC9TN2NDNnBNN1F0S0lYbkpLNnQ5UnhvYTlRMGtaSFQ3RnZXWG0xQzlXTnpHWDJJMkcra0hNN2FrTkdtNjI3S2xuenMrL0VlcG5rdmxWWlNkeXFzQUpkOGVVekIyQVRJU2pDZ3NKb0lXS00wdWNjSnRaMG9Cdk4rS2MzOG5nMXluN1cvZHhaNDQ1NFRaekxPY0RLOEtLWE9QdDVFY2QxcFFHM0FuM3RtcTVWZm1reStCNmYxODBMOVZCMnZTT1I3U1A1YXIxcFBJMW1jTjMzTndZZEZ1SWFDS0RQaEh1ajVlcm5Dc1ZsVE1UV1BDNU5nRFR2Y2k3QmV0elYrakpUNlE2UlZkdE5BWFJhakl3b2RCdnBwdTh3OVZvemJWVkhxZDNwYlVKaUV4RTMwTkpRSVVMSEVLdnVHNGJvNExiNS92RVh5WkVHTXZsMXI1YTVsQU1EN2hBVjZSb1FvNWRVWGZTMU9tS1Rya3NlN1loRnY1SlJWTVc3OHNxYlEwMXRmR2E3dkRndFNJYzJIeGZYWjZHS1Myd3Zub0k5dFRyQkVzSWhaemZpQSsvS3R4amowd2doSVQ1YzdCK1ZtcmczY2dJU2xSK2F5S1JCbkFPanBiblFkYTIzckFXeGdGNXFPSGxPdUtaMUR5L2VFbVVXK1FHdVhRZHlLUlFCaUtaeFFyVHk4L2VHV2NRZkVtTWgxckZXbC90V29nQXh6UVROVHVlYXNoYWZSb21pOFUvTFpqNDRTNXZBZ2VrRzRYeXlyd1UvSENYMXNkd2Z5Z3Q3QWxpdUxjOFlta0NodnV4Rkc0TVN5c1pRUXozZFluTURnMnhOSURoVmprdzJTK3RoTTN4aFJCT1ROdEtkazZoM1lmZlVMb0Z1bmQwRm40ZW5taXVLbHNLQmt5MXVhNVhQeWZxOHNlSXlHLzhaNjIwMHEwQ2FaZVZnamp3SkZPKzlXeHc1Y0k0M2pVNnJjQmxkZTQvVDVYdEV6RURhc2ZZRlBsdHhja3c3Q1ZNM1lUdmtUSGFZaE14UXA3YmovS3doazJONERWak4vRS9TeFdPcC9HTllIZXk1UjM0Rml3U3VJYkVIMkNld1Z1SHV4TDk2YzM4aVJDNm1OMlh3RW9WTGZBRnN1OEtySWRZZThJQUFBQUFTVVZPUks1Q1lJST0iCn0K"/>
    </extobj>
    <extobj name="334E55B0-647D-440b-865C-3EC943EB4CBC-34">
      <extobjdata type="334E55B0-647D-440b-865C-3EC943EB4CBC" data="ewoJIkltZ1NldHRpbmdKc29uIiA6ICJ7XCJkcGlcIjpcIjYwMFwiLFwiZm9ybWF0XCI6XCJQTkdcIixcInRyYW5zcGFyZW50XCI6dHJ1ZSxcImF1dG9cIjpmYWxzZX0iLAoJIkxhdGV4IiA6ICJYRnNnUzF4d2NtOWtYM3RxUFRGOVhtNVRYMm9nWEYwPSIsCgkiTGF0ZXhJbWdCYXNlNjQiIDogImlWQk9SdzBLR2dvQUFBQU5TVWhFVWdBQUFTVUFBQUR3QkFNQUFBQzB6VzlzQUFBQU1GQk1WRVgvLy84QUFBQUFBQUFBQUFBQUFBQUFBQUFBQUFBQUFBQUFBQUFBQUFBQUFBQUFBQUFBQUFBQUFBQUFBQUFBQUFBdjNhQjdBQUFBRDNSU1RsTUFFTjN2elpsMlJMdUpxMllpVkRMRGk2WUpBQUFBQ1hCSVdYTUFBQTdFQUFBT3hBR1ZLdzRiQUFBTDFFbEVRVlI0QWUyY1gyaHNSeG5BWjVNMG0wMlRiSXExK05DU21KWlNnckNwcWQ0cTZvWjZIMnhmRXJHVjFvZnVlaFhCbDI2d0ZBU1JqYlVWdVNoN0ZZc1VIM2F4S0NqS0JxMFBnbVczRllVK2JmQ3BUMjZnRHo3bU5wdGNiMjl0eDIvK25Ua3pPM1AyNU13NVo0OXlCbTdPL0R2Zjk5dHY1c3o1WnM3TVJjZzFsQ3FiZlpDeDhuajFvYWRkWmNWMGY2SHlCWHdPU0szVHF4WGNpVW1vbzVpRkcyaUlyNkhHK1NvcTRWdU93bUs2dmRsQlpmek80bGtmNU8zaS9aaWt1b2xwOWRFc2ZxOTJRS1MwczlGNFMyY0k3RFM2U1g5WUQ2L1Q2NVQvbEc0Z3RJYnhneFNqZ2E5UEdZZXFuL2tQUWszTSsxRU5iMldCYVcyZGRDUFdkS2lGZDdMQTlOYzZlZHpBV0NSVXM5SEhDUXJtS0VzWUg1SjBCc0lLeGtjVVl4N2pmZ1o0Q0FLZ3JGS1VCVHpLQ0JKYXdLY01wVXhlZk5rSUhrb1BmNUFOSW9RRytIMkcwc3JHOEVSZ2V2Z2R5bFRBNEI5a0pIVDVXKzUyakk4UnVzTDYrNVRacW5pUEVzelJ2bzZuVEVQVncwaDVSQ05yK0YyRWx2bHJacnBrMEdSOVN0QWdyNWlGZjArWGhtbGZGQ05samZTckUvZzMvVEFydkhEcVpWWllPMDRaYTAwTVQwUG82NlZiVTZaaDZvZDhlRUl6NEQxMWR6TEIxQk9PM0ZMMXJKV0pwdzZoeFUrTFViSzArL0IrSnN5VVErUVd5QzJRV3lDM1FHNkIzQUs1QlhJTDVCYklMWkJiSUxmQS82WUZodmhpSVkxbDE1d3BYRi9Lb3AzZWZPSjUyYUZ1Zk1NVTJyTEM1aE0vQ2ZkVFhXdXQvRlFvM1RLS0tvdmkrL3ZHOG1ReS84aTFCak45TmhubEZxbUZLb01LWkRwZHRkeWRVUFlnQkJQN2JwMFFnRUhzYlNHWTZvYjdrc3lDYjVza0JMWmR5azFIdmdGUFl1SWZHcE8wakNhN01wRXAvU1hnM1lsTTZhL2U1MHhheDdFa2N6dFpES05sNTNiU0RHSkovci9hNmJrWHF2ZjltcjZCaXBjTVA3MVF3ZHNiOTEyKy9NaTkyOTZtazNrOCt2Z0c1T0M2NFFaM094VzdkTmc5T3dMcEE3NlRRMUZVcE9Yc2ozZ3B6SW04UGFVcVN6Z3pyZXppMFc5ZSsvUDM4YzFWVktpeW5SeWFubTkrNVFXR2ZmV3B2L0NpNGlzMDU1U1pWNnZ2eWxUbzR2TmpJdlBiK0hOb2p1L2swSFJBY2dFUWJpZ09SZzF5ZnF6a2VIZTVNcjJOYi9XWnNPR28zK1U3T1R6cFhtUVJDRHBlaWtSNkdQOU95WkFKUjZabHVjMXRDVDhxZG5KSThTSTJBMHo3SWtHdkxmd2pKZTFMT0RMMW9NVkVhSUplYzJQUXJaL3FCcGg1L0o2NGIrenF4Z1NQbFB6MTBENVcvMitJeFQ1TFR0Q0dSOElXM0poTy9MOFdOdUZZOTd6Vm9JdjdFUmFEZGphNk1WWHdnVTlUUyt6azhPWHhhQVZqLzZhY3Bjckh4dXQ0T1U1TTJxYkpodGpKNFVrWEVkaDZwbXdoSGdZNnIwNU1BN0h0aHVrK3NRNVA4SGlLWFI2a2FpbW81Y2grV2hLMnhBOVNybVZhRnZDVGFrcUR3TDdxUGVWK21TRFR5R3Rlc3JBckgxWXYweGR4WWxJYkJQYWZIL2trKzZQcThQUnN3RE5IN25KaGdoWlo5MnN1aHh1ZTVuMG04OS91eFYyWTRDVjI0QW1DeUt4MWVHcGlEUHY0ZWVpYUhCcFJTSzR1VExQYU82eHNIWjdhbU93YlpPR04wNzZJV3E0dVRHWGxZWUx6RENidmllb0ZMV0o0V3RiZXhRWXVGNmFCMXNmWGpONFRLUFVQVHpYN2UwN2d1VENkWVArckJmWXE3Z2lwMnBWNG1yenN6dEd4VmppZWRHRUNPeWtiemVkdDZrcmU4RlNzZm0rY1FjOXhZVm9EVlIxZG9DbE52Tzk5V3REd3VycXBIczl6WVlMbkRrOFkvcGlXTWxTa3NZOVkzaGdxb0FzVFhYZzhad1pRcFdxcEpoK2VWaXJlNDZmVlVKSXVUSHlTOUlPK0l0R1FhUFBocWFkN2RvYTZrT1hDeEcvR285K3Ztb1dMWEZCQ2hpZHExNzdJdEYrZG1BYlFUMmc0ZThhdUFVcWd6bldFbG5hSnNyM0FtclRRaVFtMmQ0dnd5UUJWZkhoNjlwd1lDdUFtQlNjbU1ra1RJY0NaWmNNVE9ITGdzYXR1dVpuT2phbFlGVWowRElOWkJVeVBZWGdxdE1DUmF3Vk1iZVROYmt4b21kMVB5T3lmUU1wUWl0NG1JMWtUWXZ0U3VTWG15SVJXdmc1cWFCQkxKbHpSSHo3bGFXekM4SFE3ZGVTSXYzbmc1ZHNpcmt3SUZYL0dtRlRIRjZZMG5rSGFNUEhyVWorR1BCUncyR0ZDY0dkQzZKNHZVYW9kdnlwNDd4eUtOTkhCSFRtSVdSMC9VZDF0elBTay9JMUFLUVlvaTFNZ1VJY1VkbGpkR2tTaFh3V0hPT3dFR3Q0QVhjcmsrelk1SnliRGt5Z2JRTHdlVE9UNGJwSENZYzFTblgraTczcm1rTjRUV3h2YmtyZVpZekhaaVR6bGNtYWlxcUxERTg4aU5yTjY3ZUsydUpoQXNXMG1WUVlPb1E2QlBiVkJ3eXZ5SXBHWml0NWpSV1hCczIremsyTENIZ0QyUGUzbVNHU20yZXVLUUdnVTI4SkMyemU1Zy9uN1pOY2dNdE5nWFdHQ0Q4czJWeHRVaU1rZDg2RnNVeTRoTURKVG95TkUwQ3U4OG0wVE43Q010R2tZMXlBeVUydFBZWUsyVThaTVdVZyt6ZS9JWkV1YmdNa1NMeGFaU1ZzY2dUZVpWSHpYNXgvNm9xY0JlcisvYmhPU1IxNmhNUktWcWFnTngrQkMxb1dDZWZ6d3JuemJrVThJKzZJSXdRa3hQNzNNOThXaU1wVTB4eHJldWF0Q2JPc1NyQTU2M2JvTUVLSUVyc1ExK01DWE5rU2pNczJKdHlxWGVTSWZ1em53M3Bia3JQMUVHN21BYVlKckVKVnB6ZGQ5Q0ZaTCtwbmRBN3FTMGlmWkVCcmFLRkVES00ra3JJcjJOeXFUZDRLUXlZUEg3cEJMTHBLOVNmREk3L04weXo4OFFkNEFtT3E4ekh5SnlsU1RiVVVFejhpMzJJZEliNEdsemo3Smh3QUl5aUJKWHNsYnJNanlOeXBUUlhZWUlybUxQeW9VdERzUWc4ZVFwNGtuc003ajlFTEdCdHZ3eXVwRlpDSXJieDJwQ2ZUMFJhcEtZalBlRzNuc3l4MXhwMGJRdlBZUWtZbDhHQkMrSXdodnkwY2Z2VWFVclltbUxUU2c1anJKRW1FSUdUaGdoaHJaejRRZis2bzBGQngzUGhZcTJYVklJZi8rMG0vWmI3NzZxMS93OGorOVFwQXczdnl5ZW9NL0ZkRk9jL2pkUXVYMGlFbGFyc3JleEdYWDZHdVhDV2NReDdTRWpKZzhpT2VTMytHN1JHUXFnNUh1eEtPZkUwbDNWVVJEU2JrVk9uelY4RGJzSXJqOHlNYTI2RjdMZUVUMkdteHNWd04yTTBaa2FoS25zZ0grN290a08rek52cVNoTVhnRTZscldCWklSbWRyazBTOWNZYzN3aVdOZElUd0NZM2w2SFhzNkl0T1ZQaFY1eitQM2poNmpEYWhxZ0FGQXpiaFFLaUxUQkIyemNsaWZVTk5VbkF6VHdEOTRtZFFHNWlYRDVQWS90Q1REMVBYTkNnSk5ZaXhNaHFrYVl1WExpRU16RTJFQzc2bHVWem14SkJFbWVJTWNUOVJzcjVBSWs5dndGTk02bmZhYjNZYW5aSmpjaHFka21OeUdwMlNZdWhNbUFWcFQ2OGxFK3Zqa0pTWWRRMGtud1FTZWl0MkpWTFNiRXpFei9lTVdxUEgrc3pTenlvbTU4VEtCaFE1aG40RnZGak1Sd0ZBaFhpYVk0OVlSck8zdUdUU0Z6NHFYcVV6bW5pVW5odzdRNDJXYUk3NWN6OGtwaUoycGhEK0RQancrc3dyZmJMUm12SGFDWmFnZmpzK3NMb2dVYzl1aDVlZEhqL1l2eXFEWHI5QXAyblU5bTZiWGFObkV6eVBHZTEweTJheFJXYlR5eEozUVF0dW5IYTlhM0JGKzF1MTlvOXdHQTE0MUZpYVhTUmFvSUpqYmg3V3JrMnNkaFh6QW1JenZUTEV1ODJBVXdkSHZJWjlNYVNEcm9ucG84ckt6ZEJ0UG5NVTF6WDE0c3dMWUpaMDJ3ZlNTZDJZWlZqMmYxaFE5VitWbWdzdjlmYTB3b2VTYkwvMVNLaVd4MHhkZjN1ZTZpaTgvS1JxVjEzbnNxYThteE9FWE8rVGEvSmRydkFKWlA5YURxY2Y1NWNVUkgrcEtJWjB6alZzMmkzWWFwOHh6Y2d2a0ZzZ3RrRnNndDBCdWdkd0N1UVZ5QytRV3lDMlFSUXY0VGxjRTRCVjJ4YXc5b0ZKY1JiQy9LNHkyYjZXNUx1WS9YV0gvblcrWmxvTHMxUjFMeXVSYlJIQzQrenZrcEVnOXVGS2NwYjdURlJheFpJbGxNMVVtMytrS0c5UDI1ak93T0Z5M0ZFOHRPMmNLWi9yY1RybWR3bGtnWEswVSs1Tnl1aUtJTGowbTlYUkZOcGpVMHhXWllOSk9WMlNDU1RsZDhUVjQwK3BoZENRNDArcFA2dWtLN1lzUHd6dEltMGs5WGZIcXhuaDR3UE5BMDdKVHV3TldrS2NyaEVtTTE3U1l0Tk1WUmhhUm1SYVRlcnBDYURkZjAyS2kydG5wQ2pPSUx6ZFZKbmE2d3FmZEhFMlZpWjJ1TUlQNGN0TmtDbnU2SWsybXNLY3IwbVFLdTMwNVRTYTVmZm10OFdGOEkvMXhuSFJodVgwNUcrODd3aVMzTHh2OWdrTlNoNFEwMnk3czZZbzBtY0tlcmtpUktmVHBDamlTV2FlTm1QeWYwS2NyWURXdmt6d08xUkJ1ZUxyajduKzE0ZjlMK09mcmQ2U0JKWWVuQUcza0tDMFA5WUJxY1JYSjRTbEFZcEVlZG9UVGo5VlUrcFFjbmdLWVVpNXlQRjJSQ0szajZZb2ttRnhQVjhUTUZNdnBpbmlaNGpsZEVTOVRQS2NyNG1XaVh6U2NUMWZFeXhUUDZZcDRtZUk1WFJFdlV6eW5LMkptaXVWMHhXU20vd0lybnV5MUVZUk9Ld0FBQUFCSlJVNUVya0pnZ2c9PSIKfQo="/>
    </extobj>
    <extobj name="334E55B0-647D-440b-865C-3EC943EB4CBC-35">
      <extobjdata type="334E55B0-647D-440b-865C-3EC943EB4CBC" data="ewoJIkltZ1NldHRpbmdKc29uIiA6ICJ7XCJkcGlcIjpcIjYwMFwiLFwiZm9ybWF0XCI6XCJQTkdcIixcInRyYW5zcGFyZW50XCI6dHJ1ZSxcImF1dG9cIjpmYWxzZX0iLAoJIkxhdGV4IiA6ICJYRnNnVUY5Y2JHRnRZbVJoS0ZoZWV5aHFLWDA5WVY5N2FteDlmRms5WTE5cktUMWNabkpoWTN0Y2MzVnRYM3RwUFRGOVhrNUpLSGhlZXlocUtYMWZhVDFoWDN0cWJIMHNlVjlwUFdOZmF5a3JYR3hoYldKa1lYMTdYSE4xYlY5N2FUMHhmVjVPSUVrb2VWOXBQV05mYXlrclUxOXFYR3hoYldKa1lYMGdYRjA9IiwKCSJMYXRleEltZ0Jhc2U2NCIgOiAiaVZCT1J3MEtHZ29BQUFBTlNVaEVVZ0FBQi9jQUFBRHpCQU1BQUFDQkNJajFBQUFBTUZCTVZFWC8vLzhBQUFBQUFBQUFBQUFBQUFBQUFBQUFBQUFBQUFBQUFBQUFBQUFBQUFBQUFBQUFBQUFBQUFBQUFBQUFBQUF2M2FCN0FBQUFEM1JTVGxNQXUrL2R6WmxVRUdhSnF5SjJNa1FmN3A2VEFBQUFDWEJJV1hNQUFBN0VBQUFPeEFHVkt3NGJBQUFnQUVsRVFWUjRBZTE5Zll3a3lWVm45bWYxZDdWM0RUNFpSTTNPckFXMjhkYnN6SjdzczJHenZiUEdNb2lyQVMzbnd4YXF0aTJCQkViVm5yVXgvcXoyZWM4V0owNDFaOTFLSUNHcWQ4R1lPejZxYjQyTnpYRlUyVmdnUUZiMUxmN25rSENWYld5UVFhN1o3akhlbWYySSswVm14bWRHZmxSVlpuVjFkNlEwVS9INTNvdlgrU0pldlBjaTBuSHNZemx3ckJ3b0hDdDJpOXh5d0hMZzJEancxVDBENml2N2hrSmJaRGxnT1hDYU9MQjBhSkx6d2ZPbmFZeDJMSllEbGdNR0RsUmZiaWgwTmtqSFZHekxMQWNzQjA0TkIxYU1DNy9qREc2ZG1pSGFnVmdPV0E2WU9GQjlUaTM5OEV2OS9CTFpWU3Rzem5MQWNpQnpEcnlWNExuSndQWU9MOXgzNVJLNXp2TDUvcTVwTXI1R1NOL0hXTFc3L254WmI2RmJEamhPbHdvLzMyUFh2TnlraEwvMmxQb1htQ1ZzTnBnakIycVZ6VmtPV0E1a3pvRVBmQU1DZjQ2Qi9YU0prTi85UjViTDk3ZFEvbjRWUVpHUXdQaS9UaTZxVlRabk9XQTVrRDBIMWlIOFQzT3c4K1ExUEoxellvV3Q4d3pQQXZsWGxxdyt5MUwyMTNMQWNpQXZEcXpkZE1raEI3NDhPWVc3ZHNTeEJvbHY3TENTT3RNQldJSDl0Unl3SE1pY0F6TzNzTlBmWldCWHRIMDRLOC9odDh6WCtURHdaYklaTHJRbGxnT1dBNWx5b1BqOEhCRmI3RG14QThnVVN4allra0Fhcml3UXpRc1libUpMTEFjc0I4YmtRTy9HRWhHYjdmb3pZNEpMM1gyTyt4aE1YVnFUMDBCTTZHMlo1Y0JaNEVCM3l5a1R2djJ1blp2VW1HdUU3L0FOS0FkMjAyL2dpaTJ5SE1pVUE2WHJUb09RN1FCbWRTOVQ0REhBS3JGcit5eTVHdFBYVmxrT1dBNWt3QUZFMVNHNlppdUE1TzVtQURJTmlJTGtYelMwWHhDeEI0WmFXMlE1WURrd1BnZldpZU1ncmphSXB5MU1UTnRlSTdIV2hVVkcwZmdqdEJBc0J5d0hqQnhZbzRIOVpSYmV2eWc4L3NiVzJSWE9hOGIrOXo5dzl4c2w2QVh5YlNsbms1WURsZ1BaYzJDR0hwL3RzaU0xQzdlengyQ0dXRlEzOVd2a3JvcUlOa0NYeXNTbUlUTjl0dFJ5NE5Sem9FZ1Zma1RWKzBFMWszUHpEMVJQWCtrZVoxblI5S3V4em9CVC8yZXhBN1FjeUo4RHZSdkFzVXlDb0pySnVmbTc3UGl1TjhUNXAzYWNWU25LbUNvai9md0hiekZZRHB4bERzRE43emdGUW56SDIrVGMvQ1hGdE5pQzRnRWk5c1Zmb2phcGc4VUNwVTFaRHB3dERzRE5qNmRKL0FNOWszUHp1L0F5OEdmamFNZkJ5aTh2OW0yeXg2dHR3bkxBY2lBSER2Z0NWeWUrckUzTXplK0lvRUlNNmhxTjVGOVVWdjRpRHozSVlkQVdwT1hBS2VUQXd6aWRuL0FvWnZSMTM2NjJRRHkzZTVadS9zWDc0OWhiVUlTL3VZZTJvRUhxVWJSUlB1REdFN3NTUzJ6U2NpQ1dBemllbS9qMEpRaWVtOS9iYjk5R2FaWnVmdk8xM0F6MU9vc3M4QXJLZExNL3B4UVZ5UTNXOWd6L3pzWEdRSjloeHRpaEd6Z3dTQlI5b2pqWVBUYy80RlE5blR0RE4vOUsvSzBnNjRHRjBSL0NSK2hQbmRDUUEvYk1rdSt3NUJuK0xiaXZQOE9qdDBNZmpnTXpFUDdEbncwOXYvcm9ZeTZmRnVRbGRUYUk2MjE3YzBLR2J2NVNBRGlDL0ExQ05RM2xxU2wrL2prci9KUTdUMUJUcUgwc0I5SndvRkNHakhlTUxmL3NjNEg0eXpmbzlJTDFkWVZRWWN2T3pUK3ZoT3VGNlZrTUMzOVZVZlRuNDJQL3d4QlBaOGs2ZVdVV0Ezdnk4SFg5TE9CWUdGUE5BYXIzUjkyQ3MvNEZUL3psZldUM29qOGErTmtRVEQrOG0zK2pUTTVmdnUvQkI2OWNQazhPcFVXcUphdndCb1laVm41WHNlL2JsZC9uV28xL1ZNSEF4ZFJGZjRRLy9QWFVyVzNERThvQjJNd1ZRN282akU5NTBpOEphZWxxMEtCRllQZXY3cW5OazNNVUhYOEUzTVE3K0RhVVBUL0ZneGlmam9SdlZ0RURwSW96bGx3bWUxbU0rRDM0Tkl2NDgyUUIwY0tZUWc2NGtNVzlTTHFXYUhWSFZKZTNnM1NQTGczRHUvblhIMzNUQ3dFUkU4NkxQLzRYQXV3Z0tUSmZOZmpSam5Eekh3Z0F1R1BnaHBRN3cwazNtMXZNbStMT2hqUE16Tk0rOURZa1VkN1ZhK1BGMlgzcE1PMHFGMUpZQ3I4em9wdi9Ha0RlVXBhVlF2bHBEYTJlTFNoK1BWb0xxNFBjeVByNUEyNjBsVGxSWnRGUWFWellrckFUR3dxY2JUeVZITUIxbkVxb25FNGt0bi9DSnJERUwrL0R0enR1amVqbWg5aHF1c2E4c24zWEtmRHlvYjNKckxvUktFcFRsQkhBV1NsY3k0WVJkTkkvS3l3N3crUEU3ajFXOXFyU0VyQWlyc3dvRWJKOGV5UzJ6UU5oWCtuWmtJL29LRFU4bzhUMjA5STJVZlRidGphZjhJNW5MbEhPWk1XR1NTWEJBWFBtR0hzYUJ3d0ZUeEx2OEFqWHBLT3pzMktEQURmQkY1S1U5VEF3V2xJRVFxVW16VFU4SmI3aENMbzJKSVVFUmRwNWZ3WCsyY28wc3RIN3NTWnNuUzNHbmNYUjBvL3ZhU3V4eWdicHFIeGJoTkZoL1M0L296Wk1tY08wSVhzUDZmWmRnSTJDMGRSZjZaWnE0V3ZFRGlFSzZta3NuOHRHYVBGWFN2NnJuRWIrbmEweGRTSDgyZ2R3RlFhc0NJMjZjWkhYYktEWE9aNGJKdEVrcXNidTlKUUlZak9vME1wZVZyL1FaVy95WVh4YmpMUGYrbzMrOHo1ckhQMExoVkRaVjBXM3REVW5tQU0weEZkZGlyWEJ1SHdKYUYwVlZSWGRiQ2VxNGxQbytKelNJcVRTSzdWK3BpNW1JSzhBVVVZZHVabXJIRDZVYTg1Y09wRVY2K3E4YVdZUWJtdmkxbDF6QzF0NkNqZ1FFK0xyajY3SDkvYXlEYWcycWtVSWM4ME5tVzNyYVc3ZTFXL3ZoWlBpUUFhU0JvYmMvaFNudStxMEdCN3BZaHFIQU4wTnBsQVF3dEJ0eVluaXdBQi9aM1V0VnNsZllDR2pTL0xHR3QvckhPbmxvUHVGVFJuQlRDenlvT1dhdGdQVjNQd2J5aWtmR2ZyWlM5ZVR0bU5MU1EwOG5yazJ3dmNzdkR2eEliNDBramFRY21YanZTaDVBWWJoRXZSSmRXbXFwMW1JVmdsWFB6eGttcHZmZnJGSC9BbFdramI5NllTL082cE5SMUJpVXllQUE1amt0UzIxU25Uck9zMS84QkdjNXZsblVlUGVGdWtoVXRUTmZ5QzM3Nlk2UTZKOXEwOXo4OXR2OVFtT2JvU2lJVVdkbDBvbi9HMytYU2F0dTgyZUtnN2c3eHk3V254bUc4T2xRb3RIdVBjYTZscWNsaU5GQUZIYXVreXhVRXIxVEVOMTlHdHUvbDRxR0RyTVU1cFAybytsRTM3OHZVVkkxeW5sbEIyVzR5U0YrSG84bWljWDdydHlYbExSWitMOGc5RnNoWVZCOFMyb04zUkY5cHRWOXdvdGRkOWFWVUJHQWprYkZhVUVWU3FkOE5PWDRtenc2NHlQc29VLzlOYUVlTkRVSE1nTHNmR0ZuQ2d0WmwyOVhheGc3WDJjVVE0K29YNVJ5b1dUNllTZkJ2aHVoenZia3RQR0FlK2czWVFHVmRGY0M4V1VnbHNXb2NYZWdkNitSTy9heEtZdUNlblVKdHNKN3BOMHd1K1U0ZzFCVXp0OFM5aHdIRWdNOFIwT1hHeHJMQ2czNUFZRE5TdFhLZWxhRUhQeU5tcG5uRkVqVUdaVkU2TFM3K3hsNWhKaTgxSUtmODBHK0o2TmQ2Y0xrUnh0Q3o4c2YwSnUvbWJLVlh2R2p6RENKUjY3RGlLQ241Y1JONjFwU21MSGltcFVrV3I4WkVyaEx4TE52Um9DWkF0T0JRZW9LWDh5TnJPUW03OFNNazk5OXM2amYrTng5YlB1MGU5dzloYjgyUW1VZGh6SFZZNERyQ1pzY2ptTUZJbWZ2M1R6RDFNMGkyenlvZkxMK3BHVlkxY1UvdnJTNGIxL2t3QUdwcnJZRmltRkgzRlVrM2tsWW9tMWxibHpJREhFTnpNSzZEU2p1UGxEWnFYL2kvT0NudUs2VEE3OWhJKzg0Y1VWWUQzYXgyZUNsZGR5Um9VNEJxMkZ6NU5EbDd3SVFRMDdvMEg1RXJsQVJQekQ1eFV5UjRNbzkxb3FFWEtKa08rUnk4SnBiT0lVRHVzdFVnby8xZEZHNUlLTzBlYW5tZ00xL0tYalFud3pJeDdDcTZ4TGVNWFVOM1dKdkdxL1VLVVJ3S1VmMkhHK0lwYjRaVS92bjZmelFrTU5FRzdLdHNDeEtPMlNiKzg3WHp2YVdWQzNGYWxoYnBBM2c3aXJRWHRvT1ozVVhWTTBYQ3FUViswNDZ4K1RvNnhOM1JKT1hhUVVmcWVjTWZrbVVtM1pGSEFnS2NRM014SUhtaklKQVZGaFYybnMwQnFXenhWNnBPQVJhVXBxMGRscG1iemNlWmZxSGR6SVRNVGVRWTdvVEZUYWFxaXFCY3JTUFQxTVEwVk9NbzdGc25rZ1hmZjRWdXNWOGdOZWkyckNOTzJTdlRoSWFZVy9LbC9mR0FmUTFwMXdEcmhZa2ZjbU1JYW01dWJYN1BiTzh1RStwYUpNdHB0YjN0YzRiM0dpWnJ5cUVua0JlY3Byd3lwNm9na3JHdTBYWHhYWW9qM25ublpIRS80Q3ZkMTRqdmR0Snl6QkZOY1FUNWR0S1BoSnE0ak9XZ1NVM2lxdDhQZmtlRTRkaU0yZklnN2dSWjJJY2JlaWJTKzBFenBPNCtVZVU2dmtoMm5FYm8yd0Y1Nld0bWpkNHAySGIxQmtmejJ6NVhVUVJNWFQzZTVJTjFsNGR4d1crWW1uaHI2bDhZWTI2bjlRenE1NmZmK2tuQkRNckg3TUtJUXZyZkJEY2NscVdnM1JZQXVtaVFPcFFud3pJQmh5ZFVNR1UxUWp5RmVEL1d5WEhGTDNYVWw1LzlaOHJVRHVqdlNUMFhMNmdXOUZQZElCSlE0T2hySlgraGwzeEVNdFBYcnRTWnZieVZyNmxvYWo4aEtGTDBkUjl5MWxkZ3Q2bFFKUlhDMkhiS1FxWEtjcm5jRFFxbWcycmZCalIyYXZTREh3N3hRVzRVMzFsZDVjeHhaeTgydkg4K2FEdFFhTDVqTWdCTys1N05DdjdSbUl1OUkzRkhwRm5nOER3ekk5blhDbkhtR1d0SzQyUTRYYm1rdEsxMUUrNENKZjVoc0FZM01hVnhueEdPWXp1RWsyUFREVVg3SnRCTWdLMVcrWXNsTCttMWI0Y1Z1U1pvemxJR3ppZEhGZ01pRytJVGYvUU4xc05NNzVYSVg0MFZlOXBCb2lDanNHbnB2Sy9HWjBwb2w2ZkVGU3dMbDhpOUViYlI1Yzk5VHhLbHN2SVR3R0lSWW9NVXRFUFFZWEljRDZJMjJqMDc2QVlrajFWSjdxTGRJS1A2SXBNdHRSNlRUWS9GUnhZRElodmlFM2YwTloycDN5cnMrVXFyOEtmMUxkRkF6THNNY2hKK2JucUIrQ2hUMDFDM0tzUjk1aVUzajdvNzk5YVR2VTF5OVk4R1NXci9mWVNjV2E1VmZLWnRwUWVuOElBNEFGRGszTUdYNms4MmYrNmlldS9IQ29JUXJhOFh2MTFNS1BHZmljQ2I0dE8zVWNhT0tsWTI5L2JvTXJBb2tDdktrSUNQOElVQ2xvOW8zNE5VNEJOV1lHUW5VOUFJRmszd3dObDVjUjBqSFhPVVVxbmxBM0FpbEZpTnlOaUpiREYvZTRNbElQNWhTcWxTdk00MENMWElYaFJYSWl0ZkJYMVUyWERNT21UeGNINktKc1VEZXpIU1RFU3NWUlZZeFRNOHk4aksvRVpvczRHVnBaYU5OTmJZWnluQSsvMUFldzhBQzRkQkFCckVkbEhRcEVJUEt6YkpmdU9Pc1ZSQTJPOWJoOG83OUVEdnNVVk9GT1VHeWNYWXJ4ekVzci9EVDJRMFFyamtXOTdUemxISmhJaUMvRVN0MEh0NVNiT1l2VXlvY25hYnZzdDhyMGYzeWRqazlMRlYxNlVOa1BzR0h0ajhMYnZJb2FpUHllMzZBdGRJVDJ1RklFclo5YjNqKzRIeENBSS9kYlFWTDV5VWo0cTRlUWZnV3d6WnhhRHRUd3Q0N2RwR1l3OG9xT1FoWCtoZXMrRHB6ZGs2MzhHU0JPQkFHaERkUjF4MUVjakxRbktuY0RDSHBnUWxCTWY3NUNwWExBNTRtRzBCR3FZbUtSMmcrUkJBSHFwRW43UXZnRGZxbVFpdXFCWjdVeXRhdHZnYndlTDhTMjN0dm1UeVVIcUpxWDk0Y2FnT0tHd3J5U3N2S3pLcUU3czVMY2Z5R3FqREpzMjdXcHB5aTJCSFdERk1yRXRmZ1MzUkxyWm9rOExiY1pQdDAxSGE0SG5YMFRxRmxPQXErVkl4NitUdTZSQWd4TUVROWV0K3JSVGtsc1hEZ2ttemlkSEhBaG1sZHpIUnAxdm0wcUdDcGM1T1JpNk5aYmNuNENhUXllb1lRL2tzMERBZUlGb1JYVUVyUWpvVFZ3c3o5VkI4YmthMWxRSjNnUk9oY1JWSVdGZjhpSUJ3cG5BY2FZbW1uS0VmanpTeFh5QTIwaG16blFobWhxYjcyNTRjaWxJVGUvWXhiK2VvUkNPekxpeEk3VTA5a0pXc0gwdWFWMStNWU9LNmpHc3dnYmxtRHJKTnN0Vm4rQmRSL3RWNlpPUUpqWFRSTkJWZGdzUVNmZHFHZFRBSlJUVldnVlJkTm1RMjZVVi9xcmV3YklWL1lOaGJZb0l3N1FFTityR2NFeWd3bTUrU09FSDB0TzN3d2hyMUtZOUhqb0RONzU2NUY0WEUxMTBSckN2M2ZSTDBweTgyc2RZN04wMGd5LytzVUlmMzU0NVhjZWp4SjlZb2g0b0tRczBJMEtCak54cHd0RnZtU000eDVvZXpIYTBqNlpjYUNVOTk4YVlxWFpqODE3L3FyZUxMTWhSZ0hDdE1UTjZZT1lxU2ZLeU1iZ2lva2pTemMvMW5KT0hjTkVOeE5tY1ppTk45MmtjdlZWNlRKQUZZYnduQ01JeUN0VmZia0pjblpIdDAzUXozeFpMZThvbjU3a1QvTzVyVnI3MlYvQXpYc1dZb2o0YjEzeWFUZGpwcDRvSXhzRFZPTW1maGpvTjFucHVMOXRpVG9CcTJrMGxsTGZSS3pkTm8zd0wvanVpWEtjRGlRSXlUaTFZbHo0TWRteEtKQ004Vmx3NEFETVFnZjVNcUliMmtRYWhSL0w2NlQvemdQcFJIUEl6Uzh4SmNySXhwcVUrQklOZ2UydzBuRi9aZW9FckJMYllZZ2lMNVdCbjcvcWc4WTBlRkVEUG9Gc05iQ2FNRlFzd21xSisxdFpqZjNOakFQemRKK1g2MVBpNWpDR1JvM3dDMHFQd2MzZkVKVEZUajFSUmpZMkh2R1JxeHJYQVZqZDZMK0FwUWtFaFJWbG9TbkdSeFdrV1BrWGlMLzQ5b3g0Ung5SHFwNXJtb3lMQ0t1cWVadVRDcXB0Rk0rQlZzN21QdnE2NnJieXBtbmZDamMvUFJtdlBpT0V5SzVML213MUdmSnVkd1ZsME95alg3SW9JMXRBSzh6eUxGU29Hck41OEZ1blA4OHZVU2VZQWx6YklpZWw2dkh4aENtRXZ4ck1OYkExVFA1VzlCcVB0UFRISkNLczV2TFdUQ1VtbnJIa1d2SkdPNTBBRmlwOU0rdW94MHJiQjllNHNFaGQ4TTZGdGMzaFEyU0g4VzVEVkxjQ0NxRFozNUNJVVpOUlJyYWdGVllwTm0yNThldXY0d3h4bmgvVWhSa0NYRHNxY1VGdTdGTjltSHkzUFZoQVlUQTBHcEZtVmxnb2E4ZkxpdHpxdUc3Z1FtWjR6emFnUWJLNUw1MEFmaTFxczR0M1NhOHluajJ2YzRWMmFZLy9UWVlQa1IzR3U5M2lLT24zaUxlQTladE1zdDcvd04xdjVGUTBZeVlHTklLSi81emZGcHVISUNCMzQ0NjdPMzZaK3Y4QTNJaDR0TFhQYVlZbVRZQmkxeDkrMDMyRERqaDIrNWE4OGxlWnlRV0RtTFRQRlN6Y1ZZY2pSVmhWQTVhcURXeHViQTdnZXFpREpDQ3BCUEF0SVFsbllHZndMbWs0NnV3OVkyM29iNDJ0UEU3OUJpOGZJVVIyQ085MlZSQmQ5K2VCU2tEcEdybXJJdDdIQ2xjUU9HRnlBanJMbnAvbjBUNkYwczNLMGI3Y0tFZ1BjWjYveThGS2NJSWIwTDVFN2kxdlNjV1VmZEhiRmpSTUZINHMvSHNCd0lwSUtpaHl6TER2c2drVUlzS3FmaXllUjBISnFVM05wVEQzSlF2ZysvN3BKeUhoSFRPWGlxalNhclE3L1B4YVNPS09uK3B1OGZaamg4aHlTS1pFVXh6ZDhhZWVBcU8wZEEvdUMrZlNsT0Q3d3Y2MDQ0UG54eE1ldmcxZFlzdUVNMzBaU0xvYWF0M3pka3hyaHgybnJTNkk0OTdoVnhYN3YwYmNGaWhFVVNZRnloZFpOWWpMK3E1UnE3ZlpFVGxRTXJ4Zk9xaEVBWVRhUzE3TkJVRHYzZ3U1K1hIUnRSeERWdmlXMThYbGptcTN3MkdNR3lMTEFSa1RYYUhmK2xQUFlxQjZ6eisxZ3hQR2JPZWI1T1l2OGprRU9zQ21oNmwwSGVGeXpBcG94SjFjMkZhRnY3ZEx1M1E5ODBMcEU1aWJaQjQ2VGpWK2E1SzA4bVBhNHJ2dXVqQmdKbE9aU1l1bHVIMTl3ZVQweUFUdDJRYWlmUUxMekl4RUFWdzUvK292d3F6WE1YZUhoS2xyRk4yNE1ybWlYWnJrRmZnZkFBTEoyd2p1clRPRHk3SVU4OUpCQUsvc1RUMHJBYVV0aURDMnZ2dCtKWXlCT3dMdDExL2NGeGt2QmVIZjlvc2dOaDJhV2tMQXpReTU1UmVPK3I4YU1MUmEzcVdBdk92NTN3a3lhM3l1OU9HWDR1UW5XZTJ2Q2xaUUc0WnVmL0J4NVBiL1hOVEw0MkZzVFppYTNJWTVYWUN6aSs2TEZ2NVMyRzJzbUt3aFduUU53OUlUT0pqbTlia2lONTRKcVFWMmVuL043RE1lcm8wakNEdk82UFI5elBPeW5JRmNYYWdocFVGTFRIUUh0TThjNE15eThmaEFodjhmTkYwVXZhNzVDMzBaTy9OVnQwOW5BVlVreXZFNlhNTEtEMXhDVDRIbFFwN3RCQTI1cFdxeCtBWnNGczROLzFrRWpQZmJlMWN6R0h1MDhPTk51cUVoUUdPQnQ0MEdxSWNFQlVMZmtGNTVyV1BHV1N4eHV6N0lobzk5Y003TFhuc09QeENCZmI5U01WRU1RTzYyWDg3K2g2ZkFMNkZ1UnErd3NlazQ3UlRtRkFiQitJdS96ZzFlVVhCZlNkTW8yM1dlcE1ZSTVwVVBXa0JQMlE2U3hwOEU0YThxaWh1R3NXdUVrbGRoUlozSU5EU3o4Zk9hMXRwbTAzSGdZV202VDljanNsV2s4RlBYMjViZVRYNjVJSGMwS3IxYkRsWks5Z2tQdlU4T2VSQzk1NEdsYTkzVFNMV3VlOWttTGNWaTZHVWN4emV5QlpsV2VEeFFCanBlTFJ3Yi9sdnNidFBkREpiL3NaNldNRGs2WDZYS0NOWGV5ZjdHNFFGUzd6anEwd0wyWUNqN0xHMzZqUmQrakZXTzY4RlVzR1VDa2xkWklYNmVYR0NlMUx6d24wbTRwWmhUckVNeUpGTDRxVFh3cWc2c0ZBZ2RMY2ViOWl4ZDB2NUxJRGdQNjFxMTNqbkRQTHRZWVBCMGxjNkRoVUNBeWxTT2hGWFNON0lGYUYyTVI1TnFqSDNUcTIwRzJrdUJtalRLWXh1cHJ3bk5maTBBdGdKclNlTTFBU255RDI3NGxMT2hkTHp3NDIrd0pYWHBoWVlvVmFaTEx0NmZycDNYYWszbnFOcDNVWm9FMVpwY2M4c3Z5UlY4YXVDci9wZGFVN2RQMXpDVnVTOGRLR3F2NjVpYUZyb1FGbDgwcE9xbU5KZWpBZXBuYmtPajNVR1RncnNuTmN3NTJmWlZueVhTNmRIRlp6blFQajlDMFlwZ0JNV1dWc0o0TUZrcFQzQkVtWVl6MFEyRHMvcEQzc25ZYmFYUjhCa29UUUdJRFRlWUVXZko3ZmZDRXhGK1ZqeWJSYmljbGNRS1AxUVhYN0VJV21NZk0rNE1iRDZneTZqUmZ1ZGw0d2JxbEFnck9pZkxhb25XTjc5c2tXbCsrYUZJQjlrTnlVKzZmckd0YXV3emRiR3QwbFVhaGY5ZkhuMnNBb0VnNUxVZi80MTlHYzVBbXVyYkJLTGl0QzdDaTdXSHhGZGp0Mzh5a0F6U2kvNFhjVnBQd3paL0cvcTl2S1NMcUJsRmRXbGdPUHE3K0lRbmVZWFdCV21YRG8xbmJBSVpDVXVWbXdINzJ1VElySzNOeG12TzhVRStBMjJseHk0b1hvOUlITm1LWk5SSmJJekxnNjdLamRRSUs5UlV4cVJHQnA0K1hZKzFRcWFITTNiTGgyL3VqQTFEQndCNVZTUlNyeDhxYnhKK0dpZktuejBaWEZFeU5xeVJIM0djdDJIbFdTYTNkd3B2a2Q3dHFCQlpHZEtZNlJxK2s3UDZNV3lmQ3k3cEw1WTdFamp1T01mUXRrVTU5dldIbUNlVVo3MU1mbytDZVVKU2NoSU8yaWo5b3pMNGZQZ2ZRSWY0SExtNUhUVEIxSFAwYXdlRzlqMSt2TUJRaWFMWWxiOUptTHNpNkZ4T0NHc3k0NUJLUzlRbW1mb1pxRnFqR21FRktOVmpFY04yaHVLUm1oV21ocXRsejlocnFocTU3RnFhclZSYUFUUUtmNW1jdjNENXdRY3ZYenBQRHJkbE9oVWw5YTNrMENXZlFQVi9Ja2RsOHU5NXU4Z1FXZDVpL01ScUJVdXA5K3E5Z3h5V241VUJ1bXdickRnbUhlY0xSMy9wZTkya3h1OGxCS3QrcCsyRDhpb2FhYmdyZ1RBbWdmcm9FaUV2NjdQYUtwMU1EMytHWmNWdmwxRXJpcFJVclBBM2RMVkJWd1VVVUNreTgyUTNSU3ZlcEt2TVBXcUVGVzJrMXZOdU9TZW1SdmlkbnJJcHkyVFlGWFcrMVdEK1hZY1dwQlpBay9CckVLWHNocUpXL3Z3RFIvN3IvS0h5WGRKN25VV0lySVRUbkZ4L3FIelhSNzJxcjFkZUxTK3BVRnM2ZmhjMUpJbVdoWVRmK2V3ZDVONlBPbGlYT1lpS1pOYnc0WXp5LzhaRDd0R1BmbEgwZE1ubXAwdktOaVNvS3lXSVc2endMNS9mRlNob2F2Mnh5ejh1U3U2Z000NTRMcnp1NTBTZE9kVzZKWmZEU25uaFBuOE5lSVZYemdyT0J5cFZTVmxqMVFncjJxRW1xWU15NEh6VFRQZ0RhcTlnQ1JQNnpIcVpqdW5LSmMxYWtROUZpd2t6Ky9CWUYrSk5SS1VPQlpsYUFJY1RmcGpDK3hSODdGUEtJRVEyRmtGc0pmYTlnU0REeUthMkxFU1pKVXBpVG9QNThycmFLNHVjTnlNVjlQZ2VRRWJGVGl5Q1dPR1A3VWxoNjgrcjRudG8wZmhGMGQyWEhsSFE4UUM1c25sRWk3Q2lEZHFlTmNock9zSC9tUEFMYXFYTktteWsvdk9kU1ZEVTFON0FzWEUyWWlldFZmOWxTaTJBUXdwL00vblBtVW1JN09oY0VnWTd6eEVnQTFyWERYNnNVaktTNCtYWVo4WFovZm96RXJ6eTJ4ck10WkFSVW1zd2h2QTd2L0ttRjVUcG0vNWRQMFdmMzZicGVPL1RRSjJKbGg1OXpPdFB5TC8xNlY0cVVYQ0UzUDBmZlNybENFcEhpN0NpTFlxWnIzdyszdmovbWZCejh1LysrQzd2c2ZyZi9DRzlicHNYNVppSUQzOGVIdkY2Y0dsVFJNOFZiM1dUQmZEei9oOU0rVi9zNUljVS9yb1V2QlpCUVNZaHNoR3dVeFNMTDNRMUpOZUUxM0ZSc1EwSVdCRE41MWhPZEdjbFdmeEM3Q2tZRXBvNjV3Um1NNTV4aEI4UWdaZ2YvRmw5QkprWG1kRjRwWVh5MDNvdFRKZDQvcElYVjVGN2FqdklGaFRoYis2aE9CaG8wS0NZeVJZcUFKYjZod2svT3VBdks4Yy9leURnRHlVL21NTUViNkp2TmVuUGErb1VVNVpnN2h0NGZ6OVpBRjNLQVAzWlpCaUdGUDRWU1lOaUlMVGZURUprTlpoRFpOdmNtKytkcGZtSEE5RjNRV3o5YUdIaDc0TXFPQUk0UHdaMGdJdW1jQndCWi9qVW5CLzI0OTB2c0g2LzFMK2R0RGJHbnB1VEFFVWthUWhEaDllOVZZc0w0QlYrd25TWXVRWUFraU8xQ0gvcER1dTJyaHhRMUNLc2FLTmk4bExCWUdYNEt3ay93alZERXk2Q0xlUDFud3hKY2JxeFZ6TVBqU25lM0Zjb2Uzc1pXUUFmdVJ4Kzd1MHp2RU1LLzZyeTkyWkFsRjkzTzRzUVdRWGtNSmtHbjJ6cFdScW5KQW4vN0EwRlVKVzgzcy8zdUprZ09IMUg1ODVNbjdvL0kxWG9KTE1pVDBGVjBvOUh0SkUwTzhSM3AzR2ErN3dKcm9DSkN4RnBTRTFabnprQWtOZzJSNlNyVHRaRkpDT2FheEZXRk1Cc2doK1RJY24yVnhiK09zZy9wNExIUmVjN2FrbU91ZGxNTFVnSjVyNFpmdzFMTDRCRENyOVRaZWEwS0k1bEZDSWJCVDZ4dk1YZVZlOHNqU09icEhwYmNtL0lSV0FEa0F4eE1KSmRSZERRUmJsaEJ1bmdtNEhlQ1Q1NUNpb280bU5FOU1DMnNUaGw0YXdhOW9OMVBNcnVRWTJQaGpxcU9raWJnYlljMXJOQmJ1dGtzUEFtdjN6dTJJVWZTaDFmREFKYWxTSG85R2VkWDlLeGo0V2dFYjhTVkQyVDBoQUNPS3p3MTRXR2JCNUhSaUd5WnVBcFNubG9Qb0pzRDV3TitmV3M3c3I5SVFpKzZ3OHMrSDVXNFZ2bVdrcERWamZHYjlPZmtUd1ZmTEFuQUMxbittNEl1RHpWOW84OHN6emQ3eDZ3alA2N1loSlY2aktRVk5lS1BEOHNob1dmUjFoNXdPZmxIWU9PTHJlOHZQTFRUYjlNTXBCV0ZIZG1ibFFFZ04yd2UzbGtsSEMweCtrc2diMWxDQUVjVnZoVHZhN0M0ajd5UUVmdGlQVys0L2ZGM203SGtiZjVoYklDdE1XTzhrRWl0bG5OTW5YNmVYTW5LOG5rMTlQM3FjRVBpT1NOU0ozdVRQSjhHc3E2N2RCMVBCSmpUMTdWT1ZGVmRPbXozSXJTeExEeXU4cmFkUHdyUDcxL1hsYitxRW55T2h2TkpINXI0dDBhRzkwVDhVdEZTY3pGS1FWd1dPRjNYSGt0alJoUEZpR3lFYUNUaWlIeXdkS0dsUjhtcDNPaXc0STY1VmVZSGJncnJRM2VqZWd6a3A0cnVvK1RDbVlrRjdTdFMrc283RkZ4VS9rNEdJTyttT0ZrK3dWZENHOUVnUzBaaVdtanl4N3JVbFgrK0J1aFRRdjBoQTVyaTkvWmFHUlNxNnlUOHNxUHUxT2txWjFpNnFwdlFkYklkWGh6dXNsQmJ6QkUzaVc3TWEzL2xyM1BhSk5TQUljVy9vRllCeUlweVNSRU5oSjZiSVUwNTlHVnY5a1JyZHRjdWZmS1hHOTc3OTFEdHNjYmVUYXM3aGJQWjVQQVBOU25rSnBZQnVZa2U5K3F2SjNPQnBVR3BhemF1L0RYbHFMZDFMYnIwaHdvMWRDZEFndUlZUWVVZzJyVjRFY0wvVjBUN3owRndqOEErWnVjSUVyaG5wVExQN2xHbnMwS3lZcjVEeFNBcDlGTGZGNVBLWUJEQzMrYUd4cXlDWkVkaVdtU243NUJPb3Z5TWx2WlZTQzJ2Rk9KanVNZjdXTlZwVU5uSWZPSWJQeGhQUGpYb0JRai9Jby9KdDhhcjh3aWdVMlE4dXBqRm9xY2IyYk1Tc0xXeStnQUFDQUFTVVJCVkNWVkZ0aGkyVkJESkFzaDE0ODA5Vkx5ajkzUDcxMDB4ZWN1U2xJdnd6MDRoWmYwRkVUd2FGTFRwUHJZWXlCTG1PYkZ2SlpTQUljV2ZzZlZEQ2hobXZNSmtRM2pNWlVJTno4MnVFK1ZYaTdhTEtodnJsTTc1OVVoakVVU1IrZGg4bHJtQVJSZHgwMHRCT0t6Nmg0OUxuT3ZFV3ZBR1JjcittTVRwT2poVkpLalZxSjZST1FvM3FyZ1pHNG9WRjAyQlhyVVNsTXZ6UmNqUUhwdGMvdFBVZnZwZ2lpTnVKRERRYnY0Z2JTZzdXWHl4SnI3M2tObG4rdmthUVZ3ZU9GdnMwMTE1SkR5Q1pHTlJLZFVDRGUvNDN6S2ZjbU9xR3lvV3I5REQ2SGhhWko3UkJ1a1BuZit1NVY4RnBsQ1pjOEhzM1RIWFgwQnNCQ3Bnb3MyNDZXd0VpdC9MV3J3azBSQkFkNVZKa0ZSMVVTZmJTODcwRmROVjdXbDBXQitCWHBickVVQ1h1NHBSZmlwN2lPcGYzTVJIeFRQajZpQllnSWRBMCtNdVcvOUN4Z2xuNk54dVEweFJHd1lVQTh2L0l0eGNTSWVCbTMrTjJETnI4Z0w2ek9CMzFDa0FDMEs3clA3em5wVGlsZ3pkY3V6YkVaWmxmUEFCRGUvSXA5ME1rQUVvL0Z4STE2WU92cHMwUjdyb1Q5OHlFUW9UNzNvTWNoOWdKUXUvVkdFMzZtQS9IM2VwUFFjVDA0b1VWUXNybU1nalRMM2ZlRHREMkdJOU9GS3BSREF0NFFEL0M2UEhPRkhpZS9xQzRBK29ueENaSFVzNW54Z3hRdFhMdjZZWHZZdWNvZ3o5N0p5b0xmSU9WL2xmNjI4RUxXWk96TkFRQ2NEMmZvdjRWVmpkYVVLT21GNEl2TkV5QmJTMUNkVUhtSGw5Mjl3UlZTQ2wzdFNGZjRHeU9mN3VvV3NkUEQwZ3hqN014QUJLaHhRLzNYOWVmUk5MM2pReGZpQ2g1dVNoUUM2ckU3KzNXVFVENy95UTZuWVk3M052OTdxbTNtSXJCbVhWb3BOYlY4cmlzNytLUTd6LzJaMGRkNDFtdTA4RDNSNDh6VTlYUG1tZ0l5UzJTWGtNaStOTjhSYlUxYkxrZ0hGYnhWYTJYbUVsVjlmTlRvUFF4Z3lMbENGdndqeXp6RU1YWVVickRUWDN5VjUxekVHcHFZc3Z1YjBPUVplQ09EbkRTMFBkMW03RVlUZmFUTHJMd09pL3VZVUlxc2lDZWZlZGh0bDdHTzQ0ZXJwSzZsUmd2TjlXbHB3SzEwR08yYVV4VWdEaEl0T01JODhITjR1MTdWbEFCdHNCYnA3TEhmNHFjSlBGUmUySkM0cU1VcG1QbVJkQ3A0Y1pBQ1RtbXFUbnFzQm50UUNPSXJ3cjhVR0d3VE8zdFp1QmtNZUFnUzRBNHc5L29jZW91dnhORjJmd0p2b1NyNWZPc29LM3ArSTBRNkVsMWhyNGM4WUJUZThYZFp2N3hVUlZqNElzUXZWUU9hYVZZV2ZlamZaTE52VEhENjVrc0dBdStxRXlJcUgvSzFqR0VrUG0yUWdDa2ltRU1CUmhOK3BoZDhEYVN3NWhjaEtHRXhKQktOMEhNZWRnRVNac0k5UVZzOWZCYVdCK1pzU2FkVDBmVXZLeThrbTJaS3pVcG9hQ2k3aTQ4VjlxY3hQcmlrdWRCeFlWS2VXamVPWmlWWGh4K1ZUaktyVjhzWFFFUEl2YUNsL2dsSHg0WTdacEljN05WSUxJQ2JHenRBRXJiNDVya3RPSWJKeEtGRlhKRERxWnZsRmd3UjhZMWUvZDM5c0VFa0FxSzdZa1JyUnF6MmkzditLTUl0SlBXaVN1c3FmZDBvR0w0RWVvU2lzekI2SU5QRmdHcTZJN005ZnV2bUhFVlhoWWszNG15Qi8xMnYxY05aaEZlLy9yZktGNzAzNk16WWlWYW93NmRtVXBCWkFlSDczc2tISm9lUVRJc3ZCUnlUbXFXbXJrY2tzRzRIaDVCVlRZZTlMWk5lUmozcFhDZG1XV3NwSnFpODh0V0xjNm1uZjZ0UGMvRmw5cTYvd2VYcFBOTzRnK3VDT1RGZFVXaFArTnNqZjh0cFdZaFhXS0hEUjVSOUNDRUdaUEJYRjBhQmp6L2VWUklQSnZDYWRBTDc3ZlY5dVlrZjBpMy84N2t3SnlDVkVOb25DWmZKeTUxMlJTbTFTNzlOWlQyL2lrRWRXalE3dWhRWjRJRGVWMHlXQWFSazNLUTNWbksrNStYdVJNNDBNUFRtTmsxZjd6dGVPZGhiU2JTTTA0YWVIRTU2aFNGYVVpVEFaYlZJTDNGai9VY2Y1ZjJWbVRveG9YNHdNcUk3b01INXhHZ0drdHBEZzZZeVBVVURJSlVSV2dJOUlsY2dMRW1maGlLNm50YmpPcml6d0IwaDNBYnNSWTRWdUgxRkRZM1h3WERkVnp5cTdDaHloT3llM3FtWmpYM3NIT2FMelVtbXJFVHBGS0dQamFVMzRhWWl6TjNNMW4rWk5za2g4aWZnK3M0WG9XZE5ETThmdGpWbGdUUVVqalFBaVd2ajg1ZnV1WEQ1ZlZ2K0dxUkRFTmNvalJEWU9uMWUzZU9maEd4STBzRVFZcDZ4QlRiWHZRWWdORzNkL3pIRStVcXBBbU9PUjFsUVRnaHBobFZIME1nNWZiRkVhNTU1MlJ4SithdldrdHJBbDgveEZRWS95aVAxeWRTdTJQLzFHNjZTZll4SEFTUS9TNG92bFFGVzR1TkVPaS90aFA2cTlacXRUbXRFVEFSR3JabG1lVGFCWnlQRFhncTIyQW12NHpDQTRPMGoxVk9QZVF3ZXByZnpla1g2b0RnUG04TlBiajVhdkJ2UGg2dVArcGlJU1NuREJUbVM5cmJBY3lJTURydXptMzBEdWFpU1dZc1RhVGp1d3RkUFF1UmI0bDB3UlZyTVIrdkFIdmhYMS9MTUJBM3pSci9TTFFYL0M5dHB2cHdzLzlCOE1mRFZoS2lwOE9ZcXFiNW4wU1Z3T2VOMURCeCtjUEFHR1I0Q3BNd3hnU0d4aHFMYkVjaUNXQTFSb3QxaUxYNGJzM004eTRWL05VSzgycUFKUVh5MEtjak8rRVFGci9tNG93cXBwM2lvVXlvQVc4WFRDU0hvY2RWZWV5c0lOZVlrdS9EUk80WVp6TFhReWdYZndFdGNpU0VLeFNkK29zQzFJSlVuNE5YM0l4em9rTnBWVW03TWNTT1FBTmZDOStYL1Q1Ly84RXozNTlYMStqM2x5MTErRytnNmlGSHZha3E2ZGU2RXV0S0RnMzMxcWlyQmFWZTBCdkx0a1pnWlk5ZG5rclhqQzVmYXlualNWOFdvdlVYajdvNzk5YVp1VjZjSlBIWjcvNmxSQ0p4TlllLzkzb0ZJaTV3eDJTOEQwVDRoVFA2am5TMWo5MVVkZmVQbEFoZW5sb0xyc2hvcUh3eGJxYmdzc0J4STRRTjk2OFJ5OU9XaStoTVhLVjFtbC9uRVhQOUhyL3JWWVB0Nno0ZTJraTFTMTFTS3NaaUswZnVkeFFaT1dPdXB6dUN6QnBZeGVUQmNtMjI5R0xaTENacTBMUDZTUHhpbUVZVE1jM3U4S0hhVDVNU2hNRFJZV1FhZXlpeFJBbS9ZMUNUK21oeEMzbmVHd0tZVGFqT1ZBQ2c1NE1rSGZTVmo2WHZzZmRuZ1B2TEMzZUNaSU5HTkNVUjZtRUV5Nkwvb3VlOHVhS2NLcUdiOFYxZ21JeUErRTZDRFpWMXQ5K0tWK2Z1RUJFTWdGVHhkK3gwVnRLeE5xR0hyTUo4RzVkcnExOGpDLzR4SlNyRjc1amRLYWxFWTJZem1RS1FmcVVhOWpqUzdVNmxPTnRsa1gzT2NCS01wZjFYb09nQXdSVmh0aUtWWXhEWmNyQzFLYnVuREJsTllQb0dHZTQzQkR3dDhGK1liVmwzY1lQZ0YwYkRKcDhKdWc2bXhDME9CRjdsYTBkalpyT1pBZEJ5RGpodTBxNEdPTGZsVkQwNHJTNjJucmZoWFNzNjMxQ0xJejNrbmZjSVJWTDZSY21QdkhsMEsrK1JBcXVuREJrcmNiZEpjOWxTSGhyNFA2YlAxOERVTE9CWmdMM0VWUkQrdFRYaHNyL0FHcjdNOEVPUUNSTlN2cjBQdHZhSFRFQ0gvcFg3ME43YWJXZzJWYjFKSVdpckRLNk1BeTVKc3RzZmoraGphZkZJVldVSmRHR2hKK0d1Qzd4Y2pONUxkTURIck5JTUlUR1gyWUtoTmFMQkRMQVFNSFhPMHFEOUhFRGRuMlM1RXIvd3JlY3lvK3o0anVTbW90Zk1rSDZwODBUenRLenhRWkxMRnNtc0tNOWJ6YVkwRk1ETUhIRUwzNmtQRFQrendPMUs3ajVXalUwMDRJUkpPVHFsYVZ1WmFnbGcrUkF6NzdXQTZrNEFDVEZtcUxZbW50UmV1RzdwYXFSRFYxcWxodnFkUFE3TFVINE5xZUJwMW1yL1FOaGNNWHVXTE5Sb0NpUHBwdmNBbXNTblVoNFlmNkVHV3hHSjRpMmdNQURmZFlWaUxVQ3l2OEtWNWEyeVFiRGpBUm9SSzdhWDY3NjZHbE1GTDRsejN6QVBSY1lWSFRZQmE0Q0VvVnBqS3BPbVdTZXVrNlFWdG9IMXVSM1Z4cHBDSGhiMmU5NWU4WjkxTlJSa1ZYbXBnaUJ4QmZBVGJZeDNJZ0JRZVk4Rk0zZjhmOFVrRVIzbE5ySW9XLzZ4bmN1b0MxcS9hWVJJN3ExL3NCb21LVWNLRWVTczUxVGs5SStMRjNlSnJYWnBGb21qWkIySmIwamNEdHlvKy9vbjBtd3dFbS9OVE5mMkI4SFhFRnY3N0ZqOXJ6QjEvcHFRUFdSVE9zUEV1eDJuT0ZmUkFsWENCQUVieVE4TGRNc2pvTzJhNHc5Z3N3Mkpic2lKeVVLaDhINXlUOE5ua0dPVUFGTm1yWUZjazY3cldKc3ZZSFgrbWhOalBxMEovd2d5RndIMTB6ZWpUMHdLS2dMQ1Q4WlpPc2l2WkRwMmhJNzE2b1YrU2hhQ3Y4SVY3WmdydzVVSk44NURxdWhtN3hpeEIrOXBVZXV2bm1ZcWdEeXkrUDFaNHI3Q0UzdjRSMlhqYkE2Y0p2bGxXcDk3Qko2Qm1HUFZEa3VjZzRXOFd3cUcxN3k0RlVIS2dhelZKK1Y5aXIrd3FRaUFpL0hydnowc1VMYjlacUZUQVpaeHBDMzhDMkhtNkhpS2NvMStuQ1Q2L3kyWTNvT0ZJeHRhU0c5MU05NFhoVW9VYWFYZFZtTm1jNWtCMEhJSytSbWpyMDVFMEZVMU4zb251MTRpczlFTU1vNjZFQ0owVm1QZkxnUEErV1kxQzZ3cjBYZHZPelJ2aFY0bXQwNGFlR3ozMnBjVVF5L1hsK2FvWU1BK25xWnBTZ0NXYXR2WERyOU5qQ2ZXMko1VUFDQjJMYy9BNnV0dENDZG1yR2RVdDhwUWVxd3ZpeEtoN0Z3NXpucndxVldYZnp2LytCdTkvSU9kQ1V2V202OE1Qd3lhMkd2RWNvTWNRSmU4d20vSTU4QWFmazIvVTJmdXZtZFZHSWxQRlUzeERZRkdBMll6bVFoZ014Ym41MEw4bUtNdkk5c2JrV3dLV3Y5RUQyakxxQmFKdzJSWGZNVVkrcWplQ3JNK0lRUXVEbS8rYU9qMmVOM0ZVUnlyd1NYNk1MZnoyVnVXSVFSVlBZY2dKZThBTUhZdFErcWV1Vm96dlVBQ0NNZDFlMENsSkRZQXYxdFFXV0Ewa2NpSEh6bzJ0Tld3Mk5wMUtrci9SUXE1bmhqVThpd2xUL2VLU1loYzd6VjhWZW8rNExWK1hBQjFtNkJ5WitIdTRydS9rZFhmaHJrdFhRUkk5Zk5zUUplNmo5WWVNblRLTGJnTlQ5UVN6MUhSK2svejhtNGI2Yzk5SkRZQXYxdFFXV0Ewa2NpSEh6b3l2VStHMFpndEZXWGVLSGFxaXFrR3JuTE1NY1A5MFVxeVpFR0FRWGdzMzIvRk03RURLbXpXTng3UXRrdXZCWDlTMk9hRHBhQ3VJY2puWEdqQUNsWk9iMmp0TlVJeEZSc1Q4YUh0dkxjbUJFRHRRaHJkRmQ4VXB1eWJWenNyTXNxRmlSNXdlcXFGNlhlMHdpM1JWU0RSR0djQzBHMmtkcjB3dnJDNlFLZWpqcTJLTUx2NXVWdFlJaGdCWWtDLys2NTQzMGJ1Z3VWRHIwSE1SRjFwTCtRZ09Uc3ljdS9WYjg0Y1hMMFR1OGNOK1ZTNU4vRTA0YzI0NlhZQ3lWTVhvNnpJR0tLMkNHTDZPYzZrTGxXWjdHdGZsNEJjNUorWWtrZThLblZ2YU1iQ3MrU1J2ME5rN0lZTituWWw0eHdHbkNUdzJmbTlsU2kyOTBTUUNmOElSL2xtNEZQb21OQ09LaEZIU1J3VDhTaUdsT1lnTEcwd2xJeEZ0Rm4rdlRUTEdsRGRxbkhzV25NS1dsckY2T3I3VXFMUjVXWEZSb1FMeTNYR21UYzZiSU55ZFlQK2srZS9ZWkQrTTFPbkZoaWQzMzhhdDdGazM0MFl5L3VuN3pzZit2eXBOTm9ieEZBYmJCbmZWeTMxdnBEMmdCZTJaVlJyUGlrL1A3Z1crQWcrY1l2Wjh1RWZLNy84aHk5bmM2T2VCcWE3dEtaYUdpYXFPd1Z5bXZMQlpXbDIycHZaNTBBVlhOMkNyQVhISllSWGQ5d0ExL0todWM4N0xOUGZ3SWZWcU5yOUdFbnhvK3RhRjVNTWI0cnkzejdtSC9UdkFHZktlRFZ3Qm9vWFMvQXJwdWRLSXFUYVk4UThNN3hidy9UMTR6NWZSYThxaXczb2htQTcyVWMxZXUxcktPODFiTnBOMUNqNHlGU01adlRPTzEyL01xNlBKTjM3L1dkUzliM3NlUE1GT284VFdhOE1PMG1mV21HM05TMzZNRC8yMlUvVytLNER1RlMwZVVMUDNwWVZZNDJjL2FUVmZhRkM1UC9DMDQyZHc3RHVxcG1uNHhFdkZxK2JaV1hWS1VmTWY1STMyaEx3SGdaaVRBbkNyWVNlUEIwMVc2Z0JZQ1JmOGpGSjN3VGdieE5RRU5tdkQzOUlHTVR5cmlsRGduL0NQUGpsTW1uMmk5eUFTNklWUm1VL1VKS0p1NVZaT1doaFhaM25FQ3FEK0xKT0x2Rlh4WHdqVDZKOG5QYVVFN1RlVWRMVHlDN3JLeDMva0hXaUFidVUxZ015OXIrenJ6RXVuMDZNcS9MTDk0TmZKOGdFK0VBdEVDVmZoWFhXTTgzbmlVRHJncS83WEE5Z1hybzN2TENMU2x6YXJHUmxOZFdId2UxbDYra015SkhjQlVVMzFXaWZ2bFIvOW5pY29xZWZISGYyUEh4SVFOMkFKYnFsby9rTFRUOXo5VTlyb2YvaUhyL05rN3ZBSnk4K00vYlFUSTJtWDl1MGk4azBXdHA1MFpTbTVQMXFDcmJGdUR6Y0cyaEZnUy9sLzVxY2RjU3ZqUmkzODYvSkVpcWN1d1NleEMrbDZmUjhpUCtYM3A2YUYvOTE5TmNNcnE5c3JVWk1yTGVqY3dPaDd5VVpmL0JsTk8rVmtrcjBwZitPRFpOVEZnZ1BXcXB6akhuYUw0ODNyZnRmVzY4eEIyTjRDR240NEpZRzVsTlh4Z2NQVmpDUDBydUtTL1dKYVJ1eXhTUWZOVUNPR1hJNG41eTVzSnFWOGx0dzhjNTE5SzVFY0NjTlNzU01oTFVLZzltSmttT2wxcTZMUElkcmV3cWVHdlF1MWNGakF0akx3NDBDWG5MMXgrOE1Fcmw4K1hqWituWEtLcktJTGxPeElCSzVJaTBEeEU5eXVYemtNL0NKNlNEL0h5ZVhJWWZyOVpvengrVnl2a3lDZjBIZVN3ek9rQktsZzBPejVHTFVaQkNEOEU3L3psK3p3K3NFLzlaa1ZqbDVETFpTSlVvem55MU9wYlRQdWl0Y243U0xJYUk0TlR1dTQwaEhKVjNXUGw5dmNrY3FCTDdWVlE1YzVKeEc5SUJsMnArTmlUNncrVjcvcW9SOFhYSzYrV0p4Nm8za0hXaTY4UmhBcmhGMlhacDc1K2hkejMrNEtlT3AwbzMyc3dpYzVRVzhYSmZyREZnY3RrS3hpRXUzdXlSM1BHcVYvMkZ5TnBIMGNaVWc2MnNTZUZPZkMzQmFSNnRrQkI5bVNFWCtEelV2NkhBenlYaEZwVGp6am1yN2FhNXR3NitJeWRWV0JkWlE2WGFhYlkwaGJOZ2FxdkExZVZJRlZFQk81RmQ1bkNHdkdGTGhwZkl6M0hJdnkrOWJFbzdaMENpcnFoTDZOSnBKNkk1QnFON1NxejNjdWlFdnAxSWdaZ2lSUWN3QkdVSFpwckV4WWU2OVhWbWZGY3RKenFWSnRiSkJCZjR6ai93Rlh3WXhGKzEvUDgrM2NKL20xZllwekxOaWRTMmNsS3psQVhKbXdjZlkvc0JaaUw3SE5pT1ZBaTlPdDZPSDZxbnM5WWtjejlKMkZzRFg0eXFVeDFsdEt4Q245Z2ZaejNsS2xXWC9CdmxhMllvdWlrcFlwVTRTOHljNFoxODUrMHY1OU03enVab1F3V3MzTlN4VWw3VFZ0TVUwRjh6YTdqTUFPQUh1UWpqVERIWkdCOTlBL3hsQ1ZFQzJ5dkxKV2RzR1R2QmdqR3FXbi9GS2gxODUrd1A1OU1MdnpsZ2VrRyt6akZFRjA5V1FvcUQ3R0ZOLy9BMlJEYTZIR28vWkFOeXVRaTNZcElwTkFZNUUyWit5Y3hEVGUvNTFqMW95dXRtLzhrL2cwRG1qL3ByWk5lcHF1cXBDZnJQY1Y2My9HSEJKL2xqclBBWnJUaldmbDlmZCtQbEpyeGwwaWZ1T2JKbWxGOW90WC80ZWJIMHd3VXh1cWVXbXR6SjRjRHEyVnVKNlA3T0w1UnhnaVcrU2I2SkF3SEloOFFqNVVmYSs0NVR2UnhyUHpla2s4UEdrTHdleGM1S1loRUVocUpLRDFaS2QvU1Z5ZlVzdUk0MXMxL3N2NTZNclZQU0lkZ0VKSzZKOWU1SitsRkZXNStoNjc4elE0ZnlYRUlmL0RoZ0dWcU5IWDduQlJNcU44Um1aT1pXdmZEay9HeVVJZXFkZk9mekwraVIzVlZXb3FnT2NzYUtqNTkwVDg1SXhOdWZzU2VkaFo1NlBueHFQMU4zL3BZS045MFBNOFk0Mk9iMmlLbjY2RTNPU1E4aWl2ZmMvTjdtMzY2Tm1UcDVsKzhmeG80ODhUdU5GQXhFUnFxc2dGS3VZNktYbzF6YmlJMFpJSkV1UGtSZnZaVXlmZGVlcENQWStXdkJpZDdQMGxlWGI0cWphOHk4Y3VQSk9UbVpDMUI4bWwxWCtyS0pyTXFvV0VoV2JyNXE5SWZUVUk0NGVTY2ZFeDh3cmduak81L3ZVUkN1UGJBaFIwcDY3Z1RQNjh2WXg4dUxkejhqdk1wOXlYU09JNUQrTi9KZGt3Zk92OTkwamlXWXE1VWtKcE5ORGxJSWZ6eS9EVWJtRkxiM29ZeFF6Zi9DalBhVEhUNElXUUY5L1doc3JOWTBKNk9QMGNxMW50aGZjYVd4eUg4UmtLb282OGZVWE44eFlqdElvYy9HM3ArOVZILzZnTnZhcmdoa2RjTHJCWXdzaUNWb1p1L0ZNd3FFcTVqU1Q1aFBQbDZMS1FjSjlMRnJBKys1amdZeVhDcFlaa2k0Uy9KWjVBMU1vOHI2MzByc1dQRS9tZWZDN1FDK2ZLRDdrVy9MU3hFVUF5emMvUFBUNHM1aEgyRzNzaVM0UXUvL3NMeWZiL3ZLYUliOTBUMGZ2THdkZjJJcW1NczdrN2ZGaldDRy93dW5YRDk5QWovd2xRZTZxRjZ2MkxvbFZpNC9nVlAvT1Z0Y0ludEFWclVxMUxkazFxblNtNlV2VXNWNkswS3dhRVN2MXVMSGhtWWlxZVc0VnUvQVM3aHVibU5rYlhsT1ZRZUtlN0hER3hFY3VseHA1ZkozbkdUa0l6L2JYUi9IZk1wak9rUmZuYTVaL0tZSnRtQ1hqb2tPVWMwMUoraTc2N3YzZk5yeXR0Qml4NTlZNGQzOC90M0hIbFFaYmpMc3VWWm8ySEMyUXpmK3ZVS09md2ZIL21WT3dnK0oxY29SN3A1MzRQcHdWTU9KanpTZUhUTnFabU9JK25FbXIrTFNCb2VwQnhxT0RYQ3Z6aWxVNmtMU2R3THNZMFZMTkhxRHN2aHUwanNMWVd4NERzanVQblhIMzNUQ3dHUlhxVDQ4Yi9nWU9GWFpuQkYyWEdsM0t4Mlp3VjhDdWVBanVJcjVCVzRLdXRpNUlDYWhHeEZWaDVYeGRxMGJNU2lHZUJmUCtaR2E5VDFhWG10ZWxQcVBHbERFcU0wVXZCZHZmUjlpU3NKdUJUdDFvaHUvbXZBZUVzUjlrTDU2ZWcvOGFSck1qTjBQMGx1Ny92RTF3NzNXOUd2cUlPYmthWndtYTFGN1FZbi9RZUp4RmNrOERjdnF4ZVJLSTJMNG9DZlVqN3BURUZhUHllTk94WWZJcU1wRHlNZmJFbkZXN0FpWnJBU0ljdDB5elg4QTArQnBtdk1UOVBLdHhhelJnOHpXRjhwOVhxc2tqY1FzaDNabVU2d2taWEhWckg2NW1ORG5STHhQRDJjMElqWk1TNytUa3BJT1Rjci9GN09DRVlHVDQxU1d6RzlxOUt5TkN0MGhBRWhYeGh0dllhMnBqazlHM0d6VHd4cCtWU1ZzMW1HRzFEMjJRTm14V2lndVA5aCtuVnNOcFFwK2wzR1hTVHZrdDdPS1NMdHBKQUNwVE9XZ1d2U1phNXRZYldDQ0plZkdXbU0wTmJVaGE0dytlKy94QkhleUNUQUJTZk0raHdMbEIyK1llS0ZJb0g1ZDB2a2JDb3RCMHJrQmVTcEdLMDFMWnl6Mnc2N2QvazlEVE9pSzk3aXhrVmVqWmQ3eEFCd0xJT3k5NUIreDF6TUtSeis4U1htTXBGRTVTSlpQeXdpY2tqZ3lGUnhJSkxRS2F0WXZQUHdEVmIyeC9xamRDSEczeDhEWVVYczBGdFhSYnVLdm5NWFZmR3BwditOWmRHb0YyTU1FNjBtbGxxTU00RDZWUHpuNUZmT1ZmYWlwVmlZVUw2eWNqRk1qRXNXMGFuZ0FBM3hWWmRpYlZndVg1YmtyV2x0MUkwcVpvM25GQXlsbVAydzBuQkNHZlZ6OUFhazY0cGdHeHA0WGhKNWdsQS9IYTMzd05WUGNic0N2Ym5OV3c1a3hZR1lFRjhmUlk4WjlwYkVCb0RlVlRLaW1RNXp6UTJaOXZYcDJ2TFR5NGs3TW4zaDlHS3lRNkF0blpZSGdGNXNEN3J6a3FlS01FWmJZam1RRHdjR2VQZlV0VmpGczhBaVhnZXlWT0N6cVdxemxEbHFMTmlVMjg3RUlwZGJUaWhkVHpKbUxDVTFjSnlxR25kV2o5L1p1Tk1ZNFRzaGJsczB4OHFCK0JCZmZtSFBCeC9CYVo1L0ZwUzZvN241b2VQS2N3Zzk3WGhSQUoyR1ZPSzk5U21FWDlOdWlqRnVmZ3k1TzZyeGRCcllaV2s0MFJ6QXdpT01lb2FSdEs2amtMcm44UWozWG9QdEJndzlZb29vbkFPNXZqdHQ1MW8yMUx0c1pWcjlkTEx3SThKSG1kR0s4V2FOTnY4QVdoaVpMYkVjeUpNRGVQZGlyZEdmMlFiMmVYTGh2aXZucFhkNkpzNUZFRTF1RWNpVVduZnE5cnRKTy9CazRZY1JkVk1lNUd5OFFROFRvb2lkbFB2WnRPVkF6aHhJQ3ZITkZEMHNESXB2WVQxcG5jMFVleXBncFFSZEpGbjQ0YnpiazFFVjQyV2IvZ0hrNWpadE9UQXhEclR3OG0xTkNGdFRjMm92eE1ZWFRvZ29GVTFEMG0vVUdqK1hMUHhRYjdia25rVVJGeTBYc3pRTjhOMW1HZnRyT1RCSkRuZ0g3U2FFc0tLNUZvcXFYWHhDVk1TaWFTZjRINUtGdjYwWi9PbzhWTUtNdUtScEN1Wld0dFJ5SUhzT0pJYjRab2dTaTl3TkdkeEF6Y3BWeDVXZVN3aTRTeGIrSGlHS09iUzNGVCtXbWczd2pXZVFyYzJQQTEySTVHajJ1MkZwQ3JuNW02cUNQQ3k4UE5xdnFGYUpFSXBrNFcvalhsUzUyNXJpMzVCci9EUzJDY3BrRVc1aFN5d0hjdUlBOWI4cFpyaWM4SGhmK0ZYZC9CWE51dmFoOHN2NnVXRjNDbjk5NmZEZXYwbUFEL3RiYkl0azRhK0RuM3V4TU5SS0hQdWJEUHRWdERabk9ZQTRuakxlMXM0a09CRnk4MnVtcmkrUkMwUkVEMzArWTVGWUtoRnlpWkR2aVI4cGRrR3hLM1d5OE5OejByaTVML1ZEOWFFaG1xZUdheHRhRGlSem9JYTM3N25rWnVPM2dJS3JMS3Q0N1dWQjJ5QnZ4dVVzVndNOGlBYnNqSTlTUUZncWsxZnRPT3Nmazg4b2lGcVJTaml6bEN6ODNrV2wzKzRMaUVrcFRMNmRwRGEyM25JZ0Z3NGtoZmhtaG5TZ0tiaVFieGwyRHo2eElwK0dzSUN5ZVVCdU5Hb2ExK24rZ05lM21qRFB1ZkU2ZTdMdzA1VWN6L2Z1cHlXMXFvVUVwdTFuMjFrT2pNOEJGKy9xM3ZoZ0VpRTBOVGUvZXUxNmdkNE5Qc2YzdisyRUpUZ1JtOXFneXpZVS9LaVNXczl6MFYrQThwb2tDNzlUQVR2eEhQN09EZ2NhbStqSmdkT3hMVzJsNVVEV0hHampWWjJFd1JsU29TeTcwZ2VXTVNUdmh0QWl0NVEzMUQzQm1HT0dkdVByRVg5U1RvZ29yc2E3SDFNSVAyV245OXo4WWlxcW9lUGNTdFhRTnJJY3lKd0Rrd3J4aFVUY2tJa3ZLbEh0UFJvTTArYkdyNWE2SjVENzBYVGh5OStLZWt6NmRpbVFyOVd5Wm1UVTRlS1VuVGkvRktwMG5CVEM3N0hURi84Zk5FQUlGV0gzby9nR1F3MXNnZVZBZmh5QW9FM0E0eDV5ODdlVmdKclNkUXh3d0VXK3pEY0F4bkhUd01TSXgzQXRGdndNbXg0WTZuRFlOZ0praGJYNHFNTVV3ZytySlg5ZXc4REcvT0tXUDhYd0dkUFVWbGtPWk0yQnlZVDRoazd6RCtUTnhycW5qbGZaSWdpSk1BaXhHRGhtaWFqSDRDSUUyQjJ2Ynh1ZFRKcUJBS3pjdmltS1dTcU44T09yaFB3NVlCMWpmbDIySjRscFk2c3NCL0xod0dSQ2ZFTnUvb2E4eUM1NE1zdlhlK2pPaW4xQUgvaUtKR0JjMHZ6RS9YcGI2T3JzMkRMbURQK0U3V2YrNmlldS9IQ29JUXJhOFJ2d05NTHZMRlk0U1dsaUo3djJQZy9UWDhLV1RZWURUYnlzYVY3VHNhZ3BBb2tDb0NuTHQzZjREVHVENEF3YzR0NXVLSTNIeWZUNHJxWWV6Q2xVMVpheEMraEY1aFlRUlhJcWxmQTd3VWVPZ2NPZ2hzamd2SFRWM3VjUjRva3RtQmdINktLYzVqVWRpeUNzdWlxT3FteGI2MUZaaDFFK0VIbVl3RGNEYk91VkY0MkYxM0ZjdnRGZklvZDlDcXh3WjVtalVvRVg0KzhZU0NmOGpyUHgzOEZTK213cjRELzhVaVhyWldpY2hRaHNETmZiRXN1QlBEa3drUkRmcHI2TmI4bmZxMmhleFFBaDhuditPTnNpN0UyN0RYZDRQa0RyNStiMEQrNEgvWEdPZnNzRUtpUGhkNXhmK2trSXRZWUVuK2JyaDVCV0Q5RXNWR29MTEFjbXhJRWEzci9ZUFhZR2RGUjBGSXJ3ZjRWS0paU0R2bytwSVN6Z1ZVMWhHSm9VVENsaDR5R0UvN29KVWpIK0h2MjBLejhGL1NrcS9JcmpFSlRzNmtnWHlPdlJiRnN2dG5uTGdRbHhZQklodm5qRmJ5akRLY2tydjFmVDRrdDBTeXlHSmRrcG9BQkltZW1hVHN6RHZOQTM5Wi9sSlBEYUQwZ1JCVjhuOTBnNTZVSmozbHBLZkJKRFZxYWRvc0hYVUQzYUtZazlqdFRiSmkwSEpzTUJGKy9wMVZ4UmhkejhpSU5WSndQSEViRnUzT3hQMVlFeENTdHJ5cmMzVE8xZ0FSOTZXUGk5UFJIWVkzbzZ2SjhwVVhDMTNmd0NzMmVLMWd2UURXcW0yVWswc1NuTGdWdzUwTWFycll0aXRnaERidjZ3OE9QVzYyRHZJYnY1VjM5aFBFS29JN01UQWpFZllkakQxNGkwdG5UV2lubzJ0YlphZGtBMExOL1kwVm80VlNnZ1VBZ1VCVUZ2WS9PV0EzbHlnTWFranJuQUpwQVhjdk9IaFIvK3ZZcytsQ1EzZndJdXBack9PdnRLQ2MwVUkvejU0WlhmZVR4S0QwcnZqUUFBREdwSlJFRlU5TWxSUHdSWEtjQ1k0eS91aG4vamFmcXRZbTJPVUlEWWpPVkF6aHdvNWYzK1lYblQxdFRRbmg5TnJ2dkR6TkxOajdXY0cvc0ZFd2R5aEpFb2hzTWhWbHdUREg0YnV4SW83NXVkN0h0blNybklWT21VUzNXTDhQUWtHdG1VNVVDdUhLamxIZVhUMDkzOGptTHRwNE9yY1JNL3pPS2JXUTIzclcyOGZiak5rTFhSTHg5UCtHZHZLRlJEcXVNOStBdStKNlBNWnoybHU4MVlEa3lDQTdCcUhlU0xweHZhMklhRXY4U1hhQWhzSnl0eUJzWUR5eVcydzlEUWpPZm5iMTlVd01IY0VIOWF0K3BUMGVUN0hhVzd6VmdPVElJRDgrUDYweEtKTEhGckhtdXFSUGpSUXZIbEtxRURzTWFqL3dLV0lZUWh5c1JSakk4cVNGRDd1M3NLbmJCYllrc2YvU3lRdzMxYTJ6T1NHTjNQMWxnT1pNaUJWczdtUGlyWnVqdWhxVzI3c1U2eXI5dFVkZnRBYUtqcHovTkQ1VkNWY1FvTHVMWkRNR2xCUFY1UlR4RCswbFVGS05SK0pjaEhxVVNtR2t4TE1FdkVmOVJMNzJqemxnT1pjV0F0MmR5WExzUytVT21iaWFJT3QwMjFxc1psM1M5SDhDdjd1bzBidi80NnpoRG4rVEdSWEZRUkl3ZGNPNkZDV2pEZXFUNW1zQXhBdzJteEZTUk5Qd2l0MnZiS1FZM0JKbW5xWXNzc0I3TG13Q0RaM05lT1h4SURpcjRXdFZmSCs2MVg2VWZuWWVJLzU0TkI3RzNnK042NDQrNU9BRnI1d1VZKzZsRlBEemxPTXpUckFCSzdQL0NiN2hzVXVBZ3BpbFhVNDFmK0RXMklrTzRPQi8vK0IrNStJODk0aVNxekNHQzhjUGZieDNMZ0dEaUEyNjBPa3RDbUNyRi9pL3kyS3hEeDVXb2RSNTI5KzBGREtMOTdmcEpIK3hSS055dEgrd29nUHpQRWVYNm8vUUZZQ1U1d2hkaVh5TDNsTGFtWWVoeWVWL0phSmw3NGw3WE5FNXdXWEw5WUkzZFYxTWgrVEExN0FmaUtTR29JYmRaeUlGOE96TVV2ZHg3eTVCRDc5LzBUUGNqV01aTmFSSlZXbzk3aDU1M3BDenBETEc1NGpSKys3Y3pIYXM0YVNGTzJackx0OWJ3dHg5cGh4Mm1yd1hWajNlRTN6NlhaSjZRblRXK2xlNXhsZFdLcGlyMVdndzNZTkFCYlpqbVFJd2RLMm9wbFFwVVlZZyt0bmJ3NlV2aDdJVGMvN3VsV0kyQXdQK3o2bUtFRGJIcXAwblhFd0RFcm9JbXFGR1Z0VmZoN3U3UlAxek12bEQ0QmdWU0pxQnFzZ3hLUytKVy9yazFVSmJHYm1zZFhmRmFWblQxbU9INkJTbDNZT2lWa05tazVrRHNIbHBQTWE1U0N4QkQ3bGZPdi9pTE1laDB6dVYyK2plZjFNNG9zMEloYlpvR0hMSGhnbGhCdE55T3RucnpyTUFrMVlHaTF2RXM3ZTlmenZ4T0xmazJMNkl2eS93Y1k0NFcveGkyV1huTVkrM2VEZms0THN4bTI5dnNzVDAzOVloK0VpVk0zVllpR05tVTVrQjhIc292dWl4YitVdGlWclZ2Y0lhVjlmNUNZS1E1b2F1NFp1aGtZMHd1R0ZmYWlENWIrZjgxZjZNdFEwRmZkUHAwRlZLa3J4eXRCOGNMUExYZytQdkVKRW1mamFBZnpKeDhnNmtHV1VHbGc1QkRXQWIrei9kOXlZQUljd0R2cGlWb0dxS0tGSDIvM0RRMEJHaXQ0Y1F4bTIydENEOUY2aWNZbTliM0ZtdDgxbUlZc2hpY3dGOXhYMGlZbzIzV2VwS1k5NW1vUE9tSngzZzZTeHA5NDRYZFZYYVpGUEdRVTBEVWFad1FSMytkUXNmQjNlTWJCaUhkRnpxWXNCeWJFZ1llbEpXaE1sSkhDVDgrdWJPbkF0UmNleCs4NlhoTjRCdnpsMk4ybW5qb3MvMk05TGNuTzlsVzZBdE52YjVEOWpjTURwTjV4MUtjRjdNRUFoSHl5UXVrM1Z2aXB4MjVQTklabXcyRTFhVGtXZTE2THRLelJZQ3JZNG5VMllUa3dLUTZVdE5DVU1mQkdDaisxQmw3VkFaZGtVZkdpN2phOUpzM0FQbENna1M5bFBUWkloNUtZdnlZMCs3VUEyQXFXNk1ackREMXh3NmVoVkJURkNqOVYzbUZHWUk4Y3dWaW0wNEJzNGRTa3ZaY1FDOGhnMmwvTGdTdzVrTXJjbHhKaGxQQVhzSXNQQzNHVEJmVUUwSU16dmpRZWlHckp6dW9QZWNkZHQ0UHFVWCtnZFFRZ050eGJQcEJaY3Z1OU1MK0hueFZ5TzF3b2xjUUtQMVNYUjhSOGhnbm1nUGY4Q0UxSmdRMW82dXNnUVF0c2VRTFNlQmVic0J6SW5RTTFzVE1kRzVkUitQL2wwY2Nxa0dkQ1h2dngzNkFMSUg4R21rYi9oQ2Q1aGRZRmFaY09sWUczSHpYQkFuZVdLamNEL0cxeVpGWjNaaE1zRExIQ1AwOXVGZHlqYlovTXhYS0lyNHdPTkJob0t6MlVobmlWWTlTeDIzNldBOUVjU05ybFJ2YzAxSmlFbis2RStiTW5keXBxeG9iMU12azlaL1ZqUjA5SVdrTENRUnNaWEdRYTM4LzZBK2dRbnlNM3Q0TTJEU3k4dnliV1pkR3pwenJyUkVXUWloWCtJcGI5ZDVMRDM2UnQzKytHbDNJcGhxQXBHLzVwKzdJOTBrL1pZSitKY3VDYVpBNkxSQndWWXE5M01BcC9tWnkvY1BuQkJ5OWZPazhPdCtVZUlSMzd2WVJnMWUrMDhZKzFhNlFoanpXTytzVkc0dWdTSVMvcnN3WlZPaHNkL2d6TGl0OXVndDB0VnZnSDFJM1lCYTd2K3FrN1liTlV0QnlLd2hYQUc3cUdvYXNDZ2lTYnNoeklpd01WSVdnR0ZIL1hvWVdSSWZaNkQ1UHc2MjFFZmlPazZuNzJEbkx2UitsbmJ2bXFYTkhzQXFMM01LbU5oOXlqSC8yaTZPR1N6VStYRENaSXA1VGdjWXNWL2liMTdCWCtuRTRzaEx5RUQ0R2hoUXJVWWVubDg3c3M2Zit1UDNiNXg5VVNtN01jeUprREMvRVdybEtINGs4ZFlqK2M4RVBYN1ZQdytsTVNrd0ljOHRmMTZ2SHpuaGdXOVBnZXdFWEZUaXo0V09ILzgzMnY3eTg5ZE9ud1J6M2RYd1dGZlgxb1FsQmIySnpsd0NRNTBKREQzMEtJVjMxWlNCMWlQNlR3TjRWdFhFWXRXYjVoRmZjbFNxNGZPKzJMSVZ6dDJ4cW9OY1g1cmxYU2JLendHOXJMUlZuWUxtVjRObTA1TUJZSDFvT0xwQ0tBckhqQk5uS0kvZWQ5cFZiNVgremtoeFQrdWhSN0p5aUFhSHFlUGxveUszejBvc0hZcVNEYWhvVG1uam1CMll4a0hPSFBaeXhtT20ycDVVQWlCeExNZlFNdnRGWU9zWGNWc1E4eW13elBrTUsvSXB2N0MzOGZRRUdBSHdjNG9DMFdUZUU0RE9Vb3YwSFFmWVVhNE5idmx5QzBoVWxPS3BXU1M3R0trdFRRa0d6TEVVQ0dlbHRrT1RCUkRzU2Ird3JsNzFCcTVCRDdSeTZIbjN2N2pPWWhoWDlWUGs5YkphLzN3ZlNrdmJGMytvNU9QcGsrZFY4TUszU1NXWGxlQWwwMUd5RkVpNDJrMlVFMERhVWFTV3BGcUljdHNCeklqd01KNXI0WmZ3bDJ0OU9HMkE4cC9FNVZtTUN3SXc2QzNTVkRIQXh3VjNHNTdjV01PVkR6eGRBN3dTZGZ0VjlJM21ROEFGNk0rTFNNbTV3UmdkbHVsZ05qY3FBUnY1QlZQWXZZRUNIMnd3cC9YU2o0TmZiTktzRGdsMXo0bHJuVzdwakQxTHMzZlRIMFhHK0RQVkc3bk92YVBQNHBCVUdwVFZrT2pNa0JPTnAzWWtBRWRyRWhRdXlIRlg1SjJscnNLQjgvMlF2S2xxblR6NXQ4WXNnY3ZzclQ5K2x0NHR1T1V6b1EvZXNoQzZDb0d6c0ZyMlZuYkNBV2dPVkFSaHg0SW42bEs0a1lnSlJ1cW1HRjMzRnZzNkZVMk9VV1hhYitvOGE3VW54bXpBUDlESVA0RGNUUXhhWmpYZjQwWHpQQnl5OGdqSkRDTVdKcG5oa0JnTzFpT1pBaEI5elllTGEvWmVJSWpDbEQ3SWNXL2dHM3NNR05jSlVPRFNEMjZLLzNyTk5OZUhjcnlHWDFnMk4rZlFxcmlaVi9UckwzcmVveHQxa2g5T0NrbkQ4enhXbUJXUTVFY0dCRldtUERUUkJmSXl4VUtVUHNoeGIrQlhJdXdOd2lQK1NsL0tOOWpKelNvYk9nbkgxbEZlUDhZbVJlOTJ1d2VDQitpVDlqWHhUTUlaa1MxczF2NG9vdE95WU94SjVpV1NwRCtQY1laU2xEN0ljV2ZzZGw5OW5Vem5tNGNBSlBFa2ZuWWZKYTVnRmtwSXovdTBCdWVVQlczYVBIR1hwYTBJaTFnSXlMMTdyNXgrV2c3WjhkQjJMTmZlK2hzczkxOHJRaDlzTUxmNXR0aE9uZDFuaWE1QjVsaEo4Ny85MUtQb3RNb2JMbmcxbTY0NjYrQUZqSTRnQ2hBS2Vuckp0ZjU0ak5IeDhIWXN4OTYxK2dvaS9PMTZRTnNSOWUrQmZabFJjRjk5bDlaNzFKdnUzTkFjZkJsWmw4cmZGZXZOSnhqTXZpdEJ3SWNTREszUGVCdHova2lUNlB1cEZEN044U0R2QzdQSEtFSHlXcHl6NmE4UzV5aURQM0x6azIyWGVxOGhZZ3hLMnhDMHduaU1jR2FnRllEb3pDQVh3ejQ5ZjE1OUUzdmVCQk41QjgvSEJMdUFpeGwycEZ1MDJHZi9pVkg2Nzh2YUQzbitJdy8yOHlTSlAvWlpkNzVvUVo4VXI5bkVCYnNKWURRM0tnS1lRM0tuV09nUlFoOXNaVGZidXMzUWpDN3pSOTZ4c0RjV3kvTlI1eWtEVUpiNk9RMlhlQnN3WnU0VmtPRE0wQnJFU0p6OVVBYXVvUSsxR0VmeTAyMkdEb2NZM2FZVDE4dGZpb29MUis0UFF1RGlnSVBVcXJ0MW5MZ1Fsem9KNG8raUlpTFhXSS9TakM3OVNlbS9EUWplanF6eHFMTXloRXZIS0hYdURIcHRJTVFGb1FsZ1BqY0FCWDVDWTlQUEkxZFlnOVl1YzZReE8xK3VhaHUrVFE0YjM3T1FEMVFCYnBiVVJaZmgwaEwwSXRYTXVCTUFkU2g5amptdHk5Y1BjelhqSlBvRlEweFBuRk04NE9PL3lUeFlGMElmYnZmdCtYbTRUYy9zVS9mdmZKR2wzZTFDNlRsenZ2Q29JSzg4Wmw0VnNPWk0yQk5DSDJVUG5aMDhrYS84bUdWeUl2TU56aWY3TEhaS2svTXh4SUUyS1BhT0h6bCsrN2N2bDhlWVI5LzZubTVPS2RoMi9JemFKd3FqbG5CemNOSE1nanhINGF4blZxYWZqL29GRG1hUVY4b2lJQUFBQUFTVVZPUks1Q1lJST0iCn0K"/>
    </extobj>
    <extobj name="334E55B0-647D-440b-865C-3EC943EB4CBC-36">
      <extobjdata type="334E55B0-647D-440b-865C-3EC943EB4CBC" data="ewoJIkltZ1NldHRpbmdKc29uIiA6ICJ7XCJkcGlcIjpcIjYwMFwiLFwiZm9ybWF0XCI6XCJQTkdcIixcInRyYW5zcGFyZW50XCI6dHJ1ZSxcImF1dG9cIjpmYWxzZX0iLAoJIkxhdGV4IiA6ICJYRnNnVUY5Y2JHRnRZbVJoS0ZrOVkxOXJLVDFjWm5KaFkzdGNjM1Z0WDN0cFBURjlYazVKS0hsZmFUMWpYMnNwSzF4c1lXMWlaR0Y5ZTA0cmExeHNZVzFpWkdGOUlGeGQiLAoJIkxhdGV4SW1nQmFzZTY0IiA6ICJpVkJPUncwS0dnb0FBQUFOU1VoRVVnQUFCT3dBQUFETEJBTUFBQUF2alJFckFBQUFNRkJNVkVYLy8vOEFBQUFBQUFBQUFBQUFBQUFBQUFBQUFBQUFBQUFBQUFBQUFBQUFBQUFBQUFBQUFBQUFBQUFBQUFBQUFBQXYzYUI3QUFBQUQzUlNUbE1BdSsvZHpabFVFR2FKcXlKMk1rUWY3cDZUQUFBQUNYQklXWE1BQUE3RUFBQU94QUdWS3c0YkFBQWdBRWxFUVZSNEFlMTllNHdzMlZsZnpaMUh6NnVuSjJ2SGxweUl2dHlMZ1lCeGovZXVaRERFUGQ1N25SVUcxSmNJUitCVlVtUCtnRWhSMU9OZEkrd0YwMk5pUUVpZ0hveFdJaEZLenk1WUlBek01Qm9SbnVyQnlrTWJDL1hJc1NKRkFuY0h5N0VUVys3Wm1mVmoxK3M5L0U1Vm5XZWRlblZWOWZUTW5QcWo2enkvNzV5dnZ2N08rUjZueW5Ic05Ua0ZmcHpnZW9IMUg1N2RmdVR1dzJTZjVlM2RVcUFVQ2d3bzI1SGpBSGJieTFtMks0WFVGcWhFZ1EvOFg3RGFUVmJ3eDNWQ2Z2ZHpMR2Z2bGdKbFVhQUt0dnNhQjc1QXZwZW5iY0pTb0RRS3JML1FKR2NjK2dvNTRXbWJzQlFvalFKekwySkh0OGZBcno3UFV2WnVLVkFpQldxdnpCT3l4UkRNaS9XV0ZkbTdwVUR4RkJpZUxoUHlGUWEzODNXV3NuZExnUklwTU5oMkd1U2NJV2pmWkNsN3R4UW9rUUwxZmFkTHlFNkF3VDBvRVpVRmJTbkFLRUJHemcxQ3RvTnNjNCtWMjd1bFFIa1VxQkxIV1Nma0ZSOURoUnlWaDhwQ3RoUmdGRmluRHRrR2M4c3VDUXNlYTJEdmxnTEZVMkR1UmNDRVozYmtnVjU4cVhnTUZxS2xRSWdDTmJxODFnalo5R3FzMlM1RUlGdFFCZ1dHcDRDNlFzZzNQT0RXYkZjR2pTM01FQVZndG5PY0NpRytVOHlhN1VJRXNnVmxVQUJtTzF3OTRvY0FXTE5kR1RTMk1FTVU4SFdKRGlFSHRNcWE3VUlFc2dVbFVLQktkaW5VUlVLb005YWE3VW9nOFRVQVdXa2lhRFBodWluVHdUUGJlWnM3YWpvcDBteTM5RllaejBXbEgreGRGT2JyaEhjcGdlVm9kZUNROE1uaW1lMlFkQW4xVHhScHRuTy9jeFlJUDIvakI2ZndHRFpTc04yWDVYSGNDSml3VDhoOXh5blFiTGM2RzJIS2xlWmo4blJ0dWh3SzFNRjMzL29UK3ZXdm4zdlhxd1JEeXBpSFgvVnpxNFFnVmFEWnJxNElWUm5sZE5NUHpyM042M1NSWGp0c1Q0QzdYamJPZXUyTGxDWHB0U1BWRDdiOHpCb2hrSUxGbWUwV3lKNkU1UUtUVmZMbUlyQi84dXp0b3lMZ1hGRVkzaXA3RWpHNXYybDViTGNwVmRmdkI1bERBcDAydTlsdW8wRnUzWG5rM3IyN2QyNlJzMTBCK0pDNmVtZmlhdlBENTNtRzgwZWczSDRlQUZlOHJ3djZiRVhOY1kzVzB0V1VYNDJkSURta1pNMXV0b1BsUlZ5QzdWWUNIeS9IYzNHSkZkOGltWGNBNzhmTEU4VDg4a0s3Y3YxeEhvZFFXMGpFOWU5UUxTM0NhNzdaRG8zbndJNFRtTzJxVDcvcjFSN2ZuYi91SS85TjRCeHp1S0xzb2xKTmFiNDV4dEFUc2JBNW9GelZydGlrcWJzM2JhS0ljZUlISnh4bm1hZHhTdnZGQ2MxMmRELzVvaUlKS28wWk9vRFdMMGFuUmdqMnpHd2N0R2M2QzlrdW1JQjZIQ0t1TmV6dlRuamRxckNtMUFsWmlSR1R2RXM0QVMxWVc4Z1dlSkI4dVBYVVM5YWpOeDFaeG9JUWJBUmkyeXVDQXBRSjRuYlIySTN0ODY0MytFbEZaMHpJZjVsTVJpMEE0NGlEcEludVRNWEdOd3FSVW9qU21SWHRYS0gxckdRYW9JOWdyUENvQnVRbUwrd0w5UUxNMDRpUmtyeExPRkVEUXFXMFFvMHhzM04xSmZHZVkxU0hkbk1YUjcwaHVDRE9WcnN1MVhhM09DUnFlcm5KYzFrU2tKT3FDMnBWVVphemdDcWw3WHd4U3o2bUtmNmtwUXowVWdPbG14RFpoQmFhektIWXdoM2VGN1V0ZlljbXF1SlRQVVU1UnRzaGRiVE56clVrWG5vUU1hamx4eU1xNUdMb0ZNWG94RExRSzVTdWcrODJZK1l6TDZ3YjhtNmxQZW5lQmZ6cWg4UXpuSFdCZ0JWZDZMMlpkQjV1cUVwcjgyQVIrYy8xZm5PTDYxMGE3U0R6NlZMbHpMWXNxd0t3K0IxTlJEaHcrYW5jc1RwYld6dDZNTzVZSGw4NDNVN0RUL1JGZ0pNUktJendLcGJFT3Nqb2hOM3RZTnBqK1hrc1NhKzVDK3BUM1NnNlJiak9hY0l2RlpReUczV1NOcTNkSkhIb2phNFpyNnFWT1lOTEFkc0ZJMnpGakRRSU5QbTVEOEgvL3dYUnJpbjJmS0l3T1lYRlIrWmV4TEhFSWs4R1dIaUwxYVROWFRxMkcweXFjeFUrb2RrRW1PQWdjMVk5UXhZMXQrRVNScFB1NUdhN0U1a1FnMWo3amR4eVN1bU5XRU1tQnBHTzdmcnhGb0lwVFdaMjBTUTV5Tlora1k1OWdlQnJBTGNreVRUM2JSTk5xUWJlVlRvMloyNExsTFFwUzhkMitKL09sRDFTSWZvc1pMcUtGQ3Q1UkdQTmJGZE5raTBsajhjQXZwNGdmOU94SFY0L3FmNi9ESml1ZFZHU2c2eFE0dlEwZTliaTdMbk11NUpNTjgwOUhkdFI5OWlPcWJzdDh5bFFhWUJDKzFPaVJrc3oyOVVrTDhpVWhwQ0VwcCtnVzZkak82YytxVUU5YVh4WHBYNEl0b3R6a0JVNVQ2QTZsZUdOMWF4Y2RWSHArUVQvUWtxMmExdjNXUHdUVEhTUXhYZlBVaHN5Mi9XS2NZRm1HVU5TMjFYTmFheTNUOGwyTmZuRE1Ub01td2NGc1BLcE50elNxQkl5MjdXMDVmMkRqZThZbFliZHFmeVBoOC9lOUlrRStGQUdZbHVrWkR0c21kTjQwV0pSWGUzS0pBZFpjYk9uNWovRmJLZnR1ejlGYmhOaGgvNTR3Yzl0dVU3SXc0VDhvL2o1d0srbERGRnZuWkx0cUdEZjFmdmF2RVFCNy9VQXNhU1dHdWRLWXVWUlJBbWVqWXgzZ3p5T3FNLzdBUXFJeHVOYzJMVE95dzN5M2J0TzljT3liMWxyNG1VVG9oeFNzaDFldGx2czhFMUR2ZHhsTHJoaGF4cFRHR3NyRHpoTFJqdEUvSEtOSzVJSUhtSWNLRGVhTkYxdGtXLzMrcnBxQ0V3SVhsT0x1dGNhcEdVN0VIVXFOTldHZDRteVNRNnl3cWJTMDh4MmMwcDRVSVdlaUp6blc2SitndGpKT0tvQlc3NFg0OEw0QWZRd1BoZ2dMZHNOWlY5aXhyRmVqK2FlZzJ4dkNuTnRhV2E3RzV6SEtITHZqRkNOeDdaMDFSVTQ1L0J3TE1TWG5YL1dTUERIdWZGR25iUnNaMCtQSlQ0eFBHSEp6Wi9ZZk9JR1FITXFkNjRwanNzaGpRT0hqTnYxbXh5cUs3RGNqNlkvOEtXb1N3cVVFWjNxZ1Q5a3JhR3BNYUpKa0JyRWt5SXQyMkVEa1NwRUtvVC8raFJNeVVFV010djFGZE5zZlI4VUgzTm1heWlpVUg4WW5uTUZiR3k2anZYR05KWWhzQkZSWlhvblhDK1Z0T09ONTJuWmppNGhKeEpZbXd4UllFb09zcERaYml4OWk5dXBlb3VmeTJRRUhsdmNjUVRLd2xIWFptaUNlQ2RmY0dTa2owNUg0WHFwWkNnUFNpb1BrbW5aem1teVpUME13NWI0RkJqaVlaVHZJQXVaN2JveTBrWFBUTWRsSE15MnNTcm5zeGl5K1RvZmhSNnIrQjRwcEtrZmxmNG56LzN3M1g4YWFvaUNmbng0UW1xMkc1QjQzY1NFKzVxVlVUa1VlNEtzRUhyVWdFVUIxSk01cTBhUGYwT0lCYWZBc2ZDZktvM3paSWFFZWVFNkFUZDdhcFNScjJ0TTVUVWpUTTEyN2pUK3llWXhYcHJTRmpqQ3NEWVZPMzVJR3RYeDRNcTc5eUhsTWlpY0FiTkJFMlFEcXJaZW0zTWdUYjZoV3labkl3cXM4cW9HUjZVQ3I4WEhBS1psTzh3a25uOVZyTmN6TnhVSFdVL2ZyaDNLaDVoNzkwRjZNTnVCL3dUNndzcmZ6L3Y4c01aeXJmTG5qb0luakpDNDdTQ3AzQXBpTy9jTWZLY0F0cGtRQmFiaUlJTklWWmMxaGUzK0QrVUhDTVNSUDdpdVVBUmRUVWlHUnA5VUFHWU9xeWRndTMxVHg1cGl3dzYxU0NudEZzbGpZTHVkVUhkYm9GREFCWkcybEpMaU0wQnhxa0N0eTlMT3F6bmtZdWxReUlwNnZHNnBnRFJtQnFiZ04yd2pSNmJXTi9nUVdHM2wwNUtKMEQyVE1sK2lmeFhqNVo3djFzVTJ3ZGpFRmxLblZPbUhUa0ptTzRSY3FXem9PT0xGY0Z5bHBTTHdmcjVIMURDdHA1cERtR01Jc3gzZGdVUmNZU0hxdzFuRXJyVnRZbmFPeGlZb0JUek5ybHhTaE14MlliYkRXaDhzdzdMWmJ1M2Y1QnNZUGFOL0hBS3hFS0U2NEErb3RSMUg4QnlLVlJWSjlITWhTV3VtcFYwMHNTbEtnVzdwMGk1a3RndXpIYXdtVy83alNETGJaWGxvbE4vRHEyRXR3ajRYbG5hcmpVaStlNnQ1SEl0MFc0REpKRVFkbUR0ZnExSzhrSGk3M0FuajM2L0prZERlRGszMi9VRVVhYmFEL09LS3JKamlXTFpWaTJJbzA3RnZPVW1sVXJoMFcwQTNGV0Z1bHpEWkpMNGhWcnE5ZUJoYWt4Uk5sajZFTmxkZkpiTmQ3cWZUTjFyUWVpRjl4a2RVQU5zdCtvc3ZoR1R3SjhvOWhTc0w0QW0ycXlwdGhvUFFYaWZFZG5VdWxzQXF4MFdOWkd3OFRsTm42N21HcGdDN25ldUQ3dkV0ZzRiQ1pqa0ZXdnlWWXJ5bzRFU2Q2d3NNc09LbG9JVmlmeW5rSG1zOCtSMndWSHVoQnlyS1UxK0wxQk84YmlrVzJVVnk1aTJ1UXlQZXllZHhCWHV1S3FGdnBVeVE2R1k3cDZkdHI2QnlzdmR5dS9vK1VCOVNWVGFmS2VsUXZCM0U3S25lSFFFdkVjYmNUcnhQSkFYYnVRR1hZMDlwWDRRU0lyeFNNRWhXS05LNVJpdXRrUUtZWjZnWlk1UG52RVNiYzVsZmppTzc3SlcvelhpWjQyU0p0d01MYjZtSWtRT3UzVkFoTGNnZGdRSnY3STRIR1NnTXFveFhaWDg4Q215a1VDalN1VVkvRTdVbm84ZkFqMVZ5NjZGdFVGOXYraTNndVFvc3NSc1BmWXZXeTJ0QjFjU29TMk51Q0ZXZDN3R0NuZVA0LzgzdjkxR3lYeVVJa0JXS2U3SzBjNWxsQnBNd08wSUV0R3VlZW1EYS9XZzBTZVVhZlhlSXR4Z1VXR2owY05zT2UwQkJHNnhLQjM2UzI0MHI5UmRhNTBjTWhuUi9Ob3JwU0NqZURvdHNBRmJxSHdUVWY0cThxYkV0RlZOdE9qYnlNSkh0SU93WXRwWklLaWhzSnFCQU00VkNrZXdhL1puUC8zTXd3N0dacWpWVWFUWHFXUW92L2lUb3pBT2dubndKQWVuYldyK00yYlpKZXhoNkMvejYyYkhUVnoxY2VjOVN1TUpJM0RWdEtqTU8vaW8zbjB1ejkwMTBqV0tOSkcrSlpMdGh5R3dIUjdCcXhnZG43dmxraHR6emw4cjZQbUx3bUo0eDRTUG9xMnczOUhBTXZHMWsvWGVjRlcwUXJrSC9rQkFuU1R2OFlmZ3JKenRDUlpJZzJDU2pRTSt3K1dGMS9KN29HbDI5OVphL2h1Snd6SHNvaVFIZnJ2SGlPVzNMRGJiYjhTdnh3STVwaW41ZmI0Njg2QmRPK3F1YW50Y2FleFNRZHh6MnZSQjBiYzByRVdYUEM3QW5zWjByYlNYd1A0eHkyZ2JRcnZXdFFBOUZOTnZWdzFZc1hac0VmNHo4QndFZVBhR3ArYS9UcFRlbkdRSUNhTXNIUzMrZjhDVnNBenV3dGVhSThwL0tHbzM0ZUpjRXRnTXVJWnRwRk9PdXdHeFRLZ1g2S1JRS3RVZGtMcHJ0OEFoT3RXNW83REVYSzBhd3dJNlhwdVlSTDlIZHBCWU4rTlh6WElobUVaZ3J6VGRUV0NqYmN6NUpsUWRtWlFzd1FQM2NDWkxHV3dMYlFkZ2RpMzZZeHA3STJaUkNnVW96bnRKSzQ0Uk1KTnRSaThlMjNsbDdLZ2dWT2ZhYVFPdjFSVkJ6eDRIOUF5SXYxM1VvS2FkL2Q3NUxZU0hDNVdqampETDllMVRORnhNNGlrTVd6M1lRZHJKb0JoTnV4d0ZMcmx1S2lIRko3bGxnaXdkN0JRTGpvSEp2bmpna2h4ci9qNldzU0ZKOTQ3N0krcWs2dHpWNGVYVGU5Qks5WUI5WW9lYldScHFOcHc4djR2Y0pzWTZ1QjhCV3NhM3NmcStoUGM3NEdFcEZVVHpiYVh3MnpQMjJCZmM3QmVvTFM4MnIyNUNDeHBGS29VaUpLNHJ0S3RpdGhkbW54OHpEQWZRZ0VvcGFscjlCaTlhK3o0c2YyZ21xSjcxQjBnWWdOcHFCZW5LRHZQVFU4N3NHZ0t2a0pVT3BLSXBsTzRoclg1Z0c3YkZyQ1BBSkFKbFNxK291SkZQZjRocFhtbzhWQjR4QldsSkp4WW9udXh2WjdvdFBQOU1DSnhIeXRvLzhwcktDamJYMTg0SDN6Q3VIdDZYZEdNVGtaRU9SZWpFVDhITHJoUUIvbjV5Ym81SnVKT3drWTlsdXJFazM2QlR4c2xNYW96RlpqelZkRzd1VVVmaEErVE1WZzJHb1BmdGNVRTFzUjUxRS9EcVF3ZGNrdFkrV1Z4dmtvODdhaDg4ZlNKSXh3VFV2ZzR0TWJ6VElIMEJ1L2hWNVlTZG8wNFZjK28wVFE0Y2hkd3NiS2xFVXkzWTlyb29IblJ2NVF1NFdaa1FqcVJKUER6TlRaTEpTYUkyajVKNFJydEZRUnlQYk5jaXQyM2Z1M2J2ejhDMXl0aU4zQ2Exb1R4RzhSNVljOTZVZFlsZlNCK1MrbWRKWXRzOGZKa1M4R2RtbC80T3pmeGtHa2hRVEVjdDJYVjFVS3VMdklZcFRYTGZmL3BOaDlHckpvYjlFWXlONis1Rjc5KzZDZmtMNlZSdTA4TzdEc25GSTdWMWdycTNhOVF1QXZFQmVqb0ZTL1gydk10STFxbmMxc1ozZVJ1UVJnU0F5WHVwUEh5SnYraVY2c0lOTG9wYTIvOU02cE14dS9FanovQjEvTFJvM3llWWYxdzFLamxOUEVEQ3hiTGR5YTArZ29LbnFNM2QraUpVb1F0L252dTltZGViN1NyQWJyZ2xlRlVaQmVrTEV1MWpRamhsR01hVXJxdTVYQUZBM0Z1S2N6NU9wWGFQWjJBNWE2c2cwQlJGbFRBMXMrNlltK2NyQUFzZE9SYmNVQXlZcWRtTkJ4N0pkYkUvbmw5LzFEN0RvRXZJUDMwbXYzNlpwLzcyMlVkM0d3VmlXbjM3RzYwaSs1U043dk8zYXIvbGxiOS9oUlNVbW1uR3lhUUs4eTVwdlNBUFI5LzlMcVYyakdkbXVaK1o1U1FIRW4vcElHMU1CV2V6MUlVNWhaZHZSZ0swcmRqZXRrbVp6c0IxNkF5TjMyYTU5Q0puWEdsQ3dva3BEMk1tcHcwUGJDTk9YOXBFM2xFQWNobCsrOThYeUl4ZFBuQjZTV012UTRTYUZMTHRHUDA0Sm9GMWl4NWFSN1RxUy8wQk1BVFQyN0NlMFJIM1JyR2lUTDRYSFR3R1FFTmZQQzh4bURQbllUZzA2L0hITjNxSmhWRUp2ZWlENWdkb0FKdTk0YWFrMno1VmJMM1lMbWFCUWJQZzdIZGsxMnRSWXpzdDZ6RW5ubFpIdGxLOEdWLzQyb0F5Y0ZCemdtUDdIbDB5RzNUeGtETjdNM1NMYkdQSmJKVWg5V2hKM2RXT1BNOGIxcEhYVWFDN2tFMzJqYll5SzJKV2FPaDMwdkttQ3h3RzFYYldreEZ3am53RlNHMW04UXVFODRlOHVaTmZvaCs2RXJ6ZU5HTmlNYkxjbVJ4MjVKTEJLRGlXTndvc1VvV3hmNk5YeDlhZ1daZTlWb1IxU0QrMG9IdEU0bDA1M1F6WGt0VlZmbW9xNW9xejNORXFXTHdGK3czN1k3YU5DS0RMWExYU1ZqVmNvbkhwVzEyaEd0c05qUG1IRWdTUUkvSm5TVmg5Yi9QdU9NOXhpalFxNnQvMUg2RVdiM0RnVlFDdkNqU1lLbGRUQ3R5clpqSm0rZW1TWDdzNzQvSFZRcTRvRmtXN3VaSGN2V3JjS0ZVQTZlaTAvbjdRTWFPMWpzOHV5dEFtM0RDSXNNN2hHczdKZFJ5eW4rT3Y3a2dRd2VLU2t2L2MvM0F1UExWZEp6OTlUZXViQjhZRUF0YUpMRkZGVlNLcXJIdG1sV3owSnU0cGlxQW96TkZYZE5ZdGxxUGpxRUtUY2txN1FTSFdaazJQeGdFMTlYZi9wWkhDTlptVTc2VGtmc3JBVHlJQWROcG9WYXRuejJKNlZGSEwzVmxlcVVnQlJYWkkzbldndUtBUXY1aWp2RjZnSWsyU3RpcUt1bW5MUVZaQ0Z0aHhNVTlnNVRsTTNzYXFqelpMRG5sYWllYWduOWhNSHJEQ2xhelFyMnpuTmx4aUdGck1RREtUVlpKMUt3RGxoU0dDTmM5NERMMGdUMDYvS09rSlBmZFE1c1lTN04xUzlBTlNTL0E1cTg2cEVCVm96UnR0TnFjbVNlRFpTYVhuSkFTeWRCVjN6dWpOSGdWdHRTdit2bEs3UnpHdzM1bnQ0WUx0UDhRUEVBUjlIbFc2MkJ0czhYMHdDSVNrakNxa0grVEV2YVJScnNmVElqeHUyYjRWMWFCQmkxRjlxVGx2dm9ZMG9tNzFoTHQwbSsxdzZ1aUtkSFFUcmNhaHVIMWh4Y085aG9yd29wV3MwTTlzdDh0a2NrdS96c1BsaEtBeHgvY3haTER6K0FUWm9ELzRUMkNmREVzNHZ4VkxHUzR0THdOS215QXk2eUw0Y0FiNmpXY3FvTTB4cVcybkVtRjRpUU9ZcVZteGR1U0I1SzFna2hKL0hQUGtLaUhmUjNZeHNLVlZrWmp1bnlmU3p0bzhBMFNJU0l6aFBrcmN4dTRxRUptZHlrZmo3b3JYbStiTU1QUVhaTGZrckNkUnNkeUtObmFvVUVpdEpOUkR4Q2huOEYxOUsrNEY1L3owclNwZFNNeHZ4Mm1jRzNIRUtSZVhESUluWWVLUjFqV1pudXo1N0VBdSs4Yk5IM3FoTTRhOXV2VWJKRjVHcHRBNThNTXNQZmZOSUFLeUkrWXJDSWxOMG9aVGhVVFlVem4yNUJsdDQyVmhNcTdEM2xZcnFtaEZQN1Z4R1RzYWVCMzZjUXZFM2RKSkVTTGkwcnRIc2JMZkVEUFdWNXN0SFRyVkh2cnliWjFKNStzNHBLMkFlU0JGOSsweFpEK29wRzhxYXJkU3RHaEl1WFRUbTY4QWkyWkVhVHlWWkY5aHo0WXRTS0NyLzY3LzZUQmZzOFNrUzRScDlkOWhKY1dkaUx3VUZQV0I3NDU4aVo0aUplLzJGY1ozanlnc3VIVnJSRnpoSFdWUEJodG9Pam1Oayt3QmVRTitGTE1UQVFJRWpHcFdZNmtZTk5TUE9PdmtuLzE2LzN2bk1xKzlpZXV3YU1aRENOZHBrZGZKOWs3WExMdTF3TFA4ZzZQMFhDTGI3and6UzlPL3NlRTk1bUE4MUJ4ZllNRXJBMWtJTFBsMlJYd25HdGhTckM1WXpnYjZtV2srSWhhcEdDWmV3RUFyWDZNY05mYzcyMkJnbVlEdW41Ky92R1lnTHU3ZUZBbFhTR0pxYWRiZ0ZXa2FnR29mc3lOVGF3a1k0OUoyV0VYM0xLWjVYSmZXa1NOb0cvdEdLK0tLVDJqVTZDZHV0azcxSjUxQmt2MnJwRWdSVVZNeDIxSXdYOVpmcmhYMmdEVFQzSjd6VzJDcHk1dWxnclNiNnE5UEFvVFJJdXJpMmxObzFPZ25iT1cyT0o4M0F5MnJUS1gyN1JNMTB4OUx3YWRCbkZQKzB3aHY0SHBydmVkMmZMTnJRODdPLzFiajlqNCtrb1JtU01Eb2FTck1XMFdDdnBJdlRKTFZyRkN2QmNkYVJPR3VQWis1U1FvZW5Fc2llSHlWbHM1RUVwb044RkZJU1ZsWDdhTDd0ZFc4Vi9ELzlJT0pORytUNXFMSDRRNFpFT1pFR1A0MWthdGNvREtBSDB4alFwY1F4RDc2UkIrNUd1OGJ3OXcwOVl4b201WmxiVmhYbWxTRk9sdjU1Y3Y1TGp2Ty9HMHhoaVlEQ1pHMUVkUW5GNlZ5alAvMHpuKzVoMi90di8vTlBsekNFS3dDeXcwSzcvTG5RTlhjdllsck1mU2RYVTllYXR4SG9SZmx4NWRicDA1OGl2a3E0R09aMEJVaHoraElsald1VXFsckJkYXlNMTJaOENrQ0preldJY2JTTGdyOWFXU1lkM1kxVDk5aHllTnNuTjh1YUZndVV1eDNiMTdObXhMWW92REtOYXhTblhtL2RlZVR1blZ1TkNmWjNoWTk0QmdHNnd2Q0cwVUdnblkyaVJpbk04MUtMUS9BZGx0NHhNNk5JVlRtU2JoQmh0ZmFzdjRSSGdncWlMeVByeTZnb3d6VmF4amhuR1daVE50dHRJSGMvY3JUNmE1MjlocENXNkxJVzZCVlJmWlhQM3lwZjdEQisvaFpCbGZzZXFBY3h3dGRyWUh5cmMwWnNVWU8yNWFWUmdDNlMyd3o2KzhCMWIyV1o4TDF2c3MxU0YrNnA4MFJDSE5nVGFCVnhtVXhFTFdhT2F5V3hIWHVCa1RMYWpOaVV2all6RFFwUUZlTHhQNmZYWDM3K1I1RCtwaGlreHE5alVBUE1WNXhXN01GbVB3dzVndTBNdmczQTlBK3VVTnUxcHlkSGptcG9Da25GQmpYcU1tQ0xoRzByU3FNQTVScHhuVE5qNVFMNTV2OGV3bW1NcW9YbGpEeWZhRDNKOXZuYkxqTVFVb1Z3aTQ1ajdWZWVmdlVkYkNGRFYxOVJpSUxxYk5oQ01HMUI2UlNnWnJ2Z09udmJ2OWhsK0pheHV2bTdLMWFDZTgvb2QyK2krMkZVZ0o3VU8zMFNuQndFQU5FdGdNZHNmU1NNcHBRYWR3bW5oMjliWGpnRk9uaWNwa0ZBenNoMkZhK0phMXp3QnBRalFpeHFncG0yREg4RnhzYmRJTDcyUFlnK000NHo0Wk9uYVZIYWR0T2xRRnNMOHVUWVVYSEVNMzRpOUtsZHI3Z0RoaWpXZXRJVk1YeVZMN0F4ZEpnRVpBWCszYktkU285TGtuTzFJRTgrYkhpOTd2T01uekN6SFhXUGJXc3Q4MlViSmg5Nkp5eDlLWlphL012QjhnM0U5aTZMQWswdHlKUGp3U3A3eWpOK0luaDV1RmFxSHdIU3FyTm42Um1pM1ZDM01ROG5WYXB1MEtQeSthNGE4TmxyT2hRSW5oVGRzK3ZjRlZRMVE2YUpsckVwREhlNW43ekNOd0RJamhSSTVUMGpjaHhzeUkzY3N0MTBXSTVpQ1I0b05kdHRTZzlYU2c1Q3k1ZVo3ZnBGYisyR3huWGZlLythTkx3Z0NmVWpYSml0eExJZG1HQktWL0JrcU5udTJQeVVPaUdMaFpudHV0R1JVbWJBU2FVOW80azRRbHUyMG01S0RGTU1tdURaVTdQZGlaa1BzR2M3VUd2TWU3dERJNWVvUFRQbG1rS1JGZjJ3MVJ5Sm5FamRDTWxrVVdkVHMwcUJEdGd1WW13dzJuNVZyVEpyc2cwVGw2Z2RNK1dvUSt3ZzFBT2hNV0UxQTYwczI0VklkUWtLMmxGbU80eTlwWHYrald4bjVwSWNVNmNPc2IxUS83a0lxV2J0ZGlGU1hZSUMxN2g5OXdmZTFaKzAwVXRCdzR2M2lwd3AxWExDNjc0eDZBcG9heXhXcGNnaFdGZ2xVNkFaWmJZRFhoZ3lSZ3I2bnNsMFJwV1NJNldaTWZOcE5jaE95dW1kcWRrdURHTEkvV1ZxWGNmb0lVbVBUWVZtYzFPaFFJelp6b3MwM2xSRzBUWTllaWdsS1N4bkdTTGd3TWZTUzZUWUFBYjZSak9vTUVhZ1pNREc0TnY3RkNrUVk3YnozaUtteHJvWlk5czZxY3gyWTRpd2lFdVBnSVB5b0JlQkluVS9BR3JqdDE3WVYraGpqQUhNZ0UwQlpqUFRvVUNNMlE0RHFHdHVVS05iRkVwSmlqTmpHU0xnc01nYUlndDhEM0cxZGY2UTZzRXdSaGRud0RZZE9sc3NDZ1ZpekhabzE5YVdUK08yM2kzYWJBY0p6Tjgzd2djTGE4NE9Nb00zNE5UR01TK2xKY1pnTExtRlRjOGNCVHBZK0tJSEJaMWlSNjZkTi9sS213V2I3ZWgzQkdXMnEzcXlGQ0p3RjY4cGYyblg2YW5oTHE3WlZTc1AyNlpualFKeFpqdkh3YlBlbGtjOHAway9Xa2VWRWxYeGtIdE1sTVliS0tSK0R6eTJ3OWRyZ2F0MTdFQVdia20xYk04bkY5bjByRk9nRjJPMjgxanFHL0lNZkpFamwrRExhMkM3WTdVb2I4NlZOZGxLWTV2Q3UwSDNleC9EaXluZ3NsTzQzUHRtVVY2TXR2OTBLWUFWVW1Fc0RmdWhzdHpScnlTY2FDMjhyNEtHQ3ZWRzJmSjllZUYvMGo4SjJZZmVVbTJNdksrUXl1Z2diSGV5UWJldEw1d0NkSVU4alI1RnBTVXpBTm9aL0JIWS84WHNEcU5oeDlSQW9JMVk5VWJ3eVlFdU5JZnhkNkcwVWxjTzh1S2ZjTVRhMnZzbG9RQldUWFducEk3N1NWVHZ5VVgxc0k5K2FJekpsRHRsVHVPN3JwdXMweURZNXVGVko4dm5CZ1piTm13M1dWOTduMUVLUUtPSStiN2JXdU1salN0NzVLWTJrN1dtMGFlZ3RjcVk5ZDVKN2ZYNUREdVMxaUMvYy9oYUE1aFZrNDNQME00V3pRZ0YzdmYwNzlYQmRZUzg3aU8vdVdzYzB5ZkpUeXF2NWFGbit4VzN4UysvODVrbWhYRCt1aDhMbitVMmdreFhDRFZsNUxYOEVQa0J2d2VNS3MzUStVbGFkU09OcmRxSFlYOW5nUUl1WlpqZzJqTU5hQU54VDRlcU1La3BUbGthb2NRdWRxN1ZCQ2g3MmQrUmwwNGM1NHQxOHMrQ3ZqVE01WHQrMVFCb0dPR3FOVFMxUmJOQWdRRzVkZnZPdlh2MEZXem0xK2FNc2NBTjFlQktkVW5EZGg3dmNQTWdzSy9IRkRXeEFTRjNHdVRzRHhrODZzVEQxMEhBaTlvMVVDMkxXdTAxelg3Zzg4ODk4NmhzY2cvbzhNbXp0NDltblNUTFZORGhET3l4TkZDOExGREtsWm44N0YzeXlPOExMcHNuejYrOVcvVmUrTmpycXM1VDVwREtnUDJvOTNlUzM3TDFKUDdLRUFZUE53eFJPQ2xIUUUrUUd2M2FmNFRpL1pSQUxxclpnS3FUV054dXlnTm9DTk9HWEZ4NnVvTUYzM2xLc3hRREt5eEF1NlVqTHc4QjFndnZrbGhzSEJUbE1FdFJtNVk1UHVQOU1Edk1OcjFXZlArcmVCdUpSL3hlMklKUzNrT1JJTGM5cTdhcmJDMXA5YnBxejVaNlhJN2tjNEZTTnVMRC9ka2ZibnBjODQ1L3hZdXlKamFlK3crTmlQaU1udWJ1ekFxNjlQYXV2MTF6RmYrbzA0bXpMcGM0SnQvaEgzNjcwM3lzazZYRUFSVUhtdHBPaFowU2NOY09zWnM0eVljQUF1K21DUUxLalFZQlU5dUxLSVByM1pQR2ZkVUxVTnhuZzdOTnF1azltQVZQQXYvUGtlamJ2L3dhaGFjdEtYWXBSRnprNURwNkh1RkFVRW1rS0krTDNPeWw2c1IvUFNkL2liQS94RFZUNkZQNW84Y1c3aGhZRmp6UmV6Z1NDTjBMMm11S0VlUk96WCs1cWVsS1M2cDFkQklNSGMyOXhHQ0FrTE9zZzcyWE9mMWh1YjNKeGt6dmJqZ1lRSzR1S1kxUjBQLy9EVzhuMXhCSUt1b1dRRlJjb2xUbksyMU5CRzBvMW9PSnBnS1Fab0dKQlh4N0lvalQ2RlJwa2xjQ1BBM1ZEZEJSdGlIVEdBdkZFWHlIcFViMTJRM1lkZGkxY3ZtM2RrNzdxMVR6M0dOVHduMDVmM1NERzJYcEdvZk8zRXVJTHpyNU1VR0hnYnFzWHN5RDlsZFhuSW1GTTJST2l0VHFtSGN3RjAyK1RQamRMZnlwbElDTVJmVzBTQmphTHh5Rnk5U1NadFF5QUJiSFgzYzJMM3h3a0krdHBvbnJwaVJzcGpaNlQ5aFdlU0VBQUFnaFNVUkJWTXc1anFlM0RyY0UydDZsdHRyNTgyamVweHN1NmIva3pIUGlpNW5LcVdyaWlnT0lFVERBNHBLUlVJWjY4ZWtIMG9zOG9XZ2R5Q01hWDhRbVBuaWw0Z3FWZHMwUkg4NmF1Z0hnNVpjcFVTRTc4SHdUK2MvY2tYblFNSmNsUlRZYUd0Q1E3d2dZMUVDZEtDdE5JS2RRNWtwVVFPeUhNb05GVmNXWXdtaUFvdWViQ3l1TkY1dzV5ZTYwUUxhbmc3OUVMRXNRMk5od3lXSzdmUnFQYnpueEVVQldSTUZvenE1L3pKV2x1SEt5QWZSb0duek04V1RLWCtzR3JzU1BrYmMwN2d0dzNhSS9uQ3hBVHkyMWlEV1BIaHZkRnhqZFRaRTJwWkxaRGdDallBdzAwNFFKd1FXVi9hZlhTNGpYSDcyOUsyV2Rmb1JxTHJjcE92MWV0Z1o5OE5ZM0NkZ1ZybTZMc2t1WG1zZS9tSVoxM1JRamJ4Nkx0Q21WekhZZE5ZSkRCdExYUWlqbHVsbE9MeFVkNURUeFpPZnkyN2NteGwxWXh3Nk5WQVRiaVlERlN0TC9PcG50MnBvZUtJMFdNVVVYc0Z4SkE1ZzBPVWpTN3ljRm5MV2Zlem5wcDA2elRWOWQ2Y29IVXBhUzNGZkpiQWQ0S2hhUm81SlY1QzVSYWtWVmJTOXM1T3VSKzVjTEc5SUVpSHRiNk5RSEw1eXd6b3Z5NFhSV0tOK1QyUzdTYk9lRmlrRjN2b3hYVDFJbUwzRDhiYmJodThBeDVFZmR1ZzhZOEh5TGI4OGttZTJ3RmJ3Wmp4ZG11K2hIVk5jc1l2R2dacWgyWFhIbFhOVEFxdUpCWGRRUUNzQkx6WGIrcXhYNGU2STdyeVRBVFdRN0hIS0pob0Y5SDBlVmdHakdxdHVLSmUrQ0J0ZUpzTU5mMEhBbVJMdmhHK3dha2xzaHlXeVhMTzNnaWppTkhFL05ISGdjMlg1Mkt0WWVuNEd4UEhVMEE0UElQWVFWMzFVMWtIeFc3bllDMUVScEIyMDFnUEcrUjg4K3FrSERTWXVremFQV3cyYXZIQVVXZkcyOGc4M2RLSmhjY3o5aGxvbHNCMmcrakVWeTF0UVZDSHJNZERjQmc2Mis0aFNvK2ZZNmV0aHIwNTlxaGZOZjFOUVQyVzRjOFBCRzQ5dnhQc0N2YTNDd29COXJSVFo3elNndzlyZjMxRU1mc0VlaTJTNTViOWNMVEhNOWlOTDN0L1FsMVZYRHJLNFp3ZTEwS1FVOHN4M3VMVzd6U0l5MlMyYTdsaDhqdVlvakdWWElObzNTUTg3aFdvWE5YaHNLZUdZN3pMYkxQN013SDIxeUM2aVN0TWd5czEzOXpkNjNSZlNkSENJOUUxRmNHL3BmMDRreUV5aDRJVWdtbXUwU3BWMWd0bHVscTZ0Z1owNWdtRmVtOVc0SGp0TW1ab29DR3l6bVVnUzJKNXJ0RXRrT3NPaU84WEFiUDlqbTZjNGNSRkFLVDl4TVVjTU9aa29VV0dGeWgvS0NiNFJQTk5zbHNoM01kbHQ0MjY0WHNRRnBwMnV5VGxQeXhFMXBuaGJOVEZGZ2dZdWlPaE5MaVdhN1JMYXJlV3psWW1kSHZiM25KL3FNQjBwMG4xNXI4MWVmQXJXdnNUbU9JZTZvRlRmWmJKZklkZ0MxNHl3R2I0LzcvSWhoNEhjM3ptWExXOW5FMWFYQW1LK0FOTEQ5R0JOTk50c2xzbDJQTW5EUEUzWW15dUdnUldpL1oycG55NjRzQlhvMzJkVG8yMGxvSnRsc2w4aDJMWnhKWk1LT2daZnU3aGxRU1htYnZIWVVhQjJ3S2RQRHN0UlJsbXkyUzJRN2hLMVhXbzh4d1BwOWtUd0dWRHQ2c2MxZkl3b3dzeDJtN1BxQjdSRm11dzlJMzMzK0xIbWpsUHVDVGk2WTdiNDI0S3FLWHV1NDU3dDE3Z0FPMWRxQ2EwQUJicmJEWEllUVFVZjRxdVdwYWQ3NFZFZmtkYXgxb0NiQWFHbTJDSU5LKzlKR2VtcFR0ZG1KS01ETmR1Z05heHVObHphYjdXaTBVdFMxcWFHbWdNNS9GQnhzdkZ3RXVOU2tvRkpqSTF0NHBTa2d6SFk4c0QzQ2JQZHNGTk9SODVGR0lqQVZ2VjZqRmZ2WlJmcitEb1JaemNycFArTWdiV0c1RkJCbU8rREJPdnB5R3JOZGtrb3hKdVJ6LzY5SnlCdE1ZM2VwUktXeU0wb2FtanJac3F0RkFXRzJ3N3g2TkxBOWhka3VpZTBBeDNHcWg0UVlsTmxGUDZBZEhMNS90U2hwWjVPQkFzSnNoMDRkeUtCUkNyTmRFdHY1MFhhUWFJYXYzTGoreTZMQW1Wc1pobW1iWGkwS0NMTWQ1dVVGdHFjdzJ5V3hYUkJPTnpTY2g4WFpDbTl4UlowZmQzQzF5R2xuazQ0Q2t0bk8zM0Y5UGNKc3A0Q0xEL09FbVBNT3ljSUh4ajF2ckxzYmNCczhjVmZoUlI1c1d2YWVpUUpWZFdQZmhKd3ltKzFVcVBGc0YwVGIwVStkOHppRG9EODRjY2RMd2hQSElxNVUwRFozRFNpd3JqNzdMcGpCYkxaVGFSSFBkbjYwSFhvRWkrMVBqWGh2bDBXelUwK2NLT2IxTm5FdEtEQ251ckJxWUlZMEdtWTgyd0hLZlk5NkFkc051TTRLWVhjUTBMVWxrdGVDMG5hU0VnVVVzeDJDVHlqYmphVDZpR1E4MjQyRGxSVHh5dDRpMitJUVhXRWs3c2E5cmlJQ3JTMitJaFFZcW50K0d0aWVKaUlwbnUxNndhSC9RTFdvY0lqZzZtOWpoT3ZJNzNGa2hmWitQU2lnbU8wdzVYbzZwMVU4MjlGb08zcmgvWW4wSU04eWQ0TzUwc2tkK3lJVWowYlg4NmU1cWM2N0hXekgxTkpRTHA3dEdBeG9xemZSZFk2cHN4QjI0a1cxK0lLQWZudzJoTVlXWEUwS1ZIWDlBWWRsUFpOYnduUmoyWTZaN2ZDcFhiSU5RQjBxOHVnRllYZnNKYnlmQmxGc2hxTENwcTQ2QlJZQ2xaUFBFNXh5eWpQUmlWaTJnOW5PaHdHQmRnQVl2ZnMrSUFnNzJVSU1KdHoySyt6djlhSkFwUzYyK1A3TVlVN2JUa0dEV0xhRDJjNkhBV0FIOUNEYWtROVI0N09od1llUkFyVnRjdGtwVVBrNEZJaVJPb3REZmRsVnE0TmNMTnZWdU9tdlJWOWR0aEtZQmlFRWxjZ0FjS2Q5RVlxUnVsZTY4RStmd2U0S1hvbDNmRUtlNWpDTjJTNCtGQUJpN01RSE9hWXFSVHV3bVl3MTZZWWxXSFdSeU1PdzZhdEtnVVBLZFBTU04xd0liRTh6MzFocDErV212M1hBWG1kODNOTU4wZUQ2L1RUSWJKdXJSSUVldVhYbjN0MDd0OGdiNVZsVjVhOXV5UlZLT3BidHhvS1JCK1NjZkZmUXMrdTdMQVFjWGZ5SkdwdXlGREJSSUpidFZtNGZzejZWWHljL3VCdGtWbTd0c1dML1huM216ZytwSlRabktSQkhnVmkyaSt0bzZ5d0ZKcWVBWmJ2SmFXZDdUa3dCeTNZVGs4NTJuSndDeS9iOHplVEVzejBucGNCR0tsL0dwTkJ0UDBzQk13VWUzVEdYWDRMU3Z3ZlhlaXJTY1lFZkR3QUFBQUJKUlU1RXJrSmdnZz09Igp9Cg=="/>
    </extobj>
    <extobj name="334E55B0-647D-440b-865C-3EC943EB4CBC-38">
      <extobjdata type="334E55B0-647D-440b-865C-3EC943EB4CBC" data="ewoJIkltZ1NldHRpbmdKc29uIiA6ICJ7XCJkcGlcIjpcIjYwMFwiLFwiZm9ybWF0XCI6XCJQTkdcIixcInRyYW5zcGFyZW50XCI6dHJ1ZSxcImF1dG9cIjpmYWxzZX0iLAoJIkxhdGV4IiA6ICJYRnNnWEd4aGJXSmtZVDB4SUZ4ZCIsCgkiTGF0ZXhJbWdCYXNlNjQiIDogImlWQk9SdzBLR2dvQUFBQU5TVWhFVWdBQUFMNEFBQUE3QkFNQUFBQTNKeTNGQUFBQU1GQk1WRVgvLy84QUFBQUFBQUFBQUFBQUFBQUFBQUFBQUFBQUFBQUFBQUFBQUFBQUFBQUFBQUFBQUFBQUFBQUFBQUFBQUFBdjNhQjdBQUFBRDNSU1RsTUFNdS9ObVVRaWlSQjJacXZkVkx2T0RkWThBQUFBQ1hCSVdYTUFBQTdFQUFBT3hBR1ZLdzRiQUFBQzNrbEVRVlJZQ2JXWXYyL1RRQlRITCtEU1FFRkJsWmlET2dBRFVvcm93QVpDYkVoY0ZtWkhZbU1oQXhOTElwYU9xZmdIV2phMmRrY0NKTVFXQVFONytRc0lwUHltNU12WCtWSGJ6ODh0UGw5dWNPN083MzN1RzUvdnZUc2JFNVhsNFZwelhKblQ1UjZBOXB6WVkrdzZzTmVkNXdBZFlOVXJmL2xDQ25jTStKSHFLTmxZd044VTRTUm5JTlZScmxHMWdsOGxmNnNjTStGZGZRTEJOeTg5VHNEOUFkV21uNDhKZ1o4SkJlN1ZEM2Zla1o3aGM0Si91VU1UbnBic2kxeFFRdjhpc0ord2NxL2U3Szg5TmNjei9BcUhiYmxUaFdlV2IvalUvSVVJaGI4Sm5CY3EzSnNLL3dId3pSMG9QQlUrdTc0S0svZW13ai9GQ1hZSENrK0ZIMFdJOThMTXVhbnd6UURZY1FZS1I0Mi82eXRDY0N5Tlh3TitDeG5PVFkyL0JJeWNnY0pSNHk5d2dydkN6cldwOFUwRDJIQUZDaitWYjRGWHdzNjFxZkxyd0hkWG9QQlQrUjczRUNxZktXWW9kRXlhMVhOMzgwcExkVkRmZjNPQ0w5Qlp6ZjR4YitTVW5KeXE2bzlTekEyTkgrYkEyWjJ6WW5UK1prNktXZUtibTFQZWFIcjArR0FNWDFCUEtVYlZIMURqSDExUDBWNlZiNGNjb0NoSnQ5ZjRBYTZSN3lmRmFIeTczeDBBSDNWQkJYc1Zmc0Rnc09zcnhTaDhpNmFwK2RxRVp2bEJsTHlZWXZZS1BnbmRQTXUzMGRLTlVreEw5eWpXbStFSGs1WE9oZG91UnRLdE0zdzdTUzBkVHlsRzhnTU1XNUdTT3ZCRlYxU3NWL0x0Rkh0YTM0U1dqZitNUEpOMXkyT3FrbUpLeDM4N08xeEhtOUJtNWxHRTdNMHAveFgvS1g5bkNyMGVWK05oeXNaL0c2K3FiZUJ6REhhdXBlYVg4aS9OU0wzTXdXOTJwOUJ2aW04VGFkM1RKalRKcC96NExIeUc4OWd0SkZVMVR2SXBmeU0yYW5qNXprSCtiSzlQK2NsekhVZGJqVWR6clhHZHpuWkdBbGozc2dtdEhZaU92anQwRXpMNXo4cC95S29NT0kzUHh0UlE2T1VFS3hFaUllQ282dnJEMjU4YXhBTnZuOTk2WkRveUlQQmUreWpHWWZkN1kvYjBNakxiQnhNOWRRckZIenFNcGQzckRTKy92am9wL1pXUldWelpTbHRWWHZTdnBIdkt0UDRCR1pacDdNVzZ5K3dBQUFBQVNVVk9SSzVDWUlJ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578</Words>
  <Application>WPS 演示</Application>
  <PresentationFormat>宽屏</PresentationFormat>
  <Paragraphs>63</Paragraphs>
  <Slides>9</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宋体</vt:lpstr>
      <vt:lpstr>Wingdings</vt:lpstr>
      <vt:lpstr>Heiti SC Light</vt:lpstr>
      <vt:lpstr>Wingdings</vt:lpstr>
      <vt:lpstr>汉仪书宋二KW</vt:lpstr>
      <vt:lpstr>Calibri</vt:lpstr>
      <vt:lpstr>Helvetica Neue</vt:lpstr>
      <vt:lpstr>微软雅黑</vt:lpstr>
      <vt:lpstr>汉仪旗黑</vt:lpstr>
      <vt:lpstr>宋体</vt:lpstr>
      <vt:lpstr>Arial Unicode MS</vt:lpstr>
      <vt:lpstr>Office 主题​​</vt:lpstr>
      <vt:lpstr>感知机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467</cp:revision>
  <dcterms:created xsi:type="dcterms:W3CDTF">2023-03-23T01:28:26Z</dcterms:created>
  <dcterms:modified xsi:type="dcterms:W3CDTF">2023-03-23T01:28:26Z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