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3" r:id="rId36"/>
    <p:sldId id="390" r:id="rId37"/>
    <p:sldId id="391" r:id="rId38"/>
    <p:sldId id="392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dCqR24sJNA7sIWm9saEdA==" hashData="eh95N6JR2y8v6wEAoFy0o32YZI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customXml" Target="../customXml/item1.xml"/><Relationship Id="rId44" Type="http://schemas.openxmlformats.org/officeDocument/2006/relationships/customXmlProps" Target="../customXml/itemProps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9.png"/><Relationship Id="rId6" Type="http://schemas.openxmlformats.org/officeDocument/2006/relationships/slide" Target="slide16.xml"/><Relationship Id="rId5" Type="http://schemas.openxmlformats.org/officeDocument/2006/relationships/image" Target="../media/image68.png"/><Relationship Id="rId4" Type="http://schemas.openxmlformats.org/officeDocument/2006/relationships/image" Target="../media/image64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EM</a:t>
            </a:r>
            <a:r>
              <a:rPr lang="zh-CN" altLang="en-US" dirty="0">
                <a:effectLst/>
              </a:rPr>
              <a:t>过程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334E55B0-647D-440b-865C-3EC943EB4CBC-1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5540" y="2006600"/>
            <a:ext cx="7360920" cy="660082"/>
          </a:xfrm>
          <a:prstGeom prst="rect">
            <a:avLst/>
          </a:prstGeom>
        </p:spPr>
      </p:pic>
      <p:pic>
        <p:nvPicPr>
          <p:cNvPr id="4" name="334E55B0-647D-440b-865C-3EC943EB4CBC-14" descr="/private/var/folders/ps/swk8gj2x4sb8ss2k90ytdvb40000gn/T/com.kingsoft.wpsoffice.mac/wpsoffice.Gbsvfn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589338"/>
            <a:ext cx="4406265" cy="558800"/>
          </a:xfrm>
          <a:prstGeom prst="rect">
            <a:avLst/>
          </a:prstGeom>
        </p:spPr>
      </p:pic>
      <p:pic>
        <p:nvPicPr>
          <p:cNvPr id="5" name="334E55B0-647D-440b-865C-3EC943EB4CBC-1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65" y="4857115"/>
            <a:ext cx="3240405" cy="58864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632835" y="4209415"/>
            <a:ext cx="475615" cy="4921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334E55B0-647D-440b-865C-3EC943EB4CBC-16" descr="/private/var/folders/ps/swk8gj2x4sb8ss2k90ytdvb40000gn/T/com.kingsoft.wpsoffice.mac/wpsoffice.aQeIte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6005195"/>
            <a:ext cx="4109085" cy="446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08520" y="3547745"/>
            <a:ext cx="39547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另外，请注意，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$z^{(i)} $’s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是潜在的随机变量，这意味着它们是隐藏的/未被观察到的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10" name="334E55B0-647D-440b-865C-3EC943EB4CBC-17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905" y="2666365"/>
            <a:ext cx="822960" cy="60198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10068560" y="3140075"/>
            <a:ext cx="611505" cy="3225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模型的参数</a:t>
            </a:r>
            <a:r>
              <a:rPr lang="zh-CN" altLang="en-US"/>
              <a:t>有：</a:t>
            </a:r>
            <a:endParaRPr lang="zh-CN" altLang="en-US"/>
          </a:p>
          <a:p>
            <a:r>
              <a:rPr lang="zh-CN" altLang="en-US"/>
              <a:t>为了估计它们，我们可以写下我们数据的可能性：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18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2615" y="1403350"/>
            <a:ext cx="2143125" cy="7239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446145" y="1866265"/>
            <a:ext cx="764540" cy="16954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19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45" y="3452495"/>
            <a:ext cx="8372511" cy="2486025"/>
          </a:xfrm>
          <a:prstGeom prst="rect">
            <a:avLst/>
          </a:prstGeom>
        </p:spPr>
      </p:pic>
      <p:pic>
        <p:nvPicPr>
          <p:cNvPr id="7" name="334E55B0-647D-440b-865C-3EC943EB4CBC-2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75" y="4178935"/>
            <a:ext cx="3268980" cy="4572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5976620" y="4582795"/>
            <a:ext cx="1833880" cy="2209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55445" y="6075680"/>
            <a:ext cx="8881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不可能以封闭形式找到参数的最大似然估计</a:t>
            </a:r>
            <a:endParaRPr lang="zh-CN" altLang="en-US" sz="36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9595" y="5026660"/>
            <a:ext cx="2204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closed form</a:t>
            </a:r>
            <a:endParaRPr lang="en-US" altLang="zh-CN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31215" y="4617085"/>
            <a:ext cx="1680845" cy="1443355"/>
          </a:xfrm>
          <a:prstGeom prst="line">
            <a:avLst/>
          </a:prstGeom>
          <a:ln w="1016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5505" y="4464050"/>
            <a:ext cx="1527810" cy="1647190"/>
          </a:xfrm>
          <a:prstGeom prst="line">
            <a:avLst/>
          </a:prstGeom>
          <a:ln w="1016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随机变量</a:t>
            </a:r>
            <a:r>
              <a:rPr lang="en-US" altLang="zh-CN"/>
              <a:t>$z^{(i)}$</a:t>
            </a:r>
            <a:r>
              <a:rPr lang="zh-CN" altLang="en-US"/>
              <a:t>表示每个</a:t>
            </a:r>
            <a:r>
              <a:rPr lang="en-US" altLang="zh-CN"/>
              <a:t>$x^{(i)}$</a:t>
            </a:r>
            <a:r>
              <a:rPr lang="zh-CN" altLang="en-US"/>
              <a:t>来自</a:t>
            </a:r>
            <a:r>
              <a:rPr lang="en-US" altLang="zh-CN"/>
              <a:t>$k$</a:t>
            </a:r>
            <a:r>
              <a:rPr lang="zh-CN" altLang="en-US"/>
              <a:t>个高斯分布中的哪一个</a:t>
            </a:r>
            <a:endParaRPr lang="zh-CN" altLang="en-US"/>
          </a:p>
          <a:p>
            <a:r>
              <a:rPr lang="zh-CN" altLang="en-US"/>
              <a:t> if we knew what the</a:t>
            </a:r>
            <a:r>
              <a:rPr lang="en-US" altLang="zh-CN"/>
              <a:t> $z^{(i)}$</a:t>
            </a:r>
            <a:r>
              <a:rPr lang="zh-CN" altLang="en-US"/>
              <a:t>’</a:t>
            </a:r>
            <a:r>
              <a:rPr lang="zh-CN" altLang="en-US"/>
              <a:t>s were</a:t>
            </a:r>
            <a:endParaRPr lang="zh-CN" altLang="en-US"/>
          </a:p>
        </p:txBody>
      </p:sp>
      <p:pic>
        <p:nvPicPr>
          <p:cNvPr id="6" name="334E55B0-647D-440b-865C-3EC943EB4CBC-21" descr="/private/var/folders/ps/swk8gj2x4sb8ss2k90ytdvb40000gn/T/com.kingsoft.wpsoffice.mac/wpsoffice.zfMlnP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4224338"/>
            <a:ext cx="8372511" cy="104394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161280" y="3360420"/>
            <a:ext cx="339725" cy="78105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复习：数据挖掘</a:t>
            </a:r>
            <a:r>
              <a:rPr lang="en-US" altLang="zh-CN"/>
              <a:t> - Example 12.8</a:t>
            </a:r>
            <a:endParaRPr lang="en-US" altLang="zh-CN"/>
          </a:p>
        </p:txBody>
      </p:sp>
      <p:pic>
        <p:nvPicPr>
          <p:cNvPr id="6" name="334E55B0-647D-440b-865C-3EC943EB4CBC-22" descr="/private/var/folders/ps/swk8gj2x4sb8ss2k90ytdvb40000gn/T/com.kingsoft.wpsoffice.mac/wpsoffice.zfMlnP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890" y="2695258"/>
            <a:ext cx="8372511" cy="1043940"/>
          </a:xfrm>
          <a:prstGeom prst="rect">
            <a:avLst/>
          </a:prstGeom>
        </p:spPr>
      </p:pic>
      <p:pic>
        <p:nvPicPr>
          <p:cNvPr id="4" name="334E55B0-647D-440b-865C-3EC943EB4CBC-2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3926840"/>
            <a:ext cx="6210937" cy="27279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704840" y="3870325"/>
            <a:ext cx="1392555" cy="132397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然而，在我们的密度估计问题中，</a:t>
            </a:r>
            <a:r>
              <a:rPr lang="en-US" altLang="zh-CN">
                <a:sym typeface="+mn-ea"/>
              </a:rPr>
              <a:t>$z^{(i)}$</a:t>
            </a:r>
            <a:r>
              <a:rPr lang="zh-CN" altLang="en-US"/>
              <a:t>是未知的</a:t>
            </a:r>
            <a:endParaRPr lang="zh-CN" altLang="en-US"/>
          </a:p>
          <a:p>
            <a:r>
              <a:rPr lang="zh-CN" altLang="en-US"/>
              <a:t>EM算法是一种迭代算法，有两个主要步骤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应用于我们的问题，在 E 步中，它试图“猜测”</a:t>
            </a:r>
            <a:r>
              <a:rPr lang="en-US" altLang="zh-CN">
                <a:sym typeface="+mn-ea"/>
              </a:rPr>
              <a:t>$z^{(i)}$</a:t>
            </a:r>
            <a:r>
              <a:rPr lang="zh-CN" altLang="en-US"/>
              <a:t>的值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在 M 步中，它根据我们的猜测更新模型的参数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31645" y="4464685"/>
            <a:ext cx="83477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由于在 M 步中我们假装第一部分中的猜测是正确的，因此最大化变得容易</a:t>
            </a:r>
            <a:endParaRPr lang="zh-CN" altLang="en-US" sz="32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E 步中，我们计算参数</a:t>
            </a:r>
            <a:r>
              <a:rPr lang="en-US" altLang="zh-CN">
                <a:sym typeface="+mn-ea"/>
              </a:rPr>
              <a:t>$z^{(i)}$</a:t>
            </a:r>
            <a:r>
              <a:rPr lang="zh-CN" altLang="en-US"/>
              <a:t>的后验概率，给定</a:t>
            </a:r>
            <a:r>
              <a:rPr lang="en-US" altLang="zh-CN">
                <a:sym typeface="+mn-ea"/>
              </a:rPr>
              <a:t>$x^{(i)}$</a:t>
            </a:r>
            <a:r>
              <a:rPr lang="zh-CN" altLang="en-US"/>
              <a:t>并使用我们参数的当前设置</a:t>
            </a:r>
            <a:endParaRPr lang="zh-CN" altLang="en-US"/>
          </a:p>
        </p:txBody>
      </p:sp>
      <p:pic>
        <p:nvPicPr>
          <p:cNvPr id="4" name="334E55B0-647D-440b-865C-3EC943EB4CBC-2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7510" y="2923540"/>
            <a:ext cx="3776663" cy="471488"/>
          </a:xfrm>
          <a:prstGeom prst="rect">
            <a:avLst/>
          </a:prstGeom>
        </p:spPr>
      </p:pic>
      <p:pic>
        <p:nvPicPr>
          <p:cNvPr id="5" name="334E55B0-647D-440b-865C-3EC943EB4CBC-25" descr="/private/var/folders/ps/swk8gj2x4sb8ss2k90ytdvb40000gn/T/com.kingsoft.wpsoffice.mac/wpsoffice.kVUkkX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3817779"/>
            <a:ext cx="10883254" cy="1090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835" y="1118870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334E55B0-647D-440b-865C-3EC943EB4CBC-26" descr="/private/var/folders/ps/swk8gj2x4sb8ss2k90ytdvb40000gn/T/com.kingsoft.wpsoffice.mac/wpsoffice.kVUkkX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584484"/>
            <a:ext cx="10883254" cy="1090613"/>
          </a:xfrm>
          <a:prstGeom prst="rect">
            <a:avLst/>
          </a:prstGeom>
        </p:spPr>
      </p:pic>
      <p:pic>
        <p:nvPicPr>
          <p:cNvPr id="3" name="334E55B0-647D-440b-865C-3EC943EB4CBC-2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3022600"/>
            <a:ext cx="860108" cy="8134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2851785" y="2613025"/>
            <a:ext cx="696595" cy="4756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34E55B0-647D-440b-865C-3EC943EB4CBC-28" descr="/private/var/folders/ps/swk8gj2x4sb8ss2k90ytdvb40000gn/T/com.kingsoft.wpsoffice.mac/wpsoffice.xwzqWX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31" y="3022600"/>
            <a:ext cx="5893372" cy="3506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E 步中计算的值</a:t>
            </a:r>
            <a:r>
              <a:rPr lang="en-US" altLang="zh-CN"/>
              <a:t>$w^{(i)}_j$</a:t>
            </a:r>
            <a:r>
              <a:rPr lang="zh-CN" altLang="en-US"/>
              <a:t>表示我们</a:t>
            </a:r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$z^{(i)}$</a:t>
            </a:r>
            <a:r>
              <a:rPr lang="zh-CN" altLang="en-US">
                <a:sym typeface="+mn-ea"/>
              </a:rPr>
              <a:t>的值</a:t>
            </a:r>
            <a:r>
              <a:rPr lang="zh-CN" altLang="en-US"/>
              <a:t>的“软”猜测</a:t>
            </a:r>
            <a:endParaRPr lang="zh-CN" altLang="en-US"/>
          </a:p>
        </p:txBody>
      </p:sp>
      <p:pic>
        <p:nvPicPr>
          <p:cNvPr id="5" name="334E55B0-647D-440b-865C-3EC943EB4CBC-29" descr="/private/var/folders/ps/swk8gj2x4sb8ss2k90ytdvb40000gn/T/com.kingsoft.wpsoffice.mac/wpsoffice.kVUkkX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3146584"/>
            <a:ext cx="10883254" cy="1090613"/>
          </a:xfrm>
          <a:prstGeom prst="rect">
            <a:avLst/>
          </a:prstGeom>
        </p:spPr>
      </p:pic>
      <p:pic>
        <p:nvPicPr>
          <p:cNvPr id="4" name="334E55B0-647D-440b-865C-3EC943EB4CBC-3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4584700"/>
            <a:ext cx="860108" cy="8134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851785" y="4175125"/>
            <a:ext cx="696595" cy="4756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Mixtures of Gaussians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EM 算法也让人联想到</a:t>
            </a:r>
            <a:r>
              <a:rPr lang="en-US" altLang="zh-CN" i="1"/>
              <a:t>k</a:t>
            </a:r>
            <a:r>
              <a:rPr lang="en-US" altLang="zh-CN"/>
              <a:t>-</a:t>
            </a:r>
            <a:r>
              <a:rPr lang="zh-CN" altLang="en-US"/>
              <a:t>均值聚类算法，除了我们没有“硬”聚类分配</a:t>
            </a:r>
            <a:r>
              <a:rPr lang="en-US" altLang="zh-CN"/>
              <a:t>$c^{(i)}$</a:t>
            </a:r>
            <a:r>
              <a:rPr lang="zh-CN" altLang="en-US"/>
              <a:t>，而是“软”分配</a:t>
            </a:r>
            <a:r>
              <a:rPr lang="en-US" altLang="zh-CN">
                <a:sym typeface="+mn-ea"/>
              </a:rPr>
              <a:t>$w^{(i)}_j$</a:t>
            </a:r>
            <a:endParaRPr lang="en-US" altLang="zh-CN">
              <a:sym typeface="+mn-ea"/>
            </a:endParaRPr>
          </a:p>
          <a:p>
            <a:r>
              <a:rPr lang="zh-CN" altLang="en-US"/>
              <a:t>例题</a:t>
            </a:r>
            <a:r>
              <a:rPr lang="en-US" altLang="zh-CN"/>
              <a:t>：</a:t>
            </a:r>
            <a:r>
              <a:rPr lang="zh-CN" altLang="en-US"/>
              <a:t>extracted-Sample Question 2.pdf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三硬币模型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统计学习方法</a:t>
            </a:r>
            <a:r>
              <a:rPr lang="en-US" altLang="zh-CN"/>
              <a:t> - </a:t>
            </a:r>
            <a:r>
              <a:rPr lang="zh-CN" altLang="en-US"/>
              <a:t>例</a:t>
            </a:r>
            <a:r>
              <a:rPr lang="en-US" altLang="zh-CN"/>
              <a:t>9.1</a:t>
            </a:r>
            <a:r>
              <a:rPr lang="zh-CN" altLang="en-US"/>
              <a:t>（三硬币</a:t>
            </a:r>
            <a:r>
              <a:rPr lang="zh-CN" altLang="en-US"/>
              <a:t>模型）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3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2486025"/>
            <a:ext cx="10268947" cy="3690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EM算法的引入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概率模型有时既含有观测变量（observable variable），又含有隐变量或潜在变量（latent variable）</a:t>
            </a:r>
            <a:endParaRPr lang="zh-CN" altLang="en-US"/>
          </a:p>
          <a:p>
            <a:r>
              <a:rPr lang="zh-CN" altLang="en-US"/>
              <a:t>如果概率模型的变量都是观测变量，那么给定数据，可以直接用极大似然估计法，或贝叶斯估计法估计模型参数</a:t>
            </a:r>
            <a:endParaRPr lang="zh-CN" altLang="en-US"/>
          </a:p>
          <a:p>
            <a:r>
              <a:rPr lang="zh-CN" altLang="en-US"/>
              <a:t>但是，当模型含有隐变量时，就不能简单地使用这些估计方法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三硬币模型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那么对于M-step来说，我们的目标函数是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334E55B0-647D-440b-865C-3EC943EB4CBC-32" descr="/private/var/folders/ps/swk8gj2x4sb8ss2k90ytdvb40000gn/T/com.kingsoft.wpsoffice.mac/wpsoffice.PSfcTg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175" y="2049304"/>
            <a:ext cx="8754663" cy="1367790"/>
          </a:xfrm>
          <a:prstGeom prst="rect">
            <a:avLst/>
          </a:prstGeom>
        </p:spPr>
      </p:pic>
      <p:pic>
        <p:nvPicPr>
          <p:cNvPr id="5" name="334E55B0-647D-440b-865C-3EC943EB4CBC-33" descr="/private/var/folders/ps/swk8gj2x4sb8ss2k90ytdvb40000gn/T/com.kingsoft.wpsoffice.mac/wpsoffice.ygqgKW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54" y="1209040"/>
            <a:ext cx="546735" cy="51911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159250" y="1526540"/>
            <a:ext cx="713105" cy="3225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34E55B0-647D-440b-865C-3EC943EB4CBC-34" descr="/private/var/folders/ps/swk8gj2x4sb8ss2k90ytdvb40000gn/T/com.kingsoft.wpsoffice.mac/wpsoffice.YFipep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8" y="4498658"/>
            <a:ext cx="10090100" cy="872490"/>
          </a:xfrm>
          <a:prstGeom prst="rect">
            <a:avLst/>
          </a:prstGeom>
        </p:spPr>
      </p:pic>
      <p:pic>
        <p:nvPicPr>
          <p:cNvPr id="8" name="334E55B0-647D-440b-865C-3EC943EB4CBC-3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75" y="5868670"/>
            <a:ext cx="2415540" cy="75438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531235" y="5584825"/>
            <a:ext cx="662305" cy="50927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三硬币模型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334E55B0-647D-440b-865C-3EC943EB4CBC-36" descr="/private/var/folders/ps/swk8gj2x4sb8ss2k90ytdvb40000gn/T/com.kingsoft.wpsoffice.mac/wpsoffice.XBZnIr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1819275"/>
            <a:ext cx="10428544" cy="4357688"/>
          </a:xfrm>
          <a:prstGeom prst="rect">
            <a:avLst/>
          </a:prstGeom>
        </p:spPr>
      </p:pic>
      <p:pic>
        <p:nvPicPr>
          <p:cNvPr id="5" name="334E55B0-647D-440b-865C-3EC943EB4CBC-3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5" y="5423535"/>
            <a:ext cx="3810000" cy="11811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887470" y="5584825"/>
            <a:ext cx="1901825" cy="4413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33080" y="4055745"/>
            <a:ext cx="3675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结合模型参数的初值进行计算</a:t>
            </a:r>
            <a:endParaRPr lang="zh-CN" altLang="en-US" sz="32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 EM 算法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假设我们有一个估计问题，其中我们有一个训练集 </a:t>
                </a:r>
                <a:r>
                  <a:rPr lang="en-US" altLang="zh-CN"/>
                  <a:t>$\</a:t>
                </a:r>
                <a:r>
                  <a:rPr lang="zh-CN" altLang="en-US"/>
                  <a:t>{x</a:t>
                </a:r>
                <a:r>
                  <a:rPr lang="en-US" altLang="zh-CN"/>
                  <a:t>^{</a:t>
                </a:r>
                <a:r>
                  <a:rPr lang="zh-CN" altLang="en-US"/>
                  <a:t>(1)</a:t>
                </a:r>
                <a:r>
                  <a:rPr lang="en-US" altLang="zh-CN"/>
                  <a:t>}</a:t>
                </a:r>
                <a:r>
                  <a:rPr lang="zh-CN" altLang="en-US"/>
                  <a:t>, . . . , x</a:t>
                </a:r>
                <a:r>
                  <a:rPr lang="en-US" altLang="zh-CN"/>
                  <a:t>^{</a:t>
                </a:r>
                <a:r>
                  <a:rPr lang="zh-CN" altLang="en-US"/>
                  <a:t>(n)</a:t>
                </a:r>
                <a:r>
                  <a:rPr lang="en-US" altLang="zh-CN"/>
                  <a:t>}\</a:t>
                </a:r>
                <a:r>
                  <a:rPr lang="zh-CN" altLang="en-US"/>
                  <a:t>}</a:t>
                </a:r>
                <a:r>
                  <a:rPr lang="en-US" altLang="zh-CN"/>
                  <a:t>$</a:t>
                </a:r>
                <a:r>
                  <a:rPr lang="zh-CN" altLang="en-US"/>
                  <a:t> 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zh-CN" altLang="en-US"/>
                  <a:t>个独立的例子组成</a:t>
                </a:r>
                <a:endParaRPr lang="zh-CN" altLang="en-US"/>
              </a:p>
              <a:p>
                <a:r>
                  <a:rPr lang="zh-CN" altLang="en-US"/>
                  <a:t>我们有一个潜在变量模型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</m:oMath>
                </a14:m>
                <a:r>
                  <a:rPr lang="zh-CN" altLang="en-US"/>
                  <a:t>是潜在变量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38" descr="/private/var/folders/ps/swk8gj2x4sb8ss2k90ytdvb40000gn/T/com.kingsoft.wpsoffice.mac/wpsoffice.DOgJAtwpsoffi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33850" y="1119505"/>
            <a:ext cx="2747010" cy="5467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397375" y="1738630"/>
            <a:ext cx="526415" cy="4756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3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25" y="3847465"/>
            <a:ext cx="5213985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我们希望通过最大化数据的对数似然来拟合参数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zh-CN" altLang="en-US">
                    <a:sym typeface="+mn-ea"/>
                  </a:rPr>
                  <a:t>，定义为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我们可以根据联合密度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/>
                  <a:t>重写目标：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40" descr="/private/var/folders/ps/swk8gj2x4sb8ss2k90ytdvb40000gn/T/com.kingsoft.wpsoffice.mac/wpsoffice.sIdKAm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68" y="2541270"/>
            <a:ext cx="5320665" cy="1526857"/>
          </a:xfrm>
          <a:prstGeom prst="rect">
            <a:avLst/>
          </a:prstGeom>
        </p:spPr>
      </p:pic>
      <p:pic>
        <p:nvPicPr>
          <p:cNvPr id="5" name="334E55B0-647D-440b-865C-3EC943EB4CBC-41" descr="/private/var/folders/ps/swk8gj2x4sb8ss2k90ytdvb40000gn/T/com.kingsoft.wpsoffice.mac/wpsoffice.tORAUN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53" y="5024596"/>
            <a:ext cx="6238022" cy="1360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6070" y="2541270"/>
            <a:ext cx="6408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在这里，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$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z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^{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(i)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}$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是潜在的随机变量； 通常情况下，如果观察到 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$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z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^{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(i)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}$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，那么最大似然估计就会很容易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7" name="334E55B0-647D-440b-865C-3EC943EB4CBC-4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400" y="3541395"/>
            <a:ext cx="720090" cy="52673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997190" y="4067810"/>
            <a:ext cx="934085" cy="11607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显式最大化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/>
                  <a:t>可能很困难，我们的策略将是重复构建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</m:oMath>
                </a14:m>
                <a:r>
                  <a:rPr lang="zh-CN" altLang="en-US"/>
                  <a:t>的下限（E-step），然后优化该下限（M-step）</a:t>
                </a:r>
                <a:endParaRPr lang="zh-CN" altLang="en-US"/>
              </a:p>
              <a:p>
                <a:r>
                  <a:rPr lang="zh-CN" altLang="en-US"/>
                  <a:t>优化单个示例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zh-CN" altLang="en-US"/>
                  <a:t>的似然对数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𝑄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</m:oMath>
                </a14:m>
                <a:r>
                  <a:rPr lang="zh-CN" altLang="en-US"/>
                  <a:t>的可能值的分布。 即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43" descr="/private/var/folders/ps/swk8gj2x4sb8ss2k90ytdvb40000gn/T/com.kingsoft.wpsoffice.mac/wpsoffice.QvZJRQ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55" y="3422015"/>
            <a:ext cx="6714173" cy="1158240"/>
          </a:xfrm>
          <a:prstGeom prst="rect">
            <a:avLst/>
          </a:prstGeom>
        </p:spPr>
      </p:pic>
      <p:pic>
        <p:nvPicPr>
          <p:cNvPr id="5" name="334E55B0-647D-440b-865C-3EC943EB4CBC-4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10" y="5461000"/>
            <a:ext cx="5427345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334E55B0-647D-440b-865C-3EC943EB4CBC-4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2018665"/>
            <a:ext cx="8074342" cy="2820352"/>
          </a:xfrm>
          <a:prstGeom prst="rect">
            <a:avLst/>
          </a:prstGeom>
        </p:spPr>
      </p:pic>
      <p:pic>
        <p:nvPicPr>
          <p:cNvPr id="5" name="334E55B0-647D-440b-865C-3EC943EB4CBC-4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5104765"/>
            <a:ext cx="5634038" cy="143351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706235" y="4523740"/>
            <a:ext cx="153035" cy="50927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38935" y="4184015"/>
            <a:ext cx="8533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现在，对于任何分布 Q，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其给出了 log p(x; θ) 的下限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498975" y="4879975"/>
            <a:ext cx="288925" cy="4248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98975" y="823595"/>
            <a:ext cx="71018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Q 有很多可能的选择。 我们应该选择哪个？</a:t>
            </a:r>
            <a:endParaRPr lang="zh-CN" altLang="en-US" sz="44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Well, if we have some current guess θ of the parameters, it seems natural to try to make the lower-bound tight at that value of θ</a:t>
            </a:r>
            <a:endParaRPr lang="zh-CN" altLang="en-US"/>
          </a:p>
          <a:p>
            <a:r>
              <a:rPr lang="zh-CN" altLang="en-US"/>
              <a:t>To make the bound tight for a particular value of θ, we need for the step involving Jensen’</a:t>
            </a:r>
            <a:r>
              <a:rPr lang="zh-CN" altLang="en-US"/>
              <a:t>s inequality in our derivation above to hold with equality</a:t>
            </a:r>
            <a:endParaRPr lang="zh-CN" altLang="en-US"/>
          </a:p>
        </p:txBody>
      </p:sp>
      <p:pic>
        <p:nvPicPr>
          <p:cNvPr id="5" name="334E55B0-647D-440b-865C-3EC943EB4CBC-4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634038" cy="1433513"/>
          </a:xfrm>
          <a:prstGeom prst="rect">
            <a:avLst/>
          </a:prstGeom>
        </p:spPr>
      </p:pic>
      <p:pic>
        <p:nvPicPr>
          <p:cNvPr id="4" name="334E55B0-647D-440b-865C-3EC943EB4CBC-48" descr="/private/var/folders/ps/swk8gj2x4sb8ss2k90ytdvb40000gn/T/com.kingsoft.wpsoffice.mac/wpsoffice.uHZMnM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60191"/>
            <a:ext cx="5634038" cy="14300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093335" y="1212215"/>
            <a:ext cx="848995" cy="30543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34E55B0-647D-440b-865C-3EC943EB4CBC-4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55" y="4549775"/>
            <a:ext cx="4486275" cy="1866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64705" y="4464685"/>
            <a:ext cx="3250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for some constant c that does not depend on z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284595" y="5253355"/>
            <a:ext cx="747395" cy="2381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334E55B0-647D-440b-865C-3EC943EB4CBC-5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308225"/>
            <a:ext cx="4486275" cy="1866900"/>
          </a:xfrm>
          <a:prstGeom prst="rect">
            <a:avLst/>
          </a:prstGeom>
        </p:spPr>
      </p:pic>
      <p:pic>
        <p:nvPicPr>
          <p:cNvPr id="4" name="334E55B0-647D-440b-865C-3EC943EB4CBC-51" descr="/private/var/folders/ps/swk8gj2x4sb8ss2k90ytdvb40000gn/T/com.kingsoft.wpsoffice.mac/wpsoffice.MyMiNA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5543550" cy="790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093335" y="2435225"/>
            <a:ext cx="373380" cy="30543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5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4175125"/>
            <a:ext cx="4267200" cy="1676400"/>
          </a:xfrm>
          <a:prstGeom prst="rect">
            <a:avLst/>
          </a:prstGeom>
        </p:spPr>
      </p:pic>
      <p:pic>
        <p:nvPicPr>
          <p:cNvPr id="8" name="334E55B0-647D-440b-865C-3EC943EB4CBC-5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10" y="2861945"/>
            <a:ext cx="1066800" cy="1066800"/>
          </a:xfrm>
          <a:prstGeom prst="rect">
            <a:avLst/>
          </a:prstGeom>
        </p:spPr>
      </p:pic>
      <p:pic>
        <p:nvPicPr>
          <p:cNvPr id="9" name="334E55B0-647D-440b-865C-3EC943EB4CBC-54" descr="/private/var/folders/ps/swk8gj2x4sb8ss2k90ytdvb40000gn/T/com.kingsoft.wpsoffice.mac/wpsoffice.WETSTD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3" y="2271395"/>
            <a:ext cx="4933315" cy="358044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5721985" y="3556000"/>
            <a:ext cx="1018540" cy="4241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evidence</a:t>
            </a:r>
            <a:r>
              <a:rPr lang="en-US" altLang="zh-CN"/>
              <a:t> </a:t>
            </a:r>
            <a:r>
              <a:rPr lang="zh-CN" altLang="en-US"/>
              <a:t>lower bound (ELBO)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直观地，EM 算法通过以下方式交替更新 Q 和 θ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设置 Q(z) = p(z|x; θ) 使得 ELBO(x; Q, θ) = log p(x; θ) 对于 x 和当前 θ，以及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最大化 ELBO(x; Q, θ) w.r.t θ 同时固定 Q 的选择</a:t>
            </a:r>
            <a:endParaRPr lang="zh-CN" altLang="en-US"/>
          </a:p>
        </p:txBody>
      </p:sp>
      <p:pic>
        <p:nvPicPr>
          <p:cNvPr id="5" name="334E55B0-647D-440b-865C-3EC943EB4CBC-55" descr="/private/var/folders/ps/swk8gj2x4sb8ss2k90ytdvb40000gn/T/com.kingsoft.wpsoffice.mac/wpsoffice.kwCRBi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2441099"/>
            <a:ext cx="9317833" cy="1433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多个训练示例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E-step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M-step</a:t>
            </a:r>
            <a:endParaRPr lang="en-US" altLang="zh-CN"/>
          </a:p>
        </p:txBody>
      </p:sp>
      <p:pic>
        <p:nvPicPr>
          <p:cNvPr id="6" name="334E55B0-647D-440b-865C-3EC943EB4CBC-56" descr="/private/var/folders/ps/swk8gj2x4sb8ss2k90ytdvb40000gn/T/com.kingsoft.wpsoffice.mac/wpsoffice.DOgJAtwpsoffi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44925" y="2596515"/>
            <a:ext cx="3316512" cy="66008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225800" y="2231390"/>
            <a:ext cx="848995" cy="2717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334E55B0-647D-440b-865C-3EC943EB4CBC-57" descr="/private/var/folders/ps/swk8gj2x4sb8ss2k90ytdvb40000gn/T/com.kingsoft.wpsoffice.mac/wpsoffice.EuKwVD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0" y="4268470"/>
            <a:ext cx="7953375" cy="942975"/>
          </a:xfrm>
          <a:prstGeom prst="rect">
            <a:avLst/>
          </a:prstGeom>
        </p:spPr>
      </p:pic>
      <p:pic>
        <p:nvPicPr>
          <p:cNvPr id="9" name="334E55B0-647D-440b-865C-3EC943EB4CBC-58" descr="/private/var/folders/ps/swk8gj2x4sb8ss2k90ytdvb40000gn/T/com.kingsoft.wpsoffice.mac/wpsoffice.OYmNsq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3" y="1264285"/>
            <a:ext cx="9285925" cy="28517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1510665" y="3895090"/>
            <a:ext cx="1358265" cy="149479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" dur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EM算法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一般地，用</a:t>
            </a:r>
            <a:r>
              <a:rPr lang="en-US" altLang="zh-CN"/>
              <a:t>$</a:t>
            </a:r>
            <a:r>
              <a:rPr lang="zh-CN" altLang="en-US"/>
              <a:t>Y</a:t>
            </a:r>
            <a:r>
              <a:rPr lang="en-US" altLang="zh-CN"/>
              <a:t>$</a:t>
            </a:r>
            <a:r>
              <a:rPr lang="zh-CN" altLang="en-US"/>
              <a:t>表示观测随机变量的数据，</a:t>
            </a:r>
            <a:r>
              <a:rPr lang="en-US" altLang="zh-CN"/>
              <a:t>$</a:t>
            </a:r>
            <a:r>
              <a:rPr lang="zh-CN" altLang="en-US"/>
              <a:t>Z</a:t>
            </a:r>
            <a:r>
              <a:rPr lang="en-US" altLang="zh-CN"/>
              <a:t>$</a:t>
            </a:r>
            <a:r>
              <a:rPr lang="zh-CN" altLang="en-US"/>
              <a:t>表示隐随机变量的数据</a:t>
            </a:r>
            <a:endParaRPr lang="zh-CN" altLang="en-US"/>
          </a:p>
          <a:p>
            <a:r>
              <a:rPr lang="zh-CN" altLang="en-US"/>
              <a:t>假设给定观测数据</a:t>
            </a:r>
            <a:r>
              <a:rPr lang="en-US" altLang="zh-CN"/>
              <a:t>$Y$</a:t>
            </a:r>
            <a:r>
              <a:rPr lang="zh-CN" altLang="en-US"/>
              <a:t>，其概率分布是</a:t>
            </a:r>
            <a:r>
              <a:rPr lang="en-US" altLang="zh-CN"/>
              <a:t>$P(Y|\theta)$</a:t>
            </a:r>
            <a:r>
              <a:rPr lang="zh-CN" altLang="en-US"/>
              <a:t>，其中</a:t>
            </a:r>
            <a:r>
              <a:rPr lang="en-US" altLang="zh-CN"/>
              <a:t>$\theta$</a:t>
            </a:r>
            <a:r>
              <a:rPr lang="zh-CN" altLang="en-US"/>
              <a:t>是需要估计的模型参数，那么不完全数据</a:t>
            </a:r>
            <a:r>
              <a:rPr lang="en-US" altLang="zh-CN"/>
              <a:t>$</a:t>
            </a:r>
            <a:r>
              <a:rPr lang="zh-CN" altLang="en-US"/>
              <a:t>Y</a:t>
            </a:r>
            <a:r>
              <a:rPr lang="en-US" altLang="zh-CN"/>
              <a:t>$</a:t>
            </a:r>
            <a:r>
              <a:rPr lang="zh-CN" altLang="en-US"/>
              <a:t>的似然函数是</a:t>
            </a:r>
            <a:r>
              <a:rPr lang="en-US" altLang="zh-CN"/>
              <a:t>$P(Y|\theta)$</a:t>
            </a:r>
            <a:r>
              <a:rPr lang="zh-CN" altLang="en-US"/>
              <a:t>，对数似然函数</a:t>
            </a:r>
            <a:r>
              <a:rPr lang="en-US" altLang="zh-CN"/>
              <a:t>$L(\theta)=\log P(Y|\theta)$</a:t>
            </a:r>
            <a:endParaRPr lang="en-US" altLang="zh-CN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305" y="4861560"/>
            <a:ext cx="3062287" cy="395288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2863850" y="4427855"/>
            <a:ext cx="516255" cy="36639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610" y="1076960"/>
            <a:ext cx="1185863" cy="39528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8676640" y="1696720"/>
            <a:ext cx="782955" cy="89916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我们怎么知道这个算法是否会收敛</a:t>
            </a:r>
            <a:endParaRPr lang="zh-CN" altLang="en-US"/>
          </a:p>
        </p:txBody>
      </p:sp>
      <p:pic>
        <p:nvPicPr>
          <p:cNvPr id="4" name="334E55B0-647D-440b-865C-3EC943EB4CBC-59" descr="/private/var/folders/ps/swk8gj2x4sb8ss2k90ytdvb40000gn/T/com.kingsoft.wpsoffice.mac/wpsoffice.hIWhWd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2338070"/>
            <a:ext cx="11553825" cy="2181225"/>
          </a:xfrm>
          <a:prstGeom prst="rect">
            <a:avLst/>
          </a:prstGeom>
        </p:spPr>
      </p:pic>
      <p:pic>
        <p:nvPicPr>
          <p:cNvPr id="5" name="334E55B0-647D-440b-865C-3EC943EB4CBC-60" descr="/private/var/folders/ps/swk8gj2x4sb8ss2k90ytdvb40000gn/T/com.kingsoft.wpsoffice.mac/wpsoffice.SyRLQa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5120005"/>
            <a:ext cx="9229725" cy="10572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8947785" y="4030980"/>
            <a:ext cx="186690" cy="88265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334E55B0-647D-440b-865C-3EC943EB4CBC-61" descr="/private/var/folders/ps/swk8gj2x4sb8ss2k90ytdvb40000gn/T/com.kingsoft.wpsoffice.mac/wpsoffice.SHHCCW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593" y="1634490"/>
            <a:ext cx="7891666" cy="3589020"/>
          </a:xfrm>
          <a:prstGeom prst="rect">
            <a:avLst/>
          </a:prstGeom>
        </p:spPr>
      </p:pic>
      <p:pic>
        <p:nvPicPr>
          <p:cNvPr id="5" name="334E55B0-647D-440b-865C-3EC943EB4CBC-6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5386705"/>
            <a:ext cx="8219729" cy="13087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393315" y="3912235"/>
            <a:ext cx="2954655" cy="127317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16880" y="3385820"/>
            <a:ext cx="596265" cy="7810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通用 EM 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EM 也可以看作是 ELBO(Q, θ) 上的交替最大化算法，其中 E 步针对 Q 最大化它，M 步针对 θ 最大化它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 of Gaussians revisited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数据挖掘</a:t>
            </a:r>
            <a:r>
              <a:rPr lang="en-US" altLang="zh-CN"/>
              <a:t> - </a:t>
            </a:r>
            <a:r>
              <a:rPr lang="zh-CN" altLang="en-US"/>
              <a:t>Example 12.8</a:t>
            </a:r>
            <a:endParaRPr lang="zh-CN" altLang="en-US"/>
          </a:p>
        </p:txBody>
      </p:sp>
      <p:pic>
        <p:nvPicPr>
          <p:cNvPr id="12" name="334E55B0-647D-440b-865C-3EC943EB4CBC-77" descr="/private/var/folders/ps/swk8gj2x4sb8ss2k90ytdvb40000gn/T/com.kingsoft.wpsoffice.mac/wpsoffice.lVFabR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324" y="4587172"/>
            <a:ext cx="564070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Mixture of Gaussians revisited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334E55B0-647D-440b-865C-3EC943EB4CBC-63" descr="/private/var/folders/ps/swk8gj2x4sb8ss2k90ytdvb40000gn/T/com.kingsoft.wpsoffice.mac/wpsoffice.NjoIuG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693" y="1825625"/>
            <a:ext cx="6062275" cy="2243138"/>
          </a:xfrm>
          <a:prstGeom prst="rect">
            <a:avLst/>
          </a:prstGeom>
        </p:spPr>
      </p:pic>
      <p:pic>
        <p:nvPicPr>
          <p:cNvPr id="5" name="334E55B0-647D-440b-865C-3EC943EB4CBC-64" descr="/private/var/folders/ps/swk8gj2x4sb8ss2k90ytdvb40000gn/T/com.kingsoft.wpsoffice.mac/wpsoffice.mgUmjv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3" y="4952365"/>
            <a:ext cx="5226050" cy="1520190"/>
          </a:xfrm>
          <a:prstGeom prst="rect">
            <a:avLst/>
          </a:prstGeom>
        </p:spPr>
      </p:pic>
      <p:pic>
        <p:nvPicPr>
          <p:cNvPr id="6" name="334E55B0-647D-440b-865C-3EC943EB4CBC-65" descr="/private/var/folders/ps/swk8gj2x4sb8ss2k90ytdvb40000gn/T/com.kingsoft.wpsoffice.mac/wpsoffice.CMjiYh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8" y="1700530"/>
            <a:ext cx="4864100" cy="1520190"/>
          </a:xfrm>
          <a:prstGeom prst="rect">
            <a:avLst/>
          </a:prstGeom>
        </p:spPr>
      </p:pic>
      <p:pic>
        <p:nvPicPr>
          <p:cNvPr id="7" name="334E55B0-647D-440b-865C-3EC943EB4CBC-66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110865"/>
            <a:ext cx="4573905" cy="1780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 of Gaussians revisited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仅将依赖于 </a:t>
            </a:r>
            <a:r>
              <a:rPr lang="en-US" altLang="zh-CN"/>
              <a:t>$\phi_j$</a:t>
            </a:r>
            <a:r>
              <a:rPr lang="zh-CN" altLang="en-US"/>
              <a:t> 的项组合在一起，我们发现我们需要最大化</a:t>
            </a:r>
            <a:endParaRPr lang="zh-CN" altLang="en-US"/>
          </a:p>
        </p:txBody>
      </p:sp>
      <p:pic>
        <p:nvPicPr>
          <p:cNvPr id="4" name="334E55B0-647D-440b-865C-3EC943EB4CBC-67" descr="/private/var/folders/ps/swk8gj2x4sb8ss2k90ytdvb40000gn/T/com.kingsoft.wpsoffice.mac/wpsoffice.NjoIuG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693" y="1825625"/>
            <a:ext cx="6062275" cy="2243138"/>
          </a:xfrm>
          <a:prstGeom prst="rect">
            <a:avLst/>
          </a:prstGeom>
        </p:spPr>
      </p:pic>
      <p:pic>
        <p:nvPicPr>
          <p:cNvPr id="5" name="334E55B0-647D-440b-865C-3EC943EB4CBC-68" descr="/private/var/folders/ps/swk8gj2x4sb8ss2k90ytdvb40000gn/T/com.kingsoft.wpsoffice.mac/wpsoffice.xGXeWm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1" y="4983798"/>
            <a:ext cx="4102185" cy="1700213"/>
          </a:xfrm>
          <a:prstGeom prst="rect">
            <a:avLst/>
          </a:prstGeom>
        </p:spPr>
      </p:pic>
      <p:pic>
        <p:nvPicPr>
          <p:cNvPr id="6" name="334E55B0-647D-440b-865C-3EC943EB4CBC-6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35" y="3606165"/>
            <a:ext cx="676275" cy="790575"/>
          </a:xfrm>
          <a:prstGeom prst="rect">
            <a:avLst/>
          </a:prstGeom>
        </p:spPr>
      </p:pic>
      <p:pic>
        <p:nvPicPr>
          <p:cNvPr id="7" name="334E55B0-647D-440b-865C-3EC943EB4CBC-7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85" y="1436370"/>
            <a:ext cx="3429000" cy="1800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7700" y="2100580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约束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>
            <a:stCxn id="8" idx="3"/>
            <a:endCxn id="7" idx="1"/>
          </p:cNvCxnSpPr>
          <p:nvPr/>
        </p:nvCxnSpPr>
        <p:spPr>
          <a:xfrm flipV="1">
            <a:off x="1948180" y="2336800"/>
            <a:ext cx="814705" cy="14795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34E55B0-647D-440b-865C-3EC943EB4CBC-71" descr="/private/var/folders/ps/swk8gj2x4sb8ss2k90ytdvb40000gn/T/com.kingsoft.wpsoffice.mac/wpsoffice.RNBreW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066" y="2869089"/>
            <a:ext cx="8733315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Mixture of Gaussians revisited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334E55B0-647D-440b-865C-3EC943EB4CBC-72" descr="/private/var/folders/ps/swk8gj2x4sb8ss2k90ytdvb40000gn/T/com.kingsoft.wpsoffice.mac/wpsoffice.RNBreW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741" y="2053749"/>
            <a:ext cx="8733315" cy="1457325"/>
          </a:xfrm>
          <a:prstGeom prst="rect">
            <a:avLst/>
          </a:prstGeom>
        </p:spPr>
      </p:pic>
      <p:pic>
        <p:nvPicPr>
          <p:cNvPr id="4" name="334E55B0-647D-440b-865C-3EC943EB4CBC-73" descr="/private/var/folders/ps/swk8gj2x4sb8ss2k90ytdvb40000gn/T/com.kingsoft.wpsoffice.mac/wpsoffice.wRIvIz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4358323"/>
            <a:ext cx="5319734" cy="1927860"/>
          </a:xfrm>
          <a:prstGeom prst="rect">
            <a:avLst/>
          </a:prstGeom>
        </p:spPr>
      </p:pic>
      <p:pic>
        <p:nvPicPr>
          <p:cNvPr id="5" name="334E55B0-647D-440b-865C-3EC943EB4CBC-74" descr="/private/var/folders/ps/swk8gj2x4sb8ss2k90ytdvb40000gn/T/com.kingsoft.wpsoffice.mac/wpsoffice.mRwWrF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22" y="1825308"/>
            <a:ext cx="4721860" cy="1927860"/>
          </a:xfrm>
          <a:prstGeom prst="rect">
            <a:avLst/>
          </a:prstGeom>
        </p:spPr>
      </p:pic>
      <p:pic>
        <p:nvPicPr>
          <p:cNvPr id="6" name="334E55B0-647D-440b-865C-3EC943EB4CBC-7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380" y="3309620"/>
            <a:ext cx="2743200" cy="1440180"/>
          </a:xfrm>
          <a:prstGeom prst="rect">
            <a:avLst/>
          </a:prstGeom>
        </p:spPr>
      </p:pic>
      <p:pic>
        <p:nvPicPr>
          <p:cNvPr id="7" name="334E55B0-647D-440b-865C-3EC943EB4CBC-7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550" y="5313045"/>
            <a:ext cx="2562225" cy="7143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0849610" y="4184015"/>
            <a:ext cx="0" cy="86550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箭头 8">
            <a:hlinkClick r:id="rId6" action="ppaction://hlinksldjump"/>
          </p:cNvPr>
          <p:cNvSpPr/>
          <p:nvPr/>
        </p:nvSpPr>
        <p:spPr>
          <a:xfrm>
            <a:off x="1221740" y="5695315"/>
            <a:ext cx="763905" cy="76390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334E55B0-647D-440b-865C-3EC943EB4CBC-78" descr="/private/var/folders/ps/swk8gj2x4sb8ss2k90ytdvb40000gn/T/com.kingsoft.wpsoffice.mac/wpsoffice.TBPEzR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48" y="3669665"/>
            <a:ext cx="3923333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EM算法的导出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我们面对一个含有隐变量的概率模型，目标是极大化观测数据（不完全数据） </a:t>
            </a:r>
            <a:r>
              <a:rPr lang="en-US" altLang="zh-CN"/>
              <a:t>$Y$</a:t>
            </a:r>
            <a:r>
              <a:rPr lang="zh-CN" altLang="en-US"/>
              <a:t>关于参数</a:t>
            </a:r>
            <a:r>
              <a:rPr lang="en-US" altLang="zh-CN"/>
              <a:t>$\theta$</a:t>
            </a:r>
            <a:r>
              <a:rPr lang="zh-CN" altLang="en-US"/>
              <a:t>的对数似然函数，即极大化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505" y="3277235"/>
            <a:ext cx="411003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EM算法的导出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假设在第</a:t>
            </a:r>
            <a:r>
              <a:rPr lang="en-US" altLang="zh-CN"/>
              <a:t>$i$</a:t>
            </a:r>
            <a:r>
              <a:rPr lang="zh-CN" altLang="en-US"/>
              <a:t>次迭代后</a:t>
            </a:r>
            <a:r>
              <a:rPr lang="en-US" altLang="zh-CN"/>
              <a:t>$\theta$</a:t>
            </a:r>
            <a:r>
              <a:rPr lang="zh-CN" altLang="en-US"/>
              <a:t>的估计值是</a:t>
            </a:r>
            <a:r>
              <a:rPr lang="en-US" altLang="zh-CN"/>
              <a:t>$\theta^{(i)}$</a:t>
            </a:r>
            <a:r>
              <a:rPr lang="zh-CN" altLang="en-US"/>
              <a:t>。我们希望新估计值</a:t>
            </a:r>
            <a:r>
              <a:rPr lang="en-US" altLang="zh-CN"/>
              <a:t>$\theta$</a:t>
            </a:r>
            <a:r>
              <a:rPr lang="zh-CN" altLang="en-US"/>
              <a:t>能使</a:t>
            </a:r>
            <a:r>
              <a:rPr lang="en-US" altLang="zh-CN"/>
              <a:t>$L(\theta)$</a:t>
            </a:r>
            <a:r>
              <a:rPr lang="zh-CN" altLang="en-US"/>
              <a:t>增加，即</a:t>
            </a:r>
            <a:r>
              <a:rPr lang="en-US" altLang="zh-CN"/>
              <a:t>$</a:t>
            </a:r>
            <a:r>
              <a:rPr lang="en-US" altLang="zh-CN">
                <a:sym typeface="+mn-ea"/>
              </a:rPr>
              <a:t>L(\theta)&gt;L(</a:t>
            </a:r>
            <a:r>
              <a:rPr lang="en-US" altLang="zh-CN">
                <a:sym typeface="+mn-ea"/>
              </a:rPr>
              <a:t>\theta^{(i)})</a:t>
            </a:r>
            <a:r>
              <a:rPr lang="en-US" altLang="zh-CN"/>
              <a:t>$</a:t>
            </a:r>
            <a:r>
              <a:rPr lang="zh-CN" altLang="en-US"/>
              <a:t>，并逐步达到极大值</a:t>
            </a:r>
            <a:endParaRPr lang="zh-CN" altLang="en-US"/>
          </a:p>
        </p:txBody>
      </p:sp>
      <p:pic>
        <p:nvPicPr>
          <p:cNvPr id="4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795" y="3765550"/>
            <a:ext cx="2400300" cy="471488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3242310" y="3105785"/>
            <a:ext cx="475615" cy="4241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00" y="929640"/>
            <a:ext cx="509588" cy="37623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8693150" y="1407795"/>
            <a:ext cx="407670" cy="3225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334E55B0-647D-440b-865C-3EC943EB4CBC-6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515620"/>
            <a:ext cx="719138" cy="39528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451600" y="1101725"/>
            <a:ext cx="135890" cy="108712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34E55B0-647D-440b-865C-3EC943EB4CBC-7" descr="/private/var/folders/ps/swk8gj2x4sb8ss2k90ytdvb40000gn/T/com.kingsoft.wpsoffice.mac/wpsoffice.QXvRFF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40" y="5051425"/>
            <a:ext cx="8428389" cy="852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EM算法的导出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利用Jensen不等式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8" descr="/private/var/folders/ps/swk8gj2x4sb8ss2k90ytdvb40000gn/T/com.kingsoft.wpsoffice.mac/wpsoffice.QMlwoI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2882265"/>
            <a:ext cx="5729288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EM算法的导出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980" y="2233295"/>
            <a:ext cx="7940963" cy="826770"/>
          </a:xfrm>
          <a:prstGeom prst="rect">
            <a:avLst/>
          </a:prstGeom>
        </p:spPr>
      </p:pic>
      <p:pic>
        <p:nvPicPr>
          <p:cNvPr id="5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3709035"/>
            <a:ext cx="6695606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统计学习方法</a:t>
            </a:r>
            <a:r>
              <a:rPr lang="en-US" altLang="zh-CN"/>
              <a:t> - </a:t>
            </a:r>
            <a:r>
              <a:rPr lang="zh-CN" altLang="en-US"/>
              <a:t>算法</a:t>
            </a:r>
            <a:r>
              <a:rPr lang="en-US" altLang="zh-CN"/>
              <a:t>9.1</a:t>
            </a:r>
            <a:r>
              <a:rPr lang="zh-CN" altLang="en-US"/>
              <a:t>（</a:t>
            </a:r>
            <a:r>
              <a:rPr lang="en-US" altLang="zh-CN"/>
              <a:t>EM</a:t>
            </a:r>
            <a:r>
              <a:rPr lang="zh-CN" altLang="en-US"/>
              <a:t>算法）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高斯混合（Mixtures of Gaussians）和</a:t>
            </a:r>
            <a:r>
              <a:rPr lang="en-US" altLang="zh-CN"/>
              <a:t>EM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density estimation</a:t>
            </a:r>
            <a:endParaRPr lang="zh-CN" altLang="en-US"/>
          </a:p>
          <a:p>
            <a:r>
              <a:rPr lang="zh-CN" altLang="en-US"/>
              <a:t>training set</a:t>
            </a:r>
            <a:endParaRPr lang="zh-CN" altLang="en-US"/>
          </a:p>
          <a:p>
            <a:r>
              <a:rPr lang="zh-CN" altLang="en-US"/>
              <a:t>由于我们处于无监督学习环境中，因此这些点没有任何标签</a:t>
            </a:r>
            <a:endParaRPr lang="zh-CN" altLang="en-US"/>
          </a:p>
          <a:p>
            <a:r>
              <a:rPr lang="zh-CN" altLang="en-US"/>
              <a:t>我们希望通过指定联合分布来对数据建模</a:t>
            </a:r>
            <a:endParaRPr lang="zh-CN" altLang="en-US"/>
          </a:p>
        </p:txBody>
      </p:sp>
      <p:pic>
        <p:nvPicPr>
          <p:cNvPr id="4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385" y="1463040"/>
            <a:ext cx="3587115" cy="660082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225800" y="2188845"/>
            <a:ext cx="1714500" cy="37338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1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4604385"/>
            <a:ext cx="7360920" cy="66008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4040505" y="3852545"/>
            <a:ext cx="1052830" cy="59436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VENoY2RHaGxkR0VwUFZ4c2IyY2dVQ2haZkZ4MGFHVjBZU2tnWEYwPSIsCgkiTGF0ZXhJbWdCYXNlNjQiIDogImlWQk9SdzBLR2dvQUFBQU5TVWhFVWdBQUFvTUFBQUJUQkFNQUFBQVc0UkM3QUFBQU1GQk1WRVgvLy84QUFBQUFBQUFBQUFBQUFBQUFBQUFBQUFBQUFBQUFBQUFBQUFBQUFBQUFBQUFBQUFBQUFBQUFBQUFBQUFBdjNhQjdBQUFBRDNSU1RsTUF6ZS9kdXpKMmlabXJWQkJFWmlMRFdYNWhBQUFBQ1hCSVdYTUFBQTdFQUFBT3hBR1ZLdzRiQUFBU0FFbEVRVlI0QWMxZFhZaGtSeFcrK3pPek05TzdNeHZpUThTSG51emlINks5U1h6ejU0NC9ZSUxDRE9LYmdSNzh3UWZCR1VHU29KQmVmY2xHMGRtRkNJa1NlL0JCRU1FWkVrVEV4RzdOazZEMEdBUWZmT2pCWUpTQXptWW14bXoreXUvY1c2ZnFuT3JiOTlidGFYRHZ3OXhUcDA2ZFU5K3BxbE9uNm5ZMlNSTDNMSHh3bk56aWU4ZlYzSlQ4OFVEQzdwNTVWOGdSNVFsUWI3MVB0TmRrdXFMTE4zZXBCRWpROFNVVE1GU3hOdXA1czZZVXlNS1RMKzdLNHMxTmx3RUpldDR6WmJocW8xNTlQZEF2aW91dEQ0alNUVTZXQVFtNmZtRDJBNDRzMWtWOXd1eko1cUIvbXQ2K3lhejJVZGx3c1ZURmUvSGVuenh3N2M2ckZWTEhyUjRGTWw1amdRdExVVGZOaFl0MzNITExMWGZkZWNHOE5LSzIrOStBOWF3NU1vZmJscmxnemdmVkV4UUhocDdqdWZDam1RNzM1K0p0UHdzN1lvSE1tME5DZXl2QSt1VTEweUxtclhlYVMzbXJVUmVXb3A1eGRrRWNoWWJQbUJYTmVzNjhOMWt3YnpDemM0T3B5ZDlUY0dGRGdzanBEK2tPTVpBbEwvbXFrempEek5keTFvZ0xLMUIvNmVHUDVCcmU4dGhEWDNSYUxURUlBdXVDZVdrM1NRYW1iK3RQbVhWTFRmNzZ4NVVtT25DOFdmaVhoei9lSWhSM1g2SG5HdEU2NDJJZzV4NTRKQk0wdHorNjU3cTgrTFdjZDl0MnpncGRHSUg2TkN6ZVdITWFQZEZvdWZtV016Zk1Db2dUWmprdkpvdm1QNVk2enF2UlBhNExZWDBPSU43RDNmb1RDcDhVWFpKQUZsQm4vQlRNcEU2QTlZNTliaEM2TUFMMVBCU3NjSHY1UGhIRXVsbHppRW1ZblBNcmVXTms3Y3Yyc1hSdkNpNmNCWWgxWi9ESGlFclVWZnNvSUIxSVh1V2EvSDFPemRyQWhUR29UMEhudHRhWmw0YkI3ajdNSjkyTU9XVHBrMmFUeVdPOFQ0NWdxcStNNXNHK2E3YUlwU2t5TGdXa0I4bGxKNWtSYzFtQVlsN2d3aGpVcEpPYnkzZkR2Q0tMeVZrZVorUHk3WE5UV2NrWXcyQmFLTHRSQlF5REcxZzAyREdpOHhvSXhhMGcvaHlZeThLSWRtRVVhcGg3VVdodzVMeXhXNVRsUE1GYmRzdGJUQXRiT2hWeEJFTFJzVjE0Z0hndXJGRjBXK095QmtMQlVNK05wS2x5TiszQ0tOUmJ4aWdWYkxudFBaV3hWam1YU2ptRG90SGVadkhKMzlOdzRkRDRDSTJlVUdoMHd4SUFRWlZlZFhNNkhHa1hScUZPRGZ0R2UyRlZwelFZUGR1cHBybk9rcWZDc01JVmRkN1RjR0hYbURlRlRacHFycE1CRUlqcWdkL1FNMGk1TUFvMUphYk9tdWpGVEREZG56QWNyNXMrbHN5YWwwV1RDY2xwdUxDbDl3ZzZNdkQ1SXdReVFOMks2T29DVHczTFV5Nk1RazBEZGw1b1pQSzBkMVRHNnJvRFlOT3ZtWVlLNHR5MDVuc0tMbHdNM0lKTndIVXlCSUtkUjBYNWRoRFBsUXVqVUZOU3Vsa0F1dWNqSHRYQzA3eVBwV0xxZGZXYUtOQlR6WnFDQzVIWmliUXc2NjNyWkFBa29RT2RXRHVOOE1KSnVqQU9OYVdGL1FLY0c5cXhHTHNWSzVXSzdXZFFPSU1MMUpXd3B1QkNTZ3ZYaEFuYVR0aE5BUkNjcWRSMXdLbkRmZEVRcEhSaEhPb2VOR29kZVNubDBKY1hoOTdSTWlsWVVsRzhTRTgxYndvdXBNVXBEWkZMWDdXTUFFaVNORkc1NzZSWGVYRXhSN3B3R0lVYTBUVUlCcG11bVlEYmNsRVArNDlQd1U2TEdjbDlxUHVlZ2dzUGpJdlVtWFZ5cWQyaFF5QkpBci80RlRZM0VvbWtDK05RZDRyVHdqbnRHd1FiM3ZxeDIvbWJ4WE9jYjlmMW01Q2ZnZ3ZoRlY2M21XSzRsRU41QUFUVlM2aGNadnNicWgxeGhRc2pVVGY5OXM5cTZiM2trb0tNaTRqSmVSZENySitGQ0N3eUJra04wZlFVWE5qMW0xMW1kZ2d2cmVjZENJQ0FTYXVjTTU2RjRQeUFhdUhDT05UajBzS0JUaFozZk9hREhVMGNrRkx1YXQ3aFNmNU93WVZwa05zMjRTWGJsUUFJdUpUeDhDUm8rd1hGWFJjdWpFTk4rb3JTd283bXBtNVVFNXpUZVUzRGF0ZHQxTnlGMnU4NkxqejcxVHUrTjJxQTVzR0tZTk9teTMwTWdKQlVDOVc1OUdMcmttaVdrOEtGY2FncFM5b2NVVVBibHVSU3RyOW1wUkJLUlB3WTZ0bGFvS21TRmJqdzZXdnA3WjlnWTdieHZ6N1dPbnA4RjNlVkFIVVkxRUdFamdmcndnN2x1cGRzV1FQSm1CMVU3MlhVazlrTnFHZ0owcnN3RWpYNlg1Z1c2bk1rSE8zdWtnNTh2Z0NEYlpkeDY0N1VLR2tYNHNyNUNOYStJUlY4QnAzRTR0dHRORi9wUDZtWFJ5WkdMdXVMQmoyVTkyMVpBOG1ZUUdDVk5NT01CdlhlaFpHb01hYzRhbGliMlF2cld3NDJrZ1NPSHNsUWhlNGxkNUNTeld2UnlvWFBtQmYvbWpSK3IyWVY0di8zZDMvUk5TLy83cFZkbUg5dFJEc2REeVJ6eXgvdkFpQ1pGQXptbStPOGNyelY0RjBZaVhwUW5CWmlBR1NmMm1MbW9YOEN4Q252VzltZ0RpMWRPRytPc3FIN2xYMlRuc1hVdkIwdldsYmJTZEp4cVFIVjVVOVBnNkIxblMvVWhJNXpMT1hlZEJ6TVlsSG5EY2Z6aEhkaE93NTF4d2RlcnlYQm5xRStpMGkzTlgyY1FRdDhtcFh0SnFHRkN4dE52allaR3M0N2tpZE1mZ1liWk5sK3UyQWg3MmdRbUJaOE5BbUJaUDJqM1lmZ25WUHhucnZ1WFJpSkdnNXhmV1VsZUo4VTZUT0tMUTRlb0dIL3FwZEVHUEtGeVNqaHd1ZmNuTVpNNG9tVTJsaUI5UXpETS9lTldnRldBWUpDV0orRkFpQTV1d3NNYS9pYzY0SVRTOVBidXpBU05aUmRsd29zdlNSenZ5eVQyclExdEo3MmZBc2M2UGQ5eVZLTmUvOHc3aGtWeGxkVk55YXAyMGl4WUsxWFlHRTUwd3ZMd2xIV1ZQWktKWWl6S0YxMnRScUlaZThBdzJYY041eDNZb0p3THFSOEx3STFpUlVwT3BDSlMzWS85TmJIOHVjYVdxeDVpNWd0ZlYreUZDNHF4ejBpSCtKbTNvV1laL3ZNUFpWL2NrMlNudk5JUzBjWGxreG9ZVG9RVDZmR2ZOQlZZVTRWV0tRajlQWGtDZm1oVkxiWXp3dVl6U1lDTllteHA3MFcrc21DakxRQXFSNGhpYW14SjRvNU9WRFNxakI2R2hDemNDakNCMkorN3BhaHM5QVZIcFkyYWZ2NDNyL3ArZnNmdnduNlU2SlNBN0VWbEFTOW1qU0xmenZwWm1Fa2FoTHJDNHRNRHRXYVdZS1VlT1RORGc0Q28wTXdqeWd5NWhFVGhHMmhEMWN6R3JQSmJRTVVjL1BDcXFHTm1KNk9NZXNaRWZ3aGovam5TQjFmTkJEYmtJTFJTNFVaRFFTY0N5TlJrOWh1MENNcWRsVEczQllIa29IZS9ZQTB4MStnSkpMbFhJZ2xjZDIzNmRwbG03cEIzaGhqaTlKQyt4eSs1ZHNhamdiQzJsT0lkOFZ3TVovZXpvWHRPTlJ3aUp4VFR0V1d5cjZHSXB2dStEdWJUSnJYbTJ0YW0zQXU3Q2xkY05nZTZUSXU5cUliNTR1MG85M1l0RUFENGRiUVhiUjZzbXJud21FYzZrNHdwOWhHVjZiUHVFdncweU5WYVNFaExJVEZpaUxlem9YbzgyVXYzN2FhVGFVTGQrUU5wbGVRVVJvSVYvYWd0RENqZ1lCellUY09kWE5Nb3FBdHA5NVB0UHV0YzAvb0hYaFVWa1hTem9XcmJ1T2dsajE3Q29MeGZxNEpjK2RxVHVtL1cyTEY2UnE2U1JKSEtWY0prMk5IM3JrUWhubDJsS0dHcWlJVHlhcGlRMnJUbXFmRDBiN3JDb2lXdndHVzdCcTBjeUZVNy9sMlMzWS9nV08zYzI3SGQ4T0xnVXJGaWxNVktHZ2dYSXZzU1dabXpNN2V6b1dRaVVBOW1oWStuYXRyK3BXTFF5cVU5YTBaR05mQmMzb3VwTTVzV3pONDhTRi94MDE3ekxZMVgrOG9taUxYWFNrZ0ZCQlhCOTFqejZYc3dralVvMm5oYXQ1SlpabXc3VnJ6TUM0elJwb0NZN3Z2ZWx4TzhDeWtDZDczb3RobnM4SENiRnpKdVdseGFrMXBvWlh3clpsU1FKaUplRGMyRkxwWUdJbWFZa0xmS1FZeFk3YzJaUmw5ZEdQV0RsZis5R1loamFmb0RGeVlYWFhnZ0pjUEVxYkY2N0t2VEZOYXVNNkY4SzJBdU1waE9CRmNqZDlPSWxGamhOMzh5clRNM2NpVnFSQ0M2ZUVPRlZoTWw0VTlpb1dYVkxsK2dXY2h1V0xOTjRjTDgvRk03UmtOOVZkOXRhZElVTFR6RlVRcElLNnFHMlJtcmdJRUwrUkkxQU03MGs3RmtoMW50WkZoSHZDWENMcXoyWFhTUkV6UGhVR01keTdVbDEzS2VGYm9zYTlIcThidHlFQ3hYQ1JOUEhaaEpPcU8raHFIOXNObDBoSll4Z3JqK0ljQThVb3V3WC85enMrY3VtODVDL3Urc1F2NVdGRWZBQnV2dC9sYVFlMklSU0xZT2FubUF0ZlNUbEU0b1VtQVhSaUp1c2tIVVZhZWJ1YVVTdXFoaklNUVpzcWJMSnUvUzBLNUZoeGJZaGRpMk9XT3ZNUXI1T1FOWXg1TW5scjFTMEdyMmlwSkN4TUZoTnZSeHJYSGhmQXRYQmlER3FwVVdqakRRYVhqbkFZTHdNWis2NFhEaDR5aVlEd251aThrWU5zZUVGeVlSK0NOVGZ2NWFkOVhTaW90U1F2OXRhTnNRVkYzakRJL0MrTlEwNDNGSmFuN05GLzM3NWhYUFIvS3J0dFNKN1NOTmJIcEpTMDEyWDBoOVdiUDY0SUw4NWpSMmsyZS81aTUrUGl1cjVOVWFWcUlueklMSU53TVlkYWxHTXh6YjU2RmNhZ2hwZmZYQWQ5UHRsMzBnMnBFSVhaaEt3eUZDSTRDdHUzSEFIckhQRzVyZDEzMjk0VXROUndITm56TWpFZWI2VUR2eHFlRmlRTENObnNsYWFHTGhYR29UOFA2TnV1bGQ4ckx1aWNERDZhSGRTRjh2aXpsTS9mMk5RZWxDZThMdDVRdmRxeXRXVjRaSTJaeVJtbGFtQ2dnckFHcWVYOWtsbi96TEl4RHZRUVh5dVV4NjRaVGZYTEFVckV1eEM3Wjk4YUlnbFAzTmFkMmliY1RYSlhMQWVyWUtEczM5aUlydDFTYUZ1TG5WVUVHUVkyMmZIQWY3UzI3TUE1MW16YzlxMmpnNXVRcGRSSnVzUXMzUmpxRU9URGFpM29jNTBJUXZBcWdvV2tIWjc1aWpIcW1yQXNhaU8xWXFzWXE2QzI3RUJtdm5UaGxxRGM0WXVkYUdpM25qdE1xM25LS2o0SGgvMWFRN1FZZm5KbGQ1KzFjaUxqS3NUaTcyOGpuejF6UmxpLzA3L0RPTFhpZTFFQnlQbTFBSzE0a29Kd0xvMUN2NnJUd2IvN3NqZlVwVnZpR3laTWFaSVg5d09ESmtYa1pDRlFYblF0eEd2TmJCNUxSZkVyT0Z1MnBRbXRIT2w3d2MxSUR5WG0wQWEyUFNETER1VEFLTlZTSmxUUFQ4c2tnWXVrYTY2UlVLZi81VGx2TUVsdmJxd0RvbFl5bHZBdVJETzJ4MkFIdmRFaWJIbVJtMFRzdFN3dnBaeVFDU042ZU5xQVJwbFB0WEJpRG1xNXpMcm1talk2TUVBSU0vU2ZJMlFhR2hYN1ZpVnVpYlNkb3lLOVJ4aDUxUGhjSDNueTZvOWgwT1VIVG1JdDM0ZDhEdU9laG54ZG9wVlY1dllEUExBVWtaOEtnaTFnczV0L09oVEdvNlZ4LzJiWDlIRXFicnJRcXZZWC9NSndxVHZzTEd5YzNsSnVvNDlZaWx2eEE3cmdiUWF4akhxNDJPbWFmbDdaSE5HT2xpbmt3VW8zZ3dIcGNYVHU4Tm5ZMVJEZ1hScUJ1Yk1ENnVtMytyMVhxNVpvdDBWZlFaVWZUbEtEQzFtaHZrbTRCVHpTTUlkRU5Qa0djYlprUDUwMjZiaEptdjZXZ3p0Rno2QWZacXQ0Qk45empwRlVOaEdvVzB5QVJrZUxDaFZXb24zN2dzU2FNbTNkZnVmLysreCs0QnExNFJCSTc4RXNLRnRyazZ0SGZ6cU9tNWFPWDdrbGs2WjlYUGtxVzMzM2xPMW1ENSt5Zy9wWWpJWEZwcVBuSmZ6dG5sUU5FTnZMbW5rZnYyN1c4OEtXQkpIKzU4a2hLdW83dWVlakxvV2hlZHJPd0NuV1g5SVNQVHltUWt2TE1JTVZuRVF6UHBvZmJ1Ukh4RjlGclhOK0ZWQWs1NEQ3WUlQaXNNZC8rN0F1Zk4rYUhydEV2V3l4RGIvbTcxQzFSc2Vma05SRUM4VTBrUU5IR3U3QUM5YmU4S2srOXpXdWE5d2tPTVo4eEY0M0pKNHFYQVRXclVuQlZGVmNZSEY2NEMvOU16b1dXZFdFQzc5SHpJOWQ4emh4K2hRcS8vazMyZ3hteFVqQTlMMXhFNjF2UnZQZ25SbWltZ1dESUwyQnJvaGJ5bng1d3hrQjRGeDRUOVZtUm9wR0JQNmZ2LzZzMFpPblRKWWZOQXZFWTF2UFhXaGZ2N2p2SlJpb21KUDFzYXlRYU90RkNJZ1JTS0NTWndvWEhSTjBheWFLbEhhWjdNckZrNWxUZkoveStBcjFJNlY2cnFUNE9pRmNxWGVpNWlvcEUzWW5hYWpmTVphVjgrb1VObmJKczFaNzJjVUI4eHlOY0dJbTZWNXF3c3NWVTVFSE1tK29ibWZPYVZGajR3MThwTUVMSEFmSE5JbHdZaVhwZWJjbmVncUlXajd1YktHMUZoWVVnSm1OektSSXI0VVVCRWUyclhSaUxPa3B1enArcVJTZW1TWjRKVGtUNHdGSlRmUlFRb2JQYWhkR290L1FLRWtZODJTdTVOUEpTeDZGMFRwTGRrdGRWRndORTZLeDJZVFRxR01GT2hKdEY3eVlndzhSelZoNmg0dlRGQUJHYXFsMFlqZnFNT2dnSUc1NXM2UHpiVjB5UHdtM1N2dFIyb3Y3OVpBUVFhYUhTaFRWUXAvYjNOVksvcHMvVVR0SjArNWhTVXlkWHdaRTNSa05TRFVTcXFYUmhEZFQrMzNxVUZpUjljTXc3QnFsckhLMi9ZdUxmaExzOFRuSXN2eHFJYkZycHdocW81OHl5VkYxQU4vV3ZOUXNranMvQ0xmMjYxL0xwWUlQMk5TVlVOUkRadU5LRmRWQ25CZDhQcGJGenBSZDFVdkk0OU5EY2NKZEJ1Ris5T29HdUtpQktaWlVMYTZFK3FOaHZlMUhIYU5XL0NRcUwrQVN3bjdmRExjT1lHNnB5dlZWQVZPc3FGOVpDdlREdVBzaWFYQlgzaTZvWDB5MHNOTTNSMS9lVDVLa3ZHUE5PTnlIcjJLZ0NvblJWdWJBZTZvM1NXRGMzUVdSWG5ZMHR6TkRsNWlIZElqNGUyeVNRS3dlaWhTdGNXQlAxbWRMSXMxSHdFeVBkbTZtVlh2amFuYTNETzc3Ym4xUmhPUkN0dGNLRmRWRjMzQStFdFJrcWhmL3UzNmpFVGNRcEF4SjBzOXlGdFZIUGxpUis3WXI5T3VqWi83ZFlCaVRvV2EvMGExQjkxRHZ5YTQreTFaRHBtcXE1S1F2amdZVGRMZjMvblV5QWVsSDl4NzNTV3NOL0lKTHNtNVVlRHlUczhjSVBRbzRvQzlUL0Eyb0ZiMmIxTHA3NkFBQUFBRWxGVGtTdVFtQ0M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VUNoWmZGeDBhR1YwWVNrZ1hGMD0iLAoJIkxhdGV4SW1nQmFzZTY0IiA6ICJpVkJPUncwS0dnb0FBQUFOU1VoRVVnQUFBUGtBQUFCVEJBTUFBQUN2NXJ3ckFBQUFNRkJNVkVYLy8vOEFBQUFBQUFBQUFBQUFBQUFBQUFBQUFBQUFBQUFBQUFBQUFBQUFBQUFBQUFBQUFBQUFBQUFBQUFBQUFBQXYzYUI3QUFBQUQzUlNUbE1BdSsvZHpabFVFR2FKcXlKMk1rUWY3cDZUQUFBQUNYQklXWE1BQUE3RUFBQU94QUdWS3c0YkFBQUpZa2xFUVZSb0JaVmF2VzlrUlJKdmY0N3RzVDBHQ1NFUllHc1hCTktkOUlCRmdvaTNDRWhJWmdQZ0JCdk1pZ1NKeEt2ZGhHd0doSVNJdkFSa1NHTWtJSURBbGdnUnNqUEM4WDh3bGtqSXZHc0Rkd2ZITmIvcTExVmQzZjNtemZnRjd1NzYrblZYVjFYM2UyTmpabitXWDVwVmR2WEpCc24yMHczTXlhemVQeWJ6WWs3SHh1TjRWRzdGNDVsR2EvWmtKamtJOWUzdEJ0Rzd2elp4SnlodS8zOENJeWNmMmNPY0tKUjI4WUwwWiswczJzR3NvcVlHL2YzeWlYdXNQNzVJRnYrd2paNnJyNzNIb3R3ZS9OZjExdXo1MWVkZmZmV1Y1NjdZNEl1TmdvaXZQR2VmcWFSejlJL3NoVDIvNVcwdDIrdStWeld0Q05zTlhvd0V6S3JkY29ST2tQeGRKRmFaK08rS2xLRi9iNTgyeS9ZL3JERDhnM3RWKytrN0R4Vms0cEUzNmZtSytuRmluUGxBV3ZuOFN5ZG9uL2g2SUNiYW4xVzAxMjVWcEJSOTJUNkFyOC9zcWRkWXNNZStKODBTRUoveW8vYkhHRHdxTEdOYWhVd2NpOEFURnU2a0ZrSDY1eUVycE9najU3aEZ1K01GMnZZdkZ1VjJIUWFPZVdEZXRWYkh4cUxlcWlFazkwWFNkVllpWHlYbzYvWWNTemNyd2ZXamkxamRtRFhZbE5tYk5ueXBFbU5Qc1pET1ZwYmhyU3c1MzdMSkJIMnZXdXFHUFdlQmVYdVB1NzZkdDRFTDBxNjF2NGxFUy9XTm1RTjY0cm9qZTBPRVRaSnhtK3hUSy9WcUpkV0hpdFdoU0R0NXdoYlhySTltUjZDTkR6TnpwRzZWajE0K1h2c2Q2LzFjaENtV3Y3SnAzKzdac0M4Z1VSanNzOGc0NkJFSnJMaVNMOFdlak5HM3VUS1VYQS9JczdmWWR0VWVXUHVub3RBQzcvTjRPeTdjRUkyMVI5SFNZOC9EMEg1bHB4c01McVNCVThTaHRBRUVybVliaWFQUHdOdmltYUZkWnZ1ZUZxMzlqdVdJN1liZFhyZi9VL3JHdEJPTGlCWFppYm1nNW5RUW9GRWdqSk5kak5BUDdBTVAxQldEcGhWRk9HVWpoMllsUzU3bitmWERoamttVlZibWdkQktEeTJORGp1Y0g2VlNPb2kzanRKZFlod21LZW9ZWVJRSGxmT1RxaGNMNTRmVmpQbXZSb2VmZUpOS0c4TGpUSmN2WThpYnJFMHR6WWJMYWNrN3h3SmRNQVBpTmkrTzJScDl6MHA1MTNuYWlVSWNjU3I3NDR6UWJId09iTmhrWHcxTUJuY3N4VTZFdGtZdlpJZHhrSWFDTXFmOEFBMFlaRWM3ZE15R2Qzc3BsZ1M3QSthT0U4T2ZVYVJIVklXT2NHSjNJNHM0L2lqTTFOWVpjeENpdzVtbDVSMjdIckE0OWFweHRTMU1XNDRyRVlrbzlBWHhJSjJOWWUxSU1SMWxwU291WktFTGRHcnhuSVVxVVJFTXBTTmJHb2NGZWE1RzM3VVNYc2dVVlo5TFhoc3AwZTJHWTVQR2xQN3NzcUVZSUk1N0NwbGJ1M2lHaWRLcXRaZmlRVHFjMkNJa0R6UWNwZmV4cUJ0RGR3MDIydzBSeGhKRHNBZHVjTmVkM1V5djJvQk9GWk05M0lraWEwODdsTkJPbFkwK3hvZCtiTE9naG0vWm85MDAzYUFVME9GdE9kU2h3eWtNbWJGVmlvZ08zbWFIMlF0MUZwdk0wL2ZUTVliT1g1ZVBhOUdjUFQrZ3o0ZjRvS3hTZ0oxUWR1bjFJMHBxMm9pQnQ0WDVDeXAzcUM2N1JCdUcreDd6OU5ySGFyMjk2SEJZa0xDRkhtSlRoUVRDUEhocExrNU5CMEpCU2dtN2tvY0VxR0h0R3JFYklna3llREZ3bHR3ZmlIRUNZMHpiZGNyTWVWVWttRWJsZ2ZiampQTk9HTlFKNkFXSEI2alEyQ2R1OVNEUXVHdE1xZE45RTZNYnd1dm9OR1hxTG16ZFFGNWVaNEp1QlozcXdqM1BvZkFmQkNtY1lvYzhJazllNThFSHBiVXY4WUJXa3BYUzZsQzZiKzdvVzdmVzhJYmhRL3Y2dDlYekZmb25RUWFSZGNvamlyS2JQOUR6NHk5dm9QODRNOUNlNmVoa09tWG83NlpiLzBvdmE2ZlUwQTlybzRVckJqd2tZK0c1dU1sMGF2ZDBSRENEL1BpZ050MGdJZWlkWUpONitxaEVNZVU5TVpUdS9qbC8rYTNiak9IYW9VNVQ0WlFRUDFEVlF4am9DUHBZbGJlek9Lc1FoUHVzMDRjdDdxZHRyNm9yQ1hrRWpURDdtQ25vZTZyQURNTnA1NlJWb08zcXN6YzJoZVRTcnhMTTdBTzhOdDBnSU9nSEtwUEtLTjBwQWErenJaNXlFZE80clVlbmdCSjFGdld0b0FPUlpTaXJqcldjbWd6RS90SXMzZCt1WFh0NkM5VWFnZzVFRGkycXpZZGFxTEE3ZmtnVHU2OVp1cTllUVJSNVhwMWVpdXk2akU2WGhGUFB4R3gxeUJzVDBDbmR0MUliUEs1SFA1cTg3Ykx2Vk9wdWV6T1liWHdnbGJKZVN2ZGpSa3ZiZW5TRWMyeE5xZkhhc1NnNVNzYlJDUWZoc0haSzl4T2xIblhyOXgzaC9HY2twZ2FNanIyV1MxOVBIeDBrVzhqZHFROTBwUjEzNjJPK1VIZnFXRDVrSEU0U09iWWh6NXRRaVFmMFhUWEoxRlI5dmxOQTdXZWluc0JyeHlIRHU0TVFVQmRha2d2SkNMZlVuR1BlVm0ydG93UWFlSUdzVWVoOGFVRElKeHNWNHJ4c1NIY3pyRHRsS0U0UE0xaFBZSFI0bmlIN3FhdVE1UHVWZUdPNjQ5SlZjNWdnVGlXY3Mwa285UHVlT1V3bkc4NjR4blRIM1pjM1Q4RmdMWk9xZklnNjJHWDBJdDEyQk1LZ3N0ZVk3cmp1U3VBR2VNUnB6Wnc4bjllT1M0Qkh4eDdzQkdYcVlXYW5GYVV4M2ZFU21VUXJLZlhDbGxZMjlGOUd4NDU2ZEZTNlV5M2h2azRjVmhTNGNYSzY0K1lSRjJpblUyYUxVY1laSFJYRm80K3lGY0RmWHFNeDNmSDJsOGNYeGVtV3dvdTdnczVsRXVMOEFab2x3MXZDc0NuZDZRdk9iZGJobHVMMG1BZFpLK2dqbjNISTl0TkVhbDY4QVRkT1BOM2Q3Zk1rVVhXdnVCbFJoQVQ5eU5zZDU4V3N6M25jbk81VUV3ZGkySGNRUmJ4dEtRdGpRVitzRXFOVmNHVUp3bU11UkhDdG5EZUJIWHJiZGJwMW9jZ3FnbzRmSllnMkY0NDZGc0U5ZmFmcUkraXlvQkFwZElZc0tNUTI5aXI2NmlNYzF4RjBmSDhoUWkrZlBzNnVmV00rK1B6YmJZQmIrOWpYWDJTeDVVelJ5d3hYYTBmNDlNMHZTOUs0ZU96dG43eEUwZ1QwTWNWbS9zMEw4Z1Z0WjQvcytBZkQycWZEQWVLNGRGM2lwK1lBSUptQXZvbU4zeXpQYnpsTi9RZGxFSXNkMlN0WHIrSDN0V3RYaXZvM1FxaXNSU1VkZWxldTRkYzNhT2pmVHJUcGdHNSt0bGV0L1pkbVZ2MzFwcmlKeERkcnlrMGtrQTRVdXZtd2ZQYVRsSS94WEpVTk5aeU1WR1MxSWhPSkNCbzlZb1JCdi9ZbElmQlZiMWdUczRxZGRXZEFINm5QRTVsK1RPanpZUkdUSjQ1bVFDOG4zNkZUczJ0UjBLZmNmRHdkdlQxejBORm4wNW96TmdjVnluVDBwYnE3b3Vnbm5kN3NmaUxONmVqOWh2TTV3YVp2aVZzWnJZRXdIWDE0bWVXc05wM0ErVFNtb3JlaStwVWJTQ2psSHdtaGNUZ1ZmWFgyYkNlZzhNdDlJNnhuVGtVL3ltOE1UWGFYc2tPMlNYb3FldmR5T1dUS21sdjF4QWxNUTE5cHZFN1VtRDI2VEpCT1ErOWY4dHpBcTRmNlQ0U2EyVVdrYWVqYmsxK1lJenRoTUxyRVZrMUJYNXI5aEdIODFVdWNjMVBRUi9JNWhZMVBiNGMxNzVJVHRKclIwMS9ySnhpSnlldXo1MmcvZi9sUnRzYVhTUi9SMjIxNDN4RWgxMm44LzdwV3d5dFliQ1lhdFc5R3c0YkI4amNOek5aM3d2d2JGWlg3UFlzaUxta0FBQUFBU1VWT1JLNUNZSUk9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0psWjJsdWUyRnNhV2R1S24wS1RDaGNkR2hsZEdFcEpqMWNiRzluSUZBb1dYeGNkR2hsZEdFcFhGd0tJQ0FnSUNBZ0lDQWdKajFjYkc5bklGeHpkVzFmV2lCUUtGa3NXbnhjZEdobGRHRXBDbHhsYm1SN1lXeHBaMjRxZlE9PSIsCgkiTGF0ZXhJbWdCYXNlNjQiIDogImlWQk9SdzBLR2dvQUFBQU5TVWhFVWdBQUExOEFBQUV3QkFNQUFBQzZWZGI4QUFBQU1GQk1WRVgvLy84QUFBQUFBQUFBQUFBQUFBQUFBQUFBQUFBQUFBQUFBQUFBQUFBQUFBQUFBQUFBQUFBQUFBQUFBQUFBQUFBdjNhQjdBQUFBRDNSU1RsTUF6ZS9kdXpKMmlabXJWQkJFWmlMRFdYNWhBQUFBQ1hCSVdYTUFBQTdFQUFBT3hBR1ZLdzRiQUFBZ0FFbEVRVlI0QWUxOWZZd2t4M1ZmMzhmdTdlN2M3UjVCQVZZZ0lITzhnMnpMaGpSSE1zZy9sTjBYMFlsRjJNRXVIQWNCWWdHemllM0VnQUR2MlNBb3dnWTBLK2NQbm1TWWU0ZklBQm1Ebm9XQkdQNUF2QXNTaW0xSTFLd2xJSWdNR3JNV2pPZ1BJWmlOQ01zR0RXbVB1NHpDRDBtVjMrdXVqMWZWWDlXejB6dHp2R3Jncmw5VnZYcjFQcXBldlZmZDJ4TkZmdGZTaDR2d2xqOVkxREtUOWNXQ3VPeGUrR0czaHBWblh1cXREekZ1YlRDK1laZG51MVFpaU1QNGluQXFyT0tNUzcwbzFpeDJlZUdsMTNkNWNiYmhNa0VjemdlaVRLNFpsM3IxdTQ0MHJMamNlWXlWWmh3c0U4UmgvVkFjT0RXOE9OdFNueEg3bkZuQWZ4Zy9kRk5WZFkvTHBxTENxcmd2Zit6M243N3p5TzBLckpNMlp3VXBwcGhqc0lsTFhUeDZWVXRiWEwzMjhBTVBQUERvSTFmRkd4bmsvdjl6cXI0cWpzWFJ0cXhjRXBlZDVqR0tRMEhYeVF6MmtZU0cvdS9hZS8vWVpVUUtzaWlPU05vSElheHhIWE1kcW56d0VYRTk3WlUxMk9TbGR2bnpMczlwS1FFY3U5MHVpQnQyMWF2aWc5R1MrSjZxN0wybG9QSHZFekJZaXd1UndqOW1NNlFFV1RHWWIydU1DNnJ5bmJRcVk3QUdwTmFEMXdiKzQ2Zi9XY3J2ZTU1LzVoZmQza05uKzEwU2IreEcwVkRzU2NSell0M3RVcnY4ZDdmYVlPQmtLK3hybi82SkRrbngwVnQwM1NIWXpqbVVJSmVlL215Q0tCNTZibDl6dXZ4a1d2ZmU3YlRLTlZnVFV1dkJ4d0hPUTc2MzFuSjZ0anA2TGFXdEcrSUdnRFBpU2xxTWxzWC9sZEJKYnEzK1NRMkcwUmNneEk4cXR2NGFoWjlpTEhGQmx0QW16UEpLc002ZzZnY1BWQWZYWU0xSXJVWWI0NzRJZG0vazlUdmo3Rkh6NGdnTExMcGtmT0pHeG92bTBhbXFHMHpBWVBNUVlsMFA5SHZ3NzhTcXZDeEJlc0M4clZyUyt5VnJSVG9HYTBwcW00VTZwWE9RWUR1dnc4aUpiMGZwZ3BvVFJ3cjdyTGlwd0JQY3oyWTBXSjhZemJvRDNXMFpUbzdsSEpZZ0EyQmUwWmdKc0pDNGVsWG5HS3dwcWRWdzllOGtRVjZ2bG5qVHFyNm81ckRRMmZTbGlmaEV6QmhueWx2amVoVmdkRDJOMEdGSE1PWnRRV2dIY0R6NW9kaGtnOWdHYTB4cU5tSk5FTUs5bnRkbFVjaXdTVGErcU1MSWpwRXZ6dTJaUjYya0RsdklpUTEyaUgyWURVRzcwcG9xMjRMUUptYlB4S2h0WlMrMndScVRXbkZYLzc0bGhNV3dvdEExZGttcVZsWHVFcXVNaFdieXRrSWYvejRKZzQyRTJWbkJDVzFwZWhJNGdxREo5aWdMdG1PM0RkYVkxT1ByS3hiS0VqYU5WVHVveDh5VUttaUx1d3J6bkxzZHFJWTY5MGtZckMvRTk5bVl0SXcwazQ0Z1FMV24yWVk5WHkyRE5TYzE0N1llU0dtbmxvMTFuWE1jeDR0QzdlcHRzd2ZNaSsrd0xtT0NrekJZeDQ0azZFQkFuV1c0Z2d6UmRvT3h1cVFtb3F5ekROYWMxSXlEZWlCTnhzczVYYzRic3lTdGZYMTAxVGJlcDJWdDlUbFVmS29tWUxCbHh3Z0lGVFNUcmlDSVQ2emR1ZXZzdzViQm1wUGFSek81T0pSeTNzeHBHWmlkaWxwaFZ4VmJ4V3haOVczdmtrT251bW9DQmtNbXhkS3doRnZOcENOSVJFZFJ6QyswM0ljTzNHQU5TbDJ0bHdJTVNzUDJjdG8yYkROaVh0NlFXREVMVW9hNXF6T0hYRW5WQkF4R2FkZ2FHNEtDRG1VVVJ4Q2N6MWpIcHVlT0RsaEhnTnhnRFVwdEQxcWpOQUQvZWVpeDJyTFN4cEV4S3crTFY2eTlQbzlPZGQwRURFWnVqZzlFQm54YlZqaUNSRkVialFjYWUxVTVEbFhERFRacVRtbzFYTzA3OW1ESGlTY2s1cHphanQ2dEVLV1lsT2M4VzIyMWg1WWRKbUN3UTZGMzJJUW9HVkJHamE0Z1VRUXJHTyt4a1BIcDNHQU5TajJ1dHFKZWZocTJZRnNDbTRRS2ZoR0JtU2RubDFRMlBmYjRkSnJzeEduMWFjRUd5Z01tbldGQXRRVTdncUI1QlkxWDFCZ2JWaitxWlFaclVtckZRTzE3MndUQXZPK0tEb3VUV3V4MEtzL0JSbXhXR0RZRXZuZHdDdDd3QkF6V055RlJNdXdJTmxsUEdYQUVRU1g1U3hYekx6bW5BMmhtQm10UzZwUzcrdjhYcFdGRE96bmJNYkUvb2l4MnRCTXJ4ZFFmV3ZXWWdNRmlKNWRzd3lhU3ZDTUlhaW5tVjFPdWE1eUZZb2NackVtcDFYQjE3OFI5WGhyV3MydGpQV01qbko0cTc0akIranA0ckR1eXhxOWpzSXUvOHZDenVxTUdhTmJkMEtVb0NRUVZqNDRnaE5VQmVvcTkzTG5PdXFVZ00xaVRVbWZHOWF5Z3JPUm1EbTdicXFXVEErWDZzQVV3dnoreVYySU9wY29xeDJBdjM0a2Yra2sxbU96OHJjYzd4eS9zNGxrY1ZIamt0QUdGa3Y5MU5nN2xsdGRsMlJZa3FleWhlVCtCWGtxZThMR2VBSTNCR3BYYUh0Uy9CRzNscG1IMmVSdk1xcDllSEpxSUdjTjBkVDd0UDZhRGFSc01qNHVQTWRxdmM2U2ZCWk53WTd1dDlwdDdMOWxMUDBFakErMnhEZ09VRDJUWkZpU3BoQVNTU051TjZkRnVETmFvMUpLOTJqZXNGK1h0ZVY5NFNqNlJFU1lycngrTnJBMStSUjhCOGU2MVlNdGdYeGF2ZnoxcWZjVmFNWWdTZm52M2MzM3huUys5dVl2aDM4bFFwK1NmVjI2Wmd5bEhrQVFMQTZZaDFLSmxaa25CR0t4UnFUbS9kZUJoZmhxR3ljV3BkTm1xZ2phWXlzNFpTL0lPZFdCdXNFVnhuRXlVUDVkM29yTWNpL2ZqUmc1cU8wSWFvc0pWYWt1dmdTMEVlY2pVNVVWMEVLV3c5SjBPc2hLdjN2dWVyak9BTVZpM1Nhbk5nUFdnbmhWQzZMN243ZnlLRzZsdDlnZWc0MVUvM1dsTWdCbXMxVllwMlVpb3lEdDZVYVNuUjhNa2wrL211TVFkV3doTVFuWE1nUkFwKzk0SnhTaFVlOG5hcHhYM3htQ05TcTJHcTN1SCtyVm1XTit6TERsR2RVYzVmY0NROXJiQnhQWmhDdU5CekdDdjZ2V0tWYUlXU1N5OUxqd2pCcDU3S2pzS05NdUVvSzFuVHlFNWdxVFZmY2l3aGhmMnRKdFgySFEzQm10VWFqNWtIUmlzMzgzQlgrRzVWcEs1M0pSWTVKbjJUUThjc3g2WWtvUmFIM3VsNk1vaTg1T09XQWQzY0gzU0JoamhTa0lYSXpPenlLR1NXOHlGdUlqU3BtNjFCWkhWTzVCaEU4SC9aWTNHQUcwd3luanFTTTFvTkFjU1UzbHNIL0xRUFhraThZK2VUNjg3NkxGbUdNSksyRE1sQ2VHeFg5SEZNZ0xWemF3d3JLRURWWHN1ZmFrdWlnWmEvNTBjOTBibzVPSzBFQy9IUW54WUVhSDFrak1pSFRYZWpWN2tyOEx4SGdkcEFTdFYxSkhha0dnUUlxYlVMT0xEREszZ0R5cTFMb2FKYWIvUGlpazR0TEN0UXZaa2dhMndFWFBFaUF4U0k0ejBDSDFtVHo0bUJSblBmcHV1di8yclR3SCthZFpvQ3lJYktBMTRPMnJuLysyYlhtRjFwV2FqTmdjU1UzczU1RWVXOTFrQkZydjQ2VDRPRTdNR1g0VDNMN2pZNUZmRGdvZmJDWXlWb29NRjJpdlR3cXFnNEpDdW5oRHJDZUQ4Ui9vMzE3RjFGR0lMSWp1U1czOGpONllIZ2paWVhha2RycG9wRWxPN09hUjdWajdjWlljYlF6c2lnMTVUYmVjUThhelNCc055djJ2NjlLVURqUFdVMmlnWWk5SXdlUjI5NXpPMk9MWWdpbm9NOUQ2YkhLcWU3dHBnM1VhbDVrUFdnS0Yrdmw1MHp5MHIyeG14WExsbnp1MFRiT1c1ZE5mYWdEYll3S0lGOCt3VExhSDNUTEJ4T1k4NitoV0dxcllncWpkbzUzbUdwRmtiYk5TbzFJcVZtdmVlczE1VTl6NVBqbkhDYTZaK2JLVmhwTTljSlNwQ0huZHRNR2hvMCtCM0pXVlJhYkFkL29UT0VFZ2dXeERWT0FEUjNKZ2VDTnBnL1VhbFZxelV2TGNMUW1WYnp0aFloU0t5ZFQ2SVl6L2U1QWxyZzYzcThJSjZEdVNKQ2diZlN5bGhYZHhPSWZ2L0xlYTc3Qlo2bXNDT1pYUWpoaXljWjlwZ0dGak54UWFrMXJ6VUE4QjRua0RScWxVTnJKdVNMaDNySFBBeE91YnBMYSt1QVd1RGdmUys2YmNpb3c2WWNUdXQ3UmsyREJxZ21Qa3Vxd0VGV3hEVml2eUI1eWFxT3Jscmd3R25RYW10TWIwTDJUVHM1YlJ2Mi9qQTlQSFNucVFKVWUxTmIzSUdJMmEyNVRDNHFhUFhIYjJrc1pMV1RMdUdhUHJmMVNVSHNBVFJiYUJkZUtLbURFWnZWKzNKSGcxSXJYbXBCV1RUc05WVUpaYWNwTWxkU1JlaTJpZW1jYkd5UEZsUks0d1c3NTdwZzlndm1ScFlhVGZTMmpnL2NhWTBUR0tZM2dxeUJGR1YyS2NLdHpDOWh6VXN0ZWFsRmtDK2ZJLzNtSlBobGlVbk5LTG5ZOWYxb1pOYllUUjdHRE13V0hKdWk2T3BkUDFneW4rWDg2cGdTc1BXVmNHOVc0TG94cEU3N1hTTENUb2FscHFOV0FQRTdOVnJKK20yOEZiYTIzTDltUHI2Z0FKdWFkTWFvR09PLzZ4Ni80SmFZYVQ0ZEgwbmZXR3dkUGJFOG5RSjdiZnpxQklpNjJlaldJTG9wcjZUbStnR0FNb2xOaXcxSDlJZkhzcFpySHVzeURsc0JWZVk0K29OQ1RxMzM5WFlCRXpPWUU0a29BMW1QMTZ4Qms4S0EyWFpiRk5SbEFncHJ1UmhVNTB5V01OU0Z3MWZYdCt6M29BQzd1aEsyc0V5R0h5VjJyZmcyTiswU1pyWTE2NzNML0VWdG1lNjZjQUF2dWt4Vk9QMlB0UEtvQjNtQUZoMUNscUNxRmFLSjNJWEt5RW9nelVzdGVLbDNyMnREdXhVdC9obUNsa0hCR0JkYlI1WUJkOVh1T205Wk1PM0VRdEx5bUNZMGp4S1hGR3IvK3hiUW53eStzS3FXZVkycWEyU05DeXlCRkg5S0x6WlZ3WDN6Z3pXcE5UdXNINWxNRzZsWVhOcU0raHBFNEVRTkttc05IQ25KbUxxbkxrNjF2TXdVdU8yNFJzR1MzZk9qWnZ5Slp3RDA4aWh1Q1FOTTQvVmVBL2FMUXVJbVJWV1gybytSRE13blZwZjU2VFBxK2ZwTytKdFV3L1c3OHBTejVVMDk3Uit2T2RoeEEyYjl6Qlk2bjA3dTlFM0h4ZlhYdGcxSEhHb05BM0RIL1V5UVZRM2JJODY3RlYxK3E1V1dHMnBOWVhtQVBCa3gzeEQ5YlN2cTNjdGpJN2RReG1zNDI1aDJOU1lraVdyUTlBdHVIUzRhYVJTTHBFQ21wdW0rbEE2NHJsaTNTYkk0SzQ0RFlzc1FSVHhRVWthcHZldzJsSXI2ZzNlejBQV2JVNC9WZzV5d0RjTVRIMXBNRmo0Q3NkUGpMbG4xNkEwNXZPd0xVdnpPM0tzZWJYcU04T2tGYVZwV0dRSm9paUF0SXFpVkpXNXF4VldXMnBEb2pGb0JRYmJaZFRuOVZTMVhvV0EwNUVHUStTMngvQUJ3b1FIZGszdGtsNWhRMnM2OU9UdXVGRDQ2Q1FkcVRRTnc1K3FPRkV0ZGRveW0zS1dXMld3aHFYT0R1eFIwMVdCbU1RZDZ2VjJ6am94N0NpRGJXVEV4L3oyR0tnVVJSc01nRnJoNk5DV1UyR3hZa1lNUkJrTHRpQ1NqOWlhR1E1enltRHcwSEthTmlLMU02cGZjVVB0NnlsNnE2T1ZmOTdhbGRWeEFTYWQrZ0tYR2lEdnZUL1Y1bm5YQnNOK3FQYlE1TVE1WFJzTGVXRW9JNzJqb2tsV1owQmJrTFNld3BRYkJzV0J0TUdhbGRvWjFhKzRhcWRoM3pBbm92QjB6RmR1aURTc1J4YTI1MUErbTFsekRrSjFVUnNNejBKTWdJSGtMMTF1ODNseEhxUGE0MlptOVNsb0M1TFdVWml5bnNGVUZkcGd6VXF0aHF0MUIrUE1CODExVFBLRkhYZk5rRHFVYjNoMDJRcVFyWU1LZFJvaWhaQXhHTktCZllWMnFPSWhKQTZmVkpWNTk3Z3NEYU1YdkprZ2FYOEtVektWbXJRMldMTlM2L0ZxQVBRQTRickdiL1c0WjJlcW96OXFUWUlxdU16YkdsMENYYm40M1BvYVpVUXlsMU4wYUZkbDZOakMxUGxsVzRocmorTExyMDg4OHljNVZNbS8zYzJwVjFXV0lHa2xCdFMrWDZHWnV6WllzMUtiQWYwaE9tM2QxT2ovSHFXYnVyVEtiWU9QY2xMRGVYTm9yL0ZHYnB5dlc3eUJGVE50ZHZRVEwzaEVOVG02WUV4ZWIyeG5xTUxuc1ZtWGFZYWJWWFIwVzlkOUNLdGJDTkFHYTFacWEweS9RbXNEc3E1TDNHK3RrazdXZE0rZVpZaDJNaU8zc3JKSC9adzZUY1FQQUJ2cU5PSmlSL3g0MnFtdkYxankzakV4UjllUm1WS1MrQTVxM1VpSWoyc0xRaTNMc1JNY2MzUm1NQ3h5YW1sSWFudlE2dExMVHovZmhxamlBN2MrOFlsUFBIMEhNdUJpS2VyUU9DY1E2NUpoczMrUGo1YU8yWFdxQjgzQitQdGJINkdSUDNEck41UEdWK1VVK2d1MWcxRXRUU3gxcFgrTkpBbEJpR1NlaVNlZWUycFgxcmszVzVEb2E3YytHeE90NHllZStiaUxtcGIxQ210UTZ2eVJTMnY3eExWN21hQWFDYWVhOVVUbUlqYXhpL0hSZG9Za2RwMGlUV1Z3Y3l1R2lnZTVlWDFWaU0vODNHcy9MOFR2YVBRLzdTZ2N1dk8vbWR4aURmc2Ezd1pjUVV3WExpRHJZd3pXbk5Sc09GL3dOd3pqQm5xZjZiMW9RbnlxL0xLNEprUzZDQXdPb0hrcndiYWEvQXJEbzZ1UDRyUDVWenZTWUJGc1JkZnY2dTRMNHVpWHFmRDVMeVl2empNdmdLVjM5UnA2UDRqdStYL1lnRzYySUpoZ1Z4SEFVQS8ra1ZrOUdBQmpzT2FrNXVOTkNMN0lVaUlpK1RmeFAvbDZEdW56SllkeU9lZytWZCs4MDduMjBUMk4yWXJaWXFNL1RjbnNZaG8xRjNBRnlVWGlsY3hncHlnMTUyQTh1SlBKa2ZQb0RIZ2lsNGR3NHJvekp2b0FMYVJRNzlRazZTZUlJY29OWm1vdHFIbXByZUg4Q2oydjhHOURiUHFSR3h0cnd3N2F0Mm92YVQ5QkRIOGVCbXRlYXNPT056UW9UVWNWbVpobEFxcHVvbmZreFd1Y1lPNmZ3SEtFRE93bmlPbm1ZYkRHcFRiYytFT0xWcGhZMEcvNXBERkhBVjFUdmVUc3BRaEJUS01YNUNVSW8xUnRzT2FsWnV4NGcxNWNMWmpUUjIvQzlSQXZPS2NyZVBHakhnSDhLYlA5Ym5sVjkycUROUzkxRlkrNTdWdTJMOHJGR1pROHBzanRVTHZTanNxVEo5eDFhZmdJd21oV0c2eDVxUms3L3FBUFd6MFBvL3FQbUlmcEpucnovRGdtcjBPMnprY1ExcXZhWU0xTHpkanhCeTlZaHdxNS9WcDJkcDJMYzhKS1BGRTQ0Q1RPMUgvKzVpRUlINkhTWUtjZ05lZkhINDdsZS9iRlBTN1VUb3FLYVJXMXRPMzB3amthTE9wbDFWY0x3dEVyRFhZYVVuT0d2R0h6eTI1RlhRNVBlUEpiUkpmWDIrK3A0WGVMTm5tckYxd3RDQ2RUYWJEVGtKb3o1QTB2aUNzVnVPMTY4VmNGdGZ4bVBNOWZOeTAvNHdTTnBxVUVxaGFFZDY0MDJHbEl6Um55aCtPY044UjQ3MHVsRDZJNDVrbmdrWGhMUHhEQTA4cmJZOUNxRXNRaVdXV3cwNUhhWXNtM2NGZ1JBdzY4amh0OVJ5dkNXOGJMQWdkcEk4NStDNTZKRkhWTzY2c0VzWHBYR2V4MHBMWlk4aTBzRlQyQmtBUlcyZk16WDVwajRDMjF4Zkd2SFVUUkYzNUJpQi9TaTYwT29TcEJMRnBWQmpzbHFTMmVmQXNicFh2VXdoajd2Ky9JRnQ0Y1BidzdvcWRrTDFqMS9vVnlRV3c2RlFZN05hbHRydnhLRjBwM2pJMmNQMnp3bzFzYjY3VW5IK2tjUGZ4YmU3VTd5ZzdsZ3RoVUt3eDJpbExiZkhtVmV1cFZzeHhzOTNlM2NsQm1wNnBNRUlmTGNvUE51TlR6SllsV3R5S0dkUFF3M1dLWklBNW5nOUszVkdaZDZoMyt6b3NsV1l1blIxYkxUQmFLQlhIWlhTbDdIRER6VWk5Ykh4L2tzclhNYXpLOGVsYmhZa0ZjanBmK2kxdkR5dmVZMUl6ekFBWU5CQTBFRFFRTkJBMEVEUVFOQkEwRURRUU5CQTBFRFFRTkJBMEVEUVFOQkEwRURRUU5CQTBFRFFRTkJBMEVEUVFOQkEwRURRUU5CQTBFRFFRTkJBMEVEUVFOQkEwRURRUU5CQTBFRFFRTkJBMEVEUVFOQkEwRURRUU5CQTBFRFFRTkJBMEVEUVFOQkEwRURRUU5CQTBFRFFRTkJBMEVEUVFOQkEwRURRUU5CQTBFRFFRTkJBMEVEUVFOUlBoa2M5MXJMYWh0aWhxZ244bXRlWTN6eWVBcFN2Z3VHNXArUWJ2bVZmZlh4OTVsR3B1eU9QaUJ4THJYNlh5bWVNcDZtZDNoZTZtOWl2eGM2NHZmL3N2LzlmVGozS2gxZjh4cWRtVy9Kems3azlvaStSMzNZZ0ZhLy9aSkU1MXNGK09GbHNZMTBKS0dPS2dhcWZVSHNWeG5sNnRRUTN1VEd0aEp6WEM5ZW95Vy9MM2h3bS9pVnBNSUdDZlhBSDUxbGk2djcwWC9tMlE1VnY1azA4bVpDaFJLTkJBbkJoUGJKU2k2YVQ2eDJLNHVCMkFLR2poTURhWitaNzJjZ3d1RWZMTWNKN1EycXdIOGlDbGRwYjg1WWpqNE02QmVNY1VBVFVFRGZiS1g5N3I1a2hqdjk1R21JTmk3ZGNoenFjRys2eWRmcSsyN0dQM29CYXphR3BESFUwZWVzY1NpODh2cnRjY0xIVTZxZ1kxMGlkM3dwTk1yL2NVbVR5SUI3UVFhT0o4YXpQZFVkL0VVZmhuM0JOTGNCMTNWOGRTYXA2eXJKVCt4VlVwaTZjT2x6ZU0xL3VwbVNiL2xENVkwM3J0TnczU0ovYWluQk9mR1BiRGYrcERuQ0hYUXhOMHk3UGhHV2V1OTJwYWt3MEw0bmprdGwvd21XcGtLRml0K3dyV3NiMkZicTl4QnYvUzZaeXhWT01CTU5yVFRKYmJ2eVZ6dnVpZWlqYmJxbVRuWXZTcEt5NkwwakdhNTgxZ0ZnVk52WHY3WTd6OTk1NUhiSnhxMzF2RlVGSjBkNjhEK3pKZ0xzMXl5SElNdC9lZWpIOUNkdXNlenRzVFNEZWhrQnBPdmRoeHJNY3VCK1J6bitaRjBrYXIvcjczM2oxMGEvVFJXV1JSSDF4NSs0SUVISDdrcXpJcWI2MURsZzQrSW9yWDdEVVhZM05QRHRLekJMblZFTEg1RWpiNGtMaXR3UnU2VE1GaTBsZXBoMDFPbVZ6SjRMYU5JQmYyWWpYUkIzRWdxVmxRN1ArT1N1NmdvM0pENnBwZUNDZ3kySEIvdFJ6dG1OZmR5WnBmTjJTbVgvdTVXR3lLY2JJVkY4bmhxckY5UlQrWDkycWQvb2tPcS9PZ3R1dTRRYklmVVEvbFRwcGVlL215Q0tCNTZibCtyYWxtK2d2RGViVjFsQTJtWDQvYzhsNUMvOVo5QVBsMmZtUlcySTM0cWlpNmExWHRPck51a3BsOXE5VTlzc0dVb2dLNkRrMGhEejBKVmFyRDgxeWhBYy9wcWRiNm40Y1FETzVPRFhpNzV3UU9ONGdESjhka2J2NmhyZDRDOW5aUmNnODJMNU1leDJ6cjFXQlpqN2JoNnFDYUF3WWtORm8yZ0FWd244dmZ6SUxDdTVmczlJZmgrZjRiVDdnSFQ4UWw0eW1PdlNFMklBSEtaUDdTcnE4aCs4bURHTmRoR09tZEd4aWR1K0c3Tm1uemp3Tm1NK0xXSHhKRXVYZU9lWVNUakVZMERQVEs5QmM1QzZoRnJpZ2JBdktJeEUyQkJ2R0VNWWplaEJKZk5YMktnRUdRelJYSU1CcnV2VVVQWDBEODdlMDljSVk0elgxTmhhdnl2anFmMmF2UnhVVEZ2dENOQ0c5eVdVWEtMd1ZGRXA1ZU9venBVRm5DcEp1VkRJZlpNQXpHYk9ENVVPUVlieXBXM1l1aGZNcUFoTVYwSS92K2tCc09VVEM2MUI0MGpFTFRLSXpMYWxaTFpUclRzRTJQYXhJd3hrN0hhcFl0N3cxSTZoVWlYSlllMndXREs2MG5EV1VZLzlueWFMaW1ld20wU0JxTU5DSmVhdU9Od1BSTENCQlpSUkJUMVBPcmFDNGlHc29aWUtQZGJiYjdBb2xXMlBkb0d3OUxkUytpZUUyYm4ydkY3dzhqaXA5bkNKQXdXdFVtSlBHcW96WE5mV01kRXRJenVLaUtyTXFpWFphRGFXdHdvWFdBdEZXSWszV212MU1mSXRzRjIxQnFIU3RUUTJBQ3ZhSGcyZ0lrWTdFV29BWmV6dGRRUkVEc0wxd3lGY3Vvc1k0NTVLQ0k1Uk5zTkF1UzFaTmFpcXVMM0plc0VwSWZPYTZyWk1oZzg0dmZUQnFoRW84eGI1bFlkcDNtZmlNSGtuNG9aVDFKWElzcmxickJPUkZDNXlQUE9SRUI4WWgxcWRNdTNHZXVjbjE3elVoUEJDVHF3OWlRSFVNbSs0cVZseFVLcWRwcjNpUmhNSFUvZEhsY1NVdVE2NjB3dVVUM0ZIbGhMSk0yclZCdTZ0Q3JPMUZmNDFyb0R1dG9ZZHBTSUpybXVFSmNZWHZxMisyVThUZ21jak1GQWhTNjFLR3JMUWx1TFZGZlNsNElPWlpRTko2YWcxY2pXOHJtamc5TGhobVpGUlN4cHBqNldTK3pvb0FrR3U2bEpEblZNcWF1bUMwekdZQ2M5bmlJM3gvVkFCbnhiVnNROGJhYTZOaG9QWkdNVXJWYnNuRnZYTldyRWttYXE1QWJER2xlV1hkR1pOWEJXMU01bXFFd1htb3pCb2hHVWlJc3BwNVpZaDA1U1FBYVVJY0JjNWwzR0VScjFFbGlvY2xtZGRjMEpUNXFwa2hzTUkxNlJpQU9XVWlCUEw0MUJaWmRUdkUzSVlMUWtjRGtacmJjY0krTUJrejR3b0RMK1FrWmpXQUZhdWRHRzhwd0ZZODJ4bklBbnpZVE9EUVlPMUNUbzZ2QURPSmU0K3kwWTQxU3JKMlN3S0lZV2NXMlB4M3pmeVFsR0lMV2VrbHJScmtxUnBzbWgzTmVTblZRckZITy94R0tPVlpZMEV3WTNXR3pjN0E1ZllYRDJhNGJhREVDVE1sZ1hXc1ExNXZGVXpQSmtVa29icEtSeWhpYURsalVVODZ0enJDNnpoMnkyYjNQL1hKZkowRHBwcGxwbU1JU2xPanZvOFQwTU0zRmRVNWdGb0k3Qkx2N0t3ODhXOFV4eEhTNHRkUkZlYmowOWM3N0JXaWlHVVZ0SEx4dW1kZENjWWk5M2F1eWFQWFN6VmdzekdMeWw5cTFZaU1vN1lwUyt4UmxqY2txZ1k3Q1g3OFFQL2FRbFZSUjk2L0hPOFF1N2NPY3hqdFNkTnNNMXhLU0xpV3JhcWlCS3U5WVpFajNPdkM3TDdTekpIcHIzaythWGZOL3FCN2FkTkZOM1pyQXU4OG1ndms3TjZUWEtySERWTXAyN2JUQTg2ejJHVlg2ZDgvS3pFQUErYUxmVmZuUHZwZXgwVjZqeWVFcHRMcXJhNjA0RzJtT1lBNVFQWkRsblh6eEU4K1drdVYwUjB6T2E5TWlHSmMzVXdneldNM0VNTGU5dDA3SHJITFNZbHVsQWxzRytMRjcvZXRUNmlqWEQ0UGwvZS9kemZmR2RMNzI1RzQyc1F5R0xZM2s4VldQS20rNFV2cGxTUkFjbktnY0gyVFhlUkRCNEZrblF2MmlaMlVXenkwN1NUSTNNWUIwVGFOQktaRU91YUZac2V0TXFjWU10aXVPRTB6K1g5MFNvV0x3ZmR4SjNPNHA2cWFKeW1lMEJCZGVOM01ieXlvRzkrWkdIM0pjOThJQS8wNWRVbXV3NFBXWFdERXEyd2ttYUNjRVlUSXFYOUtMbHZtdjZuOU1CanFtYkpzUU0xbXFyYysrUjBKN3RSWkVlL1F5VGVLSmI3QktUZWE4MFdWTWllQ3NWWTFEUG9Ubm1RT0xLanFFa1dZcFJxUFpTZG51VEdObWJtelFUaGpFWU54STB3b2ZFdTVCWmFsT3NZUVo3VmM4bFRIRTF3MlBwRWVBWmIyT2hQVlhNcWpxZVdpdEdLV3FCQzlRekpEbmRQZHBUcUdmMUVaK3F3YjBQaTJHWW9RcnVXVk1SQ0Rrems4MFlET2NjT3I1ZE1Va0RFWU10aTJoT3FMNzFzVmVLcm9Qc0VNeGdzWTdNNFBxa0FoR3RYMGs2d1drd25XYnBvQWJyaEs3cnVZMmxsVEZQd3k2aXRLblJWL0pPVDJpa1RTeVF5eHF0RWxoMWttYnFZQXcyWkV1OGF6WlFRb0lHRHVqZTNDWEROY2lVdVhTcVlVWTNCc01hT2xEMTU0UU1IZ1phZVIzTFVTaEVmaWUvZ3F2R3RKZTl5Y1ZwM2I4Y0MvRmhRL2JRNUVlbWtvNGE3MFl2OGxmaFRHTXVCT0hzcEptd2pNRjZXR0hQeTZ2Tklud2d3ZHZzRVhKekYyWkwwWlZ6TEdBTU5tTE9COXQ2cXNHUmRvNTlaczhDNXVOMDNQMkM1c0pxQ2pLZS9UWmRmL3RYbndMODB3eHptQmVrMGRSNE8ycGJ4eGFzVHc3WVE0ODF0OTRZckkxbWR0MWxtSEF0dFFWaTNUM0F4UTRiMmdiWnpGV0V0TUV3emQ5V2xWR2tDdkFrMjJsdFQ0aDEwNTRMSGFhakpSRjNMa0pCcFZ5YWt0ZGo2elNGeFQrbU53VjFiOVNKNmJOSk14RXpCcE5EcTl0bE14U1Fhb1EyckY5VG9EWVk0bWMyc2ZyU0FjYmFJV3lZVEtXSUYxSUxMaDVqRmFGYTlaU0d5ZXZvUFovWnRkcDZ1WGxyRFBRK20xOVdsNXpDRHZDejYwUWJqQ2JBdXV4RytlUk5UcUphYm83ZE9Ld05ObEJlTUJrUzVra0VCUGRyS1E4anF6MmZyejdRY1czbXR4YldEdENucUhFck4vTURlNDVhaS9vbjlXU1FuUDFiRzR4bW1oUXplYlA3Z0ZQemtKdWpOdzFyZzQwc1JYY2xtMFlTdEYrdVltYk00eW5NLzV6ZE5SMnNMOTdKR1hVQXZtb0VOemxKTXhIVkJxT1FSSTJDNVc2N0NBKzVWZC9UdUd1RHJWcE9BeHBKRkJYWGNZbkplUWhrcjNzOHRaVTcvMVBwOHcwR3JxdW5qMVpmQzFMa3pRaHRNQmhKcDJFRGw1bXhFaFU5OXNRQmJUQ29JSEdDNlFnck11cUFHYmZUbXA2UEQ5b0FGVnlWUzlFV0k3WURhYXR4TlhlRjBaSlFQc3hDenkzWTVqWDl0TUVnclQ1cEdlbVhFeVN0am5tOG5VdjlsQ3VWd1dpdjNUWmpJOU5KWE02TzNvMjNmRlJFZjZtQTY3dUdrQWRFYWRqZElyeDJiaFBZcTNGZ3RNcVQ1am5qU3JYQkRobkxmWGUremFqQmFOL2RNMXBUVG1KRm4rYkdqbXMzdUF5aUV6dGNOZUkzZEtZMDdBWWpZb0g1Qm9PR2pkNHQvSnlDblRRdjZyVms5ckNoM0FDb015VFl0NGpFdVZQR1Fqbk5nbHBoaU9vZGd5VmJMdzVtMHNtUGRNUm4zVUIwWExkclNVQnAySHBSajN5RGplempvNkxPYVpOWVl5Z0FBQXdLU1VSQlZIMFA5TmMweW9wNWhLWlgySTQ2Z0VzZlMreHFaQUptZElXUjFveFU5RmR3YWR3VXkzZ1k3VDVtSUx1YkRkd1N2TEJBWTdHaGJiejhQYXp2YmpSMko2dEV2b1BOdFowcnVsVWJiR1NXT09SMFh2MVNmNFdrdTAwWFVDdk0yY2Exd2V6SEs5Vzh0cUdleDZyUk9NWUFYWGpaZ3ZPalJQaXRLeFphU1lFVy9iNXBYOTNVc0RiWWhnbW9zRHM2ZWNTTUdveFcySjRXSmRLN09qWVkwajl1N3pPdEpkQWh3b0dEa3ZhY3BwMzhvRHZGekRVWVBjbnhXZTlFd2ttYVcweEtiYkNlTVNuTXU1bU9yUDUzZ3hCVlA2VzdXbUgwMXRPMjRXRkZwWTluM3hMaWs5RVhWazNjYTVEeUlNU0p6UC9rWVdUcXR0ek1oMlBrbm5TUWwyT0xodU5uNEc4QWQ5UFV6clBva2h0c1Q2TDBNMmZjeGwwYUtwT0Z4bm9lUmpyWU5uekFZR21xdVhGVHZvUnpZQnJMb0o2L0toV1p1Q1FOTTAvbUZEYmR5UjBjOElwaXVBWHFQR2sreTNZb2JiQU5UUTRwaGhOK29zWjNNUmR6VWRveTN2TXc4aHhzMHNKZ3FXU2QzZWliajR0ckwreVdqcWtiNFRwTjJLeHJTNEhTTkF4UFJYTnlCT3l3YktHVVVvY0hzZkw0SGJiK3VjRWtFUVJOenNPRzVrL3JoMkN4NE9KVFRYS29YQ0xsSHplTjZJZlNzODM1S2taMjdkYWZqNlZwV05RVk9TL2FERExyd0hEdVFLczhhVVpiKzY1QjBBYmIwVkVQOXU1TmcwQVFUaFRZUkxiYkpsTWE4M25ZbHVXckljSVZZbWZlUGdpdDRoQWYyTkNIY2xXNHFwMzgyN29xWk82RHZCVUw3bkxNbU9tTENqdHBwdmQyYmhzMGJUQk1NMW03a1ZtNm1FOTdwc3YwSWIzQ2hsYWszSk1yWlVGSjRzZnBTMk84WFYrYWh1SHZzOWltbzVqQTVISWNsMnB4NzVERHl2RmU1QnUxTnRoQUc2eVRDWm1hZjZmRDVibThyQTBHNEIyRDJwYmI4S0x2NXA1MlZkME1vV29JMmlxWkZlZnlsbXhzVGE2U0laeWttZDYzWXRqYVlIQ0VhVFdzczhrUUNJUURjR3FtVzlRR2c2ODJ6L2l3MDZZVGU0RzdrRXBPNFlEWW5sNkpuaUxBditYc3JhcnorWXlQd3A4MXc4UTNGSUs1Lzg4bjlrd2hoZUEyckIwSUh6bGlLTnBneUVWMmsvcEI5dEZRM291UmpNYXBnOXBnK09TSUNUQVFMS1hMYlQ0dlNDdGtjc05XVHlHZTFkRGpNOFZxb1FMbWZLcEwxa0poeWpvcnB5QjRkZ05VQ24ydHVnMXI3OU1HMDI2dm41MXcvTHM0bVRHblVHRU1oblJBaDBPSEtpbkRVdnVrTjFkanhQU2dIWmVsWVhSUXNlWXlRR0ZLcGpMNWZzZTJqZW9relJTQ01MZHZUdXNoWlVJUGc2M2JGS0pvVUd2S3VyMG5YNGI3dnB4U0JiZDZKMi9yaWRrVzR0cWorR3pyRTgvOFNlWGczVnhQVmRHdFBBMmo5N2YyWFFyZ09XZGY2YU5XaWlJN3VFbnp4ZGhtVUsrd3FKME84cUtiTllOUTEyakY1V01xNVJYekJIeEhQL0dDZDdrdHVlbENEZko2WTd1Y3czRmkrdlN6VXRkTENLOXFWalJTTi9lQlFBdzI5WXhMY09FOXVBa3ZFUWEzdmpIWVRyb25ydVpzalNOeFJRODhDd0MySFhXVWNMRWpmanhscWE4WFdQSVNFZVJNcnFPYnBSeVBFOU9uTDNpWC9hRnRMNk93NVZnZGRGcnNySUpIRXpaUkUyck15OEd2UFpuSXNNdjZHSU9kU1o3NkxlUXNNTVNWdDFtWEtZTi9mK3NqSk1VSGJ2MW13c2lyMG9YL2hkckJxQllXMVZmNjEwaEZURU0vYTBWdCtmVXZQLzA4cVZtSUo1NTdpbXVTWXcvdFpmTzFXNStOcWNmeEU4OThuS05GMFFpMVZzNUdXOTNSQThtRmIyNm5sNVhXRzRQTkphYmU0bWM5aW5qSFdwU3Fka3Izb1JSRDZlU3JRbnptNTE3N2VTRitSelAwcHgyRlEzZnp0RllqYUFENnFSdlRiekhhKzVxUURheG9EMEQxOU9xSnVwUm5rUGlJelkrc2c5c1ZoY2p1MWhJMEJrUEVzaDk5Mlh3QTNiQ0FuYjFvS2hta1U0T0dSMWNmZmVDQlI2OTJsTytIcmVqNlhjM0Jnamo2WlNwOC9vdkpXKzlsQjFVYjlnYWhTWlFBRytMcU5URHdJRGd3dnN2Qlg3VDhGUFIzRlRFUTljZzhKLzEzeHgrM0ZoREMzc3oxR0tmT0RIWXhQb3JGbXptbW1jOUwzRG1SS2NQZnZOTzU5dEU5elFUaUxMUFk2TzlLYnVvbUYwQk1iemtrdDMzYzhrV1dIbGJTc0F4V2ljME1GbDE2L1BoZjV0Z0xmMURvZVdwWk9kcXBJSnd4MFFmR2c5UGphWXpOUWRjT21lM0drNVE2L29ldkxYNk9VVDBtTjFnUjlxQkU1S0krVTZ6ZnNQODhiNnQ0dXVFRnR6Si9lUUlaZXY1aDJseTlOZTVqc0EyeGVRTGVUN3Nya3RvMVBtYnUzNittQ09mR09LZm5wSXZoZ1h6UnJoaER0eXhaTVlXdUxnSjhEQmJiR2lnaU5TUDFTODcrZ1JDa2lMTlZ4N1pGZVBYckY2MHdzYlQvUXIwdzFjTmd5ek1lY3pqcXVHQWRiaWNmazNFd1ZCSGJteE5scTVZVDMydm83T3pkV3FONUdHeWhkcXBTaTROSkk5c2hkZkt5VzhFUWlPblhDNXBPWEwzbDdaVzZsMnNONW1Hd1FjNWhWYTB4VGhmWlRVTG1pd0lMNUxQMTl2czZjdmdyYld1L0RsMXpXbC9jcStjOVdZcHBuR0lMN0hEQWh6dFRaSmJHWW5vYS9VTHBBUXZqcjlWaEJRK3dlb1cxckt6ZGcrUzBVZHAyU08yYzYybnVLS2JmMWFXSkE3RjE0bFJNZnNGNldGbU1wMXFxRFhiaDNzckM2R0VRei9QeC9HUlRDV3ZkRWROL3lLb29MclNlS200cmFobDZwczZIWmFmK09jU3JEWFk0U3llL09SSmtxbkRldEc0cWY4WUpHblZMalpqK2d1ZHEwYlFCTEdTZXNQQldBN2ZyYldFZWUxaTczbG1YWVdWcTBFaThwWDBkM255NG5jdEluWmgrVUM5VlNzZUx2U0thaFhvSFUreVAwbk9sUXVXbGNUK0pXMFN3K2ZwbHZDeHdrQTZEczkrQ1ZHdGtyY055cG5yWHk5dHpXdys5WXJWUlRZOVl2Y0lHbnI0NGwra3BWUzYxeGZHdkhVVFJGMzdCK21GQ3pnMWlTVzgvdDh4ZExDZFNDaTlsSHFYa29GLzBzaXJ2V0xtSHJkWTc2dUswcHdmUC9ZYkFrMEg4RXk4VU1IRm92VGxSZ0NTcno0MzNPSEREWXk5WitzZmxRMmRicXd5MlVCQmpaU25OVnMxclR6N1NPWHI0dC9ZS3VLb1YwMi9WM1dmU1FTOFU3SjRGTEhsV1Z4bHNZenhtUFVlZkdocmVUZktONmZGYWFNRTJXTVY5cjJhS1ZVVXZhYTh3V01VUGsza05NWXRJL1JybjlDUC9SeVcycVBOTkpFU3Q4clM0NnhXYjJuemVBeVc4dytpOWFwQVliSTRwMGs3Wit6OWowb3hLcDA5cnJQaG9YRlpPcjkrbzdFVVBoNDA2aTlIcHV2eXNVekdKNGg5dWwxQnBtVmVSU3JEdXVhWTZNZjIveW4wQjlKNFQrZDVtdUVaTUQrZnB2SnA3YjR0K1QzS1A5K0I4eittWFloanNuWHRTeW5jUjAvNHhmV0t2ZSt2NTdidklUbG9VaEJGN3VsQUcvUGNPMXBjUTIyVTRvYTF4RFdCYjRnL01Dc2RyL1UxaXJ1S1hyZ3A3aG9hSmFtRGtGZE12LzBHYzJxdm9EWU9KOGhTSUZXdkFKNmIvM1AvNGxMUVdiazFrdjhYc2hSWlhBOThRNHYzL3V1aDY1WS8rOTM5NCtrNjZkU21UamZNd3pCMDBsTWZXQVAwTmNiMXJmZXl4UXNjSmFBQXhmYzFyZHdLakJoSmphNkJmMDF6K0Q2YkhaaWwwTE5FQUhUWFZ1OFo1QWFlRWdkQlVUd003OWF3RjdDdjFCZ2pZRTlVQWZSR2w1blZ6b2d3RVl2VTBnUGVBNjE0SDlVWUkyRUVEUVFOQkEwRURRUU5CQTBFRFFRTkJBMEVEUVFOQkEwRURRUU5CQTBFRFFRTkJBMEVEUVFOQkEwRURRUU5CQTBFRFFRTkJBMEVEUVFOQkEwRURRUU5CQTBFRFFRTkJBMEVEUVFQM3V3YndlVkorZmY5KzE4Zk15ei9pNWdyZkRaaDVlOUh2NG9sLzhWLy80Zk80dm9pWGcvZG1uK1A3bTBPOGNuKzhMVldBUHlEei9nN1YvYTIxS1VxUDd6cnJ2M2xvaCs4OFRORVNua096MzdiQmp4eDZmUlRDazNKQWEwUURLK2JMaHRqTjloc1pJeENkb0FhRytvUE4rRjN5ZS9Fanh4UFV4VDFCYWt0Ly82dlBkck43Z3ZYN2s4bk91cFFiUHovdzd2d0c2N3ZMcm5QNk8rZGI0Mzh2OXQybGt0bVdSdisyQ3I0eG9IZXoyV2I1L3VidXZQcWMxRWJSTDdYYzMvcVpPZW1YdDFPVzhBSHRkK2RuK21kTzR4TmlhQ1RDMTBjbnBNcFRJWU1ES28rZlN6a1ZWc0lnUGhyWUVlSjlQbmdCWnpZMGdDOWYrbjVzZXpZWXZ0KzVHQXFmWC95NjM3VTBPL0xQNFJmSHdxY1JaOGNlbFp4MGEveENWU1d4Z05DNEJ2RFpzS09EeGtjSkEweE1BL2gyc3pydm1Cak5RS2c1RGRCMytkYWFJeDhvVDFvREx3a2h2eFc3L0U4blRUdlFtN3dHNk9Qb2V5blpDK0dKOCtUMU8zR0tXR0RxM2JhejRiWGZpYXQzOGdUYjV0MjI0ZlhKa3c4VUo2d0J2RHlxMzIzcjM1d3c4VUJ1OGhwWUZmclhXWmREc0RoNS9VNmFJbDRlMVpIR3d0R2txUWQ2RTlkQW43M2JkaGplbXBxNGZpZE5FQytQR2l1MXcwOTNURnEvRTZlM3hkNXRXd2cvM1RGeC9VNmFvUFZ1VzIvczM3R2ZORnVCWHBFR2V1emR0ditqRHp5S3NFUDl0RFhBMzIzN2loQmkydnlFOFNzME1CTGlSMTdCOVpmLzdaZmFzRmQ0ODdkQ1g5TnVkbitnU2gwcFRwdXZNSDZCQnZDdWxIVmRMc0M3NTZyL1B3dlBXam1JK0xxM0FBQUFBRWxGVGtTdVFtQ0MiCn0K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VENoY2RHaGxkR0VwUGt3b1hIUm9aWFJoWG5zb2FTbDlLU0JjWFE9PSIsCgkiTGF0ZXhJbWdCYXNlNjQiIDogImlWQk9SdzBLR2dvQUFBQU5TVWhFVWdBQUFmZ0FBQUJqQkFNQUFBQ0YwQTk0QUFBQU1GQk1WRVgvLy84QUFBQUFBQUFBQUFBQUFBQUFBQUFBQUFBQUFBQUFBQUFBQUFBQUFBQUFBQUFBQUFBQUFBQUFBQUFBQUFBdjNhQjdBQUFBRDNSU1RsTUF6ZS9kdXpKMmlabXJWQkJFWmlMRFdYNWhBQUFBQ1hCSVdYTUFBQTdFQUFBT3hBR1ZLdzRiQUFBUTNVbEVRVlI0QWVWY1Q0aGtSeGwvTXoxL3UzdW1kNGtvR3FIWGpRU2l4RjZOSjVQNFZzV0RxUFFvWGp6MUlJZ0hENzE0TUlFY2V2RVNnK0JNMEVDaWtKNlFrNmRlVmtrUUNUMlMzSHVJQVE4ZXVra3VVWkRkblkwbW01aVV2NnBYVmQvMzFhdjM1dlhNeE1QWWtIMVZYMzNmVi9WOTlmMnJlaStUSkdmdWQrM01TVlJkb09aOUFlN0Nsd1BBR2U1T1B4Y0kxMVQ3QWVUTWR0Y09aNkZzazMrSGtMUGFINFlibnlSTmRlV3NTaXZsV2xOYkJQak9XMW53bTc1UHNMUGM2ak01TjVYYU5iS3UvWDk0ZlYxZHBxMWRVNjZYL291Z1o3ZDEvVEF6ZENQaGtsSUhtYWk5MjJkWFpKSnN5S3dlZ2U0ZE83S210Z25uckxicTZoSVg3Ujh6MjJ1b0R6ajhiTFlYMVY1Y3NNRmJjZmhaZ2s2TGZIdk1NK0Jaa3BqSmtoYlZjdXN1N2pQa005YXNxL2NLSkdxZWZhZGZLTjdmamd2OEJkb3BCZGNmS2hyZXZMOW81RU9CUDc5ZnpIYnM4bm9lWmVmUXcxNjN5ZDhEam16czVNOExqaWE5N0ZyL2cyZmswRWF6OXRXTU9ySTFvZ3EzTm0va1h5K0pscisveGFvcU9lWHA5NFpsaFdxYkIvdFhMbjZVVFQ5V1YxMnZrZDd0bXRXZTNmOFU0MjEySGl3ZVBPV1JKZHJBQ0dkZjBXSHNEK3E4WWxjNEMrcUNKM2o5OWx5N3RaQnpwdCtsbjdyaXVQWG1ZK2JJanZOczgvSlZNNmovNnZCampsRlRVYVpycEx0Sis1WWJTWkkxbGdpV1ZiQmJiWFh4bnMrZlAzLytnUzljVkhtZkdMNU5iRXpyVlhWYkhlNVpZRjJkQzRhUDMxMVFoeGNmd0RydWV1QmlKeCs3MThOcmlZMk9TdFZuN0hRcml1eHpDU3ZlWWZVZUgwdEdUQ3VnWFZic3h6M0g4RjBObC9HR3VqK3BLNzhMZ3p2SGx6YWc3TEYxeUVKZEk0WlY2bVo2ZUpDTW5Ga3VzV1ErdlpRa1hhYXF1bUw3dDJyUCtXN3VIejN4bFd6YWp6enorQThkMEQwblNqcEpYZWtya29uM3Y5cnBIWnBXSHYxMTJ5emsxamVlL3VtV1c0QjlOcG50R3RCSWZWUGZVdGtOcjZtYm5pQ2RKVW1IZ2x5eXFmZ0c1U3RCSEgvVm5YQSt6YTNSOFh1Y01lOGJTNkFZc3FuS1luQkdNOGUvWFN6a3FSaitkYmZIZG5BbDg5QzJ6ZUV0TXBVTnVDNHVjZzZJaStLbWZpT1h2Tll4NTJYQ3B0WkM0Tk1yeWx3WmJKRGQ5M09lUXRUenQ0WXFFblkwR3g3QmRMK3ZQcXNmVXl2a21JU3Z2WnNrcTRxbmZVVlZUcEtzRUtabWdGOE53dStaVnZEUGxEUEIyRFRiNkdYaXQ4aThLeUErUmpkVkNtdlAvemFZVCt2UkRaVnRZTSttc1I1dDB2aENraXdLRlNyRkdYWllCRER3TVlUbkNLN2Q0T2tUd0theUxtN25CbWpqTk8yK2dYV1E4N3BWNE1rS0ZRT2QyTlRXc3JQM3lIRGYyTll4aWF1d0krTFdOTFQ3a1JKK1lmanJmOWFETUhOZFdTTm5BU1hsSHVVcGo5ZW9RL2h6TWRLaFdEOUNrVFhlUmJzN0V4bkVoMEtGcVNDdWhUUHNLSjRPYVBZZUM1b2EyblhSTlNYUEdjVWRocGpNMGNLbGE5U0xsZ01MUklEZU4yeHJkamRHUW5nWTBDNmJ0UzE4dHk2c0FtaXBjbEl4R2pTN1FtZkk3NDVwbTFSYlk5V2pwSjYvcDJQUGZvUnNLYkRBa2N0ZUM5WmQ1YzRqSW5BdWN1ZVRsTWMvSkRUTUdYTzFVT0hYbGROaG16eDloVldXa1hYUEJScGpJVEdDd0FKaDlSOWthQkIrUzdjbTVQUG9vVmJNaHJOL081Sm5YNVltUmE2MlJDSWFOa01mUk51VTZ4cHlKajdyM08yaTJOT1ZRUXFaK1hMR0c4SWY2QllMZU9qZGtFNGNDRCtXcGxya2FpeDc2aG1nSTFmUnBHeTdoM0duYi81RzA4ejNLNGc5RFJkbkxUZm95T3kzeWRIYkdqZ1dVV3pnRENQREQzWm5YVHA5a2F2MVpmUlo5QXBIa0tCc09SRVRaL1BoMzVhNjE3ZXJOdEo0N0ZsaHMybFdIVytCV1BrVkRXRVZuaG0vcklIdUY2aXVLVE5ia2F1bHpzVXpObE9LSTRxRjM1YlVzNXNTcW5yN211dFVleGJGbnBxY0FmSE1sdlFRT3N0SHZMYlgxY2hla2p3L3M1UEsyaDVBSDdrTXdpU2U1cGVsaXFCd0YwZXdTam9zTEFYNzR1YnNRa016MjZuMndLcWpWc1RxTjgwSWFyMWdHV0xiZG5WVHBJTjFzODUwWm5INFdkK0ErSkVQeDhWNG1sK1RVa0hoenRaeERLYVQvMFpnVm5iT1pCblMzN0crNldEbFQ1VGswdEVzK282RVRnbXJaejF4MVVjamtJeTFXUzc3TThlR3R4UExia3BGQ2lCdHNpTTdiaDR0U1FYL3NnbEdoejdhZVJ5aDRpSnVEcUdqK0JDZmh0cUkzU0pCdTVFQW1wTGRqdXpPaTkwZGFVMnN2KytvK1UyT2dkM2dtaXB5dFlsTS9wam9uR1dJTFlKeTNTK1ZpZE9CVVQvc3dKLzJxSDlVYXd6aEl6andCZzZGNW4xRlBiQSszMkNiQVVPK2dPM0hmOWt2VjRYVldLclNBY0tMNVNqMGN5Q2hxZkpDb3J4MEhnQzhvY3U2bk5pMEd6OVI2dlpCRGx3RW1EQ3hHTTRxQ2F1aHNFQi9ZZGQxSHREMlZxNlB1OWlrcnArMkZkVG9PTEdReityVHIzUXFPM0ZiUVBWMTE1WWRhYkg1OVRuM3BvWG5IejlRNm5BN0Q0NURCa0tuSG1lQmExb1hOR1MyV0ZQR3ZjOEtjVjN4ckhqallOZE9saU9DbCtlTmFqQndLanRrTW9aSGc0cGNzRWNKeFF1RkhpM0dZL3ZHWDBEMm1PK1ZOOXBGc2VkZFRqZWdZSTl3WXl1c0crenFaZ2xtdi9PZ0oyRnZiRElZdHRIdG9xNFF1Q284RWJ5QmNFeUM4VUZ1eXBTdjZYMXc4Y1RVZUE3Y2YwSGRzaFl3WXpZMGtjcnQrT09WdnRPd2ErVHY2aHJwclM1N201Si9WOGN2dVNaRnJzYXN3MWliMzRBZHhZOVpOUjV0OHNLOWdoVSttd2ZuSWNXeGg2dEV1OStlSmRaMStUWFQzdUFMV3ZucXB4Mkd2cDMrd0dMN1Irb09wNEFNNHE2MkpQTTNGN2l0ZUtyTWlnclBPdGY0UHBiNDlSdzBEeWlLUFYwK0dkNUJPSUgxOGMydnNlT0RZTUI0TFIrT2gvQUw5NE1vcmx4MElQMlVGMkdvN3lqNFkvNWRRc1Z5cUJOcnZRbjhUOFlHSkt3bzlzaFhHS2p2ZkRCclViMVJlSkU2enBjT084eTdzRFJ1VjI1RkxaN0xUVDY4WW9lMDVSMDROSDBoS3M4QU5PSmFMNExnUzY1VCtJUW9VUzNhWEc3cEpzeE9lOHFIbThKdmN2cGVWWDdpUG5sQ2thdmRvSFFLTW0yVEgzOG0rejJKOXBabnBldTlmZXBGV3kvQWJoNk9qakFneE1vdjFGekNiek9zQWJEc09wNXBVK0FOdnNZaWdvNDdoaE5vUkpaZTVHb1RyMVZOcG0yUy80Z1ZRZ3EzQXpiQW1uaXpwdTY5eGdDUjVvRHRLUnZHNWpBelM5cDhGY3htdS9HVXN4cVdPT0RjSThtS1hHMUsrZ0ZCUzg3SnR3alo5Z3BiYkx4WlR5RmF1ZlFRS3haN2tNLzJHVSs1RG9wRFkvNEZKdUhmWUtXZmc3S2JIaTFXYkZVRGtWNTdyS2lEZmJMcVZoK1FkeDNmNG1jVHNyMHpLeDdYYkhpKzhwaXd6QzNmMFdabWl6cnpHb0hVdmhGZlJEZHY5ZGhJWDdGQUZMNlBmcDRkQ2d1QVRjbTlkRzRVdVpQbEFVK2RieHgxeEMyS1BVZ21NK0pHZFUwV2gyaG9FTFA3VlY4VEVBc0k3d1dHS0dJZkhkWlE3TU9RdVZjcTByemVzbk9PcU95NURCNXY3UmRpRk1VZVhGY3l3OVN2RlIwTEhIR1lVVWUvbjRuK3J4Wk0rSGJjMVhCWWU4L05naWNFZGhMcUkvQTJHNEx3bDNpM3NMMjVBeVBiS3hvdWlqMVNlQWpzdDIzTVhCRmN1L2t2cDViSkxkaTBMZElaUk9GU2VxU3VBQVByaWgzU2xqZnphR2gwV01YRTRibDJZNEM5MnMrQk0wQUxiTmtXZXl5Y254a1lXTjVPcDlMOTFnOW5uc2cyZXV6YWdjWVcvUkV0NzJvdlpXaHRYdnJvODlPK0pjZFdlT1ViVUdYaGt3UkhYSDlDc096Y1l4S3liUnlZSVZpRVE4SHpCclBUSVZtandlaUhXNy9jMldha3ZrbkM1MTJ0dTJYUWhQQmFSVTcvS0RCbGJFbTVtdndVMGNiZnBhVnluQUhiVXdOZnlnSzFGQjRxOG5iYWtSVkFVdmRCM1BKZGVJaFA0TnR3SFlmQTl0U0FsdTJJRUI1Vm5EL045OWo4aHFMNnp1c3p6bS85SW1TanpmYlVqUFJ1bW9jVWZxUzhqK21zNXpZa1kvVW55VEZwQkgzYnBaMXZoU3pXclA2RXo4UFAvZDNQamxKWEJWZjN3bGdBWTUzdllhN0M4eDNHL0o0YTRwMWQ4NUErUDFYcXNtV05IQmgxYVR0Yy9GajBBVzhpOGdVb1dyYk1HdksxNFBEaTQwd25WSGhWNGY4TStYNVp0Q2J0V0pmRW9BMHlNdHIzS2ZEQy9hUzJCSFZKaDRRZmhQcWJYc2pvaFBDSURNN1BzY3BBNFVIY0tacjJlWWozV05HZ09UbGQ1YU1iMXMrazhGanVnY1hDdGdrQ1RsemFwanpmRHVOdmVpV2pGQlVlaExjR2djdFBXZC9wSXVkeTZXVFo0S3NJR3o4dXhvTnJ5MnFzWmsxTlZuZ1FmdDh5R1FZWnQ1aDNNTkx5TG93NWhmRXN1MHA2NE1VRkxjemVWYlRqc0pSSDBaTjVaekNINkRhUTVQRFpZUEd2aFlWYzQ4TTlXNVZENy9zRWg5blBzaDZtdGRHSlJxdTF4bzVRaDh4TG5HYkpWWXdqbnBFaC9FMkxOZkRUVzBDVlUxMERWTGYzK0R4aHV4ZkducTVkRmhJTkk0VHdsaEpLY2ZzUjhqcWk3MDkxa0VwNmpxK0cyYW5Ydkp0M3duZENsMGNRT0RoaU9sUFk3cGNpUVNvUlNwcXVoTWIyTVBZakx6emkzZFZTam9XRC9xWUNpWVFyRmtXOGM0SXh4WGZ6aGE0Vkh0cTZJTmtlZlpPelBEejZyVjAzaUQwMTV3UXc3eXMwSVF6RWR2cFVlZEJ3cFphL3lXbEIrR3VNWk1VSEwzR0hoeFZZNGFId2ZZYVBKdFF4azVDZzE0UmdkOHBSOHFmNXZxOHJ4QTZQdmZBZEhwT0NHY3U3L2c0UG1uUk9iaWdtM2c1cW9vTHZPT0g3MGpwQmhIQmNPbG05RFl1ZWxhSmtIMzlmWWpoTmlqaXBQMDlpSExyUHNLRHlxd3gvbnFhL3ZlMUxWOE9IVG83TmtqQXJWKy9CQk14WHJ3NEx6K0NDbjQyWTVrYUtBb2tiVjRoZytwQkZDSFBkS1Z0L0VIZUJTSHk5Tjg0K0E2YVI2aTMvSWlCd3RkZGRGakRXekpic1RBVlpmaitZeG4wR0dZQnRkNldEcTh2NEVJY0dzV2V6USttenIxd1lBb0gzc2VHeHJSNUg4S3ZaMUZBNFk3M01IQWxSZG91VzU5N285OFNGdGhrZms0VVN2bXU5Q05rZmRwMlNad3NMWWJyK0x0TnhqMThtSXErYVZXRjEyeVhzeW9aZ3ZIdG1YRmJValFFUDVTTEZMR1RsTGR4aU4yVGNLOG0zK25YRkowS0NXSDhpWWcvSS9DRXllQkhhemhMZmRUTFJHTHN5R1BRMk0rT3dZbWNENktNS1kybWx5K1hFLzJLaENaWjhaV2pJelQ5VDdwTUUxcTAzd2ZCYkVsVFFHL0xZbzEzRm42TXdKNi9rUmxrNjZ2cXNWTUN3R0x4aEZkdm9ZM1hiRnUrZlhYU1lxUStFVUcwVENYZTRRaXpkTUFMTGh2VHgvU21MVmY1NEFaanVWZVBtYTNvZHRyZ0YyU3F6QXYzMjVDWmdhMEloNWJ6RDBYVk4rOUtqK24yUFV2ZjkvSkZISG5uMHlWUzNlZDZiQ0hQdWFTVUZIMmhsYkR1OEF1TXp2UUoraFVkWVFtejg5UW45QWt3ZFB2MDRGdkxFWGJyTmEyNjQ1b3l3bDQyU2dnKzBhTGhDYTFGNzhOQk1FdnpqMUE4bUxSSEltaUJwcG9kN09lNXdJUmFwMlBCellQMFk2eGMxdGV2bGY5dUU3Z0pVQnBsQTF5LzcvNm1Nc0NxM2VqckUveXcvbzFKM0V3OWpIdFI5V2QwVC9jWmlSUlJEaEkvamU5a1JsaERYNE9HNUgvdTBBcnZFZ3l4MklGWHZ4UFZOVEV0YTVvT2xrbkV6MUJTK2xpU3ZwVi84VzRSbUtjc0Q0UWoycy9RSUcrS1g5Q2NpK0NRYlg3djk3UlBJanFMcG9HUXlOOVRKMVROdWhEL0h2RkNnQWJ3WjJLUGVpVnFMeDY5bkl2TWl6VmRSM1VDWVc0U1BBZlhWMWRqUWVzbWJxUmgrQ1d6MUJLRTl6M1lsZHpqSjR3QXlwdm82T3A0QlU1WWRTOUJPTUlTOU9nRjFTRnBqV1RRY1kvM2dzM3cyd3BxYkJmR09vWnk0T2ZSSHpST3owdTk4emxYaFVrbXV0Vk4xeVBpeUtxNDNUaHhDZHlwRk12MS9ZbStGcExuKytQaDFabzVYRVdDdG1xVVdrUXQ0STFLZ0N3VFhxU0xZb0lLQ0hML2pQaXN2dU1JRTR0UDhNdndLaU9Kajd6SmVKeG83UlEyUEs2VXd2ZHFVbjZlaXkxK05aL2tvN3ZHQnRjb3JQbktPUWFVc3I5blFYd2tvWXNvL2R5N0NPVG5jLzVXQUU3UGFqTmVqTWI1cnNyQ01vTFRsZHdvUmpGTUI1YjRiUHk3WDhDOENsUEZKeFl1RVBPWkc3am96ajNNYWtGcThqSnlmOVRUK3VWNlVVZjZ2TEVpMGNjV2tLYW5tNzUzV242ZG96Rk9WMU1NL0xCT3N1OHZPLzhIUTZYWkhwL01YZVpiOHZWV1Y1VVUrV21aa2E2ZGxqWXhudkxsU3JTaU5FeE4wNXdnM0premRDdit3akJ5bGQwb1MvaUgwQmtkbTNRcVQwc3U0Q3NoQUdkQTFhbzZnZm5ycE44YzdCS3l5ZStWd3JISi9OS2NHVjBydVBYcHpHVkhsSmNZUis3aDJQT0Z2ZVc0dkhkRWxjakIzWTY3b0VSRFAzYTJmL0JBeG5qczhieGJlUGplZW5WdUNreEM4T1RzSnRhYjlvK2Z3WDBkQ1ZmOWpRNVoyQUFBQUFFbEZUa1N1UW1DQy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WEhSb1pYUmhYbnNvYVNsOUlGeGQiLAoJIkxhdGV4SW1nQmFzZTY0IiA6ICJpVkJPUncwS0dnb0FBQUFOU1VoRVVnQUFBR3NBQUFCUEJBTUFBQUFlckNZZkFBQUFNRkJNVkVYLy8vOEFBQUFBQUFBQUFBQUFBQUFBQUFBQUFBQUFBQUFBQUFBQUFBQUFBQUFBQUFBQUFBQUFBQUFBQUFBQUFBQXYzYUI3QUFBQUQzUlNUbE1BVkt2ZDc4MkpaaUs3RUVSMk1wbWlWbGV4QUFBQUNYQklXWE1BQUE3RUFBQU94QUdWS3c0YkFBQUVrMGxFUVZSWUNaVld6VzRqUlJBdTIzRWMvMllsSHNBUlBJQTVJamhNUUhzQUxyTVhPQ0U1YitDOGdZMTRnS3dFRWhJWCs3QVh1RXdrVHB6c041aGNPRHR2a0YzV2dkMEZVbnc5WGRYZDh4ZnNQdGpkWDFWMS9WY1AwV05yOVJpeGx0Yi9yRUJxZjFRQUtvL3p6d3R3bjY4TFNNVnh0RnNVMGZVL1JhUjhuaFNWRWZYNW9zeVhSMFo4NDRIZjM2Nnl3L3d2ajFYdjBvRGpoUGtzNHhyOW4zY05mdTZ2RzdHZW9uODlXclY3c1Z0NXVNdDhhVS9iMXg2dDJrMENHeEdLQitFWjhhYUtXN0VHZjZoYjgvL3RRazQ5ZmlPN3lyOGpmbEtKMCt4dE5XN1JlWjBQU1ppWDBnMVJYVDAwTmFZbEVRQU5mbGNGQStzLzVseTcvczVZZzFweGI2SjVLdFB1ZG1WTWtaUVh1aTMrangrcHIya1l5TitlZmhQSUpud2JuUEpiVnhXQWYrYXZPR2pyTnArSHZJMFBkbC9ydWM4Ky9yM29qS2IzU2lFYTVZTGNpVG5pVDRVNjRMOGRYL2RQb3J1Z1prSWFuVVM3U3hwci9McEJjdVlvemlWZnVHc2FqSHQwamZrbmswcFIwdUtYU3FCb1FSUUhZVGpoUHh4dHdGbUZUaVVucDc3K095Q2d1UzhkSzdGM05PVXZEVDRYY3VMRldxK0lqamxNSTd0OGQ5alc5VmFDdStWbmVudHlUblJrYlJHSVdXbHJDZmdwMjFHeDlTWDUzWVpvelZEcFZzd3J1Ky9GWXRTUnBIa3RnMHBZSjBHRWlDSVZ3NFM1empoYWJJdHFuQlByY2U0NFZVZkhHdE8yMkozWEJzL3RyVmE1YW9PTk1sY2dkbU5vYSs4YlRtMGZPME9NSlNSTk56d2hkbWtvUVVod3VncnJ3b3VOUlFkUmkrMFlUSHdDSURaVFk4eU5SS283ZG1tQjJJV2hCRldDVTV3em1TUnM4RmhLRWV5MitNS2FSS1dhK245dlllN0QwcG84WXRkNGlZUzZHL1pVTTdQS1ZIUzJ0QmZuWWhuQXJRVG5XS29sNDB2NGdXam9wa1JIYkl0OG9TSTRaNFpWYjh6RXh1YU9wbnRKcExzYjdEdGhKcjcxTlA5R2JtWjhNQlZ0Vjh1NmhPaTV3YkZVZThQSmxacHNMTE44R3NGVEd6WDRBeVBzWXNrYnBWcXV3RTN1Qjc0MTE3YlNZTmk1U0tHTFpkWmNCZTNjQmYzdVkySEJPTEpkR2tzWWdDT0Q4Z3lGYjBBdnVsL2VyNXlZZlFPR1RvTVpnU3pHZGNMRURYNzRBdm1XTmJTVjVsbE5xVXZob0tCY21KUmYva2UyMGxBanp0MVRkb0ZQWFhvTFlvbU55SnA5VzJ5Wk5hdTFiM2RxbFNDUTkrL0xtdnBjRkw0VXZNcllaZ3VzNFhxcERFdlZxNEQ5UDViNUhNcGcvMHk1a3ZBclNFRjB1dlhaeEg4aktCckxQeEdkM0xSeWNrdHJvODl3TnJOMWxvRnRWbVhsc1ZRUnhvK2J6U2pxSU96TnF1K1d0YVFUckM1dFNkQUxVTGNzZjcwTzFRbGsyTDF5Yzg2TnFPWnU0VnlTelJaOW5xMHJQMzlvRWdUU0VOT2l1bUc4eVlUTS9QVkZHK2RlUDN4QitXZlRjcmMvRVNrYSsyNHp1VmdwbnYzL2tqc1I5ZHdaL2p5WEEzcEJUWGZrdWszcU00eGVlRmZIVnNSbjNoKzRlVnNrMTUwaGRpMjBpWitYZGR3T2g1RUxlOENiV1l5YzR5cHRJQ1lZdmlMZWxNaDFBQklnSkVUa3RvNnJoRytkV0tyUFhZbW5Ba2ljV0N3dlNRVlRHWUpwRmh3Y1lpUGhrMlNWeVNWY1BRWEttZ3dDSll1TU1qbkVSdlBOZDJQRVVNZWJUSHpQbjZsOVcxNGNrR3R6ODloMndOSTF3bjdxMnRuWDIraEFaWERLREtNN25TMzc2UUxYR3M3OTZqN2w5eGJyUjd1SUgxWjc4eXRqNS92WFB4NG85Uis3YUdOdzZIQVlGUUFBQUFCSlJVNUVya0pnZ2c9PS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VENoY2RHaGxkR0VwSUZ4ZCIsCgkiTGF0ZXhJbWdCYXNlNjQiIDogImlWQk9SdzBLR2dvQUFBQU5TVWhFVWdBQUFKY0FBQUJUQkFNQUFBQmd5SWpvQUFBQU1GQk1WRVgvLy84QUFBQUFBQUFBQUFBQUFBQUFBQUFBQUFBQUFBQUFBQUFBQUFBQUFBQUFBQUFBQUFBQUFBQUFBQUFBQUFBdjNhQjdBQUFBRDNSU1RsTUF6ZS9kdXpKMmlabXJWQkJFWmlMRFdYNWhBQUFBQ1hCSVdYTUFBQTdFQUFBT3hBR1ZLdzRiQUFBR09rbEVRVlJZQ1kxWU8yOGtSUkFlMjd2MlBteXZMWkVnZ2pGM0VVTEhtRWQyU0dOK3dlNC9tQk1TSWx4bnZteFBKSUNRV0Yvb2hIVktaT3VJVDdzU1AyQXRSRWF3RnNUSWQvYnhPRjVGOWFPcXEzcG1mRHZCZG5lOXVycnFxK3EyazJTNXIvTmhuZHoydlRwT0xYMzhUaTByUDZobFZUUGFNS2htSVBXNzUrZTF2RXBHLzU5S3NpVnVaL2ZybVJXY0ZiaUlxTi9tYng0U3FiaUpYRXZoenQxM2QzZDMzMy92RHJ3Z0tSNG5mL0RVVFg2QUc3Zys5Y1FPN0NoMkU4UjNvMWk0MklBRFRmb0Y3aVVkK0plSW81YzBjK09uWDM3a3pMMTI4dmtubXBVa2M5RG42TUFMSk14aDVnWFg0RUdzMGtCckx3Y3hGZGZkakgxdzNLSDFkQVgydlBBMi9PWm5QTFRSMkFHdnhHUWxpc2s2WEJ0UHQ4STVoNlhJcktHeFUyR0Rwd3U0NUxtWkxKd2pUYmdtOGlvYzB0U1BVelFXa2V5eUMzOHE4aWI0RUFFamVhdDB6ak9BNTByTEw5cnd0eUkvQVgrb0RCNFJJNDgxeHdBeG5LeHNFWFRzdWcrK0hITFlKMk5uY1lCeUlDa1NjV05mQTZNRGNPd1lLVHdqeVRYT3JLTjBNV1RNSkNFY20xSEluZ0RsSXcyUldvZmZoVXFDaUlZSUFvN2RDQ3FXTU9GeVN3TTJ1aUd6VnFpRnhnNlZlYmVZaHNnWUF1NUpDTTJGT3hNZE5BT3ptZE5YdjBPOXhXcEFkaTRTTnRlbm1xSXhaY1V2Y2dxUld5L0NsaUNpMllQL3BQSzhHbWJOQ0h3WlJ3Y3pGcnBGUTNpSlZrZlZNR3RwcWEwZ2hXMHJkTDR0UXJMekw2MkdXVStERHlOTDU4RlVCTSsyUTIyaHVUcVl6VFg0c09aMmZIQTJaTXlTWFBZMExGOFc4OUoyR0dscURxeUUvVStVMzBTMkw5eEhZOEJiVEJYVnRQZUI1L1JBNEF6N2tpaWZGUlNiZVRFNTZCNkhXM0lUdXdMNEswZ1dqR1drNFQ1Vk1NUFRreWRHRVNITFFWK0VXckQ2b3JmUHEyR0dyaGdqOUJYQ216SElScmNXZHFtRldVUGpSeHBJUVZadE81dy9TWkRsZXg1NVljZFZBVXdrWkNMbHdJM05TR0tmc0FyMkIxa2lIVXp2aWZwTEVvT2ZRODh6aWIxZ3VXU2QyNXdUMndrc25sM0o5T1BWRHZENmlmc2U0M3pBY3FZMXpXaGx4R2hQb3BseEhob2dyZ3grNUNjazBWSDJzdzVtQ3hYSm5yU2swNC9GeWM0WXNYT3hFVTFIRW90SklVQS9WOVdVSkNJZHlJcXZQbXR2ekUzQ0xCY0NwNlBRUDZ5a3lET3lSTlZhcnYyWlNHQW1FNUh5WE1ITWVMWkRhbWsxekZCZFh1ZG9nRFJNeTNwQTJtWVV0cEVsdFZpcXI4Z29SVkhHbHFzdmg0enY0WEkzZStyc3BSTEttREVHRXo3QWRKQ0RzVExNK2dOclRSa3pXNTU3cDdGL2lEYUJ4SnkzTGNHczZTdE5HVU9VY3pjcjRyZ0V6MG93YS9tMnBXS0djZUw3YUF6UjR5ampIb0l3MHkvSm5tOGhLcHRZekl5ZkxKellIVHdZRzZtYkJybUxQU2VpakdGa0tVNFlQdjJlRkRoTFJRZTFWbklQQVZVQmFJeDZIaWFUN2srM0t4bzc0Sm5DRXo3S1hETHhuaWQxbE1SamtvV3BLRVZyQTBGODdJeVpScmZ2N2RxaFFSRThremNRR252bXBUQXVsMUloQ1YwRHBYUnU1dlFRTERoS3FJclFJR05aSERJTTRvV3pidjQ0T1pVYjVWUmIwNUEvOHlJbFk3ajducFMzRzgwY0pZYlpPZ2RUM1FFWUYrOFo0dCtya2trMGYrbm1SUVN6T2Z1NXBpb3dJMlBEK0pUaWRocHExSFF6dnJZYW9ZQndYNm9IZFBGdGNzbVA0WUx0YTVqOUhHNW45UDQ4cUEwOU5CQmxzMEMxczFYMkZlTlBFVWRPTXd2Z3dwZ1BndHFWdnhFS2RRRmEvcFF3WkZyTFBxdDBSekpWbkhIRFgzRkF3VEFjczdpZkZJUm44NWZtSStaK2pLdERYdldsSHY0SmJCaU4wRHhZYnVHeDBzWDRjei8vRmVNbmp6WlNnRXB0WnNaeUEyOXVZbWhQSDU2a1J2MnRMNDZPamg0K3pzMWN0cU01dVcrVkNyTnA5QUIzMWpKVEFCT3JIZjFRTWFGY2p3SnJkVFl4YUp2NTlha3pJSDR4VWVkSjhsbGt4eTdmQ0dMdEFCTkQvQjd1QW53VjJEUmJWK0FtYWp4dUt0UW15WS81QnovRk1yaHV5SVpRd2Zla3JJVFBLdG1wQkdxVmdLT05LbEpYbGg0S2JKVzVUSmxTY1RPbGFwTExRcWtTY0xTMlNtZU4zUFpTOFUrd0grdG5RS1c1VnFqbVNqNFR4MHVjWU1yZGxOV3FKOHNJanBiWTBGcmZVQy9SeWcyN0d0bVZNcDZZKzNkSHZjekdjaWd6QnNKLzNlck1YZEUxVnljUTZDM1ZoUUk5ek5JbEVrN1NlZlJHSVRxTlc2WHJoVGdWNDlVcmNqVmRxbnk5NFE3Y3I5Z2lrUHFpL3dWcTNXeDRhMHhheXhVNUdkKzR0WE1NK1cxSzhyZVBJMzUrbHVVNnQrNVVsc2RuSGw0WE5WL3hpbHlYMWM3b24yWWxWcGR2eVJLcmpyRDlkUjJuK3cxei9nZHVuY0IrcWI0SmpnQUFBQUJKUlU1RXJrSmdnZz09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VENoY2RHaGxkR0VwTFV3b1hIUm9aWFJoWG5zb2FTbDlLU0E5WEd4dlp5QmNjM1Z0WDFvZ1VDaFpMRnA4WEhSb1pYUmhLUzFjYkc5bklGQW9XWHhjZEdobGRHRmVleWhwS1gwcFhGMD0iLAoJIkxhdGV4SW1nQmFzZTY0IiA6ICJpVkJPUncwS0dnb0FBQUFOU1VoRVVnQUFCdWtBQUFDekJBTUFBQUIydWV3Q0FBQUFNRkJNVkVYLy8vOEFBQUFBQUFBQUFBQUFBQUFBQUFBQUFBQUFBQUFBQUFBQUFBQUFBQUFBQUFBQUFBQUFBQUFBQUFBQUFBQXYzYUI3QUFBQUQzUlNUbE1BemUvZHV6SjJpWm1yVkJCRVppTERXWDVoQUFBQUNYQklXWE1BQUE3RUFBQU94QUdWS3c0YkFBQWdBRWxFUVZSNEFlMTlEWXhzeVhWV3YvbDc4NmJuNXkxcmlVU1c2TGR2bFVBUzRuNjdHMFdJRGJtREY0RU5RVE55Z3BDSVJZOUlBQW1rekFDUnZTSlNlb3lRdkdzVTk2d3dVZ3lZbm9BRStVSHAwYTd5cDhUcHhpdVFRSXRtU0tJWUtVTGRXb3Nrc25EbTdieU44OVpydXpqbjN2bzVWYmVxYnQyZm5oK25ydlRlclo5VDU1ejY3amxWcDZwdTMybTE0blc1Q0d4MldkbHI5M0kxak5JaUFtVVFhSmNodmlMYTliSSt4OWpSRmFrYXhaWkI0Q1lZWDVuK0JOTit6clRQSjJmQmJTK0xjSzI4MTcxN1dicEZPVFVRdUFuR1Y2Tjd6cVliRnpPajd2U3JSc0hWWjVmTGU5MlhyMTdycUVFUkFqZkMrSW82VWFWKzhENnoxVHJiTTR1dVBOL1AzTTZjbG9WZTdWLy9nLy94MnkrK1FIM3pRdFRGKy9WRjRHWVlYL1A0M2NsTmRhM1c2UjgxTDZjbXgxdVpRMzNOejZiOXQzNVViYnNjKzJsajdkVWpjRU9NcjNtZ0JuK29lQzUzL2xxYTJXQm5xdkI2cE5yY20yWkY2clIvT3VFejN0MGkwbGgvMVFqY0VPTnJIS1lWNm1EbjdKMU13T0Q2cmV4R21TODlLRWFnL1VNWktSbE9paHRGaWl0QTRNWVlYOVBZak40bUhBZU01eGJaTGltK0ZzblZ6SlVlaHlqek45T0prWThnSVEwaXpaVWdjR09NcjJGMDJ0M3ZJQngzR0Y4M0xiT0FPWVUwdkl4a2tybmRjWWlzbGRUdFRrSklJODJWSVhDRGpLOVpqTzdRQUxOMXlnNDUrOEgxMjNjL3o3enU2MEVBM0ViaWd5RFNTSFJWQ053ZzQyc1dvdEVqeW0vejUwVnV6R1lpZVYzdUc1blh2Uldtenk4RDliMHcwa2gxUlFqY0lPTnJGcUh1Vit6OGJyTnRlOFVWbGc0enR3dWN3VDdIbUtOdlY5aUZLSm9pY0pPTWorcGRONzNoV3IrMTJmWGJBVnpNdkM1d2U3WGRZWUhUWWwwUVkvdHFDTndvNDZ2V1JYdXJSZWRiS0VPNnQybHZmTm1sL0syd2k4Qk5ranZzK20zRVhqWmsxMXJlalRLK0pwRWNNWmNKbjE2L2hWMXJQNXZzdGdNUjZNZWZIUVFpZFRWa044djRHc1NvNDV6UkZ1UjJab1BpYXJKYXlyd3VkSHYxRG9zL082aUorRnliejh2NDFyN0hwZmJtZDdwcW1pNTM2OUJxdGNYNVhGN29xdG9CdkR4ZDgycG9KZUt0c0YydDFKM1pxZm82NlgrWXVKbFdydm5IaDU2bWI1NTVLcTlWbGMrZWRFVnYveGs5YitUbVpuejVONnFsNUdSYkp1ZWI4T2pRV21ITzA2ODFwbll0TGszWElpUk9zOG1PSHV6N21peFcvTm5CcXVXRmNKK2NzRHIyMEVPMzZBdzZQSTJ1cE1wblQ3cENXMHpQRzdsNUdkOGR6M0wrdGJkY0t5cER1WnBabnc2dFczUUxjLzM5VCswcFlXMm0zcjI2TEYyVmRFY3FQZnRtNG1WUkI1RXEzdFJlQVZEbFJhbmhQUFp2Mjk1NHQ1Mjh0MGlyNjFIdnRTZGR4YkZ6MHlDbG01Zng3YWpwUXRjSGNwdmQ1M05sOHlqdzZkRGFJb3UzOXM1Ym5VY3pwVUpIVFJTWHBhc1M3a3Axc3NrdU5CenJQM0F4OHBVdnNZbXZ1bUxkcGp1dVFJNXZQcnFjVWJpaTlyS1oxNTRrVlpvNDkyL0l6Y240YnVXRzJwOUpuam9RbXZVdUJXYS9EcWZrNE9DMWQyRHF1eXUwYTdVR1pLUnFSTmZORC8vSEYxOTU5a2hKcUpBcTlWWllxN1ZRYWRMcThKZFJLK2puYVdMeHVyVi9lZkVuUll0bFZuTVViZ0plb1l6N25yY25ONjNGNjZnRFZEYStEcnYvOUROUFBQSEVjOC9lWi9uQWZHZ3U1bitEUFdJWHgxek5OV3JpYnRVTGErcm9zRTlHOVoyRDFpcDltNFBXTmFKcnRpaXI1M1g4OHluYWEyd2VoRmJ5UHp0WTZtYlRKZi8vNHBsUG5CZ003dkQzTjRmcy9uUDRiTzkzQ1VvZlNndWY2N28wc0gzTExCdks4bDYzMFdVSiszWWhmVlR6VEw4SmVOK3ZZY09lL3FhZkU5cUpPN2ZwTyt3Q0RmOUpzSHNWenkxM3NmREpaOFd5SmU5MW1nTlFBeXRqZk5ySFBITFBJZmRTMVJmWWQ3YlcxSzVoUDI4U29tOGw3clYwMkZFeHdBYm92OFRJT0RHaUx3ODNvV3NUWmdFemNIb2RCaUwwUm81dXJCc1c1QjZkNlVSOVBuNFN3bU5KMFJlbHBxOXlDamlhejEwT3I5dE1MczVhSXhrUDNhNTV1dGdBdk8yYzZ1d3Z5SjZuQ1dIVFc0cFN2WGJIVjkxTUxHQnpYcWM3UUdYaisvc3YvOFZNL0hzKy9mRy9xK3NIbjBFZ0lScldyYkczNFZHZHlvSFRmVFJ2Y3ZMbTYraVFxRjJtUmRqTlhDQTdLSzF6YWdWTjZQcDdMM1VBckNOdlp3b3IrVnRoNmxFWHRqQUlObDc4VkRxaXYvMFNYaS8vQ1ZBSmpKOWM2OEpvUHY5eU52UmZmUE5QcU9yZnk4cmUrb1FxMGxJTG1UMDg4OEdVL1VzdkpaQ2ZwQlM1dVc3RTRJZjc2MnF1U0VMUElUV0JNdE1Fdko5LytTOTFzUU1mU0xWL0JkUDZDWmV3YVVBeEpXUlAvYVFDYjVOL1BlT2Jqak9sVEs4ekhLQ084ZUhKN1R1N3N1OHEwZTRheTROOXRnMjF0K1E1MkdaanJ6cFcxb0dwQ1hvS3lwMnJpYmdGT3kxM1ZXZWEwYlU5ck8xMW13QTNYak9sVy9uVUFEenRoRGY3VW9lbG82SGs4cXFjZlZvd0U4RjFMS3ZTQk5CZi9JaGVSSEk5YlBHWHBUMWdSTXhIQ05QclZySTFpZHEwT3Zmc2VCTUo3bVFEOExaZ2xjR1lPSm5aL0YrUWdhRkJYdFNtMDJEZkdQM3c0emJmT2hQa3B0Y1pEbERIK0RDazJCWnk2RjNibW9DS2xleEpieWpMM2xjMlR4dVdUMWZWb1UwNm5oeTNXbjI2emJZbGh3ZFVxQmxkeDdXOXJqVUZ2T0VpSTBKNXZQWVpVL1BLR2d6YWRDT2pROVpYR0RPWjY0Q3BNVGZxNHZ2Z2t6K21pbnJBWUMvTG1sNjNueG4zVkRyNWlsZ1BxZVlsVStQNjhJS1pTbzFCK3IrSEFGeU1UNURWYkxvUGxFZTZodkJqTERJM0dsNW5PRUF0NDhPUTUxaVhuZVdteG5nOHphYTJaU1ozNUJmb3lzbkdJclNzcWc3TDZxMzhObXJWcGVQSGxuYXEyNHl1RUg4Wnp5bTBpNUtPTDV6SUFsUldCU2VHakE0dmIycVd0VUdyY0tFakh4ZG5QOUJHZjFObXdzaGhEQndQTVJtMEcxNEhCcnFMalh0cWNPdlc2aFR3YWdEZUZ1STdROFhTQ3p0QWhpVE5wc2RBZVkvVDhkdXFGallZWG1jNFFDM2pROW02NkN4SFQ1bXhCRDRadnBmV3FEZmhONW9LTWF2cXNLdzJYamUvTzFYeE9GVXgvVzlCckcvU1hETzZ3dkJRMSt2RVcyRVRwV25wRkpqU1BkVUlRNlZEbVIyVGRLdTFBM1dwYzhqNlRlbEdzb2drSUFCV2UzcXQxcXZRZkp0WEcxNTN5cWZiTFdVRVUwTVU0UnVXYkFCZTlGdzZ6b3pVc0lFdkVENG1pdUM2eGppWk9kZkEwNzNPZElCYXhnZHFrWkJFS1dXK2V2dXFpT2E2U3JQRTJsTHhDRTFWMVdGZEQ1OWdtQ01TRnpXdmF6V2lLOFQ5ZGIwT0pvZjBFbXNQb25Gb0V0ZUdWSTBPdFo2aHRnY0d5S3JIbGZLLzVRMVFJRDZqVHBvUTQ5QzlEZ2FQQnlrL3NvTzFXQzl1eGdCUTYxY29IaHJkdVI1VDQwcE45a2kzYVJ5dHFCY0NtNDQyVyt0ZVp6cEFMZU1iTUxyZHJqclFNNTdXamhnRUV4VytqK3l4cVdJU21LcXF3NXJ1ZFdNdGU0dUdXcml4Y0J5b2pZZXNDYlBBaFFkYytlTlJqMXk5Q2o4RmNVYUs5b21oTGV1R3RBV2tEd2twdkR5Z0daWldCWmxiNGltbkZUZ2JQQzlJZEsrRHFrbGFzeWhHWTl6ay9vb2dyblp2QXQ0cFV4c1BvQVdpZlNTME1Xd2FxdWd3alRzeEI0SVU3N3JYbVE1UXkvZ1NQYWFRVW5lME1STVFGY3AzMUdOY3BJR09iRmsrVVZVSFk3aVphaVpqekhXTjZOcUVXYlE2OExEaDJpdVBFMitoTDEyeW5VckJiRW1mNFpGVWM0VVYzYkJFTTNFZmEyb05JVnFiaVNyZDYwWmloQU5JQkVVcm9iR2RMQTFQTkFFdjZQeDFJaEVuTkRuc0dEWU5wUHBRdksrUFNKclg1UnlnanZIaGVsdHFSYlExeGt5TThHZFpkVWNGd3l0a0s0MjBMWnVzck1PNlBtTjB0RUZnUWU5WEk3bzJZUmJwWWdsUU41WVVKVUF6bGk1cHpEcmg3WTNoSFArQWx6YXJqc3d0VFYydTl2MGQzQUZWV21wZUJ3RW10MjJBWkZmdzJOZDhWcFNHMzV1QXQ4czBLOENYTU1SSzFiVHBVNmpiSnRxdGlZbUZsMmxlbDNPQU9zYUhZOEZkSWxra2x3amVXRGFVRDYralp2QzJ0bkFWVFV2ZksrdEFGclFnRkpZN0IwUzI0WFdONk5xRVdlQytGRjdWajEzT0RVOUM2em5qUGQ5UlBwQ1dnQkhTb0dYWityQVZha1BsWmEzV0ZOcE9aSjNtZFRDSGJtYzFBSW1RM1JwckJpOWJCaWNhZ0JmWHZGeXpWQ3lDL1RXdWdHblRNSHBwa1VIUDJLYlF2QzduQUhXTUR3OFZxYTBLaE1acTlZWkY0QmppZVNSa2dodnFNN1JvWFBKZVdZZTJ0aEVFUS9PTVNOYlA2M0RjT0NhMTFaSU5tQVVJSGdEbWNCMVYweUgxQm5WY0IweEd3R3d2WTBZUGtkS1N2cXJEL0t2MDlDcHJvdjFQTFJZSFEyR3dRS1I1SFlqY3pSckN2dU9lWUhGSGoyWkZjZkM5QVhoeHpTdjFBY0hZQ1FHV1lkTXRuTXRGSFpDMnpWL1JVSy9MTzBBZDR3UFF5SGltOE5uWGZSR0doVzFlbVpEZGw5T0NvVlB4ODZXcTY2Qk5HQXR5T2s2RmJlbmpCcnpLZHRlblJGQmRBMllCY29BTFhzU2lnNFJMb3FFYUF0T3lmV0MybDlXdWtJZVRscHhEM1lPc0R2OVBjbjkxVE5WQmFwM2FRayt4UlNMTjY3b1NhM2g0QjRMSHVqWUtpdEx3ZXdQdzRrS1dqd2VwWE54TkVaNWwyRFFHUjlTQUZpOW11cXJVNnl3T1FOdkNnWVVXeUJjWTN4Z2s2N0t5WEtMTkc2MnA4azI2M2JvbG9uc2JpK0N5Nmpva1ZQZFRIR25YdmxlSTFkN0RoTUltZEczQUxFQVRmTnA0ellTcUplOWRZeWsrQkY3SEdZOUY4NEdnaC9NVkdGQXNhUmFaRjd0S3dsNTZRbzZVMU90Z1J2a3FiNzNGeUdaMzlUNmwzQnFBRjZOR3JsbDZvOXRKaGszRFFRRVF6eVQxam9qbVJBbjF1bW5lQVdvWTN5azVrUkhTNEU0TzN0UFNybHpCd2RhSFdwQnJML21UNXVXUzFYWFFOcVdHdUtyQWw2Q3ppLzc4Q1V1YTBMVUJzMEJWNEJIaVJlWWdMQTI5ektVTHZKSWpqYWRuVHVnWWNhbWR1UUdNUzc1clFVd0xRRVJQeUxFTjlUcXc3WHRZQnRlWWhzbzdhdDdMYXN2OTN3Qzg1OGFhRjcyUW00UnAwOWx6a0JQMXFoaTVwTTdVNnl3T1VNUDQrdlNoU0hsd2NxRWVGWlRDc3hONTJCUlNjK21HTnN1cTV1VlMxWFhvazdFYmhvTkRlRUZKbXZLVVJrdHBIOGhBWGs1QlNkMkFXU0F2SElEaGVpejVsa3FZU3hjYUtBMXlaZzl5NUg3K2lnaEVYZko2NzZxYXhCaVBxZGROVlZqWlUyc1BOR01KdjJJVW5tb0FYdENNakJ4NDVpWkhOOE9tUWEwdHFMd24xTnZYMm1FcDhUcWJBOVF3dm82S0ZZUjR2Ry9KQ0NJdGhlQmR6Q0d3ckZSekhUendYZHFzV3JxNkRuUStBOFZBbCtHWjBHRkE5KzZnc0FsZEd6Q0xWTDBFSGpkY3gwTFhVbmR6NllKZUtDeEd4VUdDNVJCcUp6d3pLdkx6NmJab0JxRUJPU0hIVXVwMWlaeGNjU3ZuU0RZNmwzdHVzcWhNb2dGNG9idGFvRGlGYnV4bE9oZzJEWVdJcElpVTEwaWd6SFVtWG1kemdPckc1em9xTzlVUHV3RGF1MXdWMlBnaHp5NFJYZUsxVlc0MWRCaVRKMzRieC9UMEplaE1pVVFPOFZ5cEJuUnR3Q3hTWlhyd3VPR3E5bFlZYmo1Um5FRXA4YlJnbjV6V1lQb1VhcmxiTE1zZE1aTkk1SDlnVjZSYVEzcENqcVhFNjJDQWs1dnNmYnF1VzVUdUwvbVVTVFFBYnlLeHlBUjNtSVRFc0dtb3gyTUZNWVgwVkFRblZDWmVaM09BNnNhSGNvVS9DV0Y0Nyt1bGlSd3djQXdVd1NiUURRc2ZKT1ZxVDlmUWdYNm1hUVV0WVVsdEROTEJJUlhjZ0s1bHpHTDlIejN6U1h1SHMvZVVBSGxwdWk0NmEvbVl4dmhBY1E2Y0RqTEsyM21XdUxCNW1OVytXU0xFeGwxMWJkS2dYZ2QrTHlaWGZMK2FDd2NoZDhqcUk1Tlo2di82OE9JSXZrMWtZdlF0ek5Xd2FhVHFRblZHdmRsOVFKcGxTZUoxaWNVQnFoc2ZncXRBVTNJN1dpa2U4Ty95eWkyQ09BYnlEMVdqaXFrYU9xd3d0UkJKVHkzMzd3b2x5SStjZVZFRHVocG04ZGxYa3FmK2lnQ0dTL25TQzkxSG56bUJwVEE4cUF1alR1aVcvUmJBQWIwaWNxUkcyaE5Jai8rRU85MlNKaWJiSXJyWlVOUk9Tc3l0VTJnMmtVd3dRZWE2SHZGSW9OdVRkQkRzeW5TRlJIMTRZUlltNm1TL2NYM0FOZEZ0T2kzc0EvbFptbnBOL2t4WTZhMjh6dW9BMVkwUCttbUFtd25WMXh6dzVHUzRkcTY5Mk5jekJrU2xjbmlxaGc2YjNLQlNZVHNYclZWMUNFeSsvY3hWYVVCWDNTemdsOHFQQUprZm8xMzlBUUFVd3BhVGR1Zng1RFU5WUtCa3VFRUlsMWhVMEtyQzlFQnZoOE83V0hSdjRlR0pmdUZvbjgycHQrVElxVlBZY21pOUtteElLWWpYOWRVbUJMSS9saHpBT3AwRGpTUnlKK3JEaXk5Y1RJaUFNZVJuUEU4VjVVVmd6UHdaZGZTSlBhMVhYbWQxZ09yR3R3Vml1UWIwQmtFZlJRK2lGQkgrdHFaa25NTmRGK1BaVUM2QjZUbzZkRWcwL2hwN0QzdXZsSm4vT3djTjZLcVp4ZXZzcmQ5cHRmKzdOcmpDK3Z4Zm5mekNrSDM1YzQ5UEFDbzFFMHU5c2dSRzFYQlpCbGlEMEpKTlpNaVlWcUtoWmVNMUx1THl4dE9CK2hsU0RrdjRlQThhN1dFamRSR3Y2OHFsSXU1dVUxTlJxcWlHNGFuNjhKcHIzb0VhUEF5YlRyVUNnZG1JZFVmelZhNng4anE3QTFRMnZsTXhFT3JRZ0cvVEFuZ0djZ3lGZmhCYldsVHVTQnVVU3RmUllVbzNLbi80L2w5VmdudHlqQk5sRGVoS3plSU9lNVNPVEwvQzd5aG1NMkhmQWpjTVNJNXhjU3ptSUt6VHJ6NlF3TFd0bDRia2NHNjdTd2hIeXJCQTRrTlNreVduUUw4SHlkdlNOM01rdVFMemhCd0psTmZ4N3FXdDBPZFBWUHRFN055b29oS3ArdkNPZFh2R0tmdU1LMkRZZEZvcXQzLzd0c2xEZVYzUDZnQ1ZqYSt2RnBzVW5TWDlISTU2V2tlZWYyQUQrSzRnYlZjcFhVZUhCWE5FbGhvTXlDeVlGVGFnS3pHTGRrY1kySlRKU2VSVmRqRkRZYWRwVU5mVHZDTlRRdnlQb3l4Y2NsTkNsQmZmMFpJT0ZCbk9tc2NpdTJNNUx4c0R3UU1nbUlwZEJVSHN1WnNuNUVpcXZJNTZHdlJETENxUmFLak92ekJiOHFvUEx3eEJ0SnN3b012cHdyRHBWRFVjd1ZEOURZcW9WRnA1bmQwQktodGZSMThqQ0lIR1cyVmRNcnFDbmtlQ0xGMnRxa3pGVkIwZG5GL0lhU3RYRUdxQnNZaGsxVHN4aXkvSVdSN2NRSXluQ1ErNElkQUVrSlkvNHBhRDZ5RzhkdDBramhxMCtZbXE2elAyWjJWTyszQU1MOFZES1lnNzErbGprdzBjaVk0K1phUlV5dXNnM3BLN3IxdGs4UUZrQTh0azY1QmhLYTRQTDdpSEhBSnhlbWNYRXlISHNPbXNlQWpnd0NNNGxRc29RWTEzNVhWMkI2aHNmQ0QwSVJYRTAxdmF0anNPcHdlOEJxT0xNOVVDWGk2ZHFWeTFWQzBkWEg4YWVpVS96MWgxYlgvNERkZGw2Umd4aTBSTkszM3hwRUhDdlJRRFFJazhmQ3NzSStnMlhBK3NsYjVDZmVueXVuWjhTcy9PQkErY0d4K0RDVWxIRVJYdU81d09xZCtRQ3pMbGRhZGtRdW1SK0JZbzl6MUJ0V0RrdnRlSE42SDJ2QTY1UXlsTnQybGVqRS9oRUtieHU1S01KS1RYdVJ5Z292RWhPNXZBY3kzMGdTR0RmZk9ucytzVlNPOHF6ZUNSVGxTdVVxcWVEdHJQTUluOEJhcGxWbTdWbFc4bVFxOXlseVg2VTJZQk04aE1pRnNVdXlKaitaUzdXdHdsQ09rZHB5eTRySU1zcGN1bHgyU21hZjhtUkVnVFNRSVQ2SjdNeUFRTTFDei9NeFpaYlVrTVlZNlltZVhLNi9xZ0FUZUhUM2UwelRWNFU2Vm90REhaMG54dGVMVTE3MmNUeHI1SHNkZHRtcGRucDVtTzN6OUpyM001UUVYalEzWUhTakdaT3RXMkpnRU03WkprNmI3QkdjbFdTZGJUWVluT3ZFUjhINFozNDRJSktLOHJqTnV1Szdjd3BKL1RtWkx6WUZpVDMwMWxUYVdFSVhGS1F3MlJUVEs1ZVpVRWdlTU93L1BqUDBpdkQvL3ZEaHlZVHhRZERHQVdkZ01RZEh3cjcwYXFuWkhDSndJeHFYRXByd09wOUhwSUNIdWE0WkNLb0tUeXVvcnc0cnoreVJTYi8vcy9Qd2JwN3lOaWRadm1GVGoyZmFYVnNmLytTWHFkeXdFcUdoK3lteEROUkhLcURWbGJRRVV1R3FyQTZIb2dHbFc4MTlPaGJYK3RhdE1TdWxsMXZkTWxQZE9UWkp3VVhRTmRqOUkwREtweW1kNXFpY3dPbUhkRzJyZk9Pb0pOZWovUHBMbTNPVFZxbFJsb1d2NjVtYXJCYmZ3SnlmSmtEeHBzRDB2TVFWTm9rT2VqdkE2cTZYV1hpRHpYTmpOSVJWQ3lOcnc4Z09EYVBkTGVEZEp0bXV1REM2YTNyY2NHUUNDOWJvdDJsNFlhMVl3UDJaMVlBT2xyWTEyUDdMV2RrcGdlR3dvenREQUpMS3FwdzlRYW8xbC9TRlpmVjJrV01CMDhWUDBiOG5neWtkYTZYeXdMZDYzaG9qdUFpcU1ubGFUTjB2K2Urc0RQYVlTZzFhNVdrR1p3SWZpT0dBN3kxYmtTbkRBc0crblM2OUJTOTNncnV1TEJvaTFtZlJ5Y3V1aFdHMTdzS3I4dTNtUDhzU1BkcG9VcUNaQVB5UUFxeXZFdXZhN25jb0JxeGdjK1JHY3VLWEtnTFlxbkpPRG9xeGNoVW1vUlhNbW1wUk0xZGJBZlEvVnRRTmJYVlpyRldPTUZQbmFHL1diUzZnR3l1MFZJRElFY3JzTWlPcjBlbHk3RTRiVktHT3BuV2tHYXdaOVRsNW1DZWtDK2wyY2p2UTZIQytIY0dJek9DTzJXM1o0SWhTOVpHOTR4cU9NU29OdTBvSUpINXd6WHBOZE5YUTVRemZqNmpzY3haT1FrdkRVa3p6a3h0dDBDckV0MDBIR3ZxOE13dndTQmJmSTlpN1Q2dWtxem1HcmUwdU9jbVRSSHFDLzB1bXB2aGVGTXRHM3BIQmJCRnM5SnZncjl0TVN4Z2UyRUhKbEtyOE9qQ0NFRkpoZHRzbTdJNjZZVjRSMUJ2Q2hVTSsrNlRZdmFNWFRHTlQxTHJ4czZIYUNTOFhVY085eTZob2t5SVh5Q2UwSmp2QnRPU0tzQzAzVjFXTExzRS9Ub1VhblVvNzZ1MHV0MnRIMkxNWDlmQjRDYVpOSmdDRDJTY2gwSmpOVGdLdmxXR0M1ZDlod2M3VjdYNmpnaUdqdVgxMERBdHFWS2VoMTRtZ3lReGlUMndqWmJ1aE5hMlBpS2FzTTdNTlNod25TYkZqVWcwamsrU3E5TEZJM2hBSldNRDBUU1NVMm9Bai9mb01WQWRjQ3JNTHFZU1RKSWRDMHZJL3cvK3duWWY3V013OENodGc3RDNBN1VzajFzcytsSysxS2NsbVlCU3A4cDhpMituUUsrZUp5VjloVmtpc3hNZ1d2aWRkY3M5K1p4NmJMcm9JQnpOaHZHUXhJZ09WcVM0ZzV4cXRheXFwQmVCNzJWZzlyVVdIQXNXTjVWMnJTYnd4cy9xSGp6VkcxNEUwOVBkWnNXc25IaWRzRXB2UTVvRG5nRDB3RXFHRi8rcU95ekdmTU9YVHJnYXhRVExoU1VsT05jV21TeFpMUUw2L1ZWemtTNzFkZGhKVGZaZmNoeTFBWkNMYnBxcWhSbmhGbWcwc2VLWEx3Y081TFQwTUQ5TEZVelBJeUd5d3FMb2pKU1kyaGhGTWtzcUNmVEpORVZoL2VrekpuVVQ4aDdSNUpRZXQwNVVYbG9EQm8ycjB0QVkrczFrYng1b2k2OHZqVXZ6UGdQVFhtUWgwZm5mS2RSZUozUEFTb1lINjZGaFJObkd1M3NwbmROUXpTeEU2NHdLS2x2YnlYNXZteFpJWVpDcXk4MG9NUG9pR3NuYms5T1JFcTdXM1RWNm9zendpeHd4SnNvY2hGelFjKzNzOUlrSk5MaWY5N0h0dkdqZUp1cGtXZnBZdmM2TkJvVElaT3J5ZysxRS9MaGdheVJYbmRLQXFTdU51ZkR4NklzZmcvaTdkZWU1TTBUZGVIMXJYa2RYbmZ1WHRiSlBVeXZBNVEzUHVnbE5SNDg5TTc2cjNrZDlFVU9CejJDZUVwcW1UOXVKM2FRTC82VWlUTG1HOUNoTGNZRXdkL004M0tMcnFKRjRGMllCUTRWRTlVR2JDM2RVNERkd29kcEtSaDZ5QXdHOWd2WGtXSVVrQm80Umk5c0N1cFpPT0FRY1dZcHR4Wmh6OGoyRkltK3BOZU4xTlNKUzFNTmJOdGM5MCtBeUhZOU5UTTFxQXV2YjgzcjhMcXBPWTBRbmNSYzUzV0E4c2EzQldCb29LMitrd25WWW1CNGFuSmpDSjc1SWRFTG83WUhXcjUwcGdFZFFtWFcxaFhOK2dpbDRlUGRWV0l4cGs1ekNaL1BvVDZsVXlUV0ZKcTRFYkZiNldoaG9ua0ZyY0dQRCtxUE02dkZwY3RNSjNUbnBrQThrZFZyY3JnbGU1aEFzczBwb0orUEpURW1Ga0xtZUswRnpkU0ZGNThEZVN5VU5mNThuKzVWaUxxaHNUQVY1WGdYWHVkMUFOckFsMWJHZDJycys3YTIrQWl0N2ZmQUNDNVh6MTN6dVNwbVBwR2V1Z1owOEhEWHFtcnJLcjNPV0lOTHI5Ti82YU1KdDJZNllDYlBXMnRjaGQ2bEM2aDFrbS9vVzdxWTFCaE1rU1hFRXZFcE9kZnRxMlVKc05aTnVSbXZxd3J2R0xRM2V5VHptazNMVWpEb2V6SmpKSVRYZVIzQWFPUE1LdVBybTBQVjlGN1dTdE1RUm1UeElPQ2hrT2VBdE1acU9tdGU1djhHZEFnVlYxdFg2WFU0MTAyVVdHblhFSXVnRThIdHZhcldrenJYRmxFZVFsa0ZyT1ZNSXd0Rnd1NTFJSVNITUlMT2ZlOEIrejFWUFNaeHN2UzZ2Z3BZVDgzUXA1bnp1cXJ3amtoVXBqckJVNXBOaTFydm1sZDRuZGNCQktlaXV6SytqbmlCVURSSkRyS1VkbzRQUWdYNDhGaS9MbWl6dThjR2RFSlhyZ0VkWEt6Tjh0cTZTcS9EMXoyT0Zmc3RFVE1zdk1QWWo3ZCtiVWNGQjRySWxvS1FVRUJycTdhVW9VSHVXY3JUSXFpYzVldW1hdFRNVitvbDVnbjUvajFWVDcxdXdvdUhwc0F0dFJoUkxZTlRJc0tzQ3UvQXMrYUZuLzRacG90cWVkZTh4T3ZFVThvN1FHam5sUEhCRTlRQ2hHVVJGZmVwTVFBR1F0K3h1VjZCZ0Nka0FlTlJyYjRPSHVaYWxWM1hTcit2dzRkMXJKaUQxMlVyMy8wRC9yV2ltYXIwcGZwcTJ2Q1JrVHJ2MGdYR3h3bWg1VW13UmZIODhwVjZpWGxDM2oxVTlkTHI5cVdyQWFMR0xEbzJDMVQ3Z0pUd3VxcndKcDQxYjB1emFhRU1EbUl6a1RIdnd1dDhEbUMyY2VXVjhlRU8xQU5LdGlUZTdoa3hzcDBOUWg5eUtyQ1NHVzBBcndrWlJ3OWFiVUNtQVIwQ3BLUWtWbDJyL2I0T3RUNVRjc0hyc3NDN2U5TDYzUmZZMDU4NVVYVytGSVNMY3NYc295TjFZNUJNc25vUytCM3JKWmhMR0x1WEw3V1dkUFROblRYcXhOVHJlR1B3Y3NPZm0vbk5RVVY0d2JLbHBlYTdwOW0wcUlaQmpHd1lpVkorSjE3bmRBQ2ppVE9yakEvY2lSMVN1bE54b3RaallpVUgxZkFzaGRBdXR5N1pDQlo2eFBwa2NYaWlBUjFDaFZsMVBRVU1ISmZjdUZVQ3hHQ01ueTg5VU1YblBGQmNkajlCUlV4U3ZmS1J3a2hNcTRTTlRJSzE1cDhHMnVLUkpQRW05Qk55UElrZzVOTHJRQVZlRE92WlEwSUJTZXVQMkhRU1Q2NG12TjQxYjB1emFhSEVPRGRiaXhxNEM2L3pPUUFoOXlhVjhTSEl4NVEyRWZIbW1JN0I4Q3dmWmxUZ0l2Y29mZXFSRTcya1pLNEJIVUlsQW5oNVhTdit2bTZnd25RUUQzWjREN1ZZRWJFQ1pvb3ZXRVhwTC9vVU44Ry9PQ21HeGp3MU9CZ1pDM2c5Mm1MZUYvT05vV1JvYk81TWFmd292YTRudlc0L04xRTA5RnZ5YXZCNjE3d3R6YVpGOStISmtmbEZsUEs3OERxZkF4aE5uRmxsZkZ2d1BFNEkzWXJjSGRPK01RSFBrbnNkakcwVFFnOUo4TU9aWGxJeTE0QU9vUkpyNjBwK1MzNnFqVDk5UHB1c2lra2dUQ1ZZUlpYNEduUEdNL0V0WFdCSCtUQW4ycnQwMGFnaFlLUW41UERWQjdMT1VMODVHRXV2NjlMbGY4cHEzd3c1TlFGRkdUblhWWVBYdSthRkY3T3pWWUNteENBWEk1TnE0WFUrQnlEazNxUXl2cDdZZXVQMHAzTG1XOVFHNGE3d3V2MmM0dkJJdmNJS0t4dlFvVkFHSjZpdEsvRTZzQThSRndEM0RoOTc3cFFiZ2tTejBBNEFIWWFMZkFpMHRVb3NyMUo3bHk0YWt5a3duNUNTTzVvb09kZkIySnNSZ1NVZEVuSk1OdlNOc0dyd2prRi9ReCtTMVcyYVZ5VGE2RW1vTVNtOER0WVRIUE84QXhoTm5GbGxmUHRpRXlDamhkY0NSYU1sTFhRUXAvcnd5TTJ4MmZhUlFjRWs2TjZBRGtGeWdLaTJyc1RySUV4WGdSNnNsTE5oZERWMEFaV3FETHZRWWtNNnRBdnBuOW5lZGxQdm1Dc0FJQVZidEt4UTEvLzV2elhaUUovMGNHc2dZeDhrbFY0SGk0SXNRaHJuZjZXMG8yL1BtU0lLOG5LdXF3YnZ5TnBUSVZPMzZhd1VCN0Z0UVpDN1M2L3pPRUN1a2FOQUdkK09mbHozSnBOaFBJeGlHYkFwRHhFMmdKbE1ES1lMdWRuUElDaktOcUJEa1FoUlgxdFg0blh3ZnBIYU9ZSElMSnY0VnVqV3J4RHJ2TU9BYythc2RGUmdFTGpucUlQaWZUb0Rjekt3UlRWQXlPRXBiVE1BQUE4RVNVUkJWS2I5L0JLd0I3d1BKRUc2ZXFENlNhK1R3ZEl3UDJwMGM3TWZZVmlZbEY1WERWN29rNlduUXFwdTAxa3Bybm4zQkVIdUxyM080d0M1Um80Q1pYd2drb1JKeXlSS2gvWGpybW91L2haZ0w5K3BjU2s3VXl4bHFnRWRKSytDUkcxZHFkZkJpWU0weVhPeEtRV1QzbzhYS0tHcTRZbVhQVFpJMyttblQwWnh5MUk5YlYyV2xRMzB4VnBXaVBNYVhiUkJxWGxDam5zckp4bDErci8wT3VobGFoeGdKSHVrSHBNd2R4d2JSV1d5eXVzcXdadlllaXJsNnphZEZlT2FseGk2cE0wUzB1czhEbUEwY1dhbDhTSHlEeVJadTA5RFhHSlRhR3ZwUGc5RW9FZVNuQ2Q2dFZiUDJkL3RxNnVEcVpNclgxZFg0QXRMbXJzWmUzaUdYeGVDT3RKOU9vdzkvZHd6VHp6eHdZLy92S2gwM251KzRNYlZhc3g4U3hmckgzdnAybGFDRUxab1MzZVFaNTZRdjI3RWE5THJZQmw3aHZxOXFtSWpvUzZnTWhQcEN2ZDY4QmFzZVdHcktWV2I2Z1VDNWFxS2xtZHA2WFVlQjhpM3NwZEk0MFBrRHlYTjM0SGNnY3p0VUFkYnl4WUdTNWIxd2RTeWtKQk1BaEpONkJBZ0ppV3BxeXN3MlZMajFFaStYUTlSM3hIWG9RY2c4dXZ0WTE3bXVGVTVOc0FRVW9xMThWMnlPb0lZS1VnTDNPNHpIS1NqKytGdkFrRTYySXBXeXV0RzJWcG9KNzhrMmlCeHQyaFg0bDRQWGdnaHlTeVNGNnZaZEZiZDAvdHN0SkZlNTNFQW80a3pLNHl2RFU5UWhnaGYyb0VNbVd6N21qZDEwZ0ZoSUkxTDhSNWF5bFJ0WWFvUkhRcWxjSUthdWlJWGdFekVaZXRkOXIwWjQ2R2M2dkREK3ZLNlVHTVlWMEM3VlRrMlNEZFRmTjlaU2Y5S3RDYW05UVZRNklGZUJEazhKcFVQUDYzRmt1Y0YzZVovU3UyQnJEL0liZ3JFUGcrQmNEWHY0ZkM1SkxrMUlGaVZ1ZGVEZHdROU1IZjdxSFRkcHJGbU0vRU9ZdExyWUhaSGNwc0RZSG5JbFJyZloxL0ViMlV6OW0wdmZmU2pIMzN4RlpBT0Z6bmpQV1V5ZmdLZVBYeEFxOHE0bEpodWZ0WldsUVdwcG5Rb0VDT3I2K2lLVEg3L3BmY2pTdC8yMHI5SVdZSTU3MkhpdjlDMUROaU52TEkvdEpYU1d2NERzOTYxRkx1TDJwOS8rVk1wNzdjLy9mRi82Q0NEUmNPTVZHMjgrUElMYVpQditzbVBuSkR5N0sxZkV1aEEzUUFJbjNvaXZaN3I4ajdjcFczVVhMZWNydThISkRRU2RBdjY5Q2lLZys2MTRBVmJBa0RoK3FEWlV5VmJ0K25XNTEvNlZJSXRIbjNRQmFmeU9yY0RLUGIrVkdwOFE1Um5YbVFEU1Aram4rc0E1bnB5Y1p4akRIRzgvalJ6Rko2Q29Ta2Y4K1YxOEVqUXFtcnBpcHhPaGI1OFFQb054ajd4ZzEvOEljYitqWlR6UzhKZVUxTHltMnhKSVJLd2p2K3FTSWZkY2VVdkxpMzBvODNwQ0VBMGhuYkhsQ3o5RTgzZEkxb2tXTlA3SGlWUVhnZEluTFZlWjk5T2E3TjBqMjdQNWF1OUpiWGdIUkMxenh4aVRKdFdUVVQ4WWpSVVh1ZDBBS09GTTVzWjN6OVRJbFhxdmFxUkVTcTh6cDVtTEJ2aUZRMmtWc3dsdVZaYmtHbElod0lwc3JxV3Jzamw5T0wrYzA4ODhkejlyZ2dEd09IdytuZFN4Q3E3K0JITS9PcXZwMS9aSjdHREpCR0pmY3ZhWHRUWjd5c001TU5PelhQUDNsZWhvRW1xUjlFOWR2RTBxZ3d0MUorT3pwcXNkTDU3VEtjeS9nMlhyRWY4ZjcwTjhUb1lnUlAyMkRMZTdsdVdrS2FLcm53dGVQZlpmZXpway9CMGRLMkpOTjJtd1E4UVRtemhnbE41SFl3eGRnY2c3TDNKTU9OYk41YkZ2NVY4MSs5WTJDN1ZpQ2dzN1BTaVFCMzBSdTdjSEhUOTNWZTZUMzlnSWtXMkV6THQ0VitVT1pCVlpnS09EYktEZGJPaVp2NlUzUXZtc0VXOXJyZ1Y4YnJXeGd1UC9yckY2ZUNZN2F5WVVUQkZkWGl0SWt4N3NoTFJRdUoxTFljRFVISmZPdEQ0dXJrRGNSdlRjWTJJd3NaUEx3dlRRVy9qenMxWFY1UjdTMXY1UWtUNHJsT2JIc3R2QURxSlMxUXNsSWhieDlzbEdOUGRGR2N6Mkx1MythS1R2bHhGQ1hqdGpNdmFFL1U2TzhmZzBrRGo2d2R0VHU2encyREI1UW5EZEFqbE8xOWRVWXQ5ZmJOdzRBNEVJSjd6aForaFhjclQzUzZ4aWRnN3pMZjNsTkM1emtHMk1wOEpuRXNMaDllaFhsbDdhdERyQW8xdkxGNzRkUFFnSzA1SzdzTjVtZVVxdzNUSU5YTVV6RmRYRUFvai9TNlZiZjJUdkJuQm9uK1BtM0lwbHdZZGdodU05b0pKa1REQTZ4WXRyOGFVa3VFakxnR3ZnMDFaZTJyUTZ3S043NDQ4bUhKMEFZczM2MnltZVBqeXFpQWRpdGxrRkhQV0ZZU3NHV3RoMkZ0eEtiZGpPS2lMcm56NTBOeXNkTE1ZVE54MWxwb0FyenV2c1psaWthZ1hsWUJYYnloelplMnBPYThMTmI0Z3V0VVNxd2paOS9CRWtBNmg3T2FzSzZoeDIzaDNCNzcrNFZBT2xueU96V3BIZy9EaUVvYmZEZWVLbEFGZU53amFEQ2duVmxLSHd5dWJHSW15OXRTYzF3VWIzMEFQbDR3T1pObnhmTFlFcEt3UUhTUnhRV0xldXVMZnNkSmZ6SUI5U29kT2NHeXc1NmlxVzd3YUhPUXRsL3dkZTdIWHRZMWhwMjVmOVBiaDhPcnRTSzZrUFRYbmRjSEdGMExZRC9CTTB1blN5UkFkUXBuT1c5Zjg0ZVdLYThjRTNpQ1p5N0VCUWhGdSthdk9vM1k3cE1WZWR6dlk0KzBTL0tYbWtaY1RYamVia3ZiVW5OY0ZHMThBaEcxamNIZDN0MkpOZ0E2aG5PZXVhL3I3aVJsVjU1Ykx0K1oxYkpBS0QzN0FyejZreWhhbmk3MXVITFR2WFN6SlRtRzg3UWJuTktXSHJwTDIxSmpYbFRDK1JJK1hMRkRjOWh4SVdjZ3JGQlhyRU1wMC9ycmloeHlPcURyR2UzK3lDbzhONW5lc3RhZ3JJYVhtRW9PRFhKRzNvTmpyK3ZNOHJRdUcxOWVKY3ZiVW1OZVZNTDdUd3FYeGVhTnZJdGpRS3RiQjFzcFdObjlkOFNWeEdyVEJUM2tPYlpyZ1g1dDZuN1VpWDlqK1NMNnNvR1E5Y0lkcjAvZmJCWnVNUXEvYjFMcHZZMUd2TEJCZW41Qnk5dFNZMTVVd3Z0WENsNHM2SmRmalBqenNkY1U2Mk52bFMrZXZhL3Fad2owbCtVT3V2WVVTeHdhM0MrTU5KVStrQnM3ekNrR1IzbS9SRVVLcmNXUUt2ZTdXUE04TlFDblluZHBUdWpuaFZTVDVWRGw3YXN6cnloaGZVaEEzYjNoL3paVHZjcFdTSWgxQ2VWNkdycTNXbEwwalEwZjRqYVVXYjBwTnl4d2JqRXYrTGdHRkxEcW1XS2xBbGhoc0d3VkYyVUt2bTVhZFBZc2ttdlZCOEpxTjlId3BlMnJLNjBvWjMzbkJEdVc0TUFUVmUxd2xWNlJES00vTDBCV090T0JiRHJOTUpYajUyWEVrTjlXR2JIOEgrZy84OWJiYXphQ2R4STNTTGxMa2RlM0EwTmFtYzFoWkVMeCtWcVhzcVNtdksyVjhhNjVmUVBDTzdaRGZ3dm43V3IyMlNJZFF6cGVoSytpeTFtR1AvdW1zMWZxMUgyYnNUOHRwVDFNU3R1S0N3OFpOR2xKcFhIeVpVY2hlemFudngzOVc3a1ZldDFSSldhc29WMkVBdks2bXZMeVVQVFhsZGVXTWI5KzdibHNOaTJRS1lDaXE5dXRRMUZyVVg0NnVJRzBaZnpSNEFmL1laNFJzNDM0dVAzaGtWRml5aTVVMkJWZEMxbGMvTmJQSTh4WVZlZDJnWUVIaVpSNVlXUXh2RWFNeTl0U1ExNVUwdnR1T2xVbldzMzNMdDAyTCtseSszcTlES0wvTDBUWFY1b3MvK216MzRwbWZtRGhVSzNWc01LZ0djVDk0TW5Vb2FTMHU4RHIxdVg1cjY2WUtDK0F0RkZQR25ocnl1ckxHMS9kOHNISE42NUtGdlE4bThPa1F5dVN5ZEEzUUJ6NzVHSHBzQUwvVWR5d05DK1RjOXZ5Y3RxQ3BwN3JBNjBaemNYV1BQaFdyU3RoVE0xNVgydmhXUEFkeXZVc0lLQkJZbnc2aHdGK1dyZ0g2REZuQkhoWGhNUTM2dFJWcElKTDdaVThGUkVQZnZlMTlKMkw1VXRZYlB2MEM2MHJZMDdoU2dHL3FVZDc0UnM0MWQzdithMmV1dmxzSHMzK3UvT1hwNnRKQWxzT24rNExuTHpoN09KUU5TeVhXd2oyN0JGL3ZHREMraEsyMUVycDZTTVB0YWN2MTlycUhlNjZxZ3ZGdGZqTEhoUmUwMVRkNlhDUU5sYnQxQ0JWd2Vib1dhalQxZlV6RmFGMW1XalNhL3Y3TUtHZ2krelBISGk2L012TlVYcXVxY0h0YSs5Y05LSDZOaksrQjN0eElGbVdPRGI1ZiswRHBqZXh1VkRvaWNBMFFLSEZzZ0orUnZqRlIyeldBTnFvUUViQWpBSi91Q3puQnhzWnJDWGpkdTNZMnNUUWlFQkVJUmlEODJDQjFPcllkekRrU1JnUWlBbllFWUg5a1lxOHhTbit4Q3pNZFk4ZEdjY3hHQkNJQ0pSR0FwVnJRUVZyN3QxS2ZjMzlpcktUY1NCNFIrT09Md0RUbzJHRHpwNVBNNmRnbHZZZnd4L2VCeEo1LzR5TVFjbXp3Qy8vdFk5emw0T1o4UmVFYkg2dll3NGhBTXdpOHlkaTMvQTNYOWNiUC9wKy85K0lyMlhKTytGMkZIOWMxbzJua0VoSDRCa0VBamcxS1hudmZJRDJQM1lnSVhCVUNjR3hROHJML0xQYXE5STl5SXdJM0Q0RmhTWjhMLzhuNXpjTWlhaHdSdUJRRThBMnZjbGVGTHhWZFNrK2lrSWpBVFVGZ1ZNN2xnUHJlVGVsYTFETWljRDBSZ0wrK1Z2WTZ1SjQ5aVZwRkJHNEtBdkFsNkxMWDdLYjBMZW9aRVlnSVJBUWlBaEdCaUVCRUlDSVFFWWdJUkFRaUFoR0JpRUJFSUNJUUVZZ0lSQVFpQWhHQmlFQkVJQ0lRRVlnSVJBUWlBaEdCaUVCRUlDSVFFWWdJUkFRaUFoR0JpRUJFSUNJUUVZZ0lSQVFpQWhHQmlFQkVJQ0lRRVlnSVJBUWlBaEdCaUVCRUlDSVFFWWdJUkFRaUFoR0JpRUJFSUNJUUVZZ0lSQVFpQWhHQmlFQkVJQ0lRRVlnSVJBUWlBaEdCaUVCRUlDSndjeEJJOUs5a3ptNk81bEhUaU1BTlJXQkRkem9XLzR6UERYMlFVZTBiaE1BU2VOM2IvK0J2L3lwZThGY2w0eDhVdVVIUExxcDZVeEVZTS9ibmhlNGR4bzVGT3Q0akFoR0JlU0V3WW44a1dNTmZsZnlLU01kN1JDQWlNRGNFaG1wNjIySHNiRzV5SXVPSVFFUkFJTUMrSmxLd3dwTnBVUmJ2RVlHSVFPTUlyTE1qd1hQSTJKNUl4M3RFSUNJd053Ulc1VkhCSGFaV2VITVRGeGxIQkNJQ3JZVXZDeEFHakIyS2RMeEhCQ0lDODBPZzl5N252Y3JZNC9tSmlad2pBaEVCaVVCZkxPdjZUSzN3WkcxTVJBUWlBczBqc0xPYjhWeGg3SjNtdVVlT0VZR0lRQjZCTC9LaWZjYTI4N1d4SkNJUUVaZ2JBdkFPOU50ell4NFpSd1FpQWhZRVJvemR0UlRIb29oQVJHQmVDS3d4OXRiSnZKaEh2aEdCaUlBRmdWUEducmNVeDZLSVFFUmdYZ2lzTS9Zb1RuWHpRamZ5alFqWUVPZ3g5aDIyOGxnV0VZZ0l6QW1CWmNZdVpuUGlIZGxHQkNJQ05nVGd3dzN2czVYSHNvaEFSR0JPQ0d4MkdlTnZxTXhKUW1RYkVZZ0k2QWpBVlBlSGVrbk1SUVFpQW5ORm9KMHdOc2trZkdFdnU4Zi9Jd0lSZ2JraThKcjZIRjkvYjY2U0l2T0lRRVFnUlFDbnVtT09SWGZHRS9FV0VZZ0l6QkVCOGptKzlVZHpsQk5aUndRaUFnS0Jqdm9jM3gzNVpVeFJHZThSZ1loQTh3akE1L2prbDFQTzQxWm04d0JIamhHQkhBSTc1SE44ZzN1NTZsZ1FFWWdJTkkwQS9SemZadnhHV05Qd1JuNFJBUXNDUS9JNXZsdmkyTTVDRjRzaUFoR0JoaERRUHNjM3VHaUlhMlFURVlnSXVCSG9rOC94M1k3ZnczUURGV3NpQWswaGNKdDhqbSt6RS85aVpGTzRSajRSQVRjQysrcHpmT3V3d252b3BvdzFFWUdJUUNNSXdPZjRMdjd6RzNEOTdHOS9qTUYxMUFqWHlDUWlFQkZ3SXpCR1Z5UFhzWnMwMWtRRUlnS05JSEJLUEE2U2J6WENOREs1eGdqOGYyMlNUYm0yQkZtN0FBQUFBRWxGVGtTdVFtQ0MiCn0K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0psWjJsdWUyRnNhV2R1S24wS0pseHNiMmRjWW1sbloyd29YSE4xYlY5YUlGQW9XU3hhZkZ4MGFHVjBZU2xjWW1sblozSXBYRndLWEdkbElDWmNjM1Z0WDFvZ1VDaGFmRmtzWEhSb1pYUmhYbnNvYVNsOUtWeHNiMmNnWEdaeVlXTjdVQ2haTEZwOFhIUm9aWFJoS1gxN1VDaGFmRmtzWEhSb1pYUmhYbnNvYVNsOUtYMEtYR1Z1Wkh0aGJHbG5iaXA5IiwKCSJMYXRleEltZ0Jhc2U2NCIgOiAiaVZCT1J3MEtHZ29BQUFBTlNVaEVVZ0FBQkxNQUFBSFdCQU1BQUFCK3JkWWZBQUFBTUZCTVZFWC8vLzhBQUFBQUFBQUFBQUFBQUFBQUFBQUFBQUFBQUFBQUFBQUFBQUFBQUFBQUFBQUFBQUFBQUFBQUFBQUFBQUF2M2FCN0FBQUFEM1JTVGxNQUlqSkVWSGFKbWF2TjNlOFF1MlkrZ1ptTEFBQUFDWEJJV1hNQUFBN0VBQUFPeEFHVkt3NGJBQUFnQUVsRVFWUjRBZTI5ZjR4a3lYMGYxak96TTdNNzA3c3pWRTVrd0FQVWJUTUluTkJFRHlBSHRpbEUzWTVsV2FZRTl5aHdIRmltMENQQXhNR2dpRjRpaFBab1creTJISUE4d1ZLdmdVVFMwaVI2QkZrSWJrbXA5MlJhRVc4djZwWVVNOHd0Y3oySUl2TndsTlQ5anhoUWN0S3JXTkx0VGQvZXkrZjczcXVxYjlXcjk2dW41MGQzMXdObVh2MzQxcmVxdnZWNTMvcld0K3E5TGhRdTQvcWowOHVvOVhMcjNKbldMcmNCSzFIN2x2ZDBKZnFwZGZLbTk2ZGEzRVhPUXdKTjcrNTVzTDNpUEx2ZTBSVnY0ZUkzYjh0N2EvRTdrYjhIcjNwdjVpL2tTdVNTUU12N1hDNzZKU0V1OXIzYlM5S1ZxOXFOYmU5MGNGWGJkcTd0ZXRaN2NxNzhIZk9XOTlKcUNtSGRjMnJyWEVkKzAvUEs1MXJCMVdWZTlmN3M2alp1Q1ZwVzkvNWtDWG94VXhldWVkNTRwb0t1VUJZSmJIamVZUmE2cGFScHJ1NWpkUUhqV1ZwbFcvYW01KzFmZ0l4WHN3cXN3STlYcytmVWEvVCtpNnZiKzNQdU9aN2I4amxYY1pYWlYxWnhpK3VDQnFUcHZYTkJOVjNKYW01NWJyZm5uQVlHUm56N25GZ3ZCdHVSOXg4V282RUwxOHBIM2dvZXArR2pWUEttQXg1MzRYbEpvTHZxRHkxbXhKTjVDZFB4WVJLQUo3N05vcXNZSEsyMnNYbHVRKzZtZzhJajU5bzZGM2gxM1NPTEdmSHV1Y2gydFpsaVBuUmk3Ym5INnh5ZWdwS2JEQXFGcXVjTnprRzJLODZ5Nnc2VkZBcllqMml2T0E3bTMzMmNLWGt3ZjY2THhuSE5XM1VIekRtTTJLNDdya1JTYmEyNjIvZ2NvTlgwcHVmQWRlRll3djB3WHJoR1grMEdGejIzTnFJUndqcloyUVh6aGVwMUo5SkFvSDIzbXBrdnNnb1ZOeEVFRW0wNDk4T2NvVFZ5cGxZZ1VTeG4ybk9XN1dxencxdDQ3bnNhUGdTMlBPK1BWeHNMYys0OVhJWE9ldlZsaXZXTSsvckRQTkVGVSt0d252d1dtRmZMR1Z0ekhiMk81ODJWM3dJencxN3E3UVZ1L2xWck92WTMzQ3dRRGdwc2c3ZXYydmdzY0h1MlBlLy9XK0RtejdYcGVQbkVyV2ptSjlFOWI1WGZiVFhrMkhOK0dFTWlaNGxPbkJXdnhBZW5hVTNGWE9oc0V1aTVWWkVTNE5BZHQxWENPR3NJNXNVS2ZuVTVUbXF3NDUzaEdTZWN2T2tRcG50dFdBb043MTY0NWJLVXhoa0RtQUpNWC94YTM4dDdsYy9ZaWl0VDNITjIvTnpHQWxiOGtjRU1jMlRlcTIyd1dOaG94OW54Y3h1N3JoZjUrQkdPeXVlOWxzYlJXSFh2NTg4TFd2REZSdzR2NHloRTNtdHBISTA0VjdNMGo4bThNRElqSDV3amlkcXR6UUJaN1JpZXhkOTQxMS82ZytmZTRQQ0x3RE9tNkpWUHh0N0VTbjluYkk0RHRPTlpQaEI3STBCTmlveUwvOG5IK2hKZXRUbTI2VEpad1JoWXlSK1RPUWVabHp6dmNZUnRNWVRNZmlUSFNDait6VjRJcnJ0R3pzSkcwWi9Cd2piK1NqVzhZVFZiNndGZ2p0T2JXdnloZ0hScEhJMWQ5NkpBK3Fobm9yQkxFaFlIWFZFcnpNTHpQKzBUNmRMOHlFM0QrcXhaK3UyU2tpV0FJN3ZXRDZhSDgxd3R1WFNRdTlrSGs2V1pSU28yQ3lHTEdCeU5MZ0ZzYkZpL1lWb2l0R1I5Q1FHcnpLamZWYTluY1dMd1BxenM3OG5NZFpTd2cyajk0U05BanE2TWk2WC9EYVRtYnRGY20zbUJ6UEMrYnlZNzRBS2J0SmhWN2NWdFRuZDhhRVgyZ0dKNitWM0w4NmpINmZHWW5ydmtPQW5Bc3JBN24rSHZvaXZqb1loaU42dUNpMnZJbFVrbjYzTndaVnF6d0ExcHhKMWVEamQ3c241TEhkTkllWUhGd0p2ZWN4dlVYQnd6aDd1eHI2SURkSFNkWkdUZFhKcFgybUVLM003WWFVZVdJQUdBWjJ6UGhvRlBWOVo5NStzeEU2dWQrVlZPYmNRcDhxdmM2S3ZYTmpxWlZiWTNTMnoyeEdSSENvMnNLODBJV1RUaFF3ZlJ0RE9uZkRSSjhUdzdUdUlmYTM0bUZYSjVwZ1RJSTJXbWlYZ1ZlYmhlRWZHVSs4Nk1oeCsycC9zcG5HZkp0bXlNS2pZN2lTOEQ3QzNQYWxkMStlSkRtUFZpWFZlK0l6VDdEczVhM015YTBxdk9lZXcrRmhPbjUyTHZjd21Od3RyWU9iWVM1Sk14QzY3bitIbXM2MnV0eklocEhtZXNWQ083NlozSGZMaVcvREdqWjA4SFdpTzBDQmE3MWcwS2pXZ0ZJbXZ2K3h2UHZmQ0Y5cXc5TFNVcGYyVFNsZldMVTdzenFaOXV5cUd3MlhwbWdkYTFuNXorakdDMm52UnJ3TFFSTVJDVUszeXYwdURQdnU2dkp5RW5QQ0tmOVJIZXRCeCsrSWJmUFBudjVaLzlBV09zcm50SGZrckhlM2ovM3IxNzl4LzJtUlo3djU5NHZ4L1hBdHViUjNkOWRsRm8zZXA3UGU5TG92WjZyQmxRS0pCSDd6dzBxYWg3VWU1VmY5amFzemEzbWJqTjMvS1paL2J5Zkdla0ZlVFpOcTVmMW9tYW9VWE5xR3FTQXEwTHJvRk0wZ0tZdWlKWERMVFdldE54b1M0bjk2MmtweEU4RDdWNlZqUHk3anRkU0tJOWErZFIrRGkrYkxqWmM0YURBTjk4L3ZmNmFKLzM5VHQwdlVEaFgrZjFiUWh6KzV2UEJ3cHUrbk9mVXZudkR0TGUrb1JLMGtLd0ZPbDY4WFdmKzUwN1BVUUNmUlBSV25YdmR3dUZEYlZ2MVV2dzE0SE5iYTJlVlkwVU8yZUFGc2FpSFM4NHZPM2pYL3Z4Sk9rNWRLcndsWkJzN1Z1SVlJemw5VWpxa1FKMENxNmF6UElEWGJ4djlJTjZFb3RWcU1UdmxFVUtUZURoWTJCQ2F6UDQrRUIzS21oTGNlNDhFSXpjZHg5Q01RMFQ0U0ZrYWIzVGhIVmt6UWtTSjhqSGRUZUJKRFVMMy9sbjg4djNZL2sxVUdXNnpPWWhaNGRwcmsyODZWaFJtNkVtZ1BlaktwR1FkaGhFVFdnMUFuUlBKSkkzRTdRMTJENVdYRmM1aEdtaFBXUC95UmxmU3lnYkdqUHgvb21Fc2lLTGVDaTFSNWIzRjBWVzRSWmZmaExPcFZZSlNWcWFqcFBsd2tCUG03bUl0WEJJR2REQ29xOU1aU3JxVkZrL3ZsT1R1Tk1nWWJXcmM0TkYxSjZ4dDdUT0xpZVVGWnM5QndrMGFWbEFQZ2RNWFkxL29URFVqSnBScERWckVpdTJXakJmOHpNL2oxRDhKS1F6b0ZVTnQwTDMxR2RvSnZFZHIrcDhiVld2U0JwZUdtelAyRld5Z3hLTFZrQ0E2NVZFb3VUTWtqN04wU3VPWlZHaW96bVFnRG9OYW9YQ2pjVHBHbE90NUFTT1BiYXpvRU1MVDhpeFgrV3VndXBPL0RTUEZpY1krVDZqRmZsM0JtaWhLTmNvVVlHUm9ZUXJjYzh0V2twTG1laXZJeFBIZGtpd3JrYWFVdmFRcFJzNXJmaFpDL1EzTktWRkp6WGtWS3REQzFtQjN0MVJmdlpyd3VJUDI4SnVhSWVZV0ZucUtnYlBBQzFNVnN5T3RnbXZpd0hEZFdqTHk1YlcwYjJ5dEl3VCtMa3BYQThCSjdMS05FZkhacUxTd25US200VjYxRWEzRHEyNldCNUFWTExSdmRpSENoWkdpbFFra3lVUG5BRmFlRDdOTlpraExESmdjTTIwaHhPdzZ1dHZaSkN2VzFoSUZYMytvMFdGcGgvcnlZMnJjeTg5clM5Vkt6Vm9ZVDRNTjZzZ3FyTG9ZRU1EcGtpbE81UmNMT3c0M2ZLSHp3Q3RVdEx1dEM4NUdtNWNmQkR6U1pSOFl5ZXNDREY4SjR5UDFFRDdLWDNrRFJUdGVydzU1Qk5wWnlZbUtIc2d5MnJRZ2pZTVd3QlJqUVhOVUswV1JWSjRKd3QwWUtTdFp2UU0wS3FrRzZ3dHlCbFhlMWJaMGlLVXoxczBJWVpHY3RGRWJGT25mWFE2U0t4VkFJYUlpSzFBTEtJYXRPcFNWMkdxazIyNXJrKytyQ1l5Qjhzc3ZyckJNMEFMUXRlTUc0c1F3WjB1Tm13V29vUWtNcURLTEovR0xZVFdwbm1ncDRTOFkwWGJlMG1GTGFFTnBxWG9KeDBWYWd4bzllVTBDMmdkQ1U0YnNRWVZ3YlFteUZiNmZnWm9OYmg5WWhmaVdUZDdzRkpRcGpPcVlMYjZqakNCUk0wRVkzV0U1NllHU1VHajd0dHNsdWJ1VXFMZ1dndDZVeGgzZTl5N3dUMjVpaXRDTkdlUHRaUlZqWndCV2swK2xESHltMERRdUk1anN0T1NTNFpwVGxBTDRWTXhiU21hUEpXN29aV2lVSGVaODRsV0c2RTk1VGVJUXdzMVBnaGJPZVF6KzBocE1MMFQ5RFFkNlVrckdqc0R0RHJLRVJBclBGSXp1R2IxOUFDWkRBS0ZRZ204am9QS1dwRUJSSjVjbTIzeUNjN1d1c3JiS3JWbitBczR0TkNDbzVDeXdnRTRFZTFRYklJUTdUamROaE5YTW40R2FIWFZBeDB2T2d3YlhiVjRpcVNjampIbllxQUZadmlTTG1BQlltbEExZFBBUEZGcVNuT1hFaXNPTGJSL1AyeGhuV3V0RW5OV2hQbmhEYTFRdlBXczFZcWRBVnFRK25HcXNDcVFOSzVYVWdtdEJLamlNYy9vZ2xVUWgwbkRNeWhjUldZN1NGeFBIZDBQbEFOSy9POXdkeW1sTW1qQktKY08wQ1pYUnp1Nk9wWE1DZ1cwNGk2THJtNHdEN1EyL3VHTEgyZVN5aVREY0xOSGpnOHJueDZreVlWckFMSmpRbk5xU3cyNTRFT0dXQWpFWjA5Rll2cGRkNWNTUFlNV1ZvVnlSaDZwdVpFV0ZKcC9sbFdEeCtFQmk2NXUwSURXYXkvMHZ2enZ5cm80dnVPTi91bFBEd3FGV3hEYVZPV1o0NjRYa2pFTUNGMUhNaUZIZ0JieWg0eWUzSkhIUWZ5R3dKaktKb3dFYm81aUw0ZVduS0RZZ2VLQ0VJTldoYzNJV21Pd2FOREtxRWhYQWx5bHJXUkloOWEzNERvSGZ0Z0p1VUxoQXhBcHRuUUd4ZTZiQjY4eVhVOHFwSjB1TTFwKzRSSXIrUFFDaklLZ3hFZDlpUGgra0w4WDlhbFJnd0x0ZUNQRjg4Q3FNTjJsbE1XZzFWUXFpTmpYWkVsc09aVmxSQXVNM0lHdFFCNGF0RDdvdmZYdkM4Vy9vcWtLclBGK1l2Q2JIZTlQdit2TlFXSGl2UzNGU0E2YzJ6SVdHeUF5WE5OQkxFVjhCcVlqVFRlMGhGb2l3MHJ0K1FrR1haRDd5T3ZrQURMMGtxWVp3WXhCcTY4ZUgzSnVsRVZWWkZLTlZZU0hPdEkvd2xOWE1NeWhkZDA3TFpNSXZocmVLYnpXODM0Rk45b1hyaFVLVGVGVlFoTE5Wa2U0cDExNDhPazZTYU96NUErRkdncnlxTVp4U05ZVVpoVXJOa0grSWVKYmtvcGx4Z1RYK2xIWGlJSlcyRzIvckxFNTJJdFQyYTBaVlhSTUF4YzNtVUdyMkJYU21xajU2MUY0MktUcXp6WGNUMGxQTVExazJvVWE2SkxXY0JvOXk2OUxxOTFQckxLZHBaRXd1aGc1a09pblRwVG5sT1hhZzZhN2xLZ1V0RGljMEk5VHhxTVRaNnczV0NzWi9lb0ZHYlRlNnowSit3LzFNQTZEdmRBeXhyellodkw2U0ppTUcwRnJyS0t4SWJKUjZDckhVc1JtdERRRkFETjllaUJvK3hZMVNQNVpUSk1iNGdrUnRFbjNycTRZZlZJRkxTdzY1ZHAyVHo5RDFMS29UYjkwdzBFckVEaURWazhwZ3FaUVcvQWRQUEFKTVRVWUJneTVGV29CaytULzBEMTBIU2RUMlhKN2ZMRzFnZGh0U2NYRElwRW1UTGhLU3hJTklpUCtIbkdYRXFtQ1ZwV3B6WW95OUlpb3dXd0Rpc3Ryb3RQSjlKVUxLR2pobWQ4WDNkOFJadmRRRG1GZm13NUFTTkNTU2tRVXROMXBWc0VsVktLTnhKNUc3bzI3SXVzMUlPc1hSQVNqYjV1TSt5aFFLUGJsU1dSSkhodm9RQlBLWGdzcUJhMG10Tlpud3F2TC9CQ2dySnVQbWlnOWNkQUtSS0dnTmZHZUN1blFaQmVNS2VRMERsSXhDUG9Za0J2cFFKWklDdlJBaVN0a2xFU3A1NUVXK3ZpNzZQcTI3LzRrd3IrdHNySHV0TEJyZ2FoMkk0b1ZWYzRJVVIraUswMEZyUzd5MmZXWUZhK0VsZ0pMQ29JUTJTeDJaWVRQd2lkSWFFRkZzTU1DSWpLU2sxN1QxQk0wTE9WTS9TOEZvNk5PdkdRcVZTaUU2aTRvN1ozeW5RQmczd0xyQ2toUDhuZ2VBQU1MSHdXdHNHcHh1OHNhWG9yNmJJUGN1b05XSUFnSkxTQ0ZQWlNkY1ByclNkRTNmRHVleVpZR3Zzemk4VUV5K0hIeDlWVThNY3NodDFaNFRULy9pUUhMZ1gvQlZqY1ZlSkxOQVBTWmtWcDhoN01Od2hKYTVIczREUFBKUDNmRWFQZmlabmhBSzhjS2xYRmN0cUNFMWxETWdYNFBHK0dFQTNtV2d5NVB0SHlrWlljV2JRRFRkVHZnbFBrL21xUjVURmxCVkw3UG9tR1F6TDg4NDFvQnVZQU80eWFoUmM5RU9jd2dKYzJyM0ZOclIxWVV3V3F1SnVobGx5b21vUVhvc0tHSDBPOVNQNVZza2UrbnlON1RVcjhzWTRtQkdUZDc2c1pCUUZZSEtoK3dhQmdrdXorSDU4SG1MaVZPRWxyVVJWRUxOS0ttZHBPZ2xYYWlSL0JjN3J1RTFrZ3pqSWZoUmxndmZrSWt1ZlBIT0VGT05MSGdtZzRTYUN4WnJYaXJ4UTZ0UXBmNW9Td01qYVJYMGFZVEk0MmlFbHFBazNSa1FDS2FkYjZuSTAyeHFVYmQreXB6bFVJU1doRHpXSFY4TDdUalI5eU1QMUw1Q0pGTEtDTzA0QVR5TDEzdGFkeHNFZUE2dW53TENGSDV3RktrRTEvQ1F0MWx5Q21zS3dJSkxVaEJtazBUWTJ0dzE1dXFFanhVbWNYUHdoa3NTMWhBaTZ6VW11b1UzTkJQS0ZhWHhrakxuUDd5UUl0b2NSbE9WMVdkTlVUVDIyTnJEcjFXTDJjcVR0RVhIbDZlR0JlbVJpa1hXS1V0NlNTMFNxekpIY01nY05DUzhvb0pDR2lSeFhxZ2FNUlVzQ2Vuako0NUFhQmtacTFWN0lOWU9EUlVMY2toV3IrZHhKRFlvVVY3U3UyWUV0RmtnSVc1d0RwSGtrSkNxOHJPeC9RMXJWNG9RRUt5Z0Jhb3hGdUlHdDNTUndTMGFBR2tROHMzV3JIbUNoUUhSczNRT1htMEZpMmJjTFZ6aVpPV29JY3hKZXpRb3VkakhGTWlra3c5WnZNdFc1SklhTldWRWlSemNjQjVPSzNGcFdFTEMyZ1pyZ1E4azhGRDJRdU5WK1MzOWZLNW9FWGpxRXhpblZGY2pOcFFqc2xFNVlOb1ZvNlZSUUZuei9qRGRJMVpUaEphSUJGcUUvM1gxMzI3cGhZWHpZSFc4bTBKRVYvWnU0QVdqVXBaU1VGQ1N6OVVvd2lDMTAxWkNaNWxDWGZCWHhrMkZvSm8waEJGb3FsQmluMkZDQXVSSVNTdWJKQk94dVU3aXVRbUE0NkVWa041U2NGYW5ZS2tZa25RWXJ4VURTc1hFdEFpcmNVbVJEbElNSGdJRWJoOXpwQ05BVVlqMTR5V05NUEd6TFhHNndsR2l4MWFxQ1N6d29CeTRkUHRrRTMzRWxwTk5iOVdOYmNmMnV2OFd0WkJZNGtDV3VUSXJxbjBQZUVnM0gzaWVUOVMrSzJSV29VTEltTUtGY2t4ZDh4Z2JQQmlpUFRrbHVGSjRybW9mSi9IZy9CRVUwVFJmSlppdWtzYkQxUW1oNVo0M0RwbWhYdmVVMVdDaHdCQzZiSGc2U3NYRnRBaUM3aW1lZzlvQlpKckhIMEFPZEFHa1pFMDlKd3FhdzAxbFFLdzVsc1NlNXFaclJQQWRoT0R6akphaHUrSlpabkJWOUduRTViWXY2MGlFbG9OaVNjNFFneDlPRFFUUlBtcWcxWWdDZ0V0V2dHTmhYVDh6emNHQmtOL1VQajJON3lYNldVeDR5TEwzREs4QmxVWXhZU2E5MUZPY212UkJGMkwxZ1F3UG9pbVdsTzYrcXJpR3U4S2gxWllHSjAxRG02VTRqcFVUMUMyMXFZc2E2S0FWcUd2VEZiMHRSVE9YK3Z4WmpGQnE1WlZMSlhJQWpPMUpOQ2o2Uld0QUo2RXNaWkFFUUpqTzVKcVRhRGxMVjlWM09BTEJna3RvQ1FzRGR1VHFUVktyUEpGQUs4RGhkanlnT2VzV0ZoQ3E2VU5KT1RqUC8rYjJwYXNKcHM4MElKbDg1WldPRU9FSnR6RE9EcWc2Q2lTUjJBY1IxS3RDUjFqVlRIaDA1MkVWa1ZDcXhGWmVycFRwbGJCc2tRSnJhbzJtVFRENTM5YlBMYXNTQmcwRFA4b0FVdUJaZk1LaTJZS0pybTE2RWlHb1VYQWs4QzRuNGszUFJiTVhZcER6K3dZcE5xZUhrcG85U09Ma0tTejhaeFpwdllzSlpHRUZnTE1jZE1OQitsNi9GZ1J0TVlaWlNMWVpTVDN5VEN1OGJqR2Q5N3ZScGdCalBIenQwWTlBZThEbG5KZDI2eVVXZ3ZUWUVDRXZwcElibWxGR0s5RzNnMHRWbmFwZ2hKYWNDR3FReVBZMWdtcytPMTQ0eVhIcmdxOFVIazlELzdPZUxCSXRjcDdaREhZQVVaYmliLzhPa2NSY1RQY3BZVkNTN1BxSkxTa3ozL29UUWRHTTBiZXNaRVNScHV6ZE5iT2FyRlRKYlFLSS9iSVk4SUlWTmdtUHpDdjk1UXNteU05S1M2R0Iza2NseGViamlGU1dJOVFOYmlPRFhQcjFoTG9pN2s0clJoTmgxSWFzeG9rdEpDKzc2ZDNvbzlHUDZMSFFnNHRCNjFBRWdwYWo1aDhTMkx4Qi9YMUkwem9QRWp1Q25PVzRQa3FEQkNhZzZzeVkwTTkzUnd5NkNxYXJSUmtZbEM1QVJXV3FLS2ROYTIwNlM2bEE5WURSaUdoaGQ2WEtSMWRQV1Q1Rk1RNm9tWWtoVkV3TS93VWRycWxUNFU1Y1Rmb0pPUW5SZEtWV09oNjNzdjNYN3gzNy9VZisydUdMQ0QzK05sU280V1NPTkVTc2tRUzNWcmtlSXV1OFB2aW1JYkdIME10dWhpbW0rN1NEeG9UcVlSV29SdG9zMGZlRTQwbElwRFd2cGtXeEVkQzQ5dXpWeWQxejVNMlExM3U1V01PYVljaUFDekU5YlNtaXdYcG1SQURKWkhiOHhDOFFYdXNWOGhqTjYyamJXRElMOUJETytVejQ2ZDBkWGZwSDRKQXc2bUNWajNvNFNqYTBWdk1mT0R0S2dDT2NRYStUcmYwc1laYXoyejB2WjhQK3R1UlNvdmV5cExYOUVnVEI5S1B0WVNZQ0pSRWJzOUQ4TE9zQ2NXMm9rUDdYbnVEUmtqV2pEYk5YYnIydlpTdkcyNEtXamQ4bEd4SFlZeXZBa1lVV2RoOVFEbVRXR0trdFNUSjc3bmovejd6cjkzNUozNkhNRGFIRlBpcjNJNW9rT1RENjdUczA0WC9JTU1IUEI0WEhvVVdTMXgrTlAyMTV6NkRRcmhlLy9SSEJ0RnNTdG5RSjZSYnp6My9obC9pbHlJbEpralhUcm0wa1BEbGUvNTF2NDh3WFhkNUxRcGE2ejRvVzVibHlxNnU2Rmp4dnNHTlphMVFzRXBTcFN1Y01QN0k4ejd4RjUvNUljLzc1MUlJWCtuN0JPRS96VXJ1WnRQOGNHVG05VHkwV0oxajJSUTl3T0h2di93bnk5UjBRaWlwcWFaaEpDRUwrSStVS0tlZ1ZhaDY0OElIdlMrSkhIV3Y2SXBPWmREN2RXMFdYZEZnZGZydy9yMTc5eC8yaFMwQ1ZOSDFUNlU4dHNNZkJ2L2FiL2hmWFRpVkdRaDBza0dyNFdGNDhsME43K0hMYU5objBiTFRRVXpSamphQUZXOUtKZTUvNGFFWEtmSDNUai9NYmIzd25MN2ZVZkZQTDhPZ3RkR2I5cnczTFcxbzZJcE9OWktXSDBjcTZrSkNBdC8rUXYvbHJ4K0lXS0hZWXdxTXZoVnpKTFBJeitpOXphSXhRWGdldE9rb2hpeDNjalhiYkJ6dzVkQktyNGxCcTNEcmpkUGZIMWlLak9LZUYvTEphRHJRVXRnbDBUdFozQ0dGcVkxanFXRjFJNWxpcTJSY1I1cmwwdUs3T2FiWm9zMUpIMThCaDFZTUZYVFR3SjZGUnluTzQyVXZzS0twRFgyeDA5SnNWOWpINlVZVXBoOXRGcDJiSUxkaWwyalJLdGJ6NmMwTTBOcU1WY1cwLzFXT05zR2w2QkxBczZsSmFkZmpqMy9WY0FmcFpjTVl0b3hmc1dhY05SRnR5OHppbXVaOFNDMldBVm83TnIrL3o1aThOZnVwVmF3OHdUWERlUVNqbnNta2xHWC9abVNnazVVL1k3Q1RmZDdaVHRldXZERVpvRldLcytMOTM5WGp6RnpZS29FdFRVdjVYOFpsZEh2Ry9nakxra0dZWitkMWVDbCtkR1h0SXJEN1dJUXkzVE5BcTZXZHllRmN5U0hMNHk1c2xZRHBjb2FKeXVpd3M1MXFSalhPYjdtMEhUc25zVFlHd2NyZFNGSlNRanEwaXNZeng3akJBc2kzSG1WbFZ5aTRhVWhwVThNU3ZZaVlJZ3o0elBOWjBDbjhlSGJDOEhJeUNyZkdaa3BpUEIxYVcvR3doaTUva3NqZFpaSUVqTjBVK0NJNFVPaVk2U0JaVU9mbGVmQnJiZXByalBpV0ZQdnhlYmFjZEdnTk5YK3R4cU5rN0ZocW1TNGlKZERWUlZnVk8wSStBWUNYTXJqa2VSaEladk1PN09pTmkyZS96WjF6OFdReUp4MWF6ZmhucW41KzFxVnM0RElFOUM5WXIra25LK25BVmkyeGw3QTdYa29rVUpsRjlqc2FLalV4dEpIQnJlWXpLT1YwZjZSQ2E4MTdKN1psRGJrakcwdmlNaUFCMk8xczArTDlodkVLYUIwbGltbVVwdFpVNmEwWkRKUVdkNFVvVnBGUWR4eEpTa3hJaGRhTldOZEQ1cDNWeEFhc1JPYkVleklRSFlWdDFSWmgvOTR6RTdSYy8rV3R6SjRIL2prUGcwMXNkQ2ZiQWVwdDd1ZU5aY1l5VXFFMW1RNFl1UjdzZXZvT2hwN3JZbElDYXpqS0hQcVdzVHR0QUtXVGNqSnBvdWs4eWRNYWFCNWJreE1UMStMWGFiemNKT2Q4cU41RDVGeFl1SmcwRTBPVjMyYTBMaGdyZ1d0ZDcvUWZBRnkvOWNPZTk2c0RuYXlSZktvR1puN21XVzZOVDd4NkxRbXhlcFpGd2tiS1dpUEtQMDFyM1V4b0xKMnBHVWRadWhTTEJOYi9NWVExeFovMzAyWnVOZm5vUXlsRnFYRjJPL0ZMTGs1bWhEY1RiQjVKZXUxZnlHREdRQnEwV3R3RlkvQk1YelliQlZZNitzekh2dENmdnZpcGc0Z1Fob243MDdrOEQ2Mjg5bERRbUdabXRSaHBmRUpDQ3JRMm95OWhLR2JrN0ZNeEY1cFJBdkF0SkR5LzJBZks2bm5BRCtBWlpsekdGbTJsTEZFenNqSElVcUJWVDhJenRpamNQbzhoenhtaTJIdE9FQ09NL0hKV3BwTlozNjlxeER1WXN0WWRwU3RxSng3Ti9QVkVNeDN2ZFNZOGJpWXZGNCtSQUIyb2pNbWkzeGJQcm9rd2k4eTRxcnFXSGI2eExZMW1KQUo5bUhqNEs5bElpRmJsVXF3U29OVlEyWnFEUkhnZWp1THl6UFE4Q3M0byt4NnNYdWQrZlY4dGdlVlhFMnVzNjRlOEUvaTRyQ1FKOU9JWDJuazhELzk1aHRNNVNjMjRTbmxONXpHZHkzQzA0aWV5VW5iUEF4MzVUWnhrNXRMV0MyTFNqUmZKQmJWZ09hcUI5aisyOXdSdm1XVnhaMUxoYTlCOWlYYXp2WVlybW9xKzFLNW8weGFxV2NOWVRHVDNQUGpJU3ZJVUxaUkU2QzNFd1VLMStJbzJGbzZ0bU1WL1IvK2dZM3o3LzIwZmc3RThUenBlRlVzOTFCMHZESmNqSlFESGx0MTlDUE1wQm5PeXJCOG8vajgrc0x5TXAyUDB3bGN4Qm85cHpuT0hWN0VYVjZCTmNHelpRVEhKNUhsWSs1dGtadEcxTkY3R3ZTeXYvVjZCa2J2NlRRQXF5cFpXWnZFOC9PWi84VWtmVmY0LzdRczRGb1lMazFUTitHR29oZW5RcFRWMFpEK1I5YXpuL2NxZmo3dSs4M3YrMy8vbXVSZjZQcVRFditOTDY4R2NLMjZsbkk2Y2MzVkx6QTRUMzkxbzkrQjV5SGtkUnBrc1pncDZYbHZNbGwrMVZnK3Rod0hoZWNoNURhNWF4MlpzRDcySnNpeDltVkVFOHlvR0VGaytwOURKQ2F5WVplYThHbm1CZkxEUFB0dkJzd3RzNDRKVUJUZE9kSEZIR3pmNUxnczhGMFFBUmpQeHFNMTI4TXpnNDZMMFlmNm85NkdlRDFlZ2ZyQXNvclFiQ012U3U0dnRCK2ErbWxFakhiWEplUjBaTEJZMmlxZXF2YkNOdjJJTnQ4aHlyWjhUV0V2MHFiTlIxdjJ0S3phTVY3RTVPSy83OWxWczErVzB5V29mWEU1VEZyOVc3Q0ptMml4Yy9KNW02UUVXaUc0SE1ZdWdzdERBa1pQdzVrVVdEc3RFZzVNZ1RvZlBiVUJoWFNTZUZaOWJSWXZBcU9LcytEa09FK3o0cGRtbE9iTllXczZLUDdNTUZRUFk4Y2NxdHVJaGR3NXduZ0NBNWJvMHZ2U3p5Z1Y3RTI1TmMxWWhxdkpZYjd0ZHMxQWMyT1pabW4wRk5jS1hGMnJhVHdOZVhvTXVyK2FTc3p2bkt2eWhXeFVKZVhZc0c2b2l6OTN6U3dCT1UrZkw4Y1VHSDU5em1PWUhVSHdKR0Z2UmN6WHg1RXVjZzdkNTNFTTIxL0dGTTJjd1Y0YUx5Z3ltMXRHaXR2MXF0aHZHbG5PYTB0QzRaMnplQUlWbnl5MjVJVlJZQmt2elVaUjVZMlJXZm4xbnZaTG9zSjQ1bmxXRXJweGRBaE5uYkpGZ1lCZ2MyQVhrVW1lVkFJNlN0R2N0dTBUbFdtNWJZdTZqaVEvL0xNMkw5Yk1MQjE2dFA1Njl0Q3RwbDBETEhRY3NGUEREd0xmdDRuR3BzMHZnVWZTMW50bVpMV3JKdXZ1dzFqa01IYjZGZEh3T2JCZUtKWDdid3gwdU9vY1JHMlh4NlBRODdkby9oM1pjSWt1NEh0eDhlQTd5eDR5WWloU2NrOU91d1RtMDR4SlpWdHg4ZUM3U3g0eDRONDB4ekZ6djZkLzVjMStqQzkvZldyYlpvN2QwUFVvYjBBdktiNlhQaVBBby9pdlJtdTdTMmYzWTdUb1N2WFAzZVVvQVh0TzBHYkd1dG9PVzhIc3VGZWQvbVNlZUdDOTRUWTlaMUJic3FPK09qT0ovZjhWV2NoSFNldDRyaTlETVJXempST21rbU9hcmwxMWdkUzNiaXk4NEJYZ1EwMitYZkVZSllPMmRMTnNOdGMvWVdiNERYcE4wVy9PTUFsN2g0dDJVSGJSdGVSUjFDYi9hRDN2Z1pJWEgvcHk3L2lqRnI3TXJqOG0xbHMrNXVPT00rSE9FRng3Y2RoTDdpbmdqQVZQbjByMm1NZksrbU5SM2wzYzJDVlNUelkxbU8yVGZUTUhnMlZweEthVzN2V21hNitWUzJyVXNsY0lqWDB2b3k2Z2NaTUszYVAvRnFJU3lWejJyNGM2cm5lOFFUUkszT3A0SksyOHNuOFdMaHlwNWRYeStjbDhCN3RCSDVkUnVZcE42NmI0K1VuWGZpazhkOXpNU1RMeVhVam5VTTJ4a3B6SzVXZ1JZd0RpbGRjNURjaXZkbXNYYzhkYmduSnR4MGV3cmlZYkFSYmRtU2V1cnA2cXRxcmQweS9UMXZsTmE1MkpYTkprQUFDQUFTVVJCVkkvbmpSUzNhUUUvd1hrNk9QOTJYR2dOdTk2dlhHaDlLMXJaWC9oNmNzY3IzdklkRU5oKzNmbTBra2Y5SW5KaDhEcmY0a1VJZXZYcXdMbmw5RFhrNm9uRjlmak1FcURmaFNxZm1ZdGo0Q1FRa1FDVWxudUJQeUlWbDNCMkNkQ1BuWWUreGZjZW5wMmQ0K0FrSUNUd3FucERyT21nSmFUaTdtZVhBQ210V3NpbTc5YnJaeGVvNHlBa3dONFEyemdWaWU3dUpIQjJDWFRWRzJMWDNlZlZ6eTVQeDBGSUFHK0l5ZFB4SmJkUUZHSng5N05MWU1UZUVHczlPRHMveDhGSklKQUFmME5zelgwdXlNRmlmaExvc0RmRWJnajMxdnpZTzA0ckt3SHREYkhXZEdYbDREbytkd2swMlJ0aVc4djNIdUxjNWVVWVpwWEFGbnREYkszckR2eG1sWnVqUzVWQVE3MGh0Z0dyNjNGcUFVZmdKSkJKQW5oRGJQclh2eFBYOS96Qkp6MWM3VXlsSEpHVFFLb0Vob1FuZHRWU1N6Z0NKNEZNRXFneVdDSDRWcVpDanNoSndFbkFTY0JKd0VuQVNjQkp3RW5BU2NCSndFbkFTY0JKd0VuQVNjQkp3RW5BU2NCSndFbkFTY0JKd0VuQVNjQkp3RW5BU2NCSndFbkFTY0JKd0VuQVNjQkp3RW5BU2NCSndFbkFTY0JKd0VuQVNjQkp3RW5BU2NCSndFbkFTY0JKd0VuQVNjQkp3RW5BU2NCSndFbkFTY0JKd0VuQVNjQkp3RW5BU2NCSndFbkFTY0JKd0VuQVNjQkp3RW5BU2NCSndFbkFTY0JKd0VuQVNjQkp3RW5BU1dEcEpQQ2hnM1BvMGtkdkp6QjlkcHlRNmJLV1JnTGIwLzF6NkV2aXQ5VjNucDVEalk3bGxaTkE1engrM0svb3ZaM1EwV0x2Y3dtNUxtdEpKSER6WEg0bWE4Mzc0eVQ1UEhzNlNNcDJlVXNoZ2U0NzU5RU5DN1N1L2VUMFowUlY2OTRYUmREZEYxUUMzOUEvcHYveXovNkEwWkhyM3BHZjB2RWUzcjkzNzk3OWgzMm14ZDd2Sjk3dngvMks5MXBmWjAreHV6NjdLTFJ1OWIyZTl5VlJlOTE5MWwrSVlrSHZ4ZWpRLzdMZWxXWm9VVFBDbXFUQVQ3VUYxMEFtYVFIOHRHbmtpb0hXV204Nkx0UzljVmgreS8zT2pTYkpCWXg4OC9uZjY5UG9mLzBPWFM5UStOZDVOemFFdWYzTjV3TUZOLzI1VDZuOGR3ZHBiMzFDSldtaFhXTHRlUysrN25PL2M2ZUh5SUZQRWRGYWRlOTNDNFVOOVhOdlBma2I0UnBIRjFra0NlQUhTTDFYd2dhdmZRc1JqTEc4SGtrOVVvQk93VldUV1g2Z2k5L1Ura0U5aWNVcVZPSjN5aUxsR21KL0VrUk1hRzE2dm5ic3l0OC9MWG15bUNqdTdvc21nVTBNK0tGczlQZDczdWxBeGdwZFp2UGc5eVM5SnlyTEQwMjg2ZGhJWWxGTW1OTWZWWEZDV2xpVENhMUdnTzZKUlBLbWQ2d0t1dEJpU29BTW9uM1pkTEs4MWVyc0Z2Y1JrR0VtdFVwWW9LWHBPTWtsRFBUWWIzMFhDc1Q2elRESGdCWitVTEJNT1JYdlFVaFE2UCtaQ0xuN29rb0FCaEVIVEYyTmY2RXc5RzZ6Ym8yQXJUS0xBeTBTSzFweUdGbnpsTzJFcEVjb2ZpS3pOTDlXMVF0TXF6MVArbWNuUmxXMkNsemExWlpBU1ovbWJuRDhkTHdCYXp4UXAwR3RVTGpoSGJGOE00aXB0c3pTb01QazlLcHJyV0kvblA1MkZWUjNRamNGWStDQ0N5YUJpZWU5dzVwTXBsYzdqSytya2FhVVBXUTlEck9DV3l0eDFycWhLYTJiS0MybldoMWF5RHJ3R2U1NDBrVjJUVmo4V29VdXNrZ1M2SGpjb0NyUU1rN2c1Nlp3UFFUOUlhc3NYT0VGQ1p1SlNndlQ2U0VUQk9wUkc5MDZ0T3BpZVFDVktVdjArRFF0VTExZ2dTVFE5NVR0akdhdkF6Ly9JV3grUlovL05wQ2xuVW1vbXd0R3ZkdDFxWUtRVHV0TGFVakJTR08yRnViRE1BWm9sUVdQaGdaTWtlcnVpeU1CMk5yU3VLWldFMzdFQkRsU0ErMTNxSSs4Z1IveS82Mm5tRVBhbVFuTXUyeUxTSU1XdE9GSndCWFFHZ3YrUXczeEl0WGRGMGNDV1BkcjZvRW14TkFUWGxTV1Q5Q2Zwazc3aUh2QUxEMFdnS0VzWWlzUWk2Z0dyYnJVVlR1c0xkZjF5ZGZDM3lWZGJRbVFBVlZtVFNRelBvVFdwbWRZNlNYa0hTdmEza3NxYkFsdE1DMEZqeFZEalFHdHZweG1BYTBqd1dsRHJTZEZrcnN2bEFSb240ODNtTm5xTzhJRUV2bmttRkEyMGswTmtvSkczYmVacWNYZHBVVEJ0UmIwcGpEdTlyaDNnM3R5RlZjWFdoZ0psQXpUbktBV3dxZGkybEkwZVNwRjF0SldpOUVPNzdJZFp1NHVKVW9PTGRUNElDdzlWSTZQUW1Ha05GaVV1VXU1K2hLWXlQa3ZhQ3VnSmlhOVZtUnNrU2RkQXB1YWlXYnBhT1Z0bGRoajdsSks1ZEJDQzQ1Q3lvbzA2SkV3RWUwSU05MXR3U1RRNFQ0QmYwQ2xVY1NYZEVHdlFDd05xTHJZRDR6cjhDUmM5aUZmYzVjU1BZZFdUODE4ZGE2MVNzeFpFVmVIUzcvQ0VzREFQdWJONndJOVFSeHVDSjVCNFNveTIwSGlPbC8vQlVuRy93K1VaUUlncWR5bGxNcWdoYldqM1A5cGNsdHJSeXduSkJzWFdDUUowSEVHcFYxb3pLVTV0YVdHWFBTSURMRVFpTTh5STExa3g5MTFkeWxSTVdoaFZTaU5zcEdhR3d1RjYzTGhHTWZYcFY5bENaQy82WkExa0E0R0hnZnhHOHhrRHlrSUk0RjNxdGg3aFpWS0NVNVE3RUNqWWRDcXNCbFphd3dXRFZvWkYxa3NDUkNVK0tnUEVkOFB1ckFYOVZtU1RndG1yeHNwbmdjdUJjTmRTbGtNV3BnRUg0VFV4TDRXaHYwdHA3S011TURDU1FEVGthWWJXa0l0a1dHbDl2eEV2N29nOTVIWEVhNG9rWk53aDE3U05DTklHYlQ2MG53cmtIT2pyQml4WFIrVjZFS0xJZ0ZvS1dsRW84MmtZTVpoMjV2Q3JHSjltWVFvMlpKVUxETW1hTHBMaVV4Qmk3YkRhMkZKVXFHRE1JeGJUeXdaVkpJTExZNEU2dEpxOTl0Y1pjZG1Sc0xvWXIwQkV2M1VpZktjc2x4NzBIU1hFcFdDRm9jVHZQMThjZENSTTZXZHNVdTkwaEpvcVYwV3RCTm0rbFJhWG4xdDZSajBncmFCTUUxdTVORW5YVjB4K293VXRMRG9sR3B6VHovdzJyS296U3N0VE5jNExvR2U5Q1lnZFFPeDJ6S1hoMFVpVFpod2xaWWtHa1JHL0QzaUxpVlNCYTBxVTVzVlplZ1JVVVBzT0ZIRVhRc21BWEpyM1JWdGZnM0krZ1VSd2VpYnRqZGw5VkdnVU96TGs4aVNQRGJRTWQybFJLbWcxWVRXK2t4NGRaa2ZBa1IxdVcwZHk5eGxYRmtKa0JiNitMdm8rcmJ2L2lUQ3Y2MWFDbWY4V01WRXFBV2kyZzNkdFM3eXJQZW91NVRJRkxTNllNaXV4NHhKSmZTaHNTUVhYQmdKa0JHdHJ0T1BzNGJERXlETkxwV01PY3M3eWVONW1LQkFsSStDbHFyZEQwa1ZpaXBMVVordGFvZ0xYWEVKa0ZzcnZLYWYvOFNBdHhicXBzempRWmdLUEpIZWdtaSttV0p4bHhLSmhCYjVIZzdEUXRDVDhnd0VKZTE1VDhJY2QxczhDUXd4bWpHdGhrTGJqMmJSSWRROHlvUzBuSUFPNHlhaHhiMmtOSGZ5S3ZmVTJwRVZkY0hGa0VEZE9BaklXZzAvdzRCRnc2RC8yYVIyTkQwbXhlWXVKVklKTGZKbWlMTFFpTnl0QmEyVll5RXFtTGo3RlpGQWl4MDdNSnBraDFhaHkveFFSZ2xMOUZVZzU4U1NMcUVGT0VuOFFJWEtNeEJVWms5SG1vVk5hdEt6cUQvZkZkM2NTcTNFRWRnazBOT1grNXdFL3FnQmo0ZmhUbndKQzNXWElhZXdyZ2drdFBiWTlEcVJSNmNEd2wxMXBGV1Z6QmVxNXNNVnFCZlR2QnZrRThzRlVOUDA5amltSHV5NjJITDY2cUNDTFZ0UDA5MmxsYmJNbGRBcXNkMEFvUGF1cEVCZ0R0Q3FvNE01cndGdndvS0VOMzdOYU9pTm56Y1NManhLNnpmYmZFVU5zVU9MenIyME03Y1RZR0V1c002UkxDaWhWZlU4ZVlTK2IzalNNRm5LQWpNR0ttaHV6dXR3eHFvdXM5akVmRzFQZTFIdlVscEdicTA0VWRxaFJTdTZjZGEyR3U1UzVzeVEwSUphZVJDeUl6L0VnTE9lZzlhaUZ1Q0tuZVcrOXE3LzZHLy8zUi92QlZUQmY5RWMzcElySHJiOGFrUlZzMW92b2YzUUMyeTg5UWJZYlMxYTBlM3JoUEd4Q1lnUFpQYTFxUXlxRlNKSVRzSms0RngvazJQMzdHWThyVHJvR3F1cWJhSGYvRjcxS2VxVVYrQnN4Uzg3cldNcUxUcEFjSFM1clJwQzZuRXRzSzhRY1ZDQklTU3ViSkJPTHRCM0ZNbE5CaHlwdFJyS1N3cldjbTcwUzgwRFduU2lCMWY0WnFWcVRDVDB2LzZqZ0ZJdFdDTWtWelZobTZ1SC8renB3Ry9uaEVuK01ocGVqM2RyNGEwSGZYb0sybGRLbUYzTUhsUXdXSWNxY2NnT3BrcG9OWlZHcVpwSExlYmgxeUpyRXBmbUwxTk4wa0wvdGhmUWxyWFVCWWcwR0lwZ0M3ZjlKbSt6K2VJeSt0QXlQRW04RFhadi9FUlRSSncrRWpiZHBZMEhpb1JEUzB5WkhYT3EzWnZIS3ozb0lsMjNWZDJ4b2ZXUCtxVHRXSUtybVhGTm1oUm9IMGJ0SkdobTczSTlkSGhPWXhzQUMxZ01PaE5wSzh2a0V0Q2I3dEkrRzE0SnJZYkVFeHdoaHJVOU5CTllPeklIeVp6RWxjMkMrdnRFcXMvS21TdTZOTUpIMDRHcUd4YnlPSWhWc21ocVZYRE9vU1MzRmgyVHIwWHJBeGdmUkZPdEtWM3VMcVZqOXd5cEhGcGhZVURac0lqbWN2S0J2Q1YwN1Z2YmFDWTJRWm5qYkxaWi9GTGlIVFlmd253WEZ1MDJOMFl1dkdGSmJpMzZQT0E0MGlJQ1l6dVNhazNRM2FYa0oyTmtFbHAxdVk2QUZjL1VHdEZXK1NLQUZjNFhuQkN3REdkc0xJZGlLOGN5SlpiTGhXWmM4NDU1ZmMrSVo2aG9QcW1jNnR6RFNXNnRBbEIwRkdrQmdYRWNTYlVtZERSM0tiNE93cWM3Q2EyS2hGWWpzdlNjenlsVGNwZmd5cWlMTnZwV1pXM3Q0ZFZJM0xWTkx0UTA4Zk5LbDlMTUpMZFdvUkRSSW1namdWRThGc2xOSm1jbHQrT0tmVzd1U0dnTkpiVDZrZVBLamZrOGR6MjBCTmRCY250Rjd2K2VWY0dKQXBkOW44VFpWRVB1azdqb1ZtSmMrU3hsVk4vVGQvVDhYSUF4bzF0cllvem1kVzJ6VWtJTDAyQlFMUTZDR2ZOaFlVNXY5RlFJV09wM2lJeGVScUlkN1ltSVpGKzVoTmdmeXJvdTFvcVgwZVI2Z2x1clVCaFpESGFBOGFtbHBYLzVkVk1uR083U0FuQnl3Z3BLYUVtZi85RGpDeDJmZEtSYkVheDRycUIvZXRIZWJodWZyWG1zUzIyTXp5ZnRXdXlLZG1NK1NuKzJaamNUM0ZyMHJsWjBHUTR3V2phbk1QbVpwa3dGZXVLSXRRcmpPMlpSQ1MyazcvdnBuY2g4aUxlSFREM0dPT1FJamtocGFkN2J4TUw2VDN3a2tsNkJ6QnZhSTZzMXFDOFdpMXJxeFVSNnVqbGtWRnF4ekF3dGE0a3FCcTZtbFRiZHBZV083dHVYMElKdm9Fd2xzUjQ5MURnVWFCMVJNNUptaTRhYlBkenlTMkowVTNzbWtpak52QThkbUNuMitFZm44OGo0eklmYUk2dlYxMUsyeTdOakxlZmNJNGx1TFRya3lSMG1RV3Y2MXZOZHdJMWhsNW51MGc4YUU1S0VWcUViaU9aUmRCb0MydmJuSWdPYW5IRkZKdHc0NXIwSGNUbko2WllEQ1BZQ210bHBKOG1jMm9nWFVsMHRYWGFlWm1ZNEYwSXlRbzdqT2QyMGpyYUJJYjg0dEo4eHIzZDFkK2tmZ2tERHFZSldQVkRvbzZoZXY1VjF4UkRmaFRDbmllcHh0Vk1KQTRLUzF0U01oVUNtL1FSRFFyR2l4ZEpJSUUvTzZ2SUY0bi81OEg5azFPeDM0WXE5ejdHTTh3L1dJZTVYNHF2WmlnN3RlMUhpT0ZwaWhHVE5CTlBjcFd2ZlMvbTZPQlcwYnZpUDhIWVV4dGdmNTU2d2FLM1pVM0Qwaks2c2lObmlvNVc5bHB0S1NTUVhVcDFQcHN1VUs3M3ZvUDQvdkhzZU8xNTZnNjNEbmowZFpHSTNCNkxYbnZ2TXlKZjM2NS8rU0V5bG1FZjRoSFRydWVmZjhFdjhVcVRFQk9tYXlkaEN3cGZ2K2RmOVBzSjAzZVd0VnRKZDkwSFo4bzU0dGgvZXpZeUZTRkVqSWQ5bUQ3NCtVRFlZWklwMnMwSlhkVDRUM3dqUnRaK2Mvb3hJM0dEUGRMSFgxbjUyZDVzOXp1dnFWOTFFVWJ4WDliNi84ZHdMWDJpcmhMbUVXdjV3Qi8vR01SeDFNN3JLU3RUMEVsQlNVMDNETUZJWlBPUmxtSFNyTUxZKzZIMko1d2JoQ3BOTU5EZFhDdWxuWE1jWkN6WGFFY0tiZlorRCtEZDk4Uk1EZythNjhYVFFTc2E4Z3NkTGRyN2pQYnlQNSsvK3d6NVRlTy8zRSsvM1kxWG5yYjdYay9MYVpBdnJtMWltdDlqU2grY1Y2dkxGS2RYdXF0Kyt0a3FZUzZqaFBYd1ozZm9zdWhXcktqdWFkVkx4cGxUaS9oY2VlcEVTZisvMHc3emx4YjRwVS8wWHJkbDdpUFI1bkduUGUzTVE3VlZEVjNSUmd1d3B0SW1BUzlPc0NhVTNEaUtadzRBRCszODYxb25NZlpWd2c0bVZFSnBiUW92bDFTU3pwa2dkeUNRdHNOYWJqdkdsbFhHUWVKTVp1Wk5qY2tZZUJSbjRmNDI3aExhMHdReG9xbjVWYlZuZzRnSlZObGVuMXNxaGxVcXNEakNEOU5ZYnA3OC9zQlFaQ2ZGWjh2SW05WUx4cXVVdEorbHZQZmRUL2hubnAzZm9ldjVmZ2g5R21GMGIzdHNzaGlEMkdlaDY4WFcveEowNzFJUUFzaEphMzN3K09EYzkvYmxQcWJMdkR0TGUrb1JLMGtKMStybnZEYUdzZHRocXM3ZFBYeEs2TGFuWE5HUFY0clYvOTUwdUd0V1dCUzR1c0N2YW42SEtZcjdWclpSdVBHdTRSZ2J4dVRselNoQWhMdVBVVGs0bUxlYkErSTR1M0NtOGZZL01CNkZDRmY1T1dkUkJHL3ZoTGlydmZKMm9hb0lvdUhkUnp3L3FTU3EyNmZtUzdrNkRwRDAxeTk5Q0JxektzYUxWRG1PWHZMTEtFYUZpNTNLZ2xXZkxZejNyWkJOMGlrdFhkTk80YnliUFh4di9uVUdmR0tVWGtYRGxVNjBteHdaZkIxL3JzOTg3Qm1YWDVOMEVRSDVVc1NDa0hRWlIzbm5heFgraXFQelF4RkNJV25ZaldOUlBRZ2dORmJSMmdGeXdnK29TbHhmaXo0OXZLa3FSai92d2NxQUZ2Y0Vha1J5OHBqa2ZrbW1SeTZVYlE3eGoyUXhncEx2ZXYyR3gxQ0NlVHJxT1Vna1RDTUNEcWIxbk5mdnhGcy95ZWZTMC9YWXk2c1hUeHp0UGJtc09BQ3Jhb2lrdjVzSXpVcWFzU21pc3NKL29HajZnV1pqUEh2cjQ5YzNOT09LRGFidE45NHUrT3FhcWptL0FObnVuSXA1SzVuRHB5a1E5VUVxMjR2Yzg3MWNIZW9ta1dMalprNitWQmtPZ0E2TW5McHJoYm9zSW5uNFY5aE14TmZIS3FQNlRrRnJyL0FnWlpjbUdBbXNTZzFweUVLbUd6b2E5OE1HclNLNkY5eDdTNmNsdzB2V3ArNXBKTVRIcThVbHdsS1VkY0w3WS95bWp5eHV6KzVqSFVzT2FkTzNVTGJZZ3QxQ3NReXZZMXBVV1VrckNyaEZkMDBGTWZvWms4bzYxR1YyWDc2ZEc5clN4MVZGbXhHaXRuREcxenRmQlZVZmxqUVRkaXJYM3NjOTFOOFJmVldzU3RtcjVPUFEwYU8zWW5sVjRrOXVzbVJjVzNFNmVrM2c3S25kNUxEV3NTZGRLWGRSVXU0VmtBMFA3Wk4rU1lVOXFZQWh4bmRoenM2U1N2VFptaEExbUphMUhOTTBOVFducDJ4Tjg4b1QyMWVDQStkQTJjWVgxZ3MrQkg5enhUdjE3WFVNR3B0ZDJTRW0zTGplODRJdmdHaTBrdXl4b3BRNnY2a1pyck1JWlF1blEya3FGOWZvSWk3Unloc3A4a25Deko1OUpxREVuUnhXSE11a2JRWERUZEQxZ2hqd1VtYmgzb0RCbFdhM3p4RlViOHMwRXBRVi9WbWp6b3pzK2UxMXJBZjBCOG9LcWRhMVY2RTFaaThMZ1pVR3IwTlNVZXJSaE1xWFlsOEZNQVUyNjFoSkQ3Zm16a3F4aHdON2lvclJTaFltWVN2eXJuRVNVbUFlTFZ4dWJDdmlKMml2R3BJYlBSd2RhSmVCSTYwQjFwa2ZyL0FheXVPbGRxSWZnc2JVRm5RZ1hFb0JFbVNpcW1oNitvYmV3TDZIdk0ydG9hUGVUNktNeDdTQjB3Zjkzc3RhN25hREViVzNXcEdzakFLb0gxblNlV0d4aGxWYmpLUW5oS3NZUTEzRUNTWEpXeWNCQUZkekdZWkZSNUJuVWprRk1RQ3BRYUM2UCs4Z2JxSnJYYlJhUnlJYUtPd25DZ01TWVFzeU1SOHg0dmM2QTFwQ3ZRcWd3cmt1RGxuVDZCdTJJLzE5NkpUN1BscE1LclRYdkhWczVJNjM0VVdpU3NaRVlFdzAzZXhKMFFreEJrUXg4YU5OcEhaZzREREtMb2VValNIRVhHS0FrV2t5eTd1aWRieW8yUlB2b2RFQTMrNFVxeTBFT1ZuWiszVU1OaVUyaDFBSWlYWWZoS0lrMjgvbzBsd2F0UWt1YkFvSUcyLzUzeDdiVStEUmR1aGE2RzVySUxBUmgwdDhIdGo0Y244MXp1aGhEWEdPZWxpZmM0Wk1hQ2piQUxJVFdKdCt0ODNscUg3aXFLRXJLMUR0ZlF1YXhYOGIvMTN0SmhTT2h2cHc3QWEwanltYmVlTVQ2SE5DQU41K1VhWGRJTGxLcHFIOWRIclIySWphRWFKTjIzOWFzQlMzTEh0R2xhNkdaWkhVVGZBZ2p3NXplRmxZaWljWVFGL042aXB4czk3NnhsQVBVdkZwUWRDZkNkWnVOS25lWEVyM2VlUXd1SzMxVHFLV0FzZjRmVnJyd2xlMkZMZ3UraHdqc1VJTSt0QitXMHZjUWthZ3ZRM3lxeTRQV0dyTSt3d2JiYnBOWGJLa0phYnAwbzRSRktjTm9ucEh5VnpFMEh6ZlNyRkVNREYxc3pLMWtjWW5rMWpyaG1YMGtoS1BJZk9JaHhTNmJPN203bExMMXpsT3psS1hhaXM1WnFrNHNKQjZFc1dGb2ZtdEwwK3YrREVpNzFQN0Z6M0w1Q2FOQTA0WFovdTN5b0lXRnpvQzN4QjdlU0hyVXJFVjA2VVpKYm9xcEpwb1ZTZmtBeHVZbklxbVdCRkl6dUc1YnNqSWtFUVFPR1IxQlRjQzBGUm16eXR1S3RNZmNwWlJxZEI1OHBObXhxVldoV0FTaFNUZ0xJbFlKY2E3NWFJYmtYVnNYamNJdmx3b2RGekthZU1kaFNONHVFVnFiV1d5ZWEvOUNOalZqd0pCdXBGUkw3TGRGY2l3Si96RUc1N2N0NldZUzdCTzZrdlNDV1lURnlRRlZabkdDbWxCTmZQMFhrRXhPSktubUxxVlVvL09FK0lPUXVwN1liMkIwWHhDR1drdlRUSFdhWTY2L0U1TGdWWGVHYjBvc1JlZWdTNFJXb1RuN2trcDAwWEkzcEd0U2JPcFRqNWx0eHQrRHdma2Z6TVJvL0d5YlBRUk16aE9ESXR6b3NIRjREb1UvVUpZcGdNNVVJTUpQTkRwZkJhTjJRTDJlMkc4c05LVWQzZ3kxYjlGajQ5T2srWkoycVlOclIwNmZNa0U4QzRMazhwd1BhTUZXUk5mTFpwMGhZRWpYNUpUa05qUnBLZjZWdnVmOXNpMURUMnRnRUhIZDFWTXp4b2FHVzZzRVRrZEIyUzAxNUZGbXVydVU4bzNPdzRJU0dIMVdUbVpSUG9VQ3dDMmhNUktWZDFtUkJuVnROQlpsOTh5NS83cGNZQXFTWE5EYStJY3ZaakpxSmZPMFFFTXEyRFRLSFBuSjcwdXRtekpKNWJ6Wjl6SWNzcUdwQ1pjeW1sUDVNb0k2RzFoS2JpbFQ2MFlTeXdscVBHQjhJdEFpN0FVeUx2WmUwUWlOU0lWNVAxRG0wTTl1TUg4citVODNwV0tEcDE2dmwzNDIzbUJwUXV1MUYzcGYvbmRsbmVnNzN1aWYvdlFBcDRGN1VMOUduazZaTjNaTnN6RHlsbzZqRjgrcE5YOG9IMDVydGkyUit2MW5BMXNPU3l2Mk1TSzRESWt6aW9SZ1M2MzhpWW9PV2drL3hsNkMvV2E0UzZtb29iVm9QUkRnNFVheXFKdHFnVWhsYXNRTDl0UFl2OU8vbTVnQlcxK1UwWlpjSFlSSnNBaktNamNJNkxiV3QvQzRBRCthTTRkV1NkaUlIeFM3Yng2OE9xUEdOeXFWMGZmc3krRDhBdDlYUytEMTFSbHFwSU1RYjZhVnE1S1VFbCsrakc4VnNQdVk1Wkp6Znh6R3ExSHpXRkpXUUhjb1kzN0FnRmFoQ3hLLzVTbS9NOW1YTmhucG54QWwvSnNQeGQ1Ym83Y0dzckorWkUyZ21peUlOR2g5MEh2cjN4ZUtmMFZyTUZZdlB6SDR6WTczcDkvMTVxQXdNUmNHZ3MxeTM5ZEhlTGJLeVgya3VRZlgwMlFxYXk1cHFic3NweTVtTWFRMU5kQXhJbWlvdmpwZEtqSk1hRTNBbXRDM0piRXFLTFU3clVKcVlRb0JlK0NIYi9IUjN2ekcveUlvNklpYTBLcGhvVUtoSjlZTE1vVkQ2N3AzV3FhTXI0WjNDcS8xdkYvQkxhemIyRWdpZ3BXNDZDREUwNFBrcm5ZeEpMaG9JSE5lTkxFZHFUSllGTXB4TG95aS9pSkJhYnBMS2QyRTFoQzhqcEUrU1RZQ0ZaejhYV1ZodnZmanJJZnQ2SEt6WTY0WnVhMVY3QXJnVFpSRDdGRzR1cTM2YzNiVU5VejlXWUZyclFXanBaYlkwUkpHRVpjNjRKSkl6VE5wWUJsdW01NzNyMlcyc1hVbjB4SG9DanVLSlpyUUlvOFpXclFoUnBhUjhpQldrdEpFMzFQSEVCc0NZNXlXd2tQZTNpQ3pGVkd2VEd1OVYvb3g4QmlOZ3dMUWMrLzRJYlN4RGVYMWtUQjU1VzUwRU9LVWpYOVVBS1I3Y01XTlJyU0FUTkhkV3ZqeURqTms0ajM4RVhjcDhUT2hSWTBDdDVJRWpxeFVDMVRaMnJhaXB1UFliNWsyb3Z3YWtUbVNRYXZucTA2L3lxWlFXemlHL2NCUHdZeG91UGExdHExQUJBY2hraVhRd2pEaWF1ZVd4WkRwak9JZmFoREdjaTF1aHUyWTdsS3ExNFJXb1k4V0ZZcDl0YmF6dHE2SkZud212THBLOHhwZllGWkYrMUhkSFAzd3NJSVc5TksrS0x6alRRZCtHTDIrSFNUMloza2VCYjlsdUdQUEoxRGdjWjBoNVlNcm1jaFd1QTdOOGk3L2V0Ly8zZFdOT3RoZFkxc1IvN1ZBeStRYmdWWUxMYXJkbU1xUnRUTkRyZng2TEtoRzlzNXNDVkFJT3R3cmtZNHJhRTA4dGJyQkF2U3VYMndpdTlaaHlHTWNWeVpJUHBoMlltL0pJVVJYeWpCR2ViVDhZdUxmLzhUTFl5QU9vZ1VvQlNOanlZcEFxd0t5a3hUUEF4MkowYTVnN0ZISk1OUXdSaE5LbGxtL0ZQSHRTbWhoQmN3MlYwVmtKQmNyelhqVmJGUzhsRkU2WDVOMkJvSkdHOWR4WGdIMGduTDAvOHRmL3dHdE5Gd2FaUzFCUk1pSXNxaVVDTFJJbFQ1UkMwNVJYTC9UK3Y4d1RLTDE2WkhJdm1WL21rYlIrUkFIQjUrSVV1RmRRZ3VkZUt6eU91SDBoMTZIVDAwajdhRlZoWmN3OUNFSVBIV1RpNVpqdUpnUm5ra1M1Tlppb3RmS1lQRzRyeVdJU0FXRkRrVkUzU1BRZ3JITVRIUkZxSVdVbHpTWWFGV1ZUUXQ4NFNTcmFjWDlTUFMzMmlTMGhtSU85QWtiNFVTSWRwVUROaE10UDBoYm1mK3dyVE9jTnkzMlFZYnJJSjljU0FHZHhCUUJXZ2UyckxXK0hjSVJhQkZ1N2FxSHNhVm5Ra1NoNXRoMGQxME12OGltZTlYbTdrcUFGcUJ6VzVYSFEzR1hZcWl6SEtTdU1MU0tXVS9KUTJwMEpXNEVCOUxrLzhtdGRjZ1RXRGdPV3EraWpBMk9FV2hadlYrc0FqOElPRWx2d2xEZktoKzlaQkxEZlg0VVNhT1Q5QXlSZnI3VVdpTnBzRk02S25pYjdqMzVERGJTd1U4Rmx2QXFOdkVnajdOMHpKOTkyREJsS2VNZmFCSFBiNlFBbkZlRFNDSVN1cnlXZFVVUmhWWkgrUklVbVJIYVkzUG1SRzJORTlYMTZPS3lZcDN4bzcvbUxhR0Z4MkNzYWtSbHZsRVB3TldDMUNhejdnUWRxSmJ2ZWl4NkY5NHpPT0psQ1lpTHJnT1prQ1V3UklrNE9neVBMVXQzbDFiYWtpWUtyYjd3VEVxYWFLREVYSFlkdy9CcG1HcHJ2VzlWc2ZIUW9vVkJUVlVLejc5djhOZWxybTdKcVZGUnJRSzAxaUhydE8xREtSSGExc1BGQkNtejRnT1E4ZE80M0Job29VMU1tM1NPWlBFSXRNZ2owcGJaTVlFcSs0aDFYMU14ZU5FeHN2RDdCU3NYVEtwR3V0QmF0RWhnRDV1WWZRR2VrNkJFTHpLWDB2eTZoTmRqVFVJYm8vUkRENm9BUGFCcUMwNmxKNFphdW5XajBkcWhSYWNzMlBxZlRhY1JhTkc0ampXV2xnakEvU0JNSmovRVFDUDVtaGJEYVRJakhrYmp0UmExVm9lV2I1WEJlZ2hFRGZSSHR6bVdIMXJYdWxpSjdkdUZhVXR0UW95aHQ5bVdiVTNyYVRqUlNleTIxa1Fickd0VFZTWUNMVnI4cGJZZi9FNUNIbGhUV0UwcFZVVk1hRGVpZW9UV29tVktXWldDMWdyMFd5ODhNNDM4dHNwZWxWQ21BNlpjR0JDbmR6cmdLYW5oSkxjV1huZzNkQWl4STkzNGp1SjdrMkVoQWkxWU5neDVxcEFXYWlnN0d2VCsrazNMenhLSmh4YWh1NnhZU0dqcGgyb1V3VXFFTnZ0WmpzVnpVWkJwWTlxOVBOOFNUbkpyMmFGVlFTV0hpdE9RVFNjUmFKV3l6TTlOTldsV05SK1VxaVExRk8vWElxMTFvTXBMc0tQalgwUXlicDlUdVNzUytrby8wOHM4bWpSR21oaTFySmdJU1o0QlJhZEM1cjZlZ3RNTmFCWlRWSVhHQTBVUmdSYm1PcWJnRktFV0FyVEUySGNzRldxMGNaRzl5RnBFVElqa2txbXBZbnZDSjd2N3hQTitwUEJibzhqbW82SmQxbERHVnhDMTdzTmtUUjlKclFTOXA4WG5DejBUL01TZ3k0eFhVZUJFeHZDaGo5c3FFb0ZXUzNkVEtVb2Vha2c4WVhZMlY0U2NNQ0U4akJRVTBLS1ZSRTJWQkxTQ0JYSGppTGI4VWVHK3lseU5VTllYcHpWcDFKWFZvcVVuUklhUWJtdzJab3VhbWRubDdsS2FVQmo0SXREcXFjV2Z5VWZGRzdJRmdQSWZxL1E4b2ZpVEQ3VG9IQ3RXZ0ZhZ2MvdUR3cmUvNGIxTUw0dXQxa1ZQVk5wUmg0aEVJTVhjRHozUW52UG01d0FBR1psSlJFRlVHRHpGRVc1SUFNT3hrYTY3Uytrc095TXdvVVZyaERiTHR3ZlJoREFEaGhEVGdYWnFlMm8xb3E2RjFpcjB0ZWV0RlBvYTF0T1hGL2FhRmowMTgwZHF0STdpZys5M3RZUU1rVmFDVzR0ZVNUd3llSFEwZHlrT2JuRXdtOUNDMW90ZzArQ0hhRVZDcTVGaFBSa3RUeWtKcDB6Und4TlZDRGgrUUxGTmM4OVJrU3gxNkVNWWtoL04zY05pejVzTzhwYnFKYmkxNkh5QW9VWElBY25jcFRpY3pJN1pSUTR3MHhwaFA3VkZRd210dnNWN21WcmNKMGc0RzEvVkp1Vm1xRWUzaGFiTXhuOVpxUDRJbXVFd2YyY3dCZVMyVkJMZFduUSs0SzdlamduQWNzQ1NybXRudlV5dGhUVkNobmtIMDJEQUVZdTUyNHgzbm1CTGF3ZVZsQk1pQXN4WDFnM0JmajBENXZNMDRGSm9ZN1ltNHR1Q1F6U240L2pzMkp5T1B1cXhkRHlEcHF3VG5xQ0hSM0lMSmtnMzNLWDBmUWhlMm9RVzlKSEZrTnY0OFgrbTFTSjkvc01adEc3SWFlUWRhendadE5CbWRjSUxuci9BaXQvT1lBUWFISzllOUx2YVJwcyt1MjhrNkZFOFpXL1Y5S1JNTVR6emVUMFB3YW5PdzNqMkRmN0FnNndDSkI0eGN0UTVabEVUV25VK3FwS3VxZk1vZ0VrZ2tjN004eUZzOWR1U2Z4Q1FXcXN3WXFvVEUzcWd3amI1Z1htajZLSkViN0ZEQWtHYnE4eC9iZW5GMEh0NllFbE9UY0k0SHFVU21RU0piaTJDRWplc0l1NVMra0dDQVdOcFFxdWxHMllCSldrK2JxREJRZ3M4YTFpUEpxQ2NWUk1OWWw2dkdha0tXbzhZL2t1Q0VKWCtpRkZpNGFLdHlNN0xScklFdDM2dFBFc25NVENXeVNlTjB4RGpuRUN6cHl0QzAxMks5MkcxT2sxbzljWHhBbDRGYmVxOXhSTUszVUQxUGZMNGFsT2pTSXVnODRIaVU0U3c0TzRHTVdSS0c3UXJuZTlkejN2NS9vdjM3cjMrWTM5TkZWcW9rT1djWktHYS9BbUUyZm8zaStmQi80NTMwaXI4cGo3YUdBNE9pajhFU0xRNTJJQVd4bFFNTCtzVEtVb2RDUFhBWUJ0cGRoc3JrUjY4eGVhOGtIclBrK1pYWFI2THdIellEdk1yMUl6Z2Vsb0wweGJyMW1JenlucjNkLzNHMzlJTWxQbjBaeWJQQTIzT2V0TkJmQXUydENIVDNLVnIzenVpZ1Frc2w1Q0RBYTMzSXY4NHdweTQ2SHI3aHIrODI5WmhIQ21YbEhBOVdyYWhwdDJOdnZmelFlbU9WRnA0TVVoZDA2TWs1bWw1MSt5bkV5UEZ0djduU05KWkVqWTVpa3BDQUMxdWJUMDdQa3NGb2l3R2pJRllwQ2JkaTk5OC9xZDg2VDc5ekk5OU9JWVFkaEdiYUZvZy8vSTkvN3JmOTRzYVdvbEI2OVp6ejcvaGsvelNwejh5MExqVHBwNXVkSy83UzdpV2Q2VFI1WW5zNnRxejhKNDczNkJhZnUzT1AvRzVBT08rRlFkUGRFMnliUkJGZUoyV1pYTCtRTlRrc2ZQWVN6STk3RVdTVXV2Y0Zta0p5MlNIN3dqdmNKSWtYb2w1cmR5ZUIvSm5pa3ViMW5nOWZDek10NXo5d3Y2UWlSSU1XbFhCR3ZlYXlBL3VJOC9ydDdXa0toN0FEM3BmMHRKeVJTcTY5aXpJMmtNakM1N0NUL3pGWjM3STgvNjVaUHVWUGxvbXI1eVBwZVNDZ1BXTk5rNGd3a050eVNOU1o3MFgrNit3b2lQeGJLM3plYUxZK3h5am1URTRnK2RoMDVzK0pEdjIvaGNlK2llWHJEVjNwRzJDczhOOU9SSXljRHJneFJpMEt0NzA1ZnNCYzUwR2V5emRYeHlHRm5aWWVLTTM3WGx2YXF3NDIvUnd3N0RwcXVnYUtuL1lGL1k3VUVYWFA1V3N0c01mV1AvYWIzejNKNUdSWkhES012YkFpRTlCZHBJZ3RjUm5nQ1RDVEhuWCtYeUlaK2wyV0txbG5IaUZ3ck9tN0RPeDFvbnF4aHlqNTg0ZXF4byswMlJPREZySmhIczZ0QXEzM2pqOS9VRnlrY1Rja1NabkcrbTN2OUIvK2VzSE1nZW1xVkpnci9WbThkdUV2RzZrVmkwcVBTTzBydjNrOUdjRUs5eTEzdzRzck1sbDdwQURlRDFlYVRCV2ljSFpQQStKTElQTTNWeGV6TXpRR3A1a3FEczdDZHhhZyt6VVJLbC9XaHEyd2R2MjhyN0o1aXM4LzkvTFAvc0RKbDNIV081anBXNWU0YXBhUUF1L0N2TXlab3ZQWXJaUUNtKzlUNG1mL1FLZno3U3Fidlc5SHJjWnRNMWJScm1scmJQcmZFWFBxTElINFJVOHprNmRnM0pMckR3eWxja01yWXBRMzVuWXBoSnRhdWRlVThsQjBORGwxUkttaWxHV3RsaU55L2lLdno2U0tONHg2QkUxb0xXbktKVHJXQzVZWXpDKzFwdU9jYjVqTEJwNFMrK0FTS1lQYUhPN2NZc1pOSW9tVDJpV013K1orRU8ybWVnQ29zelFxaC9tNEpwT3VxT0pNNTJlVGd1Vk9kbXVXR0R4UkFwLzgvbmY2eE1Tdm42SHJoY28vT3NhVGRYVWwwUUMyKzN6bi9aTDNQbEhpSVM2U1dpdFc4LzlWSjlvdkM5L2VpeDVyWDBzU1B2Wm1relNBblh2ZCttTkY2bm1kblQvRGFQdGFNdkNIamU5R0ZYV1lIN1BRMWJPZUFocm1Xa2poMnBpUzdhVTFSTkxreU9qWkZqeHFVV3ZhZjY2QW43MFp4cGJobGJTcjRTNWE5OUNCR01zcjJMZldGeVRtOWg3K2w5TGdqcWl0U0Ftb0lVWStSUDEzUzUvUDkzN04vdXlvQjdZRExEZmxjMnNtNUNXOUZWdWJCVksrak1rcWJJR1dyTDVXVXRrcHNzMWFwbTFWajl6L1prSVc5cEJud3hGdGd3dEJWOWJiQ2tzdnBtRytINW9wSUdpamZ4d0trMXN2Nm9JQ0dsQ2J6Qm80YXZwbmpsVm9RMjZRbFMxMEFUdW8zc2laOFN1cHBzNDZhNWNMRkxxWnR6RXlZdkVoOUY1MGZ4NG9obHp0dlBNTlZtaHRYNW00MUxyVGRFQWlwWnBqWmplZTJnUkt4MGwwcDZuVWlaci9lQWxzNUI4d3JMOEpHeGo4ZmVkeUtpL0hkSnlhQTJSL2lCTUQyL2IzdE9CbnFKaWdGMlpZaFZScU9nWjJsTFJiZ3VhSUtsdkxETVVZWlpRVlRVL0Mza3VtbHpEbGhWYTI3Rnl5ZFUyUWF6OWRLSklUTHh2Q3RNNnBOcE1jR3p0NnVjWk1jTXA3QlJaT0dCVjBselg1QXFVNm9WRGkzYTd1TG1Od2lXSndXalRxNkh1MkJPRk50V091MGw5VFJsa2xEVUpRT2xUYmZaUXJlV2E4am1lOHpzM3o0TmZTWk0xamRkcUMyZUYxcVBIdHRJenB3M051U1dWazc2QlJYYU9nb3RadUtTL3pJTERPa29pMXlOT2k0WVlmSjhOYmNYZkZRdzV0TWpZTXFyc3hxc1hJUFRZNTdJckN0M2c4OXpHTjc1OEtDcWhKYUxHZUVjMUlQNHJLWEdUSGp3UFgxU2M1eDNheVRGdVdhSFZPcHBySzV1eEptMXNOVjI5VjlWNEpVQmZCT1pLbGt5dnR1QmJpV2lhcm1iMmpiaGx4cUhsYjVvSkx2NTkyenZTNGp3Q0hYZmd4M2VFZHVVLzIxY2N2ZFU5M1ZmMDNha0swNHBCZVRqOFF5ZG9mK1NTQzA5ZUVtRjRIaGhqSTFPUGZvV2hXOCtKamJFRmJ5eU55TWdJcmJYcFFKU1l4MzFORy9wc0hQV1BnY09BdWgxYnJzT09lNEdJOU0xalFUd3lRVjNVckY0eTAxNFN0Smp4MkRDQnExZzVCZ1NOZUtVRmY5YVRnQWdxTXdoVTJjcmkxU2ZRdW5kbE5ZV1czcWdlUTlyN3ZzZDYvVmNEVlpxSDhuZ2VtbTFlTWx1NHhacVdVaUlqdEc1d0xaRENNa08ySnRjTTlFUUNnQndxMHZjcmcwZ2xpbEJmTjdocHpTY2U4blY5N3ZINUhvdHl1RGRCVzVaeERWcFZaSjNJTEdwUW04WDBJT2JEY0M4VTBDcjdlUTJtSEVkSGNKNG8xWVRWNUFFdjMrQTk1Um5wNFpZQi80UVNSYjNTQkVxV3RaUHdSRE15Q21hRVZvdkwxR0F4UTNReWl4S2NlRThHb2k3TWNXMFJqdHh4MGxuREFNdzBxU1Z2YW9ZVkZkV09RV0JkSjFHSVBBMWFXQnhvZGxvbFlkRU01UmRLRE5BYVV6V0ZrZEtBdDA3cDl5S1p6cXZyVSt0UVh6SDZ4YlA5US92ampMQUlneTIwSXZlMUZwRmZMSXRzMExvMUN4Umk2NFRaS3BSSVBFMDBadzFIbWZlRFpPeE9zMmZlSkNWOEhMSkVtaENGd0lmY21QWnA5cDR5MGpwSXh5cXVRWXY4WDRJTlNCSi9iQVo4eWdFYkdFdEJXM3JLV2JJRGpTYk5leUlyNlEvSzlhVGVCV3hqL2xlVEhqbWpUSWwxeHNoS2lOWlBCd201UENzYnRLckdxcHR6bUNGOFV4djV6QXl1ZGIzVGZ3QncvZFlQYXo3T1NIbXlsOG9zbGN4NEljYUdyaDlBVldVdzUrNVNZcUJCaTVRaGU5QjNrc3psdnB5dkFhMGpZbFZnWlNjbnhQb2RQOW4vdDhjTkw5b2RTbENJcWxRMGhDWm1MOWw3TzhvZ1BXVlRiMnBDZ1d6UStsc1kwRGxlTFcydG5aM3grai9HNkU3eDUvMTBVaUdhdVhnK1FVMG91WjZhbGtLUzFyR2k1ZTVTU3RXZ1ZlaUNqeExFS09GeGc5NFVnTjBMUFpoRkJxMWVqWXc2Y1RBTjlld1pNeUN2aDlxUjljcmplYkQ4UkdXbWFwcmgraVNWT0J1MFV0bmtJdGdVZGtpdVVqN3hNeC83UW4vNjRxY09Fa3VXbU5PVENBbHE0VGl1UjUvcS9xRmtWdXdiSlhWb1RjRG5TQkJ2NjZ0RmtSemNVZU9ETUdVWVRsR3M1aUt0c3ZwY0NIdHFCZXNYRzZsNlFqYlpidDNzbmdjc0hXclptQnBVVzFuYmRoblFxbWZGdmRHcHJGRkFRTXgvZmhGQVRWaFkyOXg0OWpQWDJicGZjNWRTcmc0dEtDQ0ptRUpEcThKbnBmNmhCVWRockJJYTlPdHlpaXlzL2FML0RkQ2FvdC8xM2xZUmhDYWl2VnBxYWdUcU9VR1Y2c1doV1BXRXpMRUdtOG1UQ2hXTlRpWFJ6aWx2UGZ2NmRiWWFPNGFFTWREQ3VOdVRFNVZnZll0WjhTUHVMaVVDSFZvMHNZcDU3bHBpSjNwcVJxdUhXbXRET0xxQ2lzRkx0QUQzSFdNVVN0a2h3cmlRNTZURzQwbmhSc1FMazBUTjg2NXBoaXpQTWNLR0tqWnl6eU02VEhyZTUxRWhCdll4NTlNRkpNSjRWYzlCNnZyL0tVa0pPaS9KR0FWMGFKRVRReWpjQ2tPa1ZvUWlXSkpLYXhyRGZUdElFMFY5Y3YyYmlEZkVoTzNuRWRSbWtSRVVFWE5vaEt4aWJua1VuTW5pUGZ0bWlqMytmVFY3K3ZtbGZqVmp5Mlp0QVowelBXR0ZhV1VuUk41TVd0OEFCY1lEcVVNTDlwSEE2RnIvbU5WZ0JqR3hTbWlNd3JuUjBGb1RxZitvc0ttMXJxdlowK1NkRUs5bTl6eXM0L0U3VG1EbHNxd1NJRGZXSWN2WlJ2dzRqSGVsRGNRSXdpQWVlbTI4a1d4QWk3QTM5cWxmblE3OHUvMWZoYzNJb2pFYk9scTZ5bW9EajExRG1jNWtDT1h4UEZCUHVJenMvWENwaGdRSVNnY3NiWWo0ZmhoUE1rYnFvQnV6Y2dnYTBDcUI0cTVQMFUwMGx6RndEMEpHcERKckZHWm1QR0pJUHFMVThES2hCZjlhV2VSbHZyK2EvY3pEaDlBcXRuekpYTVdxRTlJNmo4dWdwYlo1WUMyVmVSWVBtKzVTeWpPZ1JhZHpmQy9HZFEyN25Jc2Y3cXVaaVZSaG1SS0x5dnhDREo1OWdYYktOUDFhT0dVeHB2UmNWM2JQZzQrc0pHTXhWNzByUkF3dEpZMW9kSnZteDNIWWZZeG9yQ0JNZHlrUkd0QWluUGhHbFBXM2FpVm5BbWt0akpFS0hmaGg1aktsR1ZBYjJUMDVZNGZGZXZyT1Q1aWFlSU5oTHBhdmlYUUYrclZPWE1LSm5FenNjcmtFTUxFSnE1MlNxMHlLTjdYeDVZWDhGODIxNGFaY0ExcTBRRGhGOGkxdE50UFlVRVRCeVg4emcwcmdZbnVJMUNpTTdMWHdpeWxVVDl1bmtmODZja2FWU1drQnpNTGpOQnJLZjIyRVh1QVNVM2FXTW80bWtFQkxlM3locUtZSFFqU0dzaERKZEtmSjdpNVBvTEFCTGYrTnhUS0E4Y1FrMU9Md3hVdTF1U2Y5RlNOdTNQalFvVjNxNEtxYU5uWExzT3NGWWZ3ZEdwVS9VSEdFejlDcmNQNTFPNDdFcGNkS29NZmRXaHVJS1NIdXhmc0pSNmE3bFBpYjBLcGpVRzdEQm85Z1VHdE1sWTF5UlJwNi9GZzUxQjhhVlRrV3hTYW03ZFl3SEYyQ01QNk9TdHZ4dVg1TzhYMy9iUmNkQ0s5eUNyWExqa2lBWmkwNTlQUnRDUFl0clpMeU54bmxvdTVTSWpDaFJidVJqd3VQVGdkR2FUM2FoTmI2VEhoMXBSK0NheWJZZjJXOHRUMFc1VnBjbzFGaTlLUDZnalRtdnRiM3BuOCs3bnJmWC9yYmYvQjNuLytYSWFhQ1d6aE54N0J6eVRZSmtObis4WGZSOVczK0YyMStteEZWdlhkWWpBY0JCOHZpMFlUV05xaitwTkRWWGZhY2pSL3Vnb3BkandNQy9xYUovMzA5ZjVjNnlPTW5sdjBVL2JSMlFKVDRINTZIZkpmMDZTYXlkWmxjQWpUODZqcjlPTS9UZmVBc2g5WitsdldWQ1MxYSt6MU44VHpRcjBKb1Y2aEMrUnM5L3B0dk54WE1JL04wS1pQaHhEclExYXJNRUhtYkZYYkJiQklndDFaNFRULy9pWUZXcUJtMzdWdEhpYkZHNmtkTWFHR1o1M21kbEdVNzRlOHc1RVhiamtkQmVOTlRvK243VHh0eTJvNitKN1BuSmE4VVF2YnlSdk41dnFzdHk3cEFWZ2tNSWVJNDJsYU1kV3h6bHhLUENMUWFOSDVIY2V5RGRPa2xSUlRyVStFYjFkNWlHazBMMjZjRHdjZDRleHJKMGQ4aEZiVDJPODNuK2E0RE95T1htaUFCS0tDSWYwcVFkNWptRUdsMHQ3bExLVDBDTGNKdG1qNGhEVUtGNllJS2xmWnlselhyVmUvejdLZG85VzgrVUxtYzBDTDdNdDlGcHhIZGxWTUNMWGJzd0N3YUF5MThjTkFPeHdpMHJONHZveGJBU2JxMUFFVnBMMC80TXZDSEgvNWZxbGhGYURhWnRLY1FLZE1TQW9UNGZGY1dIMWhDaGF1WkJaakU3aDJQN0ZwTEIweFp5UzBDTGRKSUxGOVJzdEFlYzJ0TjVORnAydHdSRmhnajlvTXRwcytDdkYwdmwxb2hyWnZ2a3Q1YXN5MHVIaXNCY21zOWpzdnQyck5HM0YyNnppYThDTFRnMkVvZDh4SmJiSGFZankzMjQwYVdkK2R5UWl1dXZ5NTluaElncytNa2pxRWRXcnE3OURxYkt5TFFBbXdZOHV6VlZObWJzSDIrOE96SExDMHQ3MTloVXJVemQ2bVhKd0Z5YThWTlBBVTd0Sm9vVXBZdDNtUFRhUVJhbU9DVU4wb1cwUU4xdGZWTEs4K0J6Tlcvd0N5VE1WT1dWU1FJT2ExbFN1UUt4TW10Vlk1cmg5WFdNdHlsOVFlcWRBUmFtT0JTclJUQVQ2aE40Snk5Y25uVEd5dldMTlJrTkdIeWJqNHpuakZ6d1hPVHdCRFFpbVZ1WFNGV1VXS3Npb3h1cTNBRVduMmxrUlNWRVdvb3p4ZE1NK1VueFduQVZ3eFNQN3JtSFVlU0hiUWlJcm44QkV4SGtmV1diSlVOV29hN1ZQdCtpd2t0T283Y2x0eGlBazJGMUNvL2RtSDhvTHdzZmRPaVpYUDZ0U1F2RnpoSENiU1lKeWxTamMwYmI3aExOL2tLMElRV3paM2pDRmNqQWRBNkNKTTZudWF4MnJJV2JscXMrNzJFNThPb3prVXZTZ0s5QkxjVzNnR043RUdiN3RKZGJ2aVkwS0kxd241YVR4cVNCbzZRSnhwMWh5MFJSSWIxWjF6MTF4UUZxYnRmcGdRUzNWbzRCaFhSRUxxN0ZDZWxPUGhNYUdHTndKV2F2YU9BVnBpQkhVVGQ2TDg1alFLendwd2RrbUh1a3creXBBdWNsd1FTM1ZyNDBuYkVkVERpN2xLMHF2dVlOYzJFMXRCVVE0eFdCdXNTV3JEaWI4dGtQOUI1U1kvVFMyUUdpVThRZjdETUxPL2lGeVdCUkxkV1lSZzVCcVc3UyttTmlqWnJxZ2t0b0NhQ1RVWWVCQ3NTV28ySWp0dU1xSzMzeXoxR3ppajNLVk5lMklYUFJRS0piaTBjS09DV0ZEV2dDZXVwekZyeXlLdXhtQW10bGpuRE1Wb1pIRXBvOWFPbVhiMHQ2WUxBWncrTUJEL2FNR1pTRzQxTHUxZ0pZRnlGcFdPcGVFZWRTUWh5RFhjcC9jb1lMMlpDcTVmQnJRWG5lc2dEWHlPTVRIYkZBZWVQc0JrUHNsdjJ6VTZqckl0ZXBBVHFTVzR0Zkp2V3NNS3JRT0tZdFE4L2pjSmlCUU5hdEVZNDRmbCtlT1BILzVtV2h1OXJEL3lFb1RjTkFscDJwc2pJNGtiTlZOQVJuWnNFbWtsdUxmeXlFdHZTUXh2SVhhb3QwQnE2TFdWQWk5WUloNUdtbzhvam5vaEs5djE0SnpvZmNycWtjRCtxNzVMSVhkNEZTQUJUbHNWM0pDb0dsTW9pVEhmRFhVcS9HOFUyWmlLblRHbU5vSlVuSG5UOFhYTnB3R1h2RTZHeUtBNnBSUG9GOVZoTHAzSVVGeW1CWkxjV3ZXd3paczB4M2FYMFBxdzI0UmxhQzFhVVpvcjVyR2lOK1JaakN2OUZVTWtqdzErcTBTUkhnTXBBOFNXVHVkd0xsQUFtbzBRclphVDVGZ3gzNlMwZ1M0T2VhV3RWVEJCUnoyaE5xZ09oSHVCenBNTTBqeFJ1bVRaaG5zS085bHdrVU1jd1c0OFhoTFUxdGE5b2pMaTc5Sm1QRVVaMFcwelhXbXVBbm55SlFqWWZWcnN4ODkzd2wzZmJzeXN0VE14UEpIOFh1SHdKdlBiY1owWTB6Tjdybi83SUlLWTVWZTR2SXROcGVzKy84THYzd2FWUGJReGEzN3p6VTZUVXZOUFhmK3pER25QeVgraEc5N3IvcWtWTE4rNjFNbW1SWFgwMWtVYnU4czlaQWkwYTQvQWF4OVMxeHkzdVBVSE43cnB2WEVHTGpIVnhhVVk3L2ZpTzEyOXI5VlV4clg3USs1S1dsaXRTMFZjVHVjbzY0dmxMb09FOWZQbit2WHVmdmYrd2Z6cUlZYS9OTkk4RVZ0aGQvNWxLQlMwWTFnL3Z2K2d6TjMvS2NyUDdpOE83V24wYnZXblBlek91RFJxcFBkTHdkSVoyS3BkNmxTU3drYzgrVnRCSzdzU2VnWVJiYjV6Ky9pQzVTR0x1U0Y5TkpOSW1aZnBUdUhwdzNLb3pTVmhuemV2TFkzcFpPR1dGMXZBa0M3Zk1OSENoRERJVEp4RDZacUJDMW55WUp0UzMybGxOemZ1UUpvdXMwS3JjVHVPVUszOHpzb3VlcTdna3BzWHIwNy96NTc1R0Y3ekQvQ1NhcEhHQmVVbGdtR3ZmTnl1MDZvZnphcC9QWnlkcFJ5RkhUVVBQKzFlQ3ZPc2MvRUlVNTNUUDl5dVdXYUhWT3BocmMwdHpzdUxyYW9NVTNtRmpZVHZYRmp0bTlGc0F1dWNxV1NaWm9kVlBacE0zdDVYTElJem4zbEU3a1NOdlRpdUQrTnBXUHFjVjNXQ09sMGxHYUszbmdXdDhiU0tucUovc0VjbjU3OHJ4Q3F2cm5memxYWWxjRWhqbTJkbkxDSzN0K1E3YjFweE1yUTIxWk9rWWUxRzVST2FJczBrZzE3aGxoTmFqeDlucXprakZQNmlic1lpVmJGdDZHM0E2UXp1V1ppVjNpV2VWUU85SmRnNFpvZFU2eXM0eUEyVlRRaUlEY1FMSnJ0eTFhaG03bkFtRlhOYnNFcWptc0pHelFXdHQ1blBLMWw1b0h6MjFVbVJNckx3ZEVtSWYzbnpkSkNNTFI1WkhBdEZ2MHNhWHpnYXRHL00xdFc3TXlmVlFhTGJEbmpVOVpYWEZkOWJsbkZrQ3ZleFBjRFpvdFU3TzNDYk9ZREl2SlRncUIyeHhQaktIRWNDYjRzTDVKRkR5eWxrTFpJTFdyWGxCSVdpVjVmT1RXWnRyMEQwVHhodkdzV3lEekVYbkpvRnI1cW1ZZU02Wm9GVk5lTThqbm5Wc3pzMlpYOWFJWVlsTjZxY3hXUzU1emhKb1pQWndab0xXMzlxZmEvdGEyZWZyYlBYVzJhZDZzNVZ3VkxOS1lDdXpVWnNKV3JNMncxNXVNNDlMMTg1Q1Q4WExrMjhOOUNRWE96Y0pOTFA2RHk4Qld2VjVXOXpWN0w5MmZtNENYeDNHbTFtM2FvZHpjbDVtRjYzOW0walp5MGNvY2FnLzlqaDNoTmdsbkZrQzlZeVc5MTcwamRZejE1M01ZQ2c5Nk1sMG1YTXJ5Vy9QWmViakNMTkpZTzNqMmVpdS9mZlo2T1pIOWRYNXJnbm9xeGJUT2JPY1gyY2RwMFdXQU00dFJ6NUV1TWo5Y1cyL0toSlk2M3ZaSGNSWHBkR3VIWXNnQVNpdGpHYmxJdlRHdGZIcVNJQSt4WE1RTk9lOWgxZW5XYTRsaXkrQlY5VWJZazBIcmNVZno2dlRBMUphdGJBNWZiZE92RG9Ecy9ndFlXK0liVVMvM3JUNC9YTTl1RFFKZE5VYll2d0hSQyt0UGE3aVpaRUEzaENUdnYyU1d5Z3V5N0JlaFg2TTJCdGlyUWRYb1VXdURjc2hBZjZHMkpyKzNjTGw2S0RyeFdWSm9NUGVFTHNoM0Z1WDFSaFg3eEpKUUh0RHJEVmRvcDY1cmx5eUJKcnNEYkV0OXg3aUpZL0dNbFdQbi9tVTUxWFh1dTZ6YmNzMHRwZmNsNFo2UTJ3RFZ0ZmpTMjZPcTM1cEpJQTN4S1ovL1R0eGZjOGZmTkxEMVY2YW5ybU9YTElFaG9RbmR0VXV1VDJ1K3FXUlFKWEJDc0hNYjE0dWpRQmNSMUlrOFA4RGVzL0VOVVBBbmc4QUFBQUFTVVZPUks1Q1lJST0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VENoY2RHaGxkR0VwTFV3b1hIUm9aWFJoWG5zb2FTbDlLVnhuWlNCY2MzVnRYMW9nVUNoYWZGa3NYSFJvWlhSaFhuc29hU2w5S1Z4c2IyY2dYR1p5WVdON1VDaFpMRnA4WEhSb1pYUmhLWDE3VUNoYWZGa3NYSFJvWlhSaFhuc29hU2w5S1ZBb1dYeGNkR2hsZEdGZWV5aHBLWDBwZlNCY1hRPT0iLAoJIkxhdGV4SW1nQmFzZTY0IiA6ICJpVkJPUncwS0dnb0FBQUFOU1VoRVVnQUFDQ1FBQUFEWkJBTUFBQUFBNFc0cEFBQUFNRkJNVkVYLy8vOEFBQUFBQUFBQUFBQUFBQUFBQUFBQUFBQUFBQUFBQUFBQUFBQUFBQUFBQUFBQUFBQUFBQUFBQUFBQUFBQXYzYUI3QUFBQUQzUlNUbE1BemUvZHV6SjJpWm1yVkJCRVppTERXWDVoQUFBQUNYQklXWE1BQUE3RUFBQU94QUdWS3c0YkFBQWdBRWxFUVZSNEFlMTlEYXhreVZWZXo4ejdtL2M3eTFxSmpSVjZkamNCREpnZWU0eERaTU45c1FteVk2STNRVVJKRkV2OVloR1p5Qkg5aEFpc1lpazlCRXZldFlsN3JCaHBGeEQ5d0NLV1kwRVB1MGtRY1V3M21Qd2gwSHNZSzB2a1NOMnNoVEFFL0diZmJPSmRyKzJiNzl4N3ErcWN1blZ2MSszYjcyZG42a3J2M2FwVHAwNmRlNnJxMUtsVDU5NXVOTUlWSkJBa01GMENIeDFOeDZtS3Nmek5aVFdlUFN3ckRXVkJBa0VDWnltQmxlUEovSnZmaXN0b1hucStyRFNVQlFrRUNaeWxCUHIvOXdSYUg4YTNTNml1UmE4dUtRMUZRUUpCQW1jb2dZVjRkQUt0SDhXVE1xclAzaTNUR0dVMVExbVFRSkRBeVVxZytkV1RvTzlRQ1IrUEh0cFRUUzNHYjFMSmNBOFNDQkk0UFFrc3RHSitIYi91QS9icWZEbE81MmsvZnZqNkF3ODhjUDNoRnJNYXZqOEJYbS9kTGVCNFU1SlBtcnFTNE9aVndtZml1L0h4dmlJMGVFNmx3ajFJSUVqZzlDUXc1QW9oU2Q4OWxLMTNNMDhmUTl6WEdGMEZ0UlZKaG5GWmxiTjdnVXI0ZlB6YXhtcXNMWkxsK0padUpTU0NCSUlFVGtzQ0c0OSs1QzAwWFo5L2pLN0h2dzdKWTZFVDF1T1hVbDZlZVR4QmpJOWY5YThOYzMrU3dwNzdnQUdKMU1WVUZienU3UW41eHg2TGtCOGxHTGFWc0JvL0Q3VnlZQ3lRNlA4SlNpRVRKQkFrY0ZvUzZFRU5ZRG9tMTE4MG9SNVVoaUJQeFVaRERHaUM3eWQ0K2gvd2ozOVk1K3hFbTJwODd3MEZYa1h1eTJuR1ZnbWRlQnNGRitLcmFYR2pjUlRyYWdvVTdrRUNRUUtuSVlGT0hKc1ZlUlc3Zis3WmE3STkvVEptOUlzV1IyUExxcERGWFNpTTl4cFFHd1IyMDZ5bEVwWlNyYlJoZGc1TDhUVlRNYVNDQklJRVRrOEMvVGorbW1udDJUaG1CNEFidkdnTk0vcllZQ2FwWHZ3T0M4S3pVUnpmTkhseU5yNlFaUzJWTUk2VDRJZEZSci8xSlZNenBJSUVnZ1JPVHdLWXFGZE5hMlRjMzlUWklVczNHanNvaytiOHBwN2p1Z3BMYk1ieFYxajJLVlRmenZKU0phd3I2NEhSSDF0Tk1VSWhHU1FRSkhCeUVzQzhGZDc5WnB5dTJFbUxmUkZrT0FEcVRjSEpoZXlJVWdCMVpvbk5jQUNqT05iYkVLa1Nub3F6WTh5V29YOHB2cUlKaFVTUVFKREFxVWxnQS9QOGtMWFdZUTZEUldrRWJBSDFEa050TkhxbDF2MEZZU1Fzb1BhYlZHMnBFbllVWW1ROENLdktFNm1xaEh1UVFKREFhVWlBWWdjbXJDRXlCVlIySVg1SkplbE9xTm1KUVFwZUtqVVNHa1BsVEV5dysvQkVUTko2ZEtDZ2t3M0VJeWc3cGNsVVRtVDdMVlRkY0E4U0NCSTRRUWtnZGtETXZUYm0vU2hycjIzc2VJSmd5eCtMZHhRSDlnRkVWaSs3RFhoVUk1MVhtQmVvaEVxQWsyR1NWbWt5bEk1UUtKSnl5QVVKQkFtY2xBU09yR2wrZ0ttck5oSTdsb3V2aGJMYmhwSEZLZHY5dmxFQmpjWVlkVWU2cmxBSmZhMW9tdVlVRWpiR1ZZMGVFa0VDUVFLbkpRRk1WUk9XZ0VacDQ3Q2JOcjZtdkg2S2w2NHBJOUJUN0xoU29mQzdQbDhBa0U0eWRMaXkzRGlnU09tT2lQRnlXVzVTT09HUURoSUlFamd4Q2ZUTmhFemE2SmhwdnhSYjNzTWpsRjB6bkVUZmJ0S08xRHF6Q2hwdFE1WlF1WldBcmN0MlZqMWlMYTZiODRtc05OeUNCSUlFVGw0QzJBeUlVNFErNXU1KzJ1d2xIcWhFb0Fzb00yRk5DOWEySXExay9xOHdWd0lQVXlJTXJoTEdaa2RoWXBtQW96ME1obVJJQlFrRUNaeXdCQ2dzWVp1M0FSV2huSDF0MjFkQUI1YkdjT2lKMHdkT0kwMWZaQnNTSHFaRXBWd2x0TFIvRS9HUnpHRzVVMzZla1c4d1FJSUVnZ1JxUzRCbStTNmpRaXBDcmU2OTNKeEVvVDZlV0JMMUdBbVZiTE1UeklpRktWRTVVd25nUUttWlJlSHFIUE5OaWlJYTdrRUNRUUluS2dHS05iakJXaUFWb1ZaM1k5QXJoRDVLUjFsbThJS0NGdHpIMjdwQWhDa1JsS21FUzJZekFrY2pzeEtPdE5kUjB3bUpJSUVnZ1JPV0FDYWtqa3lpcHNoZGtQa1dFSVpnTjM2QTBsc3BjRkh1TjJ4TTVIL0FxSm8rRDFNaVZLWVNCckhlbnlCMmdlbVpTMW8zT1lnSFVKQkFrTUNKU0dBb2JIV2FxN0hhTGl6blhmNDRIRkFLNDFtMXZmQmdTNFlwVVFXbUVpS3pjNEV4b2ZZUXdMbXN3eFU4bWdnb1FRSkJBbk9SQU5ab3RVOUk2UFdNSytFQ241OXBZelMzdjVvazE2SnY5VzkvakdvamdXNVVBdndIZXVleUpaakJIa2JVQ1prZ2dTQ0JrNWNBVk1CWFdDdjBUUVIxekxpVmp4VWk1MlA2TnVNRlBZOVo3WUtrRmFaRVdFWWxRTXRvaitXUmVJY0N5c0pzUFFwSUIzQ1FRSkRBZkNVUTZaMUFRbmNGYy80d2ErSEE0ZDVyb254QzVYMnVTTElLUmJjMkt1M0tRcU1Tc0JmUkxzV3hESnN5ck1qS0lSY2tFQ1J3VWhJZ3ErQUtJejVRR3dQQXVzcHR3TW94YVpQWnZhd1ZCeXNzU05waFNvUm1WRUtiV1FZd1dkakJKVDZ3Y0t1QVpBQUhDUVFKbkl3RXlLYmZNNlRwWGNkOWxkMXh4QVVNZ1hBTkNHUG1CbFQ0UlhjN1RJbndqRXJnYXFBcDRxVWIvZkRpVTVGTUF6eEk0SVFrUUJ1RmthSGRqZU52MDdtVzQ1aVJ3aGp3anRKNmxmVWJFMTEvVFVrUk55cWh4Y3dVRU9kMlFjOWhwaWdDNFI0a0VDUndFaEtRWVFtZkZuRUJzZnhhUXRJOFdSVUlIVGpLemZGaTVuSmhTb1NxVlFMWkpjcE1vY09IUTBhb296MmREQmlTUVFKQkFpY29nU0Zid2RmK0FBZVFJOTBZVGhkMmRVWW5zS2pIamJYV216UmdhcUp2aHlsUkRhMFM2Rmp6VlUrbTE0ZVJ2c0hvRGVJS1BreFdMeVNEQklJRVpwWEFBSXYrRjVQcm5YL1lSTlRTeUJEQytzMlg3S3dBVy85NC84THh4T0JOU2VYRGxLaUNWZ2tVTGNrdlRxM052N0RBQzBJNlNDQkk0SVFrUURQY1hOODVZYzBnVW1qRXNsbXlEZXp0Zm9YVmU0d0tlVHBhSld5aG1GMWlRM0tVajVYS014UWdRUUpCQW5PVVFHU200ME52KzRRZ2pPV2RXL0ZaR1RrZlhqU25FcUtHSytNSVV5STByUkxhTEdEeFFNUXpOeHBiSm1MQlJUckFnZ1NDQk9ZdEFRcEx1Rk5BRkljUmszd1JmcHZCbXJoNUhBN0JsSGU1SkxSS0dMUG9wSzZKbkV4SWJPVlBLampwa0E0U0NCS1l0d1JvRGQ4dUlJcnp4dHY1SWxJaTRxUXdqOElocmpBbEt0Y3FvYzkwVWlUREVtQWxpSDBFcHh2U1FRSkJBaWNoQVFwTDJDMGc3RllKalNZN295aW95Y0JQbzRGdGxsZEpyUktnQnE1a1FOSTJ1d3FCN2x2Nll5NGNHdExuU3dMUG90dXFYZXJqdStmck9RSTNpUVRJTStCd0dDUmxpQ2R3V0FtTlByUDBwMHV4eVJYSW9zSFhLZ0VNN0dWZytuckx4S0EwR2hmTkMxRWNITkplRWxqendxcVBCQTlReFV1LzAxSy84ZE9qY0ZyaVBMMG5jcmMwUkdlNlM1S1BxYmlLV25HRk1HTVpwdFMrcFFrcWxVQ3ZWbzR5S013U3VWRUlLa0hMYTRiRWJ4bHBwN1Vmbk14QVpYcVZRVVdGQUhUWFVqTzlvYlBGT0MxeG51MVRKai9hSUg2K2lmT0RpQUdlemRJMGgrMng1a0RMUUgwUnB0VGYwNWhLSlZEd29ob2dlQ2N5L1JhRHdvSU5vNUxoWGxVQ0c3bllrWU1LUjhjVldtdWpDeXRldXhYSW54UFVVeFBuV1Q5dmp4MEIycnk0VlFKWjk0YzJhbEhlQ2xOaWV4U2xFdURmMUY5TGFNdjNJTVBHb1Vpc1h2QmU3a2MyMXFXbnhvdUtCeEoxTXE3QzNjQW52L2pudi96dTkwVUpVdmJ2cWdmWmM0WnlhdUk4NitkR1J4WDZldHkrQkhydmFlTEw5aGpJSTQyOHFpZS9PWEdBaHRGbUN2VFRUWTFNaVl2QnZTamtVU1Z6T1dja05Cb0hGVjVmcmRCV0U3Mk1hOHBDOFI4KzlwWVVELytuZk8yL1F0dW5oWHFLNGp5dFIzSzNVeGFXUUw4VHJVeDZWaHZXUFp2WnJNQ1JwRjBCMndvczRIMHBkU2tyQVdFT2VwekNTeUViRENwQmlhdjZ2Y2RVL1dMekhRbUJqV25UdG5velZJTmVmc2VsUHNaVlRPUS8vV1NLYWJtTWlpdWNuNUpURk9mWlBuUlpXRUtCU2pncU1SSHRoMmxqQk93YTRKRHRaWlZLZ05XcGxBWVVDTk1aVkMzRUpSamhWVXd0OGRsL3BLejZIdXVCaWdSTDBHa1U0Zkw1UE85L2pCSlV0b01zb1h1T2lrNVRuR2Y3MkdWaENRMTM5T0xZek9GcHZOdGhTcDJycGdaVENXcVl3aXF4RnBvdHM2a3dOVVBLUndJRHZSMERkay9KOGRMSnpFWHMrT2k2NmNIWTRvOGtxTGM4VU04VHlxbUs4MHdmdkN3c29ZRUZmSlRuRHQxdlRkdzhUZ2F4dzVSYU53MnFVZ25ZT0NoeXc5eFJ4bEN0YnFaZVNIbEpZSzMxclF4dlIxbGlpNDd2WkRHOFdaTTBqSEQ1ZVFqZVJhZ3Z6ZHJVMmRRN1hYR2V6VE5tclE3Uk80VU13QjdjenhkR2NYdzFEM1ZDbWpMT1lKVnJHS1lTN21TVnV6bS9aWGdUMGlsWEQrQmx2bTlvSE9nRnZDYyswTzlCeUF1RkRxYnBtbmhoZDRHcC9VZGVOYzRjNlhURmVhYVBPMkQrL2h3aitNYlJZUTVJRGtsUHEwK0dLVkhvRTZPbVZBTDBqbElKTGR1VmdLR3MvQXlzWmtoNlNHQWdOdmFidjZLcUREMm5yY0wzdkk4eEtuQmQ4VUpmZzZIcDdhSDJvbmppU0tjc3poTi9ucElHMERuRnl3Wm0vMTZ1THJtU0RuTlFKNkF2d3BUd0JWZCtjcTFVQXZST3BoS3doYmhxMFFsZlZiSUU0cDF0RlJqeHkvRzJONDBLaUhReWpjdHo3Vjl2T2UzUEN1MmROdW9waS9PMEg0KzNGNVdFSlRRYUxvY1JPU1FubkVSaDJncFR3c2ZaK0RCVktnRjZKMU1KT04wY1djVEN0eGN0Z2ZobU40cDhCbXZGWVNpK3RKMTRHRWgwalp5Rk9lQ3YraG9VdVpwbkF6aDFjWjdOWTFLcnBXRUpqVWJrc0FUaFNmSTArc2JXRUxtczVuN3l2RW9sTkZvSzNNbnRHK0FwejlURjJZbm81ZG55Slg3Mkt4Nmh6MDhpUkVtdFRCdWRqWXY3Tk12bzlVOUlNNVcxV2FQczFNVlpnOWVhVldrWHNGMU1ZeWRueVRjYVE2ZjNZZjE5UDJlVHNjS1U2Q1NNTjZWVndrN21mWVo2eWcwbzF3OUoyTzJFdkVNQ0F5dm15NkFjZU5wNHBvWlhDcnMrdW56MXpmTEw2eWpwMU1YcEpmTVRRU0xiZnJlWWNzZHhWZ1NIcE1QNzBNMjdIZHFndmNkb1k5QWNzcXhXQ1dwemdPM29pSlVueVpiMmxOc2xJVjhxZ1diaDNMeDRRaUxkUVhmajJpMWx5eFQyQzNXV3dUay9xZE1YNTVrOWUybFlRcVBSZHBoM2NFaXlTTm1NYzdJSXVLTUFZRHRNcWRHWDBjcGFKUnhsOU5wNVZRUERZZi9NWkZQVzhPcWJpMG8zWDF0VU1tOTRNUSswSVN3OHFWa3hsdDljZWMyQ212Tmp3LzNjQzJLNWNPTTRvV1dQelNzc2Z6UFAxVXVmZ1Rqck1WeWo5aEJUdWFUNmxtTmt3Vm1jMzkrVHcxbCs2YUJoaHlsOTJySXF0VXE0a0RheTFzcWZiZUkwWWxMQzN0a1Y1ZCtLMDd4RTJ6cDVzb2tTSGhwTE92d3J4OE5xL0JVTm15ZXZ0Q3JnT3I2dHFaY25vcXZsNVVXbFpZL042MnlWRFd5TzZKRStBM0Y2Y0hVeUtKM3l3UFNGL0k0UHM5VHRjN1JuYjFNcUNmeG9qTlF2V2lXc3BodlFCY2MrZE1QWGsza3kwaW1rZXJra0xQanA1M3duUlNGNXI0SXlIaEFCY3MwUVdYL0xRN3NtdDhhY3VIUGx0WXNleG5YTE5GV2FPaXEwWTBxcmxUNDJyem1jNDg3a0xNVEpuK1VVMCtSZExGUHJ5L2twK1hsVVljTXRZNWFDa3VRMlVvUXBiWDRzMldtS0lGYXRFaHJOUkovM0hJUHBjbDRsbmFKMGlwdmFNUXR0RG1tenl1OWc1V3I3QThwNHdPdGlOeldsdFozbm1uY25PdHRvbWdPanVmS2EvVVNQNzB4ZkZyRlVocjBwcWRMSDVuWE4rT0xRMmRKbkljN1pPSzFWYSsyWnh6OUNFemwrL3NuM3Y2ZUFFb3pCQ1N2YWVQVHh0eVpWM3ZERWo4bWxrRDZyd2tZaDZzRGxFRC8wUUhKZHgxNGp1YTR3V3VZTHpmQlk3RGJ3aXBVanpPV2lOQ3g0OWJOTVh4QitVdUxrNDlGRGU0cWo5bDBwR3dXZjc3MmNod09tbjU5K0VVWURFMzJQTFovejVMVmFVSE9qMGJveGcwVHlqMTFFcEs1SzRGMWFTNXgvL0R2dmZ2ekIxeFN4ZVo3Z0ZIS2tya0xOTHQxN0J3b2Y5MzM1TExBQ1dyYzRpS0hxNUM1SE1GMjJqb20vSGgzdjg5STAzWGFjZU9TeFRnRFNqQjkrNUhYUVo5ZGYvN0JqUDlPM3RkZG40cnV4NW4rVno3OGF2Tlhob2NNT2IzYjJvRytaNzVlWHpZdlg1REVIYVVkZjgzem1qaGd2U2FXMzZLR1NKQjU1NVNkc1dyYm9uNVUxS0pmNXROVDR1aHdmVTFjK2lKNDB0dDFpaTRBUHZ0NWg4R1l0aWk3bElxc3F6dFRIOHFMOUlPY3h2eFFmUDN3ZHNxSlIvNllpQnZ2Q21tOUR1dGZUR3ZaS3VOUjg0L0FLb3dKblllNlNkVlNYb2RLbjQwZmkrSU9zdGtwMjVqUzdGRDNmT3psTTlKVXpjSE14d1orUFg5dFlOUVpOZHk3OVg0dUhIV1BkYllEL2haZ3BzUUgzOWMrSDExU3UyU0x6Z3FlVTEwYzJJZ1hPV2RkM1NaeWM2UHNXUHJLV1N0Z3lHRVl2MHVGN2NvbTlMR3RMZG1rZGNiNk1WQUo3L3VMa2dUbXhLa2JLU3JhNFNwaUt6VFlPamNabm96ZDh6bFZqSjJlaHU3Qk9BUGJ1eC85bU9tUmU4ZVQ3LzRsTi80QlozbFFHLytodGZNTk1MOHpGb1c0MnBkSjhIUjRpNDI2LzlEWDZYaDJicDBkY3pjK0oxL1JCb2xSbSs2V1BWVmI0ek9QZmt5d2xiM3VNcmc5VFdwN3AycUpINkN0ZGQxL3hSRkxqc1o5RUpyTUYxSkt6OGVoSFVxU0huampVYlcvK2FBcDdaUUd2VnBmV0VlZm1vejhCcHVheVNtajJ6ekp4VVFuWWc0bmh0Z2VTUVZGZFppQzVGRllOekxVenVzZy8rdUlOUitOckxXdWYxWW0zZ1haQmE4OU5SK0NHZzQ0SGFHWWUyQWVPeG1EdXlKZ3c5S1dxSzZicCtmRUtta2NRR1M3b29Oa3ZNalZVRU92bTd5UHpEa1lySi9yRWxIcmVLTzBCS3V5bkZkajRJaTg2M3pvUkFqbER2M0dTb3ViL1cxMWFVNXkvZmkrcGhDcHhwKzJiZWRHV1FGaVhGV0V0OGNXdENPbWs0QlJxc2UwaUxueDFRTUFPakJUWGhwbDJuZHhldzBYSEF6WXJEMnRzREVmN2pVYVhUOU10cmJ1SWcwSmUxMy9LZzBHSmtqaVp0ZVV1eTN4ekZCaTlxNUYvRVJZQVd4VnMwZE5IZnVKdk1naWtJVlJvTFI5ZlhjQnZhYUpKQXJ4S0E0UVhXMTFhVjV4WTJ1NGRLd0VQdzBWVm1oN3NsaGJiaGJ6TDdMSXNmMmx1eTIxQkEyWGdTeGhHK3k2RXNkbW5KOFhqbE10RmMyQjdrZS9XWFNSOFliUHlzS2cyMUloanBDUEhGbGR1V3lMVXJKRFhpL0UzK3JLcDhmcVFHYTQ5RGFpZUlDMDQwZFVvQkpZNXVtelJOeUFndGlWcWtMUHhabGFaajY4aDRGYzEwU1N4a3V6MkpFem5yQzZ0TGM3V1BhUVNHbjMzdE5EQ1k0bmVpR1dtSjNtWEZXQWZjUk8zQU9mRXdEU01YTVI1cUErVnczMjBtK0NaSDlMYm1KY3FtNVdIUlhOTXN2bkdoTVg5aE1YazMwVnhqRlBJNjVaWWYwMzFzbFFXMUd3OCsyWEk3cktMOGtWYjdBVE1uTGRGbjJ4VlJvWU8rYlQxdXgxOGZORUd6SXEwUHRLNnc5UlhLYnRMYTRzenVwZFVRb1ZaMlZJUzlidnpMaXVvMGRNZXV3S0Vrd1JqTUZvaDJtbHJsOFdNb2crV1o5c0U5b3BXNUt4Wm5kdFplVmlYUXhBckwydjdrbnlBSWw0WEk4eEdZNU16QXNYSjdKU2tMUHF0dUhKYWNpU05iTnJ5MzFCMWJORmoyeU5tT2hsVlZ4UXlIMS9rVERDYUpjRm9zak1ZVlVYZDdTNnRMYzZtN0EvVnpzdnp2aUprWHZZTWl4V25BZTh5TjkwMW8vTGRDQ2NLN1JWOEk2aHRMUzg3eWdNYm1VUHVnYjl0VmZvTXMvS3dLb2ZnVUdRdmNNY0MvUUxndnB1SDlTWm01OFJkVmdUdFlPN2gyaTRxbnc0Znk3aDNjaTNjVXJWczBUY1ErRHBTaGJqdmNNK0RHRi9FRkVPa3lMZzlrUmNadTB0cmkvT2VVZ24rMDNMbHEwS3NVek9peTV6WXk5N3F5Rm05SmpEU3gxbVMwSTQ4QmNFQ2xBM1pwdG1qWDdKM3JwS0VkMjVXSHF4bGJheTBWdEt3WlNVVTg3cUlLZmI4RFc5bUNaRVdkVnpLeFZlcGJvcmNseWNXdEw3ZlVXUXMwZE1Mbjd3bGNrT1kzN3dUNHd0VXBlYnJsQmdKdVM2dExjNTdTaVhBV2UwNUtKN1NQYWQ2c1B3dXVzeUpPbFNUelZsNndrQTRWczFZWkcwdFdoWW90cytUdExocE5OaVNHS3FzZHJYa3pEeXNTL3VxS1RUVVJmbGNKYnh1WWlZOU42ckNzNHBROHh3ekR0SXQ2UWlrclloeVRkaWlwNGlRYTR4RUY3aW1ZVEcrRGxDMHpWQlh5NFpXcmt0cmkvUGVVZ21YeW9USGhOem83ZkhjOUxUb01pZDZWNjdIVHB3VEE5THlkTVZCZmNGTS9LUzByMmRmMDV4Q3JwblRCd2NKYjlETVBEQi9HQnJEeXdlOGJ5eVZVTVlyZlVyNTdyNDN2MENrdVlmcldwVTZISmRlbE5obUFJcjlVK2FuTGZvR2ZvN3Noc0dsSTFDbFBRQVY0d3RPUytGQmFaZnRjbk5kV2x1Yzk1WktXT2RpTnZMUHBUYXIrcFJFbCtYSUFiQ3B4NEtyOUtSaEZETERKNUpxYnlpSE8yYXRjbVZIekRTb2NGQ2pDRHZ1TS9Pd0pqeWpPTHlmTU9veUxxRlJlcWkwOWlNNEFEaGtsYWNsczZEbW1ZL2hhVjd2c2taSUs2ck5nU1Y2WUczcDh3VmtCa0JscklyeFJmRUxpZ3hRMThyZVZzMTNhVzF4M2xzcW9kRXo3OUt5cnNvbEx5aGRuaXNwQUlndWMrSGs0bEpjU0NjR0krLzF5RUc5SXhVRmxwL3REQ3RpTHhJY09DME1CN2xTME93OHFGT1FoUHhGYmNnazJTMnAxTEN3WHluaDRsM1FDZThwS2JlTG1wQWJMalkzYll6U1BQa0RiakFNY2krcXVXeUpIbGdIekNyZ1lVcEVRSXd2TWo1WS9OaWw0d21odUM5SGwvSzZpQTduaWdqQm9OY0VIWmM0N3pHVmNNbnlzSXZuTjVuZXRrbDdwVVNYdVdxTXE5b2RMaUl6dzRZWVJLN0trVmh4RzJPak9QZzUxNWIwNnJzSWVjQm01eUhpdkIvRVg4YTIrN3RWZytJZEJ3Q244UHBSQ09LOXF1NzAreEhRY1gxdE9xWVRneXg4WGtBcUF0d25seVY2d0hwc05qNEx6SnNwWXZKZmpxOG1TaWU2ZEVkWmRockNFdU44bDlZVjV6Mm1FdnlpNERjcXoxL1paYXhMc3VTYTU0NGxYM011RUd5S1hmdE5Gc2lXTk5QU1hnUDRBbzI1TEY0OW5KbWYyWGtRdnZrK2VSZnA3YWYwNGkvL0UyUWFyNytKMmZTaHJPNzBHMW4rdU5pU1BMME93NEJHRVdzd3FZaU1jMXYwcU5YYTFWVkZtQkpCNWZnYWc4NmVRbDZScHc4S25OMGRYVnBYblBlWVNtZ01lSlM1SlQ2ZFBTalR1eHFMSjJTWDhaSTB2U0QybFBueUU0WjAzV0VKMXBkZU1BSFVhUllNVnpPWU4yYWVFL3l4WnVlQm54TkJWOTNFbDNYMWdqcTJOa1JUZWYwQlRLZWY1bnlWcHZ2QXhvVW1aN25HWnArUVZDZWpJK1BjRWoyS0Y1bi9tVFpaVjNpTGNueHRvZmlxS3U2b3JZZ0M4THVyUyt1SzgxNVRDVXRTMUZ4OEp2MExFNVAyUzhrdXk5ZnB2WkNIblNLa0tkelh1dUV0YWJ0Z0lLclZGMTRwWXlWZzczcEQxNWs1TVRzUDNCSUFZK0NsZjZqWTZMR0pSTERwdlA0cDV0UDNxZXJUN2pRM2NTbHJmeHE2VmQ0Mzd0cWtaQXhTdXltT0pYb0FONHdPbG1GS1ZFR09MOXFBS01mRGFxbStjblZwWFhIZWF5cWgwVFZEUGUyY3VmeVhYWllqdWFUZGRybWkwd0FVaFFRY3lFUDlnVm1hNE5SbVNpeFNBN2tHc3pWNDRDRWR5UWMwazdlZlVsNGkyMTg4bmRjdllFSjl2ZWVUMUF0cWpxeG9rQ1phemhxMlJBL280dC9TUE5HVU4yRktCSmJqaXc0ejFUQnVNMDJpQ2VpRXEwdnJpdk9lVXduTFpoZW1CVmMvSWJzc1IyK2dPakJYY2lvQUdrTENEczFhN1Vwb3BOY3diTW4xSGdLNC9UbG90Qm84OEU4S0w1RlRaTUVjQ0hITmxUeVZCNisvMW9yajcvSVVmQWVpdytXUzNsUUtwQVczR1JhZEZLaWRtU1Y2aG9Wa0Y0aXdoZGhsalM4OFFLWmJObHZYR0ZvdUdUbTZ0SzQ0cTZpRS8vYmdLeWM1cHM0ZG9HUEcwL3g0Sy8rbzltS3BjVGMvTG9vbzBVSDJucU93S2FDMElxcUJ1Q1Yyd1dOcFRUZ29UUWZWNEdHSkJlWWtnVGFkSzZxOWZLQ0pENjlMbUZLZUwwdlRhNGU0MUV4VzdYcmRLUXhobDJGU21JT2F3RkwwREFsSmNtcXFmVUZXWXFtRUxqQU9rNktuU3ozaHppNnRLMDZwRXRiKzE0UEhyL2puOGdFMlAvdjYrRzk4RGpENmNZTy9Kc3ZPWTI1VmovczVjbGYrMHh2RE1nL1FITGtvSWtYQitpTkhZU3ljMVppMDJnby9FdnZudG81Z2NoRHhCTlhnUVlSNTdSdzNWb3lMbVAzYVU4YUhGNjhiRVdiNWJSL09WVkR6eUFmWndpRVZ3T3NOa1o5a09GTDBzdUlBZU9tRTEzQkxKYUI3TXNPbFdlb0pkM1pwWFhFS2xiRFJqT1BJZXZOOGNRZnN4ZkhQTm40MS9xbTF5SFhVcFovcm5DUytNSmsvSTZzL1UwYnoxMCtneGJMMjdMSXRkSkFOUXg2Mi9BMEd4aEdaM3QrTWhXUE05VHRacktKWHNnNFBUYlpmZmpwK1JmeHEzV0wrTnlIOWVGMXZ3bGt5MFdSS0VnZVFIUzcxdWJRU3pGd1IrU1k1c0dmQ21TM1JjeXdjUFFnVExTbXpWQUxwMThRVGZGbm9IRUdHTXU0dXJTbE9yaExXby9pdjNHNzg1NzZPd0tKVysvR0wvMmp0SDhieFAydDlrQ3dlTDlWTDljSjFlaExBc0hicGFxd2huSWMyc3d3d2VsOHlaWmVNcmpEQWlxazZQSXo1c1ByQmgvKzJhYnF0bDEwRjgrU1ZWcklYdVVKVTllMDdiWGh3TWFWa1l4VG1oMUxzdEk5UWk3OGxla0hpV2VEZEZCRGJ2WmhzTFJMTHMxdStDMjQ3dTdTbU9MbEs2TWZmUVp5dVpmZUU2OC9IeHlUWXRHMDg2Q1NCaG4vblNnSmQ5Mlo0UWNZYmNEWFFOTHRlUEFsK1BhRDI4OVRoNGFMWWtuTldlcm1wNnN2clpoL3pmTVJwRmFRaENycDJDNHBMd0FNcGRpaEZmWmhwaVo0VHlZVXBVYUZsSlpEamt1S25Ob1F6aUZOSjArNHVyU2xPcGhKK1ZhMFZNQVpHV2ZQZ1B6a3RnU0YwaGFJdFhJdFJudE1BT1YwSk5IUHVxcVI5Szc2OXBmYW5LTVNRdTJWNHhLYllaR1pNMWVGaFNYdmxyTVlkUWFIZXZHNWl2ankzYnhGMFpJOGdDMXlsZTNaSE5ZRFFBUE1TWXIwOEhpbEVTL1FLVEhmYUZHQXV5Y3RTQ2JETmswM2ZnZDdwU1hTVmMzZHBUWEVhbGJBWjZWRXlpSlc5Z3UzU1lkSitQOUVYZjM5WE1SUHU1MGdDR0Q5M0hPeHNpUk04T2lYY3k3Qm9PNXYyYXdMQTZ6b1RSLzFLb0ZvOHRQVHlLdHQwQko3NTgwb3ZSdDRkU1lLT0hObjd1R1lJYW82NDJMSHJadHNCS1hyUjZnN2F1aTBneU5ncVlRQ09iaUl1NjRxTktQSkZYVnBQbkVZbFhESlNnY0licFcxM2xFbloxaURCVk1pY0F3blF5SENOblNQaEZFS254cTk2TXIwK2pQUU53emxteGNqa1prclY0MkZRTUNFdmNpNVR2cXJ3K2k2eGpCYzlGeFo3dW00VmxSZkJ5YnJYWXY5VUZNZHZOcGhTOUFaT216UTdUSWxLYlpVQXZ5RzAvRk41M2NGSkpWK0JkM1ZwUFhFYWxkRFgwYTZOUnBSNVlQSFVMNlJNZ01kcmdwMlFPVGNTb01tKzUrRG1RQnQ3VkVnR0s3OVlCUmdOaHl3N1M3SWVEd3NGN1hlejBjYzRxc0lyWXB1VnVjc28yRWs2T01EbGdTbHJrbm54b1MvUzljZS85eE5JOHlocUtYcGVyd3ZNR3h5UXBHMlZnTzBSSEJOTkdlS1lxMVhVcGZYRXFWVUNIQWpidXMxeDVqUUFNSk1VbEp1S2o5ZFlJWEUrSkVBalkrUmdaY3kzdW5pdFdGemNLNFN3TzVkS2NaQXNCTlhqWWMxOUNManBXSVlxOEVwdlFOMHE1RmdYVU5BaFhSTU44VXZRdERYWFhmSCtwUlE5bzRjWkpYb2xLN0pWQXUzc25wOXlBa2x2aW90TGQyazljV3FWTU9UQkZXaHJuNWhGYkZlMnk4TXFjTWJ4T0pud3dpMG5BUm9adDNOUWlwdmxQck0yNjhFRDZTdUh0OUZqNmpoYU1LQ2FQSXlkZnJRRngzcnF6K3R2UWl3L2JUZ3NUbzJCaU90YU1ZYXpKTE11cU9yeEt6NGdPMENLbmxVZkFQdVE1Yk9rclJKZ3A4ZHh2OEREb3F1M2k3cTBsamkxU3VoeXJ6TnNna1JBZU9yTXB3cXZqclBYTkhzaGNXWVN3QVRYQ3dSbm9pY011ekh6cXFPemhjM0hOc1djUUlWMFRSNldYZk9rMFhYTkNWOWVQeHI3ZmptQnR2ZTQ4cHVVOHVjZm9rNFJoaFM5d2FMVjM3VzA1bFJDQjRoVFRiZHhVWmZXRXFkU0NmQWFzR0VGQlpCc0dMWjBtekI0V0xsNXhwQTZld2wwclRWZmNkVG40VWlOUHZPUFI5YWE2RHZORk9YOHZTNFBmVzdRWk9UWG5jRUNucnhTK1AxNzgzeTZJRE1HTlE5S0F2MU0zNndBQUNBQVNVUkJWSnlrNkUyanJqQWxLczJwaENIWW43b0c5d3U3dEk0NGxVckFsR2RhRXNvc1VRQkJKWmplUEwrcHByYmxKSTl5WEVabUxwR3ZmSmZqV2hxQ0YzbW02L0t3Y0R6SnRkUjJ2b3preGVzYURodjh2OExZaGp4d1ZReHE3cmtYL09ReHBPajFrNjFGQldva3B4TElOM05GMXl0SWdKckNzYnEwamppVlNvRFhnTGxjcVlIYjRDTnNIQW82NDF5QjBWa3Z1UmphRVdCZzdXVlk1T09hOEJxdCtDclBKdWsvLzEzbjlWOW9YT1N2Mmp6MGM5NzFndmRMWGJ6YS9LeDFjZmgvYUVNTDh6Q0s2YXBvQmtmYWhNNFRscUxYNVhLaTM5RHd2SlZBbXhsV2JqQjVDamg3V2Q3dTBocmlWQ29COWdCVENSVGR0by9HaEhzeHI3T0JGYTZ6azBBMkd2SWhBWjlLUzVvOGdJbjg2cU9zQnNhYkhQNk9hWWJWd0gxbHpxV01WSGFyejhOU3prejRmdGVtbTM1WStxcHNPNS96RFZ6VU5YZlNSeDFwZ0VlQ2xzMDdSWGhDOUFZSjdaaFFnMFcyTWNoWkNUajBueHBrWHRhbE5jU3BWTUtCUGx0SUhxQ1YrcUJ4OUpyMUMwNWM4cnM5OTVnSjBGT1NRRGJVOGlFQk8rbjZJc1lsVGRyYldRMk1ONjcvS1E0bE43aTNpaDdDT1ZIbndNUGdscGs2U2VyQmtRVklzdzVlTGJ6RnZ1ZnJEYm9lZmpLSnJuME44RWhRV01KMkVaNFF2VWFpcGQ4WVE1ZlpHcHRUQ1VmeGRGZENhWmZPTGs2bEVzWnlQeHBsdXhTOTljR2ljVTAvbWtyZ0NjTjFkaExJdWlFWEVyQ1lPY0xGdU1RSTFzdE8yOTVwT0ZiZTVjajlZTWZmb0hxZjMrZkF3NXBTV0lxdW5jL2dEbDVWamZTK3ZvUHBkRVBDcHVSb2Nubk1RVUdGd2hKMkJZUmxoT2cxdklzcWhyRXR0c2JtVk1MWTF0cWFpRW1VZHVuczRsUXFBZHh5aXpES05FQkhuYk5BYTQwTU0xa0tUeGl1czVOQTFndGI0RUJNbjVYTUloVWJXbXcyOVZ1RlBRcWc1MWZMb2U5NStkVDBISGlZMmthR01JM1gxYWJ2cHhKWWkxM3F4U3NNTUQxSk95c3p2eTE4SVhwVlJ2dDlOc2tHVjFXQjQ4U2hieDBURzFTVEt1MVNnMWFleW90VHFRU01FcWEwWUVtbXBpU2VlemNoMlp0dXg1UTNIVXBQU2dJSDlqczdXOW00RTI1dnVOQzBvZHF5ZEFqMjU5ZnFjVGNISG53Wm1NTHJCb2F1M3dlVmVJTms1WmhkUGk4cFRBOVJwYkJRaUY1aFFVZzgvR0xucGlwd3FBUjAwVlZUN0U2VmRxbTdTaDZhRjZkU0NYMjNTcEF2UitjSkJzalpTNkFyem8vQnovaHF5cFFZbDlqdEsvOEJ6R1IyNEV5NFZWZklsRDc3UHdjZUdMWFNaRG12UzVoTG5wOWQ1SzJRcDg3czhubEpZWHJBeks0Y2toQjlWbXFGS2ExeHM5dmVPQkEvdDNKVUxVQnBsMXE0aGRtOE9KVks2QW1iQnN0R3BxUUdxZkljeE0vZExxUWFDczVVQWszcEdZYXpjQy9sUjRUUVlmd29veFZlcnE5Smprc2NaUkt4S0RjSEhvcEkyL0JTWHF0OG5Ga1EzbkZ0akFXR25jR01jWHBhRXp3aCtxeW1GYWEwcEYwN0tMZFZBdTB4RHUwVzdYeHBsOXJJUmZtOE9KVks2TWh4Qlk2dUpVUmEvZmhMazdYZk5nZWdSYVFEL0t3a2dMNFNZUW1MYW92YjFVb0FyTUhLVkhwZ2FLOUFPRSs3VlkvNytqejR0bC9LNnhmQXg5ZjdVdUo0Yk1IbDRMSjBKTzFxaVNwRW54YXRvWUwyNWdCMGtWdHF0a29nMytWRWtzem55cm8waisyR09NU3BWTUk0cHhLMmljYlNseGFoUDNIOXZKdGlnSjY1Qk1nZVRkVjN4c3FDK3ZqQUlHYnZDR0Q4M01rUXV2WndnNW02VitzNTVzQ0RiL3RsdlA0cFJNRmZVZmFsbWZ5MmUwVUpZQzVwZ2ViYkVhSlBpOGxkY1lWaERwVFJSakJiSmNDSHg0MElWbzBseTdxVW9aVW1IZUpVS3FGdHRwcEVBdXpmcFB2Rmx4cWJQeGdkSng5dHAzeTR6cDBFTUREaytjR0JzbWZiMm5zQXBuRmlwVlJDeTNZbHdMbHdXT3U1NXNDRGIvc2x2RmI3T1VqZUlGUWFpeHZpSllYcDByQ0VoaEI5U2dOTHEzQmdObFYzVUxHdEVvWStESlYxYVNIZlZvRkRuRW9sSUhwRk82U1RYOTVMblIvdHF4YUprRDF2RWtDRXFZeXhpZFEyWXNpN0ZLTStHNE9ZdjFhdllteU5hajNXSEhqd2JiK1kxOStFSUQ3a1MwYmlZWnQvUlVLbTVrckRFaHBDOUFrdEdhWkVYMXE5eGRxd1ZjSkFydEFNa3lYTHVwU2hsU1lkNGxRcUFVL0lOanBBVE8yV3pyVlNncUh3N0NXd2habHdtN0ZoZnA5U2ZBQVFodTZkRkF2YWY4VHdrWVNTbUVoSXhkd2NlUEJ0c1pEWGowSU83L1dsSXZHd3pTLzlVU1dKbmVaS3d4THdjUlB1S2FBYVhiQjNneEY2U3VoeFd5WDBqT2VIMWJHU1pWMXFvUlptSGVKVUtnRUdCTnU4d051U0dsSzliQmdWa2d3Rlp5MkJ0aFdXY0tESDJpWHhKa05McVlST2JyaGlQYWozRkhQZ3daZUJJbDQvZ3dHODYwdkV3c00yWDdsZXJaTGk3QkJUdkxoVWloNTRkSVRBblFlTnZxaHRxNFFvWjhtNTJpcnBVaGU2QytZUXAxSUpqU1pmYTdTTStwVkY1V28zd0U1UUFoMFpaWUJJRXRYWUF0ZnkrQUh6ZEVPQnRjVitDN2prVndjVXJmTDdISGdvYjhDVUZ2RDZMaWpHUTROVkxkWFAyVTNUNncrRVdXM2pTOUdqOUFBcWdmTzN3bzN5bkMrQmZKZmJOczFHNDcrL2ZTU0FKVjBxOEVveURuRnFsUUNlZDNYVkkrV3g2cVhHZ2k1NFdTWnV2Mnk0bm9YVEhYbFc5R3htMytHWllSUXlncDFzSmNTbWRtUUo1R0xPYnJBUXBtWG53TU8wSmxTNW0xZXNZYy90SzVTcWQ4aEpSWEg1VisyV2hTVllvcWRmUUJHK3VrYWpJNXUwckFSczNObHNWRXpCZG1mK1BrQkx1bFRWbVhaM2lGT3JCSGlJcnVyNmVONTBNSFcwRmFyTFhuYUo5ZGRZTEYvNGJndHdYckl6Y1lyUm8veUplSTdGbHJGUE1RNXZtRWM3eWlMVzIva0lteUUvclRRMS9GTno0TUczTVRldncvajVrUytGSE41Z2xqUFlxQ3dzZ1ZRQUUzMmpBZjlsZkpNMURMM01PaTFuSmNDY2wvV1RxZ2VBN2pNaU9LZElYMEp3ZENsSEswczd4S2xWQWd4T3JTcHhXUG5sbE01Ui9LVkpHY1dYUTluWWpsUmR6eTJUNStReFp1RVVUaUFXbHJEVzVacGQyS29YMHY1RlA5K3lIN2VkR1JBMjNEYy9EeDU4MjNMenV2d2FNUU45aVNWNG1MN01zKzVabFV6N095VzRRdlFOTzB4cFBZcmx4c0N5RXVBQjF0cy8wMGdmMENzbVM5L2hUNmFzcTBzNVdsbmFJYzZXZGtHMWpkc1padGhlU2dlcDQrdlhIM2pnRlUvOGkwa1o1WE5jdG5LYzQxeWYzSjh2dG1maWxBNjNidXJud0paYWRSMWdPM3oycjZZRGY4RXgvc2ZNUU5Ta0tpVG13WU52YzNWNXpiZURGVnhNdER5R0E0TE5CdFBFZVFRaGV2dEgzellpMUQ3a2xTeVYwTGEvY1pQZ1VpM2gyeXZwVWs2OExPMFFwM0ZYWS85eUxhdmMxZnRSMmdPcGkvMmdiMWtqNTYyc2J4c0o5Q3ZybWNZN1g3ek93dWxhQjkyem16M0hYK3hRWDkzUVQ5VVZVNzJaTER3OXJpWXl6TDREcG9sTVQ4eUZoK25OcEJnMWVjMDNNOHNKWkJMdW1QUFNjdHBTOU9nWEU2YjBaeithektqYkhGMnFoTTNJVEV1R1JiMnJ3dEJTY0hHWHNtcWx5Ync0U2RudFozVitLNzQ3U1pKUStucktkSUdncm0vS0VGOVd0eFUyUlJwLzkvbTBJOFo2ajNTT25xVTZwNTk2OU1rbWRjNXJIdnZ4SC8veFJ6OGNVZHI4akIrNXVmbWkwaWJWc1dKNXFKTG5iOGtscTVKTTVzV0RiNk4xZUhXMkFTY2EveXlBRTBjQzhjaUo3bzNmL3NTUGlZbk4wSVRveVRWdy9FQnlQZmo2cEpOc0s0Q3BoR2NlKzBoRU9IZmYvdjczTUlKSWpnR1Y0UTdGWFNwckZ1Y3NjVzQrOXI0V1dqbCs0ckhrd2FDYkVoMjAzbFNlQkZBaW5hR3Y3eWdtUGIza282UHBPSVR4SXpmOThEeXhPbXoydzBkeUs2bTJ3cjBKbTYvMUpKVkhXMzF6SHVhR0xIK3pHODZnMVRudDY1NWhDYmFPYkxHT0pOdm9xNDMxNkhpZk5aa21ZUW9XamV3Y2JnNHdKeDV5ZEFzQXRYaDEwdXpsVDJDY2VBYUlHdm82TkdDUkVxTGYwdWdtd2JvSkZZMUtJTCtNdWpLSG5pSU01WFVzVHdBTHUxUlZtWGEzeFdsYW55UlZOeEQ4L2t1LzhXK2orRVU5UXVqWGQ5bDFZMW9UeGVXT2piSWJ1ZFJyNDY1U0FsMk50MDBwdEhXV2kvakNFREVVZyt5VDZ1VTNKUVhWdGh6dUlvazZBNmYvaW5XTlRyN2FrTDJzTjRBSjdOUHhJM0g4UVZPc1VrdmFuNlFnRmU1ejRzRzN4VnE4dWhxWjRRU3lFei84Q1B4ckQxNS91R1cyQXhadElmcW5kT2VZeEp0RUJhTVNNRWtmdnY2NmhIZ3NjUnFOZjN6M1BmSXp1bzJpTGhYRVN6SzJPTmZ4YUdqODlRK3JjTmFsS0dINXhZa20wb3Uva1RKcm4venpQMnlpN0pvdXFKem84MGxZVW50Tm5zNlVZSG9WUGNValZhRm1NNjNlVm04TEVwR25aLzBXeEdXK0tTbG5aemgxSVQ0QlR0ZEZyRktqOGRub0RaOXpzTG1RT3E0ZEpYTUFlZkxnMjlMY2VSMXc3Nnd2RjlQeDdNZWVVc09vaENtSWxrb282dElwVkhUeGRIRnUvdE92TzM3RFQra0tqYWU1d1lEZno1R1JFZ1p2ZW1xQm0rcGw2SnRpLzF1RzZWWFdaL3NHbU01cUs3YWlYWEtnc3RteTFiRVhhWGowditLSnlDM0RvaW9ud1duTFMrckQrV3BoNndIOWVMQXFGV2JuelNzVzVlb25rSVhjc1lKcWorMnJFdGJtekd4MWNUYU5ueEZQaXoyVTNsR3doL2RLTnZuVUxLdFJWeVdzL3B2anYyem9yMHJENXM4bVdkR2FVRHp0UXZ2UFVIS2tMaWlidzFGbWd4eDkvdkhvb1QyRGRpS2NkcjJPRWpyeFRjUEgzRk4rUFBnMk8yOWVZZFBYTUgxTHVLNzIySTdoNGFTOXFOWTBaMmwxWUdWeExuSDNOWG1yQytiQVFpdlpjS2gveDYremZrZTMwYmdzZEFzdHpBclozSzhrVDZSVlFoOTdLamhwc1dGalM5MzNKOERyTFc3M0MwSEFIeExGMzZKQkYvVjVpZ2FsaVM1WHQ2dXVnK20zR000bzljZ3JQMkdSYVBSVG8rbHlmSXo5VjdJQk0xYkRZb3VBOEM5bkF5N2Y1NStKNzhiTTExZURVNXN2a3g5Nk9XWWkvLzJQSWUyZDh1UEJsOXk4ZVkycXZ3UHB4MnExeDg0UEQzY3JxOUlyNlVhcUFLMHN6cUYxUE5OUzNqbXIwYUdjUGNqWnI2Q0lHWWphRk54aVg1WktZTVg3dXIydWd0N1dJSkhZakk0UEd3T2p1Y1pGdW1Nb3BrRlhPbktKSklXbldkZDNpYVlheTVrMHRneWFjUkVqSGoyOVhrb3I1ZnI4OC9GcjhWa1RZenZOenFua1N1UXVpeU1IVVdReW0zVzhpNFpNVWNxTGg2TEtObnpldkZZL2diUTVLc3BYZSt6YzhDZ2d1MklXblFLTVN1RHE0aHlJVUJmYU9WeDF0cmp4NkVlU05mWDV4K2g2L09zd0dUQXoyYlZ1NzFZdnB2UGxkVzlQYWp6MldJVDhLS21ncllSbkhrL1g2ZU5YL1d0RDZVOVMySE1mTUNDUkdzVHZvTk0yTGJpb1NLdGVGdHJ0VXJ3cnlGRG1tY2UvSnpGbDNwYXcrR0ZLeTlQS2cyd2JoYWRQYlo2SG5qQVB2Zm1qS2V5Vit5bGh1ODhSZUFhdGRtQU1vQnFjcGkyNC9udDErWW9SbDR0R1haZ1hENzZOekp2WG5nbkw4V1hCRTYvYVk5dkRvNmlSaTNlS1NtYUNWeGRuVjh3YmlwVW81Z2pDMWM3OXYyakNhWU1ScjYrbnpMcWR3dHFZWVBIMzNsQUk5T1pYdHNKcWxZQ3lBV0h0SzZUMDNrUTdQeXhCSnJlVStvcWE2dE1QcTdZcTBxanJ3cG13YVpsREdScUZtSHhybHQ3OGZXU2diL1MxMWpKTFBQR3ZIa0FoSUJZOFBhNUpBSGFmZHhMUlh0QTZ0aWFucWxINzNoUEdrRjJhNW9kV0w3dXhab2Y2OE9CTGZjNjg0Z1N5YU0zdzVhZ1FyOUpqMjhPamlHcjdTbEhKVFBEcTR1eGIzcWxCaVVyb2NPbXV0bUp4cU5xMHowNjZtTmp2TlUvUnh2VFpUYk5jSlpEMWJadjBZOHNBTVVTUTZxUXplS3cwMElYaTBkNFNqcHFPYzROQmNWb1pXeUQraTlnUE1UMTNnVHNndXNDOEpWaWhqMll3cThMcTg2VlVmMjdFU3EzVTVGUTJiWEkrZmQ3MVVCdUdZdldVRHcrK1ZPZk02OEhKbkVBbVQxUHBzYTNoVVNpTzNtRmgwU3dGMWNYWjRhTWVUWGFVczh6UmZGKzhrdkdzbUQ0YllrbW15cEhvQzNJMnFobktWUUx0NTlXQ3I1cnNpYVZhUWRNN1p1RU5TclhWNGp0VXVrSGlVYTRuQ0YrMDNKOHBQbms4Sm1rUy80bExkbG81WmtXTklUQ3Zhc3drZ1k5a01BVmk5Zms0TlVzVzllUFY1RlEyYlhMTGJ2UEhJSkRUeE5hNnZIUU9hUThlZkZzcDVEV0xxRUV2eU91WTIzVzVWazdzQkpKYXF2VFkxdkRJY1pvQjFscEZKVFBCQzhWWlRFMEVhZ090V1hKYWhmbHkxVkFpUy9xbXpnNVpPZ0Vpc2xodjl3R2c2Szd0REp1ckJMektsMDN5ckpBK0ZLdDBod2FaeEVGbUJtNnBpZERoMDliZ1VXcGd0dkhJYmFnYUF1bWkxRWdEbzdob0puRkc0S2F5S1J5Smg1WjlqcmpSM2FRbC9YZzFPUlZzODB3MGRiNHZ4eS94Q2llUW5zNkRiNk9Gdkc1Qi9zNnJkRitBY2ZjbTM2YXI0MVY1YkRrOEN0dGFtVDB3eUVXelVKd3U1QlIyUVM0Z0dNaVRJbVJNY21FNU4va1U2ZHZ4RExESWsrVThveGF4dDBDRVNzQWtGQk9MWGhIZksyS2hnZmZHcnlXRitsTXhUYjRmK08ySC94S3JhcW1weU43YUVPcVIzTGVRZDBDemZWbk1KRktCWEVXZ2NsTjBuK3p6cDlUcGJrczlYazFPMllQSkpITmd5Z0tkT3lxMnBEUk92Y1IwSG56cEYvSktIMGQxWG56bHliVVN4Y2VUSE5BTitMVmRON3dFV3VXeDVmQW9KSHFrUEZ1RkdKVUtDc1ZaVEFXRzFTRXJmZFllOWF3TU5ydkE3YkRadEppcmQwRVlDYlRFYW0wdFZBSXAvenVzRmRqN1lxS0pvZ2JvakJMSUpUWGplTVAvUG40Zy9tNVR3WGoyRXRqQWRtTVNkQ3kvd0VXdWhWdUtRbHRONWhTQUl2a1d3NHJVWGJMUGQ5VHpSMm9yVnBOVHhWWHV2c0p0dDF3cEFYSitIaWRXSGVCMEhueXBGL1A2em4vbnZIN3BkZ25wS2llUVhkM3hKUVJsVVpYSGxzTkQwbUc1NWlITDFFOFdpN09ZOW9BN1pQRU5yKzFDVkxudFRnOExGUEtDV0ZBSk9tUmV1d1krVnN1MHRWQUpSTldjOWFQaWtweG9xb1gwUGxCR0RaYnpCTExPMkYrTGJvblJ2eUtadXVTYU9tRHNhNndKTWdYdXFQeU90SHlBS3BWS1Irb3UwZWNnbEkyd1prYXdMcWVLcS93OXNvd1hHMk5EbjZuWUpmUExUK1BCdDZVNTg5cXp1cXlFRGZHYnJpVjRvcWpDWTR2aElZand6QXFQcitNRnM2Vm5FaWZXL3AvVnpYWFVqTk1RbHJDMjNmRHdxU1didkgwM0dTWWxCOXlncDNNRjgwNlVVQW4wcnFZUXc2QmthNHg5UXphQm9SSnVVRE5MYWpGR2VnRlR0TWRtTFM5TFVCMjd6cGJ3anlUZjFGU0dxRzM1SElEVGJkQlIxNnFhOUJsQTlEbjJzSk1VM3N5ZW5ITXpDNmVxMmZ6OXlPeDE4b1dBRElWUHhZbFNHemlOQjk4RzVzc3JCcmVqejkyOExQTUI2MGJKUXlzOHRoZ2VlVW9aWkR6ZmZjTnM0dnlqT1A2WEtUOXJlT3RwdjVCWjJuYUx1VXRUUkZrNU83bFIyVGNxSVAweXhFaFRGaXFCZnNHYXI4YUwxaEdJcmtVSm1CVGJLUUFxSVdsN1Fla0lnTWZYNk1OamV5a0MvcS9LZDdqV3RPOWZZOENWcVNrbVFGSlFYODJLRjVnV0l4QlVvakE3MnBadlF2UjVYOHVxbVJHc3lXbkdsT3UyYXZaa3J1TEdqdmUwY0ZiM0FrN2p3WXNJa09iTEs0Ym9MZCtXajJhUlVvWEhGc09qaUtuMTNEd3F3dlNEenlqT1g0amp2LzRyOEsvLzF4MFJTSkJyYzJ5cDNBR215RzZLdGFaMjlxYVNtcnNFSVhOY1RUUmtwVXJvR2pLRSt4UVBEQ0FBdjlEa2pUUVBaOU11cFM0Wk83OFJUUnBRTURjSm5GeWJzVFE0K25tRlIvNlIzUXlkYnNTcEdocEQ1UVRJeXNuVVVXVUFyZGt2Vi9JK0J4MmxFcU9zVWsxT015YWN0NDZsbkNUU0NoT0pMSmxucnB3SDM1Ym15eXNVZnFsa0JGZlJTeUxybWZGL2JENDhDb212ZmtOaDBTd0ZNNHZ6SDlCQ1RYOHZIcGExMnpmRFBFSHJvTVp1V21GSnJzY0FpazhrdHcwbTRVdVZjSVRDYXlrWitoK1ZmYktrcGRkZXFJUTlRdDh5ZFRkZ3cyQVFzR2V3QnNSQjNnQWhUOFlOb3BOZDVGNVUwNzdEREE0cUpvdUNHWmVYYkZjMjczTllGTnNaeVNpVFRVMU9NMnJPMjNMcFd0Z1J0cDJUd0J5QTVUejROakJmWHF1Y1FLN29EdlBsTmNIemYydytQQ28xVVFONWRuRnVmdXl0RCtNOXdQOWQzamlVeGgyTzBjY1UyVThCbDVqNW5rSlcyT1RoWVVwVUtsVUN0Z0NzOW9LWW9Ta3QvUjlyK2xleXpGYWNybjFzS2IvMFpRb2VVVnQ0d3JOMkNsdXNuWXdNYlFheVpITGp6czZJazZMU0pwQW5DUnI5MjFGbWdJTHdQaC9IZXYrdWppNXJjcXBhY2Q2NzB0RXBjR3lYaHlpY1k2YU1COTltNXN4ck03YlZkakVqcy82Y2lmZGo4K0ZSek1aY1MrWXN6aHh2OXJZN2NRSk1VclIyYnYyOXFOWmFJUEF3SmNLWEtvRnNkek9pZTVqWGhSY204TldzY0pqdEVsbkxRNVJkMUdZRTRjbnBqaE5NMDA1R0JpYUtXRU5KUlh3dExWdTBiSXpVSTVLWUpvU3dvdFJoUmtsK1FxV2x0UkhDTTlQdFMwMU9kVE91eEJLM2pTeUU5Z3NXNElTeVpUejROamxmWHFIZmJiVmR5QWhHWVdGWmFZSDNZMC8vNkZacE83TVV6bGVjZVE3c2JUZTNvM3VXalkwakNMWXppNnd0blZRSm1MaDYvdUFBWVRmZnNvYU1zOTBDQU8zTU1tOGJlKy96dS9UZUlWY3BMZTYzcFBoRlpycWtSRUdSNmE0a2NrbnRSUElmT29abG9sVlNveVBxRVRXMkRFQldTdnNnOENOVk9qVTVUZmt0K2o4b0hQdHJwUkl0b2pjTHZKZ0hYMnB6NXJXcnJkanBET1IvV0hkNm5SVEQ5N0duZjVyVHQwVmZ2RG1MTTkrc3ZlMG1GYUdtaFRHVFZiM3h0a3BSZUpGMGlWc3FvWS95VVlZOUtGM1NJbU80RHpJcjRVQnVvL3RpYnhOSmxRQWx4djBHMUNUYUZwTnBERjUyVTE2MjlDWWx6YWRmZ0ZBYmw5Vzh6NDZwQkhnNk1sdURISmFwbFZDVFU4V0UrNzc1SVRjY1h0Q2ZMeXFaTjd5WUI5K1c1c3NyMDh0VEdhaGlVRmpFZkI5NzlXZXNpaWVlbmE4NEhleGltQXZiaW53QW1XOEJSM2QyaFI4d2s2L1B3NVFJejFJSkJ5QjBLNjIvYU5aOG15RHltRjNhZ2R6TmZBa0RWVFhCaDVXZVVVcXlUYmIxSjBDa3BudFNta0xVTTZTZ0puakpDZzlrQ2FCMFFwbE9iMWdwWXIrUlZHRXFBUXJyU2tZRzNvMVV6ZFhrTkNNWGJ0NFN3TGppZzZHczNtSWtYTnhscUtITVNHQ29MT0FNZElRSnNwZW1sODFVTmZncVJXZDNZaVcyVlFMdDMrK2syTS9tTEh0RmhlNVFTc29zb2JlbGtzYmwyb3VGWWNScVdGWkNvMjlySEhvUGM1dFZvTTJRc3ZpN2VsWnJoQmFLMDh4bTY1cUdxZ1JUQ1pHMk5jaEdTaW5XNDFRMUV1NitFa0JmNmdWa1dwMHVPblozR2xJb3R5VXdZQk9TeW5ybVNPNkNua2QySmVUSEVQZEl3QzByZ1hUR1Z4T0V0YWcwZHF2TmRBdnE3RktkQXpHbEx4aXZCQlcyMUlwUEdWeGpwWHJTYkJxR3NLc3l1Tk1IVmRSY2J5cUZaOHE3S0Q1TXNrL3JiOG1ZVXFNUzREL1FXNVF0SmJaNm5KcG1Rc3BQQWs5YjI5V1NXaDlGZjhrOVpnbHlLTklTZ0FwUUcybUMwUUtyOXN2aWQyOTBoVFJCd1QvcGhOY0Zsa3FncFRuVjV4ZjBSTks0UE5FMTNqMnFzMDlsYmFFUzhDdll2SUt0RXRxV3VaS29nQkdyTVFUWlNaWjMrS2FPVUh3bEtXNUt1eWVCR1pVQUphYy8xWUE2cWNlekhxY1pVK0htTFFIL0U4aEVJK1EzZ3Q0dDNiZUlrVGJ2RXhIUWdwcXVtTFJVTzJaSUpxZzI4SGFsMEN5VjBHZ0NaVUlvZmE1elpCM0t0Y3pta0h5Yk53ZzJGT1o5VjJzcEtyUGpFaERYWkNrbmJFV0VJUUcxcHpEZ09FZ2FTQWhsLzNRSXhXWEw3a25LalVyQVZrajVITWhJU29WVGoxUE9Sa2g3U0FBT3cvTFJwR2lzdlF1RFFPbHRCUXgzRHdtUVZaQ3VrQ255d015ZVJ0YzJ5QTA5TzB5SlNteVZNQWJwWGNDWHRZNGhyTnhGNXZoK0JpV0ZkSnZTTENZUU9ldEZUdnZROFpLWnFTbWRvYkpQMGl4Wk5JZHBrb0tlc3BTNTZVT1dybEljcG93ZlFyYlpDSU9XU2M5ajYzSEtHd3BwRHdsMFRWZVdZbjlxQjUyTzYyb3BWaWgwU0lDbXk1NkJrL2Q5WDJWMzlBWmNRZlRkRGxPaUFsc2xERUhyR3VCallmVnJFaXFoMVFBQVdLOVRUeVIvYzRDT0JQWWJqWTlPc2hyMk93NTRhMHJiOHlrSzlCcHY4NEJONVFWYm42QUdxVVZxZG9OTEltdU1xd1N0QmxEV1ZONkplcHpxVmtMQ1N3S2VKNUIvOXBQbzB1UzY2VVUySURFSjBJUWNtWHczanI5TjU2ekZXY09SYU1wMU9DbXlWUUpGUE1DNFhwOXlaZ1J6WEx1UXQ1UnBMajdVa0U3NWFKSXh3TDlRa0lEd0RGbFJkc1BjWmRZbERJUGprVUtRY1pBWnRBOU9iMkNqcExjRkNwdnVadVBRWWdZVmF0eEtzT3B4eWhzSzZla1NPRkJpTDBaZGUrY1BOZEU3MllWdURWYzFDY2h0OTZmVmFYdENKSXNSY0JETWhTa1JqcTBTeUFEQjJmMlJudkFPUWdDaGwvV1MzbGJiRnZGRnpDR1JXZFFIbVJ0OHZoTk52TlEwb2J1K0l1NGZXVWZ1cGk3YUlscjJOUUNuTjhIL0ZidUE4bG9sa0FXMWwySFFidWN3U2Rmak5DTVhibjRTd0g3MStPOFZYZS84blYvK24rOU9mb29FblpOZGV0RDQwUTlZa01DUXJkSDBZWVc3SXkwV3VQOTNkVVltK25hWUVoWGJLaUY1V3lML3NyR2sxSURISW43dXlleHFLcWVkc0FRR1pHeGMxdnQ4NjZ0S3labmppRk1WL3BGUFJYSDhabE42WkdJZ0RCQ0dDdHdtQmU5dmE1VUFheU4rVmNib2g1Rk9GNkJhbkJvV1FzcEhBamlCckhicGdCY2Y2Z0Vua1FBV3lCZSttRnp2L01NbW9wWkdSaTVZRmRPRjBJQ3lGRTJPMU4vT2kzSXFvUWUwL1F2SEU0NlVUNk5WZnQxSk1NUkhxYnZrSkJyaUw3MXlYMWJEa2kwWUpmUGtROGt6L2ZIdi9RVFMzNmRxNG42Z3p4NFlrSFpQWDI0MDNlOXZhNVZBQnhQOFNnblU0cFR4RUpJZUVtaHkrZnVrVXhld0IrV0FvaVZBMDlaYzN6blJCZVJ0NDE0R1ZrQW5jSTZpbkVwb0EyMjd6M2IxbklaT0E0bGZWOUtDSmpQNWtoK2wyTkd6Zm92dEF4SmttRE43bWh3U05NUE5kVmU4SnpDMmR4MVVrYllCenp0UElGR29WY0tXb1VrcHRSK3F3eWsxSGk1dkNaQjNxdHAxeTV0MlFGUVNpSXlJSDNyYkp4UTB1Y01XdUNFQUtrT3JzRGJqRmRDeGNTQS94WXZtQU1OZzhoUk54OTBNd0hickhSWjIxbzYzRzB0cUJ0SkNQK0lFa0xaOFR0UnVkaDIvd3ZvcDdLN0R2S0czSk9LNC8yV0xhcGJWS3FHdEFoWlJjR0FjSUhVNGRiY1lvQVVTNktLYnFsMmpBa29CWENnQjJuYmZLU2pGWWp0eEZyVlJhVGRma3JNUzZGdEd4bldZcjVCQWRIUVNjclFobWFSNC9FUDFDOWc0OU42VXd2RmYvdG9UZ2RsSkFHV0hJRU4zMTlXVFVVOFpTZ2MxcEtWaDZtcVZNR2E3cGE2SjhhekRxV2tscEtaTGdKYWlhcGQxT0QyOWlZQ1JmSlJ3dTBBT01OTnV1NHBjWVVxRWwxTUpwRyttbkVDbXJ5YXJWckM4cS8wQy82WEZ0ZWk1bmVjTUs2M2NtWUdsRWdiV20xeUtQTjM3V1lRUmg2Vkt4SGtDQ1RTdEV2cE1lMFlxTElGaUtiWTFzYXFjNm9vaDRTR0JJWVpUdFVzZlpYbFFEeWlwQkdqYnZWc2dqQ0tWUUc3ZmJVZWRuRXBvTk0yTzI0R2ZncUFHOUo1Z2FFenpEVDUxbDk3eVYvYzFnY1g4T20vbVo0TFZNMlIwTFpWd3F3VHlIRjVSS05aZHE0VEk0SkN5MjgzdzZuQnFOUld5cFJKNEZsS3ZkbjJ0bEY0b2RFbUF0dDAzWEFXQUlmakFMTTBNcDhrbWNXUFJGT1JWUXArWjJnWlBwcmJZM21Kc3pQRkdxK2o4eVBHQnpSWWRTWmdyS21sMmg2c2FYWVg4VmtWaTBDb0JPSHRaRGRydFRGVHRHcHdxRXVFZUpIQmVKRERFMkM3aUJVdW5xMGlHS2JWdmFaeThTbWg1eEpnZnNVakR2bG1IRys0ZmlVZGp3NXgzRVFFUVZ6VVhhWHp5SFpZWHlhYlRkWUxBaE1KdHAxSUo5SmJtS0tNRkZhSk5teHFjQ3M1Q0pramdQRWhnVUxMdExsQUptTGNzMUtDdkZrNkhMNEVta2RFWUJZOTdvTjRmUWpsVXlLRkN1MWgwVk9INHhINGs1amw1b2JZVkdmdnVWZ25RUzBXdUJPMUxvT09RMnhrNXFKQ3Zhc3F6YzZwSmhFU1F3SG1SUUs5azIrMVdDVmFZRXJPM2MxWUNtZGQ2aWhjOThjQllFblFlcVNZZEhKL1gzRlZhdU5IakVnQUFEQlJKUkVGVStTQXBhU1dVK1VmZzNyampJRHZtVTl3cVYxWUNOSTIySk5wTWo5WGcxR29wWklNRXpsNENVY20yMisxTHdPelI5ak5paWZVc2NWZ0p0RU9mVEh0RzBOdk9jRENYMldIQ2psbUhPWTFsTzFBSmhTMmhQc3I4SS9pU215dWdyYytjR0x3eFNpdVZBQVdudjhjQlRYclQ0TTNNcVNFUlVrRUM1ME1DWldFSjlFdU5lczNXN0pMNXpPYnFBcHZET1N1aGJJZXVDWGFNMHc3NGJMNE9IUjg5UTYwamRVeXBLZGdxWVFnV1dhRk11azhjV3NaVWtlaklLWldBS0F0OXBnVjhKcHFaT2MyMUZRQkJBbWNzZ2RKdHQxTWx0REhmZGczWHc2K1lkRTRsSEpYczBIVzFydGxjSElpMWQ4UHRoOWpKN3h1c1VLVUJXODUxTXlyaFZBbWxUZytsRXJCalVyb1FlcEdwUWtSKzMxTGsrWDA2cHh3N3BJTUV6b01FU3JmZEtKellUTnBoU3AyckJpT25Fc1ptRWhrc093V1ZNTXBnZmRsZ1Y4MUFYbVhaNVhVMGV3OUM3Wlg0UjFEb09Lc3VkWG93bGFEMEg1U2xvRElycC96QlFqcEk0RHhJb0hUYmpXVnhaRE5waHltMWJocU1uRXJBM0JReng2Q3lWRWZyQWV4aWhOdi9Nbk5kNmdvSGpuQUZWT1RMZEZUaUg4R3IyR3BlYTVMcGUxSVRsaGRKcFJLd2NWQlBNNVFOWW90MVExUkpNaDZjNWlzRlNKREEyVW9BWTd0NDI0MWR4YjdOWHBNZnlOT1hDa1lHSTZjU29qaSthb29MVWxBSldRbFVrSnB6S1dRbi83YnlvbzRXWXVUa201Q2wvcEhHQUc5QjV5NW9SdVltdFlxWlNyaVRGWFcxR3NzQXMzRnFOUlN5UVFKbkw0RkIyYmJiL2d3QjJKVmhTaFRmejU3QlZnazBOL25xelZCWkVpeGtPWGdYYjdJQ3ZQN0E0aCt5Z2piZnd5dGtiTzBQVlRyOUVZZHRrN1ZTYmUwUVlBVkR5ejVoUmNhOUNBMnBWRUlydHRpWWpWUFJUTWdFQ1p3SENmVEt0dDJZMG5zV2szMFJwb1F2clhKTDMxWUo1THRrVTlVaXBiSnRyUkk2dWFXNlk1c0ppNjFkVlkvZDBkRElaRXY5STQyaE9UWXdWYUNXWEg2TEZFRlpDZENRbVVyQUZ1S3FxWnlrWnVMVW9oR3lRUUpuTDRHb2JOc05SLzVOeVNKTWUvRzVnYlVXdDhKdGxVQnpjeUlKT0hKRHJSSmF1VzMrS3RjNFZQZkNteDBVckc4dmx2cEg4RFY0YTRFbmd0Q01jc3ZDVzFFcUFSb3lVd2t3WjBZY0ErbVpPTFZvaEd5UXdKbExvSHpiM1lqc3R3UEhtT1FqeHZWbE5Va1NtSzBTU25mb21ncm1WNXJHMm50VFE3UEVKeTNBbXBWUHM5QTlEQTRkdzdPc2hKS1gyTXNKdWlqS0wvdTZUTWNsSUNBcVV3bXVYeWlmaFZQVFJrZ0ZDWndQQ1pCcHYxM015bzVsSDF0aFNyUzY4dHEyU3NEYzFPRitwcEgxOS8yY3lTQ2xZeVNIc1RzMlNXQTdNL0szR2JBTGNEU3JLaTdrZGlmcGUxTGJDaUYzVjFhQ0RueUVJaTM5amNzY0JRT1FuQnA0U0FVSm5BOEowRVpndDVpVlR2eVNLR3dEZlk5QnNLNGZzcXl0RWpBM0hTZUdYVW5EV1AzOTNMNkIwUzVOWGhTYkFUVGdhRllSQU0rM1ZWcmRTVFB1cWt6dXJsVkNKOXRkSUNwaGxNUHlBMGhPL2VvRXJDQ0IwNU5BK2JhNzBSYU9nNFlkcHRUb3krbGxxd1RzMFBPUmhtUnBjQWNFdnNXVUh1ckRlN2M3NDVNUEJjWEkxYXltakdadTZFeVdJS2RIRHFpUnRFbzR5aDZuWGFaeWREVm5RbkxxUkFuQUlJRXpsTUFRYzZHa2Vldm5WKzB3cFU5YkZycXRFbHJhSDhmYXdCSnI3ZWFicWFueFZHejdFbG10OG1TYk93ZW4rRWZnTStXV1RVSVk3b3dTTVdpVmNDRTlsbGhyZVJ5dEZqQXNPQzNBQ2VBZ2diT1RRTWQ4NjlERnhJS2NwVTA1bWY4QUUwa2MzVmtxQWV1eDdaNUVJMlNZeUhPSVFlcVEyQkYrQ1JjN2hiQXg5M2xnWnlEZWk3UnI3ZVFuZEZzK21GVkRxNFRWMUVleFVPYXFzT3JhV2NHcFhSanlRUUpuTFFIYVE1ZTU5SmFGSzA2RUtXMStiQWVWcGEvQlVnbWZSL20xM0NNU0ZibER1SkE0OGxlaytzblZLd1AwK1N3ZmdINlo5Ni9MOVVkQ2RUTXExWXhhSlRTYWlTM1I0NjJWc2VVb0U1dzZ5Z01vU09ETUpMRDJ6T01mb2RrWlAvL2srOTlUd0FYMi9STlQxQVB5UXc4azEvVldVdFd5QXBoSzJIajA4YmNtS0c5NDRzZHVHeEpJMFJ0RzhyQnhNZG1hOTRUalVsU1ptbW1wdmNDbkhuMHkwVlR4MisxbURZMER2c3RvTko1NTdDTVJzWFQzN1VWaU1DcWhUYnBzeFJYclpNaVhwelNuNVdpaE5Famc5Q1ZBTGpWMUNmT2ZzeUplY2xEWS9MN0xzWmxLT0dCSSt4eW5nYU84dUhWTGdBNHdvejhkZjR1QVZjbGdoNUtwblI1cjlyQ0F4SmJ3UlpLM1UxM0M2MmxxRzVXd2pvM1NlblM4YjhvcXBneW5GU3NHOUNDQkU1ZkFVbno4OFBYWFBmREE5ZGMvSEwrcHFEVnU1OEtybHJ2dUNndUFxWVIyZlB6STlaUzR4TUhQUERmZk9Md2lHc1FzaStJWEJDbFJQaTJ6cFAyVm5maGhhdmJCNncrMzdHWTFrY3RpaDRKSlNtS2dHa1ZpTUNvQml1dVJPUDZnSmxVNVlUaXRYRFZVS0pSQTRwNHlZN000RHJXUVFpandsc0JCYnQ5ZFZwV3BoREswUm1OTHFvVEd4bHZ2L3AzWk5RS0NuUXJOSEFjZjY4SkI0a0N3UVV3bE5ENGJ2ZUZ6ZG5tRmZEVk9LeEMrcjFISFJoMVFTc2JTM05lU09ZR0h2eGgvcFFKVmI1VXczSzVBZFRycXNOb29hRlVNTk9JcVlUb3pwUmdWT1MybEZRcVZCTEFWamIvM2wvN1BKM0g5Qmt6WmtZS0grd2xJWUZrWTJkTWE4RllKN1p2VFNGVXE3OFNWNkhVcm5oak1VU1ZVNUxTU0ZPNWJaQVNpM04zUG5oNGZGUy93Q04yMzRwbnpnMFBhRlNoNnE0VEJiZ1dxMDFHamt0QkRSKzJoZW52SlVlWUN6VkVsVk9UVXhVMkEyUkxBVWZxZWdqV0ZRMXhCdzMyT0V1akgrLzdVdkZWQ2IrUlBkRHJtcHZZdVRzY2xqTXNWRjVMNXFZU3FuUG85ei8yT3hmb1RRUzlWM0VyM3UrUm1ldjRqUi94aElTRnZsZEFxSkRGTHdVb2xod2Y5M0lUNTdUYWY5dWFuRXFweTZzTmR3TmxTVVNuSkFmZGhFTWpKU21ERjhlSlNZWXUrS21HeDJwUXNiQzhyR01iYjAxQmtlYS9hUm1OK0txRXlwNUx2a0hOSzRFQy9HNFAzWjByZWdYVldEc0NxRWxpckVzL3ZxeEpXNW12Y2Rhdk5jUHFkMmUwcWNwaWZTcWpNYVJVMjcxdmNuajUxN0RPdnduMHJqaE4vOENxajJGY2xQSFZubm15dlZUb1ZvWmFYcTVnKzVuT3N0Wm11em1udEp1OEhBdnB6bkFqSWRYeEU3MzRRd2FrKzQ2VUtKM2ErS3FHbkhjVHplSlRsYWxFSjFHU2tUVTBmQnVabUpjekFxUTkvOXpuT29vcG1weTlvM3J6UGhYRWFqNzlld1hmbnFSSTJ5MTYrclA1TVI4YTc1RnY1b0ZJNHk5eFV3Z3ljK2o3UmZZeTNyUFE3UGhHbWt2ZXhPRTdoMFh2RnYzbGl0KzZwRWk3TTE1WFFyTzZzWEtrVXB6MDNsVEFEcDdhSVF6NG5nUVgxNWE1T1hNR2l6WkVKQUc4SlhQSTN4anhWUW0vYnUzRVB4STNTanlNVUVJaXE3RG5ucFJKbTRyVGdBUUpZUzJCelAwM2kwemtsWCtIVjZDRlJXd0tiL3I0NFA1V3dNZDk5dzdEU0ppQVR4MUdWUTRwNXFZU1pPSzNkZi9jTmdYRmM3U0RwdmhITS9COTBVUGlhc2QyV24wbzRVSWFlWFgyMi9NNHNKOUdyUlM5Q3UzaVlsMHFZaVZNWFF3SG1rQURDbXF2dklCMTBBbWk2QkphOEF4ajlWTUl2VEthMzZZK3g0cit2NFVRN0ZZYlBuRlRDakp4eXJrTzZXQUtET0g1MWNXa29tYXNFdXI1K1hEK1ZNRmZlR3AzWjlvL0xGVHhSYzFJSk0zSTZYM0hkczlUd2RTeHZhL2FlRmNLcFBkaXllZEdzdk0welVBbXJGYWEyWUw3N0paRXR5OHhISmN6TWFSbHJvVXhKNENDdXNoZFV0Y0o5UmdsMFBFOE4xNm9IRGMzSWthN1dybkowb0dzaHNlUWZ6VERVc1RDY1FOWDB6SnhXYmVpK3hNZjM4dWJydGI0dnBlai8wS3UrL3ZtS0h5THc1NkFJYzAxKy9yMEl6UVVmZUhzNXQ2cDhNOExWRk1GcWNGcEVNc0NOQk5weC9PMG1GMUluTG9FdlRQeWErUGkrSDk3Y3NOWitmbVpTbXgveXJicjZNNzZZSlhnMU9DMmhHb3BTQ2VDbkNZOG5RUmhCQWtFQ1FRS3BCSjR0L1JuUUlLVWdnU0NCKzBzQzlQdkZOKzZ2Unc1UEd5UVFKRkFzQWZ4K2NmWWw4YzAzRm1PRmtpQ0JJSUg3UXdKclVheWkycGRuaVdXOVA2UVVuakpJNEw2UkFJd0U5YVgyaStHbm51NmJiZzhQR2lSUUpJR20rVkw3d2JVaXBBQVBFZ2dTdUU4a2dKOXowYkYwL2JsK3NPcytFV0I0ekNDQmUwc0NPN0VPV05zTUJ3LzNWdCtHcHdrU3FDNEIvSnlMOWltdStIOENySHBEb1VhUVFKREF5MEVDZmZhbDlxTlpYM2w1T1R4bzRERklJRWpBUXdMNE9SZWpCNXBWZnVqY2czaEFDUklJRW5pNVNhREh2dFJlN1RPN0w3Y25EZndHQ1FRSlRKZUErRko3ZDdaUGJFMXZKV0FFQ1FRSnZFd2swR1ZmYXY4akhjVDRNbUUrc0Jra0VDUXdad253TDdYL2p6aWV4NWN0NXN4aElCY2tFQ1J3aWhJWXgvRzMvQzZ1My9ubEgycENJL2grSmZRVU9ReE5CUWtFQ1p5ZUJOYWdCdmlsWG5VNFBRNUNTMEVDUVFMblNBTDRMck80cnB3ajNnSXJRUUpWSlBEL0FSdTc5bjVVV2ZSUEFBQUFBRWxGVGtTdVFtQ0MiCn0K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0psWjJsdWUyRnNhV2R1S24wS1hIUm9aWFJoWG5zb2FTc3hLWDBtUFZ4dFlYUm9iM0I3WEdGeVoxd3NYRzFoZUgxZlhIUm9aWFJoWEdKcFoyZHNLRnh6ZFcxZldpQlFLRnA4V1N4Y2RHaGxkR0ZlZXlocEtYMHBYR3h2WnlCUUtGa3NXbnhjZEdobGRHRXBYR0pwWjJkeUtWeGNDaVk5WEcxaGRHaHZjSHRjWVhKblhDeGNiV0Y0ZlY5Y2RHaGxkR0VnVVNoY2RHaGxkR0VzWEhSb1pYUmhYbnNvYVNsOUtRcGNaVzVrZTJGc2FXZHVLbjA9IiwKCSJMYXRleEltZ0Jhc2U2NCIgOiAiaVZCT1J3MEtHZ29BQUFBTlNVaEVVZ0FBQnQwQUFBR1NCQU1BQUFCOUpoTm5BQUFBTUZCTVZFWC8vLzhBQUFBQUFBQUFBQUFBQUFBQUFBQUFBQUFBQUFBQUFBQUFBQUFBQUFBQUFBQUFBQUFBQUFBQUFBQUFBQUF2M2FCN0FBQUFEM1JTVGxNQVZLdmQ3ODJKWmlLN0VFUjJNcG1pVmxleEFBQUFDWEJJV1hNQUFBN0VBQUFPeEFHVkt3NGJBQUFnQUVsRVFWUjRBZTI5QzVCazJWa2VlS3ZyMGRsWnJ6WWdRY0NHczR4bUFvRkIyZXNlZ1dhUU53dTZSd2dabEcxR2c1R3NVSlp0YlFRaVlLb2lCRnBMZHBDcFVBczVRb2hxTkFvY0M2d3lyV2t0a3J4UWhTVUxFU0tvSXZ3UzJPc3NXQzFyczd2T1Fsb1pKSnZPbnE3czhjeElNMmUvLzl6enZvKzhtWFd6S2gvblJGVGQ4L2pQZjg3NXp2blAvNS9IdlJrRTN1V0h3RStmNU1mTGM1cHdCQ3JmTitFTkdQdnFMN0hueHI2T3ZvSm5oVUNUSFo1VlVUTmF6amE3TWFNdDk4Mk9JckRJbm9sRytwajhFRmhpOS9OajVqbE5PZ0xGQ2p1ZTlEYU1kZjI3N0UxalhUOWZ1Yk5GNERaNzhXd0xuSzNTMXRoSmE3WmE3RnViaWtDaHlqWlNDWHppYVJEb3N0ZWVKcnZQTzNVSWRMeUNHMTJmcmpCMk5EcnVudk1FSXJETTJOWUVWbnN5cWx4aVQwOUdSWDB0end5QkV2dHZaMWJXakJXRXVleHd4cHJzbTlzUGdTWEdMdmVqOGVsREliREw3ZzJWejJlYVpnU2E3TmxwYnQ3NXRhMVlaVmZPcjNSZjhwZ2ljTnZ2V1krbVp5NzUzWkxSQUR2WlhGY1p1elhaTFJqVDJtLzdsZkdZOXN6NVZxdnVMM1dOb2dPd1c3SXhDcjZlNTRRakFMdG5mOEtiTUk3Vmg1MCtqdFh5ZFRwdkJBcU12ZTY4NnpDRjVkZllWNmV3VmI1SnAwZWc3dC9ST2oySUxnZmNMZGx3NDN6WUl3QUVZRkR1ZUNCeVJtQ1g5Vm81cy9Uc3BnTUJIQlQ1STdpOHU3TG1keWZ6aG5ScStOWDlXNUY1OXlYTXlSdDU4L1Q4cGdTQmVXOVE1dDJUdTR3MTh1YnArVTBKQWpncWVuNUttakl1emFqNVE4MXg2WW94ckVmVDM2ek50MWZtR052TWw2UG5Oa1VJd1ByeFI5NTU5dWVDdDlEemhIUGFlSzB4ZjVVOTF6N2RacjFjK1hsbVU0VUFUZ1Q4VzZjNTltaVJlVHh6aEhQNldMWDlmSnhucDE3d3k3Yzg0WncrWGxodmJFMWZxODZ0UlIyL2ZEczM3Q2VpWUJ6UCtoT0IvSHFxNmMyRi9NQ2NTazVWZnlLUVg3L2lGZDZ2NWNmTmM1cENCTGI5ZllqOGVoVVh3RGZ6NCtZNVRTRUNlOHova2tCdTNZcmwyMkZ1ekR5amFVUUFKM0IrQVpkWHg1WVp5NHVWNXpPZENPQWxiLy9MSFRsMXJjY3lKeUNubVUyVHNkWTB0KzhNMndaYjRZVXpMTTRYTllrSUhQZzFSMTdkdHU1dngrVUY1ZlR5d1R0d205UGJ1ak50V2QxUFhXZUs5MFFXaGhOdi8yTXUrZlJjeFp2bStRQTV6Vnh3eGRiLzFIUXVIWXkzZDUvTGhaRm5NczBJWU1Qa2FKcmJkMlp0dzJtMy8vTGttYUU5c1FWaDFYRThzWlVmcDRyajZzQ21VeC84YlBPZ3pzOTlEb2JURnNTdW1qdE00cHJZaW92MGNRWUNtTGkyakNCNVlXSU82alljRmhNUmJFMUVMY2Vqa25obks4T0d5ZkwzRDEzYnhWY05uWFdpTXRhaWhqaytaektvbThUYlBwSEJNU3RkUHN6NHpMYk1yNzkyR040OHovSnNmQ01GdDBzaTMxTEFDd09EdWtsOHdTQXlPR2FreTRjVENhd3hXdjF5cnZVYS9VaVMwdzhtY1F3bE55Y2hCVC9RSEwwWnR4MksyMFpDbnVMSC90RnYvc01ubmpSbE1pS3pDVm5IS0RwbWNNeEdsdy9YQjkwTUx5V1hoMWR2dElyWkdxNW1FNVVMRndlaWR2bGlLRXA5UGhKVC9NTzNZZElUN3ZKRXRab3FHek00WnFQTGgrdXBVdjlQY0srWlJ3Yi81M090REFWOTFOZ2JyL2NaYnhuWWpUL0pMbU4zSTdYRUI1bTRhMFJTbklqaVg2NkVsSlAzT2ZUWXdURVRYZTcwWWNiZ2V2OVhjdHFHd0dDZHN0R2Y4M0xGTUNMWFptRUYxNDc5ZmVaU0tFVlgraU5XL0JjaDZjUmRlWTRkSERQUjVmMDdOWTRDTm84aFRuRVVjK1l2ZmVNVy9LMDRJaXR1cnNrTWVRc3FFemVJck5aa0N0Uml6WEtnUlM2NnNvdmgrY2RjR2Q2TFNSbm5xSVRCTVF0ZFBseTM0QVpsbjN0SXQ4MmZOSXY4YXR6U0R6amxGdC8vc3hnNXByeDFwdjhuZG5Fdkx2YVhPaW9rYm94bFdwV3RjSUZyT1hDT2VUQmhjTXhBbHcvWk1iUnBuWjYxYk9xL1pYZXlYbkR2WDVZWk95bGI4clkyL2Q4WnVJaEd4Nkc0eThVdDR3L3RZWStUc2EwNE51TWJsekE0WnFETGgrMFR6S3FwMCsrYy9kSHpkemZzZ3RiZGNmYkF0ZTg4NmxqeVZzdzQzbXpHRXhXQzJuOG1yc0tRUTNMdW5CUkhpcmpmQU9sbVF0cDRSaWNOamhubzhtRTdCUHJvT0MzdlFybzRSdVNOZU5ueUZtejNzVmpUaXArTXRQV2syOHBBbDl4V3RtWjhLdTVVSVZ2Vzg2RktIQnpUMytYREFsN3Y4MTV5M1ZWZ2RrRlo1RzNQUEZDd3MwOUpxSk8weTR0ek9YTEc4VWhhaTR1MXJLb3dqY3NacGlVT2p1bnY4bUZSM2tzYUtvSmh4ZHo2aUJhU1JkNHVaTmpUakhLZXBKaDIwcVFsN25TWlcwNXA3Y0oxMXFPMDlIRkxTeHdjMDkvbHczWkY3TTBJeld5dXp4Znpzc2piOHRRdjRHcUp4NUtRUkhMOUQxRkN5TGV6SEcvcTNqbG5YL0xnbVA0dUh4WjZUS2xwNTBPTGZZWktGbmtMcW1rbERGdnhjY29IaWRxSnJ3OTJVc2lsR3drNjY0VSswNXVtSEFkZnl1Q1kraTRmRm44Y3dLV3QwUGFTQnBJb0w1TzhkU2Z3SHU0Z2VOS2JiZ2wyb0x6VGxaQWNLYVVadTg4WklZdEdmUDErTkM0dTVxM0hjYkhEeGFVTURxUExieVpNUmNPVk9XaXV1ZThkTkVjRytxWFhweEFWM0NOcGk1WldHQzByeGdxMFk4OXhOVWttZVN0TitaVXVPam5Ua05pK0E2VEJ2YzZPVFF6TkR6azF4VnpUank4ajVwNW5QR0dHMkpUQllYVDUvTGx1VDNkUGM5aytDWVAxeE82bUhKVmJTZmtvSG9QaGNuSjZ6VlIrdjMzOXpTNWxKbm5iU3o5eWNIbE9YQmhHWStJUkd6L0ZacGwvaUtqUXg1NUl3cWFjOGRKY01VK0ROV1Z3R0YxZXJMd3BxZGFqajcrUVpIaWNxdWk5TkJVVlBIVy9sY0s5a25vQVp5N3VQczRlWis3cjJwbmtiWEhDam5GVDBJcE53ZzlYSnB1Qk5VeG9jRm1OcXUwcnNVWDBpYnlVMVlJbzVMbDNsVEk0ekM2L2VkTHFVLzNSSlRjekhzVU1Wb1BkVkt1dlVIMGtoVjNaM2N1ZWUxbnZSeVg5c3JIU0wxWTJncG83ajJlU3Q3VThKMVZadFRGNjdxYWRVeU9SM0xNWjY3dVFVVkhaN0dybXBUczd5UTZkVnQ2eURnNnp5MWRaelBnci9OLy8zUk1QUHJSaDF5NzMwR0xtZVc2Z29tUGs3ZXNxajI1SkhwMjBDYWJ1SE1CZHJMSUsrejZSZGNVNHFyMkVPYnpyMnA2WjVNM2tJdXMwVGM5U21qaUp6NWlZZG5sYTIxZGlYaEg0RUFtc2R0ZmU4czBPaHd2T0RaYTRUNFBkNEhtVXZKWFo5YXVQUC83NDFldFZRelYrbmtkZXJTWldOdlBnc0xxODVNN1NxTW9CYjgrRzA1REJnbjF4Q2NvWXMzQVhXTy9hS3g5Ly9MR0hyaHZqZWJWS2tZODlaRjlZTkdwd1UwTXVmYUloVVhuN2FYYkNlcGRGNXJtMDl4Zzc5dldIUXFXM0U1VGt0SERKbUpmcnNIU2FUc2NHbWVSdExzWGNNdG8zc2Q3dHVMZE5WV3U2WVdjZHE0aDB6MmNqeWZUMmdlTyt4eVp5cjAvaGtDZmlISGt6MHVVd0NRSTBKSFF0bTc4TVpSOGNWcGN2eFp3cUh2Q0NOaVRuWVo3OWNWa1NwMW5yb2xsNDZOZnd4Y3JhVVRkR1JjbzZsL1FseWR0NzJBOEVjL3JOdHUyWVNWTXlSbDNNMDZFUysyWDZDSUl3ZStlTjdheEtJd2lxN3M1SEpua3JaTjR1a0pXYXJHZk5OY210Nm9zN1hicWpyZFFzZ1hkODRYK3VVbzkvK0E2NUI4bHY3VGt2dS9ZNkZwVGtYdmxCbnVIT25Rb0MrN3drcGQvZThZVlFPL1IrNU05MEZYNHVqTHYvcHpySzhtVWZISGFYVjh3UkZuTDh1VHMxVkdyRFlqOW9vQjh1VUtJdHp2UGlFOS9PQVdTUHZtSkhGVklRMzdGNGk1NXZWQnIzaEZsTzN2aUtFTVV2b3I1Q0xGejlOc2VlYTVIS0RqRU9ndm1VVjJJd0hJemo2Slh3ZGJpYTJKWmUxOHIySXJaMThYcTNyaSt2VXlaNUM1SzM3K3dXVG1nb2ZlQUFOTzRhcDJrZHZib3F6eFFLUDRNQVprWGxicnU5MHFFQ2YvVklFcEJKSzhSZHlSdlNTa1RsRExZYVBqVDJPWm5QZlE0eU9Ld3UzNDNiSlN5V1R5dHZxRjhxTHNXcVh0WnlzOTZaOCtnRE16L1VjRnNwdy93dTNuUC91d3h5dUFSYXJyeTF1UjdWZTBRRmxyd0t0emV6MjJHdjFrVVA3bWw1bTBkbG9ZS2Q2bVdVdHlGUGxWUmJ4OXBEZHMxV1NnM3JTSWU3a1VMU053blhFb3c1OHh0d1NhR2w4MFIyc2JZaE5UK2gwenM2c3lsdlpGQzVoaytkWVRtUjVBWVpITmIzQVZmME1ESjQ3K1VnYjZtNExKcVlBeE5YbmVKMUtjdE9NT29HTDhIem1wYUtJL0dUYXRxUnR4WFdJN3FMMnFCc0o2NkFPVnZGRkRVNG9rQkg3T0IzZEkzM05vTmdJZkl5ZUVaNVN6MGZWS1ZQcUlldWw0aUpMN1lGWWpVVkx0MWpLZnBIRW8rR0lxUDlrRWRVNktLeHlBNGpLOHkwKzRsYW1qQ212TkU4NFU2RVhVdHhxaUs0WjZEQllkOEFxTVkxSGxidmhsM0M0S0UwWElLNkFWa0E2WGFQcGRhNEdaaFVxRzM0QmJSN2NpeG9IWG1yaCtwc1ZhTzVrRHdCQTBWaDVZTFpnUkRoZGFFUU8vcjY1SHNPS2RuUnlObjJTN0RzYTRtYVR1T0RFT1N6VkVMajVKMnUvWVQwTE5FWW02Wm9sTFFFQlJoSnh6WUxXTEJpb2NIamI2Tit0d1NGS1c5Qk0xTHhnaEpNbXlNUERUUTQ3QzZ2eHdHRUFiMFJVOHhBVVdtNEZLM0cwRTFXeDhyYmRZR3ppdDZWYTE0ZVM1Mm9Mc3JZOG9iNTlwRFQ2R0Z3MFMxS2M2YlpXWTRFTUwzQ1V4WkVWUTlzUk1waSt5VDgxZ1l5bWs2ZUlVVGVOOFVObDZtV04xcERhRHhqZkowUUpybitpcUhvRzRYT04wMC9XbmtjeVV4bEYxMFlXU29SUkJYaitvc2xieVZ3T1paYytITXhlVjRPc2c2T2tLSGQ1ZlBhVHRMbG9SRWJPalNjTHcwWCsvSTNMZUJldEF1cHhXbGRSZEsyWkFhVGcyNkRMVyszNVExa1l6ZXhFbk1FRW5LbTVmeWhLQVJ6UUNoNjg0SkZ5VUlFQnNnR3A2VENJMDVKUDZ4UmFlZ0t2alZUc1l1NDZYbGczSmk2Sjlvd1dtVEFhWUNpSlAxaTZ2WjMxSWpqaHNpejZnNmpZTkZTYnpTeFB5TDVXL0syanBTN01vVS91eWtqTU92Z0NCbmFYVDRYTVl4QWxZZThwZUNDWVhnYzFpWDhqOGJhMCtKYXl1U0NMRFdsaGloLzAxd3kyL0xXbEhCWDlESzFsTHpDUURXT2lTTmNTVTZpZ0lKSEhLaGVwU0FNcDFBY0x6NTJWYmdLazc2cmY1dm5vSDhSZWJNbk8wVTNKUjdZTklteldkakVHakNHT3h5K3dXWDdTSjBtYXlrcGw5anpEdDg5cXlSazdUVWtoU1Z2dFBpeEZnZ3JhU013NitBSWkzSzZ2Qkl6SStVaGJ5bTRRRVJhc3RuMEJLa3RCTzJVeVNVSWlwYlNJS2oweldkTDN0QVhHMkU1TmRVbk9CSFlET09pL3l0S1VjSmllRFpNQnhSSDVEdFFoaitGRnFQemVMYjlrcW85c1JDdktYTHJ0cTBYMHpKYVFjRTV5NGNZd3NTb0tyTTZrRGJMNUJMTm1jYkJvbVR1anRFMm15N1lramRhU2xoS3QyVGFyRTVkQmh3Y1RwZTNyU2tnWkoySHZLWGc0dXI5QTdUMmx0R29PU2ttUnB6aHRiK0Z0STNNWENJNGhTVnY2TnhHbUsrbWdWNnhwTlZneXpYbFpoZ0JJUllWQWhRN0ZOZVJFWnhnTjNwUHhNdGJFT3ltWFZmbXdOSEFoalBGZ01kbi9rZEd2emxXaUtFOFcyb2FBeUZrYUwwc1VBZnB2aXJJa2pmc1l6RlRCNnpxRllyS29Ed0REZzVIM3ZhczZTSmttb084cGVGeVNZOStYaDdNRU1zUzZLUWJKZGFiQmJRbEp1YzNNTFBrcmF6bXJKcnFFMmpIR0lVZU5ydXJxbEZTTW93RjJpR2w3bGs5c0MzVlg1aVIvbWVUdCtUQ05hZko5WFZZOG1RbVdnV015VzBNMjBqcTcwTWpNOW1UWW8xY2pJcXhLWnBFS1NVVERHeDUyN2JaM2o1cEdXVTQzdEpnZzhQcDhndTI0Y3A1NXlCdktiaGc3RjZ4bWtDSzN0aFhLS2JlNHNmSU5qVS9HbS9lS1REbERRQkw4NkZpOEMvYnRxdFJrN2JLVUZXU0NubmJJaExqZmdsQ1ZiTWpLVG16dkEwL3M0ZkZqUFYvZElhMUNvcXBMSVlXT1dQZ3h4Q2xSTkh5NGNoSXAvMFNNWFpXSWthSDlRTnNIVkFlNnB5MnZPMGkwUmlVRmIxQzBUbWtiOERCNGN3Q3l6RkwzQnprTFFXWG9CME9ZVmwvdWh4bFZtcSsxMUJKY1o0RFE1K1paOTFFYThvYjFPWXRrYjlpZE1XQnBhbk1Ba3B5dUdDeWtHV3NpejBVOC80ay9VRHU1U0Q0K29hWk9aTitzeS9UbWRtbndxOG5yTVRtVUYrVGF5UlNwQ2VRTFdSUzBEZ1RNajRmTVRyV2pObk5QT3NtQnJhODBUUWdWdXhJdTJTSnRGa2MvQU1PamtpWHg3UTlCM2xMd1FYSElBMjdEVFcwVmtjMXBWYXlpVlNvYTB4RU41SHpXS1hZOGxiWDVycDU0TEJ1QUd2a2hQZEF6cnVvL0taSTJoTzJqN1gzaGJjYWtGeHBDQnIreUNSdjVsdDBadVlwOFcrYmd6YWhUZWdWY2tZZkpoREdSKzg2R3hzMHpvU2dHRmVBUk40RncycTZEVUk1L1ZLeUxXOWtqdWxOdW02YWxoNXdjRVM2dk9sb0c5UWxCM2xMd1dVMW9sSHJhTzBXZ1VCdUxkSGVDOU9ENnFId1lLdXk2c0J2NnJlcXNweHhYS2IzbXk0WndDcEczSU02aDVpalBsc2lxU042YVVuWnBrallZeThHd2FveGVTSXVrN3hkWkY4VmZLZnlVZFo3ODRudEk0VUVCd0NIY25WbFBvYlowV2RTZHJ1cTB5VG5qbkUrVUhIT0tteDVvNDlwcUhYOWltbDNTbDdxaVJwc2lVQW53K0NJZEhsZDFsZHh6RVBlVUt1dmFZWjg2MHFXc3hZWjhPdG83YWFrYmx2NVpLeCtyaG9iU1ZoZDJkYWhJVytZc3VTTUJhdFRyL2t1bXJhclpndmZuaHdHRmExdVMwSy9XZE5VaVlUdmdyMEd5U1J2NXN1K1Z0SFRFYWdaM1pqWUlvQkxEZ2I1TUE0aWJaay9kYkE2REJscGMwWXlybXVGWnAxMVU3b2piK0NyTmk5THFaTkJaYkRCRWVueVhic0JWSmNjOUZzS0x1dVJTWjdtUERueHoxbjJJZFhHY2ZRNmpIUk44NnliSWcxNWd5eEtpeHc3SjFxL1lRVnhKUFBiejNVaGxpQlhPNlRid2w0dEdoendOdUltcEJOL2hvdVZ0d043MGtrNy9ETllUYXdYUS9GSzM4cDMwTmx3UTk3cHFqZ3F0QVpXWVpGWVZMdGwvMGZkMFJpUHZZYVo3c2piQWZoc2hPbXJsdDFwNWlIL29JTWpjdDQ3NzR3SjhNeEIzaXFKdUdDWmROZHBCQjJpU0lIb0dPTGtrSVhCMWY5RlJaT2MyanRKaHJ5VnRPckRCcWd4WlZYa2hLajRDQS9ramNzWkpGWHAyQ1lUMWtQTk1CL2JwRlNiTzFiK1dIbHJxMmFGdE92OUpoT0xaVjZCVHovMmxrWmV2Rkw1b0RzQVRCOG43blNwR2EwUHVaMU1OL2x2R1ZHMC9TS3NtQ1U5U1JvRXdtdWZkVk9rSTIrMERyd2JFdDgwZWxwa054NkREbzVJbDE4d2JDM0JkeEI1Vy80Zlgvbm5SbldFTndVWGFJZElwMVRSMmpCbm9Yb2x5aTBwQnNySDBWV0d2RldVb1lIOUp0a3B4S2xzOVpqQkcxQnlHNzVqMkN3bzRaQ1R0QTB6dGdNT0s4NkFpY2hiOFJNZitEUnkvNVgvOEltV0t1TkEyU3dxYWhqUHA1K3NYdnZWaHNwWmZQODMvdnR2ZndOd1cvM2k5VjlxeWVqQ094OWlmKzFkQ0wwZHRmaGhHU3VmSC9pdGYvM2x4K2hpOWR3WHE5ZCtkRCtNL3QwMzlCNytLVW5Cbjh0dmU2ajM4T2VzcU9TQTIra0psRTNVQjI0cklUazFHdHJGbWkzcGhyUVlNSXRtSDd0TTZxQVRqUlJKanJ5UlFJWUxoR0lsVmZWMkJod2NrUzdIT3NldG5TTnZ2L1pnNWRGZk9yS0ozdmRrOWVUYld0Z2RyV0NRT21tZ1RNRWxxRVdoSnNIWjRRVTgxUVBUakk0MmxhUVpLckpvZWFPVEFsa3ZLQzZsc0lLZ0xpY3l0eGcwbTBPQjJteUtOSm8vTDNQL3JuSE1kd25wM1VmczdCRjVPMERXME9teWpZL3QycmtIQ3IyVnNXc3dwRVBBa0RQY2dyZ1NGSnZzdXZyQTBXcVRGLzRkd1VmWmZ5bFduTW1COXcvZlNNY0xEdGZCaTdmeDdheFhaWW9CVldrSmUwNFZ4cjVIVm0rTmYyM202bldPYkp1K3MzUDF1dTRCQW10RGtpWS9iL09LdVQyWFRHK21rSHp0R3hGN0NEZkM4TG84RnpDU3BaZUdvNzNjZHZVYjFUMEVhVkVORzVuYmVnNDZPQ0pkam9GNVpIRjA3VW04dEg0Q29USmVrdzJDLzRqcXdRWnNGV3N2N2o4VjFWZjg3ZTRFWExBVnhIdlhMSE1Yekc3d2lOb0xabnk2djRSY096YUpsamRNV0dyRENleU5IZDVPZE1FYU1xRTFkUXZlcWg0MkpOSkhQTlg4UkR6R2IvTStVUm91UnQ2dVg3djYrRlY4Q1VuTFd5NGZrLzhHOW0yTm9MQ3R2NElrNWUzejk3OFpUUWlyQ3kxKzcwK0tmOFRZdjYxK2hZNk1Xa1pWNGFVQlNLQVVhcTg1Q3VZcTNPejlPUHVMSVBqbnByMDJWNzMzOTRQZzU3UU0wbkRuamdwcGgxNHRiN1FzT0xiTGlRc1JHZHdBRTZ2bUFoUEUwZzVkTFVjSFNkMkszQjFrTzlSY3lPZm9OMmdCSWJsbDNTQTdSeGdhZEhCRXV6d3lhTzMxMnlmWi9YY0Z4WDltVlJnOS9GMnRYOGV2NVg3cXhSYjB4Zk9SaXFYZ0FyakZrTkM1U0xNOFM4RUwxdXlsQ2VKODdsazMwV2g1VzlCTFF0VFE3SXQxZDZxVHpHbmNObUNWNFhGWnhORUFhM0gvUmJPVkt4LzZRVWtoQ09QUEEyU2llSzZxSFJ3bllaRGdFdnNLa1VPWnlUWHAzQk1Qb0pwWGlqZ28yWmJ6MW50Q3E2UERaeHJNUFEyN2lNSVREeUxMMDhGTjlCK2ZYNCtEQWdRVHJta3NPYmQ1YXZCeEpVWnpYM2dac21GYnFRSEtUM0x2b3krblhOeVJFRzhKZjlvRGxTUjNLNDBtSVcxUGFxRXduVXJjRWFUYlNXWUxaQXRDSXNHU2pGMTVxNFBWSVJLWEZFTkphVDBISFJ3eFhWNkpHQUVZL2h1eWxBdnM1SWo4SHhGUDhoY3FmRUVneW82NVRFaGI2NllKWStLQ3ppY2VsaU0xd3JYQXRxUDFMU29uY0JPWmpwMDRMVzhkUTZkMTFjVklJcDgzUnBTVlhSZ3JXc2I0U0pTcjU2cFdVMVl1RVlqb3R4aWl0YUhHbU1Pb0xsUTFab2NiS3VsVGtMZExTS2lJVlQ4T0p2bEdFaVkzRUVWUFBKSHh2UUNvV0wxTUxMRHcrbXB3TzRRZVBiY3YyRjZVMDA3WjZNeVBBUFg3TFU1Umh1RmpydTJvRnc5RjNyUUh6YTV3NlhqR015aFpLL0hnd09qa3BseklSWFBlUm1tM25HaFgzdEJ1enFBdUQ1RWNlaEVjZEhERWRIbFpyVlprRVlhOEZXdFM5T3JvRStGdXMxNkR2QWU4SHpwR3Z3dUNJQVdYU3pIblg3VFNwbkY5TWRQOEdCWVNPZXVtYUMxdlhVUEdhaUdVWVQ3b1VHVm9paGp4b0oyenkvUnRFajI4MXJXV2JFdkJzelBKVUJaNTIxTkRXZVlhL0ZsZ2IyNkV1U3JHbkkxSjdFcDlpNXZDM05pQWZiSERxV0JXNHZuSGh6eGcvY05zK2ZTaTZOSXkwSytoNlhBUTQwM3VBWmozaFRTQjI3R0k0MmFrbUJSM25VL3FrTHlGcFNyaVdBK3RsY2dkeGFhbVJxSlgxU2prSDdMcDdVdjZtRHV0TXFsbTlLaU1jK1VON1NZamFGa09kMG5uUEFjZEhERmQzbzBvWWtQZTNxT1VBWFNVQkxNaUxETFVjUU96NTA4NmRVSXdCWmZvcDNaQVh3N2hQNUNuQWxHT2tSaWFKVys0c1ZyZXFrWXFLRGMwSmFZb0hUQjlRdDRPakRtMG85Y0hpVC9SSExMSUltOXRVK2NiSmYvNlo1UGNad3lxMEl2YUN3V0hlbDZXeWVpY1IyZytBSTVYS0s0dDV4UTBZRjhTT1U4d0toMkdjV0QxUGpHdmd4T0dIWGZveExBQWFFbFJKdUpSZ1JmRDlGMzl0alNQRVBpRmlXbi9TNHc3WHRNMHVtaGFSZTNhSTIwWm9XTkZZL3BWSlBmUXV2d1JPeXE2ZmlNVERPM2FUZWdpbWYxZ3dNRVIwK1Z0OXF6a0pwNkd2RlcwbHQ2V1V3dHczZVNVbUNLTjJjWmtBaVR1cXJDTnk3cnNMcFVPVHdtdHhSSWlLa0Fta2UxdlFpVzI3Q2hEdjlHaWZFdWtvcHBxcWtBVXF0OFFLZlpEek0vYm1BMi9WYmlhSG4zMmEzZDJUb1N5eUZ0VmptUTdOMm5xSkhkb2szTHRLMWFVNktVYk1oWE5mVFdKeEc0b1hyQVhoRXhnUGs0YTFwaEtyb244ZTR5OVZaQWhxN1NvVUMydUxJT2dwalUrcmZDRUdOYnZ0MlQ1L0VueXRtL0ZKQVRJS0lNYllISVZqTWdPdWlHWi9scUZzZStWQVl5ZFJGdTJqTTJaaGlJVUhsZS84VmZnY0VFd0lwaDJ4dTBCQjBkTWw1Y2lRcVBsRFJwTTFYU2U5VnE4Y1BUT01mZWdqdkZHVmdvdUdCSXhoanVHQlFRMDliV2pzRVQxbi9RL1g2S29HUElvL1FZRGkvMklFSm9INFQvU1pKako0a2VGa0xjYXlBMTNWK1pzcHE0dEYvcE1qT0N5SkdHVEhNV1Q1b1lrZDh1aHhZdEJjdkxBOEZZVEphYVVxNXNnTFh6cHV5Z0RXaUlxQzVnVUVhVVlEcDBudFJZeHZTeVN0QndnVW5CcEc4TWd1QzFaVnB5eFNaakhJMnVVeXIwVlVNTHR1UEg5d3FTRS92d2ZrZnZBYjMwSi9sL1JHUUJpQWp1cVZuU2lpOGhiRjJTWEYzc056VExPVndPVjRlNUttb1RCRWRmbEhZbXF6R3ZzVDliWmN5b1duWGlEQitxcWFXV3pIeFJodU4yY2dFdHdFQ2tPR1duR2V6cW9SUVhJWUdwN3Q1SGp5STVDU01rYnBnekxHWlFZbXp0R1VIdEozZzc1NzhDWldjTTJnMnBQVERjNmcrbGJTdmxncHFEYmpaK2NndUFCc3p6TGY3SnZsa0grOWJDUzhLRWRhZ1lnRmI1RnlhR0RCU1ZFQ1lNdFpucmpWRld0K2pEZHFUVnRWZWt5OEJSNU95WmtLSXMzNUlLZWlzTlNhV0JIdTBSVXlYcnNnaEl1YVNhd2FNMkFVSXhoYm5ieTUwWWFPaStDVlpoY0IzazBLU0p2SFpEZEtuL1ZZQm5uQlpIcGJraWFoTUVSMStYUmp3TW8vUVk5SmFkQU1KYUJwcG9NTWVnUFpZbm1Nd1dYd05oMzBWbG92RHczeUdFQXlVWU1Oa3JlYUZnYXpsUStzRHkyZE1tR2oyYlBRMzRjY0NoaVRhc1VTbVBESUI3QzI0ek9zb056d2Q2RkdEM29IR0UwY3Rremh6cUlCRGhRZ2tsbUcrUnRTNVFQZXNXcW9teVdpdUt5cHl3YXlsQVBRM1VYZityMWJQSkd2UWVYTlArSVdrVWYxSGpoZW0vODA1WkpBR0dQTDV0NlZjMUxPa2RFM29qM1BhWGxOYUhsbzNGNktHS3lESTY0TGwrUDlJaVNOelRpcmk2UGRySElWV1NQMDVIbkJvOXkvcVhnZ2lPaXVHRUhucXhzeUxiRE1CSXNnWDRuRXF2MVcwZk56YlNOcXBZa1BFZENwZmtoOEJiWllxcm5hTVp1cUZJR09heFFtYlJucVY5bmF0SVVINGJQY3lMWkVDV01BNldna0lyWlJvQ00xcGh6amNrWThyWXZ3dWd2aFgxTmNTcXBYWFR3MjlCWllhTmlBSytxZ1NkVHNzc2IzeDhEdHNjeWE4Ym5Idklra0tMd1JteFNCM2tPb3lrUmVhUFZwejFPb3BrR0hSeXhYYjRlNlJFbGIyamZEVjFxV3d4eDFPc29qSzFiNlpveUJSZHNYY2FaRWVDdHAxdk5LTWxIODB5Y25hVDBHMnFteEhyYnNWd1NLazJ2YldQR3gyaFNmWXB4YU16QjFvZFRrbXFXSEg4UVYrRms4cVNVbDV4c2lTUXRlYVNVcFJSUzRycHFmYnE4dFFRbnRGTjFpcGEzdWRwM2kzVHd1eVc4OUtqUUFMaXROS0pNSWVURXdKQlJTYy9iSUlWek5XUVN1WXd2MmMyVTBmUkU0UzB6TFAxeFo5MlVGcEUzMm5Nd1p4WEp3SG9PT0RoaXV6eEYzdXJXRk5RUkF4WDE2aU52cFdSY01MV0pUUytySVh0Z21tVDRXSVJoNENiSWoyUGlsYnlWRGMxYzBRc1ZuaVZOM281eEhLN25IOVRLRkpMbUFPdkxTT1ZXSWN2NU9nTmt5SnM1L05FR01aVFQ3VWxaSDlEZmxYNHRiektHeTY4cGI3c0VhTzJHVGc5OU5CZ2JibVI4bU9aTHVGNHJQamtwdG12M2gwbVdKRzlQb1JpejdqSlBSTjZDbXRIeGtzcDlEalk0NHJ0ODNaekRlUUZLdnpVdG93MmpqNHRLUlJraTdZUVpJUVdYQkhsRGthWXFkZHZwaEl1b2dqbWZxMlFsYnlDUTQ0RW1ya05GQVk4amZpcUo5TnN4NlFhNUlVNHJGVFh2Zyt4Q3I2R0lCL1owVElFWU9IZGNCZ01EakY5empXTHRsNmpXT0R4d0YxbkdEQ2h2VUpyMzFxSlkwRGxYUTdMczg4VElJU2Y3cUErMVRLNG92UzFqMUJPRnQxVEE4TlJNS1ZyVkNWRjVLeWN6VjlrR0d4enhYYjZnY1JkOGxid0JrUjFWRm8xRWJ1VTN6ZjJTTFoydWZTbTRCTTFZL1VaejQ1Rm0wTWRuUzZlUlQ4a2IyRzBKSnJRZ2E1Z01xMnpURENvL1Rib2JXQUpLM2NDUGo2MFIwUjVld2EwYW40RlFKUTd2S2Z6aE83NWd5NXRhZ0lFcEZubENMMk5abyt4cXB6VGpNQWZ5dGlsVGE5cWNEcU0rOEkxUFlDamVrdW4wUkxncEZLZ1JQWWk4RVMxY2xJbkJMK0tsbWZOdUpEYU13SkNJUzZGeUhsRUpuUTNsamNwYjFRQkJrVkU3V1ZrQUFDQUFTVVJCVkRtZWdRWkhRcGNueXh0TitKZDFpUXZDNUNzcGZkR05GNUkwWElKYUxHVGdyV1piWFdLU3I0bDFWVXNtcmhwMnFKUTN1akswTHdnZ3l2YVdRYnE4SGFoVFhuNDlha2NXUTg4NW95Z3pQb04vOFhzekVHVWxlZCtYMEQ0NHBlTXhWVmhEVnlWQmtxNGtjTTBrYjRXZnJmR1NiSGtEVjl0azRFWFFMTmhJS015TkZtZjg1aVRoa2tURHROVjRLeHJOWXhMa0RUTkRyNkd5bExlVU55SnZOR1EyVkhLQzUyQ1F3WkhRNVFEUDRZNjY4NUpKTSt6ck5CRHlnYnV1V3EzM2pqVVZmR200QlBIeWhva2orMWdtWmFnMXpRWERZSkx5UmpORlM5UUpvbXphV3JUY3YydFZWd1pJdjkwS1NucWFvd2pKSlNUNmhLUWQrRmtjT0VkeUJyd2gxZnZPYjJrb29lTG5BWmE4dFdXZkFsZWpCeTJXV2VUdFlvMng3Lys5eitnZUR6blEyTFI0OGNBZytpMDRBSXNNQTl3cWhUWkFENjBZSFlpWE45cGdOdlM3WVVKRjVJMEcrNDdtRis4ckRUSTRFcm84V2I5UmJZM2Vncnp4M1Rxc3djTUJDOWl0WHBaMVRNTWxRZDdxcmxCSVhuSFBiZFRyU0NXc0c0QktlWVBFSzNYWk1lWWtuaWxkdjZFbXR3UnZ0T05GVmN6WWVJcGRYTjVxb0RxMnZCa28wRHNRWW1CMms2ZXhEUEwyRytqeHo2RWtWOTVvVXRwQXZPMEdramNhVzQ3ZFlYT0xDYUZWUnIvYkJDaThaY2RRcUk0Y2VnVFBxVEVSc3o5SmszZ2p5c0dPQWI5VEQ0NkZ4UDBTa2hzOXJxa1R3MW10SWxZSFNOK3c2eE9HMG5BSjR0ZHZaWHRuSW82cmlxT1p5SkR6MHFaS1VlZHZJRkcyRm9ibnNhYUFULzYybXhXSlFMaCthK3VWSHpUajh5N1IrWWRSd2IvSmEyRzBFVlczNU0xK0h5ZSt6djNsRFJQci9jdVVlVjBQczVBWHRJbHRNMUEwalZoanVJU1VpZjlyb0g0a01UVTJZUTlaWWhNUWljSmJrVFF5YzR4NlhqSm16NGgreTdTaXlXTndKTXViQTZDU04vdDluRWdyNmUyM1JGd1M5aWVyV2xGSCtUa3hCMkMvbytPYXg5b3Y5UnRHaXJJeXdicWxLZUJMazdkamVtVlRNa2RCeDFiT2NRaThWelV0UmQ2Z2dQZ0N0OFR1dDVJcTNWZmVDalU1OWF5NzhsWkhGMFJFeXhrdVNlV0srRjFyWmRXSE9Fd3VHUzEyTThUS1d3ZlZQTlNVZThZc0haRTMxS2YvaWlhUHdaRjgva2I2YlY5WFY4MEFzTlpvWnNMalRUclY4S1hoRWk5dm1SYXJvZ1JTUThhcFdOR3NvcFEzV0N0eVhzTWNaMHhyeENOcEc1cG1ReTV2c3MzbERCYUcwZXd6OGRMNXJhaWZNZnBjL1JaVXkreVpSdkczcGNERVZhMnZ2TjFVWnNTNkkyK3I3SUdZTDlvNTVsQmNtVVljREVCaitCc0p5ZDZ1MWZFMkhRcHYyREd3R1lHVjJmZnRUVTBSa2JlNkhqS2F5dlZ0Sy9CcGo3YmhKbWNLcjJ2VFM5RERXdGdnTDdTRXVUKzVMdFp2d2NJOXhuNDgrS2ROclVORVJ2SG9wdUFTZjcrRVRNUWRtMGxpQ01QQVZEc3JobEd1N0VuSW0reE1USHpQMnJ5Y3dhTVNTZDYyNkk1YUk0ekNObXYvR1UvbFBvVm5OZW4xdDg5K0pzTDF0bTVaaXJ5dFBMUGFSR3NZZTNtRWdZcm9KMiswaFNna0d6MS9TK1dENS9aekVIQmxzTXNVWjNxVzBRblA3ZXc5TGpsVUhLdFp4dE1UUFM0cXEyT2ZBZ0JtdmF2SE9pMGliOTNJT05IRXl0Zk9ZWERzUlVhVmxEZVNnc3VxTExMaVE0emJXK0o3UVEyZGFQclNjSUc5SmlYQnlFSmRsY0RNb09MZUlyaWJYYjFnem1CU3YyR21rRUsyNXk0eUlVWWJMbE1lVnZJbVV0R0Zra2tzZlY2UkE3My8xbVRLUWpKd2NQWGJ3dk5CNGZjclBmNDl2S1JxOXBNM0tDQnBScURuelhFYk5CK2hhZW5RNFF5OG9tUGVvVkZCR0VmSzRsZVI2WjdVWXlid000WnF5S2htNzhqTW1iV0x5QnVHMVdaNitVaEZxd1hOOElNaitmMEFzdHgyZEIyQWVqaTJxNjNnNTU5azEraDdlSEV1RlJlc0xHSU9YYkEwTk5WVUhGY1poOG5BdXBaUU1zWFhrTGU3SXNPMks4bXdYYmNrTSt1SkxzTVlLaWxJRnl3OWFwSG1HaUE1VDNMV01FZXA2QklGVkNodm42VzZ1UExXMmFUWWROZFAzanA2QUtMblVaSGxmY0Z3Q1hOampEbEk4blk1dlV5ZEN1NGJPcFRKUi8zajRxRXlBb0VkRlFnOXFLSzFJN01vWllXU1hYbWpRYnNSNWt2NVg4cGhjQnlvcFk0c1NPbzNldWQxUzBieWw0ZjUyRjVWUGE3VFRGOHFMa0VuVWh6eTdtVTMzWnF3YWx0R2NiVzdSa0RLRzZvZ282dGlrbEJVR041dXo0UnBWTzhkMUU5Mmkvb29nY282SWc4V1F3a3U4djZib1hUQzg0RHdaME5jZVd0ZjZWL1ZmdkxXMUJvc2xMZU9aRnJDakFtbDNHdlpoUXdpYjFoYTJaY1FiRmF4SVRLQ0RtTlRFQWw1MlhMU3lzNk9UTjFjSGJqeUZuYSt3eUVTN09Rd09Fb1JBMC9KVzllYVVFcGl3bHN4N3N4SGFvU0lWRndnV2pGMkJGakwvWTA0amtZY2JZTHBzMjU2bFhuRFNKWHlodkVuNUEyVzVhWkJBQytRM2JkalJDaGNSRUwwUmJnYUFTWTIyNWxHN21vYkZ5UHNPV2cyM2htdXZIVkY2OVBxMWtmZWFBdXJJZklEazF0QklPV3R3RWQ5eHpZelFPa3M5OVBLRHJDMGVsMHFRVXdpN1k4ZnhjU0hVUkZqaE1UZlBDUXBWazNEeXBXM2JDdWFQQVpIeXZkTERxekJ1aTAwN3BvY2tBbHRUOGNsOXZzbFhUMk1FcGpLYUZUQ0F2MjJaY0pJZWNOWUZDTU9SdUcrekJzK01Td2Fkb3dJaGN0VlpGQjB4N0YwNXhtSkhoRU5FKy9neE10Yk9jUENzNCs4a1pVclc5cXg1RzJlNnduQUdLNHVKQkdYdHgwVlN2ZlVram9oSlJzR3U2cFJsS3hpclRLUVhnZTUyZlVYRkhLVTJaVzNiQ3VhUEFaSHl2ZTVvT2llMXkyVEdFVmVwTmNrM0plT3kzeWNJVkd4Qk52aFp3WkpKcmhSS3lQTFZoZEllWU1sTElabDJ4MFZwSDVsWnZzWnpzK3cyRm84Zmk5aU1Obms1eEtxYTZCUTNXVDlacHBPQ1JYdEkyOUFXcTBiMnBhOGxUYzV4NmE3V2d2dGc0VFM3R2hZS1ZZdjJxa0pvWkt4UVJRbGFUcDJETTBYbHMzVXRSWi9ycnhoMEFKTjF5MS8rYTlhVVhrTWptYmtScXV5SjFGbnVVVkZNNElZdW11V0NXZlZod2ZTY2Jta3UxRmxwY1hxTFJWU250LzlvRGsvOGVnRFVPNG9BckpkTFpTVXZNbGJMT0RzMmkxeEg4RGtITWtBMmRlZjd5b1BNU1NNbW8zR2k1RXZKaEw2eWt5aXZMVXRyUjlmbFQ3eVJyT1B6Rmd6NVcxRmFJM2JyazFDUzZBdG1TWDlpV2FZdlpoT0xGTzN6ZEVvSTlXemJhb0d4SGFjMnFBOVpwR3V2SlZpbWFQSUxWVUNQR0RTNE9GVERJNHFPK1lzOUQ4bGIwSFRFQTRNeDFEWnJjVHRNT3JjZEVORFM2a1JIM3BSNVpZYlNUMTE2RWJTa1lxNzFNTTZ4WTVyMjNPWWtqZHBKR01pM1hjWUwwUTBuaUFnRTM2ZnBwVWppa0JSaHlKaGpCNFlGdEpVUEtpUnBUREg1eHRVMXRJWDJITnU5S3QxSDNtalBoRThsdS96dFZycEZtZFo1eVZ5Z095RlBIWE9jYjlTZVRwNHV6MmJJVi9GWG84NU9Uck1YS3hGenJycGZMcGxaSEhsclJ2SG5IU2t1ZWpMWTNCQUExdzI2a0ZlTFcrWXczWms0cTRreElqOGNSa1o5MHpIQmIzQ3g3T1prMFo2SkRJNFFLeFR0WnVJT2paeVFwekNPVURFS1htVHZ5TFppWXIrbmcyaDVnWm1OTUpxWVpOdlI0NGxOZVg1K2RBSmNpNjd1a3VUNFFwZlJHRmdXUEtHSHV4ZHhjL1h2UEVWZndjdGluZUd2WWhseVYxSlZCRnFqZlpMRHNQSStWZHhLN1o5VE1FbFZRRU0wUTJLa1k1eWJNaEE2ck1UYTg2a1p1RTdrTHFXVVZyblp5R2VRbVZ1R1ZUNHRRTXhUNFNScnJ4VkRRaFVOaG9SOWpicTZRY0h4bjlERlJCNkFQK04wSWRFT1oxaUhNbzVxWVlmUkxyNnlzY2YvK0IvL2lZbkp3WEpPRlM5RjVOdWlMQk1SWUhLZHBGeDRVZVhSVDFFWkxGaW83YU1zQW1xdWwrQ0tZUGI3dGkxM3RBTVExOUhOOGxPb3ZPYVZoQ1VRcFpObTdOTmVtNGhHZ0dvSTl5bHA3SEUzdy9DVDVKajZXU3RWZEJ2eXYwaUo0LzhvMjZTa2V2R3RJWG9Cbzh2cThqbTVRcUpjMjBmOGFzMUpXOGRWMHNocTlVYmtyMzdIT1l3SU56K3ZPS3kwdUZMOXZ4WXN5V0ZmZ1RQUXNpUk53THNobVltZkVCWW9pRmlUajg0TGhvbW8yQUsrR1hEY085VlJNSzYyeERlRGxVamRNOWRGbkg2QVlOUlpkZXgydGRVZkZSY3h3Wkh4RmZBU0VrN2o4TzBiYUp5a1NoMkZCZDRsSDZiQzJlelMvYWt4a25yenNKYTVTZnVDQ3p5MldMTjdqNUZkTTRldWhMNENOV2gyTnlDVlhZbEtQR2UraWlVMWI1WnRXMjBSYnJYbUFuS1Q2dlZReEZxYThtaDN0dmcwYkFsVGxyaysvZ3ptSU5PZ2prYUNjczFHY3MvdEd6ZkYwTldYaHZLbE9hZ2U5eEZkUnE1U0N1QmZVcTJKV3NjMDl6SmNhTE1oWmMyRWJRdElVZmUzb1AwYU4ySml3S0pWK1AwZytOQ2RHQUJmbW0xTGxmWnE4TDI0Z0pzNk9GMzFhZ2kzUFcyWkt4OGxoQ2ZnZ3VXZDV1U1ZEd0xGWFNpRTRkZ0U0eWs4UlNtSWlZY0FoUjg5OXVRTG1mN01GM0xHN1F4UlhXanNnMURma05RT3cvTVpsU0xWVjVvMTE0b082VG5GK3hBc2k2aitIK0ozbWl5M3BkaGgxKzg4eUFCMGZ2Z0hXM21rOWdvOTljajFWMjk4MlVJTHV0OStFNGorSVU3SHlMS0g3enpGMEZCUlIveDlSbi84Y1dWNmhiZEpubDk4NFZnalJmRXVBQVhIK0Q4SDc1enFMaFh1Tm1wZ29tZVp0enFJWkdhRW43dGlXOUZKcmdQdnVJblcvR1VNS2tiT3FVTDJrY2Y1KzRxdFpUY0RaMXNuUWRjZk9JTFQzS0NoMTNtdE9QS2pzMXNweDhjQzdhZWxmQi8vNTJ2OEhJZytJZmt3US94VVRlSERnS3BYUGh6VlNJaEF5N0JnYTIwM25IbjJ5dkU3T1NELy9rUEpQL3dXVWZzaTJZVUxmTjZJWWlQUFFRL09kdThWdm90NkZDMTEvUWNvZmxVYlpXb0UyRFZjbTRISVBpazlUdWZtdWJjZmNVbU1QaXY3MmoyZGdMOGRDbGpmeU44NzR5Z01OWnd4YmVHRWVJL3BNZDJVSTNDN2FNL2hIdWE5b2lFQTNmNjNUZjIrbi96Tm9ZdlJ4ZHJLSFdmYnRDU2U0NlkwV3FOdXh1S2RTMTlJU0hwMEkyd1RnZHlYVkVXUGFocWNjNGNvTGg3RTNXSFppNUR2eDBZcEpkTkdqN2xWemVzcUZNUGpvNnRaelg4d3BUN2FjYis5RS9lL1M4WSt3NVY3djlhTldySXpHMmhMTGpZUC94S1cwRFNTYVVxQ3NLazJyUE9rVVIzUzNMK3RCV2dscmRsVENQTEZhNEtWTDI1QjJPcVpjZklFTmp6NHBDdHdsNU1JSkxFNS9aY2J2SjIvd1JWNEdkNmZ3di9MN0RyV0UwL2hwLzVWY080eTM2b2daVGlKOTdQdno5eUJYN0x6YkhyMTVBRlA3NEtlZXVGUHd5TTZ4ZXJLcG9QYXJ6T0EvZE1DMWt2MWg1RjFEcCtUeGpsQ0hrakZsY2ZxdDVRbk12WjVLMmRMRE9LbGVOcG8yTFkva0haVlczZ09EU20zUkozQmR6T2FNaGJoL1dJT2YwVXJVMkROV1B0MVh1NmZWVGdxUWRIMjlhekduNjVkSUtva1h1NWF0NGE2MzJPQXAvNEdQL1JCTk1TeklLTGJjQmkrSXZSVXRVR3R5anFYNTM4Z2FXK2JvYzFzZjRySTUzbjBmSUdEWFdOaFQ4RktyaUp4NHFqRW5YcW5sekZYSHp5NUIrM2RQeVkrWW92ZmJENjhMdFNLL1VVdTZmcVg4UldBV3pQb2R3LytidHZHQVNKcnJOR2lpOFR1dFd5V3VLcEJvODlpS3hUMG5nWThwWkdoam5HbHJmZ3RJT2ptYWlnWlQxKy9zSHF0US92eTFDQVRVS3Q2bjZ0d2daZDZDeGJDMXZGTnQ1anlWczhpUmxyeUZ2d3prcnNxTHprMk04NmU4ZGRMdXFrQ2ZQVnJENkJHTFRPcEFGUVhLYXhrMUFtWUw2VmtIU3E2QVd0M2pQd3lTeHZlL2xXRnR2Q3JRelZNMGdXcmVrU3h2anpSbUlXYnhWR1RFWlg1S1pMUm1LUW1mS1drR3N2c2I0bHZVMlVrSGRDb2xmczNTZDAwYzZaMUx5ZVpXRUdVOCswaVBLcjJGSjA0eStGZVdaNTZ4eW5jQms4YVdWZzVkNjJOMDY3aWZvaXFUTGJTUnVFMFF5ckExb2VHZVN0Ylc4NEdXVml1R1NZbm8wTTQrcmRjOXFSOGxPN3VUYmh3RG5qaW1VK243NTdIWnNuVXlRMFJ5YTZrQ2l6dkpVT0IrRGFuM1RlNlp1K09kQ3NJNU1vOXZlQlRZS0lmeS8xT053aW43TzNRNnkwdUVBR2VhdlkxVGU0Ykx2SGZVYmFSSGxMemtxbTY0UkgxWmpkTEN2RnBqTis4cXRNMmRoQjc4czFzN3gxTXh0amZjc2tnbDFudTZSdnBqbG4rWVhkazc1NWJJSUw2blRQam84SnJha2R0NWpFbUtqKzhsWkkzQzZoRzNaM1kzaE9YdFMyczBDcW4xRzcxdTNiUDdIQXdiaDF0cUZqeVlhSkhHZ29aNWEzNmpCVlNjN1R6YjZZQ3Brc2hjY3ZpaVBPQkpVL215ZGx5THNNRmdZVWdQN3l0cGE4cXNiTU8yQnhiblhISkd6dWpGT1ZTbWZVcnNYWWF3czJLRzF4bm12SDVoSmFHOFJVeXlwdnF3UHUyUFZwU2RHUm5qN2tTTGEzOC9ucjB2MHoyUlRkUkpQT3BzTkxGVGZjbVBSd2YzbmJjK1orZzEvRnVZSmdKRTJXMXozaWNWYmNJMnNNWGU3c3d4ekhyUU11eWZzd05KSUhHc3RaNVczTnVuVnBsRGFjZDJtUU9ZRVg0WjVmT1p0aFdhcVJNdWFkN04wZEo2SlBzTCs4YlNmTE9rYkxSaC8razVIczNPQUphb2xiUlBtMmh5NlJ0ZEpaZGtaMEdNQkxUZW5iU0syeXl0dnRmRTJldllHSG1IMVBqYTczRGp4aFpSYnk0cURHYzE5NUt5WnZHdE1GcGNOSXYweGl4S0xkU0xmSFJ0WWt1aXQwbE1xZERnTmFxUlNuU1p3ZllEQm5sYmZ1MW1scUZNbTczVzlDaXVUQWJMbGhScnFUcVptVzVLOVkxN1NTcUhEL2NkQ0xFWDNsYlNueDlDMmdPNFdYaytzeVFTbTRzMlBhQlRjSG54R0hheXpOV09rSTRqRGd0Umw1RjM4eUk2RW1XMDVlbTJzaTRjc29iNFZlSzVMMUZCR0ZnUS9QNkVWMTA2VEZDeUxIQTFmZ0lPTW16ZTdyQm1UZFY5NTJyWkZvY1NkcnFHSEZUR3lnWkw1WHNYcFd4Mi8wcFhqcllrc1V2MlkvQmFpekxHV2NrM1VPdkE2U2ZhczhvN3d0bW1QZExHbzQvK0tncHdFb0JucmdVSmYyK1lFM1hKQjNMZU9CVU0yY3BuV1p5YjYrOGxaTDNtN0tzTnBQTG5pOFVyQm5ySy9jdFczcmNwUTFyZlJaQVE5eUdMQTM0RkVRdFdzKys5eWZVZDY2dDNMRnF6Nk11cXd6ZlJzV1NtRmppQnBWTXEzNTFnYTh6ZFgvUHRmRmxEZnpzdXhtRDlIVWM4bnlYdlhKQzdxdW5HN2o1VmhCbkdEZVNHTlh0NmJxTk1vZzJMNlNuaDZYV3NpKys1ZE4zaTRPSXg5eE5RdmppZ01ZdkpwTG9jYWVhWVJCWEZjZTZ2Unl0OCs2T3VSZUg5U2M3SHQvY2kvRmtNVnBiYVpaUUFNeHhyNlhNUGJkMzRRWGNuNm55WG8vY1diMXhPSGEzWlRDc0orUzJVZ01QeXFid2l3MnFaUjVOeWFidkIza2U4SHZrbWtaeGpZZ05uS3V4azdvT3pULzlQY1plMDBybHFSUDVGemszWnVZRE11WmhOTEsyTStlYktiY0Q5dkxjdnZQS20yY0EvK3B5aGlqdjNzN1oxZk5nL1FicUx0OTFKOVowZm5CTi9LUWZTVmR2eG9GWkpPM2x6U01MS2YzZG9lYzBGZi9QM1JrRDMvczI0YXNSRHQ1SGFVNHp2Mlk4bWIxOUpHM3RUVDd2czlneVZxRmNhRXJ2UFRKNit6YVcvN0JXZFluZmNvYTZEQ2dPL0JhZ2pkME82c0N6U1p2K1lLM2tuelhvbDlCNzM3YlE5WGVLLzlzdng5ZFV2clNVTXUrSkc0cXZvKzh0ZE02c1oxdURLa3l2Q2NSQVd6M3A4emdXQ0JuUFF5QW9ocHFuWUt2OVcwbDFzNUtPQTk1SzJXZERLeWE1aFBZSHZSb0xWT3g2ZkkybHlyazVRR3NuVXlWbVQwaTdEK20yQzBBK0Nnckp2WFVoV0FLbDNiR0RmeGk4a0ZzQ3ZkVEphMm1XVmVuNHB3aDgwcnlRVmlHM0Vra2U2bFdmeWRsOHFXZjlUNVBQSkphTkZIeGRHVWdzY0w0QUY5bW5ZVnQ3K05FUnFrSmMxbGxlbGlCVGkwOU5YRXZaZk1nTldNdWlhVjh0MzdDT3EwbmR6YzI2MUozaCtqN3AyZTR0WkFMaHVQR2hEQk1WR0gxZm9maFJtc0dVWVZHTnZMK1FzT0pTQWgrM2VXRWhKRkZmNlF4TXRZWkdCZitQQVBSb0NSemZ5VWxSL0hsS1luOE9sY3JqY0NuOVVlZ2tqeG5EWElZOEg5a2VMR25mMlU4eFRnakFITm5OTi9WR09kRzUxMjNicklkdUp0OWVVeWZmajVYMnl0dldEeS9LQUxZUFV0ZDNrVnorSmdJQXFXNHI0SnpxbUlsODVzQmM5Q1NaNytiRVdtTGp4Z3BBdXNETE9kSFdwRkpacjZYS0NqWkR3TzR1QTEvVWpYSjhNMVMzVHVKUTJXV1VEaGxXM0VBbDdBZlg0NytFRjk4V2Y5YkZkcnRETzk4eHRmQ3g0NGFnWHFpS1RUcWtxZUlQdzdnNHM5MHNTUkxFRVM3OWNWM2Nta2IrQnRVTmhjZkduOEVNQUZ2alg4dHg3eUdPSUNMZndVTnMxa0dkQXQvdVJLS20xOUtqM2xIbjc1NjZPajkwM09aZFE1QU1lNEFMc3Rod0svL3pwZUVzT0V4aXNQWldlK2JzV28vUmtUOHpEeFd0Y3l2TW5Ndk8vbVYvTGdwVHMzNE45eHVNdmJELzIrUysreGYrcC8rM1JNUGhzczJLWEZYRkVmdm1Vb0VFbGNlVTlsYS9LelN5Wk9wdDBtSGJIWTk5cFFOaHdFRHVzTWh5L2ZaSmdRQjdLeGx2dDAzSVUxS3ErWTJmaGx2TysxdGliVE1LV2w3c1M5WjREQmdRTmRLS2NNblRRRUN1ek4xSEhDQjN2ZGRITUY5VVVoV3pIZEhzQmMxbUl2ZjVKeUNZZWFiSUJCb2ovSkRwR09IY3BtK096Q1g4YXROZzlRZVh5cUszdEtoKzFtRHVSaVpIYVFXbm5ic0Vhak4waEhyQmI3L1Y4eDJKRFpRMStFTmdlaTJVMmt3WVFQMTVrQ0ZldUtKUTREZUpKbTRTZzlkNFhyNFpsSTE1ZVhRWVhuRGRIUmZkQ0ZzQjNSYnd4YnY4MDBHQWppb25aMDFRMEc4Q1ZFYndSUlRZcEZ0VDN3U2VGRFhtSXhSNDJzNUxBS1hZdGY1dzNJYjgzenpZaytqR1hzMmZicktMOHpVdnRQcHNKcmgzSHV6dEdiWUZsK05hMFpNdjlPUEFKeGpacm9vZWZxU1BJY0pSZ0RiazFzVFhQMkJxbzcxVkxqRXFxVitZR0lnbm9vWXY5a3hnbFdoWXU4OTA0RkFwZTh2bDAxSE82a1ZhL0pGOXVvbzVwam0xUHpxeWZUMCtOaTFCTC9nTkR2YkpidnlZd1hSclkwY09xWVVmNE15Qjg2ZXhkUWdnRlhIN0J5eGx0bXp2T05nVng3bjM0UFlNUEdYamZPSGRibzRycy9RSUlHWTNlQzlCNlcrbFg4MzR0T1Jzek4xNVEvZmJIQ3NKMy9IYmVvQWdFRHM4RWJCYzVoLzZ5RE9JN2dIblg4OVBjZHpSS0FXY3d2cEhLc3owcUx4SmtTREY0QWZtQXozS2ZNdGJqditsZE44Qy9IY0poa0JiR0ovYlpMclAxRGRPM0p1Z2VEdEQ1UXpHekdPTWpleVVYcXFHVVVBTS8zbXpEUzlLMi93UXpCYUkyZzE5cDZlSHdGYnozSjZFTmdkeWM3Qm1PS2pmcEwyUUNxNmZDdUtCVnowbFp4OGkvRGNKaHVCOG1obStyRUVCZUtnM0dqT0hMc3poT1pZZHZHNFZ3ckx0NUg4R3QxWXRwdCtNMHE2MGR4MGhKMTZPSlpOOTVVYUR3Um1hc1dCbDYyLzhnbHlIeHZWVitkd3pyQTVIaDNyYXpHV0NNelVoSXd2aklTbkFGQjBJeEtMNmd5WkMyTTVvTWU4VWwxNWdYZk02NWxMOWRhTjQ3ZXRYRGhHbU5UOUFpNkNpWTlRQ0dBSFlZWnVJSzNMWFVsY2RHd29ESEwxNEdCdkkxZUdudGswSVlEbDI2MXBhazk2Vy9ia2Rhdk95RjVVdzhYTUY5SXI0Vk5uR0lIZGtVMzA0d2hxUnk2dXRrZjNJblozWktJOGpvajZPZzJHUUhPbXptY1A1SGVrSzZQYUxnbUMyM0pQWnJDTzhOU3pnQUQyNmE3TVFqdEZHMHZDMXNPaDQrR29tajFqa0k0S3h1bmtpOGw0Rk5kMnh4V3NBL0cyNlpyY054bEZSWnRaN245WDVMRjcrR3lNb2lLZTU5Z2hvTzd2amwzTlJsS2hqcmhOdkQ2NjVSczNLQnY5YW85UG4xdXUxUytEVDU4R0JMQ1pOa3ZtWkxESDd2SnVhNCt5MlRBb2IvUWJIUGprSjN2dTkvNER2K3R5YzZhT1pQb2hNOVhwSTNvTGJHd3hXdy9sRFllT1J5T3NZN2UvUVlsYlBmKzlyRUhOYjdCSUtLYjkyWmI3NDlQZVVORyt4ZENlWE9zdkVLY0JSTDFFbnN5a3BJSEhIYk5aK3ZHOVpFeW1Qd1htWkYvTFo2cFFXQW4zU3pxamJYWUdLNzJzditiUWxKOVVtU3FrZldOaUVKaG52VlpNOVBSR0ZjSjlrZ3I5QXR3SVhWMXJyNFJTOUg0TlZuS2plVE1vb1dRZmZYNElsR2ZwN2lTSHVVbHZYL01mT0IwbDZyZ2t0NS9LZjFuZnNTeVA4Q2d3dFE0Kzhhd1J3S2IwNFZtWGVjN2w3ZEpYUzdvalZtOUJVQlBuZkVtdFhWTWZUOEhYWTJibmRkOGtPR1lrdmlOdjc4NUllOUhNRmR6Ty9paDcwNmdiZkx2UFMwNEw2b3RvM1pGODUzblU3ZlA4aDBHZ010cHRnMkdxTlBJODlkN0xScnM1eVZ1QUhaT050S1owNUVlOFlIbVNoZXZkRENCd2lZM2NyaG8vRkF0ZjdMMjVOZnBxSGFRTDlmYUdxTUoySDhFY2ZVMTlDV2VGUUplOTlxeUttcmx5Y01ma2NrcWptK0s0SFY4N0djMW53bExLOWtubmd3RDZXdlQ2K1pRLzNhWFdVN2QrM3kwYTM1NnB0MzJudThmN3RhNlVPaUw2NWZicDZRaGttczJ3UWZ4Y09odWZPaTBJTEtkYlBOUFN6SE5yUnoyRHRWNmF0ZnM5NTlZYjUxOXd4NnUza1hiQ1JkWnI5Q2tBaTd6N3JUNDBQbms2RU1DTzlmNTB0R1JjVzFIcXErQU9HSHRrWEd2djY1VXZBcC8zNmkxZlFDUGNsdnVjZVFldzZHZndRQ2FDMDJ4RVZIdCtjM0xFUGYxSEgwNHZvTVBZNjlJcGZPclVJUERsbDA5TlV5YTBJYkRvKzY3d0pyUnB2dG9lZ2JGREFKOVI4UGNOeHE1WGZJV21GSUZDMWQ4M21OS3U5YzBhUXdTZzN2eDN6OGV3WDN5VnBoS0JZa1VkeUx6bmNDcGI2QnZsRVJnZkJKN1NIOEhiUGh5ZmF2bWFlQVNtRVFGU2I1ZEZ3NnFOYVd5aGI1TkhZSHdRTUQ2Q3Qzd3lQdFh5TmZFSVRDVUNOZjBSdkF2Kyt5VlQyY1crVWVPREFENkNwNzVnc3V1M0tjZW5ZM3hOcGhLQnB2Rmx0TzdtVkRiUk44b2pNQzRJbUIvQks3RGpjYW1XcjRkSFlDb1JLQnNmd1Z2MDcwVk5aUi83Um8wTkF0Wkg4THE5c2FtWHI0aEhZQm9STUQrQ3QrUy9Qem1OWGV6Yk5ENElMQmtmd1N2VS9IdS80OU16dmliVGlJRHhFYnhsck9UdVRtTWJmWnM4QW1PQ0FENkMxL3VXejhMOXBYLzRKUWEzTVNiMTh0WHdDRXdqQW5za1pJYVQxeWluc2EyK1RSNkI4MGJnd0pBMWVPK2ZkMzE4K1I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OEJFSWxDY3lGcjdTbnNFSmhPQlQyMDQ5WDZzNFVUNG9FZkFJNUFUQWhkN0RZZlR3VmVkQ0IvMENIZ0Vja0tnKzFxWDBUSTdkS044MkNQZ0VjZ0RnUXNSOVJZRUI4L2t3ZG56OEFoNEJGd0V1aS9vbU5YYUwvUEFSYmFqSTczUEkrQVJ5QXVCRlZPMGR0bTlrRy9YcitEeUF0ano4UWdZQ0pTZU13SmRKa0x6N01pSTlsNlBnRWNnRndTSzFkY1pmSnJzdjRXaFZYYkZpUFplajRCSElCY0VMcGptWkhEQWpnWFg3dGR5WWUrWmVBUThBZ1lDcFJNakVCUytTWWIyV0VONi9kTWo0QkhJQ1lIcTAvR01sdGl0K0FRZjZ4SHdDQXlMd01Xa2RWcVJHY2NFdzNMMytUd0NIZ0VUZ2ZuRW15UmxjOS9Tek9MOUhnR1B3SkFJbEZnckllZUJYOEFsSU9PalBRTERJbEJMMUdJTGFxdHlXTjQrbjBkZ21oRDQrdjFUdDZZb3o5dWluTmJZcG95OHVTTjkvdWtSbUZVRTFucU5VemQ5aFQyYnhHT09xU3RkODRsS01DbXpqL2NJVEJzQzVSdzJFQmZON2NubER6MTZxRUVxc2hkbG9GaDVrL1Q2cDBkZ05oRzR4RTV2VGdicnhpS3QyTHhmTzJsb01Hczk1Yjk1MGxKKzcvRUlUQzBDNzM3YlErelJEMzl6WFB0cTRxYWpTcHQ3V2U5SFZTREY4M1dWUjdkazhvRnhIUERVdldDUjNaQXBRZERWVzVlcjdCRWQ3MzBlZ2VsRVlQWHZzZEM5T2RxK1RTaU1ZZ0FBR2lsSlJFRlVDMnpManJ4WVpSWDJmWFpjWE9pbjJRbnJYUllwYlVOSk5yZUNOV2JjTmpIVFN2ZmpXUGs0ajhBVUlYQ3h3bnJmK1ptUC9lWURqUDFRcEZuYnpoNUdvZExiQ1VyVzVlTklIb3A0RC91QllFN3RTamIxSWR0RlhLUzh4SXozdWt1R1JDK3hqVmh1UHRJak1DMElyRlRadlZBUGZUMkxLSzVsOXJ6ZHpoTDc1U0JZMW51S2Rxb0t6YkhuV3ZoY2dsUnJGYVpTNXJGVHVhRDNTSUpnMTVTeHl0Y1VvZmQ0QktZUUFkaUg5eHFpWFcxbXJMTjQzRzFIazYyRUw0b2FleHp4a0xUNU5lUkZlYmJHOU5zQjlWc2tZc2FpY04xY3pPMzY5MC9qQWZXeDA0RkFvY1pPam1SVGxwbjh6b0dNcVRrTHFqYmpyNDNXSFRHVTVQSzV3bm90K0M4S3VTb2E4bGFCTHQwMmorUFdwVkJTNWhYejRJQWl2UE1JVEJNQ1VHbGJ1ajBIekg0OTVxSXBHQ0M3eUVMOTB6RmxSR2RYdm5wNDYzK1ZoWHY5cTB5SmJaRmlxbVlwNit5dXlvY2tZMlZuUkh1dlIyQWFFTGpFcktYWUNtUFdBbXJQT0RlajVoNkk1UFgwdDJpZ0p3ODVPa0k4VjBNcmxLSUtyNmJsSDRPU2syN0JXaUxXdlVFcGdmSFBxVU9nVUdIbTBYTVExSmpjNHVCdExldXpNUW9YcThMY3N6WThvcWpjbHZaak5aVFhaZHRNdmNEMDlra1F6RnZ5Tm0rdTVxS2NmWXhIWUlJUjZERG5oSG1YbVpiaXFybVBpR1pDRys3ejFzNUxnWXB2ZTFNcXpVb29uM08ydk8xWndVWExacDB6aitiaXVmdFlqOEJrSWdERDdxUmxWUjBTWlJpVWx5elZFK0RjVFh3MmN0SFNVQllIQk9hWTNPS3ZoV3N6UjcvVnBUanlqTForQ3lyNmVwZkwxNGM5QWhPTkFMWkhuRy82UXdLTjhkNnhsMjh3SjNGNFJnN3lkaFQ2NHY3Zlp2SjR1eGF1ODViMStvM29hNllPeFdHY3VWOFN0TjBqaWJnU2ZKeEhZUElRV0dYU1B0UjFSOVNoQ2pWdHFjSzY2MWFZQm5uYlVWUVJUMW1KVnkwOEVERDJTMEJjc0xaRVhYbmJzNFF4d3R0SGVBUW1GWUdibHZFWXRxSnBMT0RNWXpOS0xTbXRObTlLcGR0OG1KTXZpTGhLYUowVzlYa0FFcGFVK3VOVTF2bGJFRnp3Q3pnWFVCK2VDZ1JnSGtwOXBkdUQ4emhoTTlMaHMzMFlWbFY2Qy9LMnBmTTR2Z1hOdGlJNFdOc3JDNG9OejdodUgzRXZXN0xwc1BaQmo4REVJb0M5RVh1N24xcHl3UFJkcTNrdGVwU0V3Mjc1S3ZZNnMxZDJsS3hjWFZ1cFRHeHdHdmNucVFpOEhURDNLa2x2M1o5RXBLMzlKSlYvZWdRbUhBR29NdU1hbzJqTUx0UGFwMk9maFVGdmJRcXFQYlVER1lOQlZXMjVGT1g5c0tZcDJHVmlROWVXUTNkZ0xCZ3BwcG1pT2tVVy8vQUlUQndDdEZ0eUkxSnJTSkxhb096YUl4OTZhMHZRZDdUSkdPRUFOU2pOVUJUeEhFL2ZOalplSUlUSFFkQzVJalBXclJQMklLamI5cVVrODArUHdFUWpnRDFHWjZSVGM5WVJLNXZscEZlMHBWZEswVzlZMjBuZGhaMlQ4TURPMUdHSVBBcUNzdHJmTk43djVnWHZxdDBXV1EvLzlBaE1QZ0p0RnJjelFmTFdDaHVIc3ppemxaQVRkZXQ0TzJYOUJsbVVhaE03a2VISGdQYmtBVGdZTHBFQzVkZVdRKzRWcFUvRDhIeTRwMmtXN2YwZWdkRWc4T25IM3RJWURXZVhLOHc2dGYxaHBKRzhRZjJRVzlMeVJVSG9yYS9SazF4VG01WmhoUEcvd3RTQ0REc3lvV2xwZnA5cmhkaGUwaXRISVpLS3d3VmhnNm9JNy9FSVpFYmcwMDlXci8xcVE1RVgzLytOLy83YjMzQWxDRmEvZVAyWFdqSzY4TTZIMkY5N0YwSnZ4MmovWVJrcm54LzRyWC85NWNmb2l5RnpYNnhlKzlIOU1QcDMzOUI3K0tja0JYOHV2KzJoM3NPZnM2TFNBbXNvU3VvaGc0N2tUUlN4cU5aaFBMMmpqOVd3aDZoa3lzakx2YlFzUEJLUllCYUs2SXB4TVl3ZmZyZFYwWkYzeGJIK2MzbjZzRWNnR3dKdlpld2FMaW51U0dwYzBZQzdFaFNiN0xyNmVNRnFrOGQrUi9CUjlsK0tGV1cwaVR5dzQrQ3doWTRQSDF3SHI4c1UvM2JXcTlwZlAxakN0bUNGc2UrUkphMzFycjN5OGNldlh1ZUR2MzM5S3ZubGRqN1I3SUdwcXBiTUZFYnpFbWdwWjN6VmgxNFNWZHVUdUNGaXZsR2pjOE1IRzFJWmlMdTgzb2dzbUR1aHpWNndwcTl0R3Q5WER2bEFZSThzamo3Z0VjaUl3RGV3YjJzRWhXMzlvU29wYjUrLy84MHd0c1M0S3JON2YxTDhJOGIrYmZVcmRNalZzcGxMZVN2VVhuTVV6Rlg0RHNUSDJWOEV3VDgzTndubnF2ZitmaEQ4bkpaQjBsL2NVU0h0MEd2S1d4ZFJka0U4MUVIMGZoaC9ZRzljVlBVZUNTb3A2eDVoZ1ZNRGNhbVp0aG9saTFxNFQ4bXBuMkp2Wkc5UythSy9IeEE3RHloNjcvRUlKQ0d3eEw1Q1NWQm00YllCVE1JbkhzQll2VktzSHBLK3VNRXp2b2YxU0NZNlhCazRsNTBRWDNqaVFXUjVPcmo1WWdzaDdDb2VCd1VJSmx4VGoreGdtNmNHSDFjYkdYTmZlQm15WVVPK0FjcFBjdStqTDZkY29hUGxtNnlVaktObkNmRlVHN2h0NnlJeDJZbVh3d1I4enk0eUs0Z1UyWXd3Q0psK1B2VFZ6Vm5rOTYvL29pSkhzeHM2d0gwVlkzUEZTZkpCajBBS0FuVmhrRUdyaGFKRnRKK0N2RjFDUW9XRjR4blhxdmdsZld3SGdzajQ5SUJtL0Y3SVc3SEtSenZrNUt2QjdYQzNZVStwSXFoRklRdGxZNVBqSXhDTCt5M09wZ3hEMUZyYmtZcDZRWmVnZkpnRnBBQTByWU13VThZZzlQb0RRQ3ByNk5FeXh0OWV2UkxHTGlTdTk3cUc1Z3RwK1htNHc5VUhQUUo5RVNpd056ZENvb3FoUzZEQnJ0UzM2Q01lNGVRL0wrMG5tSldnL3VQRE1JdjVIN3JsNmNXdmhqRmxEUFZhS0Z3UTQwMUJ0bnRmU0JPNEhZczRia2FLZmNCZGhzOUdtZzRpb3pLYjhSQk1hV1phWHhuQk5YNHR5ZXVHeldobUpqK2FkVVBHZ2RkRzZFLzhEbEF4dWtuYXRmU3E1T1dmTTRuQXIzODJ5WDBtZ2dkVWdsQndCOW9XbzdjeEh5SHRnSkY5aGJLMDVmNUNSNnNybHhVWWxRN0RTTEI2bjdpL0FVNVNSWFZsQWRDU29reVFvd0xDWnR4MTN1UEdKK2xNd2RUbFZmUjJoMDJBY3VXMUVUSjk5WDYremtzK2xLOXVvWkFKS3FVODZmZTdWN1IwU2tadDlxejArdWVNSTBCMzZwUGNvWXNOVklKWXRrQ2JxRWtmSS9MVkpCSVk4ZnQ0d0VBVU1nRnlMb0F1RzRReHZxK0o2RDNHM2lySWtGV0tBS29sVmtvMXJZYjRPZGxsbnE5K3Z5WHlpMGNiZGR1M295aEV5enBoNEdFVDh0QWcySVorKzFiaGFsclFEUXJ1aGZabVB5TElIb1QvU0JDVUVnelFCVVdoT0pXaUtrK2xlYzlzSVVEVGQ1Szc1VUt4RHNvZEhvbnZYcWs1RzdQKzFVM0VGcjcwWFpTR2haVFFGVEFQRlJHbEdLN0tUcVRXSXFhWFJaSTI2eEFwdUVDUUdpcm5iY215OG9pS0N6MU41SENpS0FpVktSbWhxV0hsUTdJYVVneDNOeVl6UlpHZGFqcEpkc2xpSm1PeEtTTW1HeDBEN1pta1BBMGk3NTBOQkI0d0I1UGxQOWwzRVNEUk9PU1JrREUxaHNqSzJ0S2tPQllRb2dUVkVKNE82MFRwcTJyVkJ5Mm96cmVxU3BlQnA4amJNY1VFWlhHOWNzR1F3WkFuTXNScEhGSlBRdWd4RVpndFFvTHBic2lxT1U5cXMrSFVZV0l4L0ZDc1E0MkR1U3R1RkJTLzFOcVJKQi9oRVVoR0FIc1hZc2hxbzVGMklMV1ZoYndnRWpzaFVJTHE1TXBoQ25uYkVsR2dWeXFob21TbW9yanNNWGFzYzlmRFVGMFVvUktvRW9xTmlnM1YwMllZaHVnZDZSVEtjQ2lDNWhwTlU0UytqaEo4L2k2ZGxweDZiTnN1bVdVSVh1dUpNTGlGK2JCSHdFQUF4cGxZQzJFQnBvWWJScTVTVUNDR1FoQ2JIbEFvU2gwWVhNZ0xlWk82QnZJbVRjdWdwamlWMU5rMytHM28zTEJSb1ZoWGxhaklGRG9PVUJwWFJ1SUphWlhpaXMyV2hrNmhERkw4U0FrYVNab0l2cnBxRHIrUm9nM2twVmlEY2x1MVJYTlpUNFJCMDNpZlJ5Q0t3RXRPdGtTa2xqelNiMUlLS1RHcnZMVUVKOGliR3NSYTN1WnEzeTNTd2UrVzhOS2pRbUp5TzZMSzZEUk43bTBhMUNRdWNuVUlVVzNwSklUVWVnOVZpTE5GT1hGWm5DcFNvS0t0WUlUS01lVXRSeVlDRUhwNUkvQzhPdzBDaG94QjNzemhqOEdieVo2VXBZUCtydlJyZVpNeFhINU5lZHVsTVYrN29kTkRIMWFObW8yUldOUEsxNVkzRkt1VTc1NWhNeHA1dVJjeUpndWp2YzVEblg2cDE5QUI0ZXRvZTFPbnJTZExzeWJ5UG85QUNnSzJ2Sm1XbkxWZkVqZjhpQ3Z1SWt2bUE4b2I3TUI3YTlHUlR0dUlVaTRrWnp4SlJPU2VEU3JXMGtsUW02cHlkVVBGYW9yUUJ3WmJJbzVNMElidzA2UE1yOUVZRVZEMXgyWlErQmQwWTJOU2ZaUkhJQjJCd2grKzR3dTJ2Sm1MRml6eXhBaUhqUmRqY25IZU9BK1FaVURlTnFXL3BtMjhNT29EMy9nRURMcGJNcDJlQ0RlRkFqV2l3Y1VtQzlPd1pTUFA4V2huMzhpd3E5UXdaeGtqcTV5WTNoellGOW1nSUpWS3BLaVZYa09reU1mbnBXekxDUDcwOG1iQjRRTURJZkMrTDJFSXdxazFHK3hKYS95ckpNakFsUVRXbWVTdDhMTTFYcEl0U0NSWmh4RzJPRldJMHkxRWZDeUliWGs3MElKSXV6YzdFWTVoQkcxZHRrUWF5akFWT2U1Q2I0Z1UrWGhNaXFhTTRFOVV3Z3I3Z0VjZ013SS9nd1hSZDM1TFF3a1ZQdyt3NUswdGh4ZFVTT3o0UTFsWjVPMWlqYkh2LzczUHJEdUtpelJPdExZa2IxdlI2QU5FTjBTMExXOGxyVll4WVNpWmNsbEFXeXZMdDJPSUtLY3J0aHh5Tnh3bWUvM213T1NEV1JFb2RuRjVxd0ZxVzk0c3N4SFQrU0huMTlWbkJqeHMvTXNnYjcrQlRVTzZzK3pLV3dCSjJUQlloVjRJVTR6V0MyckdYbzY5ZnF0ck1ZYmRhMjc0V0x5eFpsT0tIRzAvdGhJekJoYTA4Wnd4aHlmekNIQUUyb3o5VGU0eGhpSFVneVZ2OXZzNDhjRDFsemVzdk81ZnBzd1JlWU5vMldZZFVkSCtaTlFtSkd1US8xNHdrZGo3azJqSkZzWENRVGMrSC9xaS8xRU50YTFTVFZhRDBZeEdqSmMzQXd6dkhRQ0I5NnJSbHlKdlVFQW5MVEF0c2Z2MGlIVjk1YTBBemJURnMwYmtEWnBKblZRcjVoQ21HSGtqcmNlRmx1aHNlZHZXOUFjcGVndEg0Vks0SWJ5SmFsRFZJODdqejkvaVVQRnhmUkVvWUliZkQ2blM1SzFhWnM4MGlyOHRCU2FPYlY5NXU2azJZVng1VzJVUEdFcExNcWNySW9jeW9KNlFKR1VOMHNzOERaVkNiNk9McHRDT3A1R2dTY2dIdm5KeENubDkxazdNR0ZvM0twRXhpeWViVmdSV2sxNS8rK3huSWsyK3JRZWZNWkJkZTNMbG1kVW1SajlqTDQ4d1VCSDk1STFlRXhMaTRNcmI3ZWRRb0pZaXdSTDdHc28rVktYUWhSQnRLVUowcElTQm9xMkVER2QwNm02YXppcDhzQ2Vsa08zRnJSc2pHV0lpOWxMNHg1RDdxQ2xHWUtEMzM1cGFoeGhEM3BXM2hlZUR3dTlYZXZ4N2VFbkk5Wk0zTE1lK0p2SzY4dFo4aEdUbDBPRk1COXNiVGh3cEoyMU8wcXM1bHpVRmVJZ0FxS1JJNldUcGc3emRGZjV0SmFFeU1lUFR2eCtRRWFnWklLTWRoU1IzeTJrL0JFdnRqWWZ5OWxtaWNPV3RzK25raXduMms3ZU8zcTBQNVcxWnFxWWwySDZRUm1ua0tkNjFtTU0rY0pGU0N6clVjMGVSMHk2bkNHQzc1RmpIT3o0SXFaUzM2cERMdCtCQUxRRWQ1ajQ0ZXdoZ01aVGdJdSsvR1VvblBBOVk1WmRFWEhsclgrbVBZajk1YTJvTkZzcGJSekl0NFM0TGxIS3Y1UlFDN1NNRTQ1OVZmdkJ5bUZpeGRCNVU0SmJPMUZIeXByNy9vQk8xRDQwVGJLSHBOblg4SUw1U2RIWVlKTHVublZFRWRyWGhoYkdMSlZTOHZIWEZBRTFEcVkrODBabDJRK1RmNHdkbFV0NEszSktFc054dzJLTnk0YTJ5OTdJVGRyOUZxZGdnc2U1ZldYb01iQVdIYXBvNG9LR2lPVkNEK3lMSGdBLy8vWklCQWZQa0hJRUROZmJFT3pqeDhsWk9YZzBwSVB2SUcxbTVraGF5ZFF0Zmdid1NodWY1MWdaMGpiczFqOTFEbnJSYS9kdEJvWHVEcU92NGtKSGtRcytLS2FRUW56QU52STVEWCt6L3FwUzNkcVRJV1BxWVNQOTlyaGhRZkZSZkJEQitOd1VSQm1teWZrdmU3Vk5GOUpFMzNPcFFLOFcySlcvbHNBWk5hKytEMkpKS2JPRjVtNDZuMStqTURFSjduMktVYTZycUl3ckdjWXVuN05tMjZlOStjRjlsSUU5VDdIQkMwYW1UYzR1Z2Y2Q1plSTIwZjE1UE1ic0lZT1RmRmEzSFFYS2l2TFhOYmNBRXRQcklHOFJaNmJlYUtXOHJ3cWE3clUxYldVSTNYSjQxdHhCUklEdXlaSzNlRU5FMkRnZndXOTdDWWkxYjVpUTJLOVY5RW1TaFRLRzZodjYwQlpHblp2cFhUVldnbVZoNG9obEVBQU5ZbW9vSE5Wb2F6VUhtb3ZlVnNmM2Q2SWRPSDNtajB6VEJZL2srWDZ1VmJuR1dkVjRpTDFPOTBDUEtlb3JYTGpSeGcyYUR0djhkbTdQRFh0RDFnajQ4b2hBMlJBNTFMUFlTSGMwcGZ5MnhZMjUxR2huNmU2RVpML2VuOGhRZUFRZUJYYjI5Zm5XWERMNFZQcUJodDMzVnBJVHU2MTNGejllODhSVi9wMkhHbTM3RFhzUkM2cTVNcWdpMVJzYmhZUmc1L3lwdXhiYVBLYmlrQmoyMDJRYkZhSWM4RU1hMWNOTmttLytjd1k1T0pkKzZ0UzlmQzA4SGJ0dUgwV1dVZk1QTXRoaG13cGJvaGhrOWdCOFMzUmlBM0pONkJFSUVZRktKTmMrbHAvRVN3SDRRZnBJY2l5MTV4WkRUWVh3cDk0dngyR0hLVi9iaXVuRUhCTkVObmdQRC92a3dhL055aGNTNXRvL2dhazNKVzhlMSs3ajllQndzaHRuYUc3anErV01oQi9YL2tpVmFwZkMxdXFiOWRsMEZWWkJLbkdlY0l5bW01UjUvS0Y0RGVDN3F0ZWdBdVR6cHpDTkExeWNmSVJTS3pTMVlhMWVDMGhVS2ZSVEtpcVJCdVcyTVdlbGVvMkpORDEzOE9CUVJiUzA1dEd6YjRORTM4VEpPaTN3ZmZ3YnJzSk5nanF6SDVacU01UjlhZHUrTFFlNmZDZWJ2VXE2Zy9tcXRpM2tFL2VNLy9LdENpMXl0cmxreUdQSTF6c2hCWGVNelEzZG85WVo3MGhrMmtGUzF2TWNqSUJIb1FMSXVJL0F2c2FYUVpMMHZZd1YwOGM2REVCTFcrK0NkSDVkVXRCV2gzVjlYMGRLemV1ZkxFRnpXKy9DZFJ2QUxkejVFcEQ5NDV5K0Nnb28rNHFzcS91dU5LOVV0MmtsOGZmT0ZZSTBYeExnQUZ4L2dCVHg4NTFBeXBlZm5HZnZsUzZGK3E4TzRiSmhwNUlmaGE4U3RjbDNaTmMvQVFZT016ckt2UXpQRG1yT0xBc3JNYnNGVy81bnplY0paUjZEWWhKajgxM2MwNmFkcG9OWFkzK0F2dWNCRERrWmY2SXB2RFNQRWYwaVA3V2d6SkhUN2ZIdUMrNSttalF2aHdKMSs5NDI5L3QrOGpmMEF0R2tOcGU3VGUzRGt1RmxINnp2dWJwaXNxWHBQOE4zRm42K3lldzB6S2ZUYkd4Y0hXTUI5VXYwbXE2Q0djUGRzZGJRTWNWbXU4SGtteWpGTFRFZWF4bG1JUFkxSFFDT3dqQkVOOXhNVTh6Tzl2NFgvRjlqMXE2OTgvREg4eksrU3R5NzdvUVpTaXA5NFAvLyt5Qlg0TFRmSHJ1T1hnUjk3NkRwV2dBZTk4SWVCOFdzenF5cWE1QzNBNnp4d3o3VGd2Vmg3RkZIcitEMWhsQ1BralZoY2ZhaHF5UnMzT05sUGZldzMveDdPdmh2SUNMZXlIejc1LzdKbEZFS0lLdXpGbHBGTzNuOTE4Z2ZXcFJUNmJjZHJMUHlkU1ljMFk3QnRiOEJrek9YSlBBSVFvcGMrV0gzNFhhbElQTVh1dFNSQjhlMTZjU2Jqc2o3L3lkOTl3OGsvVnB5eTVWb083VXpHcW5JTjFybGw1RHd3RDd3aHgwL0dGK0RJVy9ET1NwOG1HMFhFZUp2bU5lbVlkQi9sRVRnRkFqVnJSZFNWVzVxbjREaEkxdi9ud1lkNnIveXpSbG5haE9WREkvZUNWc0pHck9zdGNoWHF4ZzRkeGw1c2Erak1QcU5ISUIyQkZmdmpPTGd6REZ2d3pGMVpuSVlYekIwU2JGQktNVXlyME9xTGFha0RwNjA0K3k4RE0vQVpQQUxKQ093eDR4SUh5T3dmOFUzT2wyOUtVK2lVUmVzV0NsUk5obUxtcEMyYWdUWUR5YndEU0lZc25zUWprQldCa3IxR0NycE9PQ3VmMDlIVmFCTWZybXZMVGpuTHphbzF0ZlBEV1p6MjM2N2ZMamt0aEQ1L01nTGI5bjBOSEdqZFRTWWVXVW9sdkpLLzVtekZaeHI3Qy9sV3VEdjBQZWVSb2VNWlR3OEM5cDQ3M2JMS2QvaG1RNnJLRDdPWEs4N04vTFVzdGwzblJyWXlzbEVWd3hQRGJNU2V5aU13SUFMdWFWUDdYRjcrd2dXVzcvckUvMVZ4dHdZekRmN3V6b0JOVGlWZnlpTGlxUng4b2tjZ0dZRUQrN292cmg4ZUp4T1BMQVdTeGgyL2JXS1VzaDM5VXF5UnlyM0ZxaHR6cXZDZWRjWitLbFkrczBjZ2dzQ2l2ZWR1MzFtTVVJOHFvaWJrN1lwVHdIei8wYi9teXFqRFlzRGd0ajk5R3hBeFR6NElBcmdHYWRwak44L245S2tzNU8zSXFmcHkveFB2M1dFL20rQVVGUVlML3JKeUxDNCtNaThFU3VvZE5YQmNQWi9qTit5S2NtZTlsOGNiMkZYZlJVbHFiODJjTHBLSU1zY3YrdE9BekZoNXdtRVF3R3RvMzZIeXRXM3JVc1dQMnJNWHlsdFVkT2I3TFNmWDhyM05WWTk4S0hQVVRmZjhad3lCOXpJbTNvV2o2OHFYejZYMUVIcTRxSHJEWjd6czZ5K1IydFZ6TlNlTC9lM1hTQTE4aEVkZ0lBUmV3dGgzZnhQZUpmaWRKdXZ4VjNjR3lwMFA4VGJFN2NSZHZSSHIwa2tycllUbC9odVlhZG5kdEV2aW5vc2I3OE1lZ2Z3UStFODQvbUwwZHk5cTBPVlhTaXFuMVMreS8yRS9qbUlsZlVFMTkyTnhtWWFPNitaNzkzbm9ldmlNVTQxQTRhVlBYbWZYM3ZJUHhyR1IyMW5lRWNpcDRpdk81YmFjMkhvMkhvR0pRV0RKZWo5dnROVXVuYUZzajdZbG5ydEhZRWdFMmpIYktFT3k2cE50dGQ5bWFKLzhQdGtqTVBrSXpPVzdKWklDeUo3OU5sQUtwVS95Q0V3dEFyL1FPS09tZmVTc0NqcWo5dmhpUEFJZUFZK0FSOEFqNEJId0NIZ0VQQUllQVkrQVI4QWo0Qkh3Q0hnRVBBSWVBWStBUjhBajRCSHdDSGdFUEFJZUFZK0FSOEFqNEJId0NKd1ZBbk12Ty9tVnN5ckxsK01SbUhFRWxpc25UL2IvVHRhTWcrU2I3eEhJQ1lGdC9Gam9kcjZmQ2NtcFpwNk5SMkRxRUxqQUhnbUNSZXVyZVZQWFJ0OGdqOEM0SUZDbUw0ak1uY3ZQNW93TEJMNGVIb0d6UXVBQy8wSldNZTdqV1dkVkJWK09SMkJtRUtpSG42eXF1citTUFRNQStJWjZCTTRPZ1lMNHZlRmFscDhhUGJ0cStaSThBbE9Kd0x6NEFtcnp6TDVxTUpVdytrWjVCREloc0MyKy85ZzhweTh2WjZxa0ovSUlUQWNDK01uNjhBdm44aGUycDZOWnZoVWVnYkZFWUUwczM0THFHWDRHY2l5UjhKWHlDSXdlZ1YzNWExWE0zK2dhUGRxK2hGbEhvQ3grYmhoMjVmR3NZK0hiN3hFWU1RSVFzeHU4Q1B3TTZ0YUl5L0xzUFFLempzQ0svTFZoZUE1bkhRemZmby9BaUJHWVo2ekJpN2dnOXlsSFhLQm43eEdZWVFRNlRQeCtOZ1F2OXVmWlpoZ2IzM1NQUU40SWRKbjRBVUw4d0hZcmIrYWVuMGZBSTJBaFVHRlBoK0VEcWVpc1pCL3dDSGdFOGtNQTI1UEsrWjhpekE5WHo4a2pFSWZBbkpJMjV0OS9pd1BJeDNrRWNrUmdpYkd2ZklMY3h4aC82elJIMXA2VlI4QWo0Q0N3S0U4Qm9PZzJuVFFmOUFoNEJQSkZZTjA0ZnR2S2w3WG41aEh3Q0RnSXJNdGR5UVVwZUE2QkQzb0VQQUs1SWJESHhHY25POHgvdmlRM1ZEMGpqMEE4QWgzMlRKaXc3YmNuNHhIeXNSNkIvQkE0a01mZEZiOWRraCtxbnBOSElCNkJramdGS1BpM0ErSUI4ckVlZ1J3Uk9CQnZtNjdKZlpNY2VYdFdIZ0dQZ0kxQWh6M1BJOWI5OHMwR3hvYzhBaU5BWUkvZDVWemI3TW9JdUh1V0hnR1BnSW5BZWlodnVMWjhaRVo3djBmQUl6QUNCQlpEZTNKTmZxUnJCRVY0bGg0Qmo0QkFZQ1hjTCttSWp3WjVYRHdDSG9FUklsQUk5MGtxOUF0dzNua0VQQUlqUnFCSm4xUGdQM0E2NG9JOGU0K0FSeURZcGErV2RMMTY4MFBCSTNBV0NLeXdXOEZIMlp2T29paGZoa2ZBSTFEdnZjeHZUdnBoNEJFNEl3UUtYK3k5dVhWR1pmbGlQQUtwQ1B6L2JucTJrNVpWRVZzQUFBQUFTVVZPUks1Q1lJST0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WEh0NFhuc29NU2w5TEZ4a2IzUnpZeXg0WG5zb2JpbDlYSDBnWEYwPSIsCgkiTGF0ZXhJbWdCYXNlNjQiIDogImlWQk9SdzBLR2dvQUFBQU5TVWhFVWdBQUFob0FBQUJqQkFNQUFBQXZKYlExQUFBQU1GQk1WRVgvLy84QUFBQUFBQUFBQUFBQUFBQUFBQUFBQUFBQUFBQUFBQUFBQUFBQUFBQUFBQUFBQUFBQUFBQUFBQUFBQUFBdjNhQjdBQUFBRDNSU1RsTUFJbFNKdTkzdk1oQjJ6WmxFcTJZK0MrUldBQUFBQ1hCSVdYTUFBQTdFQUFBT3hBR1ZLdzRiQUFBTkowbEVRVlI0QWVVY1c0Z2tWN1c2WjZhN2VycW5aekNvUDJLM29JSWZNb05zZnZ6cDhVTi9kTk1ySkp1SWoxN0ZYUlhSR2pHS2tJOXVoSlhGQnowL2dnU2hKMklDR21FV0ZNeVA5bWcwSUFaNlhFaUkvdlFJRXNPRzBHdE10NXN4czhkenErcFduZnVvUjlmY3FSbXo5VEY5N3Jubm5uUHZ1ZWVjZSs2OVZXTlpHWjVlaGpaNU5ySHpGRmI3aWs3YThzZDEyRlBCUGJNZkpmYnh0YWlhelBqSlozVk5hN0NuUTU4Q3JqNkxIUFBvRGRQOXFVWUlHNzF1V2xKR2ZrUHRiTG5NYXJDZGtXbFVzM0dFc0Jwc1JEWEpGYjhTTVZ0dUowYi9OdHVYS213Umh0OGxwamU1UXlwT0R4eitKMFoySFE1aWF1ZXZHdEF4MXpyRVBhcG5JbkpVNHNjN0pOTTMvK0RsRmtYWURGSEZOaEJ0V0oyNFdRbGJuU3kwL2xvcy95WEJ0R05KVTFSK1o5YnpxZXgzdk95QW9JM3VOQVdERXlheG5TL0dTaWpEaGRqNitTckhnYU9NQWFaalFSdFY0eEY3dnI0eDZwVjRSN0dzSWJYbStma0xMWXFoYXArLy9OZXRycUFORy80bEVKOUdZVDNKUHZ1d1pxeGZKV2hTWHFJMnJGYTh6OUtXSndVN3J5WndYcUNCTDRFMnFYb2lxbDdTUnQ5b2lFcnFpNjYrSHRxdXJocHhOcGlMOVIzUjZ5UnRyQmpVZThSZ0V0Qkx5YUZyYk15QWkzQmI2STZramRxcEI0NTE2QWtkMUJSR3hnTEhzalQ1a2pZczU3OGE4WG1pZHBNbnZnVFgwL1RvTGVjdXptaldyV25UbDlZdldSdkRtYVpSamlnYmdnUWdVbW9WTGdWMXU1ZWYvR2RRb0lEOUtHQUNrYkQ2RENRcms3V3hmc3JKZVNXRnF4WWhUTTZmd3pGL1dXY0JBOFQvanFwSEIrK0tTNG9sYTZPZnpncDFySTNnbHVtU2N1LzBMNHpwSTAvTW5xUUR0b0c0Yy9rbXdHdXFDWHdENEhQSkhhS01HTFdzaldWaWhjbmN6Rk9za3RtNGV0aG1wWWZoL3VmZ2lJcmFGZHo1WVFCbGwxOEVzUVZ0SGNJMUlmVkV2S3lOcXJUbWhFM3pnVVprZ1cxdkYzR2NGWGpLc2xxd1QrUVB4WFZuSFlnS1BiS3VpaUx0T1ZnaEx1ZmlaRzBvQkx4bFRyK0RNRzdWMEI0QWV1UEhVUFN5MEc5Q3hMcFZBOW5pTFFjT1UzUjRVUTVTc2piWWJKem0wdzZqL0NMdW1SeDQyVjF4RndURFg1Y082VEJpMHJoaW9UMEoyb3NhMEJMY0VxdGtiUlFFc1NKdEhxVU9CRklhTzh3Mm5FMkdxQU9OL2czQmJ5eXJCSUMwNUZrR0dveEpoUWl1eWxTeU5xeFVKaVl5TlZraW8yNXQ0NVlFdk5NWW5Hd2laVlVhL0FKSTBXNDFWZGl3K3NuYUVPSTE2VUl1b0UyMDBWbGpFY0ZMTGFwQXU3VXFMWHhsVHNiNzJBZkpsM2lGK051VnRLcXNLV2liWW90OFMrWFFORzMwRFp6MFRiY0RpeUVleTZ1U3Y2TUppUmtzYW1NN1JjZTcwalpGMVlZanJsNHBlSm9rS1VPd1RTbDhpUzBsZmxBdENlR3NKRGtHYWtQY21hZlV4a2lLUDZvMk9xZXFqWm93YWpRQ1ArdHFDSk8vWkVnYjY0bmEyQTJYT0pPVG5wSlhrUS9mbysrQ2Z4QTJFREtEWmFIRXpuL3VDdHNZY0NOb0MzSFRsRzJNVXNTTmxOTjRJbVMxTUc0dy9tMitCSW9yWmttTm9wbmlSdmVNYTRORVVhWU5yb1M2bUd5YTBrWS9lWVdsQ3p2clVhNlBMYXlrQmZBUCtCZUZkQU9ENnlXaFYxbmpSb3BjbEtiQWdzeGNDaVQ3WXZtNHY4RDF4ZDJUUElxczJ2aC8ycWV3YXpkL2FpYnMwcUR5RUo4UGVaK1NWUnVMUEVoenh2SStSVGtBNFlRNS9iWnB1bFBpTy9WZEZrMVhndzBuUFFSaC9jcXFqUVg1WmtiV1JqM1ZWdmprVk5PaWUvT0duMjdnYURjc2EzMlRpNTJFaHlBdUtxczJsS21YdFhHV3pyNnNpWjlsNFE1MkRaZmJQYTZOSVRVZ1JHYlZoaTNtZXBZMWtySzRKU2xjOHc3azlkdW55ZkxZNzB5VnhZOXlHTjQ3MHJxWFZSdVdmR1kra05SRFQybnowZ0NWSTV5Wk83NXEzSk92cGZDMm1vY1QzakNOTmdybk92Y2ZzQWFGZStIVFRRYmdNeUJHWmw5Nys5TjRIWEhqYTlkNmJoMzdNNUpjTXFnNEFlQ2VEMC92YzluZTA1bmU4UGxYU0pqSFFUWmRkSkVOdjdYdmsrQ3B4eHNjOUg1VGFLUGNocG0zelcvQmxXQy8zeUIzYlNOVWhmZUVlVzJPZDIxNDh1KzRmcm9BTXcvQXNSWElaaFd2QVhyZWNEdUgxc3FoQitKZmV0Zm1JbE5vWXpMOXUvVTlsdll2emw2eWFtM1VMbnZvUGV3SXJseCs0T2NQWEx4Q1lrZCs5N0IxK015YVBXUTdoZlpYZTlZZitDVUF1WWV0QjRucDIrQ25aRXVoM01NbWE2UHFHc0VBUFcrOGcxbmRycjl5MVlrbE11MUlUMW5hSzB2VkpvdERkbHhWd2JEbHp2cE52dlJQdUQxZzdmTXZjSUVmbkgyTWcrd09DRmNZK2lScm8rVytJbHVDVnhlWWlRMkRnMEluOUFySzBJZXJaQW8wMVFaUkM5NHJzZzQwV3p2TStIbnVYVW8rd3hzRzUyTitmeFJ0TklMSTRGSDRyMnJqMnRURmF3bjBRTDV5RGNLRlNqTzJmbTVCMUgvWGZRZ1BzcGxlRDI0S0szd1RyK21kaDdMbElLcm1HMTBnNFJGYk5ieXdpM21MY3gxREIycGp3K01sdmZjbHlSeUVzVXFxTVZ3cytHb2Z3SXhGdEhaZ0cxYmllMThWMkpFN0U3YjJhbEM1ZTVSbTF4czg3Z0taNnZINmhWZVRkd0lwdlE4NzVsNnAwbkFucUdYL1NtOENicVJ5d2p1QXhIY0NTelI1OTFnNlV0WTBGRS8rNjM2MmhyYkJuQXh0NDRoM3BTMGV0bk8wKzd2QUk3dUFQWW5DNUpMSGRRQnVwRUxiMlBmRkxJcEdyZ3B2K2NzanFSbUw1eDhZUndTYWtqOWtqRTdNWlFxZGNKaDk3L2FLOEFyQlJteFFDZW1PRHprSEhnK2N4VDJFM2hwMjM0YjRkNGtMbXNBaWVjYUtkUGUyZnNrVGhrWnhpMEcxZDNsbC9Gc1BaaUZBQlVBN0wwY3A4cDBHR29Vci9mZm96LzR6Q2N5WVk0VGZSZFZSMkwzTEJVTFU0a21zajJ0dmVNQXFxQ0duRmVrcUM5QWtQRThTWE9SdkFrQ1FZUVhpRnVKZHBSWHVWNEltQlNGd29FT0lRK1Q1U1VOYWVGbjdGWTF5UGI2ajF3UCtKd3lzK205dzQ4bW5Lbk1jWjZINmo1ZTZZZHl4YWgyWWJnbjkvNlZma2h6S3c3YmR4RXlnZHd0bHZncXJWYVl4VmQ5Mk1SR1NkbUFvYVRIdTI2VXV0eXFoU3hnWVp3Y3VwdkMwQTdOdG9USW9ZSkFLNEFDSStsS3FLd1RpZ1B3a0FUVHFXeXIvcUUvTmtMSWNMZ2RDTzF3OFp6L3V1VGUzY05RVXFzSkNSM1ZMckJ4b2phUHNSS2cwWkdjY1d0TEVOZHk5UkJ2SE4xWEg4anBWSEtNK1BtU3RkREFTdmFUdkp5NjhPc01xYXFQMjhxZjBURTRTMnc5eVpFSEsrcjVRSklYSDkwaUJnb1VmQXJnN3YzZmlNdlVDclFsZ3JWdGk3YldBZ2dBMmdmTUN0WEVORHpwN1VSMklxc0RUSExqdlcyNnJBb0pOWFh1OVcrb29Ud21uald0WitvS01udUx0Y0RzaXJyQitoZDR0ZWFzejhLdVBhL04zN0NyQWcyRXJ0TGhtV0FxZ3Z0NHRnL3JUQmlMaTJ2emR3Z1cyRjdaQ2w3Z2RsZ0lJbGJRWEZNNGdFQlhYNXUwcWJrem9NbWtMcVduQURMMnBGeFRPSUJBeGlYUDN0Q0g1Z0Q0Y1lZNDZOK2M4RzJCY3UyQkNuanpyV3A4ZysveFhUQWcxemdQajJuV1BhVDB5dzBnalZBN0dhQ3ROcFIyNnBiL2hzelVKdWtLZVB3TG4wTzkxLzlaeHBFdW5PL2lTTUJ3by9FSzNyT1IxM3FuMElSWVJXdmhnSjVZd3ZsSlptbEFiMjZUSjkvZFlJWFRMcGFqMG5yVEpFN1NmZGFXRmNhMURlejl2VDFBYjR2aEViZUJkM2hheTdIcUhqZ2lONGsvWElzVC8rZnllVkZQKzFhOGxqUFhJUjVrbyttaUlaRTR0K0FLMndQZkQvYXVSR2swWEtLOVVjSUkyV3Q3V0VBM3h1c2R1TjR2cThTMXZlYzgza0pZeTkxT1FaQ0taRTVhWjY2SW4rNGNJeStMY3B0SkJTQlN2RFR4UmNvOE5ITzQrOVV3TDdRalpORU9aQ09FM0FmTHBEQ1BhUzBQVUpFUU5iSVJGdk5qd3RUQzVRR3JuQnVPMXdXNVJrSDBGNytnOTIyaW9CMHdwUkk2UnpZNUFoemtmdDIyT1owU2J2T0QrUmhEdEVLSUpmcXFLeFlIajJ3YS9heUlrODREeDJrQUxaREcxY1dmc2RkVHViTXpEbk5OMmtJMS9mdW1qTUN6TCtSd2pRczJUSjRLSWNocTZSbEdBVjN6ZFhwV2RqYkJMQWNacnc3OVRhdTgzdk4zTFZlM3BUcUtZTmc1VTlHZThrSkJ0Z3hGdENxd2lpQ2luZ2R0bThRaGR1b2R0N2M2K3dHSGVRcncyQ2pCRjAxaVp1aThFb0xkNzM0Yk5Ld05mUWd1aW5OK1d1ZUFka1E4ak9oQlFFVVQwMExVQm44QW00d3NXZTZQQ3NwNlJMOTBGZnNtRmVHMVlnOE9tVmV3OGhLOEg0YUhZdDlzWjdSQW5lU1paMVZnMkJMeVBrSzNGVW9sa1RoWDRpV1c5WjlyRGo1T09ldmE3ajN0V242Q05vZ09YVVE1ZXJEbHdFUTcza3RXcnBYaDAraU1waDYzdi9reW12SG1JZGlnOEdpS1owM3RoMW5GUEwxK0VxUU8vRUpyUFgwalFobFg4bS9QSkxjYTIvcEdaa2gzTkkwN1N4anhOSlZxUjAvdWZtSHA1M0QrY3p5c0puZFF5c1ppa2pVUUdLUW5zWTNwMEtNWWNwNUFuaC9MU1JwbkdQaTQ4MDY4NVRxcjR2TFJScE91aTJvMDVNT1k0cVVMejBrWTFVeEtyOWhmM0pNWTRxZHp6MGticGxpbzdHOFljSjFWK1h0cm83cWl5czJITWNWTGw1NldONFlFcU94dkdIQ2RWZms3YXNCMVZkRGFNT1U0YStZbzJWdmxSaG9ZNE82cWFNYWRYSlpyanBQSlczNTVGYld4bzZJNkphbVE2UU5RSk5jZEp3eDFQRk1XOUpCNHE3R3Zvam9uYVBUZ21nNkM1T1U0Qnl4REFYYk80ZnVOVzB0aGlHSWlwR3N2THpYRUtPa2NBSFB4dFVuU1BuMFZqRVdvekZpYkdITVVjSjkxUStvcGo0SmRLUFIzbE1YQzF5RmNwNTJWcWpwTldNaDZvcklrVlZ3SHdkTWZvVTN6TUZEdHpuSFE5d3ZzSS80STFxTFh4M2twU1VGRDNKZ2ZRTkE3a0lmNEF2elBZa3BGM1FkbCtVWGpMaVkvNGozaUI5WUc3elR3Szcyc0Q0UDg3VXArdmR3QmdUOFcvbVRGc3lEZjBBN1QvOUp2emQ1bHhuRHYvV3hvZS9nZGR2OVMwYnA4aGd3QUFBQUJKUlU1RXJrSmdnZz09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Y0NoNFhuc29hU2w5TEhwZWV5aHBLWDBwUFhBb2VGNTdLR2twZlh4Nlhuc29hU2w5S1NCd0tIcGVleWhwS1gwcFhGMD0iLAoJIkxhdGV4SW1nQmFzZTY0IiA6ICJpVkJPUncwS0dnb0FBQUFOU1VoRVVnQUFCRkFBQUFCakJBTUFBQUJPQ09rZkFBQUFNRkJNVkVYLy8vOEFBQUFBQUFBQUFBQUFBQUFBQUFBQUFBQUFBQUFBQUFBQUFBQUFBQUFBQUFBQUFBQUFBQUFBQUFBQUFBQXYzYUI3QUFBQUQzUlNUbE1BTXJ2djNhdG16WWtpRUhaRVZKa1ZwS09QQUFBQUNYQklXWE1BQUE3RUFBQU94QUdWS3c0YkFBQWJQVWxFUVZSNEFjMWRYWXdzeDFXdTJaL1puZG1aM1pVTjRnVnBWcm9XRC94NHJuMU5qRTFFWCtLWW55UmlscWVJaURBcm93Z0JEM01obGh3bHdLd1FEd1FKellwcnBMekFqUEFGSkJLWUZYbkNEOHpJNWpFd0syTVU1V2tXQzZTQVVPYmF1emZYdnY0cFRsWFh6Nm51NnU2cW50cXgrMkc3dXVyVU9WK2ZQblhPcWVyYUhrSUNIYU5BZkFTYmVsaDJWOG90R05iUmxjSzBNVis5eE1aUEpuQnMvV0tpd3UveTFjTUUvZk1uaVlxUHptVW9yS0YxV0t5aDFVc2t2YWNTc0JwMG1xanh1YXhlSk8xaTlwNVAvMVhTQnNNYVdJY09PbGk5eE4zVWd5V3pkeDJRWnBFc2tuWkhHdlEwaS9oRHJnK0ZOYlFPaTlXeWVvbWttM3F3OEdTUGk2Rm1VR3ltN1k3TTNzNGcvcENyZzJFTnJFTUh0YXhlNGk3ZDE3aCs2SzBSditoOVg5ZDVsaFp2Nmc2Vi9vL3lpeW85MHBVZm9WSW9yS0YxV0t5aTFVc2tFMlFUTlVvUE9jamQwbG5LRHJhSkliMFgzL1BpSTVtbEJNTWFXSWZGZGhMNnFUbEliTklEVGJWTDVWVUgrUVhkN2xDYXY0V0lGbFJjYldDM2hRZyszR0lvcktGMVdLeVYxVXNrTDEyTU5LNDFLdjFCNjFMWCtwVHEwZE9JdkUyRnU2clFtNmo2STFJTWhqV3dEaDNVczNxSnBJc2lEeVN4SHdpVXV5VW5LcHZTMGppZkdUMFgvQmJMektNRWo5Q25ZRmdENjlEaFBsY3ZzV2tPOWIrUVN5QjErbzREM2pUSjNQQkV0ZTlJaWpHVm5HWE5oMzhPaFRXMERvczFzM3FKWkoyZTJYRU5jSzVoSjdIVlJ1L2JhZ25abHNtUHZmbERxUTJGTmJRT2k1V3hlb21rWjNnQUJIRmNLdjJzbWc1Szg2dlRzdG14NWhHNEZBeHJZQjA2M09icUpaSk9WdTZ3V2NvRmJHU21OdDF5SHNwQmEyVkpnbUVOckVPSCsxbTl4Q1o5a0lHclVTcEptZE5SQnIvWlJ5NUpDWVUxdEE0ekZJaXFWeStSYkdYN2pVaE9nQkRDd21JLzAyK3Nxd2xRSVpNVkVZVENHbHFIeGJkL0ZSSmZuK2JLSFJ1eldZTjBjV0ZjT2wzVTVicEptbnFYWHBlVnRZL0owcFdlbTUvSlplK0dGVmhzLzB3dUgrS213OXRIK1Z3U3JibmdyMENpNVIyamdXaVNIUkRtSlZieGQ3TGpWWlBxVmZ6T2dRSGlpaTdTYjRZTlFZNVlDZG1qUnIvVWhac09Oeko5YllvaHE4Z0Zmd1VTdXdWempUNmU5THh5NHlzSTlMaEVyTmpDazU3R3RTZFBOYis2V3NzajVNNzlrVzY0cXRKbXdiVE5FU3NCajVHUDFrMkg5YzZYUGU0MEgzeDRpV3RGWGdFOVBmSlg5QVdLdHJadDZWamhmSWQ3eUxqcTdmdjl5eFBkdGE5RFdTMzZsSzYvcWxKYmV6Q3JDRWVzaEF5enZTNW43S2pEMjVjakt3NXJaVDc0OEJMN2VIM2VncWhCOWV5NDNqa2svZnVhYURkelFxUnBrcVVabWgzZnVRZXA4aTFOc1VBRHMrV2pOTTNDcDdTVm5YM0ZiRnl4RmhtS3F3NHIxSDEwNUlNUEwzR1RIdWZyZGdjbERtdHZRMlJFNjdTNExaK0xicDBnRDlZK0pyc1VyZFBpdGlhMklOMDlaS2tMdDVON1lEeDVXSXNNQmVzcFY0ZHpOQXB6a1JHU0R6Njh4TUpsK0RXVWZQWnVFdEpHbHRXa1JhcE8zMjFiZStrcVpEOXJtTVVjOFNZRHNVOGx6U0pRVGZFckEyZXNCYUhIV1lmYllxOVA4UjBXZ0E4dXNWRVlQRGJvWFFXN0EvbEVoSEtNbXR4MHBDaUtDeDA5UWRoNGg4Q0xKTFFXTThSNnlsNFZMUmJpUkRGRGdjN2V3UmxyZ2FHNDZ6QnpQVFVKc0FCOGNJa3ZGWVZwbVBuZGxDQ3JNSDJERFc1SDhwb1E2dTRxWlNlcUoxRzlBNVlHb2h4cEQ0ZWIyaFcvK3FsSFNMSkVaNTZkc1JZWWlyc09od1h6TUltdkNIeHdpVGcxbFNETTgxZ2J5Z2FrRTl0VWh3NHdGRDFOTVh0bFh0V1I4anRuaEF4UVpBT2p2STQ2VHJSSm9kcGdSU09OdG5KMXgxcGdLTzQ2M05IYXRrS1NsVVhnUTB1czRzY2tRWmpubGg3bFkzaU02eFN2Q2xFZFI4eGVtVmNWN1lUcXpNb2kvSUpnRDRVNUp1bzRrMDJBaGg2MmVDcy9kNndGaHVLaHc4Z3Q2eXNDSDFxaXc0cFpTei9KRjA4Sm1lRlpDanpta1ZYRjJaVVZiV2kxVHhQWUw0Y21VV0FhRDFEUDZwWEdIcnk2aDRUaW9qdldRa001a0h5TGROaHppajJGNEQyZW1wUEVidkdEbnVFRUUyWmx4cUR2RlBlWEdoTG5ocG4vYmhvK2FjTXdGTkx4ejRBUzBuSXVOMDFaTmtwM3JBV0c0cUhERGUzQWJaQkVYU0g0d0JJcmVNcVJnV3R1R0VwZC9yTkdUTjB2ZE45SnJrM1RVTWJHNVpZWkNlZlkyeVFaTFh2ZFFyTzNERjd1V0FzTXhVT0hUY05qWndBamhlQURTMXdySGxVUWF3NFIzQ3BGNjJXRUxPMVJlbWc1ajVDRVI5a3djbHVFSWtTeFhld01FeDRsQjJ1Qm9mam9zT015UHlnRUgxaGlvV0hDRTVucEhBV3V0c3g1VHVTZHpEWjBqc0llZDkrd2hYVWpycEVkOVBhQUVZYzhYSnlwTzlaQ1F6bEEyUE4xT0VHdk9GQW5vMWdNM3VlcE9VaHNPMlJPS0MwQ3NFTnFaT1graG9JU1JHQUhxekxIU0FVSlE2bWJWb2tJbHkrdU9XVEs3bGdMRE1WSGgyTmo2Tmh2dEJoOFdJbDRuY0NPQ0dySFJuWmxMSHVVVzBmQkdhcTVLcE5ZUjJHWjgxa21yaVViMEVKREpxZTZuc29EVFI3V0FrUHgwZUdtUTVKU0RENnN4QjNUUGRnVnRtY3NBVVZHSUNKbzljemVPMTFyZERGWFpmQXFNTzg0TTR3MHpXdUptb25oeWpJWU9XTXRNQlFmSFRZTTY3UURLd1lmVnVLR09jbXdnOEp2RGNTeXgrc25nblRKZHoxaVZhYXBkcmdNamNTWmJSeUR0MEZYYzNSYzVtdm9YVTgrMWdKRDhkSWhMVVpXREQ2c1JMUjhsLzAwakpuUkpzOGEyTHRCZnVCZEQ5a2N6QllqWWUreWdNemVEY1lIM3YvQmFveFh5NEltekFrdHV1WXdkTVphWUNoZU9zU3Y1KzNZSE1DSGxiaHdjYi9iT09zYjB3OElxYWgzTUZWamNtdS9xMlR0QUNYUXNDcHpUa2pycHFUcEdYTnZRcXFHNzVkVUljNjdMbEVYWGtUdEsyRzVXQXNNeFV1SFBTUFdLL21vNEFBK3JFUnpUUVFod1VYRGE4eVoxV3lxdDY3TDduQnJVdllrdWtkUzNpS3h0Z0dUSXYya0pGR1E4NTZUaVdNUGw0dTF3RkM4ZERqRUk5TjZzdzdnZzBxRTl5eFdIR1psSGErZERsaW9ZTzhHNDZQTWl0Z1k1U0hiTEpMeGQ0TXh2OVJpVThkaFVVR0M4VHJQekJXYmpMN09XQXNNeFV1SEc0V3JSdzdnZzByY2RzaXZRWU45RldrSW1iQnBTUHRJNmhWdlBwWjFSV2U4czMySElWaFREb3F3d0dZY1hYT1NaYlF0ZFRGd21rODVZeTB3RkM4ZGJwcExrcGJiZEFIdjg5UzB4TXExeTEvbUFxdlhMcjUwSWtWdnBlSjA3UTg3bnpoaXpiVS9vcytlQ2JvSmlnY3RlSEE3ZWlGa2xzZ3BSQS9qOUZybkYwYThvdlpUL0xTRFhodndGYTBKMkY1OE5GTHhvT2MwOEdWLzYvbWg2Tmw5M3ZCYzlPUlhGVVUvbFo1OTdaSExIK0hOWCt0Y2ZsN1FPV05OR0Vyemtjcy9pVm5jUHVabkh4M0NXeElobmhCWDhDU1F4TUZGUk5rbjliNGVYWFRvdlpIQXNaZGMycW0wNlFYbHpuNUFiOFFGSUIyaUxXMXJFSG9XZXFlNHczOEt2a29wZll3TDNJZzlSdzF2YVd0ZmtGMjkyeDc5cDZDQTJDcU0xNEl3ODdRTmQvTFdDQUxjTitrVGxINU8waG03RzFqbFE1UkczT2RET0l3TFVPbU0xVFNVUmtUcFJXeWRuU1BHM0V1SEZaMll1WUluZ1NUdVhFeWJGSjVISlhyN2hQeTcwdjFNbGZqTkVQaSt4VytTZjJDT2IrM2l0MGlqTGVJQS9pL1dldWQrRy8xblZwUU1GWUtSUHUyQW5ZZ2JIOXlNcS90bzU5TWQrcnYweTRvNi9iL0hlOWlxRkoxUFlmSnhNbWYvQlBFdy9TcHBSakkzaHZRc2ZwQ1NWWlgrM0VsOXdRSmQrMk1qOG9wOHMreUsxVFNVQ2J2bk54bnJiUkcydlhSSTFjaDBCTTlTZ2lBU1c3QlEwWVljY3ZMQmlMOWVFVG9hSlB6NkxnYzRBY0x1TFppYTlvVXVxeWhXa0oxcmo1OHhEZkNqVXJ3ZTFtTjNRSjhDOG9aOE5EMFV5c2cvM3ZnSndReE9yZFJTMHdiT3BEV2hlNmtDTE5lQXlRNzlYK2lrSmhTd0hHL3lXREIzdHdPRW15eXcvb1ljUXE1WURVT0IyQUVILzVUdWpKc0xtK2MvMFBLS2ROaVI2YjRyZUdBZlJtTDdsTzlOM1k3Zm5Bem8wekhvZG1MQ1BtRFBrNnpUOTdlWnNoWlVodkhvM1pnKzlYZVhqY0RjQTl5b3ZJV1c1TEtlT1pOWklGOFRzNDBYK0hKRjVEZXVnVlQya21id1BxT0RzRExpOUd1SkJacnQrQXZKRVQwYndCaUJEMStLVjUrdVdBMURhY1UzRGRxc3FGdjEwU0ZmaFdRd0hjR3pFY2FQWlNYVzJPanAwYmNIc1htcnZVS1IrWnpGTjk5MzZTWHpRTEJzSUExN2dxWTlYTTN5ejVoT1pUSGp2RUhwczI5MEtQMDRqTllEUVpPNWY3aWV5bVhaSTh2ZzdGZzl2TXVHTS8zajJKM0JvdGtoNzVoNHh5US85YitnUDh1YzJweEtSK2FLMVRDVURyMzh0VWZBcFV6SlJGbStqdzRYMHRNN2dtZmJnb0pJM1AwQWxET0JCNy9QbGJRR0E0d1grTElvTC9FL3cvZjRDYktLNkp5dG5pdVBrdmsxc0FuelBMa0gzK3BRZjQ3U1N6U0VJejY2MC8xMjZLMWtKWUNKc2VLRytnOS9LK3RJRVMvT1dVUVJHUU1Md0RBRzROaWpUQ2ZxcUFtTG45QUxWdDlXSG9VNFlzV0dFdStpK1J0ZzB0RXUyMGVIRXhuUjNjQ3pHMlRlZW5tSmU4eVRES2djcnpCS3o2R0M3UVU1WldkNTlJOTVpY1U3MFBjNm5LWnhVK0w3Z25FbCt4dUpDS3hya2lXUnFUYitLNUkzRHhUekRBKzFMck1ZelFYODJsUmZpZEpMQUMzamtPRk45V0VzSWZSSUxndGhJRU91V2tXMUpTSk5qM0tZa2RLVksxWnNLSHNpMi8rM1o1Q1YrK2h3THArVUczZ3crMEFTWjlkQkkxM2xJR0NBc1FyMkp2aUluY1ZSRlZ2d29KazVUUEFvNmw4NjIzcEpURkt6ODNac2NMZ3FVVzZLbElCRk1uaGk0bGd6NU1wYXNHVmpsUE42eUhHT05JRW96VEtzQktxVnF4ZWtEWFpUc0lGYkdBSUJsOEZiWnVac3FzY1Z3dDN1QWJTRE16amtaRXdOUjZKa25oSllzYUhNUlFvSUl3SU5KQThkdGdRNFIvQWdKNUJFNXNGSXBIYUxnY3Q0aDkwMW5LZnNMSTUxWVEzZ2NONkRxbHBIbThGWVBXOUp6TS9ERE0rZ2liYVZoYzBZVDNIVVpUWXRLK0p6VFR0cTFaRFlBUmZYYjhLSXp6aVNIMURpVVJlY296QUV5TlRpVUdadWZ5WFJVY3g1RWF2a1JSMllITEZpUXhrSVpqQVNwekZiOXRkRGgzSVhvU040R0dGSFFzNlNFdGsvNUVFYUo5MHlHSWlZQXFCUkRtWXBsQW11NUM2VDIvaU9rTTVNNmxDVlVhR05CZ3lxUnNYNlZGeFVqSzFxUGVXckVDME0zbjE4R1pmMTJFNjNPZFN3LzIyRVBYb3F4b0tobkxGdUF6bi81VHlhd3BreVY4SXIvdldFbjlnZk42ellVTDRoKzdhNG1zV1ZodzczaEM5M0F3LzhBMG1zMHhHZnhIQTNBbXdoWkhPYkFkZWg5UUgrOWhqYTROaWo2Wnh5b0R4RFRNUC9pdGsycXNrdXRnd0cyMVovSHM5Z0V6d3NZQklVdVpmakI5QTgxemM2RURhemlKMnE2TXUrUk1FUG1uNzc1WVlWRzRyZ1JTcm1YYnJyY0UrZ2NBTXZ4Y0Y1U1lsTkZyakJLcTRMbGpKa3cza2txdGhKV3MxUWp6L1ZhdjBLMUV5NktFV1dXVWpjQWVsYWZKSDlKOENXTkpUNUFXQmFxS2lyTXJVdVhnQWplMklNUWFCTDM1TVRWcHVobUlNRE1xWDl0SDZzT3BTRzRnWWVNVjFTWXVYSGdSY3NhQndLbGhCYmVOYVlNSlR2aW1ZWWYxTlIxS2YyVTdvc1NoVjZuS3JMcXBnWkRnVlNSTXN2Z0xYa3NEYVlVRXZpWWhEa1h6dzBoWFo0dlNXcElMYWNzN0pwS0x2SHJJNjdYWlJLeFhWdVdDMkcwakFkQ3Joc1Z4M3VpYVVFTi9BQ0pweVdsd2hNeG5yNkFEYkRud2tZekVoTFVhV0ZiWTNMOG50cHJmUWNSZkZJRkZKM1lQbnB1VXI4QkJNOUlRZVhqakRaNG53TjZabXkwNDZZKzdVTmp5SlpnZHU5Szh2Nm5QN0J0VFJXaTZFa0J3ZHgxdUc2OW9Bc3QzUUVENXQ2RmFVQVgwWWlpdE5nTTV6amxzMGkyUGl6TGFOTmtzT2hFcDFxWFJhVWVqaXI0N1E3S1pmeWNOcnBNOG9BaGdKck1lOElnS0QyZUp6M2JSYkIzTzR0UVlsT0xsalRobEkxMG5mT3psV0gyRkRjd2NPVTR3eWhMaXNSeGVtWldFNnlHd3JvMGhZRG1zcDdDekJibjBtaXlyemVvZE5VMi93d1VmVjhtb1pSZEt4UE5ORTMveEtsWjdCMEZHT3hHd29Nb1dNTEx3ZXNhVU9acElPWXF3N0JYaFVLZC9Ba2pFUVVwd2RpUWR0dUtHREM2VnNFM0grbnNNZUZldUk2NTNKaFlWZ2ZKVG9rcjBWekFJK0Mwak8yUnJ2UE9Oc05CZHp1Vk1qRkp3ZXNLVU94L3VDaW93NnhSM0VISDBZaURuVnRFWW50T1lvOVRtTzkrWmJYeEI0ZTMzNmNQbG91bVdVOHdFOGNjVjd4Q3l4ZXRPY29DelNVUlEvSFU4cFEybzg1OXJTUXJhUDNZdTdndzBnRVA2Rm1wRENxRGhpOHhLeEhJQVlUdHNScDBWanExSCtxVkxlNFV3QkRBVC9CdlFndzNKT0wvT2FzUitLenAyZXlOZStjTkpTdFZBNlcxenZSaGczRkdYd2dpU2pVc1MwaVJ3eWEzVkRBaEk5WmE3RGpieTlIUy9BS1lMWW9QV3ZKT1lUVlVETFNNeGYwQ1VPcDl6L2wwaXVEUnE2anNHWlg4S0VrZ3A4NEVMQlluRDVoWlRBZWZoYjE0Z1FtUERWcmxydnkrNzU3U3BiR25XcHlyZWpvVjRVRE9RRXlWMllGcDZ6MHpFRlF3bENXKzVEL25nWU15Yng2ejVrTFBwUkU4Qk9uNG43Qlp1S1hlV0F4MDdRT0Z2YlZsVFNoWTgwZGRhT09IUXd5R09TSFJnVy84TmlQWXJ6bEFyV0xsR2RneTloaDVMQVYvektIYVNqMTVYNGFSTzBzY3djZlRDTDRpWDJoQUxDWmVGa0RCdEJaV2ltd1dTcGRXYjZtQmwvUFgrS3d2ajMyMlkvQ2wxdGxlZ1ptSjI1NUxuUmdRSU1oZE5Pb2NMOHdEZVhGNUZxQ095TkdLZDhlUXhIbGxybmdnMGtFUHlIQlRxUTZySHM5QUk1Y2NmMkM3TEhNK2Jia1JxcW5KZmdrOXN6RUhHYnd2RE1PaS90QzB6allhaU5HUVV1dmQycFVNSVRPNDZ1cXIzVWJobEtMQkJ0Q2ZsdHpkeStoelRLTzRNTkpSS0d1STJlTFlCUEhLZlJnd3JHL2djWGpWS04vUlVYcmJIalh2enNiVWROVU40LzlLTkFYcFdkUUZLdmNZOXVxNGx6Nkd6TDJ4V29ZeXNOcWNQRGR5aW44UlJWcWg1c3orR0FTd1Nia0NqbjRFUmxiMUFCQ3lIV2NSdjhRaU5vOWk3ZTFFMTdjOHV6THlNRUhuSlRvaHJ1QW56Z1YxeTNwVEpON1p1UDJoVXJQSnI1WXNhSFVva01wZjlmMk5rUTJacDRuOUIzWjVnWStuRVFVNnNBU1pNanVHQ3NtMzVneWREcE9iMGpUa3FCTG5ORWQxTlNxbHc4ZlFPdERicU1GUDdFdjZzRVNSSEhEZUtGVi94WW4wT2xaNTlUR0thY09Hd29hSE1Qa2E3b2NGcnBKN2NMblcybUt3RU8vY0JKaHllU3VBRExVQWFlTjM4ekN2N3d3U0REb0RtTEsyZE9paCt1cDhjYXZKa25SbEdkTDdpSkwwdVJlSi8vL0pwZlkzdGhWdGdhWnNYeU50WVplMExMOWJvOUJYL0MxSXNWcFhJenN2REpya2FIZ0NVai9lbWFQbklhMnpxa2R3TVBVQ0UyeWxwUUl1MGFsTit2cnNUVEJzOEZCdkxRRmcrNDh2b2YrYWM2OTJKcUF3N0ZaaisrZ1hjcEJHVC9TWWpKM3ZZcFU5SUtYVzdkRUx3aHBJOFVBMWdsWWlBRHZKWktMTFcrc3lGRFE0RmhUUVUvSmNpbEU4aEd3bCtjeTlHYUJCNFlCSlE1VkZnZEI2Q2tKdHFXQ0VQL2ZEZTUwQUZsc0lPeEhsN3dPOW1aVzVNR3kzeFo5NXZMSFJ2enFCN0Qza3UzRjUzR1NaWEdYQkFXNEVSbjA1dkcvZVRJQzhCNzdpaEMwd3dJY2pDWmhJT3ozcS93T1pDajl5K2dUTC9QZWxkVG5YcHlZUWtKNUpnZ2R3QU5sUUlrOXRSbjBKYTBzeU9oMENJVWQxOHpoN2NEWERNNDV5dUY3L09UK0I4S2JkbFp4TjFoL2p1ajlmNEtMVjJ5ekZ3ZmVMZVVKSFlpdEpPekdZajlTai9RWUljcDZvQk5vaDQyS1NTUThpdngzTUNzL2U2VTJGUEJMOENHSXI1ekFock0yOWRVaFp3NUdETDM1NFFDZWU4SmdFcnVnTFM2ODNrRmVoUDN6dGp6Zy9wZ3JHWDYvRytjbzljNnhiSEk4UXhxczc1RDNxZEozUjdVdXBZOS83NXJPRGh5NUNiSmVPVWVFaEREN2pjUHVIZXhGMm1qRkY4SXR1SklhL1lMSVVlN0lUQWF4S1NocVErblJsOG1mVTNyeDZCdFJLaFFYTUJITlZaMC9PWUJuZGg1T0lveHI5cy9YRU03a2R6dllCZjh3Rml2QUlmN3RxMzA0akJNWCtQMVF6d04yTGNpd0pYcTIyT3RBWm9Ic09QUmtGNU4zUy9iVHdpQ2dmSWxQVW1HTXNKUlZIUHdiWTZJOG9XeHdyTjBEUnorQ0t2WlRyTDZITXBUNGQwYkI5TmpoclVNdWRsUDNjd0FQVVpTOWdBd2prYVg3R3l4UmEzVDQ5M1NFR2lDck9CRkZHRStYcC9CQytSSXNodDFlSXpxUUxhNW41aVoxRnNaNnhULzMzR1gxY2o3aHlrelNSVEsva0JYZTV5R002ODQ1ZFBzWCt0Wkk5NTZobURhazhNTkJwSHVUVExoWnZtcFozdFVkN1NWbEtCdjNSMERCUEFFY0IzYmlndHAxblJFTWk4R1RrQkxoR2I1WGkzNkhWTG9hQTBPcnN5YUkwUGZQU0xNRHhqbUF6eEw5ZmR2Zis3TC9ub3J3V055T0o1bmMwOURqQXUzWW15RmNqK3d0enJVOXlJNXUzOThuUDRpekVyWXpSU2ZlTy9UM0NYa2QzTjgydlRlcXYxWUdxektVd2RNY0dlaWliTFNGRllvSDh1NGN3Sk9RRXNIQTc1SS9neThLMEo4ZVNRenNqQjE3TTRKUFY5MkQ1bXBFbjZIM3A2emQ3OWpwZjNwOEMzVVp2aGxmTUtYOUhxcjNLUEtQQVhyUVcwaTdNS09wdGVIREFoY3Y0MWJrM3dsOGhBcStXUFk1YVA1MWVobVZ3aW9OcFNZbVUyeDBsTkVoZ3poUmszaDRRSVhnZzBxRVVBZFA4TFhvaWM5alhiR1BkbC9YRmMzUFJyKzB6eTdoZzRDUDhvSnVjeTN0Z1JoMXpFN2pZdk9MVC82ZnF2UXJySmtlMEs5elRBM3BHYnlFdlhhaHZsMFlWemQweGdnVi8vSEZ5Ly9rOWM5Rmo4ZUZtTXI1cnpTVWhwaGdrMi9mK0lPcGMyK1RzSzNEclFQNG9CS0hpU3hUQWxzdk4zK1QzZFBuOFVHNmJwbWFzZmJDSmRsQWVpYWZuY2tob2xPellxa3JhU2hMTVlrN3d6TEtTTEJaRVhndEVVS2QxVVZBVEE1d1o0aEY2eHhkQkNoT3pPeTRCRWRJejBRRVRIUWVMRDJmd2d3REdzb09aZE1PZnF3SXZKYklRcDN0QUZPeVZaZXZtNHRvVTU2RDJiTmpOM0NUS1BlS3AyYzJpakZmaUxhMWxLa0xhQ2diMnJKWEJGNUxqTEptcDEyMVdGeEdPK2sraTJtNmJvbWFXbktwMTU4WHBHY0gxbDR1djU5azdXaXRER2dvUTUzTHJneThTQzB6UXgxQm9LejM3MXNaK1hiSXA5OWRQb2ZLU3M5ZzRZZ3Z3K1VEY0c0TmFDZ0xuVHl0Q0x5U3lKWlI3TGU4cTkyY25jQ3Z0aEpTOXlCNm5PRU5QRkN4bFFnNytXTHBzSWI0aGpPVU92TCtxd0d2SldhR090anVXR0lWRXVrblVkelZMeGtUTGVVdThjL2xsT1BBVnlMc1hRTllvV1ljemxEd0QrMWs1WlpCaHBBQ3J5WEd5eWlxQVJjQ1BBckU3cVc3NkdMNW92RlRJaVhaOFpVSWExK3RIMnV6WDJVNFF4bWoyZGhxd0d1SkVPcU9NKzU3QThIS0lQR29YbVNKOGVDQlNMZVhYa1ZobjBqTmZCblJDYmcyRU01UUJtb1ZaVlhndFVRSWRXZEkvN2lZL3VFVDNPcFpybm52SU13WE1OUkxsUG1FMmEyUW51bDNPZ215V1ZiMmtxQnp1UXhtS1BqM1BGWURIa21FVURmS3VsdUhIMUxKNnBxcTN3cWNvdlNYejQwaFBYdVF3aWtxMGovNmtrVlpYQi9NVUxiMDVKaTlnMTRCZUMyUjdWRWNaZDNyeHRKcm41cno0a0NYQTVTcTlzL1JlbkdlNWVpYWROUVNxQmRQRzNFd1Era2hyN3dhOEZMaTEvKzdENGJ5K1BmKzFIWi9iRitYZllYYlRwMWJXMFgzbUV2bzJEaGVOalRVLy9temNPc1hqMzQzSS9BT3cwMlFReG1LL3QySVZZRlhFaGVnSzM1a1BKNzU1U2lqeGJkYS9qYU5iNzhzK25MNzloRTN1Ymt1YTdHK3lmZUdvUTdsaTZFTVJlL2JYeFY0SmJGMzhjVFB2L0RKRzVtdi95dy9hVkZTWDk4K0tkblIzbTEzNmFCWXBUYysrY0x6ejBTWk03dko4a21Rd0I3S1VCWXFHcTRLdkpab2Z3eTZkaEJ3bHFpNUxsK2FCRjBMdE9MWnpqUWhLM2xPWlNCRDBUOXFsQ05MTklVQjd5RnhPM09ScFJqc0ZWSTBnejNFSEpDRHpFV1duRTYycGtDR012Y1p0RUhBKzBpY0JKN1YyaFRwWDlkU1R0aS9yM09QbmVWWGFtSlo0K3g1cFRNWTltOXA1eDdVSWNCN1NjUS9wZU9CODJwSjYrWCtHOU1YMUR6UW5HOHZ5TWFlc1gwelh0Wk5CUUR2Si9FdncyYWhXZmZsVlYvL0ZTL3lzc1MxL3luYjArelhUT3hHTmx0ZHIvN2E3MEVFQUs4bC9qK1JDNkZkSFhTYWFBQUFBQUJKUlU1RXJrSmdnZz09Igp9Cg=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Y0NoNFhuc29hU2w5TEhwZWV5aHBLWDBwUFhBb2VGNTdLR2twZlh4Nlhuc29hU2w5S1NCd0tIcGVleWhwS1gwcFhGMD0iLAoJIkxhdGV4SW1nQmFzZTY0IiA6ICJpVkJPUncwS0dnb0FBQUFOU1VoRVVnQUFCRkFBQUFCakJBTUFBQUJPQ09rZkFBQUFNRkJNVkVYLy8vOEFBQUFBQUFBQUFBQUFBQUFBQUFBQUFBQUFBQUFBQUFBQUFBQUFBQUFBQUFBQUFBQUFBQUFBQUFBQUFBQXYzYUI3QUFBQUQzUlNUbE1BTXJ2djNhdG16WWtpRUhaRVZKa1ZwS09QQUFBQUNYQklXWE1BQUE3RUFBQU94QUdWS3c0YkFBQWJQVWxFUVZSNEFjMWRYWXdzeDFXdTJaL1puZG1aM1pVTjRnVnBWcm9XRC94NHJuMU5qRTFFWCtLWW55UmlscWVJaURBcm93Z0JEM01obGh3bHdLd1FEd1FKellwcnBMekFqUEFGSkJLWUZYbkNEOHpJNWpFd0syTVU1V2tXQzZTQVVPYmF1emZYdnY0cFRsWFh6Nm51NnU2cW50cXgrMkc3dXVyVU9WK2ZQblhPcWVyYUhrSUNIYU5BZkFTYmVsaDJWOG90R05iUmxjSzBNVis5eE1aUEpuQnMvV0tpd3UveTFjTUUvZk1uaVlxUHptVW9yS0YxV0t5aDFVc2t2YWNTc0JwMG1xanh1YXhlSk8xaTlwNVAvMVhTQnNNYVdJY09PbGk5eE4zVWd5V3pkeDJRWnBFc2tuWkhHdlEwaS9oRHJnK0ZOYlFPaTlXeWVvbWttM3F3OEdTUGk2Rm1VR3ltN1k3TTNzNGcvcENyZzJFTnJFTUh0YXhlNGk3ZDE3aCs2SzBSditoOVg5ZDVsaFp2Nmc2Vi9vL3lpeW85MHBVZm9WSW9yS0YxV0t5aTFVc2tFMlFUTlVvUE9jamQwbG5LRHJhSkliMFgzL1BpSTVtbEJNTWFXSWZGZGhMNnFUbEliTklEVGJWTDVWVUgrUVhkN2xDYXY0V0lGbFJjYldDM2hRZyszR0lvcktGMVdLeVYxVXNrTDEyTU5LNDFLdjFCNjFMWCtwVHEwZE9JdkUyRnU2clFtNmo2STFJTWhqV3dEaDNVczNxSnBJc2lEeVN4SHdpVXV5VW5LcHZTMGppZkdUMFgvQmJMektNRWo5Q25ZRmdENjlEaFBsY3ZzV2tPOWIrUVN5QjErbzREM2pUSjNQQkV0ZTlJaWpHVm5HWE5oMzhPaFRXMERvczFzM3FKWkoyZTJYRU5jSzVoSjdIVlJ1L2JhZ25abHNtUHZmbERxUTJGTmJRT2k1V3hlb21rWjNnQUJIRmNLdjJzbWc1Szg2dlRzdG14NWhHNEZBeHJZQjA2M09icUpaSk9WdTZ3V2NvRmJHU21OdDF5SHNwQmEyVkpnbUVOckVPSCsxbTl4Q1o5a0lHclVTcEptZE5SQnIvWlJ5NUpDWVUxdEE0ekZJaXFWeStSYkdYN2pVaE9nQkRDd21JLzAyK3Nxd2xRSVpNVkVZVENHbHFIeGJkL0ZSSmZuK2JLSFJ1eldZTjBjV0ZjT2wzVTVicEptbnFYWHBlVnRZL0owcFdlbTUvSlplK0dGVmhzLzB3dUgrS213OXRIK1Z3U3JibmdyMENpNVIyamdXaVNIUkRtSlZieGQ3TGpWWlBxVmZ6T2dRSGlpaTdTYjRZTlFZNVlDZG1qUnIvVWhac09Oeko5YllvaHE4Z0Zmd1VTdXdWempUNmU5THh5NHlzSTlMaEVyTmpDazU3R3RTZFBOYis2V3NzajVNNzlrVzY0cXRKbXdiVE5FU3NCajVHUDFrMkg5YzZYUGU0MEgzeDRpV3RGWGdFOVBmSlg5QVdLdHJadDZWamhmSWQ3eUxqcTdmdjl5eFBkdGE5RFdTMzZsSzYvcWxKYmV6Q3JDRWVzaEF5enZTNW43S2pEMjVjakt3NXJaVDc0OEJMN2VIM2VncWhCOWV5NDNqa2svZnVhYURkelFxUnBrcVVabWgzZnVRZXA4aTFOc1VBRHMrV2pOTTNDcDdTVm5YM0ZiRnl4RmhtS3F3NHIxSDEwNUlNUEwzR1RIdWZyZGdjbERtdHZRMlJFNjdTNExaK0xicDBnRDlZK0pyc1VyZFBpdGlhMklOMDlaS2tMdDVON1lEeDVXSXNNQmVzcFY0ZHpOQXB6a1JHU0R6Njh4TUpsK0RXVWZQWnVFdEpHbHRXa1JhcE8zMjFiZStrcVpEOXJtTVVjOFNZRHNVOGx6U0pRVGZFckEyZXNCYUhIV1lmYllxOVA4UjBXZ0E4dXNWRVlQRGJvWFFXN0EvbEVoSEtNbXR4MHBDaUtDeDA5UWRoNGg4Q0xKTFFXTThSNnlsNFZMUmJpUkRGRGdjN2V3UmxyZ2FHNDZ6QnpQVFVKc0FCOGNJa3ZGWVZwbVBuZGxDQ3JNSDJERFc1SDhwb1E2dTRxWlNlcUoxRzlBNVlHb2h4cEQ0ZWIyaFcvK3FsSFNMSkVaNTZkc1JZWWlyc09od1h6TUltdkNIeHdpVGcxbFNETTgxZ2J5Z2FrRTl0VWh3NHdGRDFOTVh0bFh0V1I4anRuaEF4UVpBT2p2STQ2VHJSSm9kcGdSU09OdG5KMXgxcGdLTzQ2M05IYXRrS1NsVVhnUTB1czRzY2tRWmpubGg3bFkzaU02eFN2Q2xFZFI4eGVtVmNWN1lUcXpNb2kvSUpnRDRVNUp1bzRrMDJBaGg2MmVDcy9kNndGaHVLaHc4Z3Q2eXNDSDFxaXc0cFpTei9KRjA4Sm1lRlpDanpta1ZYRjJaVVZiV2kxVHhQWUw0Y21VV0FhRDFEUDZwWEdIcnk2aDRUaW9qdldRa001a0h5TGROaHppajJGNEQyZW1wUEVidkdEbnVFRUUyWmx4cUR2RlBlWEdoTG5ocG4vYmhvK2FjTXdGTkx4ejRBUzBuSXVOMDFaTmtwM3JBV0c0cUhERGUzQWJaQkVYU0g0d0JJcmVNcVJnV3R1R0VwZC9yTkdUTjB2ZE45SnJrM1RVTWJHNVpZWkNlZlkyeVFaTFh2ZFFyTzNERjd1V0FzTXhVT0hUY05qWndBamhlQURTMXdySGxVUWF3NFIzQ3BGNjJXRUxPMVJlbWc1ajVDRVI5a3djbHVFSWtTeFhld01FeDRsQjJ1Qm9mam9zT015UHlnRUgxaGlvV0hDRTVucEhBV3V0c3g1VHVTZHpEWjBqc0llZDkrd2hYVWpycEVkOVBhQUVZYzhYSnlwTzlaQ1F6bEEyUE4xT0VHdk9GQW5vMWdNM3VlcE9VaHNPMlJPS0MwQ3NFTnFaT1graG9JU1JHQUhxekxIU0FVSlE2bWJWb2tJbHkrdU9XVEs3bGdMRE1WSGgyTmo2Tmh2dEJoOFdJbDRuY0NPQ0dySFJuWmxMSHVVVzBmQkdhcTVLcE5ZUjJHWjgxa21yaVViMEVKREpxZTZuc29EVFI3V0FrUHgwZUdtUTVKU0RENnN4QjNUUGRnVnRtY3NBVVZHSUNKbzljemVPMTFyZERGWFpmQXFNTzg0TTR3MHpXdUptb25oeWpJWU9XTXRNQlFmSFRZTTY3UURLd1lmVnVLR09jbXdnOEp2RGNTeXgrc25nblRKZHoxaVZhYXBkcmdNamNTWmJSeUR0MEZYYzNSYzVtdm9YVTgrMWdKRDhkSWhMVVpXREQ2c1JMUjhsLzAwakpuUkpzOGEyTHRCZnVCZEQ5a2N6QllqWWUreWdNemVEY1lIM3YvQmFveFh5NEltekFrdHV1WXdkTVphWUNoZU9zU3Y1KzNZSE1DSGxiaHdjYi9iT09zYjB3OElxYWgzTUZWamNtdS9xMlR0QUNYUXNDcHpUa2pycHFUcEdYTnZRcXFHNzVkVUljNjdMbEVYWGtUdEsyRzVXQXNNeFV1SFBTUFdLL21vNEFBK3JFUnpUUVFod1VYRGE4eVoxV3lxdDY3TDduQnJVdllrdWtkUzNpS3h0Z0dUSXYya0pGR1E4NTZUaVdNUGw0dTF3RkM4ZERqRUk5TjZzdzdnZzBxRTl5eFdIR1psSGErZERsaW9ZTzhHNDZQTWl0Z1k1U0hiTEpMeGQ0TXh2OVJpVThkaFVVR0M4VHJQekJXYmpMN09XQXNNeFV1SEc0V3JSdzdnZzByY2RzaXZRWU45RldrSW1iQnBTUHRJNmhWdlBwWjFSV2U4czMySElWaFREb3F3d0dZY1hYT1NaYlF0ZFRGd21rODVZeTB3RkM4ZGJwcExrcGJiZEFIdjg5UzB4TXExeTEvbUFxdlhMcjUwSWtWdnBlSjA3UTg3bnpoaXpiVS9vcytlQ2JvSmlnY3RlSEE3ZWlGa2xzZ3BSQS9qOUZybkYwYThvdlpUL0xTRFhodndGYTBKMkY1OE5GTHhvT2MwOEdWLzYvbWg2Tmw5M3ZCYzlPUlhGVVUvbFo1OTdaSExIK0hOWCt0Y2ZsN1FPV05OR0Vyemtjcy9pVm5jUHVabkh4M0NXeElobmhCWDhDU1F4TUZGUk5rbjliNGVYWFRvdlpIQXNaZGMycW0wNlFYbHpuNUFiOFFGSUIyaUxXMXJFSG9XZXFlNHczOEt2a29wZll3TDNJZzlSdzF2YVd0ZmtGMjkyeDc5cDZDQTJDcU0xNEl3ODdRTmQvTFdDQUxjTitrVGxINU8waG03RzFqbFE1UkczT2RET0l3TFVPbU0xVFNVUmtUcFJXeWRuU1BHM0V1SEZaMll1WUluZ1NUdVhFeWJGSjVISlhyN2hQeTcwdjFNbGZqTkVQaSt4VytTZjJDT2IrM2l0MGlqTGVJQS9pL1dldWQrRy8xblZwUU1GWUtSUHUyQW5ZZ2JIOXlNcS90bzU5TWQrcnYweTRvNi9iL0hlOWlxRkoxUFlmSnhNbWYvQlBFdy9TcHBSakkzaHZRc2ZwQ1NWWlgrM0VsOXdRSmQrMk1qOG9wOHMreUsxVFNVQ2J2bk54bnJiUkcydlhSSTFjaDBCTTlTZ2lBU1c3QlEwWVljY3ZMQmlMOWVFVG9hSlB6NkxnYzRBY0x1TFppYTlvVXVxeWhXa0oxcmo1OHhEZkNqVXJ3ZTFtTjNRSjhDOG9aOE5EMFV5c2cvM3ZnSndReE9yZFJTMHdiT3BEV2hlNmtDTE5lQXlRNzlYK2lrSmhTd0hHL3lXREIzdHdPRW15eXcvb1ljUXE1WURVT0IyQUVILzVUdWpKc0xtK2MvMFBLS2ROaVI2YjRyZUdBZlJtTDdsTzlOM1k3Zm5Bem8wekhvZG1MQ1BtRFBrNnpUOTdlWnNoWlVodkhvM1pnKzlYZVhqY0RjQTl5b3ZJV1c1TEtlT1pOWklGOFRzNDBYK0hKRjVEZXVnVlQya21id1BxT0RzRExpOUd1SkJacnQrQXZKRVQwYndCaUJEMStLVjUrdVdBMURhY1UzRGRxc3FGdjEwU0ZmaFdRd0hjR3pFY2FQWlNYVzJPanAwYmNIc1htcnZVS1IrWnpGTjk5MzZTWHpRTEJzSUExN2dxWTlYTTN5ejVoT1pUSGp2RUhwczI5MEtQMDRqTllEUVpPNWY3aWV5bVhaSTh2ZzdGZzl2TXVHTS8zajJKM0JvdGtoNzVoNHh5US85YitnUDh1YzJweEtSK2FLMVRDVURyMzh0VWZBcFV6SlJGbStqdzRYMHRNN2dtZmJnb0pJM1AwQWxET0JCNy9QbGJRR0E0d1grTElvTC9FL3cvZjRDYktLNkp5dG5pdVBrdmsxc0FuelBMa0gzK3BRZjQ3U1N6U0VJejY2MC8xMjZLMWtKWUNKc2VLRytnOS9LK3RJRVMvT1dVUVJHUU1Md0RBRzROaWpUQ2ZxcUFtTG45QUxWdDlXSG9VNFlzV0dFdStpK1J0ZzB0RXUyMGVIRXhuUjNjQ3pHMlRlZW5tSmU4eVRES2djcnpCS3o2R0M3UVU1WldkNTlJOTVpY1U3MFBjNm5LWnhVK0w3Z25FbCt4dUpDS3hya2lXUnFUYitLNUkzRHhUekRBKzFMck1ZelFYODJsUmZpZEpMQUMzamtPRk45V0VzSWZSSUxndGhJRU91V2tXMUpTSk5qM0tZa2RLVksxWnNLSHNpMi8rM1o1Q1YrK2h3THArVUczZ3crMEFTWjlkQkkxM2xJR0NBc1FyMkp2aUluY1ZSRlZ2d29KazVUUEFvNmw4NjIzcEpURkt6ODNac2NMZ3FVVzZLbElCRk1uaGk0bGd6NU1wYXNHVmpsUE42eUhHT05JRW96VEtzQktxVnF4ZWtEWFpUc0lGYkdBSUJsOEZiWnVac3FzY1Z3dDN1QWJTRE16amtaRXdOUjZKa25oSllzYUhNUlFvSUl3SU5KQThkdGdRNFIvQWdKNUJFNXNGSXBIYUxnY3Q0aDkwMW5LZnNMSTUxWVEzZ2NONkRxbHBIbThGWVBXOUp6TS9ERE0rZ2liYVZoYzBZVDNIVVpUWXRLK0p6VFR0cTFaRFlBUmZYYjhLSXp6aVNIMURpVVJlY296QUV5TlRpVUdadWZ5WFJVY3g1RWF2a1JSMllITEZpUXhrSVpqQVNwekZiOXRkRGgzSVhvU040R0dGSFFzNlNFdGsvNUVFYUo5MHlHSWlZQXFCUkRtWXBsQW11NUM2VDIvaU9rTTVNNmxDVlVhR05CZ3lxUnNYNlZGeFVqSzFxUGVXckVDME0zbjE4R1pmMTJFNjNPZFN3LzIyRVBYb3F4b0tobkxGdUF6bi81VHlhd3BreVY4SXIvdldFbjlnZk42ellVTDRoKzdhNG1zV1ZodzczaEM5M0F3LzhBMG1zMHhHZnhIQTNBbXdoWkhPYkFkZWg5UUgrOWhqYTROaWo2Wnh5b0R4RFRNUC9pdGsycXNrdXRnd0cyMVovSHM5Z0V6d3NZQklVdVpmakI5QTgxemM2RURhemlKMnE2TXUrUk1FUG1uNzc1WVlWRzRyZ1JTcm1YYnJyY0UrZ2NBTXZ4Y0Y1U1lsTkZyakJLcTRMbGpKa3cza2txdGhKV3MxUWp6L1ZhdjBLMUV5NktFV1dXVWpjQWVsYWZKSDlKOENXTkpUNUFXQmFxS2lyTXJVdVhnQWplMklNUWFCTDM1TVRWcHVobUlNRE1xWDl0SDZzT3BTRzRnWWVNVjFTWXVYSGdSY3NhQndLbGhCYmVOYVlNSlR2aW1ZWWYxTlIxS2YyVTdvc1NoVjZuS3JMcXBnWkRnVlNSTXN2Z0xYa3NEYVlVRXZpWWhEa1h6dzBoWFo0dlNXcElMYWNzN0pwS0x2SHJJNjdYWlJLeFhWdVdDMkcwakFkQ3Joc1Z4M3VpYVVFTi9BQ0pweVdsd2hNeG5yNkFEYkRud2tZekVoTFVhV0ZiWTNMOG50cHJmUWNSZkZJRkZKM1lQbnB1VXI4QkJNOUlRZVhqakRaNG53TjZabXkwNDZZKzdVTmp5SlpnZHU5Szh2Nm5QN0J0VFJXaTZFa0J3ZHgxdUc2OW9Bc3QzUUVENXQ2RmFVQVgwWWlpdE5nTTV6amxzMGkyUGl6TGFOTmtzT2hFcDFxWFJhVWVqaXI0N1E3S1pmeWNOcnBNOG9BaGdKck1lOElnS0QyZUp6M2JSYkIzTzR0UVlsT0xsalRobEkxMG5mT3psV0gyRkRjd2NPVTR3eWhMaXNSeGVtWldFNnlHd3JvMGhZRG1zcDdDekJibjBtaXlyemVvZE5VMi93d1VmVjhtb1pSZEt4UE5ORTMveEtsWjdCMEZHT3hHd29Nb1dNTEx3ZXNhVU9acElPWXF3N0JYaFVLZC9Ba2pFUVVwd2RpUWR0dUtHREM2VnNFM0grbnNNZUZldUk2NTNKaFlWZ2ZKVG9rcjBWekFJK0Mwak8yUnJ2UE9Oc05CZHp1Vk1qRkp3ZXNLVU94L3VDaW93NnhSM0VISDBZaURuVnRFWW50T1lvOVRtTzkrWmJYeEI0ZTMzNmNQbG91bVdVOHdFOGNjVjd4Q3l4ZXRPY29DelNVUlEvSFU4cFEybzg1OXJTUXJhUDNZdTdndzBnRVA2Rm1wRENxRGhpOHhLeEhJQVlUdHNScDBWanExSCtxVkxlNFV3QkRBVC9CdlFndzNKT0wvT2FzUitLenAyZXlOZStjTkpTdFZBNlcxenZSaGczRkdYd2dpU2pVc1MwaVJ3eWEzVkRBaEk5WmE3RGpieTlIUy9BS1lMWW9QV3ZKT1lUVlVETFNNeGYwQ1VPcDl6L2wwaXVEUnE2anNHWlg4S0VrZ3A4NEVMQlluRDVoWlRBZWZoYjE0Z1FtUERWcmxydnkrNzU3U3BiR25XcHlyZWpvVjRVRE9RRXlWMllGcDZ6MHpFRlF3bENXKzVEL25nWU15Yng2ejVrTFBwUkU4Qk9uNG43Qlp1S1hlV0F4MDdRT0Z2YlZsVFNoWTgwZGRhT09IUXd5R09TSFJnVy84TmlQWXJ6bEFyV0xsR2RneTloaDVMQVYvektIYVNqMTVYNGFSTzBzY3djZlRDTDRpWDJoQUxDWmVGa0RCdEJaV2ltd1dTcGRXYjZtQmwvUFgrS3d2ajMyMlkvQ2wxdGxlZ1ptSjI1NUxuUmdRSU1oZE5Pb2NMOHdEZVhGNUZxQ095TkdLZDhlUXhIbGxybmdnMGtFUHlIQlRxUTZySHM5QUk1Y2NmMkM3TEhNK2Jia1JxcW5KZmdrOXN6RUhHYnd2RE1PaS90QzB6allhaU5HUVV1dmQycFVNSVRPNDZ1cXIzVWJobEtMQkJ0Q2ZsdHpkeStoelRLTzRNTkpSS0d1STJlTFlCUEhLZlJnd3JHL2djWGpWS04vUlVYcmJIalh2enNiVWROVU40LzlLTkFYcFdkUUZLdmNZOXVxNGx6Nkd6TDJ4V29ZeXNOcWNQRGR5aW44UlJWcWg1c3orR0FTd1Nia0NqbjRFUmxiMUFCQ3lIV2NSdjhRaU5vOWk3ZTFFMTdjOHV6THlNRUhuSlRvaHJ1QW56Z1YxeTNwVEpON1p1UDJoVXJQSnI1WXNhSFVva01wZjlmMk5rUTJacDRuOUIzWjVnWStuRVFVNnNBU1pNanVHQ3NtMzVneWREcE9iMGpUa3FCTG5ORWQxTlNxbHc4ZlFPdERicU1GUDdFdjZzRVNSSEhEZUtGVi94WW4wT2xaNTlUR0thY09Hd29hSE1Qa2E3b2NGcnBKN2NMblcybUt3RU8vY0JKaHllU3VBRExVQWFlTjM4ekN2N3d3U0REb0RtTEsyZE9paCt1cDhjYXZKa25SbEdkTDdpSkwwdVJlSi8vL0pwZlkzdGhWdGdhWnNYeU50WVplMExMOWJvOUJYL0MxSXNWcFhJenN2REpya2FIZ0NVai9lbWFQbklhMnpxa2R3TVBVQ0UyeWxwUUl1MGFsTit2cnNUVEJzOEZCdkxRRmcrNDh2b2YrYWM2OTJKcUF3N0ZaaisrZ1hjcEJHVC9TWWpKM3ZZcFU5SUtYVzdkRUx3aHBJOFVBMWdsWWlBRHZKWktMTFcrc3lGRFE0RmhUUVUvSmNpbEU4aEd3bCtjeTlHYUJCNFlCSlE1VkZnZEI2Q2tKdHFXQ0VQL2ZEZTUwQUZsc0lPeEhsN3dPOW1aVzVNR3kzeFo5NXZMSFJ2enFCN0Qza3UzRjUzR1NaWEdYQkFXNEVSbjA1dkcvZVRJQzhCNzdpaEMwd3dJY2pDWmhJT3ozcS93T1pDajl5K2dUTC9QZWxkVG5YcHlZUWtKNUpnZ2R3QU5sUUlrOXRSbjBKYTBzeU9oMENJVWQxOHpoN2NEWERNNDV5dUY3L09UK0I4S2JkbFp4TjFoL2p1ajlmNEtMVjJ5ekZ3ZmVMZVVKSFlpdEpPekdZajlTai9RWUljcDZvQk5vaDQyS1NTUThpdngzTUNzL2U2VTJGUEJMOENHSXI1ekFock0yOWRVaFp3NUdETDM1NFFDZWU4SmdFcnVnTFM2ODNrRmVoUDN6dGp6Zy9wZ3JHWDYvRytjbzljNnhiSEk4UXhxczc1RDNxZEozUjdVdXBZOS83NXJPRGh5NUNiSmVPVWVFaEREN2pjUHVIZXhGMm1qRkY4SXR1SklhL1lMSVVlN0lUQWF4S1NocVErblJsOG1mVTNyeDZCdFJLaFFYTUJITlZaMC9PWUJuZGg1T0lveHI5cy9YRU03a2R6dllCZjh3Rml2QUlmN3RxMzA0akJNWCtQMVF6d04yTGNpd0pYcTIyT3RBWm9Ic09QUmtGNU4zUy9iVHdpQ2dmSWxQVW1HTXNKUlZIUHdiWTZJOG9XeHdyTjBEUnorQ0t2WlRyTDZITXBUNGQwYkI5TmpoclVNdWRsUDNjd0FQVVpTOWdBd2prYVg3R3l4UmEzVDQ5M1NFR2lDck9CRkZHRStYcC9CQytSSXNodDFlSXpxUUxhNW41aVoxRnNaNnhULzMzR1gxY2o3aHlrelNSVEsva0JYZTV5R002ODQ1ZFBzWCt0Wkk5NTZobURhazhNTkJwSHVUVExoWnZtcFozdFVkN1NWbEtCdjNSMERCUEFFY0IzYmlndHAxblJFTWk4R1RrQkxoR2I1WGkzNkhWTG9hQTBPcnN5YUkwUGZQU0xNRHhqbUF6eEw5ZmR2Zis3TC9ub3J3V055T0o1bmMwOURqQXUzWW15RmNqK3d0enJVOXlJNXUzOThuUDRpekVyWXpSU2ZlTy9UM0NYa2QzTjgydlRlcXYxWUdxektVd2RNY0dlaWliTFNGRllvSDh1NGN3Sk9RRXNIQTc1SS9neThLMEo4ZVNRenNqQjE3TTRKUFY5MkQ1bXBFbjZIM3A2emQ3OWpwZjNwOEMzVVp2aGxmTUtYOUhxcjNLUEtQQVhyUVcwaTdNS09wdGVIREFoY3Y0MWJrM3dsOGhBcStXUFk1YVA1MWVobVZ3aW9OcFNZbVUyeDBsTkVoZ3poUmszaDRRSVhnZzBxRVVBZFA4TFhvaWM5alhiR1BkbC9YRmMzUFJyKzB6eTdoZzRDUDhvSnVjeTN0Z1JoMXpFN2pZdk9MVC82ZnF2UXJySmtlMEs5elRBM3BHYnlFdlhhaHZsMFlWemQweGdnVi8vSEZ5Ly9rOWM5Rmo4ZUZtTXI1cnpTVWhwaGdrMi9mK0lPcGMyK1RzSzNEclFQNG9CS0hpU3hUQWxzdk4zK1QzZFBuOFVHNmJwbWFzZmJDSmRsQWVpYWZuY2tob2xPellxa3JhU2hMTVlrN3d6TEtTTEJaRVhndEVVS2QxVVZBVEE1d1o0aEY2eHhkQkNoT3pPeTRCRWRJejBRRVRIUWVMRDJmd2d3REdzb09aZE1PZnF3SXZKYklRcDN0QUZPeVZaZXZtNHRvVTU2RDJiTmpOM0NUS1BlS3AyYzJpakZmaUxhMWxLa0xhQ2diMnJKWEJGNUxqTEptcDEyMVdGeEdPK2sraTJtNmJvbWFXbktwMTU4WHBHY0gxbDR1djU5azdXaXRER2dvUTUzTHJneThTQzB6UXgxQm9LejM3MXNaK1hiSXA5OWRQb2ZLU3M5ZzRZZ3Z3K1VEY0c0TmFDZ0xuVHl0Q0x5U3lKWlI3TGU4cTkyY25jQ3Z0aEpTOXlCNm5PRU5QRkN4bFFnNytXTHBzSWI0aGpPVU92TCtxd0d2SldhR090anVXR0lWRXVrblVkelZMeGtUTGVVdThjL2xsT1BBVnlMc1hRTllvV1ljemxEd0QrMWs1WlpCaHBBQ3J5WEd5eWlxQVJjQ1BBckU3cVc3NkdMNW92RlRJaVhaOFpVSWExK3RIMnV6WDJVNFF4bWoyZGhxd0d1SkVPcU9NKzU3QThIS0lQR29YbVNKOGVDQlNMZVhYa1ZobjBqTmZCblJDYmcyRU01UUJtb1ZaVlhndFVRSWRXZEkvN2lZL3VFVDNPcFpybm52SU13WE1OUkxsUG1FMmEyUW51bDNPZ215V1ZiMmtxQnp1UXhtS1BqM1BGWURIa21FVURmS3VsdUhIMUxKNnBxcTN3cWNvdlNYejQwaFBYdVF3aWtxMGovNmtrVlpYQi9NVUxiMDVKaTlnMTRCZUMyUjdWRWNaZDNyeHRKcm41cno0a0NYQTVTcTlzL1JlbkdlNWVpYWROUVNxQmRQRzNFd1Era2hyN3dhOEZMaTEvKzdENGJ5K1BmKzFIWi9iRitYZllYYlRwMWJXMFgzbUV2bzJEaGVOalRVLy9temNPc1hqMzQzSS9BT3cwMlFReG1LL3QySVZZRlhFaGVnSzM1a1BKNzU1U2lqeGJkYS9qYU5iNzhzK25MNzloRTN1Ymt1YTdHK3lmZUdvUTdsaTZFTVJlL2JYeFY0SmJGMzhjVFB2L0RKRzVtdi95dy9hVkZTWDk4K0tkblIzbTEzNmFCWXBUYysrY0x6ejBTWk03dko4a21Rd0I3S1VCWXFHcTRLdkpab2Z3eTZkaEJ3bHFpNUxsK2FCRjBMdE9MWnpqUWhLM2xPWlNCRDBUOXFsQ05MTklVQjd5RnhPM09ScFJqc0ZWSTBnejNFSEpDRHpFV1duRTYycGtDR012Y1p0RUhBKzBpY0JKN1YyaFRwWDlkU1R0aS9yM09QbmVWWGFtSlo0K3g1cFRNWTltOXA1eDdVSWNCN1NjUS9wZU9CODJwSjYrWCtHOU1YMUR6UW5HOHZ5TWFlc1gwelh0Wk5CUUR2Si9FdncyYWhXZmZsVlYvL0ZTL3lzc1MxL3luYjArelhUT3hHTmx0ZHIvN2E3MEVFQUs4bC9qK1JDNkZkSFhTYWFBQUFBQUJKUlU1RXJrSmdnZz09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ZWw1N0tHa3BmVnh6YVcxY2JXRjBhSEp0ZTAxMWJIUnBibTl0YVdGc2ZTaGNjR2hwS1NCY1hRPT0iLAoJIkxhdGV4SW1nQmFzZTY0IiA6ICJpVkJPUncwS0dnb0FBQUFOU1VoRVVnQUFBd3dBQUFCakJBTUFBQURFRzVwYUFBQUFNRkJNVkVYLy8vOEFBQUFBQUFBQUFBQUFBQUFBQUFBQUFBQUFBQUFBQUFBQUFBQUFBQUFBQUFBQUFBQUFBQUFBQUFBQUFBQXYzYUI3QUFBQUQzUlNUbE1BVkx2ZGlSQWk3MFF5Wm5hcm1jMTNsMlFQQUFBQUNYQklXWE1BQUE3RUFBQU94QUdWS3c0YkFBQVY4VWxFUVZSNEFlMWRmV3hzeDFXLy90ajErbk1ORlpXZ29EVUtxQWhJMXpSdExTaktyaXIrQU5FbnU0bEVvSVRZRWhGUHJWVHM1RFY1RGJUdnVrWGkvWVhXRW9KVVFtaE5WTnBLZk5oVVZTc1EwcHI4aHdqWVNzdVhGSGRObjlCRGhXYmQrTkZOMHZjOC9NN01uSmt6ZCs5ZGUvMTJIMCt3OTQ5N1o4NmNPVE56ZmpQbnpKZlhVZFR0eVhWTEhLYmRLdzFjMzB1VWRHTXRRUmhHQjYrQnFYWlM2N1hYQjEvcXNJU0VCcHJQSmdoUlFlMG1TY1A0Z0RVdzB6RVlvcWgyYThDRkRzVW5OZEI4dzFNbVd6K3NJMU5xMnhPSG9YdWdnV21wOFhWMTJ4VFpISHFIZTZCN1VVVHBOUkZwS2hzYlUxdUNQQXdPV2dPNStCbFJSRm05YVdLVGFsR1FoOEZCYTJCRzJxU29wZzVzZ2MzdkRMcmtvWHloZ2RLSmlFVDV0M0pzVmExeGNQZ2R2QWJpYjZXWE1hNFcwaE9HMUFGb1lDckxCK1NVbU1jT29PQ2hTS21Cc2N6MThyNmNRY2tzdzNEL05WQlNLeGxDYTBQbmtLR1pBWkJibVgxK3drMmFCbERzVUdTZ2dSeXZFd0txanN5cWpVN2lrSktxZ2Jkc3BwSXQ4ZkoydDFSS20xYmZ6bUlaVWNQOWpDemRKT2l6S1p1amdtVXMwK0l3MDV5Y0tCWGVmbTJYRTZJb3ArNzR5RERVVFFQNzNTZVZ1Y3EvZDh1TnRLSndBTG55YWV0a3pXZG90WDE0R09xaWdWRzEyU1VWU1pkUHN1WkJObDlOekZjZnZSM05xU012c0prNWlmSThnd3ZsUC8yMlMvK3d0RGU0QWk0a09iVldMYnNQRjBvY2VjckZKOVc3WFRnMTBCQkFscXZSckJKcmFwbVdtdmtzNG9ReXozT2RqTDlsazdKbkFUWE5zZGVaOVgrVmtsYXJHVlZOcTlPb1VHWHBOSTNEMDhwK2NUQ0Z6YVZSSlU3ZFN1bmlmZWF6UWd4RHNHdGxNbFgrRDhHd25PNkJpLy90OVRPdTlud2tKVlJSamppR09kT0VkTXZyWitSMU9iTUM0NGN2dHJTNnQ1SWNrMjJpbi83NFlUV1o0dUpQSGxMZVBSY1BBeU90ZDRXRXZzVzZTMDZwVlVFSmZZdHExQmRGcE5KOXYxcjVucnF6RUVYcmNobFJsSTVDaU93cFdGS3hFdE1BbTNmMkRsUXNCbTJxeU54K05neE5KYWQ0cWRrdlNEeExja2V0SGd0T0NueXBqUU1maG1JN3VxSkl6UWtZS3ZOUnRDeVhFY1Yrck45bTI4dEtIWXNpZGJENGI0Q2htcVFtNDZ1Wk1CU1FYWmpQWk1hN2lKOHRPVm1yVm9iZEwwT2Y3cG51Mm1zbWxaT1JvK2xwTEhlM2k1M3FjMkxQSFpodXJ5czV4RXpHblQrQ0hyZlBFZ0xmc3BmT000dnNmaHluODF5TWVyYmtSSzJtWk0rVlpYcXZTOVM0VzYrWjVLUG5LTXEvTjhMMUpDVWduTWd3ZXJLc004TlQ3VkU0Z1NSYjZ3UFFveWdxbVc3aVl4S0dPV25ESUZONXI1YWUrMkxVc3lVSHRZcWkxVTZUcTB1ZURGZGRPOTJzVW9FdllwZzZ6d1J0RytzUERDUFEyRnFvay94dElwNEp3NXlFWVV6Q1FIMjJBOXV3akF2R3pwWWMxQ3FLOWpOV1Y5TzNneHFNZFhPMEl5RU1xMEYwTG11NEJmTFBpRXkxSTZpc0duS052OTQ3REJNU2hqeGtwcTZad25JdUVEdGJjZ2pEcEp4Ynl2Skd3L3FOZEp1UkpFYkRUckNiMTZmUkVEVlYwdGRQTFBZT1ExSENFTzNJZ1NKYmY5ZmhNeVdITUl4bW1ZeGlZcyswRWhxcG9KNEY3eHVJM2dyME5kRVBGNDNSVU8rWW05WjJlNGRoUFlCaDh1Vy9DUnJTdjhpWmtrTVk2aG11SWFwdmhIVnFpRzJqTUNXS2hJdEdFZ1prVlhEMEN3YjR0TVE2czd6U093dzdBUXlpbXZjNkdNSlF6bks5amIyd1lxdEJGdy9UY29Hakd3OTlhVi9XRFJnTjB6RGtLN0xjM0d0Ujd6RHMzNWN3eUlXWGJHSVVsYmZEK0V3MzV4RE12aWZDWGx2c3V1UUlDOG1NQVlZY1lOaVZETlBmdWdBTThYMEp3M1RtS2pJNU95d0VQVjZxQTJHeHA0VGI5QVRZeUh1WTVhNzNsRWdRWU1DY0xnUjBiS04zR0FyZE9oUFgrSjU4QTZNMGxqV2JUQ3diVUxQUTFJUlZMVXR6c1UvbWkzYjR6Q1BQSXBqVzg1ZGdxQ24xaHN4WXIvWU93K2o5Q1VNOWF6bVFXRGFnK2VYQThVcDkwQ2JTbGlQQWVCeEVVWDJSQ1R2aUxJSnBQWDhKQml6Lzc4aU0rMnU5dzFDL1AyRm9adWsyc1d4QTgzZENreUFWZ282NjYrSndtOEJrZjVzSmZUbDlJeGpnK29PZEI2eC9lM2JSbGZzVEJwWFZWWlBMQnRxOURrd0NhMWwvVjhYbTJiaUN5dlFPbjJIcHR1QUloSFNMRUF5ME10MzJURk5ZWC9ZS0E3Wlo3a2NYalUwNDM2NGdsRncyd05xcjdETUhlVE5qbW55NUdFeWhKUWtLT1grRVlJQlpsQ1owN3JoM0dPRGw3MGNZeGpPblA0MkZwSTVteER6MHV5dnZXdEhwK1kvcXo3UllpK3UxWE9PSXN4ZUNuUTJtOXZyVk1KU1VuRkNzN3dVdzBDbjdpMHVMV3ZDSFB2bkZWeDY0d21YNE9jbGJNSjRFREwvMHljKzg4c0RITlZ2KzAzOXk2UjFMOHdqL3dGTDduVC9IV2MwMzk2YzMybC8zdElEMzRaODFQSVd2eFZkK2FJdnpDY21hVkhnZnBINkpVL1hYMXlyQ0ZZclUvZXNQdnIraTJ0OE1zMFZUZnVSY1IzT2UwOExHek01VFh1NlFsZHZSckwvSzBaOWJleHFHWW5CSXM0eEdDNk1FalBCb0dPak1SWkZwTkE4MytNTmYwWFQ5MHZZMXBxRFp3U3hSa0RacnY2emFzVkkvd1hucE85VlNxcUxVUjFjc3NRVE9KTzlVUlYxRmtSQ2duNWc0L043b2VLemFGYVYreXFicUQ5ZUtJa1haT1pncDkrYzRERkZMU24yREtmbzdxVjB2QldrOWF5UEx1dDNZUmhMN0RJK3FyeXQvc2FrL2QxZzFETmc5ZHJxTkl1cnRQY0d3bzZ0dFhsa3cvSG9idlI2RFpvL2FhWjVDUlgxakpmckZmV2VUUzFyRWZDUjRjK1U3VzFHaDVleEZUQ3dPaHBINDltZWo2RW1sbm1LWitFb1lhaWx1TjE5V3R6K0xaY01IeTBFMldqaHNHekdtUGM4aVV1Q0o2bzVjT0h6aDZnOGFSbnJYMVpxUFhEaWtZVUJIOEtjTEkrU3BCQXhQSHBhUnJIdEYvdExYRUhTSWNZTi81L0R3WmV4TEhkTHpqMVNUTHlKcWxmWGtLK2p5YWo0ZjY0U1c5R2Y3NmllSkdZZkgrZ3Q5ZHZKZXZrTkRCV2M5ZThRYVNFWnNXYWRHandTbjZWd3JZbC91M1AzTU5kV2R0WWlXRFpNdFpmNjZtVGp4Vkd3aHBBMDg3VFhvbUwzMmhKaXhhbWIzYW9weDRvZzlCelFNcUlGYTRLeWpkSkZCd0FCRlFaTjJjRktUTzJBQVB3eXI4QTFSOURqRGdIa1ljczgvWmxKWDNjQ1BvaWU0VnlQdnBpMDh3YnVaaTdjcEJTdW0xeTJIbER6RmZXZGZlbUlKUTluVm03TURHWElYZXFZenJyeUpCMDJ2anZIRlZ1ZFB2d3lOZkF6V2FRRnhlakxQcW5PK1pvYnpZbThEdzQ3eVU0SFZCVWdLWUtCbE5zT0F5ZTE1WUlEaW5PbW9BNGJXcHE0ZTVyVk9FSGUrS0NwNUI1amc1WlBWZlYrb2tMeCthcjBzRkhlZzVkTkx3aEE3UFhMeUk2cTlpYkJaTml5clo1aU9iOU1PSGIzbG5YdUJISWcvVDQrRFh1WnpUY3M1cGllYjBPUm52dnFYU1ZvVXZiV1RwUGVVNk1EV0dlaW9zUW0yRUlhaTF4NHM2SGxnaUdJUEEzSi9seDNjOFBIZnRwVVk4MjNFOHBIS3BDZkJ1MVBWVkFERlJwcXVSVERBVFRhbEVPdTFKR0dROEdoSms3RXhSR2JaTU9kOERpVTJiTjJzL3kxOEpYYVZSVmZ4aUpncTJmZUVyMWhBcDhndngwcXAzMXhKMFBQQmpvVk5OS01CdmRRVnMwUXAyVERFNTRPaDRwUkZxdjJjSFFQb3loWVFtQUFHaEt3eTk4cVE5OVlWVzh0VjVUY2x2R1Mwa2d3b25wYXdTZ0lHRE4xZHc4RHZrbFY4WTQ4bzhBTGI5RFZQeWRpWGtUWXJia1NvZUZSeWNnNThsOU9VYXRKSmgzaHVzVGliYStwVVpPZWdnWUZtb2x1R1ZOQXo3V3dZS3VlRG9lVmh3SlpWWmQ2VzUzYXY0QkFXdUE3WXp1R3FoYnl1andPZFBlYjJrbEhwTncyMW9meDhSY0NBWm0xek52MUZzNDUwd0o0MmxPVlpUOTFJRzdjeXNlWHBIQks1Sis0cGdjQzhNN0lCV1VlYXFCODl6NFZKczY3REM3cUJBU09kcmV1TTdxUWhERkRPSXVlNUVBeXU1SmpOd0NvYkZKSUxMVnVjVUpMZ2RVb0MrWWdyRU1CZ3gxWmQ2RnZBSUp5L3lWMWpwMnhSYXpDT2xMeHUxbnE1VGNPTHNjS2Rod2c3YkFwdHF2bU1jdThOcURwQ2Qwak1zeHNram5LWGsxUUx3N0s3dXJkNlJNbDloc0d0WlN2YzcxR2dyNGIzM05DMzRPV3VRWk1YMXc4OERCVTNnVnAxdlNodzBYQTZXNzRVYllTTUplVFRobld1RG5FVi9RRFdtZXB1V0ZCMFBER3dORXUwN0gyU0lmaDNRNm4vL0wzY0g3U1NSOHhqYVhoYUdOYmQrTjdaSmtsOWhzR043b3J0N0hBU29sTmcyV3FiREJnRXIrdU82T0ViM0VBUFEwbXhZU3NLb3lWR0F6cmtHbWVqTDlDczZqaWZOaUNmanV0WFVWYUpNTnYyYVFpbC9jbFFsNThYZzkvNUQ4cVB0YWRZYzRPdzd2b1pKZHZId29BRmtsVkxTeWYwR1FiclNja1pHNXNEY3lGOEc2cHNTd2NNZ3RjcE1SMEdmN2tiNmx6Z0Zna1lNTXBXbUV6ZkJsczgzaUJGdmszSGtJQ2hGZ3dHTERYYWE0NlZBL1UwbFpyRU9XNWdJVlluTW1mRDlUT1dncStGZ2RTdWVTZU5kdm9Nd3pHWHlEQUFkdEZLakEyckw4QWdlRjFYVFllQmhXcm5zc0N4YkJnd2NiSXFLTDVodUZIY1BPZURVWEp1Q2JSQ1lqQmdPRHpyV0cxZzBsbk5aQXFkSXUxYUlsYTgwa3RYWEQ4VG1Td001S09yUko0MUZld3pEQnRjSXNPQWJpaGd3R0xFcWdONkVieDNDd1BBWHVHUzhVVjAwVVRydGhCVVk5Y3hUUGc1SUdpZEYzNm1PNGJEOHp6N2RqSjhvT1ZkUUlOYlI2bFQ2c2d6dVJERDBMVHRuekFWN1RNTXR2VmtsTXppcnlZWFhMUWtVM3U2U29DaGd4Y0o2T0hIWEdYdkd5emxROTkzYVQvZEtDRWI1Nkx2dXVJZTNsZ3c5TlZNR0thRnRUSzhXTUx0Y2NoK2Iyd21DRDQ2NmJzVE9WcVAxMk5pL0hsMmhxRnU5VkxhMVdtRGhtSEgyUWRkWElVbnBEM0RrUCt6bHRMUEFyZEpHS1VFRE1zT2xiSnBwUUFHdWVIQVdVWVVOVk1zZUc3RnArdFFNaTZTZzRuVjg5ekx3SkQrOTdzTUErcWd0d3JMUnZTZ1lZQkdaRHNCdzZKdVE2OHcwSkhGeC8vaXQ0dm5HZzErRzRUbnNUVnBMcVJSR20xdkNaMWVJRGduSUkzeThOSlczbWhnakoxZ2hnRlRGN0tqZVd2UkJnMURNN3lUQXhpT0x3TERyeWgxOGlWa3pJQWg5QTFZVTF0L05NazZXcFl6MmduaG9sc2Q3dGhwN0h5Qm9uY055UEFFSm9acmxIR3k0bzB1eGZsaEdHaXlzb3RGaXUyamc0Wmh2eTh3WUwxeE9rOHR5WUFobkxCaU1XY1diOUUwbnhHMHBGY1dNRHdSN0lDenJucjUxc04xWFJrNGJHSDZoWGJqMC9rd0RQYnEzc1NHWVJrMERCZ04waWpGUEVIcXlTalI2VVJWMS9kY01HQnMyTmFOV28rSnZpY20vbjdkY1Bhdk4zUXFNa0VwV2NRdEdWMUF0Zi9ySFhpSDhIQXVCME5OOTg5YTFTUU1Hb1pHV0I5VWIxRVgzQk1NbHgyV0dUQ0VxMmk0dndYVHVna3pLNmZES3FHdEl1OTNSWS95YURIc0YzbnZISWU1cnFPSit0a042VGJtWUlBQ3NITERoVDM5WEJpRzVhb1JJS2FWYWFyZDZZQmhRZWRMNDBVQ3BqeXVXVTV5TG5acjRBd1kwQWMzdFZpV3ZXZGlkU3NNd0J3WkNyMVhlVThwWDluejFBdUdkamJDakRqcTFjL0hRakxISEF3MGJDSmNxVGZQb0dHb08zZXB5MFBaQnpyUUN3d3dNandkejRBQnJaaTNEY0lIc3FzbXhzdUdXcEJ1ZDFqeFN5Ym9qK2FaMnVWUXI5L2FVU0pIWHVOd1p5VkJ0bEVIQS9ub2JWeXBOMDhJQTNyTkltZVB2VmNUTTNRTWI1UDFuS01CS2hGV0dic010dHYyQWdPZzNMQzFNakFVTmlrcWFoVWU2eURCYW5YZmZzdnExQXFnVDgxT3BDYmpBNmF1SDNPbzErL2NmREpIL2d2eHRiOWJTVkp0M01HZ3IrNk5jYkhaTU1EVnNDalI0RjVoZ05YbWdRZHBLTTBLN1FXR3NsT3JuU25WRjZsbW9sYm9XbFVpbVFlanAycEM4WmIrWWdZclhFTlVzck9HeTM2dTJUd3lHUWIrOWpDVVVLbjZnUzB3aEFFdDB5MUVJanB1UDJDQUJwd1lmWmZaTnIwSEdHZ0lyZG5xcm1ydjJ3RUQ5cXE0UVdERTlOYkU4bmJaZ0VHK2F3WFFwMkZBeWNkN1RNeno1Z2NUQnZiMU1FQUR0NXBidHFBUUJ2U2pSWnVBYnUvMEovb2QrSTFSNHZIdUhLbTJ5WnpiN1NuaDlGanN1a0dRN1pZOXdBQWtlUlVXMVROZ3FFZ1hEQk8xb0ZzeFpRZmljbUNUb3FhWkJvaHAwcHhycW0zOXdENVRyaW13RTIyMzA1c0pBMVpFcm00Q0JqVFJyRkJiODZhcVo4RlFrejF4bmZzcHVkRk95TkpuU3JKRE5ESmdDTTZhbzloT3QyYU1ad2VPNzVaNk5aZWFjcFVGUnl6ekZNQlJCaFdZZGpCQWs3ellUNTYrWVJhMVlTdFFUSWNCRnNLNDNNcVdZVHdMQmd3d0ZrbVg2M2hvOUFBRDNUUmxyYlF5WUdqNFF5U3c4cCtWMjJWRG5RK21yWlJZMjZ3NXRYVHlZeXVhOUx1aWlselNnTDR6enI2U25YQW5FdWhxWXE2SHNYRnN5Mi9FdnZGaU5LQ25tWkhPK2p3TGhsenNNUWVHUEVQckFRWWFzR3VtVm9WVHZRQW9MVkJVMXFxdTdFSk44L0dmY0pyNVR6NVd6MnF5ZmNHZnp5UFlwQ3ZQK2g3YXAzajZKcmtHRkY3bDJRTjFGclhIcFZCWDIrWUlYVjYwQU9XdU5UME0wTmtSODZEMkZDeXdXV05ZUUN1S2poODdrMVozU2lURlZTa3pucERYOVhZNFUrNEhEbkJ5MGJzbTE5aDdkQkdOQTRyS1doVTkxa2lCRmRva0R2cGxxaWg2WHAydTBKY2ZXSU0xT3BYNXpncE44WjgrZkRzUGNHWVk0QmZYVTdralJxc0NmVGdLcHhvVXY4OWNNMjgwdmZxZ3MwV3VXODFrbnVIVmdEdGQxbGNDajVrTlltM2IwWms1ODdLNnplbW9Rd292b2VPbWxrNHlsR1U3UjNtK1FwTk5jME5UMW1yVVM2WVNHcWIvNjJrRU9scVZTOVhmS2QxRDZyU3BSNjJuWnk5Z0dGd2s5MlVVOXJkVy9venJxVGhvQXYwcFgyNmQ1eFROZzZaeTk2QWIzcGpRQWVNQytOZXRZbWcwYmRyOHkzNjFTK1FEUzc2dVR0WjBFRjYvYW1ua0pkZ3RFaS9UVVJJajVTVmZ4aTQzZEJaRmo5eENmVStpRVRNU3dldDZsdjQ3TlpaTjZ0VkYwcklCMSt0Ris0aGxSaGRoZnBJVkNPTVJLeHN2by8raDhSY3J1cmpUdjk4azRRWHJaY2N2dlZUVzlOZGUrbXFWRXZTRjdRUDZQbjRLMjZuVU4zOW1MZm9JalZxY3VaaXI5RkV1cHR5NVNoVmMrY09YWXlTMVgvcVhLUHBEdy9iMDRUODU4b09IVUFPNEtrYmp1RUZpMVpiQmEwdDYrdkJmblFpU1RGY2Z0U3FuNHlyMWdrK1U0UWNTdFlJWldxT3krTmtoSTBYTGhzbDl1WXJYeVJPVU5tNXVUa0ljbmlwbkcreDNRaGRHcjExZFVNVjBaVS8yUnIyaFRyNEhmNEFRTDJnWXlKblZPTE8xRnIrcTFJLzgydWQwQjZJWnZYN1FzVXMyQ0tQaHlOYjVUOFhxenZmK3d0dHdKM1hGdERPRHQ4NGkzdlFpOUpEQmxRZjFpYjk2bi9vTmMvZS92YW4veE50dzIxckppUVlLd1o4MHZIY05sMGcvakQrMHNJV2Fvdkd1azRsYnR5NmQrcUcrWnVTU0J4ZVlVRmNmZXZqVkcwdFhMUXpYcTdxc2lmYVZoMStsNThaU3ZHRkx4eGhXVnlyMDEwMU4zVXpBMEw3NjBLdXZQblExdGczTzZZUTk0aStvcTVEdzBGSk1NREFid1VCa0ttN2VTSjJ1YUZtMzEwdzBpN2ZPSWdnR0x4bVpQcVh6Njd1NlU2MXIyNkFrYTdXZnNPOFlldTBiSnplVit0RWtDbEdENWh1MVhRakJNM0x6R2cyNCsrLzUvZ2ZpYS9UalBQLzg4SU0vLy9uZlQ2bGY3b1diSit4bVVwTFRTUG0vdnRsKzU5MDA5d1B2djNuU3FWQlJWQzA1OWMrOUFPeFBIdnhqd1dPRFpiWGRTUnhTK3FLQkNacEJKWjY2SGI4aEdaUHlqZ0VTY2d4akY5YkF1SnRoZVJHbEl4LzJvV2wxeDBlR29mNXFBSDI4UTJDejJrRUNZU3hZY0tkeERHa1gxOEErendlOGlNcW1EL3ZRdWpyeWtXR296eHJvMUc2dWMzeFFtVTIxMmVlaWgrSzhCbVk3Yk0zSXFVLzFvZHk5V2pQN0l2OC9oVHJWTzh2YlhvRWF4anZnQ3BLSGtidlVnUHhoTUMxcXpDNlVRN21yaVhWZW1EcU0zYTBHeHBMNlhUMU9FN2s4WERXa3FhVnZ0STdmT3pLSFF3bjV3Uy8xSk5LRzBYNW9vT25Pem8yMHB0MDJDbVFILzdzcVNCbEcrcU9CTVhmQ1llVHhhWGtnZmNmOU5FQkFIa2I2cG9GOE9BY1NQMWJvaStqVDc4QjRnY05RaHdaS3dSOHJqUEF4bnVRYjVWTnRTUnlHKzZxQjhMZDJabkhHMXZFMGg5dDZIVHJwTzJGWkRvRHhaenJsKzUrdjZrd2JVdnFsZ2ZHelRwVkxFcWQrbFRxVWs5UkFJODBRZWFadWYrenZ1WWFodTlXQS9IMnFGRm1yT0RNZlB2ZEFBeDlaNjFiSTR5NzFmd0JNY3ZDcHRZemduUUFBQUFCSlJVNUVya0pnZ2c9PSIKfQo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Y0NoNlhuc29hU2w5UFdvcFBWeHdhR2xmYWlCY1hRPT0iLAoJIkxhdGV4SW1nQmFzZTY0IiA6ICJpVkJPUncwS0dnb0FBQUFOU1VoRVVnQUFBamNBQUFCbkJBTUFBQUFPRjM1REFBQUFNRkJNVkVYLy8vOEFBQUFBQUFBQUFBQUFBQUFBQUFBQUFBQUFBQUFBQUFBQUFBQUFBQUFBQUFBQUFBQUFBQUFBQUFBQUFBQXYzYUI3QUFBQUQzUlNUbE1BTXJ2djNhdG16WWtpRUhaRVZKa1ZwS09QQUFBQUNYQklXWE1BQUE3RUFBQU94QUdWS3c0YkFBQU8rMGxFUVZSNEFlMWNiMmdqeHhWZjJiSnNyU3pia0pSOEtjajA4aWx0a1hzSnZWd2EyS1AvMG4rd0xwUkNvVVdtRkZvS1JXNHYwQkFLTXZSemtibjdYZ3Q4cElXRGsrbTNmSkpvS1AzU29pTUpsSHlTS1cyaGFZa3VKMTN0NXE0M2ZmUC96ZXlzcFYydGRDRysrZUNkZWZQbXpkdTNNKy85NXUzS25wZEY4Yk1ROGxHVjhjYTJkV2N2NzF1RTg5c3NERzFiOUI2Y1gydFlkejY0YkJHOFZYSmtrODVwZXlteWNEeXZkM3BPaldIZjl1QjlUY2sxbm1HTkF0blJ4SE5jSzJFN0hKQjczQlNEeDE2SEdxSi9GNjJNQVJHdFBObEE1UE5hOVlNWDBLMVh5WDk0SzBldUlQSjVyUzdoWGVYMXlMRXd4T0QrZWJVSXV1LytDRFc4NGp1eTFTWTIrSkU5NStnYS9NOTlzeXRrMDkxeGpxaUZPTi9pRXhUaHo1RkI4SzNtWTdGd0RVY3hQT1Q4MVB1a0ZYT3p2Y2RPcHhHN1BoWlY0SXF4M2tlQy9IWTMvalo4aVd1aUxHdGtLMHFjbWxMODdOUWlzaFN3NWpoWEt2a2w4bDlWdHlwbE1wTVRSTGhwemZOSW03V3pvczR5RGxhckZ5NmhUSVZQSHM1Qzd4c25yVm1JVFNkemdYVFBHTGlPSEl0ZlBXbU1FUEpyRE04WW1McXJHSHd0OWRqTUJ6YkVZY2t0dUljaStZMTczakxaMVh5RDJFQ21lVkxVS3FOV2lsRmpocngxZXd5RHMzdUo3RG5wZ3RoQjY2cTY1NjBSaEpkeDMxa3lFdmFWOFFOSU9EYVd2WnJLT00zWVVNMG1xbW93VTRCRDFnSkJHY0QrMlhhTlZYUmNSMU9rak1ieEplbFB0Y2hYeVFkbnpoRVMxWjJIdUxXSW5mQUIyVmFkVTFlS0Y3NHVaY1NEY3NtUitKb3pUcytURGo4MEVoTFJVVVJMclc5NjNnR0dQZXRacnY4K1VkNnRtUDJwclpRcXNEWk9vZ1pCRkI4Wko0UnQyOFN3WnoxREZPZ1Rva0ZEUno4UnBNczAxUVhrS2llV1U4QTM2eGlWSThwNFBnM2NBYzVUckpNN2ppSHBTQVV3enE0Y3VwaTVNMXVQaGJKeVRzZTFqV0NNbzl2THlaU3g1eFhCSjZ3U0FzdEhsc1V4L2tyeVRYSmRBK1BzU2NaQzV2dXFzaVZsSjdqV3huanhWZm15Z2N0Y0l0by9lMTQrUStQQXlrRjdLVlRyTmNHOW5NWGEyVDZyMTkyWHc4SEh4VkkyamRNMm1zdGo5cVJMWUN5dFN2Z0xNY2JReHdzMGRraUNqdXBPQW1iQnVqRHUyVnNycDI2Y05iTmNPVjd1SGFSK1BrTlh6OFJxdElabUdWT3RqSEU1NEdRTWpOZ3dsRjdNMENHYmlwYklmWk13WlN1WDVoUllIZmRtRGpsazBLK0luQ1kwWjJjY242UzVtM2dMbGxKZ2JveGkzSko5SGNxQllZVVl5ek5MbkdOTlg4dlc2U3ljZWJpMjVoYk5FajRwdVZsd0RJR2xZbXl5ZFEzYjNJUFRVM3NhOUtRWG9rZW1nVG41OGVFR25hM2d1eE42Smk5L1ZVNmE2ZGxLQ3VYWDlmR2FtUVBPYnFXQk9aWHh6NmVLZ1ZDTittTjYvdVFGNTNva0xhT3JjZnFmWG1ZYW1EUFFvRFJPZ1NaeTJYRCtPZmE4eWhYSld5ZGRXYzM2V2pDMjg5VFMwOEFjTXY3dThPb29FMnFwMm83VWRVYVpRQ29lNGlKTWxWa3g0c2hrVXVHa05KYXhqWEkyS3pUQXN2TW5IeFptRzI4TlhVS1Z3RERJNlJwcFlNNktFYWZkOCtLM0R5WEtqNkxpdUxPSFcrSmsxQm8rL2s4MkpKNnJaQVJabXk5M1lmUk5SaXRjR0w2eUwzdVhIWkg4emZBckxkWmZmSjVkU3VpQXdSQmhaMWNPWHpYT0VwS2E1dnJicThQdld1UHFtYUZ2LzBmZkl1VFN2OVJkV3hOQmptb1lzSFBkeldBWWtuc3QwYitPcytXYzlnWmtEajdEcW5tT200bzQ5VmNkZW12NjFVQm1ienh2RWFHZTBJdGVLbGxsTFY1ckVCS09Bbkt5ZzZUamFtbllMUk80cTF4d3V1KzlwYWJ0cVpwa0xvRnRoQ3RzWHVGRS9LNzhCdmtaZVZYeUFpUThWdlZwS3JuZ3l4NVREd3RaeHc4RmR5U3NYeVBrMi91VkxmLzdaSGpiUGJRQzBLUUtuclh6c0lVRFFUT3lkT3ZNT0pkQnlxcU1GblVNZEg3MzdLZjFESlVVTVVDUDFyWGVLZFNybG8vSkc4a1J6Wnl3ZG91UWYzb2VoVGxQa2JzdDUrRHFFY3YrcnZBRFM1Tzh3TG1xTnZ6UE1kc1ErdTY4SW8vRmk3RmhZM0NtbTNNcTRpTG1tRlpOYXhVdlpYTDBoTVBnSHN6SllFNlRPTitrRm1uRXJwUFQ1dnRNT1pXeE1oTEN0Q3RQeUpmK0doTHlvbGRTRDdKa1c1REpnRDkrUnY3NGtEMEdVRThLWmxkSW14cnRWQTIvQ3JjQ2hTMXhBQ0l0aDVTMWgwRHNTR2NDTCtiRWZtQ0FGL04zNkNxQjdVbEdDS0FHY0o1eWxWTE0yY1AvK0ovaUNxeklhR2xzVWxyZFBOUEMwM0ZzMnFTaW4rQmJTY0NjaG5yZ1dJbDF1bUthUkQ1cGVDakh0QnRRS05nQ0YrRnRWLzhXb0hOZkgrVjJNZk9pOUVxWUNQVkR2amRkZitWV3hTTUsvSGsyMGVPZzNZREd1NWlOMVJPS0JobWJkSnpJNWxTY1ByNjNCUncxbGFpQ2gwSUo5RlhDRHIycVVsYnJyb3h1Zk1IaWt1eE51aDRkcGVjeUM2ZTVuRlQ3QVpOUnN3QXB1TCtkaVBDRW92dENwc0N0QzA0M05qaUdhUUxWQllsK2lGNmVCOWN1dmFxeXdxRU50UEhQcVh6cHZ4VWZxeFRqZk5GU0VHdWRiNWdpV0d1d3l5NEF2NHhPSytuSSs1S0pob2ZQWGJESTVzQ2kyREhtWUEzNnFoSk8xSEpSZzFHWUd3Rlh2bUV3KzEzUjVBRkU5dFZOdFFWNXdSb3N1Uk5lZmY2QWtIcENBRUdIdW9ReUJYdEZ1aTJSelFGNzh3ZUJ4ZmtVcWNEK1k4c0ZPc0FvekU3Z2UvWXhuNjVYMUJLaXRCV1h3YjFtakovV1VpYXFsZmdiS2xDUGgxSTF5SFVucW5PaVNpZ0RJSVU1dEJBRDEvM2dlVW9yMDYwT2x0aWlEU2p3Wm82RlRiaTJHTUgrazdPc1ViUDBwdnhaL1ZRdi80RE5EdXJkTWRXWTJqaXdpNjV3a1RLYm8wSVNKVU4zRnk2NVQ4RWZnRERDZmpTVU0xOGFhNXllc1hEZ0lPNzRvckppd2hLWUlWMHBIYkZ4b042bUtVRGRta21ldkhXZ1hLcDBBQUYzSjF6RUl2SkFiVjBIUmRpZGdaRmFycmxXcllVRGtlNnl6WmNqeHpacHFqYW94NjJrcEFScXBTdFNza3BWZ2dPVnpkRnVGeVN0STZmUzEzVlFoQzJONVJnUVdvOTRrMUprNlR3aHZYc3loV081UWIwTnMzTmE0NEQ3RlJ0QVpuTk1wNDgvNEJ1b1NBN3ZFQWpiNkRIR0tmSDRZYWphbDF0U1VsL3V5bG8yMTBIa1FZVzJFMG80RVlTZE8zeklnbmlRMmx5TS91ZVdrb2h3UkZORWhoamp1SDY4Nld0QlhLTGRWdk9rcklUVzZZSGlzcTJVc3ZndzhDbmlpYklEQWhBQjkwVDJCT09GSmFXOGJGWFkxTzF6Rm9ZYlV5bVZhckM1NHBtSVFNYWFWQUxwT3picE9pdGlCY0Zha21qR2xJbHhCQkdSd1IydEdoSG5hMHFhU1F1ckp5YVkxaml3UC9hNXFNNG12OEpPMlJMQ3pRdUNPVFJwczBON25jYjV6YWhGKytaY29qQUhFTnZ1VkVwVWxaT2wyU3hhMnVwMHlkdnFMOElSc0xxNFRVRWpZVnZGNXZuaHE3b3h2eHBTVDA0YUFUNnlZOEtyOW1MQkJoOVNkOXd2NndHckNmdFJPTWlURUdDbHJqM1REZGZCMldZYTAwNll6NkhTa0hwQ09IaWg3ZWc4Q1VRSDhpU2JrMW16MERyNEsvRUlSNEFpM0duRFJyK3RHSGlsR0RvMHNuakdOUTloWmNhVVdIRFVqOEFjNTZrOGllaEFucXdreklrTlZ0NUE0NGdPRVhIQWtUSzVybkkwQmJuUXh0a2kwdCtMc1F5UVk1Y2xVay9JaXlTYktEMko2SWJNUWl5SlJ3TEJlVmNxZS9QcXBYZGwzZlAwRG9TcWlIR3djdmMwQjYzbGdtTkpPTGdqYTBtdlMwR3NkVno1SENZZXFTZW1nMlhkamN5Y1JIUlZycHhGY1d3R3krNExpU1Z5c1NFRHZaSE5nZlVpODU3RVBpQmQxNWtia1lPSzZEY1RnZ1Btd0tGWjNrcTZLVHY4ZEEyL1NCQ1BPWlJMQ2Q1R3ZBaDVtQWRTTHNJUkVLTmtCaUxVNjR3eEZvTnRPYUNvRFN0Sk03d2k5ZVFzb0thc3BydFc1Q2FtUDltQUF1Rm5sMVU4YnhuZVlCVlZwS2VRUnRqUE85Q2JxV3FCSWhTcWxtZjRBWVZRRVYwY01HZEJyVy9FbDZTNktLMWJPMkxEZWtRaHVOb20yMHY3UWh4d1N1VGMwQUd0Z3o0U0FFWWYvZlMwR2h0WWhNUk1MdzZZWS94MktjMWtLa1BPWVE1NEUvbE9iNVZhQ2FKaFY0aUY1U0tPVnJDQ0w4dTVySmYxeStRTG8wL0NPQ2hQV211S0VXZjNwNjFSbUp5a0xmQ0diQ2UvQmp4OXh0NW9ldDUxOWg2WFNUbWtiZ1hzSUZkT25jajFjcWlaSU4rakRxTjBGR1ExQW5MeU90UityODFLTzJaZStoR1k0MVhVVWs4N2U0KzczQUxERDdsQWZ3SFIzQWFSeUtmVmlEQ1VIeXAzVEgrVHFLTVRmVk56djFVRXhvdnZYUkNwd3JScUpSNDNrUDVCajZ4UHZYWkxmQmx3bU5PUmdSMW1DT2lTeWN2VlFwTWpKODFkT3ZNTmdqSVM3RE0yU21XbFFyY2lHSlFWYXR6NWxTak04V3F1MDBNeWpRYUVmaFRNWU00MS9BSEtUNmlZdHJJV2VKL1RQQVcvcXlIK2JRcWdVR3BFVWZpUkU1WU9sRmdvSzVrenZUcGdEanpPbldubkFKY01NaWpNK1ppTzBGSm9YK0VjWUh0UURIN3E1V3FtbDhHSHE1VmhpdzRFa0ExbGoxYm5WaHd3QjRKTGErcjVueUtqMTczNmJ2R0hoS0REQWhjN1VOaUd3WnhyOE8wRStad3hKVjY3QjlTSFE2bUNiWDdCcS9QNjY0QTU3TnZNcWVmL0kzd01HTDRVa0xzL2pvalNBQmhnRG5pY040UG52bWN5OVpEWDZ4M3h2dkxWUy84MnVXYmVjc0NjQlhPSnAxWGh0YWZoVVgvK0g2M0llTmpKNG42OUExMDEyQmJWeGpQSTgyNDRZYzRIMldpUncyNVZpNFNkdkNGYUFITmtWZmREYmNXSTVVYlhQQnY5cUhvZCsweWNWcDh5ZnhkdkR3ZEhJMGsxWFpVa2RvWEZaYlFmVWNNQmMwTDMwMHl1NE5xcGN3ejZjUlM0SkNjTG9JbmI3bzY1VXFQcUZUVkVtMUlUOGFHQ0xlVkE1UzhBNXNTY0l3L1VNZDRlUGNlMkkzKzVscGt6Yk45eDNrbGRIUlFvekhHeUFDQVdBZHpkUFI4cUF4cm1WRzErYURTSnFWcjlYZWV3bWdsem5EeCszSDV6Y21kTkxJVU1VSzFITXBMd2RhY3pnS1JRWUxEbkhDU083TkRIWVk2VEtUc3RuT0xQSmpiNDhhVk9PRGpYekg1MlVUUjBXaGtjelpHWURtRE9ucDdacU9XblA5OFo4cEkwSUUzTVZBd2lnRy9Gek1JbEVXcngrdTV3REk1R0dnMWd6bTFya0d4bTk3TWdLWEh5S3dCamVqS0V3OE8yTmVpQTBqTXA3Sk8vcUNRVDVyU2lESnd5bUd1eTJOQUNmQTJGci8xbzJHNjRrWnN4ZXJMR21qdE1hNWdEb1RMK2lKdlBDb3BPcGl6bUF1TUFRZ1B0bnNGVXFCZmNYejViWEJNMTgrNW9MR0hPemI4M3dEZ1gzL3VWVzlnTS9nV1VlNklvRmJJamUvUkhEelRSWkpTMnluMGI1RFNOOXBaemxJUTVBekFOSzA0dVdOVTBBZmhJU2hIeXN0NWZ5S2hyejU3aHE0Kys3Yzc0WERXUmpxZ1BuM3ZwNTE5OE5qWTR4djM0eGRaNEJ1MG55U2drb3gxYjhscUdPMzBRa2M1bWl5SXJXd25SbnNWLzVZdVp5aWIvNGVyd2xRMmI2SFZpRG9JUnhna0l2Mnk1bUNCaDBYWFJvN1NWV0JBVTVaMEhwUnlKN0ZuTytqWjk0WkxnZFdySGVIdVZwU2FwWkZVaURqcVZHUGNnV0RNNzlLZkhEOXpkVVNyK2NWVzBkOTRVWHdIN1djeTh6RUI1bU1Dci9ScWcySWVtK04rWnBTcUFyZlloQVpxaFY1dWx0bk9XdlV3elcvWE1FaUp6MW43RzA2M0FaeFMzS0RCL1hCd1dxSkpQa0xzZkpqZmkwUEdSa2NwUG8vOTA4bjlHcXdBeGFEbWt3d0FBQUFCSlJVNUVya0pnZ2c9PS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ZUY1N0tHa3BmWHdvZWw1N0tHa3BmVDFxS1Z4emFXMWNiV0YwYUdOaGJIdE9mU2hjYlhWZmFpeGNVMmxuYldGZmFpa2dYRjA9IiwKCSJMYXRleEltZ0Jhc2U2NCIgOiAiaVZCT1J3MEtHZ29BQUFBTlNVaEVVZ0FBQTdRQUFBQm5CQU1BQUFEQ3F4T0JBQUFBTUZCTVZFWC8vLzhBQUFBQUFBQUFBQUFBQUFBQUFBQUFBQUFBQUFBQUFBQUFBQUFBQUFBQUFBQUFBQUFBQUFBQUFBQUFBQUF2M2FCN0FBQUFEM1JTVGxNQUlvbTczV2FyVkRMdmRoQ1pSTTM3NW5YOUFBQUFDWEJJV1hNQUFBN0VBQUFPeEFHVkt3NGJBQUFabmtsRVFWUjRBZTFkWFloczJWVSsxZi9kMWRYVlJBbmNJRlRqazZoWURZNUtVS3dXRFVSanFBWkZHUitzaGdRMUtOWVZCOEVYcTFGSEdRajJIU2YrREpOTU5lcURaaURkRDljeEU5UzZrcGVFQktxRHdUQ1lzZG9rUk1lL2FwM09kZHFaNmUzYSs1eTk5MXByNzNQT1BxZE85WDNvT1E5MTlzOWEzLzVaZTYrMTlrOVZSVkhPVTgvSkw1MDlOK0RTTmJwdGpDOGZzQlovYlpzbGxJek9EYmhrZlc0ZDIvSVZsK1RrclVvNllXN0FsZFR1Tm9DTW4rYXRiSWhqbmxRbVBqZmdNcFc1alR3cnpxU05vc24vVk5BVGN3T3VvRzYzQTJMOHVtM24ydlQ3VldSWjdOdkVzcUc1QVpldDBHM2oyOEJTYkltSGNmdkhzMXZidVFIZk5nbVZidS9nTmNRNkZrbHNTUnlpNUZMQnVRR1hxczB0WktvUG4wT3Q3b2h2eExFMXNZZVN5d1RuQmx5bU1yZVNad1hyNDJnaUhpUzlNUDYvR2J0amJzQXoxdXYyc0E4dWNWdHJ2NkpqSThFWHV6b244RDAzNE1EeTN5WWIvcSsvRHhiRXJqOGpOSFZ1d0tFVnVPMTB5MmsydFM3UW1xaEVMODBOdUVSZGJpZkxVdXErVXg5N3pzVTdaMjdBeGF0eVN6a0c0alNsNVpQWmpPM2NnRk9xZTNQSnYvbkI0ZlhObFZhK3BHbnEzRnczem5JcDlMa0JsNnBOZFV4cm54WHdWSWMzTjZTNlhzZTZKV3lLZXloeDRhTW9FZ2RYMys4azJZUmdZTXN5VytqTy9tejhnZHkxanBUc0ZhWis0Z3pIYmlJYzFOWU44ZDlwZFZrVmVLK3g2UTVVOTF3SFFRVURJNTZaZ2t1cDZtY21XTTdjazVMVnU3RXFjOU56dXNLNUtvNEh0WFVMTzhpTmR6OS9iQ3RSRjIvYVNEUnliUEpLNWxaa01EQXFZNlpndmZ2dk0vR0hNVzhveVFxOFlPelB0cElJSzVkU0JiVzFpUXhxdlhNOXZkeTJJRk9zZGxxT1U5WEJrOXB5SmFGZ1lJZXpiTUtkeTlPeXJDbDhudXMvclZpMGU1WmpVZHk0UG82aWtMWk8wTnJuL3NOb1M1emJTby94UkhWRXUwVTJLQzFYRWdvR2RqakxKcXlKOTVWbDlmTzlVOXgxTWpxeGFKRTBwOG1tdTBNNno0U1F0cDZnTWRmWmlUYXhxc0Y1a1NQYWZ2WmhQV2JPQks2dUJ3YlZMa21XaGJzZjE1Q1N2Znpxejl0S3I0Z2RHeWticWczakVjTS95UjR3QVE5b2E4ZnEyV1VBV2hSSVlBTmNheTdhdkgzSVlHQlM0NWtpQytKZ0puN0dQQkhpRFpZRS9TTSsrbzhrc1YyRjk3YktaYXJqcENnY0NXaHIxenErUytBcnIyUFhxWVc3aW90MmdyVTFMalFKQndON2VBc2xmZE5IampWOWQ5YkRLZzJrM24yQlZWaWMxUkwvU21paWhpdCtTaEFVcXc5QmxnOC9iNTRQL0dBaTIzVHZJYit0d3M3NTNtNEVhaGRaamlZMnZFeTA5U0VpOUZVL0dOakhYQ0FOQnJ3UmFDdlRaeThBcWtpN2RJMmowdHFtckFUdHBXeVBJN1RNaVJRdEpxNC8yWkhTUGNScEpKemIxanFTUUJlY2hqWmU1amJ4bmdVVExmRzNTSmx4SkJ6WXcxd2thUVMyVDlOdjRKV2NUaXo5bGwzTG1ZZm5MR1ZhalgzZmxJVkIvK1BuY1RjSlplZTJkVTJZcXRYbFVtZUlQWWVtdUxCWVRMUTlhNk10RFFxRkF5T21Nc0dlc0UySWhzaFRLQU9HZWVxZTNuYnU4QzdqcVlDNWk0WkJSWWpuS0ZOOUxORHloZVpCTEsrdGEvb3FWQlRWZml3Q3k0R0h6anEySTFTMGREdkRLVGFLd29FOXpFV1NvUDFXbnIwTURWWUVWTkt1U2RFZVVLNU43bUNNMExZQUpTMFlPNExDdUVNR1UvbEJPa3hlV3h0VXc2OFFGYlNVTHRvVm5PVXJQaHpZeDEwZ3JTZVFGbDdDM2tFQkVCK3A4bHJ2MFp4MW8rT1M5RDZYTmFVUGp5M0lnYlRQNlB0WWg3SzhLSyt0cTFTMEl4TGR3dHFHenRxanJQRWtLeEVPekt0Y01MNG9YanMxTEt1dVQydnlpZ1pVWjdNTnR5UG1SYTNoQlVYUkFpaTkxTWg4TzM4ZGpWcEtEYkc4dHJMSjFTTW5BaG16dHBNM1dzT0JuVG9YVFBqZGJjVFFsUTVETlE5b01NRWwxMzZEWWkvbUtTOUtuaFdUR3BucmhHWHM3RGpNT1cxdFVBVS94VDR4TEhJdkxCNlp0Zm1qTlJ6WUZsRkI2Q1RMOFNpR3Z5WGE3UEFPWEpkemlwR3J2Q2g1Vmt3cGlXTkdNV1JEaVdUbnRCVjVPOEJXRTJJSGNhZUxkakgzM2xRNE1DcHc5dUNJak0yWjhOYkZDQ2JTSWNaWUk5MERPUjJhajJrTGg2ZFFHdGZJK0pzMURtQk9XK3RFQ2NESXdkb3RmVjA3eWpJQ3FnN2h3RTZWWjBsWXFjN1lqcTZsU3Q3QnRkbGdrc1NMZDB4WEt0eUMwcmhHbnVERFE0NmExMWE3M2dmT2RhcWVtMWlBUkNHZjBDYnpRbVU4R05qSFhEcXQ0ZlJPYWFqSm05Skgzc1A4Vzh5U2I2QjFGNllyRlZZbndUdVV0Y25jTnBLYjExYTAxUXZmdkpSamZ2V0hORUQ2SG5LWHpHNU5UOTdCd0lScjVnalZPN1BBblh3akF0RytqaUZHWkM4d2d2VUgxNkNZdW1oWWFtUlNISnpXNE1zUURsNU9XNG1yMjVlV1NwNFN4QTgrY29YZFphdXIwVmFUcG5YZXdjQU81MHdKblh4OUVvZ1BseWY2ZURzRTJBWk1QeDVWdUl5VysvZG96elN1NUFMZnhTQjF6MmxyRzVrUDJGcDdFRVZIZTVxL2g4NXlpV2czQXhSUk1MQXVyWnAzajZyUUdVQzdGOUdBdWNqak55amV1TEp4SkhIaGZKaHZQNjJhN1hGYWNCekxhU3VlbVdCYkRxT292NjloVW05Wk5NVmJtaWIxSFF5Y2lsQXFvOFYxV2lrVXlRUmpwQWw5ZllZQStOcUg1aUxDY3NFT0ZFYzd0dWFjVDJEa25MYU8wRGJwZ2dBM1FaMFN4QUJrVFl3VjhnUXZlSEZoS0J3TWpIZ3FDQzZKTE0ralFBRnJvTUdraS96QTh2QzFEK3k0Mjh3S1FpOUJjVmVuQk9pL2FKVGtnYW5QYkN1K2VMZ2gzY3RGZXc1TDltS3dhTnNCTmlZWW1GWjMxdGdLZGZMTHd5M0RRUW1vTVR5SStkcG5vVHAzWE5WVEZvZG1XbTdkVVZ2Zjhkamw5eWo2ZDNRdjllMmVEV0h0aDlwbU9EblhrQTJpSGJCb3A2Nk5XWDNzOGp0aXhqczc2aDBNcklzcjhhNS8xL0FQc2NJRUNEQllKWUE4TEN2U2JZU3VScDRUWC90c3VTN0h3clBISHF6UUpIRGJjSGw1YkxhdHZ5WEVVRTFoVUx4eEFIaHIrRnBGNXlyYXREYys2YmNIc0dqSjBaK3FRR01JdXVSUUJidjc2aFVNcktoTGZjQ0I1clA0Y0VDQ3dGSGNZU2t3enJRT3hpa2FrN3NQVGJiMmFicHlHRnRUWDV2K0VjZk1pM3MwY2hhTGFldXllTTgyZE1ZdWJJLzl3V24wOTlxSTRLL20zQmRmRmZhZU52M09EeEl0MkpoRFZ1UUpqTGU0VlF2YXFRc0Zaa2dGb2s5ZDdvTVR5MjZvdWtkakJSQVJhVXZLY1FLdHNta1RhNnRVNHNUS01TR0NOWWFaNWV1WTFZSmtoZFI5U1JCUTZLUGJPcFlWMjRCVHV4V3dxTkhQNm1yMThCbk9uejc3ZlJiMkNLMWs1YW9MRkZUOHdINmtEaVp2NWJlTEswa3hlVDFKQ3dWbVVPSFJoalFMY0taSE9icEZyQlZsSmJHQmRGRkFQT2dRdFcxVy9ERmxHeHRpbFFRN1NzYStEWnhlSXZqZUNHZ0pyRVc5TkNneGFldUM2bmk0SVhPM2ZSN0JmV050SjliRk1TTEd3VEhwTkNUYVJiS0pLRm1Pb0Vyd1BDMFY0bkdDRVFxY2tCZC9IY2tKQXNQc2tMQ3FiUmVTVWk2aWR1YmxsU1U3aTZiM0tGUUgxa2YwV1JRMnFlLzBFcVgxeGVSUXNsUElSMEhTa3JiMm9OL2hHWXYzU3Q2Qk1TS3AxNmZxeEl2Q3M1WnROUU5xVjF6KzBtTmdiYytpRXpNZVFvRlZ0VXA4MUlmSHdBWDZZb2N3ajUycFJMS0RJN0JqRVYraU1kT3dybTJZeGlBWHlWUWlpT2JBNXI2cGc4RnZwWkhQZzhuanR0YVN0ZmVKdUpJbGRzeXNqWWJHT2xESURickNRYk8yU1ZaRndMV2h2TE8vQk5DdUhiV2h3S2JVVDc2UzluekIwS0RBbGhwRUlGbzdyV1R1U2VxKzdwUGYrZTJIaUQ4T3JzSTQ5ejMxR0xhTHJzS3U0bnRqa29jc2VoVUlhSy85QkEwT1NKbHBUakl5WDFJalMwc1E5c1J0M1VydWh2WGlROEdoM2ZjWWFMK0h3YTFUVFlkRTIrS2xONjlQRmZPWGZ4U3JrMEJnWGF5NlpnMHQ4ejNIbWdpOWU4L0pDQ2prUFpRbzlkRmJKSzRqOWI4QTRLc1hkRlMvV3c5MGlMNVhZeG0xMFVFYnYvTUd3anVtVEZIUHRoL0dIRFBOak5ZYlhaS3RUeGx0TGtQYzF0NjlPT2NrSHVVZHF6a1d6VUNqdkcycVQ1Qm9KM3c4RGxRdlMvYUJkcUlnSEFpc1MxWEtTTGJNOCt4cUl2dXV4Mm9JTm96T2JTS0Vqbmpsa3R4QkRKc3N2ZzFMNzl3RVNXQXo3dUFXY09tZVhtSnpBQ3E4VDNoZ2sxYnU1OFVQVkN6cGNwMFM4bGJYS0hkQ0tDVk4zTlpoVWd1WThXZVErTTFXcDliNS9kY1l1TVptQXhKdGowK010bTVpSTFIN0NpSVFPQzRPUGo4VWQ3N244MUpXbVQyYjBzK1g1MnJXdXFtRWx2WVBWY3g4cUR2Y0FIMTFhSkpVWUx4SDR6cVd5RkhPb3Awa3JVWEh1alR6dkY1RDY2K0QyZDNWWUFYZW9DYk1XTXBsVTIxZDFhT3BrN2prWDlvMmpEMjJFbzh6RnFrK3htNVVXeStjTk1UZjZJQnlXblVrQ2dNMjVNVUNvMWp2anJoV2JNTHl6dlBBa0k0ZlpzazY1eDVpU0Vya0tNL0g3eVVVdmJoRVErODQ1N0QvWTAxVmkxZk04R1VHWUN5eFlqTElWVnNYOVRWc1pEczB6NEtqVjJST20zbFhhTmFPMDZ6SUdrVUtBOWJWS1BoT05rUUhmUEhUOUc3c2dvaXUvL3owazU4QVNkRzUxRDN3bDV2SVVYNkZRSGQxLzRLU2dpS3c4ME5sd1R3MkJxbkhLeGI5NU85VGZtOE1Sc2RkYjRaTTVBaXFyYzNFcE9OeFpSRGcwTmw1bks5QUlOSDI3YnFjOGgweG56QUltRUlFeDdwbmloUm1JMlh4aS9aSVhDdjZmd0lSbnlLR21sRzNLRkVHdFJ6N1pwWG9YR2NFYTRxaGdBbFNMalFPTU9wZy9JYlJwYXBBVTNtc05tUnFCUkU0Q0txdG16c3hDUnd1NkVGb2VSYXZ0bTBrQ1IzcGFhNXpBa1Rib0pNV0hLa1FZRjFBd2ZmSFkvcXV0VzV4UXRPN1V6RFZhOUtYaFRBWGhJQmhJNjI3eFhrTU40RnBHd3ZRR1FXdWFMRjlSV1kzUm9MTS9UaVU5WGxmVjlSRDVDQ1F0b0lTdVhDWit2RjJCc3FRcDVYMFFhTHRwTXphQ1p1ME1QWURnR2t4QldPZ01Oa29YN2RPcXNWYU5sVDFqcmc2dEJsTGZPSWxXVVpwUVhjbVN4eG5GTURXVXl4MEE5ZlN0T3JlTDZ0WTA5SGZoZzhGOE00N1NsWkJCNEcwRmF6ME9lZUFzZXZNcnFkWXZjZ2U4dFEzUE9URzBGME9IUUxNZVFyRlFRc3hhMEthcTdHMnJCc05XZzE1RWIzWXo5WjA1cDJzZmRTNldleXA1RVdtWU9GM1AzaEt6OXBYYkhaalZQSmJFcVlnRmxqeGlVZlRPQWlrclNQcnkyc0crUjRjNEJpRXYzYkdFckNIbkNMYUUxZlZod0R6Z2dyRlhTMEVnOWRGT05JTEJNZ2EyS2tWMWRPMjR0YjFHaGFjazhTRU5jMFdhb0x2aWhiWlYyeDJFL292c1RudVZoT2MxNnNzSW81QTJncnRjb1FHUmRRNUlJOEh6TnBOSDNJQXNLK0Z3V25RdUYxS1RFYXl6bW9qVTdFMnRNdWpMYk95MFpUSmUySmNqYW4yb3h6dnd4VXRzcS9ZN0RMc2pPaXlQR0hCejgrNWdrRFpwSzFqMzVoR3hPbkJYRnZiK2VOMDVybmxnQlk2cHVEclBqZHFlb0dJN2dqeDNpVGFTZk5zeHNtS0lvcDZNRzFWL3pwS3liRzFlUG5SY2lxR2FwQWFuTEROaE94cmIzRG1xSlVMSUhhOXE3N1VvbEFHRXExMzhiUGwyR3ZFUExmZ3dGcTNwQXpTWEYydU5iV1FVb2VKK0hjcTU3ZHgxMmhhOVI3dTZXZ1RSTHNqSXgwOFBHU0M0eUZqKzlvTGNwb2tESHJXc0JzZzB4dklrQ0E2SGNSdEJZZlNhQnFkSC9qT0VXMTl5bTQ3Qk1MT1NPWnFJZCs2ZG8wNmVERGR4R2VnNEg5d2ZEQmRHM1IzRWZhY1lxM3RPRGlPYUxGOVJidkpHalQvL1JKWFFSc3BYbDRDaGR2cVhkYm1GeWtwa0doOXUxSDN5VTVBR0dRRlZNNnlGdTRPYzNkSGZzdDRtNVRWQm5FOS93R1l2RlRrbHNZNHlHb1ZvK1lTa25aQzUreEdZZnVLRExxRnpRdDEyUzUxdE9uZE5EVXd1SzFRbXpkTVJyRUFFbTNiM2Zhb2QzZUx3WG1vMTlLT2ExLzVnb2RhSmJuTDJtaGtuU1REdGN5YzVzWVFwQ29mWjRtWHNCZ0hHZUtkK09zYXpySlduaWVlbVNKa29HWHRLNWhkNUxrUnF2VElJbmNKbzZWc0hZdmJDZzdsWGpwMFpnNFM3WUNiQkRoSnloNWVtY2hKWnRIeldza0dXb2d0YTZGLzNlNVk1aWJyUlNsWGRTdkVYelBzRFUrQThLNDhvanhsdEZBNHBLT25aMlVOWnRjNFlvZ2lPemgyMUc4cmUzemd0bzdNeFlEbGcreGluRndrV3ZkSXREWjhvQmwrUmdlS3ZndWUxeXA0ZDFrYk9ZZkpRTmh3K3V5ZElDOGhQcGRXUjN6QkRhYURuQS9PTDVUSWU3SDdCS0J2bHg5Z2R1OUIzdTlzSndTZmV2WDUxTUkweGdLL25BbFhSdXhXZ1E4QnQzVmdCdHJvUWlNR3ZwRm9SODdFZU1vWWlSeDNQYXV3RDhuZTlqNis4MXFGNUM1cm80RnJMYUxvWDV4eTMvWHVxNisvNEtUcUJPc2d4OSt5Z3Yyckk5TkVUUVRXWUVlSDFSdHVpT2w0WW5iN2QrT0VEZkhNbEkwRFRXbmZBM2VOMFRWVDM0dUEyd29PNVdtTWxaeUpXZUM4RUJLdGN6ZXFOanpRN01rSnVZN08rVDJ5MWsyWGxINDNTbFBrdjVlSnB6cFVCNkVuYUhzeVFUQXFNSTZEcUkwSDE0b3JOa3g2dS9NeHNNeDJCbnByMEhCc0M5Z2JNd0c5Q0txdDlWY1VuQjFYM1dNdmZub2lFdTBTWHh6ZnNaWTJ4enFrNDVmS0dUakxXcml5YWJxakZLUmsydElUUUNIMGhOUjFmZGYvN05MMUVOaGUwdy9BY3dZWElwTlp2QVcvZjFUekhWdmdHcmFZNVlhOEpiTlo1a2RRYlcwTHVWY0UxaUVaVjQyclpEeGg4TXd3RXUwaXF5VjJqL2xkM1V6TW1UTkJDM0dNanRqalNZWGpSMmIyU1ZaUXJ0REZXRWNuZ0IzVDh5b0JETC94NEdCaEJXa0xpUkx2NzhKR2ljQXJzQzkvTDBpZVBQV2g2NjYzVFZ0Y0JNa3Myd3ArdXZRa29QQ2tzQzBYaHhUa1JwQm80ZkNFREl6N3RpY1dpU3B6VVNwT2NaZTEwVkE4bUxtUVBsRys0TzJLTjJzZTJCTzZrZ1REcisweFRHRHBsRy9GT0EzNVBTcFlEbGxwZ2p6TUtFaHF1K1VXQVAyOEcrZTZDQ3BkdHJVRnRZTUlqTDlFcEwyOW1DZjhFNGtXSnY4aFpweGVEbjg0ZGtuV3lGZHlNYzFjd3A1bExTVGRuYUdzTmNsYk41TWxSdXBDN3ozcGdUMmkxbkZrZEtMc2J6bmNXeGNLNENXNVFBTnBiOGR3OERrQlJGYk5qbEhtaHFvdHRMaGRCRW1rMnRxTGw5MG53MlJjNlF2bkJpVS9nRVFMZDZ2M0VRUG9nbWVGK0Rlb2VLT1Q1eXNndGdxQzBGMThXUXZEenZaZzhTSk81TUVCdjJVN0FFRjhuU29xaGR5azJ4SkFwajFrR0F4eUFyY1BGSjE2UVMrcGlQcm9BK0s1alVKb2s4VWg2WEVnT282SlhBU1pydG82VnRPMUpuNHFzYlgzdVRxSUViSStzV2c3NGdDUjlzUUxFYXdUcjM3ZzAwTytIRUJVOHdoQ2QxMHczR1dsQ1ZsaWNCUzA1aS9JUTFQS0FLZDNWbW9vYTlHNlRUSVZPam1SLzhyMWlWSzR3ek5GUFpTRGpmaWVJSHEycFhGaXYveXFlS0svK3F3czlXNGNjUkZrdW1ycmlkTGFpdytoNnFlUVZrKzd4eGNEZVQreGFOdllmNGovdkVLMkN4NVhxM2pCS2tyMExHdFhacW9DakJWeC9VRnR0WFF0b2Rlc0dkV0o4RlkvRUdIalVsNDdLdHA1bjFyNnl6OXprTTlQeXcreUdkQUJVdUx0cklvM1AyNmZQL25XVDBzd2VBNGxxdzlCcHFxMnRnVDgySEhVMzROdnhCeEE0R1hyOTBBczdNR2luZUFodDNRdFJ3dHN2OGhuTnd5c0lxcVIwVmdHY0owcVNaTWVGcERPTUR6M0dIVWIwb2huRmVmRC90bTJwUVRMbDF6SStPTDE2YVowVysrOFpYUHBWa29QU0xYTHBXaU9KTFBua1Yyckg3eEJvZEpVV3pjRTdNYzhBWE4rUVR3OHJmOHEyMFhSdkpsdkxGcnlkZkQyYzRxdkl5dFdYTTlubHBtWE9UREQybEFlVWEvVnBJY0ZraDdlWjlSUzR1NnlWbjZmNjY2bEJNUC9tandJaHU1OUlOY2wrMnREZUp1SHJMZmhXUEVLSzdqNkVFcndQWVlkQWdSQlpzUnQvWFZ4MVJXL0NOSEh4ZVZRL0tmTUtQaGcwV0t0VjB1VWhqd0V2VDRyQ0RvaitSaTdKakhXaWV1T0ZDaGtvTHBYcmhQSkExTHp6b1krOWptazRmODlJVDR5Rk84SDVoZmhSeVhJdktUN0c1KzRmQUdYVWh1cWdwMFA3WmFwMmxBRVNFcmErbXV2WG41R0VmekU4Sms0b0dMaEgxaTBEZVNyTkxUTitJMW4vK09HSlF0M1Joekxrbm9sSnFpbDhheDkycUh0VTh1bzh5ZFlkU3ZELzY3SHhQUGZwckkvUEgwR2R3ZW82MlBORnIreGFHbU9QK1lpek5aV1d3b1dMZXdMNEdwYm9wc05RV1AxdU5JRlE5S3BEcGQ0dzFZQ1BHN2IvdllyWHRSMXZOWWJPY0xERllDSmY0ampVZDBabFNUYmpiZ0lzN1hWbGtCRTI4YWF5TkxjY0FnYXk1ZTFHOVE3S1Z5aEw0SmtQeGJNQlo2THBSMXc0ZGtzQ0lHYlNlTFJHbEhYTk04YmN4Qm1iYXNwaFloMjVLd25EZDBOQmp6TDJpVkgyQVhyOCtGWGY5dzdRYjB3b0NOc3VzZncyMHpZQ0dTemRKVXJIRVRzRFRvSU03ZFZGME5FbS9jcnk1cHB2bTl3WEhkWkNhMlp2Q2dHbGgvdEl4ZlpZL2dSUUl2YmprMjhNa0tFcVVFSG9iSzJFdEhXNUxMdGtUOFRzdmhRMVJsN0RPVWM2NGw2MTJQNGNjRTlyazdXTDNCMlFOaEJxS3l0UkxTd3hqb01xTTJjU2ZwWUg2cXk2bHp0emJrR20xWmdzSC9CRFQ4dXZNOU4yTkU1emc0SWM0VHEya3BGTzNKVVlVRGxLaVA1czNnQnpYWjBBSDRoczNzcks5OEFvZTRGNS9xZVNYY0RROTVoNDMyWEtET0ZJMVRYVmlyYTZuQXptK1BQaE8xNmVXY0l6bEdmWXdTam0vYmM3UTk2UTZVT1dHMVFGTGFoajFFVXR2R0hKSm9mY1JDcWF5c1ZiZFJGYm45K3ZhcWxPSW5YcytCRjhaSGZubWxWVzZLV1MwYWVUYmMyQ0ErRzRTR0t3aUZlMFQxWkI2RzZ0akxSVG03V1h5SGQwbzN2YjQveHFsSVJrRjl6SlN6eml0Z2ZGZ2FmYmp1OUZHZFIydUlLSjUwM3p1RUlGYmFWaVpiK29tNWV2YXJOaDIwRlVNaXdZWEhPY1BQK1ZKZVJWeEVkNjdQZE50cDhkWUdkUmVtVUt4eVhoNlp3aEFyYnlrUWJkWXZ1cHRDYXpoSUQwZTdJU3lqb2Z4Smp1TjdWNlN5NFpYaVg1REdQZkthT0RvblQ0MCsrS04xa0d4aVkxaC9tQ0JXMmxZdTJ4WXlIdjBKelNlM0l3ME93UFE4WU92dkJVSlk3bjJoTisrVFpYL0xoaTlKZVVYMGNNWVFxMjhwRnUrcCtqV0UrbmVlaXR1REd6dXBVbloyUnpCdStUaG1YUFlodnZzQ3kxdHowSjVXS0kreW5mQnZGNXdWRHFMS3RYTFRSeVNQYmtGcnJpaDhSNGoxT0Q0NGZoWTFJZm9BV0xwYmVjeXBrRTVpS1dmMW5teFVZWWdoVnR0VVI3WUx4K3dNclZ4MVo0NWVIeWFrb3h0emd1d0k0YzM3aHRsb0dnbE4zbkY0RzVKNmw1NGJrTUlSSzIrcUlObW9YWFpxRk5HRUdtc0dqV1dvdlNKOE9ycmU0V2tTMTVRbFpLL2QzMzFWZTJJY1BvZEsyanB6ZGdBMW54eUNzcW5PaWNuL0ZiRTRGY1ZqNFg4WDBCMlliTEhPTzhKbDlPckUzeDRkUWJWdWI2R2d5cWNJZ2F6L2NXODE1Sm82S0hvQldWWm5WTEo4STloK1A1YS9EUENoZG1nK2gycmF1Nmo5OXNuV3N4Yi9qWWhNZWFlakY3VWRWL0xka2xBejdqOXR3YWxGNEdXdmI0a040ZEcyMTlicjFvUzBCeXFRM2k0TTNPOEt0RjhKOE9tQUJmci90cjJlNm56MDd3bnhhOWpacVIzeTNlQzFEWStmMzBPd0krV1c4VFZHaUIxWWZ1L3JLVEpLTk1oSCtINVIrT0wvZUNDT1ZBQUFBQUVsRlRrU3VRbUNDIgp9Cg=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ZWw1N0tHa3BmU0JjWFE9PSIsCgkiTGF0ZXhJbWdCYXNlNjQiIDogImlWQk9SdzBLR2dvQUFBQU5TVWhFVWdBQUFHd0FBQUJQQkFNQUFBRDhjRDFtQUFBQU1GQk1WRVgvLy84QUFBQUFBQUFBQUFBQUFBQUFBQUFBQUFBQUFBQUFBQUFBQUFBQUFBQUFBQUFBQUFBQUFBQUFBQUFBQUFBdjNhQjdBQUFBRDNSU1RsTUFWTHZkaVJBaTcwUXlabmFybWMxM2wyUVBBQUFBQ1hCSVdYTUFBQTdFQUFBT3hBR1ZLdzRiQUFBRUJFbEVRVlJZQ1pWV3ZXNFRRUkJlLzl6NXpoZmJpSUxXb1VBcEtKd0NRUUhTNVExc0tUMUpsOUlJUVlBbWptaFNPaElGcFJFdllJdUNObjREUjlEUW9JdUlFSFFPR0hCQ1FvYTkyNXZkdWIwOXg3N0NPL1BOejNwbnY5bGR4bVo5MWl4anRtMXZxTm1PTnpYQXBKYW51bGYzMU9TblljRzJCakFIQmpxVTBwZFNrekhXL1pWeTA0SGdUQ0h1K0Zha2xPR05BbzJTUnozYWNDR2NncXRXVi85SnNnVVFhd1hZSjNCYXREcFBDZGlBdjBKellaWEFhWEdKL2tmV2hjUFlKVGhQK3hLa1BpRUtzMitndGdHYktKckd6ZzhUeWxnUmxzMkdDQzFucmNFQ3NpK3BCSVZNUG94b2hmVzRPclIwS05hN3N4WTN6c3haa2tWTjU3VnduOUttQ2p4S2d6SGl3WjhzV3c2eStWV2xoWFJXZGdZcWlRWC9sS0pKTmJJQXEzRTVubXdxaC9GVXlaclVKZlZmdjJCVk9GSU9RV2FSMlFIc1NyL0dHcXNBNFF5MVNTY2hOTlRtbERrNTgwQzZ1ZzVybXJkVWZaQmlnZGUwUk12UWhxRTBhZ0lvL3ZlWEdXdlRiYXpSaFNiaUxCTG1YMk9zU2JleGxybmZMbHhpR2lzc2Q0ZDJTdzFPMEtpTkxoNGRqTm4zR1Q4ZWdVK0pYd2wrbzZpTkRoNVVBbDhDVlNIR0NwbGh1V1RZUmtLdDBvVW01dE5tNnlmWW16MmJvOVlXcGhzbmFsZWFweVE4eW9ZRUw3TERMTFVCUEt3SWltcGN6ZDQzUnJZN3BGYmloS2pSWHVScHlFYzR5Vytua1ArNXUyaWV3Y2tHN2FsUldKR1EwZUtqdlloWVBEYkp4V0pCMk9xOVZYVHBrMTVFTEI1cHhoeUVPVVp2MEdWR2QyK1FuaW9DWjNQRWFCSG9aNThsOU9UeXd0M0l4L2NianlRdGU5Mi8wNHB5MlUraXdTTjBqZHJoNENqQytZK2ptTFlIQUM4aXZDQ3kyclNkRzFOV21ZaXMzRWVkeWg2UGl0Yk4remd1R0wwRDF1RUxmTVhKK09ZZnhuSS9DdHZtbW9PRjc5T05lL2ZzcG94aVBXU2FHMFZCK0hycDRjMWNJdWVyQ2dtbEFKbFdBSGp3d1FkNHpqeDVabmhaeExOa1JRN0N6TlpiZ0FsaGNOYmQ3Y25qTGw2djg3RkQycjJ1VHNyRW55emg2bk5UTEc0T0llNllUN3hMVkdRVHI2bWlKQUI5TGxwQVgwRXl6SlpydG5aajBLV25JZXRmU0Y4aTVNa2ZpdUdlbkRZRWlzWi8yU1EzbGdoek5iK1I0ZDFpZUw1MkU1UHhvb1Q3cjMwOWNzOEprNk5OeGpzenBGdmljeVVmSmR4UC9Xc3ZOZDFyNUo2TThnd25SSDBvelVJNDN0VUFGcHpxQ0NjYzhnQk51czdYdjQrMlJjWnhhdm56UkQ5VVRUK1BlK3hqK2FycEZ3aGJ4NDVkSUlaZllQNXdJZi9ZZVF0N2lKVUg4OGU3blVOMGJwK2dkUFc0cFRvck9McmFQZmF3TzBQMHRWTjBSa3Q2SkdXc1psOG1lcHpsTDB1b2tXSzROT2xDRmU1TmJyY2k5RlhpL2FFN0p2VUFwaDI0Zk0vQmwyQm9ucVN6MU1wdzNySkhBSTgvcndCOTJrb0hzOUFMU1Z3Umx3Y016VDRHVkpDWVQ4ZS8rWmxaRkNkNVBncGJNNlExUSswemdUZDQzSGV6aXdudERnU2ErN2J6eVdRM1kvOEJZWk9xWWRacjE1a0FBQUFBU1VWT1JLNUNZSUk9Igp9Cg==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WEhCb2FTeGNiWFVzWEZOcFoyMWhJRnhkIiwKCSJMYXRleEltZ0Jhc2U2NCIgOiAiaVZCT1J3MEtHZ29BQUFBTlNVaEVVZ0FBQU9FQUFBQk1CQU1BQUFCcEg4MTVBQUFBTUZCTVZFWC8vLzhBQUFBQUFBQUFBQUFBQUFBQUFBQUFBQUFBQUFBQUFBQUFBQUFBQUFBQUFBQUFBQUFBQUFBQUFBQUFBQUF2M2FCN0FBQUFEM1JTVGxNQVZPKzdFRExkZHBraXEyYUp6VVFRbldVY0FBQUFDWEJJV1hNQUFBN0VBQUFPeEFHVkt3NGJBQUFISzBsRVFWUm9CYlVaUzRoalJiQXpTU2JKek96TTRGMFNaRUU4Nk12Smc2QXZ1NGdJZThpd1IyVkpVRUU4eUJ0UUVFSEo0QW9xSWdudVdUSWdDQ3FZb0I2VkxIc1dKb2NGRVpUTTBZdGt6R3BjWGJXcy9yN3U2dmRlWmpMeEhhYXJxdXZUWGRWVjFaMWh6UDN1MjNYeC94OExWMk94RWtEaU4vZDNBQTJmdGdRbGwyZ1BpWjZ1WXNJaVBLWlRFQXA4ajMrOWE3NlBIMWRMYUZEaDBsMUtXUktmY291MmJPSFprQnZkczJrY3p2OUtLVXZpWmE2ZW5Ja3ZmUkpqTzM4dWFjRVRpMUQ5UlpkYTZBTHN1eVRHV2pWS1dSWnZvY1U3UkJnM2ZrQklySE5JS2N2aVcyZ1Joa1I2QUhWQ1lTSGxvUXlueDdsYmFZeldvRTBWUUk5U2xzWmJhUEVmSXIwSko0UlNuQkhDT1ZEaDFuMmlJUGlORUVwT0NwSEpzNktUQkxkMmZ5ZGE4dmNJNFR4b1A4R3RVNXJ2cTB0SFhHb0pMY0pOZDgwN2Y3ajRDdE9SSzU2Z1JlTEZQSzJpcTB0SGJyR1BGa2xuMktKRllZWHBpQlkzMFNJcE1qbXlBcmJDZE9TYkROSGl2eHd3WDRVMHlGV21JemR5R1MzT0dzWWNCMzV5MFJMMXNzTjhka1RjQkE1VDVRcmZmQUx3OERzTHk5eXRCMU5WZUJNRDNDVE5RTU4wWlFJUXpRUDRaMmhJaVFCMm5EMDk4ZEZzVjRQSlk0SmJEZU1OZ005N3JWcmhLMWlncFdtMTlzQXJ6RWFmQkxaeGozNkRFbk5QQTd6SFJIZThCbmNhUk01Qk8yQ3VleGltRTJmT1I3RHJRMkxseERwL0U5bEZPaDdCQzc1a1RBbmpwTjRBdjkzRmpBSmE0NXZzRVNLaWhSQWU0VlF4dDBVUHRNc2Z4RmMwVkhmZ1RucVljT3ZZSTdPcjBwTXFIU2NwbmhkeVJjdExmZjlhNGVubWJxWFZtekdNUjUyenF1N1lTdmE4VklhVnkxd2xSb2tPYzQydW8wWGZyVlYxTzFEZE1ROFpOd0dNWFUzckhHUXhLaWIwaWRleUdQcGFuaFhWSGJHdkRiVlNiOFRZQ1gvd2ljQzdIbnJzakIwbDdMR2x0NjB1cXhXQWhGZ3JaZjM0a290OGZvUThtK2hXdDVnalJ3Ui9TejdkSGJQU2JCU1hIQXdwNmJlZU9TVGd1bllKSFozWWxpVGRIUk5XWldRRzhZTU1RM3BpNktsQUpmQWNnWDQ2bHZ5NllBYnAxZGVPblIzU1ZJUHNLVDluVFJFeDNURWpQbmJzckpDbUcyUVRyd09pRGxYNGRIY3NaRmkwWTJlRk5OM2lobjhLc2FTcWFPU1Z3K00xK0lyczJGa2g5UmsxNVdqVzBLQWVNUnFIRXQ1Ukp3L3pNN1dMMnJFN1RUcHV3a1Bha0J3L2E3Q3B5ZmVXMml2dTJoUXlsMTFjQ1BjVnpRNHBaVFA0Vko5R0l5UnFRaytpbmJvY0wxaUZ6SWdxd0lxZFhXRXBtOGFMMUZ2YldFQkRVeHhEdGZxbVh3aTFCbWJGenE2d1pwNEFsK2tydklUdnU4Z1V4MkJQOHVNKzFLNkpQS0pXN09JRDRMTnBTa1F2L1dWOHZKa09XOVNYMThoN2FHb0Z2R1NaQ29McE9EUVR5VUErcnZxS1lSMExhcUNycWs3SHJLT0tzVE5sT2NzVlNuK1h2cEZaSDNOL29sZTlvVmFmejJnZGJqcnlObHI4TkhsN25McmwzNWc2dU9CUTczRk5wU09tUzJvWXNmVzB0UVVaMG8zVTFHV3NPdk1VUlpoM0hWRFI3WjlJWFpIZXRGWnRqWGlNNndwVklWMmpEL3VZZTl0dlpqbGUzMXI2ckk2a0xzei9jU3hGb0tvcFVQeXB4a1BhYWhPV0dPMTdqWkd0UTQweFBPU1NhYkF2eGluTUc1TEFmbjdzV0VGNjZNYXBpblVDMTh1T0RzVGM5dlV2Tkk4ZUMzNWp4Q3RJV3p3cmp3V1RURWU4Q2VrTE11NFd6N0x6UmZFTkZiZGJ3N25Kcm1BNGlwZWlCUzc0alJHYmZ4Mm5BeGthOVpiOEVFeTRwMEF2RE5qSGRCd3hqQnhVVXZ3aVRJOVFpTWxPUGx6WEFaS21Nc1UyUmVjc0JuQmJzdzFRelZnall1VHZ3YmFrNEtubDBsdFNMV1lOTFJ0bElvdGkvTmZPZlJ4TGNsY3lIVHVXSXlOa2NKc0kvOUZVbmMzQjk4S1BhL3owTUR3UitQVUVxUDkwekhGUWxFdHZjYVpkam5YaEpmd3IwdkdHL1pZTGtjSFVOQ0hHRmN2UTV1ZFBDb3VqdHBqQXFoSGZLZ1VsQjNkZmk3ODN2cnZPMTQvZkhwL0ZjejdFem5mQzJETk8vRWZJNEZiaUpwYzVScEh0NkRZdWRNd3FBY2VTZnRWb2NkYUVyeUg0cjhIOGRUWWFWNzRGZUZzUTVCOWMrTXlOZmhVZ2hMczlkaW5FbGVUaEhydXFWeFFDQkllV3JQaGxQc0dnN2hhLzRBOEEwY3RZdHI2MmhCaDdjLzZxVzRxN0FNVUp6SjZEK1RFK0FRZndnRW1BMHVURjV0Z1NYdmovaml1UDRucWVmNzloeVVqUXRjaDdhZVdWYVBhamlFYnhnOWtUbHNDT2JkR2lwNEZGY3RRa1g4RzViR0k2dWlmSlVkYXNPK2hDSk9mdVJ2RVhkWndFanVtWThkQm9IU3cwNGpDVWFVR1ROcHc5WVRxZU9FSU9VdDEzMElYSXVreGx3bGQycUppT0daN3JIaFBoQldnemNmVnJEaFhUTVdNZndRSUxkTG82cGhTT3R4enFOSDQ3K3N6RnhJUGc4eGxLOTZZQkxhQTd0QkRzYmhrL0VKVHYyYXluZ0tPOUJLYUM2NmxKL0ZPT3ozejV4S2RsVVFxNi9EaE01QUNiZDUvRHBKQmtKeVZ4U2xyT1NYWE4xNytvSVQ1aTIzV2JsejFabVRWc2RERmNkaEpQODArY01PSXRwS1pudlBIQ1djTzRubFJNeXU3RzhTNTE2Rm5TaEc1ZFE2Y2NtN1VFeHBIalZMYVQ4ZERZUEt0VFdmWFF0N2hOWHB1WWpqMmZTMUttU1Q1S1l4WjBOL0VrYSs0SFY2U1RrWTczcDY3RjFSRmp0eG94bkFaVnMzcFZtdEM1Nk9YNThGenlTdmcvSk4vK0pYSzFmdVFBQUFBQVNVVk9SSzVDWUlJPSIKfQo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0psWjJsdWUyRnNhV2R1S24wS2JDaGNjR2hwTEZ4dGRTeGNVMmxuYldFcEpqMWNjM1Z0WDN0cFBURjlYbTRnWEd4dlp5QndLSGhlZXlocEtYMDdYSEJvYVN4Y2JYVXNYRk5wWjIxaEtWeGNDaVk5WEhOMWJWOTdhVDB4ZlY1dVhHeHZaeUJjYzNWdFgzdDZYbnNvYVNsOVBURjlYbXNnY0NoNFhuc29hU2w5ZkhwZWV5aHBLWDA3WEcxMUxGeFRhV2R0WVNsd0tIcGVleWhwS1gwN1hIQm9hU2tLWEdWdVpIdGhiR2xuYmlwOSIsCgkiTGF0ZXhJbWdCYXNlNjQiIDogImlWQk9SdzBLR2dvQUFBQU5TVWhFVWdBQUJ0NEFBQUlLQkFNQUFBQld6Q2JYQUFBQU1GQk1WRVgvLy84QUFBQUFBQUFBQUFBQUFBQUFBQUFBQUFBQUFBQUFBQUFBQUFBQUFBQUFBQUFBQUFBQUFBQUFBQUFBQUFBdjNhQjdBQUFBRDNSU1RsTUFJa1JVWm9tWnE4M2Q3ekoydXhERHNuYnJBQUFBQ1hCSVdYTUFBQTdFQUFBT3hBR1ZLdzRiQUFBZ0FFbEVRVlI0QWUyOWZaQnNTWFVmZVB2N3U3cXRRZHFkWisxV2h5UkxoZ2hGdHlKa3IvQ2FxTllmS3lzVWdtNUNLL1JoeTlYWVp0Q0hoMm9XUW91UmwycnRXdXdNQzlTRGtBd3pncW5XU2w0eHo0SjZubkJJeERod3RmNUFJYk1TMWNIS2FHYzJyQ3Foa2VBOVlQb2hZS2E3NEUzdXladGZKKy9OZTIvZTZsdlYxZFVuSTdwdmZwdzhlZktYZVRKUGZ0eGJRWEM5M0UrZHY1bFgrSGZmMVgvbjdldFZjNm90SVRCeUJPNmNkZGwrRUh5Q2ZmaGZzQmRIWGpvVlNBaGNMd1M2eHpQczY4RXFlMU1RVk5uQjlhbzcxWllRR0RFQzB6Q25NZGFyL3pLVXU4aitlc1NsVTNHRXdQVkNZTzByUWRCaVAzU2YxM3FPRE1ycjFmaFUyNUVqVUQ3azgxdnJoQmM4eTg1SFhqNFZTQWhjSndTcXgwR0pzWDZQMTNtVnNldFVkYW9ySVRCeUJKb2J3VFNUNjdaNTFoOTUrVlFnSVhDTkVDaUJCVG5IV0doT0JtdnM3QnBWbmFwS0NJd2NnYW5mNGR1U2JDTXNlSm4yUzBiZUFGVGd0VU5nWGFsWm1YM3QybFdlS2t3SWpCaUJOdnVxS0xIRDRIQ0FIQ0ZBQ0F3VGdRNTdTYkR2c3FOaGxrTzhDUUZDSUFpNjdLYUFnZkdMbE9RSUFVSmdtQWdvTlp0bDdQWXd5eUhlaEFBaEVFd3h0aDNDc0ViSGI5UWRDSUZoSXdEVFdpOHM0eFRlRXlCSENCQUNRMFZnUWQyYTNHWGZnRHRkVHd5MU1HSk9DRnh6QkpiWkN3S0JCdDgzV2I5M3plR2c2aE1DUTBXZ0xJL2Y0TnJ5WGhCVVRvWmFHREVuQks0NUFydnlsQnZlRHRpQXc0SE5hdzRIVlo4UUdDb0NkWG5LUGMvWGNTdjBCdHhRd1NibTF4NkJsdnhxU2ZoMjk1Szgyblh0VVNFQUNJR2hJQURMdHUyUThRemZONmtlREtVUVlrb0lFQUloQWpQcStDMW9uZ1VMOUFJY2RRdENZSmdJek9xWFRHK3c5OGdYVDRkWkh2RW1CSzQxQW05L2g2citUL1kvbzd6MEpBUUlBVUtBRUNBRUNBRkNnQkFnQkFnQlFvQVFJQVFJQVVLQUVDQUVDQUZDZ0JBZ0JBZ0JRb0FRSUFRSUFVS0FFQ0FFQ0FGQ2dCQWdCQWdCUW9BUUlBUUlBVUtBRUNBRUNBRkNnQkFnQkFnQlFvQVFJQVFJQVVLQUVDQUVDQUZDZ0JBZ0JBZ0JRb0FRSUFRSUFVS0FFQ0FFQ0FGQ2dCQWdCQWdCUW9BUUlBUUlBVUtBRUNBRUNBRkNnQkFnQkFnQlFvQVFTRVBnQnN2cjRCZFB5UkVDaE1CQUNHemxWVGYyNGtEbERETlRiNWpNaVRjaFVDQUNsZHo2eG5vRkZsOEVxK25mam5CWmZGOGtnb0tFd0pnZzBNNnZiOGRqSXJvU1kvYzNsRTgrcDlsbUpJYUNoTUI0SURBbjlDM1JTSHorYjN6TDkzL3k0U2JXeXFQeGtGeEpNZCtIM3p5MjNkWTM3VENGQ0lGeFFhQWhWR2tuWFo0di9wMW50Y3FOMmUrZDFxUFRXeEJNczczMDZsQXFJWEJKQ053VmV2U1Z6T0wvNHVla3hvM1hEekRPczl0RzlJL2Y3NFdCM2ErWk9QSVJBbU9FQVB5WUtYZm5IaUo5cVJtUzRnN3VrV3ZJSkIya1dsTk0vdkQ0UEszZ2hndzdzUjhVZ1pwUW9uMlAvQ3MvSGRLTzB3OTZ6K0RmWDUxbkt0U2tVMEtQOWlTU1MwQmdTZWliMzZyc1U1ejRwVXVRTXFuSXUvMmVTVnBqYkVlRTJqN3p0Y2xJUGtKZ1ZBaUFFUmE2MkM2ZlU0QXEwSDdkbVhJNWtYVmtUc0kreVF0U2lubDJmRG55VUttRVFBWUN1MExmRGpQSVJISUp6TSsrRitWSWlHYllUVnpPQTJyUUtMSHNEU0Nja2Z5RXdLZ1FXQkQ2NWpsclRiY1kyeDZWYUpubExDZkpVcjJmbVpjSUNJRkxRYUFwRkc3VHIvQXZNSGJvUnprQ3F0MmtkZHJwZU8yaWpnQUtLdUtxSU5BVyt2WXhUM25yYkh3Mi81cEpOMGtXMUU2bFo2V0lqQkFZRlFLclF0OThMYkM1OFhsRllDWnhyM1NhRm5DajZqNVVUbDRFdWtMaGpqM3oxY2ZtRllIRjVGbXNwYllxUFN0RlpGY0FnVmR1WHBhUVU3OVZZTW55VHBldm1iZzJ1dXVKR1FDZnF2TzJPQmkxTWRwRkZkTGQySWxMU1RGNUVIQmNUYytUL1VLMHpaTUxaYmN5VDR2NXJkK3pZcE1EemFQa3RFSlRzZ0R1TUhVQUVDdTJNblpYdXBaOERmWllYU2hDSUZEM25SR0dBTmlkczE1eFhLdEM0UTQ4T1pieEliTm5ub0hJc2dCdTRPM0o3NzMxYmxUSUtkdEhvWEh3bHBydkhRY3hycTRNYTVjNWhFNjFuaWdPdVVXaGI3NXFOSWU3ZVhGU3hEaGxBcXp2azBEV0w3TkhHSHF4ZTVFZHhmaGRjc1NOODk0bFMzQ0ZpcC82enYvaGpZKzJibU9KRzg3K09mT2JtR1o0L25hQnJaZnZUbGNRWUJ5bW52cjdyM3ZiNDc1VFl5NDgzQUFiRnRQTUhBZVVtZ2RCNDh5a3pTZHVYUm9hNVJ0Ums2MndBb2RJSmZ1RVBxZmdXZ1U0ckc4TDdtMkROYitidjVrNHlSTEZ6SVArcTdsbHBzaGo1NG9vNEdhbVZJS2dnOVJySzh5S0lqeDVaSk1sQUd3eXJySy8xb0UxdUI5VFE3ZE5jSm9tU3ZBVTFXUkpIenRUc0ZiUWVKQWdDa1VMQk9SclloaU9oQ3RENnk5aG9zSDlza1NrYWRLcldGWVRQNEtnS1B5ZjhDWUxkNzU3Nk5PYmh2WHc5QzBCWUZQMEdqcGsyNFZPM1VVajRFeU9hOVZGTlZrbEJESCs3NTRVZVU2K25tZHFRTDRrQkg3MGRRM0c4UGcwbldDd3ROVm9sc1RKTTc3RVo5UVhIOUx1Zi9sL1pVUDJKSU1sZHV6SnlvT3NLWmh2ZTVCR1NMNzFJUUJtR0IwcENXQlQvaEpUUFRrSW1odGc1cUk5a3FrY3AvSkZOVmw0cnZLTHVzWGUrRjg0TXVEMENKeDRIY2JVaVh3S2dWbjdUWlM3Q1djL25YMlY0WUxQTFdncGF3b3IvZnN1YjczYmt1OVVrZmVxeXB3elEvTkZEdUZMOWFIb1d4TEFSckoxODNiQUxHeTJ3eXAweHlSYWc2T0pkdm1LYXJMd1hPVUFsL0RGVjNOVTlUWjJXVGNlSmlLL0V3RXc4TXh5SWJBVzU1aSt1NDFERi9DSE5sNkUyWTlBNittb2pscktYYUFRbFJVR0UrN3dCSzZTc3ArblE5RTN2UHZobHVIVTZOc1NySnJoVzJNYmhqREhhME9GTlZrTklJd3MzMmRiS0dyVkNHd0VKWjhiQWJobWVNK2t6Q2JOQmJqTkRma2d2aWEwWHVRU01YLzk3Rmp4V2tiTEZSVTM4TE1PaFlIYkc0VEI4akQwTFJGZ0kySGJiQm1kSGdYQk1zTW55b3dad2d4ZllVM0czNVh2OSt6Uy9vcWhYZFNXNTF0UE5vdnJHWUszOVE5TnpaUE9VMWVLdTBmVWh0YkRQWWdYRHBQZXZoSmkxaGdxS21yd1o3ajJzR2R3YjJiUXpRNjhpWDBKa3dCRytkdm0rdVNEeDBHd1pjMHRMZFpEcEduZTRwcHNCVnJNeUNUTHJLRnRxRjB5S05OYXdrcGJ0MGIvZWtKenJscExMb3RCM2tENExkYWRTSzQ2YXMvbVlPWmZoS01JaGwwbFBqbzdhYU9SY0Z4ZXZMNGxBWXdLMzdLTHJXUDdJMmdtTkJES0w3MEZObGtWOUMxNktydUFCczBsUEdUSEphRVloRUNic1UwZFhFR0RsbzdrbnJVbzNGWnF2a0FUV2kvNlhZQmx0QVNvbUxWY1BzWXU2ZzRVQnU3RWxaWVJOd3g5U3dRWXlWS3g5SzFrYTMzRDIwb3NzTW5Dank5dElCRzV0MlhXMlRQV0ZCeWhvNkNGQUhSSUUxNHptN3dta3Z2V293cGlKK2NLdGFIL1I2ZXdXVFNJTHhWNVowbmU2VEkzTnZ4RkhZYStKUUtNeExMbk45ankyVVNKL3ZOYmdVMFdXZ21IU0FydTNVWDlwbG5jY2lOU3lzUUZ1N2p2dDgweXlxNW8rOGdPWHlRVUdwVEhFUTR0ZlpvVHJLS1ZlSVFxZnpBODd3TUZ2NTAvNnpEMExSRmdKTjZXTlJzdjJqdVNMZFRMVVI2SHQ4Z21xd0tDMFNGckdWbTJIYlBkNVpDRW9oQUMxdkZiTjZsZjRxdE9LUE5nM2dhMFhuUytyT25UbktCazk3REJ5dEM1dHFBd2NEZDFoTGRuR1BxV0NEQ1NDdTJYUUd6WnZsSGlyMjlGTmxsb0pVUU1TdnpKOWRNaVRSSUV4ZVI1d1ZRd3gyK2x4QStBZDNjS3JIb1orbi9Vb054Q0J6ejFJaGR3OGs3WEFQczlROUMzWklBUnZLZlc3a1BWSHByOHg2SWlteXk4K1gySVpBVHZOR3FsQlZyQTJlQWtocXpqdDFWN0xFV1p2RmZwS0UraU4veXl5SjZkdkk3TWxTMnJ3OWwwK1VOOE5nVzNrenZuRVBRdEdXQWtIYnBmQXJFdHk3b01Fa2RFeEVCNEMyMHlXT1hIK2dheUlhZGo0MmRNSElvSUViQ08zNWJzc2RSQVZOeFpUc2lUcTRDeEg0VWM2Rkx4ZXBJWVJxQWN2aklVQmk1cXdHWnpHSUsrSlFLTXBjSDNKMkVXNGRQSUs1VXQ1Mzkvc3RnbUN3M0syMWhLdUVlOWI4TFdIUmdUVGI0b0F1djQrQTNkYkxEcENqekw0WXpMMFAvTmJuSlkxQnc2QWwrTERhVzJOUGxDOGs1WHBEd1BIa1BRdDBTQXNUaldIdVpDYUVBMmxiN2hkK053bnJpLzJDWUxEY3FiZGluVkV4UEc3ekNZV1BMRkVHamo3ZVphMHNXbkFzOXl1QVNoQ3V4YnNzd2dmWmlOS3FORm1UdFFCKzBHWjVmbndXVUkrcFlJTUJabkRzLzlwL3hFZEVXRE00dFcyemhQM0Y5d2srMENnc2dFNGVWVmtQN3REckloRlJkNjhtUEFNTy9wV21MZDA1SGNVK0JaVHNpM0M2MW50bWw0MUJUYTU0YkI5SFpJVnN5L1hEK1ZnNG9jZ3I0bEFveUtCUk1TcldVclhQa1c5RzBELy9lN0MyNHlXSGRFaFMvZk0xS1g4Umhob3NrWFJRQWZ2OEZhSVpvc3cwV2U1WENXL0ZwanZ5ZVppOGNqS05oa3gxYmF4UUtEM3VrcVh0K1NBY1kxTE9IM2xhcDhwNTFmV3hiTy95NUF3VTBXbm1QYTE4d1gwWWVDbHZBWW9ZU2xaeHdCdk8wMGw3akwxRUdtZXB4SC9wandMZStEeEh6NE5tVWlrWDhDek9IY0hmcm5DQ256Nk52MFQzN3c5ZG5za3dHMjh1THZjM1c0MkdacmY5M2JMQzY2eVNxQVlQS2hDcjVOYWRXRkFoWUMxdkhib251ZjRybWZhTEwrTzMvZnl1Y0svUFR2dUdMZGNYVm9QWFRpRmlIYVJiZTdJa21EQkVOYkNBOHNma3dpK3ZiYzI1b2YrYzhSTy9kbHo3VE8zOXFEQldrVDVtdWN0dkxzK1MrRnBjdysyLytWRFZWZUhPQ3BuMmwrZUljblQvMFUrOEMycE9zZ0U1OGZmcSthdzhvdDYzS1hwSTgvUEp0czd0WnhQRzlDVFBoN1EwckNHQTJzeUdOeEZCRkhBSTdDekVXcWRaY0tsSDRZOWhMWjQ0ejlxM2h1S3dZT2xuV1ArNi83aVMwajhqZ01Tc1NzWGV4cVFOM3Aya1JGZUhodGZRdGhZUDEvakROK0FrWU5HUFY3cGNZTG0zZXMrYlBhYjdFL0E5SXZ0ZnBOSUpDWllnQ3ZkRm1maGNaemxkMFNIaUF0bzhQQ05iQW5hMC9JL1BEdG9MNzJncFkzM28xQ3h1dmRaRFdEODFRajR3TnNEb1BTbEJqQXVLMGJIMFdUTjRJQURQMDNkZFNXZ1YvSFRYWFppejhJWnpuUGRWbEdnNXlpZDdSYldSTlUrSTcraVM0bDRsbVB2ZjBSSWNnWjNBcjFJdnFXYXhZVFM5OWV6czVlRTVTK1Irc0V6d3hEL2kvMXZsaG4zM3pGQ3oyNHZtc0dybUMxdnpuRHpudkJTdXZyRzhIZjA3REdBTjQ5LzhIZ3IvaUxMV3Y5MXdUVFhia0JpSDgvb05RODY1NzF0S2pXN3dmVTNlODllRGNadkhxZ2JZemx6QW1LZ3dpU0pqaUd4b2dFRW9xR2pVZThUMTZOYXdtOGVmM0NSc0RQY2xZYTRZQ2RERnJIN0hUQzh1eGVNbUdZVW9QVzA3dHVVZHFsbEpWQ2xOWW5ITjZRVHVzdFRpWlkzeGJZZVRoK2YxNCtlWWFwSnZ1MzhPRGJNZHRCWU4yN2FzUHBlaGRlcSttQUlzTFdxeHI3b3dEUGg1MjBBNFQxUXo1ZFNicFpTM1dmL1Nod2wyNEZIOXZ6UmJBRFF2OG13OFpOSlZQZndvdHhPMHFTNkxOcHZVUVVUYVd3UktDTkppWG9JVGVqd0ZUREpWMTRsalBIQit3VTEyWDZsQWdHL2hpblNFNFlUNVB2SkloRDNraU9pd1FidkRScmJ2TGdodlN0MUZEZGFkZWNZOXhsL1EzT1ppdmNabXBqZTdKN0hDcmduTGhpV0ZVemF4VGc2bS93L012c3EzTjhoUVpEMEI0UHd4MHVkQ0FnWXVUL2VYeTVpeTlMSFJPT2Y1Tmg0Nlp1V3M4cUVRVmFVRjdpTFowNjMwY2xsNFZBeDB4S3NhdDZrUGZMckw4SkQzR1dvN3VObTJuTFRFcWdUUHR1SWgwYkdwU0hPbWg3WUNpMUl5NGFLa05YQWZlTlhIeVF2ajJvNndhVHlvN2swcFN6QzR3dUJ6RE4vU1BEUER4TTNHVmZyNG9DVDFYdXlGM0lXYUd2OCt5Y3o0ZDh1Z0krM0NWK011bVViWVlFNFQ5K3JxaUhPQjJkbzhtZ21XU0J2TzBqcDltYW9mWnNRWGxtNTBaSEMwOHQwNktKWkxpZVFUUXBCVUZNUzFiRW9qOFFaem1McnRGVXd3Wm1sVFp1eXFaVDZ2U29CMGJ6eERNYk1IUTJvdlJCNmFudlNISng0a2h1M3BmQnhYdG5oTTRLSW4xcm12bTZxaVk0RVBJb3BMZjJlTU9ZZWQ1M1lTaVQ5aUhNSTBMQ0NNQmxjZVFQakZyN3NJUUQrcjB3Tzh4NDI4SVQvZC9CL1IzMFBONGllWnFzYlpvSmJGN2RldEZDVlRnMEtJOVZLUExzSkU5OUVjcHJIY1NYZEFEell4dU1pbXhQOFNvVjlLc2RPeDJIWUVkWUd4dTdxb05oZ29qZitZNitwQUgxMkl5UWl6Tnk2R0V1bDJSK0dSNWN1OEVkbUpoc245RTM2TmxDWVNEVEV1djN3cnluV250YVVVVmU1L05hVlYraGdZNjZ6N05FQVc0STllSzMyNEE5dDdBM09SbWY2bTRLVC9SL0M4L1EzRVN3TCtrQWVaNG1RODJFV3k5YXFBNDNvVURkeGpwV2VDcHhVU0lVRkF6WCtucUhpbDlGMzdGQWdXNS9HRVowUlh3M3pVYUhQbmtVRXNPL091c3JiK0tUYnpPbzhUeEs1TlRzTFo3QjdlNUhHY1RDOGs1WDVoaU9NeHA5MjVYakRrK0ZubmtZVWtGdjNRazlVRjJqam1ITTFoRThJRmJvRTd5d0xxQ0pBRHdyUVlKa1hnR1kzL1I1Y3RjdDZKeHRwbmQwQ1dHcC9GK3VKa1BOaEZ0UE00dDYyb0IrMHBmdjJ0bnpZNVRkTlF4RFU3K2txdzA5YVZNSHVHZUxuZmZDQ05tZE9tbVl3dkI4RWhMRHZ4YnFueW91OXF4QzY4R3c3bkl3RWNpdWlsSVhXcERCN2Q2UHlOeGU0Qmk2aEFLZG1iUys0WDF6Ym5XTElhcXJ0NXFxVWNPZ3RnOE1XM3JRQVdERGFTRUM4TEpVS3BqKytEUTExVFRhZE5ydlFVek1sVzJEZU9YaGZ4SWx5ZFZrcUpsdzYwVjU2akRmNWsyYTM4cUptcWl6azRlUHFUYzFEQURuYlIwQUQ4d3lBbDMxS2xVNWVia2N2bU56TEhORDU4NjI4TUF3U3paQmNscCtXT29FUDh4RzNKbmFKdENoYUsxdkFNdzlFNjkyOHBwNmVJSjU1c0NrZzYrNUhjQlhJVFFJb0dlaGlrWUFyaHlKVE5BSUlmdnA3OU5NWmlNTVpVSVhtNU9hR0hseU5SbHVwbkoweUVCTWpkZFUyY1JKMzdxWm5HTnBGS0VRV0pjcml6QU00K3lHU3VCUFVJaTlNS3hlcFFKcW5HNzdvVVBmbGpIUXY3STZCbEJDYzIvYkxFeEkyV3dtNXFJK3Zya0FMbk1URHBXajllM1VFcWNqN1VqZ0ppc01WVDlFK1VEVmVxRmxwK1lDMExOdy9Ja0EzQlhvOGpOUUt6dG5WWFVabFBKNGdhY251RnhOaHBzSnFxQmFMNEUxank2YjgvRW8xWHJhV0J3bHZyYmhOdTd6MENWN0dJbU8yZ1pRcjFKQng5akVCSmEvYnBRUkdOMnowcHlCcWNSVEptNnpIVHJ6REI0NXdKMHVyVy9RR2ZkTnlZRFpJUThsNjlzTVg0NkJjaDF4TW5DQVI3anNpUUNzUnJleVkyNVpjSFgvclV5cklWZVQ0V1pDclNka2R2Ni9FZDFRTTFTa2J3YUxaRjhIcTFpa084RDhJM2Uvd3UwMllBSkcvbllpcjd5TGdlQU83c1FSdHZrTXYwaG1keERVaER2N2xSSTNxWXpWK3RiVk95TTg1VlN1ZVp0NjlBRVVEekNubGM5QUNLWWFGUWtHWXppdlJnQitnOHhUMFl3UWsyNTRGSTRpdUgyL1o0WGpnWHhOaHRkc3FQWGliRlZNcVpsc0hxeXJ3VmtSMDlPQmdIWDhCdDJpaDJqTTJxNTlKS0xYSFFPeHlwQi9NZERnczBDQ2ErbTVJWUVnZnpSc0RYR0hEN0F5bUdoOWcydzdoaFpRQ0ZkalhUMzZWSlhoYlloQ3RWU1pRUFhDK1MwQ3NLS3VHY3RBUmNHYzJOOHdBZUZySi9kMlNacXZ5Y3FtT1hIclJZczFZWHl2MDhRSzM3TGVIWXFtVU5nZ1lDMW9vSCtabEhBRFpFZUUxYXRVcDZhQk1HSG96NzBZV0VnekdZZWdid0hvQjNlYk1kR1RJcFMrOFhPdWJVTUUwMEs0YjEvUmFJREMzRGJwMGdmSlNtTUF0M0E1RmdGWVpXazZCNEZPZElKYmFSMnJIRW5Qc2g0WWZKcHMxNGlOV3krSk9aeHdwQXhXcEcvSnVPa1UyTTR5eDI5QnBEdFV0ZnAxajBVTzA1eWFnL2JrWGd4VTNWdmVnbUhUWndHb3kvYnozR1doUTVxVGtVL3BHM1JHcktVd1c0WDlibDBmZ0RTWnZVOGY4cTJaQVg5TFd1WVJnR1h4c0pIcE90U2EwWWR4a200eCs5U2ptcXZKNnBxYXJ6RHZaYURCZjRndXhSZ0hWRElaWEhzQzYvZ3RxbS9tUHFRYXZhSGZKUGJXdkl1QldSWVp2Ly9uSG1xT1ljeHZmSnBDUjhxb3RBU3YwamZZWG96b1c2aGVBSjdvbzJiVmhCazF6UVo1VmU3WHV2VU5qcWpsT2hsbkQ0TG43V0JRaW9RZHdYeE5odFpzdVBVY2ZFWFVic1RFWFhnSElxWDVEWUdSNURYMlBxZXdseGZRUGVXZTlJb2F1YURmYkNTeEttdnJpbS8wWjI2a3dWbjZiWXNWL2w0UVB5dSthYVVXRWdEeGMrMTdLbjJEblVZc0xJemtBcENtckNha0g4UUVoRmxMYitsM3BXYmFBS3Nza1AyZThsL3NtYS9KY0RPVlRlc2xpakROdm1HbmxiSFl5NjQ1M3FhbkVKaEUrd1lGZS9zTVJuVjVmclNxTmpZYXhrUXl1YVJ2MS9SSnNML1V5Vk9NVEVXc1lFT1dSMDczVlJKL0RrWGZRSC9ZZVE4WGsrNVgrZ2E0T1BYTmZoOG53Z3RtTGQwOUlmOEpUN1lCVmhsQWZ3K1YvMkxQZkUyRzEyelFlaHRaWmJlanhrMTRhMDNsSW4xVFNLUTgyM3A5elluczdnQ0Q4WkhJdWlabnE0U0ZoaUNxRy9zZCtNaWNJc24xLzI3MEpBZDlvd1BvQyt1Q3VHd1kwS05HTEU2TytaVys4Zmx0MDZTQzdTWEdCbENwSnlBYUh1ODFxY29IbVk2a0gxYkpZbi9UQmxoUm5ycDJOMVZpcm1lK0pnTnA5QVNGYmxJbWxWaUtIWmQyRGhFdG5iOGhNSks4SFd0WWd5NkNCamtZZHNOQkdZN2Q1RUNkT20vWmk0R0RwQkpWZk93a1o5N2FIdEJsSy9wQ25sMUxiekpaS24zakp3bmJobm9kWnNrd3RQd2lZNjhOUHRkMWJuY1krR0NmUVFKckE2dzRWdkpKcGJJNW5xWk1ueWJEYXphejhIT3dGVkZMMkJRS28ycTRsZGVac29JU09WQkNWNDdVQWdub0Y1c0dFMmdPaVdmN25vaE5NM3dpaTRFZHc4ZnBXMU82ckZPWDhCNGR6S1M0TFNYUkJkNS9DemxBL2ZTU1NwZWI0bEg2eHZjbnR3MGQ2SnZvV3AwOStiMmdEWk9vZlRCckhjc0E0Q1lVMUFaWWtkYVlkZXlwb2dkNDVtdXlzcEVRV2k4VG1XNU1uNXA3U01aVHN6MkVZc2xySVdCdjE0RmhoTG9WTko3RVU1M2xiRm5wRmlQK2xvcmVaTnUxNWttYlRvWnFzWk9jTW01d2FIL2NsaUxUWGVqMkNTNTdlNGF6cUxpNFNvRmNENlZ2Mmg0VVJPdnEwTExWQzc3OUdmYmtXM3V1ekZEWWJSbC9xazVkYklCVkx1ZHBna3JNOWN6WFpOQk1tNUo5cXVVaWFPWmppOHdwWVNSTEZtWG5MQzhUNlJFaUFCMko5L0s1WTRFSEJIZUVqLytIM25Zc1FuWDU3RHJQWlFWTmZER3c4bWFSNHZvL0Z5NThySlNPVmxlSWhvMjJIU3VWQjdZU2xBMmlZME52TERORVFQVXNtOVZGWThVcGZZUGRHNnorWlRtMHFMY21yRHc2VURQcjJZNjZuV1lETEVsaExsZjNSdjZCemoyWUoxK1QxWTJFY3NYOWV4dko1VmJQZTVIRVZhMnVQR0VyZTRhTTVMOStRVmlZOEkzRThxR29PclE4bWxWZzhTMURMVEZRZ3hJa2J6dUN6WFJUQVNpV2Nndm9KRjJscUdlbHY2Rzg2dG5FdkdFaTJGUUorbm1oOTkrQXk0MjhtekJhMzBCM1RyUVlmSm84NHFGVllTU2FCTXZYTklOQVU0MGVOc0NTSE9vcWtTcXBjeGVMVVk1QXZpWkQ4eXBNakx5QzllM0V3bWJpTzAxTGVMVVBxT0FCTTVIUHRVNlErMW1kZlltQ2RUb0F5aWppMWNrWXFOU3hKSXcvVGsyWGxFdTU1WmZpVkRJbWRwTEROL251SVhJb2V3TUZDL0dXbXF6Znk4Vko2OXVXMldzRUJsVzV1SnhQVXc5UUxXWGt3cXltTkZOQmlzV0FUUlNKbEwxRmkyazgvYm1hRENUVVprRlpOQzBZeUVrdWVsd0tkQldyL3ZUOWtpVG9URHdNYXdjUWFxaGhyWWx0ZE9nbUp5SHByR3lXYW9vNXlRZDl6b283dVpScjN4UkJ4Lzh5WGllS2RQdDNLS0FQT3JKZExBcTBCMCtoSHN5MHZvRUhEUjROT1Jnc3BJMEpNR3ZKWFYzK1lvN3lXZ0FIbjl2a1FoakxZRWxwcUlkc1RwSmNUUVlTYXZONk43UW56SzlleGJoUHFUa1lwVFRGcVlpTW9lOXpJV2dTdkRDczdVQ1MzaDdyNmlNam5rRjlJM2xCZEFNd0o1L2cwZUNtSC82ZmhNZjhyMm5ya3kvODdrRkNkVDlNZGRER1QzTDRwSUhWYzAzUENLYUVpL3JxTGhzMWxhbldONmk2VVFXWXZzVjZhMTZQTUE0dWFEMExLTzlKQ2d2Z09kYS9EZkZ0TmE0Rld5blhFeDFGOEhiNEJUcytUNVBCTUtDM2hHRUlBVVp6Y2gzNTNYKzZhYlBsMzJvNmprYkI1MGh4Vk5kcVFKeENmb1hBVnJpSE5xUDNDanQ0R0ljUGRBdUxYSjdsdE5sNVQyYXNtaDZrV0RXTnFWUVIxcGVjTlIyMGkyeGZaVk5Qc0lST2xCK2V5M29MQVVWZXpBc2w0QjFRSDJaYTN3SjhiZ0tiK21LeVczV00rWm90bUE1cU5tMFl1OEFDR0pBNUJIb1lxZlpGdHNheGVIci9oNnpiRm5HZUpvTjVWZTNUd0ZUSDU2cEZzWTZFQ21wRlZOd2JpbFJGOE0vOWFYT1VSN1pVTFF3RitTSUlnR1pBakxvK3dvZGFaZmh3d21VSmFQa2VEMDIxOUlvWmh2dG9WNFBGZ0ZJWUdQKzVWNjc2SExSQlY5c3huSEhvcXJyVGhjSFRLSDlKZG9GSEpUNUdaSEV6K25aWEdBSmhockxxNUZEUjF5YXlBQ3FwM3RDWjljMXNERERIaVNQYkVtc25zTU90K1NLUnMwbmcyQ0k3RnhMeU5ObXBXYitCc0Z4M1JFT0grOEMyR3NQTjJnTlRyUENCVm1JZGhBNFF5UlBOUUdIUUw2NXZwMm9naGc5cDRDa0Ftbk9UZzdSN3d2OC96YzU2L0FrT2JDVXpaSXNvNkZUS25vQnhrdzkxYzBLcEhMVHhrNXpnUnlEUHNlQVUvbS9yeVFGRlhzZ0xTeHRyT1BaaEJuUFVvYUNEM0Jxa2hoNzlHNHc5K2RnSEgzbmtUOS93ZlRGMnV4b2lkY3VTazJDQStTbjZUZGpsaE4vSDJRK3psL051OEhGc3Z4bG1WZi95TkZuRmJPTTBoZTVVaFZMVmdlMmg0aWllOGVQU1dSZ21jTm1BMElhZGgwSXhCR0NJZ3poMW5NMWZFTEJtbm80WW1PdkhRQVRtMko3S3p6VXFnaTRzQnRSUVczOTNTTG9zZW8rRHRxUHRVc253TDM2ZU05eFc3T0c1YXkwa1VjTEEzdHlIQVZEU3VoNURnb3Blck1DNExycGx1UExpZ25OM0gwdlBoYXhENUFiM3dMYW9NUm93d0J5eVk1aFV2bFlYbGtHcHVjZnBjemlPYldRUXlkRmtOY2pkQzB0Yk9PdUVZMGhyTXd3MklVR1BMbUhNcWw2NWgwR28xTjhGZGJOc2tOblFJcFhKOUhBakFPY0JnSjJFR1VoZ0JZOEo0YnYydk12dzQ3Y3AvR3RVa00yZWpzSk5Oam5zcjUwL0grcmI3czJRVlp4MmhyM3dSOFo5OHNjZmJuSjI1allHejFiWGZUcGtjdkYvME92N3ZieHNPcVpMVGJmWSswVDJ1cDdlQUM3aitoRmxhYkd6NmlIUGNVZnNpb2pNR0dBWXdiaXlkQS9LWXFTNlk0MTFnajc5UDhmV2FqRCtrU0x2Sm10Q2JpRjA5NGxUWGlsbHozWWhBVTlkZk9mL241c1crNk1mZjkwelFBSE9qQ1BjNXNrdGZucmxKakVWaklEYndZSVpJc0VjMmNEMTNPWDJKVitJcmFCZUZtNzRLeHRJVVo5eS9EY2hOTjE4TCt3QUhNSnlqNGRjdEcxTzZuQzlrRjc4YTdFZEZDckFDMTBUOXc0UGp0LzIwTE5jeU45KzZFMGg4WU55aFBuYmVDSUdoZFR1L0RabUNvdXpyeS94OWMxMEUvK0tGd1o0aXAwZlF6ODlCOU9CZDlYcDFnbG00T1BuRmlrM1VMRHpiaksrNGhZYllpOC82ODN6OWNFTmFjL3VRZ0plbW9VL3VNV3BvdzZ2SFpldHBRaVdpUHdHZ1E0N0xOWDFhcDYvQnJOdEVrSE5HdXhERzdObndjc2E3SVVlU3VqQ0Qwd2NvREFmQVZtWC8xRGNYM1NocGRZQSs2ZFZpMFZwMVhmcG9vMkhPdzZNQTdnNHE2VEJBalc1RnZYUHZhVUVsS1lWTERILzZYOTg0RDh4OWc3TjR5OWJpb1kvTFgwR1ZmanJxZGIvd1FjcXZDUzJBTzZjYlFjenpTZjRXY2c3QUxqWW5xQXVKOUhUZ0dKN2RxcDNrOEdLK3o1anJ3OUtyK0xMeHk3YldlRy9HY0lkakUxOWE3SzZpNnVKL1BjRWZmaS9yWllUS0k2OFVRU2dXelR4MWNnU00vTUFBQ0FBU1VSQlZLcW9IVGNOYjVnK2V2NHV4djZraDdPdU5qNTBlb2dqK0tZMnRIVC9jWGErQ1JacUhYNGJkMSttUjJsaG45UHA4T2JjS2g5dWkzUURIQVpzOVc4OTlzZ2pqOTFxcWFVTXFCcDNiOVp5emJQKzcvUEE4My8rWFQ4TENiZ0NmRXZwWHZEZndPOHdzOS9wNlF6Z3dRRFB0TmlUN0VWSWhyMkh4OW5aSnFiejg4ODFmcTI3RVNIMWJUSllQdDc3T0d6NHROajdnY1BuV2QvOGN1b2Zubi9hd2gvV3ZrNTNFeFVOSXpjS2tUY0JnUzgxem81UjBsWjBuNkwwNmliMHBNKytCdEVJNy9xaEZkV0V0Y2pVSHpmN3YzS2JSNi84YlA4ektEbENpMUlTdkh5Q0xOUlZvdmJ2SU55Ly9XMnRKeis3cVhQQ2t0Qk1kYzhCVEhzNmlXL004LzczcXRhVGIwR1I0TFVBbm5sYjYxK0hlTTArMi85czZMR0pmVUxkWHBUS3M4bGdzK1dFdjk3d2tYOFlNdmpkeGtjM0VTZEwzMUI4b2hjbXlNUTBTa2hDWU5seDZiU3RCbmdyMCtrSkRzSml3RjVoNDhUQXByV1MzSUhUZ28wVHNFL05JdFZkWlA3WVJiTnhBcGxodW5nSjhTaEhONVJrbWd0Z2xDMi90K0hLNHROa3B3a1NodnhLZWVHQ0R0QnpTVUp4cVFqTU9YYVpLb2V1TE8xOUhBdUxnVy9nc08yM2FlMDBaNmlqclZGbmN1NUlXSURjekowcEswUEg1bG16NXVSZGU3OVY4M0lCckJNSDhiUmNtWHlhREtiODVDbDFSYTIrWGR4ZGNhdjJEb3VMaE9MaUNNQXdGWXVzN2NXaUlLSnlqR1A1WWdDSGJiOU5hNmM1UTgyVXJ1RE1rQkU1eUdGQUJrdis4emRXZjFWWE8wUyt1Z05JbnVJQ09LdWsxSFJyMWFnb2Zab01WdHlLUFA2Y1NiRlc0dFFRczVRMjNqcHpVQ1JIb0c1dlVQS281aWIvSDNXMVRSd1RMZ1p3aE9XM2FhMGtaMkNxNE8yUy9JY0JUckhzeUpuSTBSZnNuaUFDOURVWEZBdGVCOEEyUWI2UWV5THlhVEsrNGs1MDgvSm9JSkVnbWxCbWg5RW9DbnNnRU1jdDRTVkkyNDVKWFF3RU5tMjJGUE9PVldSMnJtUUtHTXEzazFNSFRKbUw5RmZZNmpXYzRQZ3RZWWFJQTJ4eURlQ2JkVzBzK1RRWlRMUUpFbklwbGxPc0ZhZVVOYmJwaktmSWRBVG1ZM2FCZVhzQTUxeXhON0MySXNZVkpnMGl0RmFhTTNBS08yY0ZPamdNU09sYWd4WVV2VkFCUzFqRENwUXZZWWFJQTJ4eURlQmJjMjFtK1RRWm5MeW5yYmdQODhsU2lndysrWEpmWStvNGNQUE9jOWg1ZTF5dFdzWlVCTDhJYlNUVkVhemFLeU1IUmE0b0dBejJjMlh3SW82ZUVhN2lBN2p3K00zSkpnNndrOHczTW5JTUtyTDVOQm5jUlR0S0xxUzJrNXptU3BsTFUxNVhCb3FUQ01UNitwSnpHTHhyR3h3Tng3Nm1oalJDcStPVFBLVTBaa21aa3VPSGNoZ0E5NjhpZDk4VzhRNmRPSDV6eWhRRDJFbmxHMW5kY1ZENk5KbDUxOGpCb0pSM0JYQmE5SDFYaDFDVEdiVVVSZTdVMWl4WjY4Z09tSDdaeXdWS2hOWkZZc1hOV1NkWlZ0SWdBVGdNZUdLUWZGbDVHalpTVy9oT1BSeS83U1hrandHY1FPY1g3ZnppaUUrVHJUTzJrMWlFZTRKTUpPYzMwbm9wcVpTVWpNQjBkT0ZSY2EybHB2b1d2akRXdTlZUm9wUUliWExSS3FXYzBoTVVUWTRuSEFac2VKTC81YkVuSVNkcld3ZHVjRTF0MzJUZVRkNmhpUUZzY3VYM3pUbU5mWjhtQXlNN0daWHl4L0tKTW1WQmtTL3ZkYWV1NFcxdEFLTjI3RUJrMFY2K3BTNEdJclFPYnBHb2hyMFhFMG5ORzh4ekdGQTl5TUVkTmtpT0RmblQxbzRCSEwvMVRKcnRpd0pzcCtZTHVSWERwOGxTVjl5Tm5YeGlMTkpwUUQ3QUVIWDBNL0hOMnloUmVXc255aGMrVXhjREVWb3JveXN3bS9hcmZxNE02WEcxNUtrbW1yR1ViMU43Tjd4c0xKakFIaWpTVlpqdmsvVXRDbkJVaWp4aC9XVTFLNU5QazZXdHVPZnZXK3l5QTd1MnVaT2RnU2cwQWxQMlZsTXBNdDJGZExNUmZOTVdBMUZhWFZDUzV6UmZyMDlpSStOaFo5NzdNR0RPZVZranNZQXArTExDaGtpRjY4cnltNjBRL3RJYkc2QnZIMzNveDl3NUl3QzdpZnhpN2Q4NFVYbThtaXh0eGIyYjA1d3NSZGNnU2hKNmVpQlFPZThocXRpdjJ2SzByY2llWmRwaUlFcUxlTHU5WFcvOWNPZTNZMEUwTlBIWWFkRlFPV2ZKTXcxMi9tT2djWi83WThiK1RVOXpxNEcyaFU3SDJCNGJZRHN0WDhqOUFUMmZKa3RiY1UvblBZNVp3NFoxdmhvUU5ieHVmSWhRY0I2ZS9ZQWMxaFZkSitYNExVcXI4aVE5NS9HK1F4S1JkenhjOVBCZkRUWmY4dVlyQ0ZkK0h2UUt2dmZEMkZ0Unp0MytreCtFRitjU1R6VnNnRkhHM040ZjZMbXkrRFFaMkw5SHJydzhidWFYazFJUzRtdDViemNuOExtbTBWWDhjdStjajIxUjhiZlpNakh0NUYwOHBITE1jeGd3UDhDMWxnZCs1dkZXLzRQL2JETlZpR2lpQlhBMDhlSmhueWF6TjNzdVZ1YnFBTGhkck1USnlqMlhlSGFVVk0vNTg1MmtwTHp4TS83bW53OXJlT2M4TWhjbjUrb000WmFsczdUOEFEdlpYQ2l5OXFzWHlvNHpWL0Q0akJQSTc0ZEF4OTd0OTh0VUVGVzdVTnNFN2xWRmxwckpZbG9YanBQSmlraTVUSUNMa04vaXNWTG9Bc0JpZlUwQ00za1h6TVhoVWlwMjZWMzFQd3lBNzNNWHF1cHBtRndpd0dsaURaWjJtbk9YYWJCU0pqclh0M25iWUVYRFVES2Y0eW1BTlV4Wnpnc1lMdFo1cGtKWC9seHhsd2R3TGpHOWlEOS9hWjNGU3p3aUdoMENPUTREVnByRCtPYkM2S3BLSlJFQ2w0MUFuc01Bc0R5TE5XVXZ1L0pVUGlFd1lnVHUrTDhaOEVwUXQrUXJXQ09XbTRvakJLNGlBdjZIQWFHNkZYcndkeFh4SXBrSmdRc2dBRHNnQ1I4MWlEQXRmWXJQYnVnR1pDU2Rnb1FBSVpDSlFEWHRsVXFVKzdrdTE3YVVDMDZJbHJ5RUFDSGdSTUR6TU9DQm54UGF4dWpZMWdralJSSUNYZ2g0SEFhVW52cURodEkyZG5tSC9GN1ZJU0pDWUp3UmdBOGM5UDlEa252cU83Ly9Sei81eG5jWlhRTmZ2cGZmeHJucUpCc2hNSElFNERBZ242TnJTU052SXlwd2NoQkFocUtmM3VWOStXMXlvS0thRUFJWFJRQU9BM0s2ZzRzV1Nma0pnV3VMUURXbnRyRkN2NXB5YldHbmlsOVBCT0Q5NVp6TzlWMms2NGtkMVpvUXlJdkFhVTV0eS9IaVRsNVJpSjRRbUhnRWtuN2lQVmtOa3o4UVBmRmdVUVVKQVVLQUVDQUVDQUZDZ0JBZ0JBZ0JRb0FRSUFRSUFVS0FFQ0FFQ0FGQ2dCQWdCQWdCUW9BUUlBUUlBVUtBRUNBRUNBRkNnQkFnQkFnQlFvQVFJQVFJQVVLQUVDQUVDQUZDZ0JBZ0JBZ0JRb0FRSUFRSUFVS0FFQ0FFQ0FGQ2dCQWdCQWdCUW9BUUlBUUlBVUtBRUNBRUNBRkNnQkFnQkFnQlFvQVFJQVFJQVVLQUVDQUVDa2ZnNC9kN0hqeS80UGM3cUI2Y2lJUVF1TVlJVERIbThiTUEwMDM2Ylp4cjNFbW82b1VoTU0vWVNTYXptUzRqZmN0RWlRZ0lnVXdFMWpKL3dydjBMVC9VWXFSdm1VZ1NBU0dRamNBMGV5R0RxQTQvYkZvbmZjdEFpWklKQVM4RUh0aklJSHY3ay8veWRwdjBMUU1sU2lZRWlrT0E5SzA0TElrVElaQ0ZBT2xiRmtLVVRnZ1Vod0RwVzNGWUVpZENJQXNCMHJjc2hDaWRFQ2dPQWRLMzRyQWtUb1JBRmdLa2Ixa0lVVG9oVUJ3Q3BHL0ZZVW1jcmk4QzMzdnIzVjZWSjMzemdvbUlDSUUwQkw3TUhtSHZTeU5RYWFSdkNnbDZFZ0tESWxCcUhnU05NNS9jcEc4K0tCRU5JWkNHd05yWGc2REd0dE5JWkJycG13ZElSRUlJcENLd2V6TUl1bXlQMDZ6Q0t3QXg5NXM2TittYmhvSThoTUNBQ0RUaHFuS0w3ZlBjU3pGbGc0ajdtaS9wbTRhQ1BJVEFZQWpNZ2o3QjY5MDdQUGZzbzQvRjNXYzBYOUkzRFFWNUNJSEJFRmo2YWhETU1RYVRYS1lqZmN1RWlBZ0lnWFFFVG8rQ1lCa1pqU25VcEc4cDRGQVNJZUNEd0lQSFFiREZZSkxMZHFSdjJSZ1JCU0dRaVVDZDNjdWtBUUxTTngrVWlJWVFTRWVnNVBVMVBOSzNkQlFwbFJEd1EyQ1dzVTBmU3ByZmZGQWlHa0lnSFlGRjFrOG5rS21rYjE0d0VSRWhrSXBBbWNHVkxnOUgrdVlCRXBFUUFoa0lWTmxYTWloRU11bWJGMHhFUkFpa0l0QlNIek9mZVNaK3ZlUXh1bCtTQ2g0bEVnTDVFSmhtL08yQVY4SU5FN28vbVE4NW9pWUU4aU93RUc2WDhHdkx6dmNEZmt0ekpIdFNRMEVlUW1CUUJFNzVqd2VzbkdkbkozM0x4b2dvQ0lFTUJDcnNHMEd3OExVTUtrZ21mY3ZHaUNnSWdRd0VxdXdvQ1BpMTVTeTNSYi9Ya1FVUnBSTUNXUWgwMkNHODRiMlRSUllFSGZaaU5oRlJFQUtFUUJvQ2JUZ09XTTM2WUZEcCtiLzV0K0JsNzdmOHUrZDdhYndvalJBZ0JOSVJXQU43c3ZaRU9nMjhzcU1jL2Fad0JsU1VUQWlrSVZCcW5uWFBlbWtVa0xiRmJqMzUyQ09QUFg2TDFuQVpTRkV5SVpDT3dPcXpINFVEYjN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oY0NnSXYrK1REai83NnBaUk1oUklDMXc2QktRYnVHOWV1MmxSaFF1QlNFQ2c5MDJMczNxVVVUWVVTQXRjUWdSSmpoOWV3MmxSbFF1QlNFQUI5Mjd1VWdxbFFRdUFhSWpETjJPWTFyRFpWbVJDNEZBVG1HTHVVY3FsUVF1QTZJckRJenE1anRhbk9oTUNsSUxET3ZuNHA1VktoaE1CMVJHQ0wvZlYxckRiVm1SQzRGQVNxN0tWTEtaY0tKUVN1SXdKZGR2TTZWcHZxVEFoY0NnS003VjlLdVZRb0lYQU5FVmhoYlBzYVZwdXFUQWhjQ2dLcmpQVXVwV0FxbEJBWU5nSS9kZjVtWHNUdnZxdi96dHZETHN1VC94bzdEeW0vcC9rcm5qbUlqQkM0R2dqY09ldnl4ZEluMklmL0JYdHhURVJlWnk5d1NUN09QdHc2SEJPUlNBeENvQkFFdXNjemNMaTh5dDRVQkZWMlVBakxDek5wczY4Q2o5WCtjVkQrNW9XWkVRTkNZSHdRbUlZNURWWkw5VjhHa1JiSDVaUzVFeDYvZGQ4UnpORzlydkhwS2lSSkFRaXNmU1VJV3V5SDduTldjK05pVU5iWlVSQjhBYWEyaWx6SUZWQlJZa0VJakFFQzVVTSt2N1ZPdUNpejQ5SzdXMkRZVGpVM2c2RE93b0dBQzBlT0VKZ0FCS3JIQWJ6YzJlL3hxc0EyL0ZqVUNMNWZzaE04elc5UTF1Z3pKbVBSSWlSRVVRZzBOd0o0dVZQY0RwNW4vYUxZWG9qUExHTWIwMzErT1BIbDg4MExjYUxNaE1CWUlWQ0NneTU0dVRNMEo0TzFNZG1kV0FDOTMzM2ZXT0ZFd2hBQ1JTQXc5VHQ4VzVKdGhMeVd4MlMvQk9UNC9QMWVFZFVqSG9UQTJDR3dydFNzekw0MkZzS1YyVGw5TG1nc1dvS0VHQUlDNG5RWkdIY1lIQTZNZ2R0bDdQeC81TXMzY29UQTVDRWdUcGVoWGwxKzdEVUdyc2Evcjl6L2hUR1FoRVFnQkFwSFFML2NPUzV2blRYWnlRUGRjUkdtY0xpSjRUVkhRUFZzMklZZkN5TU96Z1BoVUpDT3VxOTV0NXpVNnNQcDhuWll0N1V4T1g2YkNmVitYb2sxcWJoVHZhNG5BakN0OWNLYW40N0pSK2hBMDdnOGJGemVWZ2pCb1grRVFERUlMS2hiazd2ODh0VHFFOFZ3dlFDWEpYRnBzc0Yvc21QbC9SZGdSRmtKZ2ZGRFlGbTgzQmtFRGY1UnJQVjdseTdoS1F0ZmVtdndXeThMOUIzS1MyOFBFcUJRQk1yaHk1MEJ2N2E4QjIvQVFDZS9aRmNSbDVSYmJEOElsaTlmL1M4WkRTcCt3aERZbGFmYzhIYkFCcHpCYlY1Njlhcml0eGI1TG1Xd2RYRHA0cEFBaEVDUkNOVGxLZmM4WDhldHdOOWx1OUNRNVBzbDI2RCt0eTliR2lxZkVDZ1VBZjV5SjNmaDI5MUwvTU1obCt6Q2lTMEltbkFhT0E3cWY4bG9VUEdUaFFBczIyQWVBVGZEOTAycVF2Y3VzNHJxdHhhcklOY1NiWmRjWmxOUTJjVWpBS2ZMUGNHMWVSWXNuQlZmUUY2TzZyY1c3OEo1UUhjdmIyNmlKd1RHR29GWi9aTHBEZlllK2VMcHBRbzhMNC9kcDVybmJ3OC9RM21wMGxEaGhFQ3hDTHo5SFlyZlQvWS9vN3lYK0N3MXBFMDcrK3hITnk5UkRpcWFFQ0FFQ0FGQ2dCQWdCQWdCUW9BUUlBUUlBVUtBRUNBRUNBRkNnQkFnQkFnQlFvQVFJQVFJQVVLQUVDQUVDQUZDZ0JBZ0JBZ0JRb0FRSUFRSUFVS0FFQ0FFQ0FGQ2dCQWdCQWdCUW9BUUlBUUlBVUtBRUNBRUNBRkNnQkFnQkFnQlFvQVFJQVFJQVVLQUVDQUVDQUZDZ0JBZ0JBZ0JRb0FRSUFRSUFVS0FFQ0FFQ0FGQ2dCQWdCQWdCUW9BUUlBUUlnUlFFYnJDOERuN3hkSmh1N0FTU2xTMFZWZW5DR0JVbDBJWDRURlp0TGdTRlYrYXR2T3JHWHZUaU96RFIyQWtrYS9LSzZNK1dQTG94V0IwTFl6Ulk4UVhubXF6YUZBeU9nMTBsdDc2cDMvSndNQ3NpYXV3RUVwV2E3VWZWYTJ1d0grb3BqRkVSWUYrWXgyVFY1c0p3WkRObzU5ZTM0Mnl1RjZBWU80RkVYV3EvRWEzVE5QK3gxZnl1TUViNWl4NUNqc21xelJBQWlyS0VuM3JpTHRGSWZQNXZmTXYzZi9MaFprZ2sveDFGZVJRYUhqdUJ3dG90eEtZMytHSGpydzlROGNJWURWQjI4VmttcXpiRjQrUGcyQkJhdE9OSVFsRmYvRHZQYXBVYjh1K2RqcDFBSElZYTJpVmFhZnhaaU13czJ3bWZ1ZjRWeGloWHFjTWlucXphREFzbGkrOWRvVWRmc1NKZGdiLzRPYWx4US80QnhyRVRDTUJZeGFwVlZ0WkFMZjhLcmpCR3JoWWFlZHhrMVdZMDhNR1BtWEozN2xIYWw1b2hLZnlJOWpEZDJBa0VsYTNjUnpXdU1SbGF5bzlFWVl5UVBKZm5uYXphakFqSG1sQ2lmWS9pVm40NnBJM3VqSHZrekVNeWRnSUZwZGJIVUFXNjdHc2l0TUp1b21nZmIyR01mQW9iT3MxazFXYm9jTWtDbG9TKythM0tQc1dKWHhxdWFHTW5VTENBemNsZ2krMUxBR3JmeklsRVlZeHlsanNjOHNtcXpYQXdpbk9kRXZyR291ZExjVW9lVXdYcVFmYmwzTnljc1dNblVGQ3hyTzJwNzFOaW4zcUNwdWlMWTZRNVhxYW5NRmd1c3hLakwzdFhLTnloVjhrbHNQYjZYcFNERTQyZFFLMkV5WCtPbmVTclpXR004aFU3Sk9ySnFzMlFRSXF6WFJENjVqbHJUYmNZMjQ0ektUSm0zQVNhVFZxbmxSZzZKdkJBb0RCR0htVU5uMlN5YWpOOHZIUUpUYUZ3bXpvaTFmTUZ4ZzVUQ1M2ZU9HWUNMU1hlSktuamZjdnNlaGZHS0x1b0VWQk1WbTFHQUpncW9pMzBEZS9CcVNUWHM1NXpWSGZ4U0k4Yk00RXFpVmRHdC9JdDRBcGpsQTdmaUZJbnF6WWpBbzBYc3lyMHpYZXNubFBudlVNVGNjd0VhaVFpczZ5M0tyMndLSXlSVjJuREpwcXMyZ3diTGN5L0t4VHVHTWVsK091SjQzMUtwbHhKb3hWbzV2MnB3cFhVZVZ1Y2FwNGRvY2k1L3dzRkhGNXZSbzY4eFVUZDJNbkZKeFdZd211VFU3aGNOUmt2WW5tRnluZnh2OGIyaGl6L2FBV0tYM0szcXJmS0VpKzd6VEI4cFd1ZFdmbGlBVzlHc1p4RlJTd2x6dFRPRWxLQktidzJPWVZ6U253MUlxZkYvTmJ2ZVlyYlBQSWtISlJzcEFJdFpGekxXc1RiazlQUGZ1VFkxS3JFWGpDQjREUmozdmRtaEhnVzZ5MDEzNXVEWVRvd2hkY21uM0E1NmpGK3BGV2hjQWVla3BYbGhTWlA4Z0hJUmlsUUY4OVJEbG5YMFNLdDFEMXJuRzhZb2dZK2l5eG43SjU0TXpMOGkvYmRPTy81czB3SHB2amE1QkxPdnhwalNMa285TTFYamVid2ZZdXBwLzcrNjk3MnVLK3FlbGIrSWdKNUZxSElGdG1POHJxZlcrZzQ0TTZMd1NJK0RxbmhLUzFMMzd3WnVlVW9JbmFGUGVITkpnT1lnbW96ODV0YW9EekM2VXhYMHBQdkNsVVF0RzZiYW02RnVscXd2bDFFSUNPYWw2K2VkZERmWVp1YVVYY3ZtR2ZvdGdsT0M3TDBEUk9uTXRMRjVmY2tmVzdwcG1SVk9mUG1tUUZNUWJWWlEyam1FTTY3RnVOSldCRVRuR3FWTENFN1NMMkdvbS9CQlFUS0V0NU96NzZUMVRWbTRpeE03R3Y0L21nRmJ4MWw2WnMzSTF2Q1hDR0ptMmhPOVArZTVETEhVTk9sY3M0Q3BxRGFyS1BiNy83Q3BVcCtCUkxuUmRQZzFYK2ExTk9iSnZWYkgycEFadDlXTlBuU2ZSY1FLSjF4TkhVTFc0VFJ4RERjTk51T1M3QlR1WXozU01xNDRsbjY1czNJS1laZlpMaXorNHNQS2ZmRy84SWJCNXp1MVUzZmR4cXlnQ21vTnUyYnFHTGV3cUU4VjlQYkRGdGxzSnVScFhyeCtoWmNSS0FjVFZCcVpTNWEwYnU0dXljQldJMG94enBlekdYcG16ZWpIUEpIU2NPZFhXdncrK0tyZWRQcXM1NXl4bTZzWXBnSlRFRzE2ZXlyRXVIcEt4ektja1c5WmQ0b0xQbWtLYlZhcDBQUXQzSW96NEFDcFVwckpWcTdIMWFLQ3BSUXgycHU4emVTMEhIY09qN3d6dEEzZjBhcTZFR2VOY0FOTFlrNGk5a1dpbHJGcHhzcEJXUUJVMVJ0dWdDcGRyN0M2UXhYMWpNcnVyZi9haHJYZEhrSStuWWhnYkJ3NmY1ZHN6aExJRnhoR3BRUzMvMXY0WmR3MXRrOWt5MUQzL3daR1piNWZmeHQzZWhCNmw4eFpxeklWdGIra0NnekM1aWlhbVBqN3lsY2ZsakdMa2RkS056ZUlJSkJHeDhNa2k4MXowVUVTbVdNRSswRGE1eWkvU3RNWDhxWStsQVFnTUdHUnVSbHN6RGkxdENHenVYdytETnlaUGFPV3VIdGVCSWhyNkUxNTY2WFFaa0pURUcxV2NFSG1FSGdKMXlrZGxjeUtLOVFaWno5dXFzR3AyWEY2OXRGQkhLTDZZaGR3UHJpU0llb2FmdDY5Z0l6MnlkQnNJVHpaK2liUHlPM0lKNnhWZEEzdE1JTWN5MllNUU5FUHZUZ2xBbE1RYlZadGI5ODZpZWNoL3hqVHhLT2kzRlR4RXZ1b2VqYlJRVHlrcG9UdGRIZGtZUk1NN2ErblZyQlJieVl5OUEzZjBZSmt2aEZoNTkvaVU2MExYTkRZU2E2dkhPeXpRU21vTnFzMlVPRG4zQk9pYTlhWkljYkluRlR4S2NhUTlHMzRBSUMrUWdkMG5RelR3T2k4OXV1ZFVYNUF2TmJDaU52OFYyRTRUaDFHRW5aUlpOeTB6YmhJcFF5bUFsTVpINGJ0RGJyYVBPSkYrMGxuRnZrS3hZcnIxQ1poYlcvL01QUnR3c0k1Q3Y2Q2xyWEpPV1pScllZMERUd2ppUWN4dDB6K1RMbU4zOUdodVVndmlxTW10RldYRWJqU2dmZFQwdmludzFNUWJWcEg5a2krQWhuNTdpcW9STHNHbk4zTzM4RmhxTnZGeERJdHdwcjVsd3FNUXZhR0FBYXVHaTJoMGp6NkpzL0kxVEFBTjV3bklvWWxQT29XVSt0RWNOZFFEWXdCZFVHMzFUaW92Z0k1eGI1eXNWdUNYMjdtVi93NGVnYmZPZ3hkQU1JNUZ1RlU0L0RxSkk1RHdDMjhITWl1Q3ZuTzMvVEJ3c1pqSHpGZDlPRmQwOFA3YlJwdEttNjRMR0F5d2JHSHhaYmtraW91Mk5IK0FobjU3aXlJWG1GeXQ0dzhxck5rUFJ0Y0lHOHBBYWlqalZaSmVSQzU5MzhOcGMrSGVEazYxaGhNK3pKd0p0UmdpQyswWHpoR3oxa1F6Ymt0RFdBdUpsNkFGTk1iYXpSQzJUeEVjNHQ4dFdMYllqNVpDZTM1RVBTTjFncmhTNi9RTDQxYUVhYjI1VVJYUlNFSDZIaWs4UE0reFJkR1IrRVpPbWJOeVBGZmNCbmFGRGV0ak4zOTAzWW5xSk5QUEo1QUZOSWJTTEhieUNCaDNCSXppdnRMWXZ1SGRreDhxalNzUFJ0WUlFOFpPWWs2STVFU2c1cnE2N09Gei84MnJKdytDV3dyUFB1d0p1UjRqN2dNelFvSTFaNDljUXc2MmJPNmo3QUZGS2J5UEVieUpndG5LbklGZmZKSzFUbXFNYTNQc1BTdDRFRjhoUjhQbVoydVRKVzBWNURpZkVETzNPbmZSZTlHNWVwYjk2TVhGTGtpZHVGZ1RQeXFrY0Y2ZDh1Tm9LZGZIMkFLYVEya2VNM0VDWmJPS2ZFVnpLeUxpYTQvYnpDRDB2ZmdrRUY4cXpBdW5XV2xwUUp6Mkh3WTFsZ3FOVjNGTzNBNzNlbk1sTGNCMzJ1OFhiY3RIS1g3NWxnT1hOWDFnY1liMWhNd1hGZjlQaU5YNHJUcnpMRXlTY3NKdGN2MDZDNkQwM2ZCaFVJeVpibTNjS25aNG1FcDJpTk5zZC9QQ0c4dGl6SXJlUFpyUFdiTjZORVVUd1R3cE1VKy9POWkraERRVXV4NDdrb1h4OWdDcWxOOVBpTjM1Q0xuaDFHaFp1YzhLQlhxUExvMi9SUGZ2RDEzb2dOS3BCbkFWV3ZxNFQ0UTFTcmZHOFBHVUdXMlphbGI5Nk1QTVZQSnF2QS9KYTh6NHh2VTdwNStBQlRTRzA2YUZrcFJNa1d6aTN5bFl6bE84bmdEbk1LSDlHMzU5N1cvTWgvQnJNTHU1YzkwenAvYXcvZXhXckNIYzFJR3FhTCtBY1VLTUlsQ0Q3UitvQW85Tld0ajd4V3B6WmlHd2ZmK3N6NW40VEozOW84ZjR1a1cwVjNrc05UM3M2aDRqQnRHYVFSZlp0NTV2d2ZDOEliZStIVG01RmliejNuYmgxYjRiVEFBbS9GN1NRS1dCYnJKRjlnZ29Kcnd3VjQ3aWVhclAvTzM5ZXloQjRzbkoweWdhSFE4SThmM21UVjFOYTNINFpmSndhbGtuMU41UDBFN3dEc3hWNnA4Y0xtblJ6NlBLQkFVWUhuMkMxMnZ3ZVc0S2ZZazR5OVF5WEgraVNJMlFydEdiQWJoUWRJcC9CMSsyNC9tRDhIVHNMWjMxZTI5WTMva0pBY1dabzdJYmt2bzluR3V5Vi8vS2laaGMxVXczelVDcE5vdjhPZzFHbDhXMWJ2QVBrQ0V4UmRHMmlMc0o4OHp0aS9RcUpad2xueEV4bFFWNmcyODlYTzByZVhzN1BYQktYdlllaUVOWUR4OXBkNlg2eXpiNzdpaFI3c1FMM2t6WDVBZ2FMOE8vOW5VT0ZmZ251YXZUYVlhYW5lQnEreTJUUHRMUHZWRGZpQnV4UFlsZjZ0WHZDOWZDdVNPL3loL0R2c1Bjd3NoZXpmRDdEMUxaeWF3N1cvL255Z0o2TzY2OVk0N0l6cTE3YmgvVjRoV2VML0xSamRySU41aTVLeEhSbjJCSWJmREFCWFhHMWdGT3V5RjM4UWp0K2U2eko3OEREQ1dUSlBab0MzRXpoN3JaMVpWYXh2Qyt3ODdNU2ZsMCtlZWFySi9pMDgrR29NakJ6cmd3Ulp2QWNUS01KMUJZNjExMkJCczhyZUJDbDZCd3p1WnRtRU5mNXl5Q29RTHZDYlZ6K3NKcFJkZE5rMytPTmIvNC9KMUxiT3l5MTlFMmNaL1EwZzNncjdLWGo4R01IV0paNVJaV253R3laNm1LcEVCVGNTU1Y5NE5XY25GaTBqbW1vSHlCZVlvT2phQkRDc3ZiQVI4T08zbFFiN015eW9GZzVIVHFvZnVpQjN5VU9qcytKSTMwb04xWmJvRFkyN0xPeDNjRG1EOStOMkRudVMzMWNjUUtDSWxHdXc1UVdNTnFyaERBRzJZaThrV0xPdUpBR0prTExGdHF1SEFYeG5VcDNPTGVPcDJtSmRzNEN5OUswdEJQOE5Qc3djeTB4K2pMZ05iZkVOYzBQc1RWVjJQU0s0aWtmUEZqRFJwL0lvUHZUVythRTlkNTdBOERZTFhXRzFDYW9odU9ITzB4dzc3NFhTaUg5YU9CUTN1ZDZHQVBZNFZ3MlJ2ajJvOThWZ21ONlJYSnB5dkFhejhnRDYzei9LdzN3Z2dTSUY4TU1uR0tGL1hKaVBZSm1CRk9BaWR5R0RYZWhPNEdyczEvbTBWZEZiZklsZnNTbFoyeVV3Y1VJMjVacnMvQmVmZ1JYY1p0RFJ5dVBIaUIrQ3hPOGM0Ry9FdEt4dFVWV2k5ZVIyQVIvY25LNm16a0U4Z1lIWDBncXV6WmM1TUhEOU5Cd1NxcFk5cFlWemlqNk9rYVdudmlQSm9RN2hscndNN1FUdUcrN1VoRmlrYjAwekNsZFZid1JUNkNqTUNRWmw3dTgxbEVONWNnb1VrYk8yTDM3a1R0YXFLMGYrZGJ2YlRySE5NRitIOWZubGpLNmUzNEtrSDZwZVpZZGhEdmtQNjl0cXVPM3lIREJCaVBneGdsSEpNYisxemZBRjk3WHN0Nkt4RU5JZkdwVEhqZ1FlMVZGVG54OHdIRHgrS0ZaY2JWWmF3b1lVeDIrTFZuVzFjQW5DajErMC9QSUhORnZNY2RoU0hWODhnSXVQcjJtNWpMNUJYOUVxdmNUNnZURFhLV1A3SW5zckoyUElOWkJBb2pUOW44OXJZRTlLZllJSlRGeDJLb2U5U0ZNdHlqdjF1OElTYTVuQm9aSUF4N0tZTUJVSHJHL3JaNzB3K3J0aEEwNGpFbmd4Z20wY3g3QUVVaWsrTUZVbm1vcEtGcGlSa3FrcWlyOGZNREFQRlZ5Yml0UXc4ZlliRE1NN1dtNndLM0tQeVNienBmaTJBT29FcDAyYlJNRnFJdWRCSW9FandlamJMaHFxb0ZzY2hzVFFWWFpFcnJycE5DTEM0LzhnQXRsc3Avc1FocEZBdmFNQ0UxaElzR1ZQRTd0SElsdEhiQTkybGRuSlAyRytJNUlpLzZ2MkpVV3NLb250OVFBQUhJNUpSRUZVYnhXOTVWUkJ0b0lmSXhCZ0wxSVMzQ0dUUWtNQ1ZPVW9saDZOYUVNN3FnckgwOFQ4NkFrTTJOYkYxZ2JHME1OUXB1Nk9lT0Q2dE8xV0NRbkcrOTlDQzdCMnUvZG5TaTZ2VUdVYUxKaVIxamU4YWMxZnJSQTcyRjE5emxWbGV1OEE1MC8xRHlLUXpYQ2Vxd1dzZjQ1azlLN1VlclNqdzFOYU95SzlKaWJDQjQyMVdiSVdHSUlLL2s4WjJ6bU13L3BXM1pGazAycFc1V0UvUmlzUC94T1pHVDFhWmlTRHFweWdGTGVYeitkSnMyQlphcUluTUxDbHZDTUxLYVkyVzJxSFJFN1pIYXhpU2poM3RTWXVObnlaQTlwS0dTOCtGZFQ2Qm8xOHoyU29TK3V4cVMwNUdMa1BUTHFmYnhDQmJNNUxYTzFQamFxRHZtMXppcXExS3B3UmsxNjRjQXZ6ZjZlQllOZDVPV3JOTmljRHJHK2ZDMW5BdjdZWWMyVFFqNUhLaTU2QWdsNExsRTFWRUVYVWExQ1Bwc0Jic3FJK2ZzQkE5bUpyQS9hakdBblUyMjlsdkxXamhJdEpQYUVSMEJ1NXU1bWplbHJmb0ZNZm1ud2RhVWNDdDlzaUZuaWpkRU9aNmh0QUlKdmY2VXNRcnBnaHBDcjdhODJhQU5hVTllWFkySnR6R3BUaWVNR1VoZlZOeGE3WU9mMFlxY3pvQ2NhNXRrc0JFSWtuSW9oNXk5SzZpQ1h3dDlMRjFxVWZNSWhCTWJVQmkyVXZaS3JlZmx2SDU0bEtPRlRzUkh0aGRjQ2R2VFJKcjdIV04rZ0orNGEwTGJVTHVGMUUzd1lReU1qQWZaVVQrRmN6NjUrNmJPODY0NHFvbkhvMUJNOGtLaTJvNjg2dW80THBxRzNzMHJkMnhERDNZbVRLMEQ0QTRaNEtnUHpLbS9LOEVSWFAwS291N1FlTXlSY1VVNXVPdEh2MHhXL1F0MDFkaWhKT1IweTRaNEFyVkZyZnVucG5oSU4wS3E5RU5EV2NuUUhzeVdBQWdld20rc1FtaEp2NllEQUFLZmM1aGExdjgyTE01UnVpOFEyeXRmNEd6Mkc1dHBvUVZheEQzNmJ0NlEyMlhud1lLWWJvaWRkc2FDbUhLQ0xlVWpONXhGeVhIZDRQR01PNG1OckFnQ1lCWHBlakdGUnVXNWVpaE5NUmsrNXBzOURwTGFucyttcDlnNHc3aGh5R3JYRHgwdFZ3VnBVbFlZZzhmRzFnQ3k2SFFIR21zSk9qWjVxbWxLSnJ6VzhxRDV4YzZabEV4WUZ1aXJOd0V3SFhSdlpSaUhzZCtyYWxDMVcwUG93VUxYcVd6WnJOT1FFalV1RmRUTmxUV1RaelBXemgrQUlERjlNS3FZMjVLZE0rRXJKQ1J6a1dQdmlQaGRPUmsreUI0Mm51RW04bnhPdXU5STJmSEptQmltOEpodXZ5aW9henBpM0xPSlBrbVB3Q3hYbkJyS1YyNjZDSGlWR2g0VklzZU9IUnRjWmNqYzFMVDM4eldrcGMzMll4SElMY2gxR1VNWVIzRFhKNEtlZWdsRkgxbFBiRFhkb2ZHTGlpZ3hwWEZETkliY3A2VUZadnY1M3FEZ0pjc1hESjFadWtsQzUwU0hDYjNuVlMrZ1k5QWVlQ25oczJPZ3hmSjRJWFhBdnlab29JdTF3Y2l6Vks5UFBDckhVa0tmbW9zTW45Ym4yRHh0K1RsUGhST2NBaDhEKzZHWWx3ekcrZHVHVWFlRENLTW9adzNhelo4RkxPUVNtaTV0TE1BV2dZbmRFZm1LQ2cybFIxNmQxaklVWlpheUNFc1hCYXlvbjIzSVVPQ1M0Mm1DVldXdWtidXNQQmFRRzVVTDFnZnJvWDVqV1dleUlyWjBKdWdlSmNRQmFsTUZ6SzI1ekNyVzhWdDJLWGVoR20wYkREbnB6SG80L0s3c0ZJa2FJbldyT0IyWENDVXR6ZTNjaDh2UEFPUkllbkVIOWdpcXBOUzYra1JUUHdqd3lpem9hRlF6SlBzSmRQQVBxeXJrODlsYjdCV0trZzVObWdLY1U0MnBSblI1Q3VPcjBQVzAyVFd5Q2RVM3RnMXRxUkFYNy9QdlM2MTI4MVBmenF6SjZlbUQzWjVXOGhGZUx3bXEyTXJhOEU3dE1zc3FGYXZvY29sNUdaNFE5TVFiV0J4cFRMd0JVMXkxWVpPdTdGd2lHWko5a0w5WGN1WXBMcXJQUU5MQjJudnQxbFlyVGR5ck1veElYbEZRam5GZjZLa1d4ZFhRZTI5eWRWbnVhZ1FzYnN5VVZSYThYNElrKzhadHZGdlRPQmFSdE5HQ0hKMWhHaXhGM2FHNWlpYWdQbWhWeEpyOTZYTWpYUS9nMnMzd1phYzZEcVhUa3Y2QTg3Ny9tTHJmU056MitiSmhzWVB1TE9CcXpKbjRCb2VMelhwT2J4NVJVb3poc2R2N1hWQU92VU45aE5pZTd6eDdtNVl5THpXNm5CSzEyTXcyczJkSk15aVhtcEZkM01NZDljZ1R6NGlNc1htTUpxQStiRmtaQ2J2MzNIblEwNUZrNmtUL3gvc0Y1WWJQODdwZFpLMy9oRzRyYWhnNGxFREZYTEx6TDRrTUhudWdQMzVMd0NHUm1VcjhuVVlBclh1T1FBYTk4dmtaUXdLRGcyT1JTYjFHZEUzKzZjOVZMSjh5VGlOWnRaL3lSeVdJcWRWZFN3SWI5dXdBaDhnU21zTnJES09CR0NMMHViRnladnRYY01DVmk0eEFxT1Y4SUYzbjhURmVsYTgxUm01WlMrOGYxSlc5OUVKKy9zeWU4RmJXU3lTaURJS1ZDTUN3eWhlc1J2cXN0cVZaZG13Uno5VWl5N1g0U3RiNldtN0ZaK21kT3B5bWJOQm1OUDdCZ3Ntcm1yQnhlVjB0eFRQbmllNmgwTFByZDRBVk5jYldEb09CQ3l0TytKSjJqZ29mRHgvMGc0RXpuV3ZydlE3Uk9jeGphMUFtQmlaellwWnFEMGpYK2daTWNrd1B3bTdqaTBlc0czUDhPZWZHdlBwT1h6NVJVb3hoMW1MYldCQUQxTURnb1YxdzFEYVB5YnNleCtFYmErUGVpODQrekhLVVlGYTdaTkdXblBCakZLSGpHUCsyOUlNWVhiQlJhYTJtVDJCYWE0Mm9DK1NkMVh4MjlicWtGQ1VaRndZWGo4LzRIOFNTNDI3amxyVTlHUU9KTmprVXJmZ3BhVnNTeE5NM1VOUEpiUE95S3ZRREhHTUd2SndSVGVWVllMOHJaclZEbVZsNzNnQ3d3SE1UYnBFWmErVGJYMkZmV1BLcy9nejdyWk5JV2wzQkV3K3IyTlpHN1Y4MTRrY1ZXckswOUFMLzU1QWxOZ2JhQ3pIQXZwNnZMWnRYYW9rSENDYk96L1grajlONmdkVEZQNXhtYXRielZ0bTNPUVFFdU8rSFAxb2h0T3VRWGlwVnJPTEJyNEtZV2N2RS9OTUcrSVFlaHRFVHBWR21vUzAzMld2ajJ0cnk5T3FXM3Y5TnlwcVUwMVJvUXY4cDBBYlYxSzZjZzJFMTk4TDZFTmQ5NHdlb25xQ1V5QnRZSDlrajBoZE90MitJUURBclI4dzhJNTZqYUpVVGNzZTlxamhscmZZR1k5TXZSVmFhblBYN1RENVJiSXlDQjlNR3NkUzI5Ykc0eVI3NWVJZEJneWVzSm5iZW5KektrUHJHOVRyUU5GTzU5eXMwclJaRHpCQnRhV1NWbFVCV3owSkxlRkQyVUVVY1ZxQXZTSkVEOWdpcXdOMkJmN29WQnFIQUtWUHhaU2h2K1JjQ2gyZ3IybEp1djNjdFZQNnh0NDBHWkRnNGxSZGNFYVhITnhEb256Q3hRckEyWXRNWmp5RjNPVWQ4bXlZMHJmRWVZeU0wbnpPTVltUFFMcjJ3MWpJWlJ6cllXZFJjQXFTL1BiRFpkeUs4azJ3NVJqV2Ryc1k3N29FMWdld0VET0ltc0R4c3BKS015c0hFS3FWak5BKzl6RHNrNitINVFHeis4ZUZkYjZCcWFCMlpHQmpUUmhVODJyRFNrUFZpNlMvQUxGdU5UMStnZWtVcHNGYXd6M3dxcjZKcTNzQnRNNUJ4M3JQaGZlem1zY3hjUkpqNWgrK0JjaUJMREtVa0x6SDMyRjFEbHBybjczbjI1R2FJTzcxblFScHNJbkhqRlYxMndKZVFBREIyUm9xL1hpdFdsSmhWb1FYUVg2ekJNSnd1SG95ZlZERTJ6bXE1M1d0NkNMdWpCc0tvckpidFV4NE9ZcElMOUFNZTR0T2RVR0FjaDZLSlBCc3VscFNwQ1cyMzNRczJWUFhqUWpoeVpLOTZENTdZNVVXc2l3RnUvKzZXejRETHh0azRESkphWGlsd2I0S0xFb1B0TUFVbXRGVkZrYWlsUkY4QS9nR1hrZ3RpVXR1dENyakk4a1lJQ28yTnFvejhiSTQ3YzJPKzlCR2RvaDRYVGNKSHVnRitZMWdJeSt3VkhFamdLbnJMb05UQ212VlpFRFBBY1FLRm9LU0tEa3FzaTdaVUFDbG8weU12bmtGTTRic0ZzdDlXejNacFJMVmhqcFcrTzg5ZUZQaC9RcnRpbVh4UVBTWWNDWEE1VW1QalhyTjVDVDYwNVpHRjFiUUJ2UnpiVzROUUZhaVhVUVZvTXFqd2N3VUZpeHRWR2YyUlZWbUdyWnV6dElPRjM5aWZaVTlQNlJkeldoa3g0S1l1akMyaFp0NktHM3dkaVRqMzN3a1VmKzlBM2Y1ODNURUE0Z2tNa3NmUHdnL2pEMHdzdmk1dWFNVmtKSTJoWEhCQjMxN1dMMTlWZkJ3T3UvMFRlWUpXOHg5dTROVUo2dTJRdjBZaEorN2s3cHZNb0JFQ2lEc0NsMHAzb1FwdFYxeFJScFVJdHR6OHkyOUNBU1VrRWpnV1NoOHdBbW5QT0xyQTJNSjV1ODhOMFQvdjlwZHRialQrV1FjQ3Bxb3A5UVg4djI4S25zdXQ3eWc5MWMxVEZnVUJWOVFuOTlIdm9HdTcvdHd4RFREQ0lRenMvOWNHWWx4NEU3ZUU3cmFnbkRiUlNZMktiWVA1RFZ2eE96MDZKTVkyR2piN3ZzMDhGL0JZYmZaeCtHcnI0WEkweVBBT014MmdRMWlPcUZ1UmJPT3VFdzF0b01nMDFkc1RBSS8xYnQxUkFzdnY0dXlHQlo5TFBHNlBjQWhnOUZ4ZGFtSTRhOCtuRW9iZ1FmSkp5cTBrUS9COWw3NzVqMm5HNng5d2w4Nm5wNkM3OXRERzBldW43ZTdqZUlRTkVXZ2duNFY4SmhIN1k2MFRzeVZYUjZBWFU0Z2NYV2kyQmg5U0I3cVhrUVpaSVoxdnEyRXZaNXJpVGc5TVppWm41SkFBZFVSaUZFWEJPaUJHN2RKOEpUdzFrNXFuVWh3VjVuVnRnLy95UGpmdngxOEJzRzNIMERsYjVnWlBJQUJzenVKeUJ6Z2JXWlorY2J3SkVmdjhHdlV0bS9SZ1ZEWTI3QVVOV3VuRGYvM3Z1M1BmUXNiOURmZnVoTllXVWZsS2NwZjlzc0V1U3ZoM0VxY09jQWN3NlhYeUFIOHpKMDErWStKTHljM2UrWjlDMWovTUw2N1VPUVVMOEpld3NINEhsRjdrbWVMd0Y1TndLM0ZKcElmTzRBZHlMaS9QOXpHODg2THVPWEhPVlZuWmVmOWViNXZzNE5lV0M5Q3dsNGFjYlhwRTRuZHE2RUVNdG1nVjdPQnFidzJ2QUpFM1lJK1BIYkNocVVKVUJJT0gvSXJpNGxESzU0S1BTb3lKWnFYN2x3K3hIRy91bC9mT0Evb1o4UkRmNnlwV2o0TXgvLy9BSTVaSVp1dVhuajdIYndlM2pGeHEraW00K3hyckwvTFFoZUNWdGxjd3graHZWVkVTdkh3VE1lcGZXdCtyRXdzY3RybTk4czVUdiswbnFVWmNDZTVIM0dYaCtBV1B2OGU3UTdLK3F5R0tEVHQrYUR1N3hNaDd1SHhHMmI3UmdQWUlLaWF3TnExbUFmMnBnOUMxN1dZQy8wa0dEY2k0U0xwRXhrc0NZWHMvNlYyK3JmZXV5UlJ4NjcxWkw2Rm9DcWNmZG16V0tlOVgrZkI1Ny84Ky82V1VoUUN6eWRudXJKTDVDRFhSMG1EREJkbXF3dk5nMGxpV1c3L0QzV2I0WS9OZndqN0x6Ri9sY0hsNndvcFc5VGN0c1RsSUdkYldibGlxZlBOWDZ0SzJkS2tRamJML2MrRG50T0xmWitpUGc4L05heG50UCs4UHpUb2FHc3VJRDE3WFEzRlFFOE8zTHZDTHoxYkdBS3J3MFVPdzF2bUQ1Ni9pN0cvcVFISWNzaDRhejR5UXdVc1BjZUJOLyt0dGFUbjkzVUFKVkVOeGJoNTVwcUphTFRVejJGQ0FRSFR0QXBaNTd0ZjJEYkttemFXaWY5ZCs4NkYrZk1yMjU5TkhyZ2JHVkxDaWg5bTFZcnFoKzQ5YzdOSk9MMCtHNFBwOE1PeWdsL3crSWovekNNL2QzR1J6ZFJzcVZ2S0Q3UkN4T2tTdk1BcHZEYThMSkxyNForY1A3WjF5ZzV6Qk1KWnlJbjFsZGgzR0lwMWkxYU5oV00xWGd0a1ZWVUlRTEJIb2hTQWJ1OEZ0dTBJeTRVVXZwMklTWWljOFBpY1NyWHhGYWtDcFR5cmpSaE5kaVRtVWNFakYwYldYWmIyVU9xSXVFVENXZkZUMmFnaUwzM0dESWRjM3VJcDlYTWFqMUdHb3NvUmlEWWdYQXZHcXZvUUNCV2R1NklBdld0WlJVT2c4NXRLd0lIVnJSdGlXTlQvS3RtaDJWRXdOaTFrYUpWRGwweUl1RmN5Uk1XQjZ0dGJPZ1hVanNZc2F6T29xNFhlREV2UmlEWUtiem5MTzQwSWQ1Sm5CbFpvTDdaYTF4WXd5WVhQdU9ldXBNekxKbkJaMFRBMkxXUmt0WDJYQ0lpNFZ6SkV4WUhHd3E5b3FzMFl5MlMrRzBGZkVzNG83UmlCRnBPMnBWZlFCdVVHWko0SkJlbmI1RTVxOGxTYk1aNS9TNmJoNGljcEd5MlMwWURUS1EyVXN6bXB2UllEeVNjRlQrUmdVTDIzcVBJekVVNkM5Z3dVWkxFY0VFQ2xaUFdQMU44SDZVd1Y1eSt6Vm8zV01GQ1NKbkRsdDFUZDNLdGFtYlJPaHBnN05wSXdVcnVYb0NFUzY3QnBLU0EzYkpkZUYyc1RYZmdEb2RKM21VVUpOQnU0aUZIemJaMXZRVnpFaGFuYjJ2V1hnSmNPSFF2UDBNcDJvZE9ZUklqUzJqOEd3MHdkbTJrWURQT2tRNExsMWlEU1VtQXZmZVVjWFRRV3E1RzVwQlYvd080b2dTcUo2cjRhZjdySDhrNEZLZHZwNGU0RkxpSmVvVER0cisyWTRlelFuTkllVWNEakYwYktkKzg4eUlBRmk2cklsYytmV3NJaHdIaDZ5VWJHSnBGc3oyR28xMytvZ1FLVDVsY0JjQmxrcFNadzVrakpiSTRmYXZ1NEdMTTYwNDRWdnBMenMwL0I2R0tPa1Y3c3FNQnhxNk5sR1BKQ1R3V1RnazhxYzlpOXQ3ajZEUlFBME1xdnJRWUo4WXhSUWtFcDB6T3daU1gxYlJ1UStIUzgvdUwwemY3NHlUcmpPMGtTdU9lSnhMSithK1c5MVRxaUlDeGF5TUxkMytOQ1FtbmhKellKK3k5UHpHTXl0bWZuWVAzQy9jOVN5bEtJTmloTWZja0kyVnZtYzJEU0VyK1lHSDZObWNQRHpETld4YUNKVmxaM05XMDR0SUNVK2o0Y3pUQVJHb2poYXVjT0tURXdqbVNKeXNLOXQ2VG05V3U2bDhlMitIVUVHeVFJUEtuMFhJOU5Sdk1QUVVKQktkTUx5VVZOWisyTkVyS2xCQmZtTDVGZEtpYWRvTFMyRW1RSmlGNmtSM3FsTkVBRTZtTkxMMTJyTVV3SGl5Y2laMU1YNTY5OStwQkhneDI0Y2E5b29jdEVOKzhoUWtFODBPaXZnWE52TmN6VkUzaXo4TDByYkZ0TVcra3ZCSTJuM0l5WnpGUmdkMStUM241NzY2TkFKaEliV1RwemR0YURPUEJ3cG5ZeWZUVi9BOERTdm1Nc0NuNHNzS0dBTzI1WnJKcEY0VzFHSUZLZi9BMnh1Qk42emZZZlZnWFZpN3VSS0FvZlp1UHJDblRQaWl6bTlPY0xPblBPNHdLbUdodEJQSWwxNlVISTV4dW5vbjFnQzN2ZlJndzU3eWdrd3pOVElPZC94aG8zT2YrbUxGLzAwdW1zMUlLRWdqdVJ3dDN6K0t1QXpQRkxWcUwwcmN0VzRmZytNMDZqdE9pZzJjNjcyaGh2aFkyS21BaXRaSFN6MFRHbEREYUNJZnJPSmwrc0MwT2ZHdFc5dFpNeVhIbDUva2N3L3Y5VzMzTDRNWk9FUUxOTW5nOTc5SEhXNG5NT3M2RFYyOHhFV0ZSK3ZZRFBjU1VmNUVrZVkwNTg4c1dhWGFncHMzblVRRVRxWTBVY2Q2NlFTTWpqWERaRmJuaUZMQTE3Ti92bXNsV2Z4SU1EL3pNNDYzK0IvL1pabEo2TEg3WUF1a0M1eEkxVVpONGVvclN0MGh4OW41VEpERm5jRFhIK1g1eHdEaUVuTFBuOEpBaWozQU9sbGNxS3MvZSszeU9SaHNZaE5FSlZMVjMzd2VXR0M0Q2c4MDhCRmY3MWNLWVZseG1YQkwzd29CSktpQVNuMHU0U042ckZvUVgzTDA3UzJjSXR5eGplSTFPb05XVTArU1lXR2tScCtZa09ZM3NFdE5Xdk04K3VaQ0ZBZU5YNDN6QytmRWNWeW80aVhIZXIzSEpDeHNacnVoaTQwWXBVTVc3NnVsMVhCOEJMdWtTWktXZTVsdDRGd1ZNbGxnaVBhZHdma3pIbEtycWZ4Z0FuNXZSYSs3aDFXYVVBazI5dnBoNnpMeWxHRDdENC9KNWJ4c21sS0VvWVB3cWxGTTRQNmJqU1FWVGx2Y2lKcy9NTTNCdHgwNmdnV3RDR1FtQkdBSTU5dDVYbWtQNDVzTDRDeFNUa0NJSWdVRVJ5TFAzRG9ZZXZnNDVhSkhwK2NaT29IUnhLWlVReUlQQUhmODNBMTRKNmpiOGJiaXhFeWdQbWtSTENLUWo0TC8zSHFwYjNpdXk2WVc3VXNkT0lKZVFGRWNJRElRQTdJRDRmZU9wOUNrK3UvbmZPQjVJR3NnMGRnSU5XaEhLUndqRUVhaW12VCtNeUovcmNtMUx1YzJIYUMva3JZNmJRQmVxRFdVbUJEQUNubnZ2RC94Y3FHendieC9uSG9KLzdBUWFRaDJKNWJWRndPTXdvUFRVSHpTVXRyRzhyNERrQm5ic0JNcGRBOHBBQ0NRaEFCOFU2ZitISlBmVWQzNy9qMzd5amU4eXVnYStuQysvSlpXYkdEOTJBaVZLU2dtRVFHNEVZTzg5bjh0M0J5KzNQTUhZQ1pTL0NwU0RFRWhDQUJtS2ZucVgvK1czcEtMZDhXTW5rRnRNaWlVRUJrQUE5dDV6T3UrM3JnZVFCcktNblVDRFZZTnlFUUl1QktvNXRZM2wrMWFRcThqMHVMRVRLRjFjU2lVRWNpQUFMK3ZuZEs0UEsrVW9NSXQwN0FUS0VwalNDUUYvQkU1emFsdU9GM2Y4aGNDVVl5Y1FGbzc4aE1ERkVMaVJXOThTdjgxMk1VRlU3ckVUU0FsR1QwS0FFQ0FFQ0FGQ2dCQWdCQWdCUW9BUUlBUUlBVUtBRUNBRUNBRkNnQkFnQkFnQlFvQVFJQVFJQVVLQUVDQUVDQUZDZ0JBZ0JBZ0JRb0FRSUFRSUFVS0FFQ0FFQ0FGQ2dCQWdCQWdCUW9BUUlBUUlBVUtBRUNBRUNBRkNnQkFnQkFnQlFvQVFJQVFJQVVLQUVDQUVDQUZDZ0JBZ0JBZ0JRb0FRSUFRSWdldUV3TWZ2OXp5cSt3Vy8zMlgwNEVRa2hNQTFSZ0Irb043ak0rWFR6V0gvVm9kc2dwbjMyMjJ4dUdlSEtVUUlYR2tFNWhrN3lhekFUSmVOU04rNis3WXdNLzNiZGdTRkNJR3JqTUJhNWkvNGxyN2xoMXBzUlBwMjUydFJMSi8rYWpTR3dvVEExVVZnbXIyUUlYd2RmbWl4UGhwOUt6V1B0VEFyd3JmQ3RuVVVlUWlCSzQvQUF4c1pWWGo3ay8veWRuczArbmJINlA1VTYyTkNyZ3J0MUdRMEVDVlBIQUlqMHJmdW9VWnVrVWxEY281bERRZzZEM2tJZ2NsQVlEVDZOc3ZNNXNneVU3K20yanljREF5cEZvU0FMd0tqMGJleU1TZURtY2MycFhEdEVXMk4rbUpCZElUQXNCRVlqYjUxMVpSbVZXZU45YXd3QlFpQlNVZGdKUG8yeGZaZE9LNndQVmUwSTY3VTJIVEVVaFFoY05VUUdJbStMU1RzakRTYzA1NER3cGV6WTBjc1JSRUNWdzJCa2VoYitkd05TK2ZyN3ZobzdLc1k2VnNVRXdxUEZRTGZlK3ZkWHZLTVJOOTJFL1RxOU14RHhqLy9ycCtISDBnKzlxQWtFa0xna2hENE1udUV2YytuN0pIb1cvY2JXcFJ2YS81YVR3ZVdQRFpNRmtEWlBrRDZwakVqenhnaVVHb2VCQTJmeVNNWWliNnhld3FqbWY0Ym1MeGVBbEh6YkVjbEpENFhibjNnLzE0aGZVdkVoeExHQUlFMU1PQnFYdmNUUjZGdjAreW13cVR5WjBIdFJSVUlabjNlR0FKcTBqY05HWG5HRVlGZDZPQmRzZHUrQ3E4QXhOeHZhcUZIb1c5R3JVcFB3ampRMTRWUHMwUHRUL09RdnFXaFEybVhqa0J6SXdoYTR0QnJLYVpzRUhGZlN6Z0tmWnZUNTJ3THNKQnJtc0tuMkpFV0pNMUQrcGFHRHFWZE5nS3owS1hoOWU0ZExzZnNvNC9GM1dlMGhLUFF0M210Yit1SHdiUzZyZ3dpbE16Q1Rndms4cEMrdVZDaHVIRkJZQWx1NE0reGhFTm1XOGhSNk51YTNzMy8vTzFnRGM5cCt1cXlMVlEwUlBvV1JZVEM0NFRBNlZFUUxDT2pNVVcyVWVqYm9waHBoUlJsclh3UVpsOUpFYzBra2I0WkxNZzNmZ2c4ZUJ3RVc4aHVTNUZ3RlBwbTVqY1FwSWJQM0doK1Mya2FTcnBLQ05UOTFrYkQwYmZTSDdiK1B3N1dmRGgvbWZVYlJERnpIRURydDZ2VW9ValdOQVJLWGwvREM0WjAzdjBLMkFQZEEvSDR1UVJmU3U3elIraFdtYmxyQW5zNlJ6STYvVUgyWkRvK2xIcnBDTXd5dHVranhGRG1OeWljOFhsc1dyeldiYzdmZ21BSmp0eW0zaXdsby9NM255WWltaXVBd0NJeng4cHA0ZzVGMzlwYzM5aXZCN3ZpQlc1MHZ3U1dsZHZCZ3RvbFdhWDdKV2x0UTJsWEI0RXlTN2lUSDZuQ1VQU3R5ZjczTnphNHl1MkwwdEJTa3Q4dUtaOUlJUmIweHVXbk9IWEU5YmVWckdSUEtpVG9PYVlJVkQyMzJvZWhiN1BobHYrL2Y3Z0J4KzZoUSs4SE5NRE1iR3pJZVBOK1FET2lhMkZRcVNYZG41UjQwV05zRVdpcGo1blBQQk8vWHZMWWNPK1hMTWh2S2RjUEpUem8vYmZhL1VBbEI4SHB1Y0x2aHgxQ2ZuaFRwZEw4cHBDZzUzZ2lNTTM0MndHdmhJbmtFdTVQenV5Rm9DeWM5eVE0WmZOcTBCMzJ5ZGF4akE2UUhxb281NVAwelFrTFJZNE5BZ3ZoZGdtL3R1eDhQK0MzdEtERHNDY2w4L29UcWhUMC9aTFNUL1hWN2lRWWxwN2ZMeUY5VTBqU2N6d1JPT1UvSHJDaXpiVmtJWWVuYjE4NDY2bGlFNzdQbFJDdGNwa242WnZCZ256amlFQ0ZIeXViaFZLeWlFUFR0Nm5taVNuVi9mM0pCWHkxeXhESGZhUnZjVXdvWnB3UXFQS2JHL3phY3BiYkd0YnZkVHlOUHFrYzRPOHJHNG5hZmtjVzlINjNnWXg4NDRsQUI2NXhCTjJkYk9FNitENWpOcmszeFF4K0RRQStuSERia2JONzZJaDBSZEg4NWtLRjRzWUhnVFljQjZ5YVhVRzNZS1huLytiZmdvT3V0L3k3NTN0dWdndkVkdXhmVSt6ZWpQTmE5WHBCaitjamZZdWpSekhqaEFCL3E3T205d2NUSk52U2g4emkzbFVDMlNEUjgzMTdRcnVEM2dwUS9OcmV2LzlHK3FZd28rZDRJbEJxbm5YTi9tQ0NqRnZzMXBPUFBmTFk0N2VLWDhOMTMyZVhpWC9mVktaTXRiWnRtdVFRNlZzeU5wUXlGZ2lzUHZ0UjcrNWN2TUIzWXJwK0o3WTNjZ05ibksraSt5WEZ0d0p4dkNZSVRMVU9SRTNmWXlyYzNUZCs3cHUraFMzT3BqWnRrZWRFNWFENVRTRkJUMElnanNEVGNqSmJWUmVXZ1dUbTEyMjZ4VDBjZHI0ZnNLTW9TTjhVRXZRa0JHSUlyS2dia3FmeTRuS01JbWNFNlZ0T3dJajhPaUZ3VjA1dlU4MmpZcXBOK2xZTWpzUmxFaEdBdmRIMy9OZ0dmTTIxeWphTHFSKzg3WEJjRENmaVFnaE1HZ0pyZk11ai85bWZhUEE3MDRXNFZjK1BIeFZTR0RFaEJLNFVBdlVYTnNJUEJqRitwK3ppN3ZrL2Y2b0tYeC82Ny8vYjV5L09pemdRQXBPR3dDeTNJci9BNTdqWUlkd2dWUVZiVXJualFmSlRIa0pnb2hHNEcxN1Rxb09TV0R2K2c5WjVtdlZ2UGZiQlJ4KzcxYUkxM0tBWVVyNEpScUJ5ekNzMzIvaklweWU0a2xTMW5BajgvNjA4V210ZEhQKy9BQUFBQUVsRlRrU3VRbUNDIgp9Cg=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YXlCY2RHVjRkSHQrUjJGMWMzTnBZVzV6ZlNCY1hRPT0iLAoJIkxhdGV4SW1nQmFzZTY0IiA6ICJpVkJPUncwS0dnb0FBQUFOU1VoRVVnQUFBYTBBQUFBOEJBTUFBQUFuTmZoV0FBQUFNRkJNVkVYLy8vOEFBQUFBQUFBQUFBQUFBQUFBQUFBQUFBQUFBQUFBQUFBQUFBQUFBQUFBQUFBQUFBQUFBQUFBQUFBQUFBQXYzYUI3QUFBQUQzUlNUbE1BRURKRVpuYUpxN3ZONzVraVZOMlRCb1ArQUFBQUNYQklXWE1BQUE3RUFBQU94QUdWS3c0YkFBQU1pMGxFUVZSb0JjMWJhMnhjUnhXZXUyczdTYjJiV0JVcEpTV3NKY1F2Uk94Q1ZFRkZ0UzVDUWVVaG15b1lxQUFiSkpRcVFXeVFpa2hWMnZVUG9BS1VySUdXa2dTNjI1SzJOQkcrb1lFbXlJQlhVYWxvRU5pSWdxQUlyWkY0TkJiTnB0Q204VHJlNFRzemMyYnVLNzRMeFUzbXg1M0hPWE5tdmpsbnpweVoxUXFCZE9YVzBUMEhscWlVbmpidldKQlRCMytqR1hzZVNPOXc2VGpXU0VvdmRUSUI3OE9LVjhxOWlydHhvWk5PbDRybkNqWFhGem9ZUGxNQmErdnU0d2VrL0FiWVBmOWZIWFM2WkN6WjBSMitsQjBzdllKMXJBOFQvWGxUamd1eFZxNE9ybnoxNy8rbnhZREthdW1pU2xJdXptbTJmSE94TG9aWENkZU1sUFBwcyttRUE3aDJwL0p0Z1EwT01WZTNmREFuVndkWEZzWitqc2Q1ZVhsQlNqdmppMG5xd25DZmNjU2lmTnNxNGVyRlFHMDMwTXNwTmFUc1Qrc1BLd3o2bGd6MjVPcm9heTBFeTdUWmRFYWZrYTAwUmxwRnM3azA2OEJxNGFLUkZ0T20weG05S2Mrbk1VYlVKUVRaNWFyNFEremJrR1dremV6aWRFL0tGeTlPVlJSQ01SN21tVmtsWFBDekhYaXg4RnlTYS9uMEdjTHFvbnU1a040cmViaTAxc3lKTzlOWU9xUERvcyt1ek9uNWNSRGQ4YWFWaGJ6aTFQVlNUcXc4S08zbDJBbm5yODcrV25rbS93MFZGald5TWovTVVOYWpMR09YTzY1RzZ2RlZsUWtlYy9aeXh6V1RkZzVTYUxNY1ZaZFlkN25qU2oyKzFnRlhMWWFyNnpMSGhlTXJKYzZjQmE2WTJ4QzV5eHdYck96Zk1XV0VHa3JBTlJScVVaWExIRmRQNnZHRjB5dnVEb1dvckVvY0ZWKy8vN0VGdTJkU2QzM1ZnZGJuRTRSa0FDc3BNQzRGY1YyM3o1LzZZdDMxUG5uRDZQRjlVNnFlZS8zdmR1MVptR2RhOXRZRmVmcVlFTmNmTlMzbzJqNDRLTEpIcUg3bERkdU83M3VFZVlVQWQrdlpqN2o2eWEyakorNy9QdXI1bi9sVFgrcDNCT0lNeVMxdzZOY3JXODF3MEs1N0liSklqTENMenp1cE82V2NRcXcxeEMySXpaQjA3RlZVNVpvaFhlWEwrNDd2azRmeUpoandkc3JGTy9ZMFcwTU5GWHlUYlFSZWtYcDhtcFQ4YTFndW5ITzNMdzlqZ0RrbWlLaGNnV0VIaVpyMUQvV0owZ1hMYUF0MEkwcDZoOHVxYm9ydEdYbGJYZVJLc3NYalhCUlhYaTcxbzh0R3YybXNwQ0VmUTkyN3BhM1hMb3dyNzcvMFhpR2VsSkkwUkVuTFhSYTU2c1A5SXQ5MEt4Q1RLMHJtK0NwaDdsZFZFMjRzZUNaSUNmaDc1QTlvVUs5aThlZDJuVUF2cmE4bnA2c28xNGhEaUJKZVJpamhlVytTOGg3NWJjcUVLR3RjbzlUUHZ2cVZsdnFJZHJXVVJ5a1hJcmZyZHRDWHhTbEZ3Qll5N1RHNVFsUzF3RFd0ZmtHM1lOMC8rTjJnSkFWYm91VmhjMnJ6WkJYOU5ZeExBVGE0dXVTODZWeld1SWI1bnJDR2JmM1ZEbGNYYndzRFduVjlDcmc4ZjQ3S09LTE1Iby9KSlpvNnZpcC9FWUkwb3hiSWpLMnpXYlN1ZUJMazVMMTF6ZHEwQ29OZE8xd0NJbXFLbzZCdEh1WDFDcGZuSkRmTkxSa1RZbjNOTGhxUGdkQ2NGU1BneHBiWG1mbVUrZm9VbGF1R0o2WTFaSUREaVk1dklBMFh3bjJqc0dMd3RTQ0Fhd1BqS2xsNzZGSzRldHdWYVpodi83N0ZOY1Bpc0VabUJNd1M1Y1lJY2lTTVYxZUZxRnd5Y0VsK3JUeUpUOGt0bGVMV0gzUm1kUWRhQTBXblpuZG1nQnpBQlk2YTZzQktJVEtOcUxXbVNCc1lsL01HdnA0YnlHYXpLRWE4RStnRFJJZ0NYMFdpY2dYQ1Z6TDVYaVYwT1BIaHR3RmNDVzVTamFFKzBJWWNVaVVjQ1k0emdBdDJWQ01HanpjUnloWENWVkRvaUNUV01xNnExUmZrbWtld01WWU1HSDNaWnVWaDVLUFVOeVpYQ0UyYXdlNmlwK2wyUCtYaDFJRDQ0QkVjcHFKR3VFWlVLMnpmdmNaaGZHWmxYS0J6a3lnUnJnRm5oejJKdU16THl3Q3ZIUHI0U2hOS0R1eGdnZ294dWNwRTUwUnZ1MC94YlIxVVdmaFRUTU9GV1J0M2dEM3ZUcnBrWEhvQk1NS3d4bVdmakxyaXVKcldZUlVDamdPNHhzME1NVEpKSVZ4aHVXcFA0VGhXNmpMTTBReHI1YnhXbEVoMUhKWjg3QVUzYUFJdTRHWVRFc1hkNklyNXpobVJXZmFDemc0YlJoM0tKSWhkSmVBYU5FWGdtcWRpVEM3dHlMWlZsK0dPWkxQQVpXY1RvZW5xSDl2anB0MGhWUHVBdWRrT3lZYlVFUTVDdGc4ZkdOSVM1WlN1MVJsbXhBamRUeXNiTEVKbGg5eUZjY1hra3RkYThxcGZNeUlUTThnTTdKcEVGdHVZaHFzRVdmZndyTkFMM2xndTNtaTdxNExENWRvanVKaGdjVVhsMHVuNXdoaXZEN09IYzNRTzNUeXpuOXordmo4alBmM09ENHlPaDFteFNteVJ5Zm9xUUpaczM5YlAzV0JBU1A5NEI5Y3BUOGZWWW5hTHEwQmlBbkxWZ2xrVFovWndqdWpJV2daUmFJMDVuUTJ3NXQ2MDdYZ2FMbm80cHZUTmZ0TnhXTmNYUCtFRXhYQ2RmSHBYT1dTSE1UK3JudFZEY25GOHlmWVA2MDVxdkVSellWOUYxR1JjVC95WTVLYmhFbU9LQ1dQTzZZSG9FcVRTYzNiZ01LN2NlNnFhWVlJWkV2eVJpTW1GNFZMYXk1MFNjdm9sd0IwN3hPQzk5ZzFWYXJ6WjdaU2JFSUo5OXJmMVZGeDVuem9pTFpxK3oraXFsSGFQaDNCMVZhVjg1S052eHpRbmVHcUp1S0p5aTFKZWUxMVR5b2U0VjBJT3N1eVB0Tk1Uc0QxNmhEY2o1ZC9xWUVuRkpSQ3U2L1NnbHVpVlRSMzNDWjJDdUs2QlppbjJUY1VWbFZzaVZXUWcyeTZYa1I3SXhqRHlTS0JPUmZpYndLRUdqdThvaG5SY1ltTUZYU24xcXg3Qys1Q3UycGdtZ0F0V3FuL1RUc2NWa1Z0Vld3ZXpOQkdISGl2OExXRGdpWEFUbmZCMkl1SXA2ekE3d0NYRUUzY3BKUE1zTXZldUpqV3dOM0M0Y2xVT0xUckFGWlpyWmpTUTlFTEk0NUpEZko0ckpxZE54MEZqenJjUlFFZTRoTmc4Zys2QlYwdnZUNmh6ZE9Sd25iSTIwUkd1Z0Z3b1NsM1JzRjFjSUI2Qm9IVGp3bGxORGVMYVpJZnZZSDhaNGU4R2p1QTRYVmliczdyQjRxS2Zwd1oxVzRlNGhEQnk0Yk9WSm1CVzBaa0hScTA0SStIV0lDNlFlZnVsNk10N21QdmpQVU1PQ2JGcG5CdGdGR1lHRmhjZWpOZzFwZUNLeWRXM0w4ZzJabkdOV1I4ZVRlZXpXTndJSVlBTGEySURBSTNyTGFwYjArNFlDZ05yMUpaeE9nS09vN2lubkZXczlDbExjeFd3dUFiNE5zcitVTCtBSmZqNW1GeXNBNlFqR1Z4ajQ2b1crZEJKUEJsdUMrQUtMS3UydzR6MkFBRmNHS1pHL2JPQjVmSEpGeFhOUXdWb1YzQUlabkZWbkIxQUFMZ0g1c0ZIOTByS0tDR09xbEVlbDJ2dUNaaW1zb0xxSUxIRlVqVVcwUWY4NGF6Ym13ajNFQjhhWEZVM1BsaHFKRFJyVnBIS0picGlGSTJPVU85aGRzWkZTMWNIZ1ZJaERaZldEckVxdVNYekFHWDhoK2ZzaEZoc3dyeGFmYlpHQlhxZ05QNndhSGM4ZVJpSHE4SVRWUTlDTmVxVjFmQ29LQnBrQXNXV0t0TW56OEVhNDZJamtxa0RhYmhxektubDhwb2lCaVQvWWUrc2xrc1hDTVZFcUkzaU9vTnIyQ2dEZExRbTRpcGJmZkhaSVBEMnRodTQrSFRHa3ljSDE0d0xjN0tveDlKd1JlVHlLWUlKMVRDdnRSZHppcERyTElZQTB1TzJrUVhhV1dwQ2dodHl1UENzclZ0cDl5cngwSmVUTWtCT3RPZ01NOFBPajNIUjByR0FhaHF1c0Z3K3ZtaWhZUldpRUQxK1dTNk5NYzRWeW1HWmpLdmg5bGRSaFM5NVlFTkN1OHFoeHBhQmp2SDZUQnZJZGNKbFI4enpDY3E0eUVqQVFpbTdxT2JYbUtCS290OEl5NFdqMDBzTkdidlJwWFNVT2lhbHNZakN5aGpVNkFzUStaZzVNMHM2NnRhTFY3QWdOaDEwdUdnWWxjcUx5SXBzZlBSaVA2a0pQdWtjaWZ6R2lHNWEvMCtsOERFMXZZQjU4dm1COVFySmhkMW9ZWjRpZUx3K1dscndTNHYzZGRmUUkrKzB1SEFTbWRWYXV3ekhPeWpNS3pQYTUzU1A4aHVOU2pFK1czcEdCVHBGOTM0MndHY0FZbDNUelladmxia21zU3R2amFteUhWQ1lyL1FkbFl2MmNTMmpLaWZnYWxkNEVQZzF4QmxlOUNpMSswcXNMd29QMVh1V1Z4a0gvSG5SbUFlSGV2elNpOWE3aEREdGZCK2FNRDVqZloyU0Jsem1TY2hybW5pUlRINVFDVGlGTUlkNmlhdlB3V3JiSXEvT0xkZ1lxMUdNR1N1S3loMlE3SStLdExFYkR5aDV5WjhTOVA5K1E5cUNhMDB2NDhManBtek5nWElMWmxhUnJSTXNjMWg3Q2E4OFNiZTF4Y2MvUmJqS2V2cVpwbHBEMktGWnJTM0trbkxUSjdCS3N2VzVZNUJIWnlUOThOWHRqNU9mT29JZmZqT0cvdFhwdXZqbDlGZkFJTDgzL1ZoTTdyQlZhVGZtME0yV1lHWWZ6bklWQ05sYlIyUHVZMnJDTXhjTWd3ZEs2MGZiS3EwaElmRHJrUHl1YWNmS1A5Y25janZQWXcwb0xXUDhGN1ArUS8xQy9LcWkxN3dvUjY1djNReVJmOUI3bEJaZUpiVmo4YnVYUExMOVZua0lWL1FxeGhoVXg2Wm1HTVRlTkNrdXQ2aFhsT1l4SnR2U1hHSE50S0pacGd3NXJidW52NHlOM1E5aWwzMU16UkprS1Q5T1BXNXEzVU9aU3I4QS94blpIcks0TWxBT0xzeFR2cFEvVVJ3RDU0UlhscTBGMkZPZEdyTHk4TlRwL1djV2ZPMkozcXJrbmlOajdLbytPa1NITjlIdlh6Z01GUlJiaDgvczMzL21zTDhNellibDlreU5rRFJLM3FmbHZjcVlkVFhwYS84WFlGK1RtTXY3L2UzK3N6ZHl6ZVg1UFF1dCsyQ2l2VlBmZW56N20rdEN4ZDBiNzNML21kZzBqcEUvMkd5ZC9tbnkySnQzSEdoL0labmtSb0VJdWljRTVRYUpIWlN6T3c3SVIrOUlBTkJCMzFlUTVUOW1GbXFKeWRMcHNnQUFBQUJKUlU1RXJrSmdnZz09Igp9Cg=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0psWjJsdWUyRnNhV2R1S24wS2JDaGNjR2hwTEZ4dGRTeGNVMmxuYldFcEpqMWNjM1Z0WDN0cFBURjlYbTVjWW1sbmJDaGNiRzluSUhBb2VGNTdLR2twZlh4Nlhuc29hU2w5TzF4dGRTeGNVMmxuYldFcEsxeHNiMmNnY0NoNlhuc29hU2w5TzF4d2FHa3BYR0pwWjNJcENseGxibVI3WVd4cFoyNHFmUT09IiwKCSJMYXRleEltZ0Jhc2U2NCIgOiAiaVZCT1J3MEtHZ29BQUFBTlNVaEVVZ0FBQnl3QUFBRGxCQU1BQUFEemRoM05BQUFBTUZCTVZFWC8vLzhBQUFBQUFBQUFBQUFBQUFBQUFBQUFBQUFBQUFBQUFBQUFBQUFBQUFBQUFBQUFBQUFBQUFBQUFBQUFBQUF2M2FCN0FBQUFEM1JTVGxNQUlrUlVab21acTgzZDd6SjJ1eEREc25ickFBQUFDWEJJV1hNQUFBN0VBQUFPeEFHVkt3NGJBQUFnQUVsRVFWUjRBZTE5RFl4a1NYM2Y2L25jMlpucG1ZRGorTmFPZWhSaUowWkJNMGkyQW9tdEhrY0svaEF3aXl3VFRJSjc3SVRqSXpwNmlSRWhPS0Vua1VGM0JOTUxFb1k3bTNzVFkySnVBL1FHSmNRaHdqMk9oS09nbUY2UjVKSTdSZWsybkFON2h1dmw0KzUybXR1ci9PdjdYL1hxdlZldiszVmY3MDQ5YWViVng3LytWZldyK2xYOXErcTkxMUYwdHE1ZlBIMHJyZkJuM3p0Nno5V3pWZk5RMjREQXZDSncvV2FmSEViUjU4bEgvd2w1ZWw0TEdjb1ZFRGhiQ1BSUEZzbVQwUVo1U3hRMXlLV3pWZmRRMjREQWZDS3dBRE1rSVlQV1A0ZmluU1BmbnM5Q2hsSUZCTTRXQXB2ZmlxSU9lZGt0V3V2bFlNV2VyY1lQdFoxWEJHcEhkTGJzWEtQbFd5S244MXJNVUs2QXdGbENvSEVTVlFrWkRXaWROd2c1UzFVUGRRMEl6Q3NDOFhhMFFNU2Fjb1dNNXJXWW9Wd0JnVE9FUUJYTTFtVkNtQTBiYlpLYlo2anFvYW9CZ1hsRm9QSkp1Z0ZMdGxuNXpvY3RuM2x0cDFDdU00ZkFsbVJqalh6M3pGVStWRGdnTUo4SWRNbDNlTUY2QkU1THdoVVFDQWpNQVFJOThpd3ZSWjhjejBGeFFoRUNBZ0dCS09xVHl4d0dRaCtPRFZkQUlDQXdCd2hJTmk0UmNuVU9paE9LRUJBSUNFUVZRdllZREp2aDJESjBoNERBbkNBQWsrU0FGV1VJYjVLRUt5QVFFSmdIQkZibGs3QUg1SHZ3QU42RDgxQ21VSWFBd0JsSDREeDVpaVBRcGxzL1d6Zk9PQnloK2dHQmVVQ2dKbzR0NFluMWkxRlV2ellQWlFwbENBaWNjUVFPeEVNRThQN0lOcHlXN0p4eE9FTDFBd0x6Z0VCTFBFU3dRdGVZNitHTnkzbG9rMUNHTTQ5QVIzekJoMzJiWUUwOGgzZm1VUWtBQkFTZVN3UmdTYm5IOGwra1d6K05TODlsV1VMZUFZR0FBRU5nVVI1YlJ2SE5hRFc4Y0JtNlJVQmdEaEJZVXU4K1h5Qy9JZDZIbm9OaWhTSUVCTTQwQXU5OGw2eithMFpmbHM1d0R3Z0VCQUlDQVlHQVFFQWdJQkFRQ0FnRUJBSUNBWUdBUUVBZ0lCQVFDQWdFQkFJQ0FZR0FRRUFnSUJBUUNBZ0VCQUlDQVlHQVFFQWdJQkFRQ0FnRUJBSUNBWUdBUUVBZ0lCQVFDQWdFQkFJQ0FZR0FRRUFnSUJBUUNBZ0VCQUlDQVlHQVFFQWdJQkFRQ0FnRUJBSUNBWUdBUUVBZ0lCQVFDQWdFQkFJQ0FZR0FRRUFnSUJBUUNBZ0VCQUlDQVlHQVFFQWdJQkFRQ0FnRUJBSUNBWUdBUUVBZ0lIQW1FTGhBaWw3dys5RGhDZ2dFQkthSndHNVJWcEtucDFtY2lYVVBKdFlnRkpTbXFLd0MzVTU2QW5nVHRsYTlNQzNKUEdPKzhIc1dIdWMrWUFWNGVrdFQ1Sm5mSFNVV3dKdTBPYnZGYVhreWFaNVRUSC93cnl6bEMyVEhDdkh6bHFiSUw3czdTeXFBTjJsN0xuTmFwbHFtVC95NTUvM1lGKzZKTVhtUEo4MXpldWxYUnZDajh1YTErNHpwOS9PVnBzZ3Z1enRMS29BM2VYdTJPZVAyc3pYOTJZOC9xcGc1eDc4TzNiSW55eWhhSUJlenErYU1MVTJSVS9zZEhoakFtN3lCSCtkMCsxYXVwcSsrU1JCemZuK0hkb1ZjMWRYNC9Wc0Q1am40cmc3emRaV215RGZETzBrdWdGZENhOEpQUDlQcjFFUFZOMkltaXZ1K1I2b1ppdlFRQXl1RThGK1hYeGxqZFZtYW9obFdmbTZ5Q3VDVjBSUk56clZERDEzcnIyV3l2THQ3eU05WVpCSC9jdlVLa2I2NDhFbHJhWXBtRE1CY1pCZkFLNlVaMWpndC9WYU1YNlRDejdyeXJiNTUyeFU4eTdESFJ3T2QzU1loKzl6WDliRUVkRUp3bGFiSTBIcEdQTk1Gci9Ldnp3aU1ZTzJ4eTQ5VkRaQjkwb1hNOWNLZDM2VmxvckFXc21GaHErY3BvV3lGbkJSVVc1cWlndm5lRWVKVEJxL3ovanNDcGZ4S0hIQmFIdVZMZ2tRVmJONlJRN0xTK2JRamRLWkJpK1F5enUvNWNweXBrdno5TEp3d0trMlJvZldNZUtZTlh2ZDBjRGFRWE9XMGRNNkJTUVFXT29Uc0pZTWZmKzQzZ3M2N3lrVkwycmlWTEc5V1NHbUtzaks1VStPbURkNENlZkJPaGM2cVY4eDV1V01GcDNpL1RzaFJJcW9hKzYxTkV3bExERGhJTTZPSEJZZU0waFNWV0xuYlJ0WFV3ZXZON3dGZHVZM1U1YlQwdFVKYkpMbTFlWDJzUS90eXF4R25QYyt6S3Zka1BmTXJUWkZuZm5lVTJOVEJXeW5ZbXJjdHVodWNscjZtM3JMakpaTCtjeitFTGJwM2lLRlZGb290TGt0VGROdDJpQWtLUGdQdzR0UW5SU2NvOXp3bTdYTmVubmlXclpWNGlXUzVXTWYzektlWTJMbjBVYlFqTjJXOU5KYW15Q3UzTzB4b0J1QjFjM2ZXWDdyelhLRmErZDBTY3hZUDRDVnRVM2NlbXdtTGRUY1hLYmVtUXFFNVlBL2xPV1ZTYWRQWU8zN3RZVklDaDNncndvbktkSmZhdG1VV2pPdGEvR0NHenRMQnU3QnY1N2JzV0VRWk1vNUg1WTM0YVhyaWErVnBYK0N6NVdqZ3FUSStOZ1dyblp0bXdEUjhlV0QzaUR3UlNlUmVONTYvSXpjU0FrYUF0eUlqVlptZU10dTJ6SEp4WGMzayt3QTZrOUxCVzB1dXJlSzB2VDFSakpidi9LS0xYWnJyK3MxQmFicWlCdWZsSlUrTk5YeHVEMm5PemNLR3pRTzdqUnZyUlZmZWgrb3lKSWZhVjAxZGd3b1pYMFZhWmRtdVV0dTI3TUt0WnU1cmx3NWVOVTQ4UDlCTldHdEdIVGVOUWRpSW1yNm4waW54L09ZY3A2WEZ0dFJLTEdNR2dOUUI3dmFwcVNhTHlBVmJQZFVEK1h5VDNFdlFad25Pa1dPZGVTVnZEUEZWcEZXVzdTcTFiY3N1WFAvYldSckxCKy9DNmNES2NKWG9JbFJlOExmZmNGL25LcFpvTzd2eDRzZXd6UFRjWlQ3dVVPd0J2Q2d5Y2FoMnlJRFhzL0tabjNqMU94N3duWFFMWWVNR1c2dFlJUHA4cEJwZml0cklybDdCRTJRZUxiMFY2YnhMZDAzY3RqLzRnaSs4NFQ3N0F5cWxGUE5jK2hJZTlKY0ZIaUxSZXVMNWdZcCt6cXdDRDdmQWhXbTU2cDVMTjBzNldCYzU4bmtNL1pjejFhTGpWSDlzNE9zOGc4dWVDbm9HODFiVUVMbkwxQmlSbmhyenhGTEExc2syMEJDNkNVOHNOZEV6UHpndXlxTWxGczVVcFBNdTdKcDIyL0xOZ3FrY0pMUXlud1lyQ3p4TW9qb2FZRG5TVFhJaUlCZXZKZUlHU0htbWErdFpMRFMrVytTSUNDbWNVbVdqUk5qaE5TaDYrUjRrTE96SVF0QjdWMDFHMDZObEN0aTZHSnZJTmoyQTRhV1BCczFGL0hSOUhpMjlGZW04Qzd1bTNiYlRvK1Z5K2pFVVJhRXM4RENKbHNXTHN4cmxtdXB3MGN0ZjNTWUU4M1pCeCtrRTRPcjZUamxHcXFRSFRFTkNucjViWGYvc2Z6UG1FR2t3Um10cXpFZ21MaHdTYytWN2hSTkNncjVhV3Y3NXV3R2tCSXJqNkxUU3BJR3R4ZGJRQm11OERYYTJLbFFFRXlRYXdmSm82YTFJNTEzWU5lMjJyYno2amRBT3FOS0ZTNWlXWUZkMVA2ZEVXZUFaSkVvOE9MU0toOWtsODVXbXgxT003TjZoczhERkErblVZeUJiL1hkOUNGS0dkQ1h2L0taSWxqV3FtYUFaeHoveE9rRkhFOVhXVkdpWkJyWXU1WlorZjJRSjl0Umh0Ynl2SS9GNG1rZExiMFZhZlhIWDlOdjJhMWJuS1Y1R1Y0cHF4N21mb2tUTEFzOGdVVTExZVpFUDlMaUJ5aElzRDcwREZCbDdDa29HSFAyeFpoeXNRYmlaWVdrcCt6bWdqZ3JxeVdXbUkzSFJJQmh6NklYTkFWOFZtd1Jvb0s3aFZHaUpOM0JVVm9aanFHbTVCcXQ3K0tJZlRKbnkwbnNFbExEWjczbDVLNUxLeDdsUHYyMnJVNkhsdVp3TmpiTEFNMGkwb1p0V1lOMUdwaEE4T25wRE44RlNXdXZpN3FERngzSEZ3QlByK1hINnV1T0oxSFVlTFo5azJOajNGbVFHMThYaUNyb0ViM0tkbndZdFU4SFdwZTNxRGpNOGpxTHp4bGhCaUJiTW82VzNJcTF5REZjTVdFKzNiVHVtcVRWR0dSMUpEbko2ZDFuZ21kbDA3RzJtSGxwQXdtY29qblJKalNOcUhSeXRHdzk2b1lqaXppNDBIWjZJcUFZWVpnK2xwaVh5UGVtYy9DNGV3TVAyZ0tmU0ZoNnRZTVU3aGJWbEd0aW9oRjI5RjNIWFNSVHRHbU9GT3NHQkJQbTB2Q2JWWml1U1VtUGRwOSsyOFJSb1djM2JGUFJ1aFd6UUxCSWQyRmJzRUMwdXQ0eTVwSVhNVzV6SGhyRWN4REdGM2V6VHl2dFdzcGJ1ZmxFOGpzMXA2Wk5lc05mcE5ScklBTjg3V0V1SFNCYWVUTGlFdk9VNDA4QkcybmZOYk0yeElrYU5sVWRMYjBVbzgrTE82YmR0ZXdxMFhFV3psTFBPSllGbmtXZ056NGMwMzAyMEt1a1M5RlRQZXRxNHNabTlKblpXSmkwd0JwN1lDNkh6eU5DdTYzVm1tZ3IvOEI1a0JwZWFLbnhUZ20xL0ZjbE9nNWFwWUtOODZ3WXRZYXpBZzBNYkdVVjV0UFJXaERJZnd4a0QxcE8xN2RJdloyWTdEVnAyalJIWWtYMUo0RmtrV2pSTUg4Z1d0bm4yWk83UWI2V1Q4alhsZUhMTHhscW5LZXpxUXRQWkUrSVNNaG5YOEVObGhiVmJDY1FEZU05WXdibmVOVFJ5Z2ZBMGFKa0tOaXFjT1U3RER0WU9paHgvdHN4UWhQU1A0Wnk4YmJ2MkFzY3N4VFJvMlVkV2g1bWI4SG0zZ2pPMUNyUkpGRnNyUXhoMTFmVFJ4eFJKSFRlNngwcjV4QTVtNlp4WWFqcDZQTmdnaFVsa0tVTmVkcFlHNHdDZStsQjBxck5yR2t2VG9HVXEyS2hRdTdxaElQU2NPVlowMElDYU4xdDZLMEtaaitHY3ZHM3IyUnZ4VTZCbHZ0VlNFbmcyaVhwNm41TkQzZGFXaG5GczJVL3J2dVp6YVdPMEYwN1NCcHJZczI5VDcvTlV6YzZIVTQ3aDNvWE00THBjTUdtVEdHYjdOR2laQ2pZcUt0cHNnTkFhMmhNQWJ4RmFlaXRDbVkvam5MaHRENndweENyRUZHaTVtYnZIV0JKNE5vbUc1TmlzWFU5TlNMQW5vcmNwcXlSdHFPcnZtd29tOHRXQUpyWVZ1NHVPSTFyYXhKNG9INVpZUElCWGRNdXFZNXJ6VTZCbE90aW8wa05qVzZCaGptWjQrTXFiTGIwVm9jekhjVTdjdHJPbkpUcVZUS2x4U2VEWkpGcTFGNWMxUlF2ajJITERISTFSSWRIbUFnb2QwOG0rc25QUlRMeUZETmRkb3krYWNzVjlkUHlHYTc5UVNuaWN4cGhmcDBETGRMQlJTYmVNWW5RTWt6YkNnMmdlTGIwVm9jekhjVTdjdHJPblpTLzNXTHNrOEd3U0xTZ1dDcVMzaUZ6bEdzZVdhK1pvckp2Rk9uSFJFZU81S0ZPMDBjcDBiS0xueWJmU2lqRldialZLeXFUVm5LMExldGNobHBnQ0xWUEJ4dm5pcHpIaC9TSnFScngwV3dpTS9VeHNwaUtjK3pqdVNkdDI5clNNYmJva3F1M2RDb21VT0NCSkl1T1pMUkFGTWtJRDB3c0llcEc3NEg4M2JacXlUbHhVZ2pFZE5hQ0paUzR2b3cyNHpkUkplNXo4eEFONFZuNDVtalJBWEhBS3RFd0ZHeGZOMksxZFpWWnJMR21KM3dMTWZaekFXeEhPZlJ6M3BHMDdjMXF1MjNOV3N0YmxnSmNrRVg0ZmlPWUtHMmFYZU81ZHZPZmVSQlExQ21lZHVCaHhZM2dZVXc2TmhJdUlOa3MyWnczSndwNFdEQUp3bWZubGFJSFJTdlorSmprRldxYUNqWXRtZkhocFNFK1YxeFZRUzJoWElKZVczb3B3N3VPNEoyM2JtZE55Slg4U0tBZThKSWtPakNVS083Zzg1cGozbERrTGZreFJvMG5zRXhjamNneFBIMmlpZDVxb2dvcXgyWisySVR4R1ZoRjljSTVlYUU4cFg4MHVQczBGOFNuUU1oVnNYRHBqUnF4VHkzOVY3UkNQL1hXQ0tFc1J6bjBzZHgrd25xQnRaMDdMTGF1MGprcDd0NElqclE1S2txaG1MZVhnNEZLY1VPQmpTMWk3YUNXR3l6NXhNU0xIOE5CSFZVY0RJK0c5eUJ1VEV5TnVNczg0RCtEMXJBbTdmRnFtZzQxclc4WEhwdzI2b1U2ZldPZVg4ZGhGM3BhUHR5S3BmZXo3aEcwN2MxcnVvaWRaVWlwZERuaEpFcTJwQXhHUmNVZE9IdmpZY2puVnl1NWRTeW53bU1Ic1BYWmhSanRVdE13ZFI0ZEVvU0N3Q09oMVZDQlJDOU1CMGhXaDVjSnJQcEw5QUJrclJ6cllSakh4TjlkNnRBcDZsMzBMMitWNXRJeDhGUm01aitPWnNHMUxwT1VQMy9jZVl5WGlyazNEbzJPVUFsNlNSS3NFN2FqUTByWEZ3Ni9Hc2VVNXQ1WDkyTitKeWVnOWYraXVGQXA5N1NlUko4ZlpBcHFrVzVVSCtRTllqbjRqR3ZadjZHVy9SMlBJV0o2T05ZNVp0SHpzSGZFbi91ZFZNODMzUGRJNWZkc2dpcFppc0FSdzNQcWpwNy9HUkpjZUhiMWI5Wk1rMkpYWHhSL2RwNEtWWHlRZjNtTXBvcWdudDh6QlQwKzFOL1NCN3k1K0VzK201VS9HSHhvd0ZaV1BjMDIraXJpMC9YOTJiVnVJbHRXZnZtLzBHMy9YTEd6bEZRK1FENzhTd240VzJ2emY0TGpQZHo3TTIrVVZuVSs4U2tXMGt4c3FpNCtjL2hLUHYzQ1IzU2NEajZwd2tnalc0VHdiK2I4cEprWTRDTkJQdlcyNW1GTDlHZGcxSlE4UTh1c3liY29kenUxNXBTSCtCMGF5VzZVSU95d2RKTm0xYkc0VU5ZNVRQb0MzNDUwWWpIeHplV1RTa2tGQ1JxTHB1TmJQVSthVHB3ZlY5bE03MTQwQnVESHFrUDhMUXQvb2pPQzFwSUVvUkFMczlUNFpFV2E5TjhnVjdnRFJHdGtYQ2VqKytYSFVmRkI1bXlQbFRMelk5VUxWSmRmRVd0UlgwYy9jUEVGcWhYT0diVnVFbGt0dFFtSkNQajVBSlFZWTZmV3U2T3ZrVjZxeEhzVG9QdWNWY2d0RXExOGtEMUVCY2FsRENSa1EwVjlWRkFOcnZNOUNmY0ZiYXVNUCtTcUZVUXFKWUZKVWxHSENZTmV4TzB3a2wxWHFYUWNiS24zeTlFL0JpY3RqZlpMelNjb2hxbDhuYjdxRGxSVkp0MVMzekNmZlZBSEhkZXpTM0JJdjZHWm9nK0taVHdjYXRQeFJjdk9WVWZXdktPcFFSYXVFL05yZ3oxcmttUmMrTllBdnpENnJsVytNZGhiSjZTQmE3enk1SGYwTkJYRUM3SVBUbjRyK0g3VnFOa2V2akJiNjRod1gvL29GOUxMK3pZSFNiUHdHaVRsYnNrTjkzdVFOMGI2ZWlxQWVsbUZGODV0aDJ4YWc1VUpNZm4wUWZRVkFWNWhFRVN3Ly9xRDZId2o1ejUyM1JEQWJEWFJVNzNkZ3IrdkJLUG9jZVZXMDJKR0VnS1kycVVFdEZMaStSeFBLVHdkN2dnZVpPenQxS29rSUduUnBmblZ4QUxDRkR3NGFTVExCZHdPZTJvN29pY3Q2bXczNU5MSDdnc29NUkF3c0wyNjRoVlJvRTJxdTloUlZxSENzV1NzN083Nm9uejFBN2V4dktab01JNExLWUZxdWtsUFdrRjhUZHhwZmlabTlSSGVYOXVBWFlUR3B1MER3UHB4SDlZQ3ZzT0VzTzRFTjlncHJvUjRJdG83QUVtNEx1U1dENFk5K0NyU0xheDFuQW9yeE9ISUE1U0NFZnI1L1FlYm5xYWdPNmZabEZ1byt3N1l0UU1zVytTMWF3cXE0czlMZXhlZTVMbHNqUWJ0dnF6cXNnM3NUT3RZR2VRdUVxVTFRa0ZFaTNBRmtobXRFVSs0eWNrSnorTFVDWFZZN09uVTZpV0o1VGltSzBDVmtoenJocmh1NmoyWk9JZGRnS3pKMjRySk1oL3lNcTY4M0wySEl2WndoU2FQT1F3MFFacVkwUHpjM3d5Ynl0V2x1eHV5V3JRNk10aHVHQktKbHRTMnhQTkNXN3VPOEdlSHpBZFJzNnBJam5icC93bmk2eklGdXlJOXEyR0EzS0lrQWx1OHNVdzB3YWwya2ZuZ2VIVThGUElqL04zOFIwYUNsM0h2ZWhxS281SDZLK2dEVE5ad05jOCt3YmYxcCtYVTVlQU9QZGtTUlliM0NjSVE1OEFpbUV0WWFJbW9Ua0tBOGJiQTlqV1V5R3JDSVRkMXRoV0FYSUlBTDlLeXJFd0UvOE9nbXhpMmhCZDNTU2RTQ1pRbStocUtQb21HUXZwRmdOOGczeVdnSGt2RVRGOVdqc0NMdDdraVVHT2NPZFlUVEJiZ3g1SnlSd0FwbitOaUJOWnFiTUV4OGxDVEdGVVRMdTFROVlYRGNGOXBpTVVwQ3drdlFuSDlQWjhJT1pBL0lrdzArOEE1bGFndnNKVFk2dzlkVFR1bnNTb2RkMEVPdjNpbS9KLzRQVlYra1VRWXQ0YVQydy9mRWhQd09UQTJxU2YwVVFTckhrRHJEdHZXbVpVVlBOWFUxUjBITjl4bFNZTXZDL2QrZk1BLzdWN3RCWnozeUM5eDhnTjBERHJENWVTUXFHWlBUdHo4QzArVk8xRk1jOHdNUGNrK1FuUDVHUlNxSm10Ym92eVdNVnpRTTBxY0pEbGtGMUw5MXZsY1JkWTlwMERuWFNLQmwwZnhkaytDbzJLUUQ1Z09pUm5JckdtekliU3NJYkpYUC9LVzBLeWxzcGFiZEhLNjBIbTVKTTV2MXlBaEV0SXgxdDIzSTZSSUtmTXpraloxdEZySkNGNGt3K2dsakVnWlVYbG9MN0JyZllnSkZuVVAyY0tTY0xjOGpjNFlwbFA5NmRGWlZsMEhMSGgzbHE2K0FDcU1xK3lscVFVbXZLYTNDQWJWU3RsbHRHbTJMTXZTbTVacXVHMHlDTzF4Rmo0eTRvNnVDcE83bVlRU2psQnFiKzhMcTM3SS95TUZmOTMyc1QzZVRMc3ZFZnVEQm9KemtTQmFKZXNiU2c4MW5ESHo4eVhGWTk1eklZdkI3WFdUQ1h4U0R4dGszNDdFUEJpSzF1am1RZlE4TFdHNDZzampJeDZTQVJUdVdlQlE5VGhPNHJ6UjZheDEwRUlEcmtnN0pkSUdKYllwcVdnTDAyekl0Zk1KZ3dOeERSYktPN2l4Y2Fvdk9rZzIxc3d1R3dDR05zTUZ1WDZTaGREaW42cW1KdjhNQ1lPSzh6QjMyL3c2ZmZrV3dRVXZ5ZmhhNjhLYU9iaE5QUmJzNlo1M2gxTnRXWnhWNTA3S0Y2aGFMcFFITWdXS3JEQkMwY0tQakl2Qlg0Z3FiSml6WG1qMDViSWxkdFIrQjB3ZG9Dbjc1dFFJMUFjMGRmRWlkUmFLNkpRNmtvS1VHcHVuVFExQzZ6d3NoL2dNN2pwaXp2ODl2bGlYTUF1VS82SzdIMHQyU1k1WU1jTndoYTdWK3NxT2RBd0R0TUNuWExWdEJ3czhHQVRUbUp3VE1nQzFGTXhHdWFYa2doaW9hQWQzMWlBa2NLT2hhcUMxWjFPNHgzQ0QwSXZQUjhab0d3RmFNQWZhU0dPUWhtbFlHNWxUMWdtaGZUVlEwbmJxV1RkTUcwM0p4TkJCaWkyS09abDR2UlZDQTVQbnUxTnRXMVFwK0owMGdnWUt3VTcwR0RkaGZVeEVIWWhFSmdRSXRLTEthSlpqWUF0VUxvYkoyY2w3ZGxTbWtzcnI2b21ZZERYeGU0RkdyU0xTejFFYlhJMGZNMDkvbk45Nyt6QjExcmN5aDNZOGhCaHJoV1M0QS82Rk9POHBESGJ2a2RNQUN4S2pSczVTd09Qa1BoaWNGVXdkMVhSbWZ1RGVBWTl1SlVCWUFVNGxkTzRDMEF3bmMxd2ZkYWxBb2FHUlhTb1pJa2pscmRnRVVMV0U4MWdNWm1QM2MwMWM3WnczYjVLQzJFNnphWldjRGtGbDNzY0ErTDNvVFRLWjB1SzNFbW5SRFJUSldOUG12Wmxya21KYkxpc2k3ZU96MlUvVFpoM2RrRnVvKzliWlZPZm5UY3FnZ2g4UmJ3Z1BkV3JRT3pJdW1EY1VXRTFDUlk1SFhnZWg5YU4rT3h6VDJoY1FDcG9NZmVPdjMvSXBJckc2WkpLcXBVWUxMdzdCeEExeFFqY3RLQWRUa3F2S0FBK1lzUHVESUY4WDB5OU5ZVExpaEo1OElKM0RBaE1RaHpwNGd4NTNHa0xGdFNDTnlMQSswQXIxMGJUTzFkSFZsdUp5aUpZQkVnUk5YaTNCeXhHcEU2OWxGai9kZ21hY0JBVHF5am1PQlhUL21HcUZCbVBxRkY4c3NZTFM4cE56STBVZERPUVJqV2xaM2hOeTZzUzcxVTRTeVVNNmFobVBxYmVzN1d6Ynd0aUIwNTh1MHRHQVVpVDRGRTQ2eU4xZzk2RWZwNmZuckNmTUIvUVdURzhRRU12cUtFSWk2Z3VITVB5NTQyU1Rhc2dvSm96SnQvaTFzckVIWXRpd1N2VU1kTHpLL2ZGRU1wSEc4NllacVhoVWgwUFdzcXBxaTNBY052T2NLcDJGeTRrK0xMeDRPRFVjdnNmTElTOS9WemNkRkZTMkhSdEY2d2hRRnphTHlBTU1SMWw2bGg3bGd5RWlMU283aUZ0aDlqalJ0RUNNNVZkVlFreC8xaVV1Y3QwaXZRVXNWMkRWVGVpbFNpWkVES2pXenR2V2tKWXgwYU1zTFNNaXFDdkNKbmdkOUVNVkRYWWJVTEt6ckx0NFFUZHhVVFlNcVRKM3JaQitIakFsZU5vbTJyRUpDcjZBZEJicWZwZ2IwM0FFdWlIcUxRcjRvQnBYZXdRS0d1NlU1SzZaaUl6cnBxYVNlQlUyRGxzVWV3TnMxVjM3b2NRTG9vWWU2TG9EZkVmVVIxVzhobm9YUVVIb3Qzb0ovZ1BZeDljQUYyTERWalFXMkhCQnI5bmpBa2toT01BMzgzNjVsaitEWlVvcFpIUXZ5OWxBa0UrUDdMTnZXazVaQU96VEV3cHpFU0FnOU5JMlc5V3RRbzZaYVRFUlFwNHUwamkxQytlcTRyREZ0VFBDeVNXVFRFZ1p0U3NzZVpxTFZVMkEyRXdZQjIwd0VhYkRNOXh6bDUwRm9QWW1YSXFueTBYWGN2eTB4YjJ2VFNwZmg3UkoycWZWOGhpaGRWWnREcFg3S3AyL0VETVhhUEZZREZpQjZDYXRlL3pMNFlNaVVnV0Nsc3U1a2dmMTZrYWF1RkNFbGZYWkNqZ0xvVU03NmxBNXowWExYbkN5anlFZVJWcWxkczJ4YlQxb0NqcWgyTUhleUtTWERpUDM4RHRRbjFrWWpOT1FocldFYUxSZXNIakFlZURrazJpTG1EZ0hRa2c0cnhyRWwxSFJBQ3lvdThGN216dTR4djI4NWhuSWhERWFVWGsvV011U2tQTHpFUXVlUmxLdWpacGNVZ2VMQllPZlFpdzJxdWFucjlnQ2tqRmhRc2ErVEF5SnNBZEpYOGcxcCtXc2h0cVNSaWFEanNOblNBbHRLTjdYTklZTmdoaDF0YXc5M2RkRlV3VUljdEV4MExDOUZkazdnbjNiYkdpZlN6UkUrblU1VVhPN0VBdktJbHRSYzJZT1NBcXBpUVFnZFhPNjU2aG9CZTFXaVdEUlVQMlcyVEl4cFBxMmdzeEt1SEJLZDE3TTNTd0NkbE5MU3NBU2c2MkcxTmRVQjVZdGl3d3k2Z1ZFaHpBZTJtcjZLTlRuZHErVElHYzRDcDBCTEdJTFl0Wk9lcTQ2cEs1cUpNRWxMT05mQUZnUFlCV3hqQWVSUHVDVHdLbGwzaUpiOUN6QmtQY01DVzJZZE84ZU5uajFkcm5kRWRqSWRVRWV1WGxYUUFkNnk0S0VlaWxSeTdaaDIyejRPb0taY2xxbE8zMGprT3ptN2lvQ3NuQjF1ajhBaVhxU0FkWVBxajZvbWFJMVA1OWQ5R3RIR1czaEtFamJhS00yTmF4endhdGtrY3RBU0xGUXd5VkhUV1QybG9WamFQK0hGMDNrWXhXVWVNTXB1eU5DV1NpbERIUGZHYU9BSUZVR3hWcFl1VkRCR05INENiWmVhQTROOElDRnBDVDBVcjY5aDdwTnJtbXRjVDB4TXM0U0ZvaVVOZENlMk5MREFGb1dBenBJYzQyR0JhbTRxUW5FK0tCS29XNUtXRzdpZ1FzNURrZEtvSGROdVc4QWs3VXBZVkpLVzBFSU1SMUhLbVBCUlhqMWxBeTF6V2RkQXVOQWFuNDZ2T3pRNGhaWTlySjBuSHdlOGhxS0NrMFJRU3E1Yi9JZlpFdktGLzJpOWEvV1VqckxENWZnUDhLVjJhcnllUkVzUkkxUHNXZUtQRk91Z2Z6elFiampuTzBhK2NweTBJZXhkOHpUTjBPaG1UU1V0d1RiQ3ZSMWdaU3dFSUc4d1hXRHZKZHNUTDJrYVloUzN3QllGZ2VIY2tUeUtuckFLV3JYODVnRUpqMnk2Tk9VclNtaldqNFRScUdtMGJaRVRhVWxMd0JIWEx4WXM3TWwrWGpQYVNWUUttdXVTY05LR3ZFcmRibHF1NEZZV1NUeGFRVXFxZXc2SkhMTWx6UEhhOHFWNnpPVU85R0poaDY5TFJnTVUyeXBEeXdFd25JZ2d2QlN4cExSM1YzSmRKZEp4dFBFdlkyODViaWkrR0ZOejlkWFRhQW5qTFM0NHRETUhKeGJHRThUTGh0ZVo0Q1ZOWHhEWUJGdktRdkliMGwzc25wZ3ROMGRYaTJsSWw2N05zbTA5dDN5YXBwRWFDK0NnUVU1WVJacHFVa0gxR2lxVGtuWjIzbkx1dFdYZitLd0JVbEhNbVVlaTgzeFVWMHI1Mm5KTDdFYnhZSE56RUlZVHNWclprSlpFMjFxZ0ttM2dPTkRkRlF5OXhEb0hpMUwzT3JhZWFRQjdOb282MkRVVldzSUVSVTRISW9mc1cxMjNIeGVVc3lWZzVLU2wrV0tYcFJ6bVFMWE9nZlRYYUxRSnRrd0F2ZXBJdW92ZEU3UnMyK3ZSWXZxdzlFemIxcE9XTFlRcGxEVVd0RFJmN01LVm9PNjZianpvK3J4Yk8zZGl6NDIyN2JSaitmTklaTk9TeTNlTjNtZjJGQmhPam5sUjZJdHE5RXBaK1BCSWdJazdXSTg3bHU2MCsrTnFiaFVTNkJzMUVESjI3MHpMajRiRExHNWJ6bW5pMEg3N1JweWtKWjB0ZDNRTW1PNGo1Z1BtUFFnT3VMMWZ4MG9YSkRvV2Jsak5jODBtMkZKeTZOckhsWkdaZDV1V1gvY2NnREtWaXNqV0xOdldrNVpOMDRqdFNJanJmT1N0azV1RFpOWFFHcjhyalVFWExhdHQycGdsWEhra2NwOWI5Z3lyRkhvUEdpTmc0R2JET2l3dHhGQ2ZPUXVpTlFmMDFVdDVWWXJ0RGY0VlkxZEQ1WjJucDFCODM2QlVWdExkTkZxQ2xZRlhuVnRpYlJtZGY1ckFweWkrMG5mdTJHZ28yU3NNREdRVGJGbVd1bmNKWlFwNXQyaFpqUjNEZzVRdGVwOXAyM3JTRXJvdTJxMmtCeVNYV2JVNkxmTGtkdlZGN3VFdEp0THdpeHJTcEhNOTVYUGR4ZW1pcUZGNTNmSnVFbTNwQWpIMU1GcytHOEdaQVIvcmVZNFF0c05kOUw4bVYvY0dEODJ5c1BCNnNtYjNhYTFVdWpZbDVXVkF0SVozSUdGZWRoQjdndmN0V1RaUVAzVnFwZkoxTzdweWlTS2o1V3hKZDJMM1pDQjdlSkUzZE8raStNVFd0bzVVcnFIV0JoaXlQU0xLengwbG9CeE44N285aFNFQUFCa2RTVVJCVk9oWWhlYzdMRnBlVi8wdlAybWV4Q3phVnBmQms1WUhDVnBlb3pvMm5senZReE1SOGxhdFVibWdXNmtEbDFqeXVHRnNIVEhaYXN4MHFYVGpPL0pJTkxSV3dEQlkzNkMySXA2andBTGIweVVBalJlNVR4NWI3aHJ4V3BLNm9MdXFqVEZBYk51TVRmaWFpVlA5R21ZTWRBU1JOMHI1T0lQYitVK0JqY1NUenJwTGExS01oZ3h0VVVsTFpZVHlkRnZ5NExjemlIN29FZkxRMndZODNQd1BHVjhWSWFDWUQvSW0yRkkrdHJZQVpIaiszYVJsSmI2VW44UlhZZ1p0aTRyaVNjdXVPY1pDdHppa1NzNC9HMVgrT0I2eEQxSWlwZHdKbU1zMVBqQlVkUGE2TWVzeXdic3dLeEphaWdUa2thaG1XVmV3dExsQmp5MHBHWlpQZUU3ZzNlY3UraDg2NGduM3RjUzk3enpxNWpKTUgzZEcvRzNMZGRkNEpTU1cyVUpNZVBqTk9DZUNEYXg5STVaNmRnSEpsTXRyYW9EcWVjTU5kRHMwQ2lCcENYdkVlTVNvaWRGSXZtTmpwRkdlcGw2YjllUWdiWUl0UktHelNPUCtwMVZxUDRkSnl3dFNUYlIwNHBjK1Eyb0diWXR5OTZRbGRIaGtYOEU0em8yUDdqRlNaVHY1WE1SQ1lUSENyWmFvbXpDaEt2VDdFUHg2dVhTTWVjOGprZjJ5SjF1TFF0bm9sbW50aUdjS25RTE5VU0FoZkIwKzFBTlgwamRZd1RpN0xJdk9seUtyMlBTWFVlSmVUMjUweFZnM0RHczdWaExZU1FKR3BGd2ZUQWc3QWk0VTJFZmFzaGUzaXBaQXNXdGFlVjNzTkd5SU50WXgySVdXTkxFY2NFeXdoVFRVVzZCV1ZSdG9XRkdHMjZEbHV1NVl0UnNaaWZ5aVp0QzJxQ0NldEFTS29jRVlnT1BMc1o3cWhVaWxkRUpGWk51QlU1aG5RMHh2SnZrNU5hYmhIOGFSU2dyZDgwaFUxelltMHd2ZDdJaWUzUnlEcjNmSWdxaE5LMTBRQUp6bFBsazJxTWtKaEx1dm9hNnhXSXFBT1pGMkxTaGJRa2tzVXB0YVhaRDN0dktVNUtqR1pEVHcxUVYxUFRKa0ZTMTNCUkY1YkVNc2dsZXlXQVFNZkVZb2d6bFNFbGpDaTdPQnZpWlFNemVtc1V5SzI2RGxCVzBXTkk5U0V2Z0h6N1p0UFdrSmt3VGFGNEdWT3E5eUUzY2p1NHBRa1JNUjFsWFRTT0piUHBYT0pabHdKYkhXa2pHZTl6d1NPYjdsYzBudTZyVDNSQ1l4N292UWc2Nng4Q1V4S2pVeWJOZ0lwZzFaR2JFVTZWNU9MWG9OcjJHNWxQRXpOL1JGcU5URTQwWUFzZkNFbkswR0JpeXorSXFXNEVEalRWdU1INnRad3doYTBrREZ2aWR5TnNDT3ZySkRnMkUwRU5tdVNTSUw2ZHdicGlYcVdCV3luNXMwVDJDMmJldEpTM2c2aHd4VXlWWGp0ckxhR0NweVZTUnBLdWVhM2EzUm1HWnNlS2pNQ2pqeVNPVDQ4dDNGcU1ZdEtsVzlQcHM4WmE0ZE1ZR3Q4aDRDdzlPREltcmhubjhraGVRZHFubFJ1QUdpRytCc0hESy9RN2JxZU5HeUlmc2pTNVQ4ZGljTG51aGZ5MlVZcDJrRStod2JjWXFXQUlObURCZ0czT0JaVVlPU2tZcDcwTm9NRUpjd0dXRERWMHRwaCtuS29URGEvYlJEVVZZUXBpWGFoajJIcHBTczVEcnVSeDZtSmNIWGJOdldsNWE3ZXVxRGRaaTBQWnJhVHNCVjRHN29BaUlRR2s2dVREZnhyQXZSZUJ1MmZTemtmVzhMOS94RFV6U2RSRXl1YjNSN3RyTy9UemRSb0FrVzFVemR3eE1CUExmRDkxYkZpVXVYbkE1RWxnM2R1V1FoWW9rTGU1VGlHSUxGSE95UVBVY09aVEo1aDhuK21uVEQvYnphK1VDQmt6a2hCN3pYbTZNTVpudzBKNEt3b21YVVI4MEl0aE1YMjVCclFwZGUySjJRWTNoYkQ4MEcySURTRVNRRkFoeHlEZTBUZnZmK2oyaUpPMVpmanlGK3FtQkFzamNGWnR1MnZyUVVLekJlSzhCdndGeTlwQ0dtNjkxUmF5Tm96aU1SRGgxam9FV2lDSTFwbThybXhRSlpibWpBUFNNK25VUk1yQ1BiV3lTcTBmUjFObnJJaDNqb1lDMHRMQ29sdjJ2TE53MHE0blBWRUFFVGh0MTBzSHlTdklLQmlEckZpdFFoRy9XVEkxcEQ5VWRXdnFHdG40Vk85SytlSEVveTlFR3hNUlNZbG5CT3N5OVQxbVFyUUtWZkpRTVRkNUFTSXdLWXMrcVJPQXcyeGV3R3BJTitjOEtTTDhrVmFFSlpXZ0NpNVRueXdPbi9HVERCLzJoTittbXBkZmd1RklXbmxXRXpibHRmV3NKamRtcWNCZnpFV0FJbkR0dXk0UGFkb3J6UEErdEViVHFDblhrVlM3WlBPeC85RWd0WWo0dWFHclMzbThONUtvbFlEZ0R0SHM2YlRwVGJVWmZSY2lpSGN2aVFqS29vQ0VNZU96VE53VFg2LzNQazVvRGU0UUtqVEEvNlBBajZtNXlPWVgxRWg0Qmx6ajJIN0lvYXFIaGErUDl6a09aRStlajRvTXFFUWlkeEF2aGlpZXlsUmJlekVJY1o3NGc3UVpNcVhGdVpRbTFDSHJyL0kvZmUrNzllLytKRUJnY0tMdm5rTEJYQllNUGtUT0hiZ0Yvc09tVEphK29RbUhrOS9pRmF3aU5tSFhMekR5SFJpMFFUZXFTWElpMnJLZGdEaGJOczJ4eGFRczFFVWJ0cTdxTzJ6RVVlQ3E3Ui9mZmZlKzl2dlAzbnQyV1Y1SjJpZk1RODhzbFo1bEZjWlQ2d0ZxNFE4ajVJdk5DM3RrbFpmT1kvMnR0Tjh5U1ZSRXdQOUNXemxEM0t5Q0dqcFh4YWdMNUNZc3hqUFQ2MHQwNUFCVXoxb3VKc1k4SldCNVdSdzBUcmZVejBQTzlZbEtSMjFxY0RWaWIxNzZ0dnBrSjd5aytmZXo5R3ZqS2NSVTVIYUg3MjcxdHVxV0VIYkF3NWxZRU5lMGtVcmt1cndLOWJ1Q1kwdWdYaDI5UUJtOEhmbzNkMlliQXBmQ2V3UXZwdWk5c2MxZmlpa1BLK2FWb3VrV2NHRmNqelUzYy9xbGRRM25waUtNbzFRM3JHYlp0RFM3MlZEVlBCWlZIUWh1cTQwTkhWOWQrTmF2RHBoSStvMS9FTTJWZU5TT1VQeUplaXZ3RGNmdmllRHVyeWxxWTBMKzN0MXVpZlJpS21ZZ2t0aUZoQWt5WUg4eHo2U21kSDVnSWJEOUpKNy9CN0dMUTMwV1BMQ3Y0WlBVaG1UbTZjcVh3TnZYbjZCS3ZPQVljc0tidEludnB2K3ZyQ0w5d1RVM1VZSjlxUkwrR0NUTzRHUW93R1JkVDByZFV0REdOeXliWFFJUi9ncWxwcXNtVFB1dko2UUpOZU5IT0NBYjV4UklPdWt4RmdLUzRNTmd4NnREWDdsMnA4Y0x0dURJOHlSZVpkMDdKTGh6M0tKWG9WeHJFUGlZNk5uR2hmbTJIYlp0TVNrRklEK0F0NS8yUjhVNUEzUUVCZTRnZDNaVzNBNG5rM20ycWhONkQzdGhxNHZ1dHNYN1BKTlJSdUJkcmJEUXFsazRnVmFsVU5KNktNZllvMERDMVhvMVZOYjVoeHQyVWQ2UDJBR3JWMGtiaU9PaUQvSUwrMVZCM1NldXhBa2dWNFJMb0pwa0pGa0owYURxWnNsNFk0cmdHa2xsZUg3RXRuT1hmQVM4OVRQaXA3eWxZQzZlK244dzRodjNmM1cxalN1OFNnOUZkMUQrRy9NaUpyZGFySkJ3bkFJSDV5alc3WUxzVDRwd2d4MkJWeWVnSzk2eFNNRXRvVkZqclg0SCt4UzlPU1A2VGVZb1hSYmV1cjdRRFMzVENFWjl5MkdiU3MzRTJuTURKNis5MERXc0pLekMzR2hiWWFNcGxaeDJyTy92MldVWkVhekJmeElRVDlLTGsxMERHN2VsRUM4OHROR2tPTlViZ0t0d0xyN1ZvemM2V1FpTVdkTjFhTkVOUmhOZW1SbzJwTGJVTFE1d24yc0ZMNFNjdmYzbDY2R1gxZm16dzFRQkY5K1AyYVM4alBkbDloZnRtT3Z0cUgvcmNKbWFrbkpXeForV0ZJV20zalF2cGd1TURab1poeG5VMCthUGduMzJYMnZaQUhENys0Q1VTWHduLy9ENTcvWDlFdkNrZC9TdnVMdW93aEFOcnEyNVhPdjZSakcxNjZHMkQzYnU1RmkvR0RjS3dFdjFMODFiN2N2UGN2TDVCZkZHNTVOS0RKNk1CZDNBcGplMXQ4eGxaNTF3bVpaZHRtMEJKR01uRnRzOUl0ZGNoVGYvTlBmaUltVHc5a2FhdXZsU0xzZmxXRzAvc0JkSUlMTjY5RzhKdTAreWpjK0ZudXhxZFpUSittSHFNVjJwQnNnSFNETTQxRVZLcHJRUTE5Z3JZaTlKaFliVW1CM3pZZVlSd2EzWGY2WGtMK3h3QmkxYlhSL3UzaGtmSlJSNU1ReUg3MEFEbmRBYk80QmF2bVF4b01seTBMTzdyT1M2N1hXQm84VlRFdEUvNEQwOGRnUkw2NklUWWNka2RYWUJmaC9pc2QwZk1qWUNTOTNxcjBySkFSM1dLSm52aVR2L3hHaU1DVm9VUHZqZWd2d285bmtVOE9WQUp3WUxBWE8vQzc0YlJ6UVU5N2dOemN3WEorYmtYTG1oZ1QrbENPZitHWDFwQjZ6ZW5yWkRWNStJemJOcE9XVng3NnlMMzNQWEJGR25VYk1WUVNIdkRoTEtYRmJaSlBVay8xaWVlOXJBMHhsM2tWK1A4V0RMV3dHb1Axekpkd01MWWtLMkpYbGc1cTQ3VENjdnREZlYwWW5rc0tpV2drVEl0Y1J2eUhjZWVZT3IvUnZubEM3K0xheFdZMkRhdStJb1pPOXZBcnBZQzZieDBwSjNYRXNEYWlUKzYvK3lyMXJiOXg5R1Y2RjVjbEs0UFQ3M1M2TGZXcVc0WjB2bkxZMGR2UGtQcWhkM1FlZW5oSENWUmptT1RrOVJoQWRsRjY0QTVMbXFNbytzbk9RNytLQXNGcGdMMzRqczV2TXV5V0hoMGx6dlBOZEc2Zm91WHVDUmRZZk84bkVyK0g0VTVxaDI0K2E0VE11RzB6YUdrVWkza3EvK1c5bzQraWFsN0hFK2ZQV2hNZTI4UmRmSFQwNFQxRDBRSmFEaTQ4STZKZWN1VTlPNGFVdDZjL3NFVlRTUlQxclU0RzA4ZWhuUnI4NXgxYndsMXo3QlNwaHRkd2NqaC9rZlhCd1U1Wmg0QWROTFRuZGx1Z29CK000bHNGazZRQWxLTGxuR0h3d0hZTDd0ZzFzUlMxMDdyQXRtWDgvWXFXL2tuU0pNL2R3REd6YnR0Q3RNUUZwZTYyTVNEQ1BEL1FFckRHZDNmU0R0blJVaE83Mmk0TmJoSUJ0QU5ER2lacGM4amdzY3YyemhBRTE0K01sTUxUUGNTaHNGY3RUQ2NjS3QybXJBek51UGZJWVVaczhhakhMV3ZHUXdNdytjaERUSWowVEd1cGFjejJCK1l1czlMcUFsdEZGbmFVU012ekJpMW4zYmFUMEhMRFhEN0ErTGl2Z1lRVm03dVROb3J2VjJ1dENWY25FUUlCYmhKdFdOdjkxTEFhT0pJRGZST2h6WXVKSUFpb24rQlFxTC9SbERqT2xqWGpuTDdZZk83Q0tWTWtFRllUZ3lMeVZGWSt6T2lURG1DN2l1WGtveDA4ck9VQWxjYTR3TVphaXJsTHBPWFdaWnoxck50MkVsb09MZUoxOEdZcVcrUGpta24zTUt2elNpSHZ1N0d2SUZPNVNiUm1GVGVxcFd5cXRKS1RhTHdqZGVONzB3aUZvNjFyT05aMG03Sm1uTXRYU1NtY1M5WW5ERXdEOXpDWmxiaUpOdDJ6NUdqY0lscWRVRDlzQU5HYnVOQ1hjR1FRdnp2QU5nV0srRXFrcFduZHpMcHRENXo5MmcrS3VyVTMwc1IrbUlyY25YUzFRRlBubG1OZHZheUpSZDBrcXRrVzJVR0ttWjBRaERFZHExZHVjNm9lcGl5ZnVMZ3BxMVNrT2xZY0s5eFVZWThJV0dMc2VZaVpJcnNPZTk2VTBMNWxhK2tLNXBLT1RGM1N3Tmg0cE1VbWRaVkl5NE45WEpoWnQrM3VUWng3TVhmREl0NEJuZ2ZUMXZod3RqUkJsbllCbDF5N2xTa2thdHFMMnI2eEthRlZyeVRtRmYxK2laYUN2VmF6SXJ1V0ZZZEZiVmtqenVrWld1QTZoZndEWWZmbUdYOXBLYmxtekhneTFIM0hXK3hVQXBaaldoQTRtdktBYXhKc25hcXdxMFJhbWx2OHMyN2JjeDhyWEhlVkFKODUwY0E2cHVVQnNWa2cwelhOTllnTUh1dSs2ZG9oZFpPb2FvM205TGtCOTN5ZWxGeHhIcXF1bUdOQ0k2c1BXN0w1bFcyVWlCTGtCdjNxTUQ5VFd3TElmTlVPUy9OdldNT3RzZk9RdXFRQlE2VG8vbkJhQVNDOFBGcFd6U0YzcnR2V0FzUStCelMyNHRMVytQVFpjRGNiTE8xZVh1dEFuNmR4azJqWm5nTmhPRTh4NnhLVVdITXV5eDYvWVpTeG5XWHhXYkpHUXBlbm1xWE1sU0E3Ykl6VEVhb1FObVF1Wml2V3NYQUt2SzE5OUVrWnRNRGd4NVk0V3JrVFlLdVk0bzd5YUxsc0RybnozTFkyVE1aemRCRFp4Z095ZnZmRVRwYmdoeTFRd04vWWR3aTdTVFMwZDRCWFUyZTNOVnQwYUJKUTVHbnRMR1UrUkdQSk9rcHRCaTJuR05pbWxMY1BUa2NlOUJaR2dpMjhYWURDWGM2MmlaclJPMkJKazhidkJOZ3UzWjVoNWRIUytnalRQTGV0amMwNWMwUTNoa3RZNHpzTlA2b2pMdnhRdXAyejhzT1hTWk9YbTBRTllzbHVwWlp3d1Y0STFhOGxjNGtxNW9FRFZOOWxVZk9FbHF4RG14VlVJL3RXeUVSZU9CMHhwcklNWlg5NmdpSzdOaElvem5aMmpZTktlTDd3VUV2QWttWlArd3hYQW13anRwaW5QRm8yakZGa3J0dldoZ2dzbzMwVWRnRmJMYkRHbCs4QUlSSHUzRTFiZFNZazh3S1duZFIzazhqb05GVHhRZnFFMU1SNyt5RGFQS0VKck91Y2FlZkFlNGZIbG9UMldySTZJczNWTnRjMmFXS2U0VVZPUnhxWGtGSnI1RVV4U1Njc0NrNTA2T2VNTlNNc2FRWTZ6blRaWUp1eGhYeWwwZElhUnVlNWJaTUExZkh1M3JwOWJQbHNNZ0VQV2Nub3YybHAzT0cxVDd2QzNTUktiTVFiTnJlcFp3MlA5QkFWWHpYam1hOTV6UWlFQjBoeGh6YmlJa3ZXakhUNGxvaXpaZzVKcjZCbSttUmxwNjhhWXlhTXZBTmJJdFYvUUo1V3dyQlpoTkNBMlNaZGp3MTJxdjc4aU5Kb2VjNmNVK2E1YlpPb3dKVDRMaFhhTTB4YTJQbExwV1VVbzgwQWxYNGNoL3FLcEpIWVNhSUQwK1NFNDQyTW5sSXh0NGVxMXVUSmNsdXlGRzZadG9OUklsdldpSFI1aGdZNVhCSkZ3cUNkbnZHVlh6WVBzdnVwYThLa3dncDhQbVNiQno4V0kyUHBHMjlvQXkwL2RmZlBKNVBRRUF0c3Q1QmZhR20wYktJeEJiS2U0N1oxQWZNRDZxTktWWGhTZlUrS1ZQL29IZEFPbzRkZnIwSmtETC9YL0xmZHpZU1d6L3lCS3hucEpGRTFzVWpheERhM1RDdnY5ZE9CZE1JOThjUFVORzdYMnAyRmdVajBTWlJTT0czWnBJUVYwdmVta1pYUTZZV2ltZDNNS2NVRGEyYk9OWHpvbFpHTVJTMjJ5U245ZXN4WC9waVFqdytVZEJNNkE3dFVpT2t3d1Riaml2bktvdVdDTmVUT2NkczZBWG9KSVI5Nk1XeWsvN1UrR2YyU2tvQW5DUGwxUXdVWmpzWHh0Z1VOSGRUai9vNm9rMFRKeitwbGZzRnF3ekI1blllT0w3RkkyRXZkMkkwaVd6WlJFeXRneFRLaXJlaUNYdGgrODErcHhxYVJzK28vejBLcDF0OE03VDZpYmY4MlZNYURFYndnZVA4Vnc1cEMwZkExZ2lQc25jQmRGaTBYMzI4V1luN2IxaXluOG4yMkEyMUEvNTdlVjJId1lqRzhNWHZmQTUzVU1icm4zMDIwMXFUckpZTmtHRHlNYVc3RmNKRm13bTV1WlpwbkRieGJ2T3l6MERNVzJxNXlGUWpyM1NvZ25DdGE1SFJreFRwVXJoSnI0c2pKN2ZtdmU2QXorc2cvMk1rUk02TU5zTTJvWXI2eWFHbm5Pcjl0YTVkVStpcy8vc2dWOHRCNy9wYjBlOTJYVXducmxUeGJ5RVdpRGF1MzBSV051WWl5ZEM1bmt0WVNadDZWMDMxWDhEaGhpK1hDQTE5TXNHYjI5RUlsdnZ4N1VCaUlkT1ZwTWNYQlR0RTBMVnJPYjl1bUFERm1jTU41c2pHbU1vOWtkVHo1TWZuVnhHTFRWTk56emJtbXlOUjgzY1RVUGtsVzhPQ2J0UXhPMXdhYlExYmtac1pwckNVNnZyY3NzS3ZFTk1ISEw5SFVVcGJidGlVWGM0UHNsNnd4VTkxNmNxM1d6Wm1SRmt2YWxzb3NsenV5aXMvLzNDSkZRaHRvTXk0dlhTK3hEMWJ0bEdwUXV3dFFHdGhGTnFqY1JabHlhTWx0VzNacDY5NERlQms1RDgzdFJhb3l6bHN6ZmIrMzRWZEdDYkdPNmx1eGIxSTNUSURlcG9scllxMlhPMGk0cTFNVzJIOTl6NjEvYmtMTGJkdlNxMVg1NWRKVlppajhXb0ppWlQ2WW01SHhIRVRCNXY0bHoyS3N4NDRQaTZ6TXdvcjFMR0FRdThNUjZNN1dpbjd1MEN4eU9nTG1ybU5xTFBjNXdPY09pWkR6L0NNUUovYUE1ci9NWTVYd3V2KzdJeThGVmpxZWtWdWJ3VjdzV0ZVTGllNDBCRlpLTzhHZWQyVDhUMGNZS3gzN085V08rWURvdk5jNGxPKzJSZUNnbk9jWjVyLytzSW1UOHJVT3ErelZMOUs1RWozSnF1TXZQSGViMHJvUXdYWG5JN0JRMHROLzg0OVVJK01CZWx6NngvcVVsTzUzMHlvZDlBc3RPRkZ3QndUS1JLQm1QSWxlcHVZNTArVjVPdkw4TjNGU2t1VDVMcTNRaGN3SG91YXN5cUU0dHlzQ1ZmNHphN2RyOFF1VTIrTjBwUHFaUDJwTFVoSzN1VnA5WitLQXFVQVpnbWhBd0F1Qml2VlRuRjZKYmtjaCtITEg2RCtsWFo5NXdZKzkvQXR2ZUsrbUpMakN0SGc3Tm5NbzgrMkZBSnlPRkx1U1QwUGRYaFVPcFEwSXpEOEN5RHIxbytmY1ArazkvNWlIRWdZRXNoR0EwNUdDbCs5amV0bjVodGlBUUVBZ0ZZRkdRVklTc3BPcUswUUVCQUlDWlNBQVg0Z3NlTGsrSlZaR1NZS09nRUJBUUNBd0xFaktBbStBQll3REFnR0I4UkM0VUppVzZaK0ZINjhFSVZWQUlDQVFFQWdJQkFRQ0FnR0JnRUJBSUNBUUVBZ0lCQVFDQWdHQmdFQkFJQ0FRRUFnSUJBUUNBZ0dCZ0VCQUlDQVFFQWdJQkFRQ0FnR0JnRUJBSUNBUUVBZ0lCQVFDQWdHQmdFQkFJQ0FRRUFnSUJBUUNBZ0dCZ0VCQUlDQVFFQWdJQkFRQ0FnR0JnRUJBSUNBUUVBZ0lCQVFDQWdHQmdFQkFJQ0FRRUFnSUJBUUNBZ0dCZ0VCQUlDQVFFQWdJQkFRQ0FnR0JnTUJ6Z3NEdjN4cDQ1UHQxdjErTjl0QVVSQUlDQVlFOEJDcUVlUHkweUVJY2ZxMHJEOGtRSHhBb0RZRVZRcTdsS2x2c2swRExYSlNDUUVDZ0xBUTJDZG5QMWxWOTNzczZKTkF5RzZRUUd4QW9FNEVGOGxTT3VoYjhESFFyMERJSHBSQWRFQ2dUZ2VkdjUyaDc1MFAvOUdvMzBESUhwUkFkRUpnNUFvR1dNNGM4WkJnUXlFTWcwRElQb1JBZkVKZzVBb0dXTTRjOFpCZ1F5RU1nMERJUG9SQWZFSmc1QW9HV000YzhaQmdReUVNZzBESVBvUkFmRUpnNUFvR1dNNGM4WkhoMkVYalJsZmQ1VlQ3UTBndW1JQlFRS0FHQmI1Sjd5UWQ4OUFSYStxQVVaQUlDSlNCUWpTOUY3WnMraWdJdGZWQUtNZ0dCRWhEWWZES0ttbVRQUTFPZ3BRZElRU1FnVUFZQ0I1ZWpxRTh1VWxVYjhKSkk0dnFZeWlUUVVrRVJIQUdCNlNJUXcxUHFIWEpJTTFsTGNCSUNicW5zQXkwVkZNRVJFSmdxQWt0QU8vZzR3VDdOWk9tKys1UFhsMVgyZ1pZS2l1QUlDRXdWZ2JYdlJORXlJVEJsNWw2Qmxya1FCWUdBUUNrSURJK2o2RHl5VkRPVUJscG1nQk9pQWdJbEluRFhTUlR0RXBneTg2OUF5M3lNZ2tSQW9Dd0VXdVNHajZwQVN4K1Vna3hBb0JRRXFsNmZvNHlpUU10UzRBNUtBZ0krQ0N3UnN1TWpGMmpwZzFLUUNRaVVnc0E1TXZMU0UyanBCVk1RQ2dpVWdVQ053UE4zSGxlZ3BRZElRU1FnVUE0Q0RmSXRMMFdCbGw0d0JhR0FRQmtJZE9RdkhTdytrbnpJNS83d2xFOFpHQWNkQVlGaUNDd1ErdjdJUytFNW4vQk1iREhrZ25SQVlHb0lyTElkSC9yRXV2TU5rdDlWR1FjalZrRVJIQUdCS1NNd3BEOUFzbjZhbjB1Z1pUNUdRU0lnVUE0Q2RmSzlLRnI5YnI2eVFNdDhqSUpFUUtBY0JCcmtPSXJvRSt0NTEyNzRhYUE4aUVKOFFLQWtCSHJrQ0w1UHNKK3ZyVWVlemhjS0VnR0JnRUFKQ0hUaGZHUWo3eHRiMVNkKzhJZmhVd1cvK20rZkdKU1FaVkFSRUFnSVpDT3dDVVpzODhGc0dYajNTMTdoaDlwem9BclJBWUVTRUtqR04vczNCem1LZHNtVmgrNi85LzRIcm9UMVpRNVNJVG9nVUFvQ0c0OStDcDRuQ0ZkQTRMWkM0UDhEU29vZjdLZkR4MHNBQUFBQVNVVk9SSzVDWUlJPSIKfQo=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0psWjJsdWUyRnNhV2R1S24wS2JDaGNjR2hwTEZ4dGRTeGNVMmxuYldFcEpqMWNjM1Z0WDN0cFBURjlYbTVjWW1sbmJDaGNiRzluSUhBb2VGNTdLR2twZlh4Nlhuc29hU2w5TzF4dGRTeGNVMmxuYldFcEsxeHNiMmNnY0NoNlhuc29hU2w5TzF4d2FHa3BYR0pwWjNJcENseGxibVI3WVd4cFoyNHFmUT09IiwKCSJMYXRleEltZ0Jhc2U2NCIgOiAiaVZCT1J3MEtHZ29BQUFBTlNVaEVVZ0FBQnl3QUFBRGxCQU1BQUFEemRoM05BQUFBTUZCTVZFWC8vLzhBQUFBQUFBQUFBQUFBQUFBQUFBQUFBQUFBQUFBQUFBQUFBQUFBQUFBQUFBQUFBQUFBQUFBQUFBQUFBQUF2M2FCN0FBQUFEM1JTVGxNQUlrUlVab21acTgzZDd6SjJ1eEREc25ickFBQUFDWEJJV1hNQUFBN0VBQUFPeEFHVkt3NGJBQUFnQUVsRVFWUjRBZTE5RFl4a1NYM2Y2L25jMlpucG1ZRGorTmFPZWhSaUowWkJNMGkyQW9tdEhrY0svaEF3aXl3VFRJSjc3SVRqSXpwNmlSRWhPS0Vua1VGM0JOTUxFb1k3bTNzVFkySnVBL1FHSmNRaHdqMk9oS09nbUY2UjVKSTdSZWsybkFON2h1dmw0KzUybXR1ci9PdjdYL1hxdlZldiszVmY3MDQ5YWViVng3LytWZldyK2xYOXErcTkxMUYwdHE1ZlBIMHJyZkJuM3p0Nno5V3pWZk5RMjREQXZDSncvV2FmSEViUjU4bEgvd2w1ZWw0TEdjb1ZFRGhiQ1BSUEZzbVQwUVo1U3hRMXlLV3pWZmRRMjREQWZDS3dBRE1rSVlQV1A0ZmluU1BmbnM5Q2hsSUZCTTRXQXB2ZmlxSU9lZGt0V3V2bFlNV2VyY1lQdFoxWEJHcEhkTGJzWEtQbFd5S244MXJNVUs2QXdGbENvSEVTVlFrWkRXaWROd2c1UzFVUGRRMEl6Q3NDOFhhMFFNU2Fjb1dNNXJXWW9Wd0JnVE9FUUJYTTFtVkNtQTBiYlpLYlo2anFvYW9CZ1hsRm9QSkp1Z0ZMdGxuNXpvY3RuM2x0cDFDdU00ZkFsbVJqalh6M3pGVStWRGdnTUo4SWRNbDNlTUY2QkU1THdoVVFDQWpNQVFJOThpd3ZSWjhjejBGeFFoRUNBZ0dCS09xVHl4d0dRaCtPRFZkQUlDQXdCd2hJTmk0UmNuVU9paE9LRUJBSUNFUVZRdllZREp2aDJESjBoNERBbkNBQWsrU0FGV1VJYjVLRUt5QVFFSmdIQkZibGs3QUg1SHZ3QU42RDgxQ21VSWFBd0JsSDREeDVpaVBRcGxzL1d6Zk9PQnloK2dHQmVVQ2dKbzR0NFluMWkxRlV2ellQWlFwbENBaWNjUVFPeEVNRThQN0lOcHlXN0p4eE9FTDFBd0x6Z0VCTFBFU3dRdGVZNitHTnkzbG9rMUNHTTQ5QVIzekJoMzJiWUUwOGgzZm1VUWtBQkFTZVN3UmdTYm5IOGwra1d6K05TODlsV1VMZUFZR0FBRU5nVVI1YlJ2SE5hRFc4Y0JtNlJVQmdEaEJZVXU4K1h5Qy9JZDZIbm9OaWhTSUVCTTQwQXU5OGw2eithMFpmbHM1d0R3Z0VCQUlDQVlHQVFFQWdJQkFRQ0FnRUJBSUNBWUdBUUVBZ0lCQVFDQWdFQkFJQ0FZR0FRRUFnSUJBUUNBZ0VCQUlDQVlHQVFFQWdJQkFRQ0FnRUJBSUNBWUdBUUVBZ0lCQVFDQWdFQkFJQ0FZR0FRRUFnSUJBUUNBZ0VCQUlDQVlHQVFFQWdJQkFRQ0FnRUJBSUNBWUdBUUVBZ0lCQVFDQWdFQkFJQ0FZR0FRRUFnSUJBUUNBZ0VCQUlDQVlHQVFFQWdJQkFRQ0FnRUJBSUNBWUdBUUVBZ0lIQW1FTGhBaWw3dys5RGhDZ2dFQkthSndHNVJWcEtucDFtY2lYVVBKdFlnRkpTbXFLd0MzVTU2QW5nVHRsYTlNQzNKUEdPKzhIc1dIdWMrWUFWNGVrdFQ1Sm5mSFNVV3dKdTBPYnZGYVhreWFaNVRUSC93cnl6bEMyVEhDdkh6bHFiSUw3czdTeXFBTjJsN0xuTmFwbHFtVC95NTUvM1lGKzZKTVhtUEo4MXpldWxYUnZDajh1YTErNHpwOS9PVnBzZ3Z1enRMS29BM2VYdTJPZVAyc3pYOTJZOC9xcGc1eDc4TzNiSW55eWhhSUJlenErYU1MVTJSVS9zZEhoakFtN3lCSCtkMCsxYXVwcSsrU1JCemZuK0hkb1ZjMWRYNC9Wc0Q1am40cmc3emRaV215RGZETzBrdWdGZENhOEpQUDlQcjFFUFZOMkltaXZ1K1I2b1ppdlFRQXl1RThGK1hYeGxqZFZtYW9obFdmbTZ5Q3VDVjBSUk56clZERDEzcnIyV3l2THQ3eU05WVpCSC9jdlVLa2I2NDhFbHJhWXBtRE1CY1pCZkFLNlVaMWpndC9WYU1YNlRDejdyeXJiNTUyeFU4eTdESFJ3T2QzU1loKzl6WDliRUVkRUp3bGFiSTBIcEdQTk1Gci9Ldnp3aU1ZTzJ4eTQ5VkRaQjkwb1hNOWNLZDM2VmxvckFXc21GaHErY3BvV3lGbkJSVVc1cWlndm5lRWVKVEJxL3ovanNDcGZ4S0hIQmFIdVZMZ2tRVmJONlJRN0xTK2JRamRLWkJpK1F5enUvNWNweXBrdno5TEp3d0trMlJvZldNZUtZTlh2ZDBjRGFRWE9XMGRNNkJTUVFXT29Uc0pZTWZmKzQzZ3M2N3lrVkwycmlWTEc5V1NHbUtzaks1VStPbURkNENlZkJPaGM2cVY4eDV1V01GcDNpL1RzaFJJcW9hKzYxTkV3bExERGhJTTZPSEJZZU0waFNWV0xuYlJ0WFV3ZXZON3dGZHVZM1U1YlQwdFVKYkpMbTFlWDJzUS90eXF4R25QYyt6S3Zka1BmTXJUWkZuZm5lVTJOVEJXeW5ZbXJjdHVodWNscjZtM3JMakpaTCtjeitFTGJwM2lLRlZGb290TGt0VGROdDJpQWtLUGdQdzR0UW5SU2NvOXp3bTdYTmVubmlXclpWNGlXUzVXTWYzektlWTJMbjBVYlFqTjJXOU5KYW15Q3UzTzB4b0J1QjFjM2ZXWDdyelhLRmErZDBTY3hZUDRDVnRVM2NlbXdtTGRUY1hLYmVtUXFFNVlBL2xPV1ZTYWRQWU8zN3RZVklDaDNncndvbktkSmZhdG1VV2pPdGEvR0NHenRMQnU3QnY1N2JzV0VRWk1vNUg1WTM0YVhyaWErVnBYK0N6NVdqZ3FUSStOZ1dyblp0bXdEUjhlV0QzaUR3UlNlUmVONTYvSXpjU0FrYUF0eUlqVlptZU10dTJ6SEp4WGMzayt3QTZrOUxCVzB1dXJlSzB2VDFSakpidi9LS0xYWnJyK3MxQmFicWlCdWZsSlUrTk5YeHVEMm5PemNLR3pRTzdqUnZyUlZmZWgrb3lKSWZhVjAxZGd3b1pYMFZhWmRtdVV0dTI3TUt0WnU1cmx3NWVOVTQ4UDlCTldHdEdIVGVOUWRpSW1yNm4waW54L09ZY3A2WEZ0dFJLTEdNR2dOUUI3dmFwcVNhTHlBVmJQZFVEK1h5VDNFdlFad25Pa1dPZGVTVnZEUEZWcEZXVzdTcTFiY3N1WFAvYldSckxCKy9DNmNES2NKWG9JbFJlOExmZmNGL25LcFpvTzd2eDRzZXd6UFRjWlQ3dVVPd0J2Q2d5Y2FoMnlJRFhzL0tabjNqMU94N3duWFFMWWVNR1c2dFlJUHA4cEJwZml0cklybDdCRTJRZUxiMFY2YnhMZDAzY3RqLzRnaSs4NFQ3N0F5cWxGUE5jK2hJZTlKY0ZIaUxSZXVMNWdZcCt6cXdDRDdmQWhXbTU2cDVMTjBzNldCYzU4bmtNL1pjejFhTGpWSDlzNE9zOGc4dWVDbm9HODFiVUVMbkwxQmlSbmhyenhGTEExc2syMEJDNkNVOHNOZEV6UHpndXlxTWxGczVVcFBNdTdKcDIyL0xOZ3FrY0pMUXlud1lyQ3p4TW9qb2FZRG5TVFhJaUlCZXZKZUlHU0htbWErdFpMRFMrVytTSUNDbWNVbVdqUk5qaE5TaDYrUjRrTE96SVF0QjdWMDFHMDZObEN0aTZHSnZJTmoyQTRhV1BCczFGL0hSOUhpMjlGZW04Qzd1bTNiYlRvK1Z5K2pFVVJhRXM4RENKbHNXTHN4cmxtdXB3MGN0ZjNTWUU4M1pCeCtrRTRPcjZUamxHcXFRSFRFTkNucjViWGYvc2Z6UG1FR2t3Um10cXpFZ21MaHdTYytWN2hSTkNncjVhV3Y3NXV3R2tCSXJqNkxUU3BJR3R4ZGJRQm11OERYYTJLbFFFRXlRYXdmSm82YTFJNTEzWU5lMjJyYno2amRBT3FOS0ZTNWlXWUZkMVA2ZEVXZUFaSkVvOE9MU0toOWtsODVXbXgxT003TjZoczhERkErblVZeUJiL1hkOUNGS0dkQ1h2L0taSWxqV3FtYUFaeHoveE9rRkhFOVhXVkdpWkJyWXU1WlorZjJRSjl0Umh0Ynl2SS9GNG1rZExiMFZhZlhIWDlOdjJhMWJuS1Y1R1Y0cHF4N21mb2tUTEFzOGdVVTExZVpFUDlMaUJ5aElzRDcwREZCbDdDa29HSFAyeFpoeXNRYmlaWVdrcCt6bWdqZ3JxeVdXbUkzSFJJQmh6NklYTkFWOFZtd1Jvb0s3aFZHaUpOM0JVVm9aanFHbTVCcXQ3K0tJZlRKbnkwbnNFbExEWjczbDVLNUxLeDdsUHYyMnJVNkhsdVp3TmpiTEFNMGkwb1p0V1lOMUdwaEE4T25wRE44RlNXdXZpN3FERngzSEZ3QlByK1hINnV1T0oxSFVlTFo5azJOajNGbVFHMThYaUNyb0ViM0tkbndZdFU4SFdwZTNxRGpNOGpxTHp4bGhCaUJiTW82VzNJcTF5REZjTVdFKzNiVHVtcVRWR0dSMUpEbko2ZDFuZ21kbDA3RzJtSGxwQXdtY29qblJKalNOcUhSeXRHdzk2b1lqaXppNDBIWjZJcUFZWVpnK2xwaVh5UGVtYy9DNGV3TVAyZ0tmU0ZoNnRZTVU3aGJWbEd0aW9oRjI5RjNIWFNSVHRHbU9GT3NHQkJQbTB2Q2JWWml1U1VtUGRwOSsyOFJSb1djM2JGUFJ1aFd6UUxCSWQyRmJzRUMwdXQ0eTVwSVhNVzV6SGhyRWN4REdGM2V6VHl2dFdzcGJ1ZmxFOGpzMXA2Wk5lc05mcE5ScklBTjg3V0V1SFNCYWVUTGlFdk9VNDA4QkcybmZOYk0yeElrYU5sVWRMYjBVbzgrTE82YmR0ZXdxMFhFV3psTFBPSllGbmtXZ056NGMwMzAyMEt1a1M5RlRQZXRxNHNabTlKblpXSmkwd0JwN1lDNkh6eU5DdTYzVm1tZ3IvOEI1a0JwZWFLbnhUZ20xL0ZjbE9nNWFwWUtOODZ3WXRZYXpBZzBNYkdVVjV0UFJXaERJZnd4a0QxcE8xN2RJdloyWTdEVnAyalJIWWtYMUo0RmtrV2pSTUg4Z1d0bm4yWk83UWI2V1Q4alhsZUhMTHhscW5LZXpxUXRQWkUrSVNNaG5YOEVObGhiVmJDY1FEZU05WXdibmVOVFJ5Z2ZBMGFKa0tOaXFjT1U3RER0WU9paHgvdHN4UWhQU1A0Wnk4YmJ2MkFzY3N4VFJvMlVkV2g1bWI4SG0zZ2pPMUNyUkpGRnNyUXhoMTFmVFJ4eFJKSFRlNngwcjV4QTVtNlp4WWFqcDZQTmdnaFVsa0tVTmVkcFlHNHdDZStsQjBxck5yR2t2VG9HVXEyS2hRdTdxaElQU2NPVlowMElDYU4xdDZLMEtaaitHY3ZHM3IyUnZ4VTZCbHZ0VlNFbmcyaVhwNm41TkQzZGFXaG5GczJVL3J2dVp6YVdPMEYwN1NCcHJZczI5VDcvTlV6YzZIVTQ3aDNvWE00THBjTUdtVEdHYjdOR2laQ2pZcUt0cHNnTkFhMmhNQWJ4RmFlaXRDbVkvam5MaHRENndweENyRUZHaTVtYnZIV0JKNE5vbUc1TmlzWFU5TlNMQW5vcmNwcXlSdHFPcnZtd29tOHRXQUpyWVZ1NHVPSTFyYXhKNG9INVpZUElCWGRNdXFZNXJ6VTZCbE90aW8wa05qVzZCaGptWjQrTXFiTGIwVm9jekhjVTdjdHJPbkpUcVZUS2x4U2VEWkpGcTFGNWMxUlF2ajJITERISTFSSWRIbUFnb2QwOG0rc25QUlRMeUZETmRkb3krYWNzVjlkUHlHYTc5UVNuaWN4cGhmcDBETGRMQlJTYmVNWW5RTWt6YkNnMmdlTGIwVm9jekhjVTdjdHJPblpTLzNXTHNrOEd3U0xTZ1dDcVMzaUZ6bEdzZVdhK1pvckp2Rk9uSFJFZU81S0ZPMDBjcDBiS0xueWJmU2lqRldialZLeXFUVm5LMExldGNobHBnQ0xWUEJ4dm5pcHpIaC9TSnFScngwV3dpTS9VeHNwaUtjK3pqdVNkdDI5clNNYmJva3F1M2RDb21VT0NCSkl1T1pMUkFGTWtJRDB3c0llcEc3NEg4M2JacXlUbHhVZ2pFZE5hQ0paUzR2b3cyNHpkUkplNXo4eEFONFZuNDVtalJBWEhBS3RFd0ZHeGZOMksxZFpWWnJMR21KM3dMTWZaekFXeEhPZlJ6M3BHMDdjMXF1MjNOV3N0YmxnSmNrRVg0ZmlPWUtHMmFYZU81ZHZPZmVSQlExQ21lZHVCaHhZM2dZVXc2TmhJdUlOa3MyWnczSndwNFdEQUp3bWZubGFJSFJTdlorSmprRldxYUNqWXRtZkhocFNFK1YxeFZRUzJoWElKZVczb3B3N3VPNEoyM2JtZE55Slg4U0tBZThKSWtPakNVS083Zzg1cGozbERrTGZreFJvMG5zRXhjamNneFBIMmlpZDVxb2dvcXgyWisySVR4R1ZoRjljSTVlYUU4cFg4MHVQczBGOFNuUU1oVnNYRHBqUnF4VHkzOVY3UkNQL1hXQ0tFc1J6bjBzZHgrd25xQnRaMDdMTGF1MGprcDd0NElqclE1S2txaG1MZVhnNEZLY1VPQmpTMWk3YUNXR3l6NXhNU0xIOE5CSFZVY0RJK0c5eUJ1VEV5TnVNczg0RCtEMXJBbTdmRnFtZzQxclc4WEhwdzI2b1U2ZldPZVg4ZGhGM3BhUHR5S3BmZXo3aEcwN2MxcnVvaWRaVWlwZERuaEpFcTJwQXhHUmNVZE9IdmpZY2puVnl1NWRTeW53bU1Ic1BYWmhSanRVdE13ZFI0ZEVvU0N3Q09oMVZDQlJDOU1CMGhXaDVjSnJQcEw5QUJrclJ6cllSakh4TjlkNnRBcDZsMzBMMitWNXRJeDhGUm01aitPWnNHMUxwT1VQMy9jZVl5WGlyazNEbzJPVUFsNlNSS3NFN2FqUTByWEZ3Ni9Hc2VVNXQ1WDkyTitKeWVnOWYraXVGQXA5N1NlUko4ZlpBcHFrVzVVSCtRTllqbjRqR3ZadjZHVy9SMlBJV0o2T05ZNVp0SHpzSGZFbi91ZFZNODMzUGRJNWZkc2dpcFppc0FSdzNQcWpwNy9HUkpjZUhiMWI5Wk1rMkpYWHhSL2RwNEtWWHlRZjNtTXBvcWdudDh6QlQwKzFOL1NCN3k1K0VzK201VS9HSHhvd0ZaV1BjMDIraXJpMC9YOTJiVnVJbHRXZnZtLzBHMy9YTEd6bEZRK1FENzhTd240VzJ2emY0TGpQZHo3TTIrVVZuVSs4U2tXMGt4c3FpNCtjL2hLUHYzQ1IzU2NEajZwd2tnalc0VHdiK2I4cEprWTRDTkJQdlcyNW1GTDlHZGcxSlE4UTh1c3liY29kenUxNXBTSCtCMGF5VzZVSU95d2RKTm0xYkc0VU5ZNVRQb0MzNDUwWWpIeHplV1RTa2tGQ1JxTHB1TmJQVSthVHB3ZlY5bE03MTQwQnVESHFrUDhMUXQvb2pPQzFwSUVvUkFMczlUNFpFV2E5TjhnVjdnRFJHdGtYQ2VqKytYSFVmRkI1bXlQbFRMelk5VUxWSmRmRVd0UlgwYy9jUEVGcWhYT0diVnVFbGt0dFFtSkNQajVBSlFZWTZmV3U2T3ZrVjZxeEhzVG9QdWNWY2d0RXExOGtEMUVCY2FsRENSa1EwVjlWRkFOcnZNOUNmY0ZiYXVNUCtTcUZVUXFKWUZKVWxHSENZTmV4TzB3a2wxWHFYUWNiS24zeTlFL0JpY3RqZlpMelNjb2hxbDhuYjdxRGxSVkp0MVMzekNmZlZBSEhkZXpTM0JJdjZHWm9nK0taVHdjYXRQeFJjdk9WVWZXdktPcFFSYXVFL05yZ3oxcmttUmMrTllBdnpENnJsVytNZGhiSjZTQmE3enk1SGYwTkJYRUM3SVBUbjRyK0g3VnFOa2V2akJiNjRod1gvL29GOUxMK3pZSFNiUHdHaVRsYnNrTjkzdVFOMGI2ZWlxQWVsbUZGODV0aDJ4YWc1VUpNZm4wUWZRVkFWNWhFRVN3Ly9xRDZId2o1ejUyM1JEQWJEWFJVNzNkZ3IrdkJLUG9jZVZXMDJKR0VnS1kycVVFdEZMaStSeFBLVHdkN2dnZVpPenQxS29rSUduUnBmblZ4QUxDRkR3NGFTVExCZHdPZTJvN29pY3Q2bXczNU5MSDdnc29NUkF3c0wyNjRoVlJvRTJxdTloUlZxSENzV1NzN083Nm9uejFBN2V4dktab01JNExLWUZxdWtsUFdrRjhUZHhwZmlabTlSSGVYOXVBWFlUR3B1MER3UHB4SDlZQ3ZzT0VzTzRFTjlncHJvUjRJdG83QUVtNEx1U1dENFk5K0NyU0xheDFuQW9yeE9ISUE1U0NFZnI1L1FlYm5xYWdPNmZabEZ1byt3N1l0UU1zVytTMWF3cXE0czlMZXhlZTVMbHNqUWJ0dnF6cXNnM3NUT3RZR2VRdUVxVTFRa0ZFaTNBRmtobXRFVSs0eWNrSnorTFVDWFZZN09uVTZpV0o1VGltSzBDVmtoenJocmh1NmoyWk9JZGRnS3pKMjRySk1oL3lNcTY4M0wySEl2WndoU2FQT1F3MFFacVkwUHpjM3d5Ynl0V2x1eHV5V3JRNk10aHVHQktKbHRTMnhQTkNXN3VPOEdlSHpBZFJzNnBJam5icC93bmk2eklGdXlJOXEyR0EzS0lrQWx1OHNVdzB3YWwya2ZuZ2VIVThGUElqL04zOFIwYUNsM0h2ZWhxS281SDZLK2dEVE5ad05jOCt3YmYxcCtYVTVlQU9QZGtTUlliM0NjSVE1OEFpbUV0WWFJbW9Ua0tBOGJiQTlqV1V5R3JDSVRkMXRoV0FYSUlBTDlLeXJFd0UvOE9nbXhpMmhCZDNTU2RTQ1pRbStocUtQb21HUXZwRmdOOGczeVdnSGt2RVRGOVdqc0NMdDdraVVHT2NPZFlUVEJiZ3g1SnlSd0FwbitOaUJOWnFiTUV4OGxDVEdGVVRMdTFROVlYRGNGOXBpTVVwQ3drdlFuSDlQWjhJT1pBL0lrdzArOEE1bGFndnNKVFk2dzlkVFR1bnNTb2RkMEVPdjNpbS9KLzRQVlYra1VRWXQ0YVQydy9mRWhQd09UQTJxU2YwVVFTckhrRHJEdHZXbVpVVlBOWFUxUjBITjl4bFNZTXZDL2QrZk1BLzdWN3RCWnozeUM5eDhnTjBERHJENWVTUXFHWlBUdHo4QzArVk8xRk1jOHdNUGNrK1FuUDVHUlNxSm10Ym92eVdNVnpRTTBxY0pEbGtGMUw5MXZsY1JkWTlwMERuWFNLQmwwZnhkaytDbzJLUUQ1Z09pUm5JckdtekliU3NJYkpYUC9LVzBLeWxzcGFiZEhLNjBIbTVKTTV2MXlBaEV0SXgxdDIzSTZSSUtmTXpraloxdEZySkNGNGt3K2dsakVnWlVYbG9MN0JyZllnSkZuVVAyY0tTY0xjOGpjNFlwbFA5NmRGWlZsMEhMSGgzbHE2K0FDcU1xK3lscVFVbXZLYTNDQWJWU3RsbHRHbTJMTXZTbTVacXVHMHlDTzF4Rmo0eTRvNnVDcE83bVlRU2psQnFiKzhMcTM3SS95TUZmOTMyc1QzZVRMc3ZFZnVEQm9KemtTQmFKZXNiU2c4MW5ESHo4eVhGWTk1eklZdkI3WFdUQ1h4U0R4dGszNDdFUEJpSzF1am1RZlE4TFdHNDZzampJeDZTQVJUdVdlQlE5VGhPNHJ6UjZheDEwRUlEcmtnN0pkSUdKYllwcVdnTDAyekl0Zk1KZ3dOeERSYktPN2l4Y2Fvdk9rZzIxc3d1R3dDR05zTUZ1WDZTaGREaW42cW1KdjhNQ1lPSzh6QjMyL3c2ZmZrV3dRVXZ5ZmhhNjhLYU9iaE5QUmJzNlo1M2gxTnRXWnhWNTA3S0Y2aGFMcFFITWdXS3JEQkMwY0tQakl2Qlg0Z3FiSml6WG1qMDViSWxkdFIrQjB3ZG9Dbjc1dFFJMUFjMGRmRWlkUmFLNkpRNmtvS1VHcHVuVFExQzZ6d3NoL2dNN2pwaXp2ODl2bGlYTUF1VS82SzdIMHQyU1k1WU1jTndoYTdWK3NxT2RBd0R0TUNuWExWdEJ3czhHQVRUbUp3VE1nQzFGTXhHdWFYa2doaW9hQWQzMWlBa2NLT2hhcUMxWjFPNHgzQ0QwSXZQUjhab0d3RmFNQWZhU0dPUWhtbFlHNWxUMWdtaGZUVlEwbmJxV1RkTUcwM0p4TkJCaWkyS09abDR2UlZDQTVQbnUxTnRXMVFwK0owMGdnWUt3VTcwR0RkaGZVeEVIWWhFSmdRSXRLTEthSlpqWUF0VUxvYkoyY2w3ZGxTbWtzcnI2b21ZZERYeGU0RkdyU0xTejFFYlhJMGZNMDkvbk45Nyt6QjExcmN5aDNZOGhCaHJoV1M0QS82Rk9POHBESGJ2a2RNQUN4S2pSczVTd09Qa1BoaWNGVXdkMVhSbWZ1RGVBWTl1SlVCWUFVNGxkTzRDMEF3bmMxd2ZkYWxBb2FHUlhTb1pJa2pscmRnRVVMV0U4MWdNWm1QM2MwMWM3WnczYjVLQzJFNnphWldjRGtGbDNzY0ErTDNvVFRLWjB1SzNFbW5SRFJUSldOUG12Wmxya21KYkxpc2k3ZU96MlUvVFpoM2RrRnVvKzliWlZPZm5UY3FnZ2g4UmJ3Z1BkV3JRT3pJdW1EY1VXRTFDUlk1SFhnZWg5YU4rT3h6VDJoY1FDcG9NZmVPdjMvSXBJckc2WkpLcXBVWUxMdzdCeEExeFFqY3RLQWRUa3F2S0FBK1lzUHVESUY4WDB5OU5ZVExpaEo1OElKM0RBaE1RaHpwNGd4NTNHa0xGdFNDTnlMQSswQXIxMGJUTzFkSFZsdUp5aUpZQkVnUk5YaTNCeXhHcEU2OWxGai9kZ21hY0JBVHF5am1PQlhUL21HcUZCbVBxRkY4c3NZTFM4cE56STBVZERPUVJqV2xaM2hOeTZzUzcxVTRTeVVNNmFobVBxYmVzN1d6Ynd0aUIwNTh1MHRHQVVpVDRGRTQ2eU4xZzk2RWZwNmZuckNmTUIvUVdURzhRRU12cUtFSWk2Z3VITVB5NTQyU1Rhc2dvSm96SnQvaTFzckVIWXRpd1N2VU1kTHpLL2ZGRU1wSEc4NllacVhoVWgwUFdzcXBxaTNBY052T2NLcDJGeTRrK0xMeDRPRFVjdnNmTElTOS9WemNkRkZTMkhSdEY2d2hRRnphTHlBTU1SMWw2bGg3bGd5RWlMU283aUZ0aDlqalJ0RUNNNVZkVlFreC8xaVV1Y3QwaXZRVXNWMkRWVGVpbFNpWkVES2pXenR2V2tKWXgwYU1zTFNNaXFDdkNKbmdkOUVNVkRYWWJVTEt6ckx0NFFUZHhVVFlNcVRKM3JaQitIakFsZU5vbTJyRUpDcjZBZEJicWZwZ2IwM0FFdWlIcUxRcjRvQnBYZXdRS0d1NlU1SzZaaUl6cnBxYVNlQlUyRGxzVWV3TnMxVjM3b2NRTG9vWWU2TG9EZkVmVVIxVzhobm9YUVVIb3Qzb0ovZ1BZeDljQUYyTERWalFXMkhCQnI5bmpBa2toT01BMzgzNjVsaitEWlVvcFpIUXZ5OWxBa0UrUDdMTnZXazVaQU96VEV3cHpFU0FnOU5JMlc5V3RRbzZaYVRFUlFwNHUwamkxQytlcTRyREZ0VFBDeVNXVFRFZ1p0U3NzZVpxTFZVMkEyRXdZQjIwd0VhYkRNOXh6bDUwRm9QWW1YSXFueTBYWGN2eTB4YjJ2VFNwZmg3UkoycWZWOGhpaGRWWnREcFg3S3AyL0VETVhhUEZZREZpQjZDYXRlL3pMNFlNaVVnV0Nsc3U1a2dmMTZrYWF1RkNFbGZYWkNqZ0xvVU03NmxBNXowWExYbkN5anlFZVJWcWxkczJ4YlQxb0NqcWgyTUhleUtTWERpUDM4RHRRbjFrWWpOT1FocldFYUxSZXNIakFlZURrazJpTG1EZ0hRa2c0cnhyRWwxSFJBQ3lvdThGN216dTR4djI4NWhuSWhERWFVWGsvV011U2tQTHpFUXVlUmxLdWpacGNVZ2VMQllPZlFpdzJxdWFucjlnQ2tqRmhRc2ErVEF5SnNBZEpYOGcxcCtXc2h0cVNSaWFEanNOblNBbHRLTjdYTklZTmdoaDF0YXc5M2RkRlV3VUljdEV4MExDOUZkazdnbjNiYkdpZlN6UkUrblU1VVhPN0VBdktJbHRSYzJZT1NBcXBpUVFnZFhPNjU2aG9CZTFXaVdEUlVQMlcyVEl4cFBxMmdzeEt1SEJLZDE3TTNTd0NkbE5MU3NBU2c2MkcxTmRVQjVZdGl3d3k2Z1ZFaHpBZTJtcjZLTlRuZHErVElHYzRDcDBCTEdJTFl0Wk9lcTQ2cEs1cUpNRWxMT05mQUZnUFlCV3hqQWVSUHVDVHdLbGwzaUpiOUN6QmtQY01DVzJZZE84ZU5uajFkcm5kRWRqSWRVRWV1WGxYUUFkNnk0S0VlaWxSeTdaaDIyejRPb0taY2xxbE8zMGprT3ptN2lvQ3NuQjF1ajhBaVhxU0FkWVBxajZvbWFJMVA1OWQ5R3RIR1czaEtFamJhS00yTmF4endhdGtrY3RBU0xGUXd5VkhUV1QybG9WamFQK0hGMDNrWXhXVWVNTXB1eU5DV1NpbERIUGZHYU9BSUZVR3hWcFl1VkRCR05INENiWmVhQTROOElDRnBDVDBVcjY5aDdwTnJtbXRjVDB4TXM0U0ZvaVVOZENlMk5MREFGb1dBenBJYzQyR0JhbTRxUW5FK0tCS29XNUtXRzdpZ1FzNURrZEtvSGROdVc4QWs3VXBZVkpLVzBFSU1SMUhLbVBCUlhqMWxBeTF6V2RkQXVOQWFuNDZ2T3pRNGhaWTlySjBuSHdlOGhxS0NrMFJRU3E1Yi9JZlpFdktGLzJpOWEvV1VqckxENWZnUDhLVjJhcnllUkVzUkkxUHNXZUtQRk91Z2Z6elFiampuTzBhK2NweTBJZXhkOHpUTjBPaG1UU1V0d1RiQ3ZSMWdaU3dFSUc4d1hXRHZKZHNUTDJrYVloUzN3QllGZ2VIY2tUeUtuckFLV3JYODVnRUpqMnk2Tk9VclNtaldqNFRScUdtMGJaRVRhVWxMd0JIWEx4WXM3TWwrWGpQYVNWUUttdXVTY05LR3ZFcmRibHF1NEZZV1NUeGFRVXFxZXc2SkhMTWx6UEhhOHFWNnpPVU85R0poaDY5TFJnTVUyeXBEeXdFd25JZ2d2QlN4cExSM1YzSmRKZEp4dFBFdlkyODViaWkrR0ZOejlkWFRhQW5qTFM0NHRETUhKeGJHRThUTGh0ZVo0Q1ZOWHhEWUJGdktRdkliMGwzc25wZ3ROMGRYaTJsSWw2N05zbTA5dDN5YXBwRWFDK0NnUVU1WVJacHFVa0gxR2lxVGtuWjIzbkx1dFdYZitLd0JVbEhNbVVlaTgzeFVWMHI1Mm5KTDdFYnhZSE56RUlZVHNWclprSlpFMjFxZ0ttM2dPTkRkRlF5OXhEb0hpMUwzT3JhZWFRQjdOb282MkRVVldzSUVSVTRISW9mc1cxMjNIeGVVc3lWZzVLU2wrV0tYcFJ6bVFMWE9nZlRYYUxRSnRrd0F2ZXBJdW92ZEU3UnMyK3ZSWXZxdzlFemIxcE9XTFlRcGxEVVd0RFJmN01LVm9PNjZianpvK3J4Yk8zZGl6NDIyN2JSaitmTklaTk9TeTNlTjNtZjJGQmhPam5sUjZJdHE5RXBaK1BCSWdJazdXSTg3bHU2MCsrTnFiaFVTNkJzMUVESjI3MHpMajRiRExHNWJ6bW5pMEg3N1JweWtKWjB0ZDNRTW1PNGo1Z1BtUFFnT3VMMWZ4MG9YSkRvV2Jsak5jODBtMkZKeTZOckhsWkdaZDV1V1gvY2NnREtWaXNqV0xOdldrNVpOMDRqdFNJanJmT1N0azV1RFpOWFFHcjhyalVFWExhdHQycGdsWEhra2NwOWI5Z3lyRkhvUEdpTmc0R2JET2l3dHhGQ2ZPUXVpTlFmMDFVdDVWWXJ0RGY0VlkxZEQ1WjJucDFCODM2QlVWdExkTkZxQ2xZRlhuVnRpYlJtZGY1ckFweWkrMG5mdTJHZ28yU3NNREdRVGJGbVd1bmNKWlFwNXQyaFpqUjNEZzVRdGVwOXAyM3JTRXJvdTJxMmtCeVNYV2JVNkxmTGtkdlZGN3VFdEp0THdpeHJTcEhNOTVYUGR4ZW1pcUZGNTNmSnVFbTNwQWpIMU1GcytHOEdaQVIvcmVZNFF0c05kOUw4bVYvY0dEODJ5c1BCNnNtYjNhYTFVdWpZbDVXVkF0SVozSUdGZWRoQjdndmN0V1RaUVAzVnFwZkoxTzdweWlTS2o1V3hKZDJMM1pDQjdlSkUzZE8raStNVFd0bzVVcnFIV0JoaXlQU0xLengwbG9CeE44N285aFNFQUFCa2RTVVJCVk9oWWhlYzdMRnBlVi8wdlAybWV4Q3phVnBmQms1WUhDVnBlb3pvMm5senZReE1SOGxhdFVibWdXNmtEbDFqeXVHRnNIVEhaYXN4MHFYVGpPL0pJTkxSV3dEQlkzNkMySXA2andBTGIweVVBalJlNVR4NWI3aHJ4V3BLNm9MdXFqVEZBYk51TVRmaWFpVlA5R21ZTWRBU1JOMHI1T0lQYitVK0JqY1NUenJwTGExS01oZ3h0VVVsTFpZVHlkRnZ5NExjemlIN29FZkxRMndZODNQd1BHVjhWSWFDWUQvSW0yRkkrdHJZQVpIaiszYVJsSmI2VW44UlhZZ1p0aTRyaVNjdXVPY1pDdHppa1NzNC9HMVgrT0I2eEQxSWlwZHdKbU1zMVBqQlVkUGE2TWVzeXdic3dLeEphaWdUa2thaG1XVmV3dExsQmp5MHBHWlpQZUU3ZzNlY3UraDg2NGduM3RjUzk3enpxNWpKTUgzZEcvRzNMZGRkNEpTU1cyVUpNZVBqTk9DZUNEYXg5STVaNmRnSEpsTXRyYW9EcWVjTU5kRHMwQ2lCcENYdkVlTVNvaWRGSXZtTmpwRkdlcGw2YjllUWdiWUl0UktHelNPUCtwMVZxUDRkSnl3dFNUYlIwNHBjK1Eyb0diWXR5OTZRbGRIaGtYOEU0em8yUDdqRlNaVHY1WE1SQ1lUSENyWmFvbXpDaEt2VDdFUHg2dVhTTWVjOGprZjJ5SjF1TFF0bm9sbW50aUdjS25RTE5VU0FoZkIwKzFBTlgwamRZd1RpN0xJdk9seUtyMlBTWFVlSmVUMjUweFZnM0RHczdWaExZU1FKR3BGd2ZUQWc3QWk0VTJFZmFzaGUzaXBaQXNXdGFlVjNzTkd5SU50WXgySVdXTkxFY2NFeXdoVFRVVzZCV1ZSdG9XRkdHMjZEbHV1NVl0UnNaaWZ5aVp0QzJxQ0NldEFTS29jRVlnT1BMc1o3cWhVaWxkRUpGWk51QlU1aG5RMHh2SnZrNU5hYmhIOGFSU2dyZDgwaFUxelltMHd2ZDdJaWUzUnlEcjNmSWdxaE5LMTBRQUp6bFBsazJxTWtKaEx1dm9hNnhXSXFBT1pGMkxTaGJRa2tzVXB0YVhaRDN0dktVNUtqR1pEVHcxUVYxUFRKa0ZTMTNCUkY1YkVNc2dsZXlXQVFNZkVZb2d6bFNFbGpDaTdPQnZpWlFNemVtc1V5SzI2RGxCVzBXTkk5U0V2Z0h6N1p0UFdrSmt3VGFGNEdWT3E5eUUzY2p1NHBRa1JNUjFsWFRTT0piUHBYT0pabHdKYkhXa2pHZTl6d1NPYjdsYzBudTZyVDNSQ1l4N292UWc2Nng4Q1V4S2pVeWJOZ0lwZzFaR2JFVTZWNU9MWG9OcjJHNWxQRXpOL1JGcU5URTQwWUFzZkNFbkswR0JpeXorSXFXNEVEalRWdU1INnRad3doYTBrREZ2aWR5TnNDT3ZySkRnMkUwRU5tdVNTSUw2ZHdicGlYcVdCV3luNXMwVDJDMmJldEpTM2c2aHd4VXlWWGp0ckxhR0NweVZTUnBLdWVhM2EzUm1HWnNlS2pNQ2pqeVNPVDQ4dDNGcU1ZdEtsVzlQcHM4WmE0ZE1ZR3Q4aDRDdzlPREltcmhubjhraGVRZHFubFJ1QUdpRytCc0hESy9RN2JxZU5HeUlmc2pTNVQ4ZGljTG51aGZ5MlVZcDJrRStod2JjWXFXQUlObURCZ0czT0JaVVlPU2tZcDcwTm9NRUpjd0dXRERWMHRwaCtuS29URGEvYlJEVVZZUXBpWGFoajJIcHBTczVEcnVSeDZtSmNIWGJOdldsNWE3ZXVxRGRaaTBQWnJhVHNCVjRHN29BaUlRR2s2dVREZnhyQXZSZUJ1MmZTemtmVzhMOS94RFV6U2RSRXl1YjNSN3RyTy9UemRSb0FrVzFVemR3eE1CUExmRDkxYkZpVXVYbkE1RWxnM2R1V1FoWW9rTGU1VGlHSUxGSE95UVBVY09aVEo1aDhuK21uVEQvYnphK1VDQmt6a2hCN3pYbTZNTVpudzBKNEt3b21YVVI4MEl0aE1YMjVCclFwZGUySjJRWTNoYkQ4MEcySURTRVNRRkFoeHlEZTBUZnZmK2oyaUpPMVpmanlGK3FtQkFzamNGWnR1MnZyUVVLekJlSzhCdndGeTlwQ0dtNjkxUmF5Tm96aU1SRGgxam9FV2lDSTFwbThybXhRSlpibWpBUFNNK25VUk1yQ1BiV3lTcTBmUjFObnJJaDNqb1lDMHRMQ29sdjJ2TE53MHE0blBWRUFFVGh0MTBzSHlTdklLQmlEckZpdFFoRy9XVEkxcEQ5VWRXdnFHdG40Vk85SytlSEVveTlFR3hNUlNZbG5CT3N5OVQxbVFyUUtWZkpRTVRkNUFTSXdLWXMrcVJPQXcyeGV3R3BJTitjOEtTTDhrVmFFSlpXZ0NpNVRueXdPbi9HVERCLzJoTittbXBkZmd1RklXbmxXRXpibHRmV3NKamRtcWNCZnpFV0FJbkR0dXk0UGFkb3J6UEErdEViVHFDblhrVlM3WlBPeC85RWd0WWo0dWFHclMzbThONUtvbFlEZ0R0SHM2YlRwVGJVWmZSY2lpSGN2aVFqS29vQ0VNZU96VE53VFg2LzNQazVvRGU0UUtqVEEvNlBBajZtNXlPWVgxRWg0Qmx6ajJIN0lvYXFIaGErUDl6a09aRStlajRvTXFFUWlkeEF2aGlpZXlsUmJlekVJY1o3NGc3UVpNcVhGdVpRbTFDSHJyL0kvZmUrNzllLytKRUJnY0tMdm5rTEJYQllNUGtUT0hiZ0Yvc09tVEphK29RbUhrOS9pRmF3aU5tSFhMekR5SFJpMFFUZXFTWElpMnJLZGdEaGJOczJ4eGFRczFFVWJ0cTdxTzJ6RVVlQ3E3Ui9mZmZlKzl2dlAzbnQyV1Y1SjJpZk1RODhzbFo1bEZjWlQ2d0ZxNFE4ajVJdk5DM3RrbFpmT1kvMnR0Tjh5U1ZSRXdQOUNXemxEM0t5Q0dqcFh4YWdMNUNZc3hqUFQ2MHQwNUFCVXoxb3VKc1k4SldCNVdSdzBUcmZVejBQTzlZbEtSMjFxY0RWaWIxNzZ0dnBrSjd5aytmZXo5R3ZqS2NSVTVIYUg3MjcxdHVxV0VIYkF3NWxZRU5lMGtVcmt1cndLOWJ1Q1kwdWdYaDI5UUJtOEhmbzNkMlliQXBmQ2V3UXZwdWk5c2MxZmlpa1BLK2FWb3VrV2NHRmNqelUzYy9xbGRRM25waUtNbzFRM3JHYlp0RFM3MlZEVlBCWlZIUWh1cTQwTkhWOWQrTmF2RHBoSStvMS9FTTJWZU5TT1VQeUplaXZ3RGNmdmllRHVyeWxxWTBMKzN0MXVpZlJpS21ZZ2t0aUZoQWt5WUg4eHo2U21kSDVnSWJEOUpKNy9CN0dMUTMwV1BMQ3Y0WlBVaG1UbTZjcVh3TnZYbjZCS3ZPQVljc0tidEludnB2K3ZyQ0w5d1RVM1VZSjlxUkwrR0NUTzRHUW93R1JkVDByZFV0REdOeXliWFFJUi9ncWxwcXNtVFB1dko2UUpOZU5IT0NBYjV4UklPdWt4RmdLUzRNTmd4NnREWDdsMnA4Y0x0dURJOHlSZVpkMDdKTGh6M0tKWG9WeHJFUGlZNk5uR2hmbTJIYlp0TVNrRklEK0F0NS8yUjhVNUEzUUVCZTRnZDNaVzNBNG5rM20ycWhONkQzdGhxNHZ1dHNYN1BKTlJSdUJkcmJEUXFsazRnVmFsVU5KNktNZllvMERDMVhvMVZOYjVoeHQyVWQ2UDJBR3JWMGtiaU9PaUQvSUwrMVZCM1NldXhBa2dWNFJMb0pwa0pGa0owYURxWnNsNFk0cmdHa2xsZUg3RXRuT1hmQVM4OVRQaXA3eWxZQzZlK244dzRodjNmM1cxalN1OFNnOUZkMUQrRy9NaUpyZGFySkJ3bkFJSDV5alc3WUxzVDRwd2d4MkJWeWVnSzk2eFNNRXRvVkZqclg0SCt4UzlPU1A2VGVZb1hSYmV1cjdRRFMzVENFWjl5MkdiU3MzRTJuTURKNis5MERXc0pLekMzR2hiWWFNcGxaeDJyTy92MldVWkVhekJmeElRVDlLTGsxMERHN2VsRUM4OHROR2tPTlViZ0t0d0xyN1ZvemM2V1FpTVdkTjFhTkVOUmhOZW1SbzJwTGJVTFE1d24yc0ZMNFNjdmYzbDY2R1gxZm16dzFRQkY5K1AyYVM4alBkbDloZnRtT3Z0cUgvcmNKbWFrbkpXeForV0ZJV20zalF2cGd1TURab1poeG5VMCthUGduMzJYMnZaQUhENys0Q1VTWHduLy9ENTcvWDlFdkNrZC9TdnVMdW93aEFOcnEyNVhPdjZSakcxNjZHMkQzYnU1RmkvR0RjS3dFdjFMODFiN2N2UGN2TDVCZkZHNTVOS0RKNk1CZDNBcGplMXQ4eGxaNTF3bVpaZHRtMEJKR01uRnRzOUl0ZGNoVGYvTlBmaUltVHc5a2FhdXZsU0xzZmxXRzAvc0JkSUlMTjY5RzhKdTAreWpjK0ZudXhxZFpUSittSHFNVjJwQnNnSFNETTQxRVZLcHJRUTE5Z3JZaTlKaFliVW1CM3pZZVlSd2EzWGY2WGtMK3h3QmkxYlhSL3UzaGtmSlJSNU1ReUg3MEFEbmRBYk80QmF2bVF4b01seTBMTzdyT1M2N1hXQm84VlRFdEUvNEQwOGRnUkw2NklUWWNka2RYWUJmaC9pc2QwZk1qWUNTOTNxcjBySkFSM1dLSm52aVR2L3hHaU1DVm9VUHZqZWd2d285bmtVOE9WQUp3WUxBWE8vQzc0YlJ6UVU5N2dOemN3WEorYmtYTG1oZ1QrbENPZitHWDFwQjZ6ZW5yWkRWNStJemJOcE9XVng3NnlMMzNQWEJGR25VYk1WUVNIdkRoTEtYRmJaSlBVay8xaWVlOXJBMHhsM2tWK1A4V0RMV3dHb1Axekpkd01MWWtLMkpYbGc1cTQ3VENjdnREZlYwWW5rc0tpV2drVEl0Y1J2eUhjZWVZT3IvUnZubEM3K0xheFdZMkRhdStJb1pPOXZBcnBZQzZieDBwSjNYRXNEYWlUKzYvK3lyMXJiOXg5R1Y2RjVjbEs0UFQ3M1M2TGZXcVc0WjB2bkxZMGR2UGtQcWhkM1FlZW5oSENWUmptT1RrOVJoQWRsRjY0QTVMbXFNbytzbk9RNytLQXNGcGdMMzRqczV2TXV5V0hoMGx6dlBOZEc2Zm91WHVDUmRZZk84bkVyK0g0VTVxaDI0K2E0VE11RzB6YUdrVWkza3EvK1c5bzQraWFsN0hFK2ZQV2hNZTI4UmRmSFQwNFQxRDBRSmFEaTQ4STZKZWN1VTlPNGFVdDZjL3NFVlRTUlQxclU0RzA4ZWhuUnI4NXgxYndsMXo3QlNwaHRkd2NqaC9rZlhCd1U1Wmg0QWROTFRuZGx1Z29CK000bHNGazZRQWxLTGxuR0h3d0hZTDd0ZzFzUlMxMDdyQXRtWDgvWXFXL2tuU0pNL2R3REd6YnR0Q3RNUUZwZTYyTVNEQ1BEL1FFckRHZDNmU0R0blJVaE83Mmk0TmJoSUJ0QU5ER2lacGM4amdzY3YyemhBRTE0K01sTUxUUGNTaHNGY3RUQ2NjS3QybXJBek51UGZJWVVaczhhakhMV3ZHUXdNdytjaERUSWowVEd1cGFjejJCK1l1czlMcUFsdEZGbmFVU012ekJpMW4zYmFUMEhMRFhEN0ErTGl2Z1lRVm03dVROb3J2VjJ1dENWY25FUUlCYmhKdFdOdjkxTEFhT0pJRGZST2h6WXVKSUFpb24rQlFxTC9SbERqT2xqWGpuTDdZZk83Q0tWTWtFRllUZ3lMeVZGWSt6T2lURG1DN2l1WGtveDA4ck9VQWxjYTR3TVphaXJsTHBPWFdaWnoxck50MkVsb09MZUoxOEdZcVcrUGpta24zTUt2elNpSHZ1N0d2SUZPNVNiUm1GVGVxcFd5cXRKS1RhTHdqZGVONzB3aUZvNjFyT05aMG03Sm1uTXRYU1NtY1M5WW5ERXdEOXpDWmxiaUpOdDJ6NUdqY0lscWRVRDlzQU5HYnVOQ1hjR1FRdnp2QU5nV0srRXFrcFduZHpMcHRENXo5MmcrS3VyVTMwc1IrbUlyY25YUzFRRlBubG1OZHZheUpSZDBrcXRrVzJVR0ttWjBRaERFZHExZHVjNm9lcGl5ZnVMZ3BxMVNrT2xZY0s5eFVZWThJV0dMc2VZaVpJcnNPZTk2VTBMNWxhK2tLNXBLT1RGM1N3Tmg0cE1VbWRaVkl5NE45WEpoWnQrM3VUWng3TVhmREl0NEJuZ2ZUMXZod3RqUkJsbllCbDF5N2xTa2thdHFMMnI2eEthRlZyeVRtRmYxK2laYUN2VmF6SXJ1V0ZZZEZiVmtqenVrWld1QTZoZndEWWZmbUdYOXBLYmxtekhneTFIM0hXK3hVQXBaaldoQTRtdktBYXhKc25hcXdxMFJhbWx2OHMyN2JjeDhyWEhlVkFKODUwY0E2cHVVQnNWa2cwelhOTllnTUh1dSs2ZG9oZFpPb2FvM205TGtCOTN5ZWxGeHhIcXF1bUdOQ0k2c1BXN0w1bFcyVWlCTGtCdjNxTUQ5VFd3TElmTlVPUy9OdldNT3RzZk9RdXFRQlE2VG8vbkJhQVNDOFBGcFd6U0YzcnR2V0FzUStCelMyNHRMVytQVFpjRGNiTE8xZVh1dEFuNmR4azJqWm5nTmhPRTh4NnhLVVdITXV5eDYvWVpTeG5XWHhXYkpHUXBlbm1xWE1sU0E3Ykl6VEVhb1FObVF1Wml2V3NYQUt2SzE5OUVrWnRNRGd4NVk0V3JrVFlLdVk0bzd5YUxsc0RybnozTFkyVE1aemRCRFp4Z095ZnZmRVRwYmdoeTFRd04vWWR3aTdTVFMwZDRCWFUyZTNOVnQwYUJKUTVHbnRMR1UrUkdQSk9rcHRCaTJuR05pbWxMY1BUa2NlOUJaR2dpMjhYWURDWGM2MmlaclJPMkJKazhidkJOZ3UzWjVoNWRIUytnalRQTGV0amMwNWMwUTNoa3RZNHpzTlA2b2pMdnhRdXAyejhzT1hTWk9YbTBRTllzbHVwWlp3d1Y0STFhOGxjNGtxNW9FRFZOOWxVZk9FbHF4RG14VlVJL3RXeUVSZU9CMHhwcklNWlg5NmdpSzdOaElvem5aMmpZTktlTDd3VUV2QWttWlArd3hYQW13anRwaW5QRm8yakZGa3J0dldoZ2dzbzMwVWRnRmJMYkRHbCs4QUlSSHUzRTFiZFNZazh3S1duZFIzazhqb05GVHhRZnFFMU1SNyt5RGFQS0VKck91Y2FlZkFlNGZIbG9UMldySTZJczNWTnRjMmFXS2U0VVZPUnhxWGtGSnI1RVV4U1Njc0NrNTA2T2VNTlNNc2FRWTZ6blRaWUp1eGhYeWwwZElhUnVlNWJaTUExZkh1M3JwOWJQbHNNZ0VQV2Nub3YybHAzT0cxVDd2QzNTUktiTVFiTnJlcFp3MlA5QkFWWHpYam1hOTV6UWlFQjBoeGh6YmlJa3ZXakhUNGxvaXpaZzVKcjZCbSttUmxwNjhhWXlhTXZBTmJJdFYvUUo1V3dyQlpoTkNBMlNaZGp3MTJxdjc4aU5Kb2VjNmNVK2E1YlpPb3dKVDRMaFhhTTB4YTJQbExwV1VVbzgwQWxYNGNoL3FLcEpIWVNhSUQwK1NFNDQyTW5sSXh0NGVxMXVUSmNsdXlGRzZadG9OUklsdldpSFI1aGdZNVhCSkZ3cUNkbnZHVlh6WVBzdnVwYThLa3dncDhQbVNiQno4V0kyUHBHMjlvQXkwL2RmZlBKNVBRRUF0c3Q1QmZhR20wYktJeEJiS2U0N1oxQWZNRDZxTktWWGhTZlUrS1ZQL29IZEFPbzRkZnIwSmtETC9YL0xmZHpZU1d6L3lCS3hucEpGRTFzVWpheERhM1RDdnY5ZE9CZE1JOThjUFVORzdYMnAyRmdVajBTWlJTT0czWnBJUVYwdmVta1pYUTZZV2ltZDNNS2NVRGEyYk9OWHpvbFpHTVJTMjJ5U245ZXN4WC9waVFqdytVZEJNNkE3dFVpT2t3d1Riaml2bktvdVdDTmVUT2NkczZBWG9KSVI5Nk1XeWsvN1UrR2YyU2tvQW5DUGwxUXdVWmpzWHh0Z1VOSGRUai9vNm9rMFRKeitwbGZzRnF3ekI1blllT0w3RkkyRXZkMkkwaVd6WlJFeXRneFRLaXJlaUNYdGgrODErcHhxYVJzK28vejBLcDF0OE03VDZpYmY4MlZNYURFYndnZVA4Vnc1cEMwZkExZ2lQc25jQmRGaTBYMzI4V1luN2IxaXluOG4yMkEyMUEvNTdlVjJId1lqRzhNWHZmQTUzVU1icm4zMDIwMXFUckpZTmtHRHlNYVc3RmNKRm13bTV1WlpwbkRieGJ2T3l6MERNVzJxNXlGUWpyM1NvZ25DdGE1SFJreFRwVXJoSnI0c2pKN2ZtdmU2QXorc2cvMk1rUk02TU5zTTJvWXI2eWFHbm5Pcjl0YTVkVStpcy8vc2dWOHRCNy9wYjBlOTJYVXducmxUeGJ5RVdpRGF1MzBSV051WWl5ZEM1bmt0WVNadDZWMDMxWDhEaGhpK1hDQTE5TXNHYjI5RUlsdnZ4N1VCaUlkT1ZwTWNYQlR0RTBMVnJPYjl1bUFERm1jTU41c2pHbU1vOWtkVHo1TWZuVnhHTFRWTk56emJtbXlOUjgzY1RVUGtsVzhPQ2J0UXhPMXdhYlExYmtac1pwckNVNnZyY3NzS3ZFTk1ISEw5SFVVcGJidGlVWGM0UHNsNnd4VTkxNmNxM1d6Wm1SRmt2YWxzb3NsenV5aXMvLzNDSkZRaHRvTXk0dlhTK3hEMWJ0bEdwUXV3dFFHdGhGTnFqY1JabHlhTWx0VzNacDY5NERlQms1RDgzdFJhb3l6bHN6ZmIrMzRWZEdDYkdPNmx1eGIxSTNUSURlcG9scllxMlhPMGk0cTFNVzJIOTl6NjEvYmtMTGJkdlNxMVg1NWRKVlppajhXb0ppWlQ2WW01SHhIRVRCNXY0bHoyS3N4NDRQaTZ6TXdvcjFMR0FRdThNUjZNN1dpbjd1MEN4eU9nTG1ybU5xTFBjNXdPY09pWkR6L0NNUUovYUE1ci9NWTVYd3V2KzdJeThGVmpxZWtWdWJ3VjdzV0ZVTGllNDBCRlpLTzhHZWQyVDhUMGNZS3gzN085V08rWURvdk5jNGxPKzJSZUNnbk9jWjVyLytzSW1UOHJVT3ErelZMOUs1RWozSnF1TXZQSGViMHJvUXdYWG5JN0JRMHROLzg0OVVJK01CZWx6NngvcVVsTzUzMHlvZDlBc3RPRkZ3QndUS1JLQm1QSWxlcHVZNTArVjVPdkw4TjNGU2t1VDVMcTNRaGN3SG91YXN5cUU0dHlzQ1ZmNHphN2RyOFF1VTIrTjBwUHFaUDJwTFVoSzN1VnA5WitLQXFVQVpnbWhBd0F1Qml2VlRuRjZKYmtjaCtITEg2RCtsWFo5NXdZKzkvQXR2ZUsrbUpMakN0SGc3Tm5NbzgrMkZBSnlPRkx1U1QwUGRYaFVPcFEwSXpEOEN5RHIxbytmY1ArazkvNWlIRWdZRXNoR0EwNUdDbCs5amV0bjVodGlBUUVBZ0ZZRkdRVklTc3BPcUswUUVCQUlDWlNBQVg0Z3NlTGsrSlZaR1NZS09nRUJBUUNBd0xFaktBbStBQll3REFnR0I4UkM0VUppVzZaK0ZINjhFSVZWQUlDQVFFQWdJQkFRQ0FnR0JnRUJBSUNBUUVBZ0lCQVFDQWdHQmdFQkFJQ0FRRUFnSUJBUUNBZ0dCZ0VCQUlDQVFFQWdJQkFRQ0FnR0JnRUJBSUNBUUVBZ0lCQVFDQWdHQmdFQkFJQ0FRRUFnSUJBUUNBZ0dCZ0VCQUlDQVFFQWdJQkFRQ0FnR0JnRUJBSUNBUUVBZ0lCQVFDQWdHQmdFQkFJQ0FRRUFnSUJBUUNBZ0dCZ0VCQUlDQVFFQWdJQkFRQ0FnR0JnTUJ6Z3NEdjN4cDQ1UHQxdjErTjl0QVVSQUlDQVlFOEJDcUVlUHkweUVJY2ZxMHJEOGtRSHhBb0RZRVZRcTdsS2x2c2swRExYSlNDUUVDZ0xBUTJDZG5QMWxWOTNzczZKTkF5RzZRUUd4QW9FNEVGOGxTT3VoYjhESFFyMERJSHBSQWRFQ2dUZ2VkdjUyaDc1MFAvOUdvMzBESUhwUkFkRUpnNUFvR1dNNGM4WkJnUXlFTWcwRElQb1JBZkVKZzVBb0dXTTRjOFpCZ1F5RU1nMERJUG9SQWZFSmc1QW9HV000YzhaQmdReUVNZzBESVBvUkFmRUpnNUFvR1dNNGM4WkhoMkVYalJsZmQ1VlQ3UTBndW1JQlFRS0FHQmI1Sjd5UWQ4OUFSYStxQVVaQUlDSlNCUWpTOUY3WnMraWdJdGZWQUtNZ0dCRWhEWWZES0ttbVRQUTFPZ3BRZElRU1FnVUFZQ0I1ZWpxRTh1VWxVYjhKSkk0dnFZeWlUUVVrRVJIQUdCNlNJUXcxUHFIWEpJTTFsTGNCSUNicW5zQXkwVkZNRVJFSmdxQWt0QU8vZzR3VDdOWk9tKys1UFhsMVgyZ1pZS2l1QUlDRXdWZ2JYdlJORXlJVEJsNWw2Qmxya1FCWUdBUUNrSURJK2o2RHl5VkRPVUJscG1nQk9pQWdJbEluRFhTUlR0RXBneTg2OUF5M3lNZ2tSQW9Dd0VXdVNHajZwQVN4K1Vna3hBb0JRRXFsNmZvNHlpUU10UzRBNUtBZ0krQ0N3UnN1TWpGMmpwZzFLUUNRaVVnc0E1TXZMU0UyanBCVk1RQ2dpVWdVQ053UE4zSGxlZ3BRZElRU1FnVUE0Q0RmSXRMMFdCbGw0d0JhR0FRQmtJZE9RdkhTdytrbnpJNS83d2xFOFpHQWNkQVlGaUNDd1ErdjdJUytFNW4vQk1iREhrZ25SQVlHb0lyTElkSC9yRXV2TU5rdDlWR1FjalZrRVJIQUdCS1NNd3BEOUFzbjZhbjB1Z1pUNUdRU0lnVUE0Q2RmSzlLRnI5YnI2eVFNdDhqSUpFUUtBY0JCcmtPSXJvRSt0NTEyNzRhYUE4aUVKOFFLQWtCSHJrQ0w1UHNKK3ZyVWVlemhjS0VnR0JnRUFKQ0hUaGZHUWo3eHRiMVNkKzhJZmhVd1cvK20rZkdKU1FaVkFSRUFnSVpDT3dDVVpzODhGc0dYajNTMTdoaDlwem9BclJBWUVTRUtqR04vczNCem1LZHNtVmgrNi85LzRIcm9UMVpRNVNJVG9nVUFvQ0c0OStDcDRuQ0ZkQTRMWkM0UDhEU29vZjdLZkR4MHNBQUFBQVNVVk9SSzVDWUlJPSIKfQo=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0psWjJsdWUyRnNhV2R1S24wS1hIQm9hVjlxSmoxY1puSmhZM3N4Zlh0dWZWeHpkVzFmZTJrOU1YMWViakZjZTNwZWV5aHBLWDA5YWx4OVhGd0tYRzExWDJvbVBWeG1jbUZqZTF4emRXMWVibDk3YVQweGZURmNlM3BlZXlocEtYMDlhbHg5ZUY1N0tHa3BmWDE3WEhOMWJWNXVYM3RwUFRGOU1WeDdlbDU3S0drcGZUMXFYSDE5WEZ3S1hGTnBaMjFoWDJvbVBWeG1jbUZqZTF4emRXMWVibDk3YVQweGZURmNlM3BlZXlocEtYMDlhbHg5S0hoZWV5aHBLWDB0WEcxMVgyb3BLSGhlZXlocEtYMHRYRzExWDJvcFhsUjllMXh6ZFcxZWJsOTdhVDB4ZlRGY2UzcGVleWhwS1gwOWFseDlmUXBjWlc1a2UyRnNhV2R1S24wPSIsCgkiTGF0ZXhJbWdCYXNlNjQiIDogImlWQk9SdzBLR2dvQUFBQU5TVWhFVWdBQUJsNEFBQUxNQkFNQUFBQjNlTkovQUFBQU1GQk1WRVgvLy84QUFBQUFBQUFBQUFBQUFBQUFBQUFBQUFBQUFBQUFBQUFBQUFBQUFBQUFBQUFBQUFBQUFBQUFBQUFBQUFBdjNhQjdBQUFBRDNSU1RsTUFWTys3RURMZGRwa2lxMmFKelVRUW5XVWNBQUFBQ1hCSVdYTUFBQTdFQUFBT3hBR1ZLdzRiQUFBZ0FFbEVRVlI0QWV5OURaQXNXVjB2bU4xZDFkM1YzKzRvZ3J0R1hlN0FvTWhRN1VDZzhFS3F2QXhYRUxSYWNPY1pLbFRIREY3ZWpBN1Z3U2hxeFBLcUE5QTNDMkwxWEExMGw4RHFCeXdQZmF0MTN3T2V2cmRMVkN1N0xJWVFkV09ZaFRHV3NmcUpnWXU2VTVjYWJHYnVUSFAyZnpMelpKNnYvS3pNeXNxcWYwWjA1emtuejhmLy9Pcjg4NXoveHpscEdMbTRQbnYyaDVUT24zbDQ5T2hlTGdoR0loR0I3QkM0ZkY0bGg0YnhSbkxQeDhqTjdNakFsaEdCWENCUVBWZ2d6eGdyNUQyRzBTZkh1U0FaaVVRRXNrSmdDK1lVUW1yZHZ3WUNOc20zc3lJRDIwVUVjb0hBMGxPR1VTRi85Z1FsZGdNWFpMbjR6WkRJN0JEb1hLZnpTMldYVXJCT3pySWpCRnRHQkhLQVFQL0FLQkF5cWxGU1Z3akpBY1ZJSWlLUUhRTE5JMk9MMkhMTEtobGxSd2kyakFoTVB3SUZXSUZ0RUdJdXg0d2xjajc5RkNPRmlFQjJDSlJlUU5WaTVNaWtZQkhsL2V4K0NXdzVMd2hzTXpicGtLZnpRalBTaVFoa2hVQ0RmTU5xdWtWQXVZd1hJb0FJK0NIUUl0KzBIbGZKQmI5OCtBd1JRQVFNbzByMkxSZ0lkU1REQ3hGQUJQd1FZR3l5VHNpZVh6NThoZ2dnQWthSmtCMFRoaVUwditCd1FBU0NFSUJwcFdibXFZT2ZNbDZJQUNMZ2k4QWE4eHJya1g4R241aTMrR2JHaDRqQW5DT3dTSjYwRUJoUXVYLzd4cHpEZ2QyZk13U0tGeTFyZmRodWQyenpDN2hkbmhoR2VUZHNPY3lIQ013Q0FrTmJmQS9ibDU1dHBRVHZaR0MwNm1uWWNwZ1BFWmdCQkY3RDFGMWgrOUsxclpTclZJNHA0ZzZZc0xoaHZsbEE0TWNxVWZtbFl1L2FOM2RYTHR1dU1iTUFCZllCRVFoQW9QUUpBdGRPUUM3aE1ZZ3RWdjRGS3ZmM2o0V0hHRUVFWmhhQmhRZGZScm1GamYrUS9WeGc1aGVqZVc2czRRYVlrTEJodHR3anNBcXNNdnJMUVVSK1dYYzJpVjBsWDdRM2p1VWVDdXdBSWhDSXdPcHQ5Nzl2ejRqS0w4YUhQOHBxL3NMb2xTeUlkMFJnUGhDSXpDL3pBUXYyRWhIUUlvRDhvb1VGRXhFQkxRTElMMXBZTUJFUjBDS0EvS0tGQlJNUkFTMEN5QzlhV0RBUkVkQWlnUHlpaFFVVEVRRXRBc2d2V2xnd0VSSFFJb0Q4b29VRkV4RUJMUUxJTDFwWU1CRVIwQ0tBL0tLRkJSTVJBUzBDeUM5YVdEQVJFZEFpZ1B5aWhRVVRFUUV0QXNndldsZ3dFUkhRSW9EOG9vVUZFeEVCTFFMSUwxcFlNQkVSMENLQS9LS0ZCUk1SQVMwQ3lDOWFXREFSRWRBaWdQeWloUVVURVFFdEFzZ3ZXbGd3RVJIUUlvRDhvb1VGRXhFQkxRTElMMXBZTUJFUjBDS0EvS0tGQlJNUkFTMEN5QzlhV0RBUkVkQWlnUHlpaFFVVEVRRXRBajc4VW9LenlDTmVlOW8yTUJFUm1CVUVmUGhsS3lLelFQYmpkR0NwcFZNdDFvb0lSRVhBaDEvZ2FQR28xemVqTmg4cS85WUxwV3liOTBvSkdFVUVKb09BRDc4VW8zSUxJZDlLaGVqZTkwdlZicEZUS1FXamlNQkVFUERoRjZOdk1jeXhCeUdGMS81UC8vVlBQMmQvRk1QS092TElPbGJ5NmdnKy9DZGV3M1FZVTJ3RVk0aUFnb0FmdjJ4YVRQQzBVa2hJS1B6VVoxekZRS1J2THduVmVFZTY4dlJpR0Z2MFc3TjRJUUlUUjhDUFh3bzJIeWl2ZDVuS3dyT2JGbXVSNi9LajhlT3JaTSt0NUUxUDFNeElMNENKM1JJWVFnUVNSTUNQWDR5eXhRWDd3ZTBWM21GbC9lZmdyRkZ6dERqV0tERVYzQ3BLTUZGeHhQeEpJT0RMTC9RVFpIREJoeXFEcjU4M0o2T2J3UmtqNWxqZ1AySUdCTzFhNVpzcGNHWkV5akQ3SENJdzhQMGVuNzNNMmdrRHpJckpNTFV3V2FQa3VUVGlxbHdpNUpwVnVJRmZNbytDSXVaTkNBRi9mdW5BN0FMWFU2RWEyNkJaVDBKbGpaQ3B5eTNIUU01bmM5MHFPWWhRQ1daRkJKSkJZT0E3djZ4VEZpRE9KMTREbW53TlpMMFFrQ2ZxNHdXeXp4ZDU2TWlPRlVJeU1WOFl3NGpBdUFnTWZQbkY2RkoyQ1Qxci9DMGgzeGlYSUtuOEl0bVJVdXhvL3dsOU9xWWlBaWtpTVBEbmwyV1RYY2kzdzFGUUdJU2Rpc0xWQjdsNlhuSktuVmN6aDY0T015SUNZeUVRd0MrMlQ4eW9GcTZSTlpMMEtHNTZXZkxYbUtZc0hHV1lDeEZJQW9FQWZqRmExZ1N6RzdLdGZzSXV5Z3ZFeTRWekN3V1lrTDhKWmtzUUFlQ1hhMzdWZ1FhWFhsNXZlYm5vbXVmNGxuT0dpMjk2enlJVnBpb0xWeFBtUWdRU1FBQXNMQWQrMVRDZm1EMi9UTnl6NmpOY0pEajQwR2Z1SHZsVlhmZm01bllxenAzRzRMWkhQeFZNTithWVV3Umc3amowN2ZyUW5GL0k4M3d6dVErWG80eml3anVoOHJNanQ3UVNhaEhQcCtWMFhHSStCaVI5bng4TEt6Uml3dndnOEVZWUhVL1gvUHByV2lFSkNldm9VdktlRU5SV1dqQTB2NjRtY3lrRFhqMzIxWXRmNWg3VkF4aWR5eG9wV1B3MElVOTRjbW1rcWpEekRDRlErUHlESDdrRDJBWGU4Sy80K0c5ZDgrelp3TXdUbWczNis1NDF5US91SXVTNWNwb1VkK3o1a1A0cThoamhObFp1Sm00YlpXM0RTeVRhcXBJVnhIdldDUHczTzZsUlVMRDR3UDYvNjlsT3g4b1J6aWZHTUJaRE8wTENmdWVnV1d1TFV6UVVtc2ZHNE53bGN6VmgxWUpiTS9YTFB1U2lHTXdOQXRVMCtlWGlsY2VzNjB0M1Y3ejV4ZDdHenkrTS9PQmJDZUlCcDNBamVGU3VjSmJTSlhqbnR6bHJQLy9NcVRPWkFKejBnY3EzWktDY2NDMmtOdUVHTmMyMXJRbm1VUE5JbC9TNExsR1hWZ2wyQmxqaWpDeTlmY09vY3Y2Y0N5a3VtbHFKMjExMUFHQmEwZ2dVdzc3VmsyNllyOC8yaVJuTE0rd042cDdpRmNKTkhueDdYSGlaM0hCaXpTUERxSERycEZMZ2FzNHBHaUx3TzdjZGNMa1dTUm83UmJrR01KZ0tBaXZUc0N5QVRZM21CZU0xN3JXbDhjT0Uwd0gyZytyYmRyT3NnMzhsVUhMTkxSSThQYmw1ZzBLdzZPUk5zcUFVOVBJckNLb0puMmVJd05KWUwvV2tDTzlaL0hJOWRuMkZ0b1pmdG9QRkY2UHU4c3N5UUFIRG1HTmFFc1hVRTBCN0hiU0VYQlp3bXd2cFlzb1Z3bURtQ0d5SDFVcWxTaWw0VWRMcm1iaU5GTjZ1OC9PSElYb1NWR1BEWFJiVkw0RHVqZkJPL0lRRUZRLy92Q2R1OGdIZDRkUGhDMlBPYVVHZ2NXRWFLR0UrTWFmeGlQbGdGWmhOblNpQlh3NkNLbXk0N21NZmdNeERvWnBLZ3NxUXR2ZzZBSDdobDJkQlpPTHpLVUdnZFR3VmhEUmd3TU1WMWllR3Avblo3MjZhWmVQeHk1QUlBSFE1OGQ4d21nbnlTMDhVcHBCZitOOHdQK0hxdGFtZ0ZWUlo5T0lYUTJIcGdoYzNlZEdINHM0dlpZRmZZQlFmYyswT2VHR0dTNDhUWENKUDFMaHl5QzhjR0RrS0pqZ2l4dXIxZ0xKTGlQV1Qyc2k3cm9DN0w2akNrcGhmNERTQlU2NkZKT2NYNDZjNFJZSmhJTDl3T09jbldFeFFBelJXcnk5Wi9CTGExVVZxYkF4KzJlV3EyaFExWXBVRTVYMnVGUnBFZnBFQXlVYzB2RzlKeXYyeFB3WERxMXlqdEJpYlh6aDVIOXJyaUNvNjVKY292OEU4NUYyYUdxVW1GVVBnT282SGVteCtxYnY2WkdpNXozbkhRRlNjYmVKUjVsRUs1eGNQWUtZN2VUck1MeFFqR1BIMGlzbS9zZm1Gcys4REVSVlh1MHhwRWl5TU5DRzVDL2tsT1N3bldOTjBtRjlvaDhmemlZbk5MN3ovR0J4dVNiMlRuOFVFODJUOXg4UmZGZmxGeENNbnNkYngxQkRhTStjWDF6MGxFbUd4K1dXSmQrTmFNeGRnMU8zU3ZQaTlNWkdvQ1pFWitTVUVTTk9YWlVyTUx4UVkyeWNtbnY5bmJIN1pJSnhLcms0M3BiZ2UyK3NwdW5naHYwd2ZNNFNnYUZyTUw1UlV5MHpQN2RjS1FUL0xFcHRmaERta1RKbG56UkdoVXR4ZmlmcGs5c3ZsNmo0MTVoZUtXc05ha01YeGlZbHZyeXp3ZTF6NmRNTStkYnUwcm1VYVRlbkMrU1VsWUZPdGRpV09BMHBhRk5rK01kd0crdkF0eFo1ZkRQNThtQlpWTHJ0TDFHMXlHSjZDaURtUlh5SUNsbjMyd3Y4T0oySGQvbStZZEpzOVFWVnJnam1KUVVsNGZybWwrVXMxczRIU2k4eGJpL09wcE1iTEZaZGZoNEp6VEF5cVdKSENGeW92UEdVUjY0NzhJdUl4L2JIWERRaHBuc0VXOTJ2VFFxdnRFL1B0R1BTRTVoZjRJQVo1dnRuQXNpV25kTGdObFV1d0FHdS94V2srcWZNdFlUUGJSZEhiRXYxaEhKRHpFdmdkUXY3OVVlTkM0Uk5rdERNbE5OcytNYU5hZEhyQzhvdTE1dHVqRGRqSG1QSG5KeGVhNTlWenQvV2t6azkrdzlrMW8weGNQcVN0NC94Q1VjalBCVi9xK2g4Tmc1cGYzaVMvK3JMclJOOWFrTzFHcHlBc3YvVE1GdWpSR0Z2MmR6SFdlUVBNeWgyM3VpK1BvdWdjRTUwb3U4UVczZVVKN3Z4Q0JjZ3ZBaHpUSG9GOTZ2QWpXckp0WDNyMVpVYzdqSHA2eGRoNEdKSmYyTWRtamtBYngxcXBzSURjNzFYUk9VWitIRHJlb0RzTkFIQnpWbU9sa0Y4WUVubTRGNnJreFpSTzAveXlRVWExNlNDYStjUUlJeXNVYVZwKzZTajdhZURncHZ2b2Rzd1hHeXNPTTdTOGZLTHJ5WWo3aGNvQmRBRjIxcHp3UFVGKzRkR1k5dkFickRXWWJYNFpPR1BIbSs3Q214LzN1bzY4UzBWOVVxYlRpN2h4TjF3VlduNXBDSWNqMFlwYWRFTS9pR3prekhXbDlQeCtaY3ZWbEFsRXZOb0xpTWUvTHVTekk1dm1RZ3o0WlZkNEttN25GeDVoWk1vUWdMT3d6Qi9QM3YzU0NPRVZiT3V1ek9Fcy9mTmF6OFRvOUtwVjljM0lSYlg4VWhaM1MwS2w1Qkd6NXEzZnJMaXlpZlI5WkxmcEN1Y3A0NllhN0d3T0NRVXpDdHlvWEQzVEFBdnJzWDNoVVlVM2xBcFBNREp0Q0pUdGcranMzUzlMSWZaNURIWER3MG9UQmRueCttcjd4RnlMV291V1g5cnllVWdMbzVwZDhRSW5UVlFkQnhpaDFRMFBhNld0eGRQaVliNkZoRnBBRVhaS0U4QTc3cnJ3b0JzQ2RLRUFSckpDQUg1eFM3bHA3MzRCSld2Z0FGMnJhQWNJVFh4Ymd2M29XSzA4RmJWS0hiK0FpQUR1ay95MTRYREdrRFB5MUIwdTR2TWFIUys1NXNNV2paci9aNmRDRFdaazFWclZnZVIwTER3c0s1T2Y4QmdqMDROQWd4M2kyTGhnRWdWaU52L3UrMCtXNFRzVGVtR1pUeSt2b2VwSms0NWY0SlV1SGJsYU9MVXJLUEplbmV2U1NMYnpWUFhMTVU4U1BCN1VMYzZzeTdvSG9IamZvd2dtVHhjQ1RiWkxuWnBmNkVYNFU3ZGd0amsxVXpQNTE3VVk1akJpNHpwKzZadTd2N1FWTlp5SmhqN3VDekc3d0FiUFV0cEt3aVcyckZkUldkSW5HeVVVWU1JQm1Ia3VZSWg5aXdqbVdpaWM1YnNZWW5XV1hoOXN2UUszWEFyVmxvWmZRSGVnNHdOYVhWRmNmNjV4d296VDJqQWhOVWJ6MUt5eUxjdFMxQjM3MkdrTkE5T0xRTWVaUU5nNHFSRHU4SzV0dGxyTHBBZk1vbGlMMXJyS0wxdE5jcmJuVWNsUVlxU3EraTJNb21ndThhZ29SUEt2V25tYWtuMGZObUEzeWVoYWlBb3dTOFlJVkpsNDRPeCtFVXpxcXp6enhDWFZXbFZwL2dkVzJMSUs4UUpWWUJuenRBeU81V0V3L2xPRmpBNDhDbTZKMHdzb3IwWkhjdGFHcENxUW4wZU02OHlUTU0rUC9uVXRZa1dZZmRJSWdIUnZ2MTdaN2hmcHgveXZDZnlHR2s2eGtnSjd1MlRsaTdnZ2srWVhpSktiTzE1dDlRVFdvcmxhOGdSVE5JM3lYaFZFVHdlTGw2bytXQUJoYmZUeTZKVmhpVWtpQUphekcxWjdTL1lTM2VXZ3hPaUl6eSsyT1ZBWjB2NmtTZnl5MW9TdlIzelNvOGlLcXM5WXVDbmwzVXhTU1E1MWd6QmxnODQxVkhvSHdLU3lFWmNEZzlrakFQTDhzVVhGdHYxYmdUMG00dkFNN0VWOGZvRlBTdERMSmpHd0lUdUR4QytHUVQ5eDhWRjk2YlptN3JwVHlscVE0dU5Hd2Z5eUs5ZFJCQkwveFUvTHFSaWZNZ1JnUEY2elNHcllyenlZY1NJYkNOUHJGRkFqZmxvb1RGTUt2eGdsR0kwN3VxSkxvejFkY3JwcGRkbjhBczIxQ1hsUHVxMWk3UWtnMEhmMFg2MWRxem9ZYkJjU3FEaXBLZ2JBTDIrSldKbktMOVFqV0ZLRFdYVU9aRmtsWWxPeHNwZGw4NHRoWENia0YyTFZoWVVtaWtEVmNWeXFIbGdOdzh2dlpLSWsrRGZXQVNuNHlEK0w4bFRETHdhTTBSMGxvL0VUWnpVMU1mVVVtRXZrTmtDZG5BVWxNaGtZRDBEQXRRUlU5cXlzUFdmR0NTZzZtY2VnSWROSUdQNXQ2L2dGWkd6Skh3YnFLRFFmOGE4cG5hY3U2S3grOE5iSllxSmp6ZU05TEFLT0gwYVJ2ZkthWWI2YlBaSDlMMllmWU1GNExXeG5XRDRkdjRDbVRWWjd3U3BvZkcvcVlyVDlMNVJFU1dOUGsyQVdQYUYzdktZY2dRcnpIbVBtRjE0OTltTVAzNjZYUVcwL0ZhSzVFbkljWWJDQnFlSVpGZzU5MS9FTEZhamxDa3JOWXprcGFqenEvaGRhdjhiOEFzVFZvamFOK1ROQVlNRDJ4Ni9aQXgzV1A5ZHRPbGJJclFQOXkzMm9ZUlE3YWZ3M3RvQkNJN0l5R1lwcithWHNPUDQ0RFZ4MXpQYnJCMDVpdEVERS9TOW01UnJ6UzZoSlBScGxtRHNOQktyczliMW9tMStBRlk3c2hxb3Zob01adE1MRGhQYS9nQ2NMbklnV3ZkdGFmdWtvQW4reGNzanE3dHhnb2FqM0Q5dnZDZlYyZHVwUmw4YjhvbXpPOFNpS3lSa2owQ0wyTzVhTm1DYWJjSXpOSjJyd0haWnNQMmtKYXRiblJVZEl5eTkxUlJDNjZnbzBiVGFuUm04c2VnbWdSSnJPUUtLSnZ1cU0zakNXR0J1QkJ2T1U3ZTJhZFlGOWtBMmRMcVRBRDNrMGRodGpWRENJMWI0WHZ4d0lsSlFxeHl4ZTBpODcyZU9FNzJYRi9LTFJBQ1RjSmxhWERBTGdEMk5WMUxVRzA1QXdpOFFXRFlBejJXa3lEY1dxQmRTczJ2VmdRR1hoK0lWVGptMU9kQlp0TTh5ZGJpQy9PRkJNZVFEczNxY21pWmI1QlRhY01HUDZKU3JRZ0NvbnkvbWxwYXloUXNFWmlsOEt6VjJuc21yQ1dqMm5ZbTFBTmI4Z3YyaUJtc1pFKzZPbUpXdWF1ZW9hMC92SFFDNm9jaklrT3BZeUdlZ0ZmbEdkWDJTcFlaUGNmZlpETmJOM2QwM1VBMGpESEpxa0RHSEhwbjBRR0Zvcm5uVlREMXlzMkdkeVFZRUtuVmlXNDZpbmZGcUw5cWloOGVNTlV3TW9vTlFKUSthWE5obUI4dTNYb2I2dnNqazJUTjNqNTlHWVg1QmZ4b2QxUWpXc1dET0taWDVwY1dxYS8wQUpxSE1KRXlMSWJTYWVNaG5LYit2VXN4Sy9ySk52MVVwZFFtNTk4STRKSzZjMDVoZmtGL2RYbi9aUW05d0xKSnJtbDk5UnZtWlJqaVZ2SjlUbGVNcGtPTUNpU2dqNXBFeUV4QzhOcXM2QW9XdGV4M0xtTk9NYTh3dnlTNXFBSjFzM1NQelh3SUhwaG1IOHJPckUxQ2FRbnRWVlZmU3V3WlM4L25QdmZVbkY1SUY3L3VqQnYrTHpTL3hpZVZyQ0JBTlh3ajRKZkt1YXNFUUl6WUg4b3NGcFdwUGVSTTUrM2VoZEwzMWFzMk9wNlZoakprODl2UHlqSzVOaE1McVh3QWZpTU4wWTFXaVB3UHNIcmhNYW5OaFZWbDhEeUM4VFF6K0JodjQvK0hCbDgvNEtlVUpadzhEdmVKQkFBL0dxYU1WUkp0ZEh0OTMvbUhWZHVlakRMeDNiL2FjSzdQSTM4ZWlMVzZxdDZoeVJYK0tDbVVtNTE3ME1SczA5NzZzcGpZTXFaMDlKbkZBQ3RPMjRReWJScERpL0RPMzN3TUxEdC85MkVyVkhxRU0xditCNkxBSjhVNUcxcURkTGduMDlNL0lhTVpYSlhnU0wvT0tWSy8xMDNWeWlTMHVmRW13aE5nSUxlaS9neFFtTHdoejlzTEVrOGpualhIRTFPQzM4b2pHLzRQeWkvbHpUbmJLcWQ0L3RhT3grRStvSWFGMWplQ2I3RURjdC9LSXh2eUMvK1B4dVUvbG9XYStKNm1WM2dCd0k0c21LVHRQQ0wrRGh1aXVQQVZ5UHlZaE1lYngrUTB0Z056UHpDN3lGRXo0MWNGcjRaYWpzVzBQN2kzYndUWE5pK2JxV090c1pVL3NzM2NSVzRwcnNhZUdYcmthSGd2Tkx1cU1wOGRyYko3b3FZZmZMZ1M0OS9UVFlGcCtvTWhrb3pweGYzbkYrU29IVDlRejVoU0tUbzZ1NXB5TVdYR1cwNmJxOHlhWWxyVXdHNnJMbUY5aGs4QlNRQVppcWVnemtsMlNIVDlxMUZmUm1sc3pNTDFTWlhFdTQwOXVaVFpaV1IyQ0ZTVGNaZ0xoL1Rla1o4b3NDeVZRbkxBaWVJdzZwbVpsZlFKa2M5cmpId3YvbGtPc2ZBSDQ1OGMrUjd0T210WW10clRrMkVENEpxTm5nbGk0NVdQc1lDS3lxMjZ0b2JabVpYeUlva3pmY1ExNzhBUUFlUFBiUGtlNVRZcTdId0ZwNVhXMEhGbWw2aGI2YUZWT21BSUZsMi90UUlpVXI4MHNVWmJMOWhXNkpjazBVRnBjM05Na1RTd0orT1RIZ2V6WndTcFZ5QVczZlZCSXhZV29ScUYvUWt0WWwrblJ0NWdRVGV4RkVqZjUreUlhelh2T1lKeVBDUkhLb29SZDBFY2VhWkV5YVVnVEsrbDlMLytPbTNnZFFKb2RkWk1HQlR3ZGg2WUZQZDlUQzVrMGhYNGY4c3JFd0lOcFArM1d6UFlZbmhkN09kcFh0YTdyK3dWcjdWSmVlZGxwSHU4Ylh0N29jL3B6dXkrNVpVZnE2MGswdE5za1ZRbjVSMXdnY2twaXdNNE91RlV4TERJRy9xRWxWUFl1KzRKY1M5aENXMnZDS1JsSW10L1dhUFYzZGhTWTVPOUk5bUZEYTFoOVhidjgvdFczQjlLSjlZV2t6WStMMElRQXpDL3lBald5VU5tRFlDNnRNTmxhaXZKaC9ITlo1ZTlNSGR1RS80cmY0cHU5WGlVUVJETmtEdzJocVpkTklGY1hKREcvYjBLTzZGMG5uOVRYNGRPeWZIOFdoS2IweXBlK3VFdktDOU9ySG1pZUF3RGFWUHpleTJTd1daVEcvRWxFajhmTk4wT3FlVGdEQThFMVFpdjV0K095WWN4b1IyS1N1R3oxMW44WVl0TjV5OFZGcjF2alI5MWR1Ky9jK0ZmVWkyT0dqVEVWbWs0Vy9mKzhycG11Qytjd3IzaGQ2TnZWQkRSOWxpY0FHU0JDdlNmUm95elZTc1R5T1gwUEltZTY0VnRiZEtNcmt1NkF1Vmc3dmlFQjJDRlRKUzhnVFNiNkl1NzlnOU9sOHRVSytiOC9ZOHRsWDB3bXZUSWFWVzNiN3BiUDdiYkRsNlVOZzRXV2pyeVRKTHV1akduam13aUt2YTNxcWRUeDN0MUNsYnkwY0hndDA2WTl1Sk9IQXdseTVRbUFSN0hGd2xxU3hkRzV5SWZoTDdlbnBENjlNTnRrbFVSRkxUeEdtSWdJVFI2QzhieDd1dlRQWU5ac0crODZ4bmdhUTRFLzFUNlRVSDZ2QTdLTFpDaTlsd3lnaWtFTUVxZ2VHQVpQS2UyMXJQUGcrWHREMkFrUVM5VXRIbXB5RlQ1amNrdkhYYURXRVlSSWlNRDRDQmVybEJVc3R0dmNEOWhQcUJZOWVLR1Z5NmRsVWRLRlgwcHY4eCs4cTFvQUlqSTJBK2ZVeTJJbkxUcDJGZ3pUb1huYmxDcU5NZnZYZnY5OWtGZk9mZnQrT1VpOG1JQUo1UW1DVExySTY3bG9MMW1OYWZybEt5UFAvZTYvcjhlLzQzMzcxYzM5c2lTMk1ZL2J6aEFMU2lnaUVRMkNiY2tmWldZN1JRMUp1YUVxQ01qbmlCV0lSWG9qQXJDRXd2QUE5YXJ0S1pOaHd2Sy9wSTVWd29sMDFUUzJZaEFqa0hJSCtDWFNnNlg1ckdSakRVaXlML2VwR1k1WUkyekRGZGpDR0NFdzFBbDg5TXM4SWRqNENzSzFWZzFIL2xtZ1hIcW95MVQ4N0VqY0dBbUNqZEliM1VHdVZMRWRqRnNoOVlReDZzQ2dpTU0wSWdNeml5UGdneXFpa2dsRW02bldpMW9JcGlNQk1JQURuNVYxbkhlRkVHWlprR0tWS1ZIWmg1aHkzRGd3aEFqT0NRTjJWV2NCY3FUOVFjMGE2aXQxQUJNWkdvT3pLTEdCK1FjUDgySUJpQlRPTkFDZXpnRHA1ZjZiN2lwMURCTVpGZ0pOWk91N1NiTnhhc1R3aU1KTUlnUGJMTWIrMEhNZkxtZXdxZGdvUkdCc0IzdndDZTQ3SHJnOHJRQVJtR1FITy9BTHFNV2VxbWVVdVk5OFFnZGdJZ0l6UHpDL2c5MEw5bGJkZUhyc3lMSWdJekRnQ25Qa0ZMSmY3ME50TjFDblArRytPM1l1UHdOQTF2elNzenlGMUhQZVkrTFZpU1VSZ05oSG9FK2RMTFJBOGdrNzJkMmV6cDlnclJHQjhCQWF1VHN5MnhEUjN4cThWYTBBRVpoTUI5eXdYVUkvUjdmekYwV3gyRkh1RkNJeVBBSno4d2o0NUIwRjZtTklTdWx5T0R5dldNS01JZ0E2Wm5UZ0cvRUlsZlhOUC80ejJGcnVGQ0l5SEFPZGlDZXV4NjFCWjg5cDROV0pwUkdCMkVkam12Z1JXb1ljbmI0VC9VT3Zzb29JOVF3VDBDSURONVpROWFkSDVwZlVXRnNVN0lvQUlTQWowWFBNTEhLVDh6OFliUjBkU0Rvd2lBb2dBUTJESXVWZ1dCdVJ1OGxIMkJPK0lBQ0lnSTdCeDhjUk5XcmhqOUNkdURFT0lBQ0tBQ0NBQ2lNQWtFQ2dPWGhxaW1jTGdORVF1eklJSXpEb0NIWEl6UkJlL1JnNUM1TUlzaU1Dc0k5QW1JVXd6dDFoN0FtWWRDK3dmSWhDRVFEWHdFNWF2L2NkM0VlU1hJQnp4K1h3Z01DU0gvaDJGRDhlUys1QmYvRUhDcC9PQ1FPazVBVDFkdTNqZnI4QVgvVkIrQ2NBSkh5TUNEQUhrRjRZRTNoR0JZQVNRWDRJeHdoeUlBRU1BK1lVaGdYZEVJQmdCNUpkZ2pEQUhJc0FRUUg1aFNPQWRFUWhHQVBrbEdDUE1nUWd3QkpCZkdCSjRuMmNFdHU2NFBaUmRCZmxsbmtjSjl0MUdvRkE5SDV5RjJYbUovSUpqQmhFd0x0K0UzY3JYUXdDQi9CSUNKTXd5NndoVVQ0eFY1MkEvdjg0aXYvaWhnOC9tQTRGMStPN1lrcjNULyszZ1ZTbGZveDJHQS9JTFF3THY4NHZBTW54SGFaRThhUUxRbEptRnhuY1pOc2d2REFtOHp5OENQZUNIanIzOTVkTlgxT3VlVTRZTjhndERBdS96aXdEOXhFWGYvRmhmRUFiSUwwRUk0Zk9aUjZCQVAzRlJjUmRkUGgxR2Z2RUJCeC9OQndLbHQ4SlhZQWx4aEhxZlhpTy8rSUNEaitZSEFkaHNIS2F6eUM5aFVNSThNNDlBUGRScFNnYnl5OHlQQk94Z0dBUjY1TnRoc2lHL2hFRUo4OHc4QWdOeUlVd2ZrVi9Db0lSNVpoMEIrUGpZU1pnK0lyK0VRUW56ekRvQzhKM0xvekI5Ukg0Smd4TG1tWFVFRnAzRFlHOVJ6ZnRYMEw0LzY3OC85aThhQWtQcW5ieHdMeFJDLzdGb3lHSHVlVVNnUzhWOTZuWnBhUDJUcnpGTWNEM0drTUQ3SENOUU1EK2ozTmdQaEFENUpSQWl6REQ3Q0N3UXNtY1lYV2NhOGV3eDhvc25OUGhnZmhEWUlPQnlhYnBkQnZRWjNNd09BckxnWTBSZzFoRllJZWV3dy9McDRHNnVFSEljbkF0eklBSXpqVUNScXBOYjF3UDZlT2RyMzl3bjVPWjMvZTZkQVJueE1TSXcyd2hVUjhicVdjMi9qN0FXWXhldXlmeWh3cWN6anNCbDhrWHlTRUFmdDhqbzRwWDd2M1RsWWdWbG1BQ284UEdzSS9EQXhSK2M5UzVpL3hBQlJBQVJRQVFRQVVRQUVVQUVFQUZFQUJGQUJCQUJSQUFSUUFRUUFVUUFFVUFFRUFGRUFCRkFCQkFCUkFBUlFBUVFBVVFBRVVBRUVBRkVBQkZBQkJBQlJBQVJRQVFRQVVRQUVVQUVFQUZFQUJGQUJCQUJSQUFSUUFRUUFVUUFFVUFFRUFGRUFCRkFCQkFCUkFBUlFBUVFBVVFBRVVBRUVBRkVBQkZBQkJBQlJBQVJRQVFRQVVRQUVVQUVFQUZFQUJGQUJCQUJSQUFSUUFRUUFVUUFFVUFFRUFGRUFCRkFCQkFCUkFBUlFBUVFBVVFBRWFBSTFLWWJoaWtuYjdyQlErb1NSMkRyaFZLVm0vZEtDWmxHcDV5OFRMSEJ4ak5Bb1BmOVVxTmI1RlJLeVRJNjVlUmxDUTIyblFFQ3E2TWp1ZFhodCtTVTdPSlRUbDUyd0dETDJTRFFsYWNYdzlnaUo5blFvbWwxeXNuVFVJeEpzNHpBS3RsenUvZW1KMnBtcFBlMG01WnRhTXJKeXhhY09XejlzMmQvU0h2OU13K1BIdVhHN1FTQmFIR3NVU0xrMkd4NmRXb2ttQ2tuYjRJL0ZEWUZDRncrcjVKRHczZ2p1ZWRqNUdZV2lDeVFYYmZaVmNKaXpYOTJVN01NVFRsNVdVSXpsMjFYRHhiSU04WUtlWTloOU8xMysyUnh1RFNxdVEwdUVYTE5palhPM05Rc1ExTk9YcGJRekdQYld6Q25FRkxyL2pWMGZwTjhPd01JdXR4eURPVDhKMjBTVnNsQkJzU29UVTQ1ZVNyQm1KSW1Ba3RQR1VhRi9Oa1R0STJOTEJaa0MyU2Y3OTlEUjNhc1FJQ3k3SzhwSnk5N2dHYUJnc3NrOEJyWi9leGNwL05MWlpkRzEwa0dhNkJGc3FPSHZHL3lzUDdaNUZLbm5MekpBVEhMTFpVRDJZVXc5VlAvd0NnUU1xcFJPRllJU1J5Vmh6NXo5MmpQcjlhZUY0L1dlVFd6WHczUm5tMk83bitmTDBGaWRaTW1UMndkWXhOQllCaUNYdzR0U3BwSElEUFljc3NxWWJOT1VsUVczZ21VbkIzNVZkZjBzdVN2TVUyWlgrbm96OWFhOEhyNGpkRGxKazFlYU1Jd1kzSUlnSmFKakw1RHVmNzBjeCtCd1dKZk44em1DdkIyMzJBNjNDVnluaHdOWmswdFFyN3Y2NzUxTHBCdmVqemZTa3VBK2JrQklTLzNhRlJPem9BOG1RU01wNDVBb1FKTWNhQnQ1Zzhlc1BubEcrYmowZ3VvV294WU04QmkwdkwrWFVRblR5SUFBQ0FBU1VSQlZJUThWMHVGbTdqcFBZdFVtS3JNeloxTXFGZ2w1Q1JjVlZtUUY0NHl6SlVnQW5SQjVtWHZLOUkxRWlHdU5MM04yS1JEZU5YdStPUXNFRmF6ZDExMVptOVJzN1NUWGgwNlRRQmhJWGt4RS9JY09qRXdJUVRBVE82ajYvcDlrMkZxakpZR3NlWWFvNVh3Q3FoQnFPZUEvOVd5NXpaTnJqTFRTV2llalprRTc1UERVRlZrUTE0bzBqQlRnZ2hRT2VYWXM3NTErdGhacjdXWUNGRWxGenlMeEhsUUNTRVBEWGoxMkZjdmZwbHJweDV5VEhORndnWkJFK2cxL1lwVlpFT2VTQVBHMGtlZ0F3eGh6eHE2eG1DOHVHYkNLZ3VHZmVucWFueUQ2cE1QalFUN0MvQUxvMWVSeDhpOWJ1V2JTYkp2Nlk2M3VqVlRFMjA0MWNha3lPTnB3L0RrRVZnSGh2QmU2UmpHaDdnWExHTVRLTE1YbDlJdERYZUNIbUUvcUw0dDRxcVRDODFqWThBTjQxVTI3d1ZWRXVaNW1adFFJWCtma0ZxSVloTWpMd1F0bUNWTkJMckFMOWQ5R21pRGs2VjFnUXY5amhsYWltOStLYlExL0xMTkdOR0hqQlZ1Q2xvQ2l0cWN0WjkvNWxORnFFZGdreFdZdDBGQ0NVYzhDV21TRjZvUG1DbEZCQlpoZ0RDTzBEV3o0akFIVENzMU0wZmR0NEN1RXBaV2VMdHU5VmNQb2JWZDRsUU12WDNEcUhLS1h1bzNuZFJGNTF2KzlRRzBYUXRSOTZUSUMwRUtaa2tWZ1NJTUVOOVhhSXM5WFdPYXRCNlZnVmZlRXAyc0QxYWhMVlZhZ2pGNUVGVFpNcm5oWkFGWEE1QXJEcDE0S1ZnYjdlUU5DbENGNFFtWEtReHRrSDFTNUhHVVlUQWJCRm93UXA3bjAvUWEwNTh0TXBsMlFGY3MyKzc0OVNuTVBYcjJ1NXZRVWx4KzJhWnRXdGM2V0lSZ2JYaU54Y0VQbEJObTNOUllJWmhmZUVXY0VaSmZKa1ZlckQ1aG9TUVJvRDR4cmsxU1UzUFRka1RwMkZNRExQRlBES084cThucWw5U0dkbDRFNm9ONDgwdmQ1WmRscUFGY2MyQ1NZWmV6WkdRSlk5eXI1S1Y4NlpEOE1qSHllTm93bkFVQ1BqNHhGam1OcDYxN3p4WWhRUDBMWTdWNkdwSFlkMTE1OUZQVXBTWWV2elJjcWFKK3dUQVdCUlpQMGwyNitCeWhYeUg1WldMa0NjUmhKQXNFaHZEaTl6UEtyZHFybmE1dDVsaWxLNWFpc0dvSlRmWVkvT0xNWng4NE1JeWh3SGFWVURyZjBFVHlHVVB6U3piazhhUmllRElJK1B2RUdMRHRCYVlUdUNxMklHUHVycVNMb2hoWGJINFpNaW5LYXJUTGlmK0cwY3ljWDdJaUw4WlBnRVhHUmFBSkU4eXhUeVhkRS9vUXhKWWRNOU1DbGZ2N3gyWTQ2ci9ZL0ZJV0tBUmErUFlIdkRBVGxTVC8vQ0hubDZ6STh5Y2VuNmFDUUFmNHhXKzYrS0RKSitDclc3T2FiNTRiYS9ZYUxTbzlzZmxGZklHREZ1dVVhM3JhNXBmSmtjZUJnTUZKSVVCdGRNRnY2SFZIYTN1VmZORjdNNG8vMFdQd2l5TWdRQXVib2thc2t2ejJhTmFOa1BQTFVBQmtjdVF4TXZFK1NRUzZ3Qy9YQXh2ODhFZFpsaStNWHNtQ0VlK3grYVVoRE1pT2FOSFBubCt5SWk4aS9KZzlFUVF1QWI4azUxTGlSMUpzZnFrTEROMjNWZHQyVStKczQ5ZCs1R2NoNTVlc3lJdmNIeXlRQUFLQlBqRUp0R0ZWRVp0Zk9BTTYxRlFSWmh0RE5Na25SaXl0S0NTL1pFVmVvbjNGeXNJaTBJSUp4czhuSm13OWdmbGk4d3Z2b0VVUHFnRVZ4TE9PN09hUzlCK1RleENTWDdJaVR5WVg0eE5CQUlheFlEQlByZEhZL0xMRTczRlpNeGRnMU8zU3ZQak5KMGxUSHBKZnNpSXY2ZTVpZmFFUUNQU0pDVlZMaUV6aCtlV1c1aS9WekFwTEw2SzNEZDRGb1U0dFFLNkh3VHEzTjhZc0V2ZmY2eDhlL1lsVVZzTXZwYzgwNzdsR3M1VStTKzZEZVk1ZUV5SFBhZ3IvVHdFQ1paaGcvSHhpa2lJeE5MLzhMUkQwZkxQVlpkTjlUWmhEeXBUV05kdXR6VENTMmwvNUdqS3FpTjZXT3ZrRkRsa2FXUnNRK3VRaTI0a3dDZktTK2cyd252RVJDUEtKR2I4RnE0YXcvRUxQRGJCM1BmZjNhZEVDdVduVlFQLzNxU2NiZGJ1MHJ1Vms5dThYSzc5b0xKQ3pHcXZXdkt2elMrL3NQeHV2b2F2WHBkRW5qYTBxekhSd1RZQThzeDM4TnlVSU5HRjRIcWRQUzFoKzZWRjJJZlJvakMzN3JJQUI1K0Rab3NybHFya21vaVJ2YzN2SHh1akNrS3JVcTZMbVRkV1ByWm9iYjFvQVZoZUlXQjlNakx3eGVvWkZFMGVnQThQVFdlQWtYcnRUWVVoK01SWGNjRlR0a1dFMDdITXVXc3diQitxaTFzRVYxeU5uS0RqSE9HMUZEQlJOOTdpK3RDeFY1cGUrZWI3Tkl2bkdCaVdnelhaanBrNWV4TjVnOW5RUkNPY1RNellOV240QlhqMFFhMTRtNUQ2NkhmUEY4Q21BWGV0Umg5dFF1UVFMc0xhN0h6cVo4eTB2bVl6Wmt3eTNNcitzVzU4MGh6ME5qYWNNV0w2eFdUbDE4a1NBTUpZMUFsMzQ2V0dCa2ZLbDVaZUdzTG1ZVXRDaURGVDRCT3dOZGt5Ui9BSEZoZVo1OWJ6bWtPcHhmdktySC9lNnZ1NFU1UUlEa3pGN2tsNTltMDBnZHM3T3Q4MEF5RmVWUXhCaEFMUVRNeUU2ZVdZeC9KZFhCQ2JqRTZQbGw3TG9iUXdJa2tkTUdMZCtzMExnTFc1ZTY3d0JadVdPVzNmc2RGQXNPM21jSkJvd2RlUXdublVYY0tOOHJZOXFOS252TUtpVllaRk5JRmJVR0p5WUFUb2RIOUZ0bm96MHlPVFo5ZUV0cHdoTXhpZEd5eTl0ZVQveGdqVjJBY2tGOTJUQWludGdud2p4S2x1eWljbmdCT0I1N1lwWmFheHVUUnhkeHd2YnlySkdCT1hidW4yME9jd3Y5TXdEbUYrWTJpNHFlVmIxK0QrM0NQUmhkS1h1RTZQakY5ajhaU2xsSGVnMkhNM0QwQnJGOUVtTFU1QTVPV21nN2lIdWY5aVRYYzVPaFFyTVNQdTZlV3M2REdCbEFRbkZKUUVtRkpzeTBML1Q1RkxUVWMxRkpzK3FILy9uRlFFWXl0TGFQWVdlNlBnRlh1SDJDVFNzd2NLcEhiSjBWbGJFOHdPUkxWZFR4aXFJZmk5WVRBZThLMDFqQTJHQlZyNWdWUTBUeXcwYTJucU9GYWRMc3gwV0ZPK0prQ2RXaWJFcFFHQWlQakU2Zm9HSnpXT29HZXhvR2dxUDlBRmlGN0ZLRW80SnRub2FwaE9wdHF1Q0FGTTlzZG9GTllBMUh6bGtwRXVlMHd3R3BnYUJNa3d3MG1CSm5EWU52OERTeGxsK1NlMFZPUjB5bUJMMTJUYWNKWkZVT2xKMDJWcDFBVEhtdk9HV0JibU9pU2lReUxhaGRoUVZlTHJrdWZSZ2FGb1FtSVJQak1vdlcwMXl0dWNCd1ZEZ2tQcW9wc3ZYOFpKcmRKazkwMVlPekVkZytObVY4bnlBa0I5d2tuN0xEc0c3NWRSSnRBS3BraWUxaGRGcFFLQUpFOHhodW9USS9GTDZwd29aV1VOVmJYaExtRjZNZGIzRFRqWEpPYkd1emh0Z0RDSXYrRHVKdXJhczBnUFhtQW1RSjFHQjBVd1JnRVdHdkJwSm1oNkpYeUJLYnU1NE5kS1REcTNwQzlPTlhXckRVL2p4cXRZdnZhejd0TTMzQUpXM0hnbkZtcExhbVQ2Y0FIa0NEUmpKR0FGcWhEdE1sd2FKWCtnMzdzOC82ZEhraXJ6a1dYT05NVzZSb2FUUGNwL0VDV25tRGNQNFBhQlNiQnJVYU9wNUJ4TWdMMDZYc0V4cUNGUTFiODFrRzVQNHhURG9KeTQrcW0ranpScyt6Q3hWMDlkUnlGMGtKMEo4ekVoVG8xSi9JK2paUDFVVEtwYXNNdmF6OU1rVGlNQkkxZ2lVVXpkWUt2eGlsSUJodEN1eXBkR2VqTWVhNWV6SUp6ZWU1R1BqaGxYekM5Mk5ScDZzU1JXcmFqU2FJWFh5SkNvd21pMENZSUZSaG1qQ0ZLbjhBbkt5WHA4OFVDY1RveVduRlNzSFNWS29tbCtNZ2s1L0IycTA2NXAyMHlaUDB5UW1aWWZBcG43Z0prbVFobCtNc25hQytRbHBvNk5KeFFKbkNqRVROdCtXSkhWMExya2hWUWlzb1hvSjFabGJzcGc1YmZMRTFqQ1dNUUxkdEtWOWVwQ3JlbEl6REZMSkh3WndLRFFmMGFGeHA1UllrT0pqUmpYbWw2NjVhMDJxRjFqOFZFb3lveW1UcDJzUzA3SkNZQ1YxYVYvUEw3QU1sS2NOdzdqcys4bXpVQkFWdmJhL1BLN2QvMExyaEhsRFd0L0JoLzlVVFJqZFZsa0xSUU5tbWwwRWhwcUZoOVRiNHVDbFVvb3VXaGljNnBKcG1tNStvYU5Qemw5cUhzdEpVZU1SOTcrWTFjTzhzU2UybzUzODRJTXppVGdWaUUxaExGY0lsRUpJK3gzTlRLQjI4bXZ5UzlyTm91VVh6ZXJtcXFQMldwZGUrRzVkQWFHSSsxL00ybFRPMVVyMm9FWmo5UDJYQUNydzhhd2lzQnhDMm05cnpCTUtIcmNvaXhvM2k1WmZPb3JBWDZTYmZhMnJJd3ZnN0VIZ1BkcitGN002MWZ5eXJUUGhnaHJOZGowb0tETmpJRm1ZWVRZUXFJYVE5cXVCUFBYYWYzd1hpY292ZFdYLy9sVlhvTEgzY1UwRVk0MzVCV2c3VWRwMkYybmNLVFZLTGt5WVpRUTJ3a3dkd3lDZWdyMWY1TDRZL0NJdXVrcVZZd1oxU2ZTNVpNbnAzRFhtRitBWG5yYWZQS1V0d3lKdG45NGhsS2czamxVbi9zOERBcUZzK3lWbk82RkhsOVl1M3ZjcnNHT0VIMkpDVHUxNlRCcVRnbkpzMDk0d0w5U1NWa1JqZmhGcDJ5Q20wMEhEOGZvZnFyYVp0SWpEZXFjSkFkQ2I3aVZFejlqOFVtanVPcVJVSi9rQzE1aGZSSDdwVzNiOXRpUFVERHpmREU0UE1EQ0xDRnhtRXV6NG5RdmdsNmVWRnNReFNaWE9kNS85VU0zTWRoZTVvR1JQTDBFbUJGb1NrdUNsWXRyL0syd0dYVWUxY25xL3hsVFhYTldJdFRFSjl1TVhlSU9yRTRZd0pxSFJOajBuLy96WElmUlZEenQ2VE1xQ2lwWFZTVmFnalc1NDJEZU1GVGlmLzlDc3l6NjlMNmhlZkQ1ckNJU1M5a04yMm85ZnRsM0xoVnViTUNicFJzVnYxVXBkMktMMTRCMWE0N3BiTU9sUVd6V2NDclNCZkVORnM4N1RYV3ZYY3FGNWtqUUpXRjh1RUNpVHR5UkdwdysvRktzdzRqNHB0eVNNU1RoTi9LeG1ldEZEVmtLTzVjeHB4bFh6aTdnZXMwL3BxeDUzTEkrM3k2N2FPMDJ5c081cFF3Q0crRkZpTkhud3krcy85OTZYVkV3ZXVPZVBIdndydmpXSlh5eFB5NjZaZFh3dk1yNmhnTERHL0NMeVM0bWN3ZlN5ZGdhbm9GTk8yYXJzQnRTSWoyY1RnVXZDSVk1ajl0R0RYNEFyM0V2Z0E1RmZOa1kxU2dDY2lBZlhDUTFPNnRLWVgwUitNVnJuTzhaQ0U2YmlQbXdLL2RHcXhoTnpVclJpTzFraU1QQzJtQUJaUHdzdlZiaTI3cmpkQ3BneDczOWUvREs2N2Y3SHJPdktSUjkrNmRqbnZWU0JYZjdHdTVVVW5tak1MeEsvTEZUSWJlUm1EV1NzQ3JtYm5KK21RQVJXT2YwSXJQcTdVVlpOTmlsVXp3ZG5SeUU2NDhFdjNpWEYrV1ZvTStYQ3c3Zi90bmVaTko1b3pDOFN2eGdMZjF6NVYzdTA3ZlU3Umo5c0J0SWdCT3VjYmdSNnpMMURTMmJKMnVzQnd1Mm1kaGV1WEdoTWZwR3JtMXhjNUZ1clhWM2E1Q2pDbHFZUmdhSnVDNkZMNkpxMWVLcWV3SFpkNlVRd054TVh5aTIvbEZYeml6eS9jTjNFNEx3aUVDRHREMDJMUERWbEx4Rkx3bjA3aUJieU5kcGg4T1dXWDlxcStRWDVoZjJxZUhjUThKZjJDNVZ2MHB6TFQ5RnZObGpicEpveXM5RDRMcXN2dC94UzBiaG80M3FNL2F4NHR4RUlrUGFYTEU3b0FUOTA3TzB2bjc2aVh2ZWNNa0R6eWkrd0lWTmRiaUsvc0o4Vjd6WUNQWDhwdm0wZHA5ZUU5VmFmd0NRVGVPV1ZYMkR2emcybGM4Z3ZDaVJ6bnJCRlJqVWZDTUFvUVo4VzZENlVpcnZvOGltUk8zNVphWnAybm0zbVJjbjNEZm1GUndQRGhuSFYveU5KVmNzMlUzb3JHQ3lWZmZaYS9ITEhMd1BMRzZpbmUzRWd2MmgvNHpsT2JQcnUrTDJMVzlURGdpVU1UcEg1QlY3c0IyRXFUaWtQZUZHYTdWZHM2VXhvQnZsRmdBTWphODdSUURvc05tQXNPWXY2dXI4YkFDc2ZoMTlPV09FTTdtRFdwNjhNV0hnZXE2MDNsTE00MUR5WU1rY0l0UHlrZlhDVDRrWlJMNXhYWm1SK2dRRjduQ0hpTUwxUjcreXk5bmpQM21SM3JHVUlBellkQmdGZmFmLzFsRjNJS2F0bkVHNXpjR1IrMFNxbVdLUHAzNEZmd0F3THdwbnU3TTR1bnZ5YS9pK1FveFo4cFAzaU95bTNFT2VBRnRpOWZoS21aNUg1QlFxb20vckR0SlJNSHRnNUFQM3FhZGVsc0NXRzduVEJDeEd3RVBDUzlsLzkzZTgzdVlYYlB3eXlEQ3hiZ3EvSS9HSlVkWnFwNElZU3lsR0MvYy9HOTVLelUwMTlNUFdGTVRscFNtTFNMQ0t3UkVhZmx5L1lCL2xZMDJZV3VIMmI5WHZSY1JlNVJUWHZYeG5Edm05Y0pnbHVoMmJraHIvZlJjN2dBSEVRK2RXckgwNkZyaGJFbEpsRUFNWkQwSFdCZFh4STNVVVc3b1VveDAxdTZWMldML3I4UXIvaEZXcnFZazBrZlArSGgwZGYyZFBWQ2ROTGxpdEZIVW1ZbGlFQ3NBTTM4RHBrOUhXcHVFL2RMZzJ0ZjdMemZvN09MOGFQZzVpZ0hiQ3M3V3p1cjZ1UXN5a2tLeHN3c0ZYek5McEFmbUVEQmtUZlF6aThaVDhRdHhqOFlud052aXYrNTBlQlZVODB3ME1QZ0xMallLSk5ZbVBUamNEVlFHNXhQd3dFY3hHd1R2ZGFZSS9pOEl2eDgzU05keHBZOXdRemdGV0kzTnlaWUlQWTFMZ0kvTVVMeHEwaHdmSncxcmJ0ZGhsUUtWZ3lZcnlWQzMvLzNsY2NCZFE4MGNjYkwvbjRweWJhSURZMkpnTGdvYkhIcXZpUXUzK1JKVTM0Ym43ZWNpbUUrQXYrV01jVHBnMmJRd1JNNmNKWkQxUmNONjZNb0NsU2RYTHJla0RyZDc3MnphQnp1L2xkdjN0blFFWjhqQWdrakVETDljVUE0ZUZHd3JWSHJxNDZNbGJwVWExK0Y2ekYySFhnbHcrZklRS0pJMUIxaFcwd0JPd25Ybi9FQ2krVEw1SkhBc3FBTzlyRksvZC82Y3JGU2h3WkpxQnlmSXdJK0NIQWZaZCswVlRtK21XZXdMTUhMdjdnQkZyQkpoQ0JXQWlBWHRhUnJqdWh0bUVVM3Z5NDEzVVVpd1FzaEFqa0JnSDRPby9qNjljTDVldDRpY2tPNmwzOVNsRnVjRUJDRVlFd0NJRE1jb0hsNjdwdTlTeEpjeCtxZk1KU2hBTytOVVV4Q1JISU9RSWdzK3l5THVpT2ttUFAzUHRhaGJHSGNuK2Jtd3REaU1Bc0l0Qng3ZVN3VlFzWFZMUDRHMk9ma2tPZzU1cjNRWlN4djRyQ3FsKy8rNFFGOFk0SUlBTGcydWdlWHdTaWpHU3ViTG43dUJBclJBQVJvS2RKT2tJNkw4cFkwR2dQeTBMVUVJRzVSWUNYV1RoUnhzYUQwelhIUmtoUkNtQkNxZ2hJUzRUWXZ4c1cxQ0hBeXl3OVY1U3hzOXFuZ09zS2hrNUxkWEJnNVFvQ3lDK2hoMmFNakx6TXdva3lkazFiM3htalNxbUk4b05pUXFvSUlMOUlBekRSS0MremNLSk1nbTJrT2ppd2NnVUI1SmNFQjY5U1ZRZk5Md29tbUlBSWVDSFFjMlVXM3BQTUt6dW1Jd0p6alFBbnMvQ2VaSE9OQ1hZZUVmQkNnSk5aUUpRNTlzcUc2WWdBSW1BWWt2bmxXaWhNY1A5TEtKZ3cwK3doQURLTGMzSXhpREpIWVhwNFNWSEpPQW5vcmhrR1FNeVRXd1JFOHd2OXFFVHhEKzNPRk41NThkR2FybU5EaHoyVWdPTmFveXVIYVloQTNoR0E0eFgzV1I4c1VXYU5mUjIrTmZvUmQ2Y3l5MFB2dVArRlJ3UEQ4NFJBM2QwdFpvc3lpOSswK3I4ME9qWDYwM1YyNmp6OU1OalhxVVNnN09yRWJGR0dIZlU5ZUtsaGROeXR5bE5KUFJLRkNFd1dnYmI3OWJ0TmEvZEwvOUNrWUkyS0luWDNLSXpKa3VYVDJtZlBUQUhyWng0ZVBicm5reTNWUjdWVWE4ZktweGVCcG52aUdFdzFGNERRd1k1SjdmQXRjT3U0eWpNemNRcitYVDZ2MGc5ZXZKSGM4N0hNdnZtNDlVSUppRTM2ZVNlOFpoOEIrTm9LTyswQ3hCY2FMQkd6MTRVS2ZYbVhwMjkrcVI0c3dIZUdWOGg3REpDdWpyUDVoWHJmTDdXN2hYS2VoTWlNUnVtWHYvYXR2dEVQa1J3YXhzWk5NMnJkMnZMK1pDdHJodiszZ0R3NDc3bjcxMEREWmthejMrcm9TRVpnaUlZbkdaS1pqTU8zTElpdEQrdCsyUlJsRmkzejVhSjVobCtUWEoreWJpOEJYUlh5WjZhZFp5T2pCVmxYbmw0TVk0dWNUQmxRU0U0YUNOQko1Um16NHFXek8wMSs2ZTJiMGZVZHVNRnE3Y1NNcGZzUHZzTWFlRjJ3U2VnQUF4TlMyYVhSZGZlZ2RQdnAyTGZTZi9leXl2TURhbGwxUDVkakdHOTZvbVptN3psbjZnYVVqdnA0YzNULysvYWlGc0w4S1NFQTVoZnIrM1JielVlTU5zd21wY3FwMnhTczFyaVltNTV3aUM0S2d5N210Tk0vb0Z3OHFsRVM0SXRKQ1ZQeVl3T2dJMGgyYjNHc0FVTGZzVW5EYWxwSXJjSExaUFFiQ2ZjVHE0dUpRSm1RS25ueXlQalI2cE9Hc1VTZU50NEFkK2VDMVpvVFRqSEFmYzNGazIwWVdjMGpXUHZZY3N0cXFOTnJJeEFPRERqNjdhT0FBZ3RNUVVMekFVTG1WQWNmUDVkT2JndW9KY0xqbndNbWZubUUvSmcxUFFUYWhCUUhaSFEzT1R1RjVWZVhYS1FpdjNNdGszTW5uR2FnQ216eTNPK1FyLy8yZjNqdnkxeitzZG92bklGR2dvM1JwWVRKS3paSmlNOFJYckltTjR1ZUplZURCZzJnTEtXckNQaWNwRlEzVmhzSmdTWWNQbFo2b0RuNnloNHRWbnovNkpWODhmcUVqb2VsRHM5NkJWUHA3MkdzbU5lT1NWZ0pQazBMZHRVak03S1lzTHhmWm9zckhnTWwzT1dXWXpEWHNZbHZOY1V2TjhHQ2xUV2prSU1KRTBRQVJBSDlPTFZvS012SHc2WkVtcmtnTXpsVzA4Qy9ISmo4c3VzODJtWnMwb0gxWTRJWGZBZ254S2hjWVBwM3ErV0hMTmFsdXBHbkVxUkZxbXBJaEhsZmVvclJTU0VBTHk2L1pYZDNVdVlYV0JhS3c1QUhvRVNmTXEwM1BHZ1EyNE82bGV3UWhlMmwxL2wyOWVGRnNxTi8wRTl4THdNSVZuNi9rNTRnVEUwY0FSQlhiL2hVV21IQ3JFK2VSQjVSdGJabEo5Vlc5NS9nc1RzUHRoanZWRTMvSFcySm9NVGlSVFl2dURsYmhKeTZNYTlRejB0T3FmTnFacS9Tb2ROTGQ3eVZ6MXRKV0ZUajY4WndhQVJnbk81Nlp3Wmw2WUgzMHlTZlVGOGNyL2MyYlFlR3NqdE1xMndxR21PUk10UzBOdURhOE81YzAyVmNNZE9hSDVSaTFoQ3hzb2g5SDN3YVFwVENMT2tpVUJkL0Zha3hjUERmazVMU2l2YUFYM3pXLzZVQlJ3cGprekhJZTQyT08wT0tMN1k3aElMRWxsOEhsTndCQ1NCWXNyZUNtYk1SYXU0THFCUWZqNHZBa0J1R2FsMndWMWxOVENjRm12SmRjY0RDOGNSdUdlYWlIVE80Rk52ODhtTVZWZ2ZYR3hpaXozQlJqK0NtOXl4U0NhRXQ4S2hWU1laM2dTQk13WXZ0bXBJSkV5YU5RTjkzeUMyNlg3cEluVEFZd1E1SDZCcHJPYklLREtXYW1hTWVabnhyNmlwOUF0cFMxMk1CdWtLN29ycjN1RzNUMHc4U3V1RDlJTUFCL0RLaHBYRkNIWmpOYWdaK1VqYnNmdkZhcXllUFJnTUdDUE41MGRXKzRqeGRZMkpHaitxTVZ1ZzJuUWpYd29PMkRkU2FvN2lTNGZpbDVYMkVUam1NdW9CcjBDOElMd1ZYWUlPTXlDOSthRTNzR2ZHMVlKZ0Rja0swZ01iVTlncnphTERMOUdlTHpFb3lvQ3Y4N1JzZStUMlM2WXQ3OUplRDJQUExnQi9HWDczNFphNlplcEkya2lxQjdlRHVoZnppWXBGZENPeUVQa0kyZktrdjRtQWNweWRWR01pN1BoVXNNd1ZSeHphL3dIeHdBanZhL01wb3FsdTlqYnI3eHVjWHhxeTA2bGVSeDNqbnpFMW55YWhwTjJwUzhUbENDZVFYQVk2TUl1Q0pkY0duNlltWlh5Z04zajR4Rm9WRkpqajBiQjZIR2VuSU1LcW4xdU5vLzJQenl4YTNSQzAwajQwQjUyQzN5dXhDMFdnSmxSdjVKUlJNS1djQ1Q2eGo3eVltWjM2aE5QajZ4TkFNN2V2MFAvMCs3UVh6dmtwWCtFVitlV1FtaC9vWG0xOWNNUXJjdVVHZHhuOS9qWDhXaW9vSW1aQmZJb0NWV3RadFh5M2xHUGFOT0JTM1lVRzI3MU93Ymk4ZEt6YVBtN3NybDluaGdqNEZOWTlpODhzU3Q0RHRBYlZWdWlhMEwzcXVRRm9YOGt0YXlFYXBkOGc4ZmJXRjFueVZ6ZG9pNHlRRytNUVlhOVpvQkxGbHgyeG1nWW9TL2VOWVRjYm1sMlZPcElPdE9MQTErdEFob09TcmJIU3l4UW9ndjhTQ0xlRkNMVitPMk9abDI0UmIxbFFYNUJOVCtnOW1JWEFSclZtbG0rZkdHaWMrYUtyMFRJck5MOXZ1RkxnTy9wVkE4elczRVYrTHE1c3RUZ2o1SlE1cVNaY3BjOUtyV25mWk1YbW96OUpJNlJGL2RaM1Y1cm96S3ErU0wvcHExSHhvak0wdmRaZGY2RklRRkNZd3liREw5KzNETXNXN0k3L0V3eTNaVXF0bjNOdVJxM29CTkQ5MGJiN1BwYVVmRFBLSnNTbjQ4RWNaS1Y4UWQ3ZXg1QkQzMlB6U2NMMVU2aGNNUS9TQVNORjlDUGtseEsrYVdaWXlOV1BDOXFuVGlWSlFxTUFFY3pLUkpzZmdsMTFHNEFjT0RHUEl0dUtZaVJXMlVtUlprcnNqdnlTSFpmSTFEZWc2YlhteTRndjBvZ0g4NHVjVGsxeEhZL1BMVUZUQWl4YmRKdkpMY2o5Um5tb3k1WWgrWE9FZ2RrOERmV0ppMXl3WGpNMHZaWUZmUUZkM3pGVTk0SVVaTGoyQklNNHZDWUNZV2hVRGNJWmRuNkJ6TXVzSURPUEpNR2xvZmxsNDJkbi9ZVkYzOVlUZXhma0ZMRlNuTk5XK2twcGZYdi93NkU5WW5mWWQrVVVDWktxaS9kRlJvVDBoVVlMdmVKQlBESjkzckhCWWZ0a0NrV3EwWnpiVk5GVWpRNEdmTjBXTldDV1o3VUt2SWFPSzZHMkovc2xqL2RxcEYxNGlUMVN6T0NJT2JDdStHOWdTNjNoWWZtbFJnc3lUSmpZc3g1dUd3QzhkMGFLZkRMOFVLNzlvTEpDem10QlpuRjhFT0tZdGNrdno5ci9NZ3FZMkRNLzlDVFE4WUU0Q1hGdWEvUyt3M29MTFBJMS9hSjNQVW5mMXlWQzB6M25IUUZTY2JiaXFJd1dIejBEMnFzQ1hPTDlFUW5CK01nZjV4Q1NGUkVoK2FWQjJJUVNPNHkvYTJ4czUrejdRSWpsd2kxdThZdEphTk4xOSt0TDVTVGkveElSenRvdVpQakdtb0pCdVB3ZWErUVhhbHJlVE5zblp4MkU3NXVqVWFObUhpL0grWTlTbGVzY3dublZrMDVxTS85Z2xrNGlldU5MRC9aWHBqb2ZjMXQ2RDE3bnRoNXhtSDNUOEF2WlpzTkx5MTRySlFLK3JFdEprcThRbGZvK0w1WkJLM1M3Tmk5OGI0MVpUZVBQalhoY3I2R2FHMEdDWFJudVNkbko3VXBaY2dSYU1URHNDSVgxaXh1MkdqbDlBMlNBWlM3ZlBhMlpELysvZGpwdllCcjlPcWxPTHJyc0RaMTB1YnhhbU9qK1BTNTdPYVA3MVVZM2UrdExhYmxHMDlOQXNlQ0VDeG9SOFlnYWE5UmpzN0w4aC9nTGw1N0Y0MlpMMjZhNDJicENYS2ZPc09aT1Nmbi9sMElOWklGbDNnR3pkNHRtdTQxVnFrUUR2a1F1TUdMd2pBZzRDRFJoSDBtdmVlWlpjWUtEaEZ4Q3BEOFVXK3Rmc3VQczUxd0sveDZWUHh6QjF1N1N1WmUyUVhxdEFqL1RYMjFoSjdtN3ZJbTN5N2NCamRmTGp5bUJ3ZmhFQUQzbi9jMklTZ1dhZzRaZXVzN0dHTmZHVExOQndkM0h5NThPMHFISzV5cGpLMkpiNWpSV1BjQzlZRGdPcWJqdmNZYlVSV3NLc3M0RUFER1hKOXBCQ3Z6VDhBb3pxY29YWXBIUFVCaVMzT0o5S2FyeGNjWGVzRFFYbkdMR0tzREc3T3BoTzJBclFMbmtWQlppd0dNNVhQaW9mY3pKQ09wM1g4RXRiMkNvcE5OdHdSQlFEempCMDVoUDRmdUVGbysyZUY1akUrWmJMMWxwVWxhVkFlM2RUSUFvamlBQkZZQ0krTVNxL2ZJMlFYL0Q0QWJZNEZvR1BtKzA2MlFyTjg2cXRRcU5wU1p5ZnZISmcxZzUyVzdjWnE3MFBFUElEVmdqL0l3SWNBdkNpWjlZT0xqWFpvTXd2Zi9BWGhNQ1gvdlRYa0p0ZXdHMmJPNTkvNVk1YmQ1d3l4UVFOUjNYTmNja3RJUEh2bk5Zd2dBaFlDRkNmR0xCcnBIcEovQUpSOG0rOUdsd1hqeWF2ZUMwV1Y1VXB3YXZHNFBTeXp1MzBlNERLVzQrQ0MyT091VUxBOUlsSnVjZkFJTzdFWUJnZmc1SDQvOVE4Mm14WklnVjcydkk2SWJDZWdMalBHb0U1bGdYZCsrODFnY3c5TjQ0aFJJQWkwSnY0L0dMUVQxemNyR25oWDVYWXdQUDdsUzFYVTZhdEtFb2kvV3kxZkwwUkRKeWZxc21wR0o5N0JPQ2I5dGRUQmtHYVg2QzEzL0ZTSjFlZkw5SWlmUi9aZlZpUk5NRHVrOGdoMWZ4aUdLQXllN0lXdVNZc01Qc0lMS1J2c0ZUNWhjNXExelRZYnBxN1gvZ0hWVjc4ZHg5c0pHQ3RaTFdwNWhlakFMN1N1QlpqQU9HZFErQ1NiS3ZqbmlVVTFQQUxqRkdOdmJJd2NPMHJkdHYxVVUxSFJjZExydEZsRGtoVHpTOXdXZzl4dk5rQ1N1UGorVUpnb0gzUko0cUJobC9ncUgzT2RNOWF1OHpaVit5MGRlRk1HSmJScUNhM0hLUE1zZXRVYkFXNjFqWlBLUldqaU1CYTZ0cGsyR1FpNnNkTTBNR3g0RmhHdjlDVXh5M2s2T3NXWkJ1Q3dvMnZKK0wrRjFwVU5iK0EwcEJ1VThZTEVaQVJNTDBZNVVReFhod0lINnNUSHpxeHd1RFVDVXNCSGI5b0ZrSEdCM1ErS0dzNnBlN1EybThaWVFBQUlBQkpSRUZVeXl3RGJPaDFlUlV4eW9yZUdJamo3S1JTYnpBNnh3aHNoWkQyTzZGOHFiN20vVW5oZ1daK0FRRkd0TFRBOGZ1VlEvWkwvQ2tMd0wwS0cvcWxxK2g1K3RUUWkxdjArMS9NZW1GcEtOVVBLN1RyVWhKR0VRRkE0R29JYWIrdE1VOG80TjJpOFNsaG1YVDhBa3NlV2VCL3c1T3NRSWtmd0d1S3pzeG9PRGxaQ1hhUHVQL0ZMS2FhWDdhVnpUbXNmcnpQTndMTkVOSitsZWhFQ0I2MzEvN2p1K0M5ZnNBbjhXRWR2NERSUTZxMVZEbG1oVllGWTJSTG5tQ0tGYyttV0EwUjdocnpDMGcwSnhGcXdLenpnc0JTR0dsL0dHVHJvTWNBM0JlZFh5U0I0cW9ydlhRRVZscHdIMWkveTZadXEyVHNuMHhqZmdGK1NaSWpZNU9HQmFjTWdWQ25uSmVlRTBEMTJzWDdmZ1YyakhnT01ZLzVSZVFYWGprMnVDQzBlS2NRTTR5Q0ZCOHZxdEU4SUwrTUIrbXNsazdRdGo4MnYxeDJmYmlXdkZrdmhWOUNZMzVCZmtrQjV4bW9zaE5DMmcvWnpRQit1U1pYbzBnTmc3UEtQYjlzNWlvMlIzTHVOT01hNXRBa3BVa0IxcDBQQk1CTGFpY3BTdjM0cGFsWnE4bjhBcXVpaTRSOCtRZ09VYW9xbXVha2lOVFdVMWJNTHhvTHByWWtKczRYQWtzSldySDkrQVhVQVljeXNqSy85TWd2Ry84ekhGYnp3Kyt1VEZnNTFWYk1MOGd2OHErRmNZcEFLR2svSkZRKy9BSmJTY2pUTmFrZWlWK0toSHBhd3RDbGw2d1BrNG9tSEZYTkw4Z3ZDVU04RzlVcG56MFpwMXQ2ZmlsOC9zR1AzR0h5d05rclB2NWJ2QkFqOGN1eTZXbEpGZE53N1k1RFNOU3lFaUZtOGJwbUFSbTFYc3cvYXdnMEVqd3lnbjdmK1VBRkNBWWpkL0Y4SUEzVHZ1VStYNlc1Sit2cXFERy80UHlpL3BLWUFvY25ud2Fqc0hYSDdSbytVTXQ1OGN2Rks0OVoxNWZ1cm5qelM4bDJxb1RObnVROEJGVnErN0ZUTk9ZWDVKZllhTTV3d1UzZmcvcUsvODdzZXFGNlBqZzdDb0dDbmwrOEM0cnp5eGF6WFg3dnhVZFB2UXVsOFVSamZrRitTUVBvdk5mWkpzYytYVml5UnZEbG0zQm0zbldmZk96UmVQekNhc25ncnBOVmRHa1prSVpOVGhFQzY5STNUeVRTT3RZR2tPb0pIUDBnT3hKTFdjMW9idm1sckpwZmNIN1IvY0p6bnRhZ0g0cjB2cnFtc0xFTzIrU1psZWJ0VkJhWHJ0RU9xeUczL0FJNmJOWUg1NDd6aXdNRkJpd0VBcVI5K3hUajVhY01ZOUgyWVc1S3ZHSkdUYTZpTmVhV1h5cWEzVDNJTDhnbUVnTCswcjV4eVRxTm9nZjgwTEUzcW56NmlucmRjOHFxelN1L3dGZGsxZVVtOGd2N1dmRnVJK0F2N1J0VnkxdTRDZXN0NmJQM0hnam1sVi9BUkhwRDZSTHlpd0xKbkNlc0UyRUxvNHlHTGVNWHFLT3c5Tmw3T2FzZHp4Mi9yRFQvaHBLK3JmRnRRM25mNDBlZTMrU2gvM2wwYmV1bFczb3IvZVpxS0NmbTNQSEx3UG9LYzA5MzRBZk9ML1BMR2RxZWx5cTZVNHFjckdCbVAyWVJXTEN3b044OUtyOFlFL2l1bVIrOUs2Q3VPSUFNRlZzNkUvSWl2d2h3WUdSWk4wb2NXSXBOYms2cGgzTVhqc0V2ay9VVGMzcG5CY0NzVDQvNkFHK1lZK2tKUkJ2NjA1M1ZqSmd5SHdoMDFRMHBYTWY3TUphY2FDL2M3cTNJL0NKL3c5dHBjREtCYmVqamtRRm45ZW5rdUI0SjQxbzNHVUt4bGV3UldOR09Fa2JYZjRTaGRKTkY0RERYQzA3WUp4Q1pYN29jVC9yVW05WWo0QmVZMzBBNDA1M2RDYlRWMG1vWTY4MGZBbjdTZnVFdmdGM2NPUVhPMVRzSjA4SEkvTkxJZHMwRElocjBxNmM5VHdwOFFkMzNSWmpPWTU2WlJzQlAyditYQThvdTdweXlZYW1SQXZHSXpDOHdZSzA5TDRGVnA1S2hSTDVWTTc2WG5KMXFhZ2NWQi9nMTRJVUlXQWg0U2Z1Rm4vbzFpMXM0bThTaTR5NXlpMnJldnhMZnZtOStrcWlXNFM5eUZ6bURqeUtCeUs5ZWZVN2RvVDdGbEhsRG9FcGU5SG41ZXZBalAvSWxjMmF4L3AweVRJYlVYV1RoWG9nMnVjZE9jSmZsaXp5L0dKY0pvZFZtZHYzRHc2T3Y3T2xhaCtsRk9GOVRsd2ZUNWdjQldHSUZYZTRCWUYyNk5LTnVsNGJXUDlsNVAwZm5sd0pJMWYvTEZLTCt1Z3AraTI4S2Y1YnNTQ29IY1F2M3hXUVFmUS9CSHJFZlNHMTBmakcyWU1iNnluTUNhNTVzaG9jZWdFT2REaWJiSnJZMnpRZ0FDd1JlenRmdTREUUlXTE4wblduRXMyTXgrTVVvZmhZSStiWm5sVms4b0diTW16dFp0SXh0VGlrQ29CMEx2UFlaN1JzRWxtYW0yeVZMOGJpREpTUEdXL2tuZiswamYraFJZVGJKR3kvNStLZXlhUmxiblFVRVRNdm1VZ2p4Ri95eGptZWh3OWdIUkdBTUJJcFVuZHk2SGxERG5hOTljeC9XTWQvMXUzY0daTVRIaU1Cc0kxQWRHYXRuTmY4K3dscU1YVEhXWlA1MTQxTkVJRThJWENaZkpJOEVFQXdmamIxNDVmNHZYYmxZaVNQREJGU09qeEdCUENId3dNVWZ6Qk81U0NzaWdBZ2dBb2dBSW9BSUlBS0lBQ0tBQ0NBQ2lBQWlnQWdnQW9nQUlvQUlJQUtJQUNLQUNDQUNpQUFpZ0FnZ0FvZ0FJb0FJSUFLSUFDS0FDQ0FDaUFBaWdBZ2dBb2dBSW9BSUlBS0lBQ0tBQ0NBQ2lBQWlnQWdnQW9nQUlvQUlJQUtJQUNLQUNDQUNpQUFpZ0FnZ0FvZ0FJb0FJSUFLSUFDS0FDQ0FDaUFBaWdBZ2dBb2dBSWpBckNOVHkxWkdja1N1Q20ydml4YTdNYTJ6cmhWTFBOelA5VHA5RWpCTE5HYmtpL2JrbVh1ekszTVo2M3k5MWZZdWNTaW5URk0wWnVTSjB1U1plN01xOHhsWkhSM0xYaDkrU1U2WW5uak55UmVCeVRiellsYm1OZGVYcHhUQzJ5TW5Vd3BFemNrVWNwNDc0WDN0UXZuNXJSeVFaWXlJQ3EvUURtZXg2MHhNMU05Z0w4VVV6Vm1heTk1eVJLNEl6ZGNURFYrbVVhMStrZWNwaW56MHpQeUQ1TXcrUEh1WEc3UVNKYkhHc1VXSWY5VnVkV2drbVorU0tQK1RVRVErZjF4Mjk1T09mLzlYUEFkZjhyNS8vL09mZkRkOVczUlZwbnE3WTVmTXEvV0Q0RzhrOUh5TTNzeUJ0Z2NkbjFVR3I2WHloT1F1aXZOdk1HYmxpUjZhUCtBWjU4c2lra1gzQ3ZqaVk0cVU0VUZvOVdDRFBHQ3ZrUFliUnorU0RyWmRHTmZkSFhTTGttaFZybkxtcDB4VEtHYmtpZE5OSGZIdTBaNUlJWDZPM3Z5dS96RWFBU1BxVXhMWmdUaUdrMXYxcm9HZVRrVHhSMnJyY2NnemsvQ2Z0eGxlbjlNdCtPU05YL0NtbmovaktVeGFGSU1mY1lLRlRrZWlwaWkwQnZSWHlaL0FOWk1QWXlHSkJ0a0QyZVVBZU9ySmpCV0lqeVQvTlBwd3pja1hBcG8vNExUYVp3TUppMXlKMmdiQWhJQkkvSGJIT2RUcS9WRXhhMTBrR2E2QkZzcU5Ib20veXNQNVpkcWs1STFjRWF2cUlYenUzS2R3bWJEMnhSVVNpSnhDN3JLam9sSVNSVFViL3dDaUFpcUpHb3pBbjJxbkozUjc2ek4zMkN0V2p6cDRYajlaNU5iTkg0UmpKbTZQNzM3Zm5YZTVacDk3UDZKTkprNnRTVS9vQk5jMU95Ui94Mjkrd1NXOFE5bk12ZUEwSXoyNlAvYUNzc0llYWNHcTEwandDbWNHV1cxWUo0Nkt4S2JBcktMd1RHajQ3OHF1dTZXWEpYMk1UdEYvcDZNL1dtdkI2K0EydmNocnp0NWgxMHVTS3JadXg1cTRta1NibGtQanl2dDJYbHZPdVhwLzh1bUtvc29lU2NtZ1NXZ0JtM21CTHh5WENaa2U3RTJQZkFJWHYrN3B2TFF2a214N1B0OUlTWUg1dVFNakxQUnJ0Qm1peE15QlhvZlR5ZVUxSk14TnlTSHoxd081S2xUQTIyV0FhSDMwbjAwZ0Y0WW1NdmtPNS92UnpINEdYcTMzZE1Cc3V2WUNxeFd3SmF6RnBlZjh1UXA0YjBMOU43MW1ra2had3hTb2hKMXE2bG9Lc3BGbVFLMU5hcXJ4RlRqTGpPU1MrUUdwMlZ3aGg2NHhWWGwrcTdXamlpWVVLTUFYalhMSDJQM2pBNWhlMmNEU01iY1ltSFpJc3FRdUUxU3pTd01mcVRFSENKMXJoZHRLclE2Y0pJRXpQaTRNZ0FESWgxNkhiRGpUT2FuSVNqZWVRK0FWbUlRZnpDNXZabDJ3N2pLNkxhYVhSQlJsclgyNmpTR1VLNGt4L2h0RWdOdSswRWw0Qk5RZzVsRnVYNHkxdjdXRTU2R1V2MXhVK0R2Z2Nhbkt2ZVV3N2J0WnN5SFhiTjBNTDVMcVVRcU41Skg3ci83WTc0cHBmakJWZDV6VDlUVElKM0VwOGRNTy9UL25GbVFtTkZoTWhxdVJDa2tTQVhTZFlIaHJ3MnBDdlh2d3lSMEJkTzZhNURQR0Q4UFBvWGlmQkt1eHN5SlU3Mm1ldlpmNUJyb2wzelM5OGx5WVhwbkxLc1dkejYvU3hzMTZyTW91aC9xWHJXWXZ3NEEycVR6NE15dUNwbFY4WXZZbzhSdTUxYTkxTWtuMUxkN3pWclptYWFEV3N2TVZlSEh4T01Ud3Bjc1ZXNWRpeSsrTTVqM0pOUE1nRW1pNDVmVXMvMEFHR2NDVVVwVDBZeW94SnFMbnkwTXl3N3FqQWxmeUJDVnVhMWtDUHNCOVVjTXNSOHd5ajBEdzJCdHd3WGcwZXZrSFZ1OC9MNGcvUzUrWlhKOU1sYjFuS3pqTXhjaDJhdElHU1puYk1OZkVnRXpEemk3YkRxU2ZDMkdkYUwyMWJIM0lYSk9CQ3YyUG1XWXB2ZmltME5md0M3NHhEYmVOYzRnbzNCUzA5WXhodHp0clBQK09LeEFxQ1RWWmdYdmg5VHBXS2VHWlZIcG9KUEVscGtxdHYzVTF0OGF0WUt6blh4SU5Na0x5cDNJVXJSS2dMQThSUGNHb1RHSjNtQmF4Vk13TjFKOGw2RVA1LzRlMjYyYXp1cGJYbEtsN2lWQXk5ZmZDVzVpUnU2amVkMUVYZkh6d2NRTnMxdWU1MWpoYjVtUjJmRkxrZXpUdkppeHhNVm1LdWlhZS9Pek8vT0gyY2JHQVJCb2pmY0Z0eEpwTTFwaG5vMFZsK1JhL2I5eVgrZzFWb1RGMzl3Wmc4OEMwSEQ1ZVpWeXFFd2RVQTVJcERwMGdwV0J2dDVBMEtVQVhJQ1pkSlIxc0kvY0treU9VbzFRYlhsUVZacm9tbk1nRXp2Mmo3bTM0aUtMUjFTdzYzNFJaYmtDd3lHWFpBOXNFWWM4UE5FaXIwN0hjM2FWTXgrV1didG1sZDFBOEMxb2JjYTU5d3dnekxGZk1PODR1d2hOSHhTOWVlWjMyYW1CUzVQaVJZajVveU5Ma20zdURNTDRGZFR5bERDOGJ3ODN6cVhtUDZzNDQ5MUdHSmYySVk1VjJmTXJwSGJXam5SU0FPeFp0ZjZpNi9MRU1ONEpvRGt3eTduQ21RSll4eHI1S1g4cVUxL0ZKazd3MCtueFNlR0xsU3UwcTB6TWw1OUdHdWlUYzlmYU8rcHhWSXhreWdQakcrYThLbTdialZzNWZ0b0RPRHNWbzlqZGp1dTY0OCtpbnFVaE9QWHhxdVZGRy9ZQmlMQXNsSnlvREY1d2o5MHZETFVnaDEzTVRJRllqVlJKWWxYWHV1aVRlTXJNMHZnTENQVDR5RmYrTnA2OTYxb1YrbEs1YWlzR3JSL0ZENnBESDR4Wm5QUG5CZ0dFT0I3U3JCQ3lROU9jR3BHbjVwY0tLVFZ3VU4xOXR0b3VRcTlLeEk2LzFjRTA5ZHNvSkZYUVdEaEJPR01NSG9qTmlzbVZWN0NWeXhGMmJtN2txNktJcHh4ZWFYSVZzVldvMTJPZkVmRkFBVDVaZHFDQXRBVnVRcVAwbEJXcXZtbW5qcWtoVUNmQVdFWkJQOGZXSmdBckpFQlJCYmRzeUdGK2o2dlg4Y2k0alkvRklXK0FWbzRkc2Y4TUpNTExvOEM2bnpTMEZVQ09oTFprV3VTazFYRUdCeVRUeDBycFhrMGxzRksxeEtFeWFZWTUrczNSUDZFSHgxYS9RT3IvTnp3OWtlYXFXRS9oK2JYOFFYTm1peFRyazJKenEvclBpcTMyMnFzaUtYQThXaDVEcVhtR3Zpb1IrWm0xOG9saDNnRjcvbDFRZk5lV1hkMGRwZUpWOTBsK2ZjanhFaU9BYS83SExWYjRxcmpFcDZObDkxZmxrT3RsWlMrU29iY2ptTTdPQzJRRzZ1aVljZVZTUnhUTzN2QkZLb1RUdkVpdWJESDJXMGZHSDBTaGFNZUkvTkw1d0FEVTEyeEhmOFJQbUZVMzE1ZHo0cmNsV0tsZ1NvY2swODFZYjdTdHBxNzlOSjZRSy84TE4yT3EzUVdtUHpTMTBnc0MrOE5BMXh0a21VZW5WK2FRdjJmNC9Hc2lKWEpVYzh5eWZYeEUrRitZVWlmQW40eGM4blJ2MFY0cWJFNWhmT1lBNXRWNFRsamhGR0FvOUpzY292b3Vqa1VXMVc1S3JrZ0NmRW5wdWFhK0pOODh0azN1c3VZcnBRb0UrTXJsQ3N0Tmo4d2p0azBZTnFkZ3pqV1VjMkNVbjZqOG05VXZnRjJwYnphT0paa2FzaHBjbFpMSEpOUFBRTm5CMVBORjJjZUZJTEpoZy9uNWpFQ0lyTkw0SmRlczFjZ0ZHM1MvUGlONXNrUnFsZGtjSXZHNDdhdzYrcHJNalYwTlRsNXVKY0V3OTk2NFNhSHpVZ0pKd0V3MWh3TUVtNGVyZTY4UHh5Uy9PWGFtYTUwb3ZvYllNWDlPb0VMRUN1aDhFNnR6ZkdMQkwzMytzZkh2MkpWRmJobDAxbDVWcjZUUE9lYTdSWTZiUGtQcGozNkpVMnVYOEJ4L1dFdkhxY2FUZlh4RU4vZTZFbTk1REFqSkV0MENkbWpMcUZvcUg1NVcrQmc1OXZGbDAyM1hHRU9hUk1tV2ZOZHRPQjQrZENPSFFKVkhoRVhrTkdGZEhiMGpBVWZ0bVdWZS9GS2hsWlhocDljcEc1YTZSTUxwaVk5MWduUGpTeWVaUWxTUGNHOTZiSk5mSFFyMjZveVYwQ0lJMW9HWWFubjA5TVVtMkc1UmU2RDlvZUUvMTkybmlCM0hScDZGTlBOdXAyYVYyeVR5RkxqM2d2Vm40UmpMTFNFVVFLdnd4bG5IcG4vOWw0RFoyZGwwYWZOTGFxTVBQQmxUSzVRSlhESkJWdS90RDFlSnM0THhZd0Mway9jcDZJaDg1VmxNbGQxK01KcEFYNXhDUkZRbGgrNlpuOFFvL0cyTExmcEFQT3diTkZsY3ZWYTR5bzdSQU9rQ3l2ejMxSVZZUlZiclZQOHlyODBwZUc1NnE1RWFjRkRoSmRJR3A5TUJGeVc0NnZCWFc3dU9IVEticlR6bjNUNUpwNDA4WEV6Njd1QzBQQ0Q1c3dRSThUcmxOVFhVaCtNUlYyY1BUbUVYalkyZnZwV3N3YkIycWwxc0FWMndzVW9rUEJPVWJUYXFpa292bks3a3R2WUlWZnF1NUdITFBhdm5uZXpTTDV4Z1lscU0wVU9PbVNXM1UxNkd0RUlranVyS1Vjc1ZMelRIemh0VDhGNkQ3eHFkK3R5VDNNSXQ0QmZuSG43ZFFvMFBJTHRIMGd0cmhNeUgxME8rYUw0Vk1BdTlhakRyZWhjZ25XWTIxM1AzUXk1MXRlTWhteko4MzRDcjlJcHA5MTZ4UG5zTWVoOFpUNUFyVGZPdW1TVzNIbkRGQ3hIb3JnU1RGWU9qZ3BPU2IrRWd4USs3TDNZem05eWlJUTBpZG1YTkswL05JUU5oZlRKbHFVZ1FxZmdMM0J6b3VVUDVDNDBEeXZudGNjV2p6T1QzNzE0MTdYMTUyaVhHQmdNbVpQMGhOdXN3bUQ1WlNHWitmYjVnT1F0eXFIcGozTk5oQkVKNWMxRU9JTzA2L3pidXNvNEVrVldOdjdyTVFjRTMrVjNIYmxzY2NlKzlLVml3SHpxZFQ5dEtKZFlON3JhVlh1MUt2bGw3S2lWU2VQbUNXMmZyTkM0SzF0WHV1OEVtemxqbHQzN0hUcVZNVHlPRWswWU9yOG9GTzZDN2hSdnRaSE5aclVkeGpVeWdDdjcyTXJaUDBIYzdsUWVIQmlwdFBYelpGcFQ3UFhocEhKNVJzSkNrTnJUcGQ3UWE1L0lPQ2MyaFhtbXZnZ1VDYjhuTTUzVk9CTjk5THlTNXRiTVpqTkwxaGpGOElMcnQ2MDRuVXd5Q3Bic29ta2d5M2I4OW9WczlKWTNab29aSTBsaUFjWCtNeFE2elV1dm00ZmRRNHZjYnFuZThrOU9EMHF1VnlsZ1VHZXFHNlE4eHhNUm96aVhCTWZpTXBrTTVnaTltbmFiZXI0QlRaL1dVcFlwL0VOWjdVeHRFWXhmZExpRkdST1RocW9PKzlQSWRuNHNDZTduSjJLT1dtc2ZkMU1hN3FTZ1JtSHQ3TkxBcVRBcS8zVWZHRDlXN1FwQlNHQlppczFIV0VpTXJsY3JVRkJtUFFjanE5SUMwaWxMRXdxSjNaaXJvbFhPcFp4UWgrR1YrbytNVHArZ2JlbEpNRVZUbTBzTEoyVkZmSDhwbUxMMVpURmg3QmdzUUh3cmpTTkRjUUZHaHhNczhlMVVyNWdSV0JpdVVGRFc4K3g0blJwdHNPQzRqMEJjanZ1b2hDNFFTSlliQTFpN29veTE4UXIvY280QVlaeTBLdHFmQXAxL0FLTTZqRzBqSVl6MGRDbDJiNisvWXBrZzlQbkNraTExZE13blVpMVhYV0hHNjBDSnBJanJxcnFpUlhaVm9TL05NbnR1VXdMVTRaRThQcmROazJNVEplMFhCUFB1ak10OTRuNHhHajRCWDVFamlzRU5Jck95cHNtVi9YWk5wd2xrRkEyWW1UWlduVUJNZVk4NFphR2RhcHI3Nk1mVCtIc1FQRHV0cG1IZStPem9pbVMyM1VGUHFCSElyZ2xMaURwL0hMZHBpblh4RE5jcCtaZWhnbEdlbGNsVHB2S0wxdE5jcmJuMGM1UTRKRDZxS2JMMS9HU2EzU1pQZE5XRHN4SFlQalpsZko4Z0JEdVE4UFNrUHN0T3pOZ2R5cVZTNUZjVG1iaFJSbUxnSXI4K25FTm1ya21Yb0kzK3lpOFc4VzFlZ29reWZ4UytxY0tHVmxEVlcxdFM1aGVRTlErVnZQQXRKTWtqOWRkeWNCcHEwWElDLzZPeFVCUXFiRXdkMis3YjN5V0dwSGNrb2V4NktkWmZlNmRsMWs2Q3NHY3J0a3FVaUVYN0xLNUp0N3QvN1NFbXNBd2gra1NJL0VMUk1uTkhhOG1lNUt6VUYrWWJ1eFNHNTdDajFlMWZ1bGxWekp3czMwUFVIbnJrUlVIaXQwSGJxaEpWS1ZETkhJcCtOcnIxRzNGRHZFeVMwOGhtUC9TaDFuQTVaZGNFNi9Ba0hsQ0IzNnZHK2xTSWZFTC9jYjkrU2M5bWx5Umx6aHJnbXJLTGpVTVVnOTUxSzVQMXN3VGh2RjdkQ3p2V1FYMFF3N1VhcXJ0S2hxNTBJVCtPbEFvNVdXV3JzSy9XOThwRldnNlAycXVpWmQ2TlFWUmVHOU5lSDR4RFBxSmk0L3ErOTYyUkhEdVlkWDBiZVFTcUhIL1JJaVBHV2xxVklSdnBGNStOYnRpL1pDVHJUUlc1a2prZmxiUExlUjJlMkxqT3NiTExKd293K1VRZ2tIelMwNklGL28wSFpHcVpsV1JMR1hTL0FLVmw0QmhkblNOTEkzc1Y3cjdjTTF5Ym5RVHdGWDVTVDQyYmxnMXY1Z2E1Q2RyVHNWNkVVQlZxOUVDYVpIYmNXVVdYcFJ4YUpRQ0ZVY1JuMnZpcFY1TlE3U2N1c0ZTNVJkcU1kZkpKY1pBblV5TWxweFdyS2pMbFRHUVZNMHY4TEZNUVg4bnFaanN0a0N0ZGwzVGJFcms5cHpWSVFYdktVM0RRcExMTDdrbVh1alRWRVRBQXFPODBoTW1UTU12UmxrN3dmekVXVTF0ZTRFM2hkREhtMjlUTTQyUm9wa25nQlY0cndmOWtLdTdQaWQ4NnltUnk4a3NRTTRGdmtWZDJPWGxYQk92NjFxMmFadjZGMzJTUk9uNEJRYnBONVUyQ3MxSGxEUkl1Rk5LTEVqeE1hTWE4d3Y0TXg1eHRRS3hmTlIrQWl4L3ltVnlndW1ReThrc0lNb2NPNjE1QkZ5VFVxNko5K2hkaHNuZHRLVjkvZm1XTUszSjA0WmhYUGI5aEZNb2tJb2VGbzNISDlmdWY2RjF3anh4SU5ZTkFvS2crUUlYckZNeEI0MjE5VllaTldNU0tiek1BcUxNdFlBNlFTWTd0clBrbXZpQWJrNys4VXF3dEY4Y3ZEUUVYWVhCcVZjdTNmeENSNXVjdjlROGxwT2l4aVB1ZnpHcmgzbGlUMnhIbnZ4QXd0a1JjOUFZeURocVlsb3BJTE00bXNPZWRyb1RXZ2IyT3JFVGNrMjgwS2xwaUF5RmhicVdvbzVtSmxBemZrMStTYnRadFB5aVdjMWNkZFJlNjlJTDM2MHJJQlJ4LzR0Wm04cTVzaVRQN1NaeDI0ZFhPS1AzdjdpcGFZVkFDcm5CNnJaMnZ4VC8wSTRYM25ueDBScDdadCs1VFMrNUpsN3FWdWJSVWdocHY2MHhUeWlFMzZJc2F0d3NXbjZCUllYMHppN1N6YjNXMVhIR0Jrc0plLzh3OGJwMCsxL01XbFh6eTdaa2tnTFdPRkVJZ1BlMjdZcFFVR1pLSmZQWUNjREMrNndTUzVSWlk0NFFyZEdQS0RJb0VIZHFaODgxOGF6TDAzSmZWcEJXS2FzRzVubnRQNzRMUnFubm5LRGxsN3F5Q0wvcUNqVDJQaTZWbGhSU1lEekozZ0pBMjRuUWtzUS81ak4zMGNhZFdpT1VTaklDSk8zYTlkbWl6S0t0TDFrYW5jS0c2bE94TVovOSsyYkczQkF2ZGl2eldEV0V0RDhNeWdOckJYSmZESDRSR2F4VU9XWndsQUxsV1pZemdUdThpbVhuVFJpY0ltMU53ZEx5azZlMFdmZU52eXp6V3dKVXlWV1VYUUhlRm1VYSsxWWVLbDEyWkFVejhJTlRRNjZKZDNveEZZR05NRXV0MG5NQ2FGMjdlTit2d0NwWkhHSmNHYS81UlN6QUtjYzI3UTN5WEIzcEJXRm8zWkJxVi9pbHlvL0hEV0k2SVRTY04vNlF0OVZJVlNVVmJidFRIc0JKQ2U0Zm1uV3ZVWjFpblR4bFJweC9TNXd1SXRmRU96MmFpa0J5dHYyeCthWFEzSFVncVU3Z2hlMDBwakcvS1B6UzRvMUZmY3NXQ0NQNDBLcGtJREsrVTNPU2dhYlRHalgxWG9DcUJ6dG0vY08zd0sxREhPV1ptUWdibzVrdWdwNVRaYS9jNktPOEVXOTFaMHIrdzBwNEx5RlNBdmpsYWFXWnVqUWhiWks3ejM2b1ptYTdpMytiS3dXVFRwQUpnZnFWcEFhM1pBUFF6UGQ3aFhWZ2ZRSnFaUkN5bVB4QzI0ZFhTOGxhY0JVcTlCY3N5L05MbmVraTRHR3VpVS82MXg2cnZzc2NxbU5WWkg1azhNQ3JDbmlEcXhPR1BDYmI5Sno4ODErSE9yN3E2bmE4YWt3eUhWN1g4a3REcHMzZ2orOEc4WUdxcWxiZ2ZQNURrNDZPOUc1UGtqaFdGd2haVEQ4R2FOS0dOeXp0aUhWcnkwdktCc2RBdVNhZUFUQVY5NnFrQmhxREtMLzVaZHUxVkxndFNHTnluWHlyVnVyQ0ZxMEg3NUNNNjI2UmRFSnRUalMyVzVCb28wZU11Ym83a0hlb3FOWjUydjRtVWFGNWtnNWhmSzIwVVh0VjFmMHlvVC9ib3NXbGk2YmdJb3IwVUxESFRkRzVKcDRISWV0d0tHay9KSkUrL0ZLc3dvLzlTYmtlYVV3MnptcW1GejFrZFRWQmNwbFU0cXI1UlYyUGdZanZ0QTJxV2lwaVY0ODcxZ2krN0xLU2t5ZnhBSjFVbmpGclhUcTcwK1NYM3I0WlhkK0JHNnpXVHN5WTg2OUxqcDF3cm9sM2VqRUZnVEtoc21JeWx3ZS92UDV6NzMxSnhlU0JlLzdvd2IvaW01TDR4ZkswN0pwWngvY2k0eHNLQ01OWVV4YUxFbTMwK3hxdXcyV0puTUgwc25ZR3A2SlRUdG1xN0FhMGtNUmpvTWhhcFc0QlVHM1FicGNxcDI2OW5IWFNUcXh3R3ZsY0UrOTJNdk1RRFBHanhJanc0QmZ6ZHphWkFQNEpmQ0NPeVkxUmpaS3laR1k5b2NGSlhScnppenEvd1BGRU93NUJyZk1kWTZFSnI1bytiQkw5MGFyMTJuZWVwaE1vRTFJbFR4NUJjNkQzV2lKUEcyOXc5Vi9tdkN3MkM3OUd6VTNKTmZGdU43SU9YWktWa0RxQ3R1NjQvVUNYTHFkNThjdm90dnZoZ0hWNlhibm93eThkMjJSWUJZYjVHN251Vk9NYTg0dUdYL2oxelVLRjNFWnUxdUNZMkFxNW01eWZwa3FlWFhtYmtPS0FqTzRtMUt1bjBJVnZBQjV5elM3TFRyT2lGMjJ1aWVlNnlRWGhRRVh0dGMvbFNUbzQ4TFl3UWxNL2E3SkpvWG8rT0RzSzBiSUh2M2lYRk9lWG9jMlVDdy9mL3R2ZVpkSjRvakcvYVBobHlNblB4c0lmVi83VkhxVmwvWTdSRDV1Qk5BZ1Q2cVJDVnVtQjV1Z3JablBGOTQ5ZXlUK3V5MHRLT2dPNVY2NkpkN3ZCaDhwYWJsRXR6M3laTWNPcm5NNUhVMVhWSE1FZ3pHNEt2aUNhbkdiU21QemlWVzM2NlNMZld1MnBhWXRoNXVMMGlOVUpXVnhyWmM0OFpDYlhtVExOak9XYWVLNmJYUEFTNVplUFA4aXU5NzVrWURFUVo1bmxjaWNTN0RHRnZyYTJrclVBcnA3QTRjSE1FVmFiMFU3TUxiK1VWZk9MWm43WjhIKzUrQ0dUeERPZGtNWFYyNVhOTHkxaHVaWnI0cmx1Y2tGejM4WXhsMkM4R2o2MHBYb0M4am5HQ3hmRkxiZHlaYVpia2tGTjEwdTJJdlB0RmdjTC85MnZXdWVXWDBBeWtQdXU0UmQ0d1N1NUpwaWdFN0s0NXFVdjd0R3RiUHd5TWRmRWM5M2tnL0N6eWU5eEVDZmxKTDdFbU9FQWFYOW9Mb0NYd1JyR1hKR2FBcWZZa1YxR1JXNzV4ZHBNd3JwaDNldk0xY1ZON25JS01qZDFVaUdka09XMkRSNHk1dUxaU1NsSjhuK3VpWGQ2SlFTb1FXcFVFNUxnQSsreUhDYytIeXZtTCswWEt1WktzQWY4MExGbHgwOWZVYTk3VGhrTmVlVVhtTmpWNWFhR1h6cWhwRGlHUnRKM0RVRmNFK0NoczhkRnFYNzUyMEk4MThRTFBYRWlNTjRjanpvbnNVMTRMYnVUbkVRZ1FOcGZzcno3bWp2VXltQzZYQVEwbWxkKzRmZjVPbDNVRE05VldhUjJNazhpTUpRNVFtZ1UraURFWVQwSjd6bnV5alh4WEQvNFlCLzRoVmNDMG1kcm9vbVB6ejV1dU9mL3ZyVE9yeTVRTHhCbGNheHRPbmY4c3RJMDdUemJSQkNOcmI1cCtLV1EzaytoeFZOTTdIUCtPT0lUR2x1VWFldEw4MDJ1aVZmN2E2YlFCWmxpYjYrazVTcStwU3orQkxKQXZxVHgwbHROVnhDWVpBS3YzUEhMd0VLN3B3TkN3eTh3ellwcm5rQkVrc3d3OEZYUGRhUmxlMEhKbld2aTlVQ2FDN0xyMHJPZU5ORktqK05Ici9vdkw2b3U0c3BrcjI4ME1yL0FpLzFBWDlWRVVzRnIwbXhmK2RBUWJWM0hMOHVjQitORUtPUWJVWmNlL05PZTlHTnVDTllYbWpQWHhQTmQ1Y0o5K0FWbHo3OUYzZzJJeXp1eHlaSDVBQUFYK1VsRVFWUjJzTW41NDZtVjNjVUp3WFdYZGRTTWJrb2Nmamx4aTA4OFJLZnphNmJuMWJIYWRrTTVpNFBPczZJTXJaWktMd1dVRW40eXBHeCs2U2cvYnE2Sjk4QVZ0bVVyQzdMVmxCWUJhNzZLQkRnUjBUV0E5Y0tOazhqOEFnUDIyQU9KU1NURDlFWlh2MlZKODJvMTNTUGtWQ0dpN2JyMEs4OVNUb0FmNUlKUEU3S0VPVkEvNDVScjR2VmRwL3RNWlNGOEt5V3RmMHR1aUNlSjJuM2NzVHp3L2FtY2NwSDVSYXVZY3FwTFBRRDhBbzdGOE9KK3FhYXBMdEhNNjhzYXhZQ21iQnBKOENvOTlxNVhOcitzYTQ1Z3pEWHhIbDF2d1RDVm5jUFRXZVA3U3Z1dnAreml2Ri9oeHpqeG9GZElqc3d2VUVCV0J3b1ZwaHlCblFNbmRCdWlUbUVQOXZDYmF2TWxTVXBRYzZTV0Fzd05hMGV2U3phLzFKMGZ6eTJSYStMZGJnZ2hjMEcySnlRWjFVTXhua3pNUjlvdnZwTnlpNnUraEtVQUxGdUNyOGo4WWxSMW1xbmdoaExLVVNMZnFobmZTNmg3dkhMQjFLY1RGOHAwQzJnbTE5RDNSMWh6ZnkyVHVxb3NCZFBVWEJPdkI5MWNrTzJMei9xN1lqeVptSmUwLytydmZyL0pMZHgrZTFlM2Y0dHEzcjh5aG4zZnVFd1MzTjRaSFplN3lCa2NHSzU5YmZmNURWWnV6U3QraTFnM1d3cWhsc1FSWWhQYjRpUzVxbDAzNXBwNHNiOU9yQWVEVlZvZmxQZWRwOGtGbHNqbzgvSUYrNFlmYTlyTUFqZEhGelNrN2lJTDkwTGozRk0zbjhQTzBlY1grZzJ2VUZOWGNoMFhhdnFIaCszZEpFSXFSR0I2MGE4VSs1cFZtbHc0bFhoWlVaenl6WlRkWDRzbXQ0UnRlVTdHWEJQdjlFSUltTHR4VDRXa3pnMGhta3dFM3A5QjF3WFdVcGVLKzlUdDB0RDZKenZ2NStqOFl2dzRpQWw3ckozcHViK3VJbnlManlOc0k1d294NVZJS0xpcW53ZGhWL1F4dEZBVk5tWXNlS2dHY2syOEhrZno0eVhQRTU1dFBpSkVFNG5RczZ5Q3JrTzdKUkI5SWRqWXQ2UGV0eGo4WW53TnZpdis1MWxPTVpydVBQUUFDRzhIbWdjMHFhV2Zkenh5cDU5Y3BoTWhJSC9LTmRXUVZpak9vMXdUNy9SQ0NKUmhHS2MvNTllRG1BV2VzL2MrOEJZRXU5Y0VNbldST1B4aS9EeGQ0NTNxcXNzcWJabitBanRlclM4NHVIamxtR3o2Z0s3VGxvVTFmTUZUbzVwcjR2VzR3c3BaTDJycXM4ZE05VG9yZ0RadVg0N2JtbmwybGVsMkdkQVlXRElPQXJKb0hoZisvcjJ2T05La1o1YTA4WktQZjhxbjhkK2ZLbUxoMUJwWUtQY0ZaK1FDKzRxUzJvdGNFNjkyQjFJMEN6SnR2c2tsbWdlTkxJVllob0EvMXZIa3lNS1dUQVRvSHFaMTJUazVMOWdrUWZ3UTN1OTY5VVpHS0JRcE9hM3JBYTNmK2RvM2d3N2g1bmY5N3AwQkdmRnhvZ2owUjBlRmRsWktpSEY3a2dUeDRFZnZhOG9kbDhibzVhc2pZelhJVGdkck1YYkZXSk5GcHdsTDJBZ3NrU2VxNU9VNWhTTVI0aXN3OEdCTk9qM1haZkpGRXFTakEvZWFpMWZ1LzlLVmk1VTRNc3owOURWL2xOelN2UDB2ODBlMVRYRVN4Tk1GbWVwZG1pVWtEMXo4d1N5Yng3WVJBUjhFekFWWnRFVk40YzJQZTEzVHBjM3g2VFkrUWdUaUlkQ012Q0F6ai9wajhvTjQxem5leFNNTFN5RUNVNGxBQTBhODdOVHZUeWhkd25sY1U2VnE4KzhGUGtVRTRpQkE5elpHRS9qWHFJNUFmNzB0RGdWWUJoSElFUUt3SUR2TkVibElLaUtRS1FJZHpYbUxqS0QxdTA5WUVPK0lBQ0lBQ0Z6MXNXRzB4SjBPaUJjaU1POElGSnBlL3RpQWpQYXdySGxIRFBzL3p3aHNDdDZtRWhKUlZRRlNjVE9xMXd4Z0tpS1FJd1RjZ2QzMXMrNWJweHE3bWVPRWNvUUtrb29JNkJGd0J2Nkc1dXdvNTZHeDlaMXVPRzVJVHdDbUlnSTVRc0FaL0wyUjZNT3k5bEhuVVVLQkhLR0NwQ0lDZWdRWUwyekpaOEtsY3Q0RmF3M3ZpRUMrRVdqSTU3OE9MK1M3UTBnOUlwQWVBb1dLN0NFWnVMVXhQV0t3WmtSZ3loRlFUNFZ1SDA4NXlVZ2VJcEFaQWxYRm9iaDVFa3dNN244SnhnaHp6Q0FDcThvQnZTVy9jOWx0QkhEL3l3d09CZXhTQ0FUNnlzRVNLNjZ2Y3VHZEZ4K3Q2U3JCL1M4NlZEQnQ1aEZZSU44djkzSFovWmhFYS9RajlQUlA5Y0w5THlvbW1ESUhDQXpWMDBiTHp2ZGVsMGFuY0pMaDZSekFnRjFFQk1JZ1VOSnNmR2s2MzB3Y3ZOUXdPdUUralJlbU1jeURDT1FjZ1V2cXhwY053ZzR5WHFPYXMzckVuY281QnlSaDhqZWE5MUZmbytMN0s3Zi9Sc0pWaDY2dUZqb25aZ3hDWUtCdWZHazVoOE1PM3dMRk83aGRMQWhFNytlRjVoZnBRZmJGNnRrcm1sa2Q5YnoxUW9tK3pYdWxCSXlHUldCSi9SSGg3QXViaHdxVlBhaW5qUE5MV0RUVmZFdmZBdnhPak5hVE5XTmpBaDhOVVFtQWxKNnMwTmxDaVZRTFZJakV0ckx4aFg3WDIvYVAyYmhKYTJpVEd5RXF3aXhhQkliSHhqYjU1dG81WFpNTnNobW1xNUx6T1ZBeWxCMmd0TFJqb29MQWl2engwOEt6NlRsSjhQRkllaTJhUnl3MUZYdW05UlQvaDBDZ2VtUXNrcWZidXpSclg1M0xROVF3ZHBhdVBMMFl4aFpNZVhqRlFLQk0vczJ2dXRmblAvY3l5L0gvbjYycTFuZmdEdC9HTzRsUk14YWhDSlJnK3Q0bUk4dmhxQ2Q4OFhGU0FLM3k5b0kzUFZFejIrMXBiV3FUSWltMzdjRG43TFRYTjdrZXdiZnhUcmtvQnVrbnlZTXVwcERmZ0lWUG5kaTdWMXZKTDJ3ZitzemRvejMvbjRUL2dDUjhPLzdZekwyYTJtODZ1TzFSdjArbCtkTTY3VSs5bk1CdWNJVERXZVJjRElOVUFSSjhuVnBBMFU4OGcrZVFGV3NuYmNncXZCTUlDZmc2K2dKL2tnbjhsdWJLRUQ3VGJpOGhFdjg5UHdZa2ZWOEFDeWZlNktRcTlQcW01RDVId1BLVWZlbUNJeTJqSURCQTRIVm8wVmJmcDJLTDdmOWRUVm9RYk1IUS9Ib0FDSmRHTlRjSGZEcittaFZyTUJPYit6Q2hVUEhUOExHNm80UXF5MkUxZGFZdHl5SHQ2WkFNbzQ2TXZrTzUvdlJ6SDJrNmZIVERhdnJxQVZXTG1Xb1RlbzdiY2FJRTNVWEljd01yN1BLU3loYXpGQmlycXBrNnNLcXdHZDRZOWV6NnNCWG5JbDlaM3R5ZkM2clRKTkw4UGk0d2d1YjZnd2RzanJFMWpEUUxreGxBZUxpbUtSSTdDUVJMVTkvdlc4R0NxR040Nk1qT1hXQk03RnM2NXNNeUlZY3hpK2EvV0RkNUtUWHZvTkFGbWRmNnYwaGxDdjd6dWFCVDJURTdETjl5WnFNMUVRQWFZVWJsb253MEEydTZyMndTWkUvR3Y4T1hSWjhjdjVhYzFsQmhJbUpPNlUrQmJQbzVOdS8xLys5VGZpRTExaTZ3aVJWZUlreHJ4aDZOZDYrRUVTeDdYblRXZVRYemVJU29wVnNremRyVjlxWW9CVllSQjFORXpuU1FRdVdVWTA5UzF1bGpCN1FseGxyYlk3eDAzNkRhSElFUHYrMUpndk9nNldYSlgwdjJOZmc3dHprZGhyWVhTZEtxRGFkRDB4NVluOTlYaGZkUDB3R0c0Q1FVT1NNTVpWZHNjTmlrNTdtR2s4c3I4UzFOYTV0Y0cwb0JsckJBZUZNYVM2WDNyVVFGR0pDbGVNWUVGMFN2ZG5rYVpqRzhodVlYOVdlRmw0aXZNUEloVHI1eHZxeFRqVzErS2JRMS9MSWRSbnp4T1VlK2txU0lVUmNYcUNDemhaajdWRnhuSUdXUldROW1vQy9KZGFFTC9ITGRwN3EyK3pYUW52MnFqZTlYVkhpN2JqYURJWHJpUTRIMXFPNnRrbXNuS1UzMXhPL1JRMTk1TlhZZ21UT1VvU05NdERQVXNiRzZBZ3QwbHlNME5hMjRzbjNYWHBwWkM5dDMxRFM1L1pNK1dJWEcxTlVmOEFzdk11anJhSG1yNU1wSnVzUzBSVGlBWC9qbG1aNjIyVXdkWTlVOW00Q1l2VElkNzA1OU90aHlSbVBGdGtWc21uSi9WTitpWjcrN0Nkd1NtMThHdkhyc3F4ZS96RkZjVDlKRzBoT0ZxVG5tRnpTL2NHUE1EYlpnREQvUGpTcWhOYVkvQS8zaWp2bTBUaWVraGFoV0QzaHhreGVCT0JSemZ1RlZjcThpajVGN1hVSTNZNHRUYmgxT2FJazhVWE1pcGsvN3ZNNHZhSDdoeG9FYnBENHh2bU8vYVN1SVlCbDJaQlpyVVlYVVVsUXgrRjFYd04wWFZHSHgrR1dMV3hZVm1zZkdnTnNkdUpxb0N1dW5yRTdhQU0zdi9JTG1GNWRIK0pDUFQ0eVZyV0VMdkd0TWttbFRPYVlCZjlHdjJQeXl3cW1wbG1CNjQ3OFV4eitMVHBKL2lmbmxGelMvZUl5TUlVd3dYajR4dE1pcS9TcGZaRTVlNXU3S3ByVTI4NmpUS3prMnZ5eHhScGJldm1GVU9aWGFncS9Dd291VWNPbnp5eS9PNnpFY1VQT1R5OThuaGk3aHJSVktuUzJseWlCZld3Y2lSQVlwTnI4c2M3NS9UYUNINlI0b0JTWEd5SkhKQ1M0d3YvemlXS2VEUVpxekhGUnZkZXpUNSs2SitiRE14SVJsTU5oMHIvc1U4SDRVbTErMjZSclF1dFpCMmhJOXBNTzRuN0hTRWUvenl5OWxiZ1VjRWJRWno5NEJmbEdsY0xmVEg3U1dYajFtMXl4VnpxdStHZ0szcUJ5S3pTOTFsMStXZ1Zad1U3RW1QYk1CSmxqSnJTVVFuMGQrV1FCOUNsM3g3aWVBM3l4V0VlUVRZL2Q1N1lVMU83UXh1UFhVRGthOHhlYVhCbU5XT0VYZ0FuV0Q1QmsyUlVlbmVlU1hNblZwQUx0Y3pOODQ0cERJWWZZdVRERHgxbGRST3pzR3YreXl0ajV3UUU4UzRDZkVpcnZuZ0dWSzZqNlAvREtndXZ0bDN1Q1ZGSm96VWc4OUxPU1ppZlFsTnI4TVJRbEx0RDAza1YrUy9QVUkxVVgyazkwbGtTUjltZGNWNkJPVEdJV3grYVVzOEF1ODlZODVtZ2E4TU1PbEp4Q2N6L25sd0ZnWEZyd0pBRGxUVmJSZ2d2SHppVW1zczdINVJaeGZRT0k2NVdqQytZVURZL3hnZjNRRSt5NU94cTlvWm11QVlUeVo5MGw0ZnJtbCtVczFFKy9TaStodEtDd1BOa1dOV0NXcTc2ZFpzZnF2OElYS0MwL0Y1SG1jWDhDRnJrcGVMdUtBTVI2QlFKOFlQdk00NGREODhyZkF3YzgzVzFvMjNYRWFBcjkwUkhFcklYNkJsK3BGOGtSTjZOODg4b3R4Uy9QMnZ4UlF3SWlFUUJtR3A1OVBqSlE5ZGpRc3Y5QjkwUGIyOGY0K2JhMHVLUEQ2bkhjTVBCUm5HNW85MXZXR3MydEdXVHEyZmk3NUpSWjZjMVVveUNjbUtUREM4a3ZQNUJkNk5NYVdkVDRMWjkrSFJNblZuSjNETVI2VjVsSC9zQllSYWtGK0VlREFpSTFBa0U5TVFrQ0Y1QmRUWVFkSGI0SU52MkZ0UCtIOXg0Q0g2RTZjWjhGVDgwcklmNnhCVFRyZ09MQm5WMnZla0Y5NE5ERE1FT2pBQzkzMjIyZEphZHkxL0FKdEg0aU5MUk55SDkyTytXSmp4WlpibHBqekdzMW91YzVTdDB2ejR2ZkcyRWt4Ym9VS0pRSTBieWQ4WWVRWEhnME1Nd1JDK3NTdzdISHZXbjVwS01mTHRpZ0RGVDRCUjdXd3BkWUdMMTdWcWUyNTZHeFFYdGQ3QnI3NmNhL3I2enJ5TjgyRkdPQ3dLenlkbENWWGFCUWpVNC9BWkh4aXRQeFNGcTBwQUJWNXhNUnI2emNyVExBWDVwQXlaWjQxWnpyVTc2ODBkWDR3YStvdU9wUElWODgwUU1GNmJGOTRVa2x4czREUUVFWnloY0JrZkdLMC9OS1cvU1VYUmpVYnV3VW1UUlQ0WWR1bkcvYXAyNlYxTFd2Mzc0T1E0M21KVTRoWlM4R3lnTUloZGRkWnZlYTltNUR5VGFnVUk3bEhZREkrTVRwK0FSRUJsbGY4dGVGTUhVUG5sQUQrZkpnV0hkUFZhNnpJTmpsa1FmNytZVTkyT1R2bDgxbGhleGNwU0U3SHdzT3lNdmtKanpFeXJ3ajBZWGlsN2hPajR4ZDRwVXRIcmhaTzdSK2g2SjdKMytKOEtxbnhjc1hlSlEwNWg0SnpUTXpmcjI1eFpsM1dQUURGK3pHcnhHS3pqQUFNRE1uMmtFSnZkZndDakxyajBSUTdhZ01lZDdqekxaZGdBZForaTFNbWtmTXRXOVl5REthVFBhZGlHaWloQUNQZ2dSRWJnWW40eEdqNEJVeWx6dkpMK2pHS0hJL3c1eWNYbXVmVjg1cVRPWkh6azV1blpuMktMR1UwNUJXYTB5NEc1aG9CZUxYeVN0dFVzRkQ1WmF0SnpzUTN1dHZ3a0dPa2RYN1J0bkxIcmU2VVZHUTZOTGRnak5DdldtV2F5aHhiYXBMUnRSZ1ZZcEVaUjJBU1BqRXl2NVQrcVVKR0J4N0FibkhUQy9qQWVKMHp1U3BaVER4cUM1V3NNMCtDTDl2b1g5ZENGY2RNODRSQUV5YVl3M1E3TFBFTFJNbE5kNmFRMnU3eGU0Nk5sbU9mbExMVmt4RDM3VHJoNnkrcTIrbENGemdHL2RzbDJESGFnZEY3STEwWUpINVpBeFk5LzZSSGt5c2lIM2grdjdMbGFzbzhhZ3FmREhPc2lrRHBIUUNNeWtiaGE4V2NNNGtBOVlrNVRMZG5FcjhZQnYzRXhVZjFiYllkMjR2NVhQbytzbHVta3VCUUJ2UExybHV6RlNvQ2lmL2lwK1ZVakNNQzFSUVB2clBRVmZqRktNRm8xSzdJbGtaNzRpOVM1YVIvN3NsR2tqeGVsODB2MEZDYmtQZHc3V0VRRWJBUktLZHVzRlQ1aFhvRWF4bGhRSGUvOEZkOVZPT2pMTnp4a210WWhpajNzbXgrTVl6TGhQeENsQ293Nzd3Z0FCWVk2WldlZU04MS9BSmJHblVUekUrYzFhVFcxeVZQRmZ0eE5jSGxHSjFMcEZZTlVDZkxsTWhaTUQ2WENHenFYL1JKWXFIakY1Q3hKWDhZYUxIUWZFUnB0NitiaHpaMHpLWVVEWnVnbWwvQVcwZWU2TUpXaHZsbUc0RnVrcEtBSGlvZHY4QzBkbFBKZlZuY0ZtdytYOU5OZjBNdnM0eFI5TnIrOHJoMi93dHRRbU4rNlVnYnlCUktNV0ZPRVZnSkllMi9TVG8rUlEvVlQ0aWFMUzZUamw5MGk2Q1NlZVExVjlBTVZ0VTNmVkhjRHNtVmlMci9oUmJWbUY5Z2hWYmphc1VnSW1Bak1BeVc5dUV6RXNmQmVHMDFQZC81V240QkFlWlVxdlhxa3l4aC9ZQ0ZZSXNZM2RBdlhnMG5vNWhPRDhyd3ZuYmx6SFpjWTM1cGhuaUxlTlNHeWJPTUFEamk3Z1gxRDhhVDExQnppeTVVdVc5TnVzbG1TTXN2c09UWkVmTVZLNGNzb1hPRGhlRGVraWVZb3JucG5zdkJCYVB0ZnpFTGFzd3Z5dVljcmdVTXpqRUN5eUdrZmZnMjdEVi9pQXAvOEdjVm4wL1dhL21scnRSNjFSVm8ydGU1QmhmY2RDdDE4MjNjMC9HRFFNbUJXQXRJTkpNNWlWMXNGbU5UajBBMWhMUy9KZStFVkhyVmhUTXF1aEhuRjJXVWxpckhyT0tTeUtCM3NuVDdYcERpWTBaaFpiZ25WcUhSQUlnWk1EYWZDR3dvanV3NkhCNDYwcVZ5YVIrKzdkL3ROY2JsRjA0NXRqbmlLazg5MkZiTUw4Z3ZxWU9lendZU3RPMlB5eStGNXE2RFlkVlRkZUJrU1RDZ21sK1FYeEtFZDRhcUFzMlh0QktKM3psL2ZsR05qdko2YkpQY2ZmWkROYlA5dTJEbjhlUXVEWE5va2laSEQ3WTB0UWhjRmo1d054NlpQdndDQ2loMXdwRDVwVTFHRlhMKzYwREVWMVZOODNpaytaZldtRitRWC93aG05ZW5WVSs3WDNSRWZQaGxXNmVlbGZobG5YeXJWdW9TY3V1RGQweFlPYVV4dnlDL1JQLzk1NkJFT0drL0pCRGUvRUsza3BCUHl0VkkvTktnbnBZd2RNM3JXTTZjWmx4amZrRitTUlB3M05ZdGYvWmtySTdvK2VYMW4zdnZTeW9tRDl6elJ3LytGZCtBeEMrV3B5Vk1NSEJwdk1qNGtnbUhKVUpvN2NndkNXTThFOVhCNFpaQml1SUkvZFR6Q3d4Rzl4TDRRQnltRzZNYWJRdE1vM0NkME9ERXJyS3E5RUIrbVJqNk9Xcm9rdjZFZTZrSFg3MzRaU2xGSC9YZ2w5RnQ5ejltWFZjdSt2Qkx4OTdQVWdWMitSdDlBMm1sdGhYekM4NHZhV0dkNjNvSHNodUkwSnVmUFRDanJ5S1BrWHVGQng0UlBiOTRaSVprY1g0WldxMFpDdy9mL3R2ZVpWSjVvcHBma0Y5U0FUcm5sYTVxTnFCd1hhcWFJN2dBTHZhRFVFZXhqTWN2WE1NVER1cldYcnEwQ1pPRnpVMGJBajNmSTdWTDFnYVFKZkE3Yk11T3hOcWU1SlZmTk9ZWG5GKzB2L0I4SnhiTkQwVjZZckJtQ1J1OWZmaUdoQ1dBcjFSQXRwQ3Y1em9WNUpWZk5PWVg1QmZuVjhVQVF5QkEycmRQTWFhZmk2eFlQc3hncDFBdlY0VFBLNzhzYW5iMzRIcU1qUks4TXdUOHBmMUN4VHlOWWgzNEFaek1ydEZDNjErNm9sNnZaTlhCaWZhcXo0dnpVQk1RNVgxTmhna2xEWlY5YTJoL21SRDBlV29tUU5wZnNyWlVMc05oeHZCeFI1aGtBcSs4OGt0WFZTZmplaXp3MTU2N0REM3BpNDBTQUxhTVR6OFh1UmpPM3A0N2ZubkgrU250dE02M0RkZGpGQm04WEFTMi9NK2pBeUhZelBzQlVDb1B3emt4NTQxZllKUDBVOUJIT0dqemVmOS9lOWZQMGtBTXhTTnRFU3YrbVhTMFZOQkJwT0RnME9VNjZDSkNuUVJCRUVTNk9IUnhGWjBWVVFyTzFnOGdpcCtnSW01Qy9RTEZUcm9JbFE1dUpiNmN2VDl0Y3MzbDRMalllNEZ5YVpKTFhuNTM3L0plWHZMaXdOS05JYjl3a01ROG9UTFk5Ynpoc3MzY0M1elhDOUJUNVpjcGJ0ZThvTklRazA2b3FYQ0J1bTlxWnowdEliLzB3SUYvd044cC81WTRzR3hUWjB5QmQ2ZnE1SGpIQXZCTHpidTI4SFBLZng2Y0wxMWZCcnRSV0ZuSGIzQ3pjekVTT3dUU0ExMVlnSWJ2akNrZ3NEVDk0S1BLTHpBOVhmVlRiMWhsb0k4Z2o0RzE4bzF2QWZyczZYeVFMNDBwUTQrQWVaYTlWeS9IYy9BdVZhM2NDZXJQK1lRcXY0Q0w0bStyalNpdTBNY2FVODVFdmp2NXc4NmpvQkRiMUFXQmdkcitKbU1YWjB5NThlbUtTNVZmb3BaNUROWXZHRWhPQlErbDZQcGVDTEl4S1dZSURORDJVOGVNVzF4alN0MmNScElEcE1vdnNNeW1YWkJYRzFxSkczcEVSdDZwMFBYZnZUK1RVMmkwWWNWNkllQ2w3YS9QWHBqYzRyWko1Q3huc0NPcnZIbS9GTnkrejQ0a09vZ1FsbFNabGlnOUZGRUErbHZQb2JPaU1wZ1dId1FTdFAzYUgyRGZjS1BjWlJhNDJPb3VPUENlSm1UbWloQlEwUGtRZlAwWUhQWkNmNkRheU1Ma1hXNzVSZGc2REM4UHdneE1qQ1VDZGY2OTcwL0pXTUNrVGRHTUxic1Vyazllc3NvcHJ4OGpaQU9PRmQreTc5Y21rbnpFcy9pMGVSZzZFQUp6cU5Kd2FoRmFaRFBQS1IrblJTcnJMNFI4d0xuaVQxRU9NVlluWGRleFdZUFNSVmNDUnVPT1FGSEtMUzRQRUhOc0lVRGFoL1V1QUwrUVhTWUJOclY2SG95aVc2MG9RbUlpUnFBaTV4ZG5QS25URE95MWg1OHN0QlRYODV2MUpUL1A4bm9OTU0vNWN3MWxSQm40bUs4TEFxWmwwM2lRazNNaVdsZ2l2dzFMSUFMRGhNQWVUQ2VQeWh4ZUpOZXV2NWdjczdOV0dLYStZMThRQVZVRUVpQ1BYY3JzSkMxYndsUGJZNmxLREpaSEJEUkhJRm51R0oyQ2hNZ1d6UzZVR3FYOWJCQWRSbEkzWmlNQy93bUIwWlg1NmY5RUw5THFpY0F2RGp2b2hjOFZzS0VBQUFBQVNVVk9SSzVDWUlJPSIKfQo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Y0NoNlhuc29hU2w5UFdwOGVGNTdLR2twZlR0Y2NHaHBMRnh0ZFN4Y1UybG5iV0VwSUZ4ZCIsCgkiTGF0ZXhJbWdCYXNlNjQiIDogImlWQk9SdzBLR2dvQUFBQU5TVWhFVWdBQUF4a0FBQUJqQkFNQUFBQUZuTkQyQUFBQU1GQk1WRVgvLy84QUFBQUFBQUFBQUFBQUFBQUFBQUFBQUFBQUFBQUFBQUFBQUFBQUFBQUFBQUFBQUFBQUFBQUFBQUFBQUFBdjNhQjdBQUFBRDNSU1RsTUFNcnZ2M2F0bXpZa2lFSFpFVkprVnBLT1BBQUFBQ1hCSVdYTUFBQTdFQUFBT3hBR1ZLdzRiQUFBV1kwbEVRVlI0QWMxZFhZeGp5VlcrZHYvYTdqK3hnYndnM05JRWtBTEV6VzZVWlRlSTJ4QklnQ0M1UVlBVWxNaXRyTkFpWHR5d2tSSVdrRnZrQVY2UVc3dEk1QWxibWxGQVJJbEhlWUhBZzF0WklWNUNQTm9FUlhseUUvN0VqOWF6NlI1bTltK0tyLzVQMWExN3IrMis3dTc3TUxmcTFLbFRwK3JVK2FsVDF6MVJWTVJUTFlKSTRUUnVKbGVGVHpOQjhKVUREL1NwRXc5d0hkV2J5ZFhDVjJMMTNGLzgwZHNMSHpSM2dKdkpWUzdibDBhWVBPT1QyR0IzZmRDVjEyOG1Wd3RmaHBXRWFrVFI2TkhDaDgwWjRHWnlsY04wQWMyVDF5MlJVdWU5b3JMS0RpM3dXa28zazZ1RkwwV05MbnlQUFpBRFRxN1pjOXhNcmhZdWpHajhYVExHaEtuYU10c2g0S3N2M2t5dUZyNE8xZmhaTWthRC9aK3NsZGcrQVY5NThXWnl0ZmhsV0tHR0tocXhNelhrNUszRmo1MCt3czNrS3AzZm9sckdGNVJTNWR1Nk5tRCtJVVMzWE1YN1puSzErSm5INzRUSFdHZTc0WVlyZ2Q1TXJoWSs5ZFUwLzFCbEpQQmRPQnZlQURlVEs0L0pCVlNYVTAvZExScHJMV0RrTEpJM2s2c3Nqb3RwRzdOK0NxSFJOVHFPbThsVnlrSVZDTzZrYXNDU0NhOEtIRzVLVWplVHF5bVp6MGI3NW1sNmUxV2ZMNUlvVzJ3dkNTd0NzdjVUZVZTdWc2czhubExiS3g5SWJRbzBiQVdTZ2dhdHh0NHdaYSt3eVJhVUhObG0za2lKNm5Wd2xXQmlha0J6ZDJyVUtHcGx4VVpyTktUYXVQVTBTYVJYMmVNWlJwa0JkWkRxcWpTUjYrQktqejM3Kzg3RC90U2R5dXcwQTNlYk9JZHE0MkhuZ2h6NU91Y1pIUy9SMU1zTkQ2NkRxL2tuVklsL2Nlck9IWlY0Q25jWWtRRDN6b05valIxWnZFbnVIcmE0czVUeXBWRVVWOSs0Tnd0ZmMrUFdML3BUOWwxaHgxbVlRNkk1amVOb2k1R1RPVzNMb2pGclc3NDA2TWlYNGFwUmpEUXFNUXMrT3FlMFNmZHc1bXAwVXlOWTBhMWhyY1lxaUpjWnVmTWJad3N5Yzlpc3hueHBGTVZWUWNxOUdaUUZnSHFXWFhVcHBPdHA3dzMyWmxxVGdEY054V2daMGRVUzlkdzlkcERaZDZiR3lxMlBhdng4YVJURVZVbHZYajN5bk85cWpKVi84SnA1ZnVXSGxYajZpbUI2NnNBZDhiYVRMM2ZiZUkxWmh0dTdVZFNqeDQvdHFSVXdTVGNCR1RQam9mS2xVUkJYdGFLQ3doR1hCcDFTOWZzYVhDQTdDbGFaTXFmWGVVaUpKTXBWTXU4bWpHeVhIaisyQ3p6K1ZjSDd2aG8rVnhwRmNWVW1UakF4OVZrQVczenBQUi8wSEFVTjdhYk9vTHRLVnplQVYySkdXbFVlejhZMGpiN043Z2U2ekFkYUJlOUhxbXV1TklyaWFqdjFaRHZySkpwZy8xbTNVM1ZpdFIwVy90aHREZFlHNURnUlFpZ3g0K1Fyc09zYnpnNVl5dkU1SVlKcE1MNjdqbFhqRk5Jb2hxdjZYaG83czhMcllOL3dwRHBqU21lYXp1cFVwcXFWRTFWc3VPWnd4WVlKR0dlNVFHbEFONHd5NTBxaktLNkdCM3ExTHZ0ZWh6UVNIcmhGREVuVDJKajBvVW8wUkFxaGJiclNHRGpWdFJ3ekZ5S1lDbXN3K2FFV0VIS2xVUlJYamNOVWRtWnQ0S2JLdDN0THhoTkcwZGgzSzRFQnlubTcyOXVGYlNkUldLUnVSS1Z2Ry81eXBWRVVWL1lzWmNhZXQxQ0hOUHp0djByODZ2SVVFVS9kV3JZd0d4dXVOZXc0TkpmSWFPSHU4MEdua0laam8rZmxxbFJnbmsyWXFydmVmR043bHF1eHQ3ekdaTFZoSXVKa200QVFMNDU2eFhwYTNucHQwaWlJcTVwelJCRHpuZitmVHNCVWtZOVRxeXhYOURSdUQvTlJkZFFQRytDRTRCVjUzaUJrOC8xR1FWeVZNL09sbEtNcHlyMkFxUnFSODB3cjEzSFVhTllwUEtLTmROQys1TnF0YmVLbHdyM25nK1phS3BvaHVBUlh4UjAzTU04YXBHRmlkRFh2YldLZFJ1WTRsYllveTRrd0lJRkpNa0w0bVFEUDRHNytna1lxTkUrbGllS2RMNDFpdUNydXVNR1o3MEFhM3IxZG1XUmV0blBYdXA0cnI2aEJEeVF0N3NSNThsQSs5SlpCdzRwNDUwdWpHSzZLTzI3d1dmY2dEWE5ra3N1d1RvSU5KL3NkWEtXSnIxcEpyQzd4ODhnbG5VVlJmVjlqdGRtcExoYjZ6cGRHTVZ3VmVOekEvSGx1eHd0Uk40bDBWbjFSSlphTTVTOG4zZjlJNCsvZ0d2MVEwN2taZDMvemMrV0VKSHBTODc5NTF0YjlicU5pcnlONFBJckZ5M2lRZGNwb2xVMERjb2V4enFNMGtUeVViYzNjb0MyWGZCQWhYemNLNGFySTR3YWZ4MjFJNDd6dnpPalRwTm8wTndZT2lxbXNPK0dyQVRzRituVkdqZU9Uc0RBdnJlSVFtcUdTTDQxQ3VLb1JxejREZDZtbzRnYndJTFhaWnExS3R5NStXYUN0M2pyL3pJbnVzQllJY0Y5dC9ueGZ0RmQrUXJ4cUpIY2lEbDNESTkxOXc5TkxEWi85L1Zjdm5IK2M5SEtsOGJuM1hQeVFhUHhjOCtJVEN1dnlYRlYvNjFjWmUvcC96RnFRNFozaVp6L29WRE1yTFNnSGdzNlVwMjB5RjkzeldDVGx2aENmTjltRHZzTGZUdlo5QlFSL1hEUXZ5Nk5SaFY3Mk5jNmpMZnY1UTJIZkduNkpLZllVWDQ0MHZvZXhXR1FWWUNkbEFWaFRjL1g4dzd1S3FQdjZmSWV4NWtYTUhoNjZjTCtHclBpT2h2MzUrVDFkREw4RHBvb2cxblg4V3pzLzNXUll4bEw4NkNUNmhvYmkrUEE2d2VaRmNZU1I0M2YzWlZ1SDZQTWQ5cnZzUlFuR3YwVjloMXVLUHh3SjlqUmxLbzFWOXVFVDNOdnNSbEhqQS8zb3F6cG9tWklyM0FBUTlqWDlLSHFKc1Y4L3FlOVZQOGx5Vm5oQUxuUmlzN2t0SWFjRVA4eElFdDFwaTZKdHZhL3JPQ0kwNEk2SGovc2kyYVRFM1UyUWIzTjY3Qm5RMmRCN29rMFBIRjkrNnNmc0dQV0NZcExSSTlCc2tHbFFhVXk0aXRhUXlGL2hHZExuOWY2Wmtxc3habk9JZnQ3ekpjYitLNHI0Y2VQZDdMdDlyOUdwRHBtWlB0ekNmYWN0V1psZ3VOUnN5N0sraldqY0ZUZmE2ekpWMHRWM2hnMjI3MUlzZ1JvZS9sMXVYUi9xbDFKRGdVbHcyN2tVcDZpVkJGZGR2YzdvUWFTeExyOFJqdG05N2xHRXI3bTBwNXVTS3g1MDdpWjRRTHJ0R0VCeDNPaXl6TzhBRy9hVUFEM2JUNUJ5QVV0ODliQjR3V2RGNVExRjJOdG1qN3JTTUprcm85am5kSm14bi90T2s3R2Z4RzdjVlNScmFUeFVDM0xpdDRYY3daNlpBNUZHbSt0cEZFM1lUL05aanMyWEdWTnloYmtrMmE4Mk1FRThZdDNnamZxOGt2TEVla056dzZ6TlpBcXV1S2kydC9zK0ZyYVNBRzA5eG1zSXhuWkV0YXpsbHlBLzVIb0FZOG91N0phSTRuZDh1ckplUzBtclZMLy9hMmxQY050MGRqbTlOakh3VmhvVmRUd2Rzbk0rQjJ4MUxiUHB1R3BoMG9JOEgwSS9UMGpycEk0Ym5TU0NSb3dpR0F0amVYcEJvMmR4ZVdtQzhiUlJjVnVFVHhiejMrWTYwVFVIUlFqcGpLUGlkSWpGcDQ5eTBSdi9GcE1VMTVnYzd5bnlrdllzRklneWp5eFNuaENqcTNKdmRvbjhyVFRXMU9LMzVUVm5iT1lRVGNmVkNJeWNldnpCL3U5eWtMcmRxTnYxOWhCUlJiYmpEUTBGRDhIZHBOdjVHOFlsRlF2am5uS2MwUjcrYVVsamlSSUNKdzdnSDRBYzhyZDVObzNTYnBLVkxudFlHcjNMZDJ2ZzRTdVE4b1FjemVCdFFhTkZUcUpXR20zQnFGRHNYYUExbU1rTVRNY1ZwcXFWeVhBNlZpT3BZMnc1NnhvSXZrSnh3QmN3UC9VZ0hPK3hHY29wb08yUUF5Wm4rQ2MyeExUQThUNUZnMzNXalZiU1B6OVYxVTdmSXZKU0pXbVFKY0pLbkNJTHhuN0pKU0Zxa3lQeHdqSElORnBweEljU09KR3MvaGt6TzJCS3JuN2dmYWVHckN4Z0QwcS9yVzQzSUxCREQ4Vlc0U3QyZFMwbXRsVERFdTh1NW42U2dBcUF2ampsSHdraS82cnRCS1FnWEFGQ2l4Mm5ZL1ZVVldXWW85dmFkcDAwQ08reTE1azB6VktzeWgxQjJDTXgxYWJlalZBS1FmU2Y3RXpuNWFxdWwwdmRibUNSamxJWjdsbGpEank5Z0tub3dsUkpYUS9nU01XdThwQVpWa3RiUUVoQjBJWC9zSk56ZXRlTmtuRHdlbkR6ZEZPY3UwTW92MUtUSDFxQVBYc1NOYnBSMW1ZbStUM0czRncxdGUzaXh3MytaQjBqMm5iRFlnOWJEbVhQd0wrUTJiMEFXSUNrMkRlNXVjYlM3eWswR0VNeFM3ejdDdVMrU3Q3eXR3SnNGUFhIMjVibFZnSjc5dzBUUmhyNnFqUzRMK2ZqQ29acFh3NmtiemRzWkdBWU1JV1d6WEpqdFN5SEJzRXZWT0owQlpMU0tQMG8rc0RiSDZpdWlIQ0YrVTJWeHNoUkRSaWx3TTgwNjNyYit2ek1XSy9kRlIzQTNxN3BhYVN4ZFN4aDBKeWsvcy9IRld6UHFTU3FMVzBzN2JZRWV2OFNYMEZkaUlkRnFuZllHYW01UmJNUG9taGduUlZtTHBZU1V1bTcrTEsyNGFrR3dvbG5mTHhTeHFnKzdqUjFzQ2ZGd3BHTk5IUlBSM00wY0Q2dXpPSGEzRzVrK0FPcWs4U0ZHQTZTQlpvLzgxdGpZNTM0TWZaRU5XUG1Zdk92V1RWME9yWVRIcUdXVUk0bjBoWFNvVFZ0QmV6dEdOeUVOTEIvamt5cktjekRGZFpYS2I2KzNYRGlCME5iRnFpdklDN0V3eUxWbFJDZnVwMUlZMklDWEtSdXBkNm5TS09tVlZsVHdYdDhRQ3E4K0tsVEQzREo2b1R1aklRMHNIK09Bd1BNd1JVaW1QdVNVbG50Snl1ZjVBalVWN1FvaDBsVUNlbWU5OU9hb3FpcGgrWkZFNmQyVlhTUUlvM1FIeXlzK29QNDlYUWVwbXRwMG1BK0lRMW96bW1Bemh4Y3dmcXJqU1VTRkNDSzgwZkNGdWl4cUs4Z0xrUTNKOTZySXYxTndML1dKeFdyRzlCSDQ1b2JhbitFL1ViNWZJZFF1S0tpYXk0UzBuQTA1MUlzall6N3JDc2RnYmE4a1VheVo3MFpkU0ZwNkxBNjd0clJyeFQ0K1h0ZjlhVHhQRlB4U3ppbTZpUThkdXJneFRWUTlnSmV2RW5TSnBjYkZIYmhSRklZN3NvM0xNUmVHczIyOVdad0lhbEMwOTFMdnBadDZOT3J3TERTSU1jTm5rczU1TTFCYWZ6bFJaKzNYZkhqQmsyK2JrQnpDb3Fua2VuU0M4VHZmUGd6Q1BzazBkYXl2Z0tMbFNvMGdZdC9icE80VU1EVTBWYTEyMUNFeFBOUVRiay9zQVJxbjJoeVNLQTBYN1NWcXlzUjlqQ29MNDNnY1dNKzVxeC9pbmNrQmV6L3hDcG8yc1JYV0llakc1UHZwampHRWZpVzhkVWNhSTlVMkFGM0ZScG1MblBrRU11cGdwblhuVkNhMWJST1Y1anhmb01USmV5aDVrc0QyK2JONlliT3hUSzNSeVg5S1ZtR0ZhUytvbWNjVHVvWVpYS0FsVWpMVktXaDRRZXE3OWhhUU14Y0JoSFljdmM4MHBXbTd1QTF6RkM5RGQxTGVWSVBLV1BMSGtieXBZSDlzejhEQTFtb3NiWjUrcmlSRlZMQlY1Z1VRSllLcVFFbk11VkdodStaeUFsQXlQWllZMW9MT05SejB3bDMwdjFsbzJ1cldwVkk2M1RGVVlvb0FFNVZ2SWxsRDRQNDBzRCtPWk5qcjE1MnMzU1kyaEVyNm8zQThpaHRYdTV4Z3p1YzBzZlNjSGx5TlhIRFBqVENSRGR5bldUdEpVNGVLdk1CMVRsMmlaZmlNdzNvM2RlbFdkOHJjYW80UXZjYmdqeGhEM1ZmR21PanhJTzV1Vkt6YUdqZFdGS1pVT3lkazdRWlVwMlVMbVFsOVdpQ0UzSWlZUkUxYVJnR1UzUXFSeUx4UERSQ1g2MmFMYWZaZWRsNkhYVUpwRnNXK3liczhZRjhhVUJ6K3BLQlllbytsdTI1L3c1bHdoUmpLTGsydGJJRXVrSW5keFZZdVpDbGRQKzFrVXk0YjlyRE44Z2dlNnprVHVKNXVFU2RJRzk2U2xxSkR6UlBGYVUvdXI3WU4yR1BEMlNrVWYyYUdMZHA5ay96N2lVWnFXdHJ5ZjlvQ2g1RU1rZWlFUG9IT3FrWFJMbVErbjRJVDhCNkNTZU12UGtlUWNmQ3F4cXhnRDFybnhvT2RoU1JnR3BOaCtXRTNPS0tZUFErb1c2azBSVmZvVUtibGNQWnlFb0RFUUsyK1BYMzdkZ0tTa3Q2U1ZwM0JYekV6UG5xNno5NDZxQ0tMMENPRlFoblJNNWg5MHpVTjc3emNRVTNyMnFzSEpHQjhBOUQ5a210YlBZVW1OQW1yR1BQdFVNM2NLeVN2NGJZU05JbWhJc3V1c2NOb3h2WXVEeE1nYXhVY0xFMksxZm82bHA2N1BGVHdiMDhia0RRMnZWaU1CcVBjaVI0MkRPQkxMN2sya094YzAvVXUzWkhxM2I4VWJzelhkUnZtS1pkWGNiYi9qRXBLSVFLdG1BVW50RW9kV096QkdTTmZlamlSL3FpK0M1UGEzU1BCYjFob09WV2xmUzFib0JycnR6WVNrb0s3ZjBaR1JpQlF0L3BFOHNWVWhta2w4VjNsUUtCbzhxMTF2andabm81NFRaNFVmVkNkT1FKR1oreldKZXIrME5tWjdxTTk4RDBhWnVMNWR0MmZQdWRydXlEcEh2TUhuNEZsYS9xSFVTSUxiSTRkbzRiUmpmQU5RODRoakY3TEViWDM3cE56MG9MNjBibHpIOUlLcUxPVldIN1NySDl5SnVqSGptVXNYRzFxWUh5OHBWZGwwc091MjhOak95eTVmVUY5RGxnMGJIcnhqeTEwSExDKzFXYlJCL0tOc3VPcGxYMlZyOEN4Q2RmdTVWVVd0NTNjYzlFVzNNNWhOWU5nS0VVRmZhYnltL2NlVFFyQzAzTWU5ZnBWSk83VVI0M2hzUTRjVlJ0eldVUG1EbHR5bHUvTDJ6VGtwQms2QnUyb1hFL2FyUXYvaXQ2TzhyV052WUdlNTUvVlF4SHpVakNYUHh5VFBYR2Q5Q2NJT2VBUHdjR2ZCVUY5N2hoZEdNb2xyTDhBSFlDckdFbnpjeFZBMVBaYzJjd1lmd1gxdUs0OFJMOXZRQkhkZDBTVndncC8vTEZYd3RwS0V1SkU2Tzc3ZkZGenVPL3Q4L2YvZ24vbUprL08yVHNsbDVVVE9mUk10ZjJqYWI5U3pmaWRIaGkwV1crc0NXb3BCNmFMWHFCSmUrNFlhVFJZL3hQSGJiMm82R1l5Q3V6YzlYR2JPNjduTUtQSHlLSUJ2Ujd4UXJyVm80cURhS0dEUGhTbktLMmdhV1p3QlJWWWw0TC9mcTF6bEVEVDEvZ3kzOWlQaTUvZUxSY2lYOG5LclcwTTVkd3FrcnJNbm9VY21mSHN2MksvdldPRzBZYU5mYUhVZlJOcU93NmU5Q3Z2am9IVndoTXRiRXhjM2szdS9oSzFENnFQTS9ZZnhzZy8xcVBuYnVlZU14WWd6MCtpYjdZZ0pUS1dMa250TFFhK0wzVkFlbGJqUU9TNENDQ2cvQ3RMNnZpdVBFU3ZqeG5IMVFRQ1RmS2cycnZkUW5EU093UFpQR3Evb1Y1ZERhdzlodjRHUlorR1BjYllPTTVobCtGemNQVkgxLzhrZXNNUU93ZjhZTy81a2VRNnZodFo0Si9jL0YzYnRwdndsaXB3ODQveEM1T1lTWmI3Q2tUSXRVNkh4MGNrYzZWbUM5OTh0RkpENDRxZnNJcStpeUpjT0hWK1AyZklDUlFIQkdqT3JvcjJ6WmZlUHAvWGF5RjE3empodEdOS1BybkZ5NytSUXoveWZoSldaaVptZktiaVM2ZmZ3OFc3bWYrbzU5b2NLWEJ2Vm5seTgzenoreHd4TkovbnZQdjB2U3pUYVdoZ1ZsdnJsenk2WGxPUi9kYWt1R2VybDdYZStDeFozU2pDSWJXN2dlb2xIVEt5R21yT283SjkyWU9halRZZGV1NXRZRXhtVzNYdTV1ZXNNZW1mSTJGc2NkZW9kSllDa2xqMDlVQ05mZVM5Z3VpN25zemQ0SHFaMjQ5dHpZMGRxN2wrQlBiRWVLM2xlc3JUVHcyQ3BYRzluNWdZbHN5Y3ZWYU5wMEkxL2RtTHZMNHJsdlByVFZOdUN1VDg0RU9MZWQ4RWtDNEVwRFBYcUhTQ0c1aTlTMjJON3V0dHluQTkyYTBEUm5GVTdlZVY2dVkwN3RLemdjNjlKSUgrZ0RXZ2tGSSs3empERkdvTk5xSERtMVpDZDlhdVViTjkyWXVtZGl0NXRhMmpJdFd5ZmxBankyU0p3azBYdzJJcFB2bGdJVktvM0VTbU1YNEtBQ002ZzUwNUhrenAwY3A2SGdjRkxjeVlMc0trSml1UWF6cW13TUR1Y3BDclNtT0VOc2lJMGNHTGxJYTFlQ3lUWTdKY0tZNE9UUkZGTHJtMHlzS1ZlVXRIYTRHMm9JZyt4ZTE1SEVqQnluWXZGaGdoNGxBczgxa0dzQU1WcVEwN0c4WkRYa1VtanUwcHNwVjEvcDBzZ0xPMi9jREJESkFWVXNNeDQzakZNeGxuY3BLYVY4a0dMY3hJdVVjbTNPUkdxMUlhUVJ2c3F2QlVOSUx0TXlWVUdnTndzb1Z3cFN3ZFhQYXdDL2pVME9uNHY2cVVUb25hUzBJV3RpaFNCc2Z1Q2hGU3FONzdOSVdOZkhidXdTODl5d0ZJYlpJNUZSTWU4WFRadE9RVnVqeG1jcW5aUkpXR21MZmt5dTlBTGZqb2dSL3dTM1YyTVIrdXJWQWFZU1hiY3M1V09oaE80ZTZ4Tis0bWQyamRhZThOcXZiNkJqM0JTbnI5S0ZEVWxTV3pSRXgyYlpnQ0tTQlF4aTRlNjgzVUlIU1dITmpaelhRc3NxUU91TnVPWGtSWEhSbkdQSEpydE0xdDdLcWYzUC9oWC92UUJwUHZ2YW40UzdUL2g4MjRkNlhnaUtIZmN6L3dJaVRqK0FVQzVUR3hET0NrdUZCYU5lM0hVUEZOZmRRWWlmL1ZYK05JOW1RQmhtSWV4SzBUaUFMOGFSZ2p2bVYzN1U4RmZaV1AvcVd5RmU3NHhjbmpaUlBmc1lCR1prL3lLVjRHYkZnWmxHMGprSzY1YzdCclpsUGNOcm43Ly9JcDMvMktSdGh1WGpJdXg5NWtDdXJ2b3RkNE1PMXc4UjR4VWxqODhVRWNRNXdEeFlTWmZQM1hOUmh4bkhqV3ljdWJsNXRhM3AzTU8zL1JaYzM1Qnp0Ly9DQ3VqeHcreFluRFpldXFYMjJiNHFwaFRFTHV2cFUvS3lHb2V1U3NsRFhVdzhqV2IwVzJiWndhVXpEL0ZaQWFhZnBGOERaeklnSEV1akRXY08xQklXQ0FZUDBFTERna2E2R1hEMFJwMlNNUy84WVZRYmExVFZ0QjQvS1Z6ZCt3U05WblkvY2Nvbi94WXhPS1pmZ0pSRTJ2ZXY3UzVLNzd1N1ZqeGtPL2grUlJKY1U4NzI2RXdBQUFBQkpSVTVFcmtKZ2dnPT0iCn0K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Y0NoNlhuc29hU2w5UFdwOGVGNTdLR2twZlR0Y2NHaHBMRnh0ZFN4Y1UybG5iV0VwUFZ4bWNtRmplM0FvZUY1N0tHa3BmWHg2WG5zb2FTbDlQV283WEcxMUxGeFRhV2R0WVNsd0tIcGVleWhwS1gwOWFqdGNjR2hwS1gxN1hITjFiVjVyWDN0c1BURjljQ2g0WG5zb2FTbDlmSHBlZXlocEtYMDliRHRjYlhVc1hGTnBaMjFoS1hBb2VsNTdLR2twZlQxc08xeHdhR2twZlNCY1hRPT0iLAoJIkxhdGV4SW1nQmFzZTY0IiA6ICJpVkJPUncwS0dnb0FBQUFOU1VoRVVnQUFDT3dBQUFEbEJBTUFBQUFZTWVlcUFBQUFNRkJNVkVYLy8vOEFBQUFBQUFBQUFBQUFBQUFBQUFBQUFBQUFBQUFBQUFBQUFBQUFBQUFBQUFBQUFBQUFBQUFBQUFBQUFBQXYzYUI3QUFBQUQzUlNUbE1BTXJ2djNhdG16WWtpRUhaRVZKa1ZwS09QQUFBQUNYQklXWE1BQUE3RUFBQU94QUdWS3c0YkFBQWdBRWxFUVZSNEFlMjliWXhzU1hVZ2VMTytNeXV6cWtURG9KVzh6cEpmZTFiQ2R1ZWpYOXZ0YnNQZUdycjVNS0RKOG5oMmtGbmpMR0ZaMkZqYUxKdldObTY4emhvenU4YXpNbG5MWXp3amplMU0rejNBQWtPV21KVXdXSnBNZ2EzWmtSaXlCSGdRR3Uxa3VkZU1qWTNJNTY1cXY2YnA3dGdUM3lmaXh2M0t1cG1WVmUvZUgza2pUcHc0Y2VMa2pSUG5uSWdiMS9QeUs1ZkF1U1RRUFZkdFhibWtrM2tLU3lBWERKWkduczRsQUJJby83QWxodFVmdHdBSnMxL1l0UkNmT0xRQTkyZzJGOHc5K3NmbjNRNlhRUE1ScTZ4TUJoWWtVWGJsMU5ZeXd4Y1NWYnpxU0xsZ3J2by9uUGN2dFFRMkF0ckNHMzQzTlJXb01MYlZsMWNtUjVNUXVtcDFjc0ZjdFg4MDc4KzVKZEFJYUF0UUZ3ZnB5UzRIMVpjM2ZDNDluU3RYSXhmTWxmdEw4dzZkVndJYlpFdVRlT1V6WFpacC9yMkdKVTJOLzA1akZscXZZcGtWc3FlQjkyb3FGOHk5K3Mvbi9RNlZRQjlwbUNJaHV3eHhJMzEwWngxcm1BNTVsamM0enFNN3VXQkNuNzI4NEY2VlFJVnM2NjV2RUptckk5TkZsMGVsUnMrZzBqRVJ1U1ZzU3lHRWV5aVpDK1llK3JQenJpYVR3SzNUcmtaY0lOSmtxWjVwYUtKVXlYOFU0ZFdJc0tFS1pBZUI3OFZrTHBoNzhWL1AreHd0Z1FieXNTQ1UvSkxBM2tpN0JyVXNGUllqTUNRbmd0QjRva1V4VWZrcTNITEJYSVYvTWU5RHBoS29tTmJJNzhxZE55WHluWFR0akF6enFQaDFXYnRISkVrSnVjZnV1V0R1c1Q4ODcyNjhCQmJKc1J1cGpVTTFiaFFENnI5b1pGVm1UVWFMRk9RZVMrU0N1Y2YrOEx5N252ZlZRYlFVbW9hUmduQjdaaXo0L1Nlb3pKRmNNYTBtalZFaXFZUFR1dkxGcEc3dXBXcTM4dFlvOURrV1RNcCtSdlV5TDhzbGdDVGcySUdNU2lGWkR3dTlMSnRXQ3JsajFyTnpTNkd4b0VaS3M4bW1QUHY4VWpxT2czdVFNY3R6TEppVS9jUzl5dE81QkNJazBJZ3hOU3JrK1pEYVpTTzRVd3JGRTlWSHBCdENhSGpwZ2p1bCtsTWhmWEdCbDAyejBFYVpZOEdrNjZmZHNUeWZTeUJFQWd0eHUvNVdUWnNHay9IbG9oWUZGZzBsaE5GRXVoVnFJU3lxUlMxSHRma0UzVHpySm1lc0ZyMGhjcDRGazZxZnlTV1NZOTdqRW1qaDFYR1hMSHJHc3JlQk1UNUYyVGkxVTVMN2RGQWRrZHdnMTRQQStZWVV5SnNUTTdnYUxrRktZLzRFVTNtdDZsdWFmcXBLZVNLWFFMUUVsbVBmNk95SGUwQWpiQ25GcVozMWNHdW9RcUxOZ2VndVRLZjBKbkZmTzZLNTBkM0U3VGFpWDNhZFA4RXNvQ1hIRlAxTUxKQWM4VjZYUVB3aWVBc3ZaSDMreHZ1UXhIcllPWXBUTzZ0NElhdDg3ZUVqVGFpa3RpQnEyRVduUm02dG8rTG1hK0xWdEhnKzQvWUh6SjlnTmxFMEwzay80eVdSWStRU1lCSW94OFdCUFErcmhEOGdUeEowck9BcWRvN2kxTTRtMGxHbDJ0M1cyYUgrRDFyWVc5UGd5VkxGYTIrWnJLSlI2eFpWT3ovemJYbDk0L3RhWEErcEVSbTZ3R2VRZ2N3d05KVE9NV2NtbUE4OWhGUzl6U1hPVjNkUUxuRS9VWjA4bVVzZ1NnSzNvc01PVUxWTTlQcDVxYjdydFpCenNZR1ZWcHphR2FMMTg5dlBlcXRrWHpNMmpobVpHak5CYWtSUVN3bnczU2hscW1WMmNkbnZ2NU9DMUxwZkozcDVTdFVzK1RIUnMxa0pwa0xRWDZuWWN5WDZKd2lhdEorb1NwN01KUkFwQWF4RTNJanJLTzZ5QUVHS01kcXpqTXRpVjdMNktCQlVPL0EyQ0FvZzRESTNHOG1oSmRBTk84blJRekhIUUFleFNQRldmQVJhVDlpS29WOWRyZUhPVDFNd1BVS3d2K3hpUmNCcXg2Z3dhVDlSbFR5WlN5QktBaXZoWVY1WmJRR2hOSGM4cjRaaTBCVUNla2hlY2RaT1RZZW1WK0R4WDhCMVI0aW9wRGZwZlFYVUJUS2tKaVhqTFFHZDA2NVovVlBZWVBCUjUwMDBJOWZVL1RiZ0tqTXJ3VFFKUVphcWF0NlJNRGxPMkU4SG5SeVVTOEFsQVNNbTdFTHdZUFRkVVFYMVE4L3p5WW5LRitWSlhSUVNwM2JxUk5WYitvN25MZUtZVWNkMFp4VGlKQWs0RUNnVEpWWUFPb0V0UzJQRWRUT1JseFVmTHArVllNQjhTNllvQzJha0xWay9KL21yOGpyM3BnUWE4VEdWVGUxTHJNQitQemhjY0UvTENrK2ZjV29IV2ZqTmJjL3I0RzA4bTVuWUo1d3ZzSFlTK2hLNkg4NVVHOVNPSFpaWkpuclA0MUlpcHBkeC9NdlpEbUozcW9JQmEyZkh5WUFOWEJmSFBncDRzbjdhUlBKOExvRVFDUlRRM0IyQzR2WDBzN3Iwb3VldEVXeUJFelF2eHFpZEVocGRkWWdkdEpIejVtM2lKYkV3VHBMQ2E0UWYwcHdVUHd5UGVsbTRzd3pQMXlxdFlvZCtuSVNxeURwMElzeE1NQXRFbklMdFpBTUJGMHhsbTZ5ZnFINmV6Q1VRSllHRjJKblk4NnA2VHU5ZHA3NlJudTVoY1YwN1RuRk9Wa0ZiUmlXcXJIenN3R3dpVHk2SzRVUmxoYThuUW90RllsN1d2b1hXUkQydUk2VnJvZWxzTGM2Z25KMWcvbnZ3a1pOY20rQUQ0eXRSUDNHRlBKMUxJRUlDc1RNeDFLMXE5ZkRoSTdvSkJVd2VkZmxvVE1WWU93V3RyNHF3cndiV3A0OFZHVkJteit2TTNLU29sNlYzRDNDMkZsR1Ard2tXNnVNTnl2a1RUUFc2K1JjazZhZFpJOC9sRWdpWFFDMUJVSFJvUm5zYmhsMVNSNE13UnUyVWNmalo4NWF4b1FSeDYzbFVPNnNPTHd0L3U2ZVh3RFZjMEJ0OVF2NkgrUk5NZjlka05Vay96UnA1THBkQXFBUndWQ0VVYVdTb0hkZ1VnNS9KRm9wOXhLaWRpcWwyZWtaMkZRZDZRbG1aZFFHRXp3TnI4V1ZrcEMwYmxwK2JPeFFhY3lONDh5ZVkycDdKYXBKK21qWHlYQzZCVUFtc0oxbFFOYTBkV0NZYUlIcVRXenROdEF1UnJ0TFBvN1hqOVVIdDJHdk95TEVxNjNBVmtvbVo3TWN1NWx2V3pod0lCczBsckROSittbjJPcy9sRWdpVndGSVNHMk9vWXp0QWFCV3ZYZEc0c0NZZVkrMlVkV3lIMW1rWkRzcWk0YnBwbWhlY1lsN1dsc2xFN1VUbmd3dGR1a3lrNnZZWURtRE1uV0NzYlR2QWNJSitCcnFWQTNJSnVDV0FGcW5jQ0JTS1FzcVE2NWl6ZndxMWd5S25RQWY4bHdPNHlXdE8xUTd6c25Za2svemUzdFo1dkdOYlEzRUtMVk5oTUU3UG5XQ3NiVHZBYTN3L2NZZnlkQzZCS0FtTWphRWZndG5UQytpQVlleTJnV2tRTFNISFdEc2x3eU14dC85a3UyOG5wQ09UZ0dHSG5iMjFhYlNqQ1RYMW5pWU5ORklicHBvMnlrUm03Z1JqYmRzQk51UDc2ZXBZRHNzbDRKS0FHYWR4WVFCczB4aGF4bTRiVUR0NjgxemN2aDBEMTlyK1l6VVN3c2tGZ09FVHFMYVFPbmMwSDUzWVphcE5JNFNsYStJVUZ1SThDTWJldGtOdFhQWGVQV1k4VCtjU1NDOEIyRHFUb0JKK0owdnN0dm5xb2FnMzZUdFpZdnRQUlIzZGsrVTdXUW42bEJpbDVJUGFlZFJBWDMxS1o1Y0MyM3AwR1U4TkV3U3QwRHRaY3lFWWU5c09qZmpiMjVmc2Z1YjVYQUlKSmJCbXVEMWhsWXlkek12TXE2SnZoTElMbjhVVGErMFkyM1ViTktKTTN3amxGejV5UnNMbTRqNEN0V08rb1lUWndtOW9ZYmhPdHcwWFZjTnhhdDRFMDkvRzNORjBmRC90R25rK2w0Qlh1SGIyRTB3TUs5ZE8zeXQxQnF4SzJZdkR4Vit2djI2UEloYi9CWG45TWFzQkwyRWhBN3RISXgwRjVWbXRZQmZDanUxOHVmNm1MaU5SL0ZGMmE2TzlpYkQ5NXdTaTFUdXNBSDZheHJLOGhFNXcvOFAzblA1MFhMVzFHMGR4S0tvY2RqVWEyNmxWQVV2QWRnSUZlSm4vK2kyV2VhZi84RzhxYUNzWVBxdmNmL1l2ZWZuTkEzYWZoV0JLditILzhJQzNHdjM3MGYrOVRrNS83Yk1tRXU2bldaTG5jZ21FU3FCOTZyUFhJei9objliSnMxMkJ0Mm52ZGl2VXlDay9tYTlOYnNnaitneUxaa1IxMExKNlV6RHFkTUV2d0hoOU5XdHBpZU5qaXdZT3VvTXgydGdUbk1EWllWMlpQTmY5VTBUMGxGTlphYjNQUVc2c0ZXbXg5Vm9IQWdJNXZDeFVDbTl0Y1ZWRFg1RzlRZWlibHFWL1J4NGk1TzBTS2FpenlqNGM0OE5yMWZjWTJnd0VVeG9MOWdSZmJzRUE5KytDMS9mSlk0VDhyN0lEN0k3NmFjRHpUQzZCY0Ftc253NHE1S3pyRmZ6bkRyMnZxRUUzVkNsUnRYbjJDOTZuNlBhYWhkTjNlK1VhR0Rad2xiQ1QwYWErRVgwamxGOUxlUE9OYWUyc1V6T0JEOHIyRHNQdW9mM05hOVJaWTIrRWNrSVp2V3hZOE44QW0zNmhwK0pxRUdQVEVZZUNwZldpUkZoRTVvcUVtZmNoOUFLLy9HcVc2bE5BK3EveFJ2UWJOdmVSMy9RcXZ0UkdFRDZUZWtsVzdBTkJMdmcxWVRYT1FERDNuZTF4OWdRWERaZGd3TWl0a1dkL0FiYnRmTFJHVEhXcyt5bTdrZDl6Q2NSSW9Bb3hsQm9NK3Y1TFhiWmpSb3lFdGhYdTNHQW42ZlFCc2JFUEIzaTJ4SWhwS1ovS2cyMjdVS0wzenVQRHg2M1lEbDE2SnVRUjRLd3M2T0FQSkt6VHNCSmFxS1crV3diWGtIcU5OYVZxd0tZS0hKamplYUFRbjVkdGpXTFZEajAwREo4d0pHdnllMTJxMGdMc0Nsd0FCYjFPL2daSzFNb1A3Qk13SzNqZ3I4QjFlZ2pnSVZpTzlKcStZTXJVMVlOekwxaHo4T01XakFjMjBVdUhIdDIyVTJpWmg0ZW9ma29LK1QyWFFKd0Vha2RzdzgwYWY1Mm9MWmRtYW1USHFObW1TZ0pXY0Y5Y0E1MEFmbzhJUy9TUkExU0ZJYjFPUy9rMUpBT1pwUG9NdEp1OHdDeVh3NnY2WFE1YzE2UGRZMXZrK3FEQytGWEdNU0lKVEg4dnNBNjJsUkZIbDcvVlVGUGtBTG9qTXcxajhWcENqYnNQUkZESGpES1BSY1lwYUFFNlNmY2l0WmtoQmNaY2x5RXVCT2hYZ1J4Y0lPcUNmTTFpK29LcFVxNkF2UzNHRk5WQUxzSEFwaXlxdHRsc3NJWnNSb0NwZmdvQytTMlhRSndFaW5UR2JaTG4ybngyVlM5aCtzb3NZQlJXMkJRTVI2dWZVZXVJVG9pN0RONUJrLzBDZUZWamNDWEVGZjVWVURnaTYvVlAxd2w1RGN6LzJ4eTdpQzJQMnFtM29aMmhqTDRLZW9zcE9PaXBZSStlMDRWTU5RRUZ4NHAzRFBKK3ZKbEZ2U3l0YUFVTmVSdExnN0Z6Qit4RFFqN0FSN1o2WWRZOG5ZaldxcE96bjdrZnpKMkIxNWNhY2VxQ0tmbEgwREt3ZDBBNWdNc3RtRCtnWE1GR0xhWmsxZVJFOFdFT2d2N2xWeTZCRkJMWWVBbVErekI2dGxnbG1Pb09XWUt0Sm1rNm5SZFlHbndRLzRSUGlBY01nTCtCWHFyZnJkM3RNakQ5OFNsbGVSbldEanVpcGZST0dxQlVBNzhseHhuVXVFMSttVHdsYTRLRmRhTFNLRkg2bmkrR1hid0hDSmNtVzl2MHQ2a3NITG9NaGRxa2hYQlZ0ZE1FTHorbzhEZ3ZEUDR5TCtzb0NHZVF2alNFeGlmTWU1T0dWazNBTjIyMXRrNm9hb1RZQ2Fscm0ydmFnbGxsUWdDMXM4MllacWVPQkFWVDRNc09YdlU2eFZvMUVGUS9CWUg4bGtzZ1RnS2IxTXBwRStuSXdEZzZvVlZnekJtanFYVkFvWFJTcEdvSmJBSXlFQUFWQ29HaGRlM0JZd2FsUHdVNTZCakVVRHRDcDVULzB0YzRUZVN0ZVorKzhVT0tEbWdDYURGNDNRSWVRaTVtMTFnMVZyaG4wMWFLRGdLNnN0TUl0U25WTHVzcm05cFJhVEJaQnlwaFdDTkpuNnAwOEdLRXlNQTY0QXE1dzdRTW9ya3BsUGFYSHROY2dLTHNhcFFwQ0tiNUtDVVA3TzJJWnB5Q0dRbEYwOStsV09BbDd3bHN1S2wrYWxDZXlpVVFLWUhoZFNodUtCTWJ6QmtLb0R1TzkraGRYQ3ZpOVNvb3BwTWoyRVJ5bTV6dkd1TzAxb2FhUG1rT3E1MktpRzFRWncwR0pMOFdUVFVud1hBZkIyMFNXanFFY1J4eXVTcjB1TG5XMEQ1UlgzVWFOZGJRTDVLQk9jUkVnVXFEeVNxd0lOMDJ1N1FxcktVeUZSNVFrM2g5MGNiUXRxWkdUQU5RTWlNUlVJYmtsQVZUNHNvUTJOdW5EZFBMSVJqd3FubXhXREdvWWRISWZ2TGErVzh1Z1hnSlVBZkE4OVZnQTNPR1RkNXdINkRLaThMZEFHT0lEdDlpWFRrK2ZlVW1JWFNhN0JrRXNOcFpVNzdMa09zQ2loNzZuYmVTdEJrb0ZycVdmUmp4N3V1dENFMG14M3pZd000a0NTazgvUzJaMUhkZnV3OWcwbTNyZ3BBVU5XS1l3QnpsOG9WODVzY0NOYW5FcEVWbEhwNERCTnA3Z2tvWnlXN0tndG5nb1NrSTZPektMamdFTTVSQlpHRjU5ckhHbFAyVTlmTjdMb0U0Q2REdk5FQ1FVOW9zb0c3RWNvczJSSURFU0F3Wk1IUHVVSXJscjB1NmkraEFQUWxqOTc0UmFzVnFwelFRaUh4eFNXUjgxcTdJb051Nm5vWVJORzFTVE9xb3AwNEs0RnRLU1hnZHk4OTBWb0FvTUZJUkpzcW1VSEgwbXhxZ2haVTVCMm9IaEU1ZFcyM1RzSnAveEg3aGh5MHV5Y3gwQlNPc1FNU2ViQmZkd2FuaXVsV2V0dFBSUmlOOUgxaXBjbFFuVCtZU0NKVkFpVVlPd0lUbVR4WHo4ZG00QTdQbUVGV0N6K0N5YTFNYTI2cXNvbUlDQ3NRVHZqR21zTnBSaUZWbDlnQm9GR0kyTFJyNlQ5Vk5tUkFMKzlCVGd5MmJDbWhkVlE3YVljc3VEK1k3WEUwSEMraHc1SnEzOXp5VWpyUkEyMElEalpYVXJkb0Z3OEdkcm1ERVJnVmdMNkt6WUFzZE1CN2xhVHZ3SEdpZVpUODFKRS9sRW9pVVFJWEdRVURIWEJkWU1nUUI5eTZxS0hXUXd3S29ZZDJocTZ3cE40ekJYR3JISEYwTHhsalRoTm84L3FvQkU2V1d1RHNIUGIwVFZSKzZyY29iZUdpRlZycXBqSmdBaWh5T28yMG9HaXMvMWdQQ0J4UzVnZllxMGJ5NkRIVU1nYlE5VllJVDJRaW1QbUEweDVHZDdjdEF2TnpFQ1dxSDE2T1ZaVDhab2Z3bmwwQzhCQW8vQ0RqSXNRY3ZpZzF6UyszOHRhQUVrK0xBSXRvNzdWb1FsdTJZeG90TDdRd05oVldTR3hWTmFzVXdhOHBFaTh1dEh6RU02T2wyRkNxTzU2QXdUM2lWVWoxY0syNkt3ZnF5QWRSSFFhV2FXQzBNVXp0bFU4OU1WekIvd3Z0VzF6R3RZR2ZCOWVSYTIyUHJub0FBY2pwV2VMS2ZDcEFuY2dra2tFQlBMMXZCdUdRTExxQit1bzZhamtseFJjY2ljWVdhY2xZWTFLRjJyTkhsTlowUmdvVW80eDgzbUNnTlBlWDZKd1FiV1hNNHpCT0NEV0M4YjhuR1d0UUdEZzJmS1NWYkY5Wk9MY1RhTWRVeDdEV2F2bUNpWTE3d01Pend6bFd2OC9zbWxpUHVweTJEYWVkTDAyNWdJdnJ6eWRWRVhabGlKYkJoRGdWNUdKZHNlS3k2amU0NkRpV0tLbTAxbmhDTDRsMExCWEdvblNhTnRLSnJ6WnprUlFsL29RQ2huU3NKUGQyS0l0RFU1VGpNRTE2bFlRVE9UVHc4SEZINERJWTQ3MmxMTzNTNDRnb3lKQmg4Qm9LSmpubUJNdDdqSFBhMytSMGVFNjIrY1Q5NThleCt2N0JydGZXRWZKSXQrRXl6ODhuVlRFV1FvREVVZHhnS2U5cXRkbURFeU0wbm11eXlheVFQV1dCYUl3WFZ6bnJBWFd1WUJoS3JYRWFQdDZZMmNXcnMxcWFLWGtPWDR6Q1BLcmNUYTI3UGtLT0I1YWp3VWZpTWJzY2IwSUlRdGRNWERvMnE2MDFmTU5FeHI3YnFDSDJCajE1YUVVRUc5NU9WenU1SHZMT0RHa1I3TWhCMHRzbjU1R3EyTWtqUUdvbzd3QlBHQnI5YjdjQ2tHQmdUOEZiM0k0RTJDbUxsUXhVRTFjNDRRR21Cdi9lbDZ0QkVOYWptalBLVW1jZ1FCdEJDOFJ3YzVnbHRwV214dlB4MmhJcXRBQmlhY2w2bVczMjJLSnBiN1d3RTFERWNOUktjd3JNVkRMQzNqVGkza3I1YUlaY3pETXhPeHdvSjkxTUJaNU1ZQng2OWpPZXBpYm94bjF4TjFKVXBWc0p4aDVwWXluSEhkdHlUNG5Kd1ZGVHRRR3RBN1N5STA2eHd2eHFCaDZoZ3JvZGg1RW5TMFNFTTlrcUlzdEpnUWorS2E2T3NsOXM1YXVjT3FySW8xMzhBMWxOK0N0M2l6YTBnZDJ5bjltcEVRaVNuTGhoZ0w3eXpZSjRKUDdvZ3piZTJkc3RwZk5sY1BnanlQeTJJNDhuejJQa20wMm93RWQzNTVDb1I2N05Fd280OURJbHQycmExa2lYWWdVbHhYeVR4clcrcmk0SnZQOFFCdGRPeTZ3REI5WUQrdWs5cEFkemV4R25jVXhjUkhNOXA0cEhsUWdaWUZjMzVESVc5YWlLUjhYQWM2YURSSm4vQkpHUUJmVFVnQXlBM2RjRWc5aVQzK2c3bTJYZDRibDIrZHRKQzBmSUxWRHRqNUpZWFdxOWlUSzdJT0pUdXdJeFQ4OG5WaklVUTN4eUtPOEIyVlA2dnVkVU9USW9IRG5vVmU2bGw5YTAybHExMlBuYld0VkVnUDlxMWdFOE1MTUQ1c201clRkUEU4UnowZHBaR01GTWwzOWFLWXZNZFI4UDdXVkQ0ckNxTkI5Y0NlcW1sVHc1QmpVMWJNR01WdlVHTnlpU1laOWQ1bWg0Y1JDOHp4b2Y3eWN0bjlMdU9OVXhIZW9KQjczMUc3SWhtNXBPcjJjb2dTV3ZJc2FkeGgwTmFCd1lvdTV2MVlWSWNtQkNlKzdnRkRDNGdXbXFuVkgvS3FzS3lwYTRGdGZOV2Nkb3M2cW16S283bjZJQ0dFNVVDbHdJdTRCanJ6VTIwRndZRmxkclNlSER0VXI1OXQrdHFidHFDUWV3Rm05ZFNXeFRXQlZpRnd2NmgyTGlmd2RwVGhJeWs4VVhiR0V0cEw4a0ExQlJiamlJOW4xeEZjWHd4WldEREhJbVc0UW5qZmpyb24wR1FHNWdVdTBGb0VvaWxkbTdqQnlaSmZRZE95dk4yS0FYVVV3ZEJ0a0FqSlFIYmRsd2JBNHhxdFVBdjZnY0lvU2ZuWCtPdE4vb1cxdzdEYWdmajg2WDZOaUl3WVRLOVlLSmpYcUNNaFRhdDN1RXN3V095cjVsRC9kVEFHYVJLL3FPb2xacjh2d3B5a3hFcW5HRnlQcm1hb1FDU05nVTJ6SmJBaFhISmQ5TkFGT1E0V0w4K2NmRFFWRHZGK202UWVFcklMVERNUWk3YjlWR1VSN3FuQ29ZVFRhMXN6UWtkSTZuMEJoNTdERnJFVnIrSDNzeEdRU1VZNGtLMG8rRHJYQisyM1ZYVldQTEVCSUpCN0RuYUFiVnp3TUZ5Mjg1UWRvR0JVVDhkdGFjSFdqYWtQVlNtNXpqMC81OGVMNXJ5ZkhLbCtadWIxRmc3OW4wNUUwT1FaeS9BSUl3WXVVTDFjNEhDYUlDcGRtNUtNdDdLVVhTOThGSjQ5TU91Z0JFaXFhQ2VTcEJ4YjJoSlFKam5PcFM5NHRCQU1ETHRRSHpLM0l1RXp0TkJRU1U0c2tncy9GVGwvS3lvRnYwVG1mNUZtVWg5bjBBd2lEMUhjN0NaUXZ4TERYR3ZHYnRHVVQ4ZHRhY0hHaGtMYU1Xdnk1WjZydmlBTEp6NmZUNjVtbnEzMHplQUhQdTYxRGFnWVE0Q2xHQlNGRHVMUzNJbE5ZQVRBakRVVGtHUExtUEZPYVN1Rzd6c2gya2RFZ2hvU3dxb3B4SmszSkUxQjFQOE5wUTFqZzBFbkttUVIzQ1dwcGVNQjM2a25TZ2RIcUdiNjRUMzFndnN2YnhQcVdOMnhMVk5QbGwrQXNFZzloeHRRRWo1Z0lQOUxYYUhGWFVVMm9HWDYxOXcxSm8reUJjUG85M1NHdnZuYk9pczh2UEoxYXg2bjd3ZDVOaURqU05uRUtKc1ZrMEpKc1huZVE1OUlFSVhSNlVNdFhOVHV4TGk5SzJvcXRtVm9aNDZpVUs1TXBRNmZJcjN1MDVNQ2h3cTExU2hqQXh0M05lRHM2Y01CbGgwbDdHSHdGbktSWDlYa2hLbmI4bnNsTytJUFVkTFlKK2RNTERVaGFDbGhObkR3S2lmanRwVEE2MUlPZG90bE96ZFZEYkNOUFB6eWRVMGV6d2hiZVRZZzE2Uk95SHFSdURpandhVU9EeHVPL1FPcWJUdU0xWTdhSFNad1JCT2UzcS9xS2ZPUnFCY0tjUW1DL1BvVHlzSEtoUkpjTEkxUHlTSXZxZ3cwa0dsc1VvdUdhNEtOSURVY1NjMm5oMWc2QndBeEo2RENreEcyd3k4SXBSeTIyUWM5ZE5SZTJxZ0pVUDM0V1lhYXZMQTBObWs1NU9yMmZROVZTdG9zd3BNOFFlaXJuRmFMbnphaVpyWE1GRnY4K0loWGtNUU5TSnZXTzJnWmF4VmNVWnpaTjNNQ3MwUVJ2bnB2N0FvUS9sekV0UmlZWjQxNGZWODZmc0hza0RlYndXZmV2aCtsQ3lsOTVwVTBuUm5vTFNEWUlWTXRyR0E5OXdCUGw3R2FsM0hsS2FkQmxXSW1nZ0l4aGZ2ckM3enlRWjhMR056RWVvbm9qTDE1SWgwUTlvWUdyNXVDTktVd1BQSjFaUTZleDZ5RU1XUW5ucExUMk45NlU5UjBtMitZQXBQNXdsdnFZV05iQTZLL2tWcUI0K3VXbHFyS2JxVm1GSXpoQUc5T1RZclFMbFFNL1RBUmFvUlY3bEZBOXNKcEs1UU5Wb1NWVUc4dnZiUktOQ1gwcUpKT1JJZ1Byc3Zhb0R6MGhWSmRrUHFlQ0dvMHpCbTFta3o1aFVRakR6MFdXemJxUkl6bG83Nm1UVmpVZlJhb1RaTnlDZU9vb2hsVmphZlhHWFd2ZXdJZFZTTUU4YWFpcEpXbGJ2RlhsVmk4eDBNSHE1dVZveFpQUWtyU08yc2tzZk9mcURMS3IxY2JuOU5RdUw4T0QzSlB5VkZYd1IvM3FRSjVmSlJCcUhRcEloNER3SFhVbEVMY2krTEpnSEtDYXNpaUJUSk9tRGl5SVhCRWYvV01LMEZ6c3VXcnUxNXJUUC9kWjlqZ0lMcHJXR2thYVRObUZkUU1QSTdnbHdhUlY4L0paUWIxTTlwTUJkR3N5UWo4MEdFakQ3b0dDUWNENWxQcnVMNW5qMUdVMzNZOHBZZUVyRDFWRWNYWUE4TDlSZldUNlcxMDBtOWRJSFVEcnduNEpPN240V09mcDdGVDJiWDR4RWU1K0JiRXN2V2duS3BUK3RjaGJSM0dYY053TjAzK1J3SER0cFo4VTJDb0ZVT1JSMHFRRjYvaE1lczBrVU1EVnk4RzRTOEQrcVVhN05kR3pKalhrSEJnQ0lhVUJhYjIvVDNQbkszUysveVF2MlVvS3p1WHgyRVUxcFhObm9BcHpJdDhhMzlqNEcyTE1CRmNHV3hrRHhiL0pIa3VKbGowakhGeGtlcGppeWNCUjFkcFc5S1VET244L2NOc2syYkx4bWJjUk14cE5YT0N2bHV0d2h0UHZqdGF3N1hKUkd4U1pIR09JUUJIcFd5YlFSQktCZHV6L0xkUG5Pci9BRXJBaVZrUGVUclpuZ0RaUEpmZlVEQ1VlWVZIYnFoSS9rN2pOSnRyUGxxaHNYVUpKL3ovaFg0ZGc4OERaUU9HUGFNZnN5WWwwTXdmVzdmTk9BaGdDOExXY3loZm1iTTc0YnJ0VmpaeHFxT25JR2l2dll3NVUxY0pjUHFsTkFNN3BzNEJPYWtkeEZjT1JsSkJNeGlUM3lpaGh4SVlIcTA5eW44Tmc4Y2N4U0lJaXRjZU5Lb3gxSGI3WEMzNUxaYTcxRW9jUW10ZHFvME1FQVZHYjEyNCtwbFdtNkVNR0EzQ3VvaWE0ZHFsd09XcXIyWmJhcVJ6bVFOQ2t6TGFFVCs5ay8wOVlFUDNnOFljTWwxUUVwa1dTdHVDSis5bDFsSG9ObGZ6UnBnUDIzc1l4YVlJcU9hRDY3MEF0WlUwNmRBMFd6cldnN0JiSkN6UTBDZzIzYUtOZkphalV0VHFKOW13Ymx6RFN4T205cW1qcHg1cGRyZEZ1TlFJTFgwczJ0WE8xZStad2JqSExRdWdpc0hHd2xCSVc4QUpxeDlMalM2dExKRVl4TGxPbm1WcGdTR05YM1MyRlVrWjBmd2VKM0JURWZIUTluZjV2QVV2MXJ0OEpkQUcyeDBVV1UydThzTVlWREh4NXk4b0Z3Y1kvYW5kN3NiTkxwK1V6aVRUU2lnSWxJWE9CYk9Dd2VMRnJXYjJnRjFWaitCMm45S251a3FJckR6aDV0QURMTEVYQmRxRjhHMXJaRm1rT3JobUpjWEZBejlkRHk0M0hUYlRxSEJyRURNRk9vbkJwOC92Y0JkdXhCQ1F4UjFoM2x3Rlh2QjQxajFFRUkwQnR6Ull5SUU4eUs0Q21FbEFiam9HMHVTQ1dwa2hnSlAyUXRGLzVmb0E2V2pPVUJkQjBUaDg3UjNqNzFLSFZoc2s3ZDduNndGVm5YaW1WRnFaKzIwUzdIcGxDcE5pL2phMldDWUlReXZCUXgwTVdVb2Y0YVFiM3FsTDlPSnRFYjIxRzVxNFBiVU1FQnVVZTRkMXgxRXI2b2oxcUMyQmpmdmJubXZNS001bTlncGF6L0s2dFlvMVFrRWpCcE9uUnhoenc5QzI4QkIxeVJTYUpHM0hLN2M5WDY3UlY2eWltQmJ4Zk1tY2xhNWx2RTgybFQ3U0NuQlo5dzJzQ3h4bVYzdlBQbDR0WU5iUGc5WFh6aytENStKNnpMWEl6RjJsb2d3djk3eFBrVE9DUG14THFiYlFCNVF4U2NQa1dlaEdNS21qNUc3QTR5WExLM1VUa2NZem5SNC9XcXl1bGxobVNFTWI2MzFwdG9ocGszTFgwbklRejU3dStJakVQbFdGczVuemo1bmhKQnZBdmV1YXdmUjYrdjV0d0YyRlhnbmRYTDZPWVJndUNkRnNhcEY5ZkVrQXNaMDA2YkhwdGtYRUF6UUs3Zkk2Uk5uN3lIa0gzWnQ2cWlmZHRHNThzdFdETWtpVnRPV0IvV0ZGN0N1SGtWWHRTZ2x6OGFybmF5NHFtV2pkb3ErNnluVkt5Y1YvWXdtbDBJbW1CQjMyUGU4TC9zUHZjTWtOOFNCaDhyYi9IKzhSY3RYcnAwK3dCSW1jbXhPcVozaEVjZXR2T2ZoYjhYV3loWmhLZUM4MUxxNEJWYitiKzhuRC85ekJ2M2Uxb01EVkd5b0hRUVBUWUs1Sk1zZ2ZBYmZYcjEyK3ZwakNXSDNNZ291bFdYczZHczNmbTFnWUUwL1k4UzhXSE9tWUNpbzlNNDZQSzBQdkR2SURlcG5zUEFja0hhMEMxN1hIdklTK0txTDJBdnVvQ256SEJ3RXFzYXJuYXk0c3MzTkFDdkpBR0RBdXk5WnZXMFk4Ukk2ZzN2SGNPeDFnNHVacmtJcXRja0xhWFVBQUNBQVNVUkJWS01ibUhtcUYraHB5K0FoV0k2S1M5R0RBR0dLSkVTS3VpSUo0VE9wVkV3OEh6a0tac2tzYzJiTWk3VnNDa1l3VTRYUkhieFFQNE9GNTRDVVkzdzN0ZGVCTCt4M2NJaGdNOHRKdkhqdExiSWI4V29uSTY0aVhzcVJ2Q1M2dzM0TldKLzR0cnIreWY4Z3RGQlhWQTkvbHlNUi9jbVJtcVpqcndpdFpicWNNZzlxWnhUb3FhOTZTeFBCY2xSY1VBNFhBa1lsMS9YMEMrRXo5NXBNZTBxemNoUmZ3VElyNWtVUlRNR0lLcVA5WUYyNm9KNVdNaTRxUWRndGJTd0dDK2ttUmJuRkNyNjRDa1prbXlDbHVJa3RkVmZ0TkRCNExJU0Y3c1dxbmF5NFdzOUtwa05RTTRaQlUvb0hOUUNwZmFyRmtDY3pqWUFtd20yWWpyMmlBYk9ZU3A4L01ROXFaeHpva1g1eWFRK0Q1YWpmRmJlOWdqQ3M1SkwrUTFuNHpDcG0yUjZFMVM3K3NtSmVsQ0ZUTUlMRjhZRklHRGZVVHdOKzNrd3IycXN0VUwrVlh5VzZYTzZUYlpHRjIyYUdjb1Z4b0hZSXhhcWRyTGhhZUZGMzVsd3B0bE1GdERLK2ZoWjZwRUI5NTErTjBhZVQ5dTFOYzdLWmh1Wk5naWEvejRQYUNmVFVzbUNDSVE3VTN3MnhsbzVBMGNtT052UWhmTGJ0UkY3R3l5OU9qRmtBZyt4WmdoRk0xQWN1YmxBL1hjV1R3bGF3OWVJZ1V0Q1BiUkdjSU5qdm9VWVNEZlJrdDdoRzl4UHNDd1lTcUIzbGk1K0xxMDFrdWprNm53SlVCL1lmTmZGTE1MOGVTZERpbEtMdmtuN0lQVFR1QUJhbGxIWkkxVFRnT1ZBNzhHUmFjOGlLc1VMckNIR2dIaTdlUVpra3liR08yM1RRMzJ4VUxlb3AyNERQTmpNMGhpeHQyeFNNNENia2FEZlV6eXpaN3RGTkRCRlgyZlFkd0tCRXlFc1pxaDFxTHh3STJyRnFKeXV1cXRkUmI4NlZyQUw3U2hVS1N0Q2xFMGwwUlJ2bEVqU0xPOTIyNDI1bkkwdUc1a0R0QkYyZEJXTk9BYlhranNBdzhWUlQ2dUFTK3JPYlJLc2dVOVpqNVdTYjhKbm1Hc2FRcFUyYmdoSE1WSlJYZzduRC9jVHc4NlliS2lEdnBsUXgxWTU1alB4cWpLbmtKdW1Hd2dCUmZraXMyc21LcS82dW01bjBVSGcvMmR3c1JrazBrUFZkZC82dDZSdEtWeU00R0dYOVRCK29pMVE3Ni9WZnBYM2FSRHFlOTdGbnFCTDRneUxtbVBFZXI1UDBkdzNwc09DNGxsUjY2UCtYc05uZC8yKytRY2phZ1EzdG00SVJERzA0TnpIaWZtYkllU0V1VUczWkZmSnNEczVDbHRZTzdCdDlsZXhZck5ySmlxdmFubXp5M1BjNnFCMWplZ1dLaXlwYVJSZFNqcy9kUm5vQzROZ2JndzlSYUdjNEZWK2sybWtSdHJPc1NmZ0dhZDNEOXA1T3c5azZVYStJbFp4ck83aTZsZTZoUlNxMmJjY3E1OWtwRFZwbld3RWdkSmcranpDZFc4Ni9ad3BHVkZ4eTJvSzRuNEVXSmdjc3hMbEpaV1JOUWpNdFk4cFl6RENrN0JXK3JycVJRTzBZRHMzRVhPbXRrS3J0U1JOVlVEdTJRYk9DNUxOa1NHN1NWdExXNjJqUDFhNjZoRWFPWFpZMmY0RnFCMTVrWlJFMEgrL3NZUHo3WGR3TnNJYjJjTjVJdTZkNkE4WE10TFdUUU45Nk13dDFybTZzYm1yNExGSjl2cDBJSnA0OXF6bFRNS0t3ZDhmQ1lsblVUMWZ4cExDcWpqNjRTYUNRTWlDQWlBOFFYcVpxQjlHTlZUc1pjVlhJOEZWVzVtVWRvVTdRcFArOEFxeUg3Q2xUQ0ZOSlFOd2h6TWdxaDBWOUptRGtBdFVPYkQ2bTR3cmlhTHNtNDJ1bU1oaHlvOGpFa2JuT296S1Y3RjVFT2c3TUNTdVdyV2tNdzZJK0dtVnFLVEMvYVV4OWJFWkpBR0lKUmpBdzJoWUpmTVA5eFBEenBtdHhsbmJKbU1KaGJCMmlKalBkdDRQb3hxcWRqTGhhejNJeWFzSHpiM3RaNkRQdEpiUlZIblYxeXNrRzBkT3kzZFE0TzZWN2dXb0hyQmo2VEk2TTU1UjIxVklsN1NqNXQvWnM0VVRuOFF2UkVEN1RrNHRWN1FJUHdvT1hmZW5qQ0pzRjl5Mm1MTUdJMHZHUmhVYXp1SitPNGtsQmVOdGRDQTBkNkFVRWVmNmh3TjFFc1l1UTZoT0JZOVdPbHcxWEM4WVM2MFNzNmtvZCtKOXRMMnVJNXNGR3FOMmhhV1NkZ3VXYmNMVVQvTWIzeE0xZnJOb0Jzd1k2cWlLRG9oZXRZNk03cmNDc3I0czNESmRkdzBOVFRSUkhBak1xVk8xNDlaZENhVXk3QVA3NkEvcmRuV2U2Vmt1V1lFUnBmY3RDbzFuY1QwZnhwS0QxY0xkVWtrUnZQOUZPd0RpcS9MZ3NtNHQzc3M3QlZYYmJka0FpTk1oZ3VLQUEyL3l1RkJYbDBwNTJkTmwwVXAvNFJndFlldkRiditVbW4rSE82UXRVTy9CTzl3RTlNY1llM3h1V0pjdGREcmNrbW8rNjRXSFFrdkpQUy8vK2JTRGkwd2YrMnRSeHFtSW56cHRRbUprbmFuUnNnd2Q0WWxHMkJjT0wyVjVnQ3hOZVVYakJCbVdTWHdxNEJRR3lOVHhkTm1oY2xMNFJ5aTk4Nm8yRVpYR1B0M2F5NGFvS3ZjbnVvbVBjV2c1WVFJTmhNMTdXMmZIQ0tJMkJJWGFGMEIyZGRVTkswb0l2VU8wVXlYZTczdGZJMmNEaTJmcm9EcGhENnJHMU1NRlUyckpCMFhuOTVRZTJPNTNLK0k2N1JzVStIZFdOTmcxb0IwNVJyYlNDMzFDMUJDT2FybGhhbW9GMVA3TmxzQm8vQStOMVZ0anBlZUo1MVIzSlJKTU1aRExUZTd6YXlZYXI3TGJ0ME81MzRPbFRXNCs0UE5hUTlXNGNHWktwdU1LSU5VOGZldU9Uajk4STlTN1c0Ly85TU5JVy9BTFZqdmR5Y2daZkdkNnpPUEsrMWpVZ1lJdUd6akdWWHpGUTR6TmpOWnVza0J1UFAvbkVZNzRkejFZMCtyYmZyVXFtblNqVXllT0V2Q0hRakNVWVViN2hpamZvZmdhb25Bc3d0cjJDSURWczBVQjhDdWFGeHA3RUdtTkxTQUl6dU1lcm5XeTR5bkRiRHZRYURGcmJwSzBnTmJSaTY2UU1CSFZPRXBrZHgzR1Jhc2Y3cy9lY3ZqZldYSUZIOStpYzBsTFYxOG0yU3NjbDFrSVZVbHpOYzVlWDMrYUxzNFVTa0ZweitKbHArcG1nQ1kxQzRzMFZ2R0dJSGZ5TnZNQnBmZThuWHUxa3c1V3hMS2VsTW1tcUJtckhkSWJsWjZVcFJkaDhFRHM0Sm0xNXducHI4Yk5PTXNvWHFuYVNzVGdPenZ2SktnYXhSaTZISklqR0lXMklzRnpTSzFVL1UvUVJITjVZYlB5TmhuVzZWSU9XZndKeHZGaHF5UkRpMVU0bVhHVzViWWQyN0Jhb0hiVEVRVUZQZHVrdnYrclp6YmVTNUhudmZaZHBQUUhSVXNSaXpnVGs1cnRLSVJDbGplSjNuZXhGRmM5eFdicCtwdWpJR2xVak1kYzZlcUxZTHIzK3ZxeVI1WVl6U1pQZDQ5Vk9KbHl0bzhpTDBmNkVHVERrQTV2V0VLbEdDdHNjVlp0bXNwS1ZBUllXVXAwbTh4ZEZ1NGVXSnhQd01MS1dHUkpVbVErVWxQMTBNVjI0ZHZZVERBNm41YjczVUdLczBqVTI2L3B5L1UxZEJpcitLTCtoRFpsZTdkVGIwTXNmMlcyRytzUDNuUDQwNHNOVU8vL20vck4veUFyL1RmM3NIUUxMMkQ0NUVWZWxuLytuaER6OHQwb1dxSGtqK2Y0Zk03S1JtUWFvSGJSVHg4SnR6dUhZL0wzWS9sdWRDTW4rK1hGSXdSVUVmeVNkeklyZnZLUXlTTmxQVnkvYjhJVll1cC9xRS81cG5UemJGU2pHSnpVNDdBc3djbDdOa2t2Q0FHOGhtK0EyK1dYeWxLaE1OdytlcVBTNUVwK2lIN0JGMjcwTXRmTXlRbnoyWWdGRWxuaUN0cFdVcTNmZFBYS3k5dEVXSWZVemVJdHZ6MW1zZ0xCQ3VpVXovL3IwV0NiZGQ0ZVhoUkNyOXZJNktzdVR1UVN1bmdUV1R3Y1ZBbVpLd1gvdTBQdUtldnlIS2lXN3pQYTg4WUhXM3VIQUpsNnUrdlNOSDVLb3NKS2VVVWkyNEw4Qk5uRnJLd3FXb2c5Vkt5dmtEWWR3WU5ZMmZOcm9SN3J3WGUwVFhwS1FLOWk1anJTbUlncWZjQ0gvN0xCNnZmUk9FcU5LZXVpbEpqL09YS0diZ3NNOUtmemRjYzFKbnNvbGNGVWxVSVd0VWpWWXl1dS8xTVZMS3UzQU9HclNnY00raWF6MlVDMkdSa0xIemhHZFhvWkQ2dXJWMEhqRmFtZE1qUzc2dmNwbEdvZDZsMVNVQ2JrYVFXLzJvSjUxZllwK3A4MmoyM1plU1o3cFdvVkd0cS9mTG9EUXpSMmpMSmloRy9SQ283UkxvUnRvZ29SeVNDNkJ5eStCMmhFN2ZIMk52eGJVbGlkdzFNaU8yYmNDREJ1NDZEZlJxekp3dG00anlTcFpiWjB1TUs3YVVxRUFlYVIyMXZqMzJYMXlUTC9rRFM0UFZWRndKZVNLcm1sdnN3cjRCOTVvUFlBODI3YlRqdDVIV3RPN2JjQnkyc0ZVSE9sRktqMFFudk5ham5vWjBWa2pCK1lTdU1RU1lOdEhtdVM1OXQreFRxZ2pBbjE3U01JcEFxOS91azdJYTJCWWI4c08reUZSMHF3MnVkNWlDZzdZa3cxaXRkTjhoRUhINUIvUjRUelMzMmRJeGhYMEphZ3JTalhvSUZ4TVFVREVxTXVhY1AvNDJrUUJuWExpUmxKUTVtV0JlblJlb0RPZDhCeVlTK0JLU21EakplaFdIMGJnRnVzZXZEM0haK1RBT09wVGh3b0NIdkR4V3IyL2RxU1RoblFXZGJEVmdKZSs1NHRoRjIvV3dJYm84RFlGTkZFUVJsczdSYkdmc1U5T2FSL0FlSkhLS1JsWERlZzBJMCtia05kOTNMRVMyM1phUVFTSkNOK2lSMDVUeCttdmFWeWFHa043MGt3MFM5aTdvc0grcHhXV1RUVFA1eEtZVndsc1VpdW5yYmJRd3JSN1FsbUZmYk9nWmZBbGxxbktmK21qRitjV1hORVJxTldtaXNCeDNZS2hGM0s1UnVRS3R6YmFTTkZwdGJNcXRFeVR2OG5ucXo3QVY1SDNIRzNiWEEyQmtZR0ZCekdhYlFvU3ArMVV3Nk14N0lVSENJdnhDM2dJcWcxWktPNzAwS2t3TEdoM1lLSHpMWWEwanVOeUNTdFFQd2ZrRXBoWENReXZBMmNOSHRDQWxId3REbHlDUFlQbGl2STM4RDZ5a2d3RkdiaWd0SFpNZ016Um9SNXl1V0xRdlJkWXhRYmF1cWpWVHBOeURsZWZxNHFhM282WGpDdm9xalNQT0NINGxTZENpZTNXQzFFaEY0am5DQTZvQU9QUHhXTEJzUVBWbEpHQXNqMERRRE1waFJXb253TnlDY3lyQk1ZbndKbXZSZzI4czhpbWNMZ1BESmJYMUNyTWtPc0NYdHAwdm9PeUVPSmplY3QraU5JaHdiZndvWUh4UG1zRnRoTXBYclRhOGZjNGNNeFovVERSRmxZeXJyNzNnWUVpeXhPZ2JOL01VdUswSGRCTWV4YUt6a0k4WjF2bUF0OS9rd1g0M29hK0gyS0FUbHNud3ZLQ2xNTFMxUEpVTG9FNWx3RDlpakQ2UEJtb0d4WWxoZ1dkTFlQejBrQmsrZUtTTEZ0empzdDJTS1JaMWtwNEwzSFZoOWhESzFrVmFWK0FtY1BvL1NjOXBDZmxxaXIxZ2podEI3VEJmaWl2SGUySEFsNEN0d2U4TEt5eERjTGFWRFBBZVNhWHdGV1VRSWx1K0lQSUFqTnhvSU9nYnRnQWdoaVBIc1ZHeDZ2SzdHSGdCbDhCTTFES2RseklLRTJlV2VldmhRRjd1aEZsN1N4SUR5bDRYaWc0UGJxQ2FpNEJWM1hwZHRGdE8vU0sybzdUMUpvWmxMV2pRVTVDLzRKeU90WTVNeFdsMzB6TVBKZEw0TkpMb0VKREtxQmpyb3VlUU1DQ0RXZTRkNTJkSzFqbXpRTGZQR1BnVnFWR01LRHBNMHZjT0FEMjdxaktTdTNJVTBlZGxzWmtYSUZQdGNNYmtxZnRSTmduRU05Umk5NGdMYzJoWXRWT0ZQMXdreWhYTzdhMDh2d1Zsa0RoQjZGellQM3ZpajdDQWpvTGtZU3FuYUZwN0lCaDhZZ3Ruc3plaWw4L1lxU0J2VzNWaGxJN0d3Y2NCcmFRdzNXWmlDdHdtd2FjcVBRd2ZlNXljcUQxaStJNU9NeGpZYUhzYlhLQ2NtWlNLVHdUbk9keUNWeFpDZlIwNUJTR09ETlZRUDEwWGYwdFc4WU9ySDBGekozN3dpZDFGOGxZR0xESDlRL0ZWR3BIVmpOc0lRbWNqQ3UxN1ZpZHRoTVJzOEZXRmdyektBNkNDZnlLcWwzcUszdlRMa21jSi9tVlMrQXlTRUErMFNPaUFqa3d4Sms1QTU4cmxhWEd2UmtNRm8ra3BTUVJueGpJVkRaM1lHOUxVUXFvSFZDVSs2cFVKeWJnQ2hTSk1PWGthVHRHTUZ2VFppa2N6MEZoSGdzTFpaZWRmQXFFWE8xY2hnR1Q4NWlGQk9TWUdLdjFjN3BYaExrc0lXcG5YWG9oc2lyY1MxMlVvVWs3YnhXbnpvNnhDZ3lvSFZDVUJ3NlNFM0FGNGZRN25OS0NzTmUwSWdxMmdPTTVEY3hoRUpWRDJxZmRzQ0xQcTh1bXcxSGlTcko0SW5JYXVRU21MZ0g1SUtOOU1XMnhKaE9pZHNhT01JcWtNclY3SGIwYkVYU3lSaW9nYzE0R0lFSWpERGUyZFJ2SXdUNmVvSFVubXNIeEhCVG1DV1ZpaGIyOGo0ci9weTdLNU5iTzFKLzJ2SUU1a1lCNDdNR1ZVSEhpbXBqeDNiR2RoZE10TkZSbWxEUTluWUMxWTloQzUySnBxRUpjVldIMWdQMGpkeFlFS0hkMHhBbUhlUUo0RWpCRW5pS0Y0U1BjNlliTkhZbVkzM01KM0FzU3dQdGlRQ0Z1MHo2N1Y3SmFnVldyR2NnSHMrY0lLZGZSbXhQbjR3WXN2VU5Pb2IvTjcyRHpYUStqMmRRUkp3anpoR29uV2IxZzIwMWx1ZDJSWWVScVJ3b3F2OThqRWtEYmR1aDdRM3UwMjA2MTg3R3pMaTJiOFdVdVZkbldEdGhDR2UwU2duZllwU2FnWnhEUnErZU9HN0d5aG83bmdMQkN0UlBEaFo5YmFEV093Y1JlU0ZIdWpvdkx5dms5bDhDVmt3RGFGd05lQloveFlheUxtVjkzdDFSL1NtZG1sMExzUWFPMjJuRnYyNW1JT3gxRDhyYzRBYkJvQWxLUXBGRThSd2VGWkdId1htZmJvUkRjL040MDNwcUVrUEprTG9HcktnR1kwNDlFMzJDSTh4TjBRUDhNN1A3ZWRyMGtiaVBGNUZPZXQwT3BJZllnWjZzZDBJL1B4N1NadEZnZDIxV1Ftd2NpSERnY3orbW9vRkJvVXd0b3h5TkhXc0pHR3Roc3U4RzZFd2dyU0NTSDVCS1lTd21NZEpRQ2hqaGZ1Z0VqNHRoaXRsaDNqQXdMSnk1N0M2eXBrQ3QwaitGSXN3ZmtiYlVEaW5JbnJ0V0U1YjUwMStTMm5haUZMSWpucUZXOUtLTkl0RDBPZkhXc284TDRnQUpLN0NEQTVTVENDaERKQWJrRTVsTUNZeDJsNk10QjdEZ0E1cVp5RTFha2NaUzZQOE1RblFQZ1VGTUtzUWZ0MldxblIrUXJCeXZuMVlvdElsVGZzcmpEY3Q1K1dCZk5iVHMwS0ZUNHFUQmMrb1l0UDFBRFlmU1YxZ0pnNEhnamlqaUpzRkFEZVRLWHdEeExRTWMwWU5jYWp5alRzekFPVEo0TC9va0VkTzdJVk5yN3NoK3FkOTRhUmd1eEJ5aTIyaGtwczZ3M01WZWk1WnEwZGhiRjYrUXc3Zy9EdU1KV0ZnL3pMSWR1OFlIand3SnZrSGgxdlBnRnh1VWcwTklrd2dvUXlRRzVCT1pTQW1oZkROZzQ4bkJrWlVSSW5tL3FvN2JFNlZ1eVpMcDN4QjV0eUZZN1kvWHlXRC9VTWtuSVlKKy9CUXR0Q0FWV2wrYVBnMEJQQjRGRm1HY3hQTVpVRHA2TFVURzJKY083NzZFS3p0RjREc29sY05rbGdQYkZRSHhXbmh0VHQveUxvcjhyTzFvVUZwSE1UL2VPMktNTktiVlQraUpydDY0VVpmM29uSXhVcGFQWDNHYVVJS3krSDBvU3JDd3BFQkhtcWU2RUluY0NnVEo0Ni84NlFnZkJvOXhza3IvOXgwOC84WTltMDFUZVNpNEJXd0lvU3RIUnJsWE5HQmFlaDVheFZ1WDJGcHZTVlBJd0l1OGd3a3J0dE5tSGtjRStFMEdoY3RRclQ0aUFUbjdwZ1MyZGdkU2lIUHVOSXdZZkVyVlA2VXZmUHpCUTJYY2dEZ1FJTmhWU0R0c25MRjkrK3FjRlhOMUt2Z2dXS1FnOU5YOEg1UmFVOGtUQTZTYkJSdE9UekhTYnlxbm5FZ2hJQUVhYkRETzA5STdmdnJrdVhhcHZxNHExNENCU1pka256RzA3eXRvQlU0UXVEb0ZTRXBIdTFiUmNRVlV6R2dOV3k0RHh6N2Z0Z0VhVGNXQm9EQzkzVXlTSWdwMHdaUGFGcnV1UWJCMnpmRnVyYmxIdXJTcFVDYUZINVcrckROVjRLbDZQb0ZOTmx1NzNUWVUrMWRaeTRya0VUQW1BaVNQV2NzR2ZlVVNXVlpXN3hTQ3I1TEd6SCtpeTVNc3RPMGpXbU5JZGdpamMrT0QwcGJVRFhGTy9CSFNtVURmTm5aUU1ESUZDMTZqamMxVWczcGE2eWI2QXloQW9LbGNxRWg4aVRsSnZVTE5oVzcxakJXdFNsamFEVDNqcHNKaXNEOHJwUktiaDNndlVRWVhUU2tJZjlxZEZPNmViU3lCYUFrMTFHUEV0UGRDOFRhbUxlR1U0RzhNbmR6OExtYzlMbXlDYWFtYWxJMlBianJKMmdHc2EvZTc3d2s2UUgrdEwzbTRERkFSV2FIVEZtaTFxcnpDM3JlQ0xMNE1CUllwcWpsRFEwTkpMQW5PTXFwQTFybHZBWmRVbUkyZG13Nm9MMEo4RkxOeDJWUm1jdk1wTWZrSHRITXlrb2J5UlhBSUJDVFJnQ0J4U2FLbU9MSndGOUpFWStpbTY3M2FMZ1BqZ3Q2OEYvWTBBeFV3Qll4bHg0VlNsdFFOZ01IT0s1T2RFYk9mMmMybGJyVU8vdDQxSzYxenQ4bTA3ZmVSWFVWVHBpUElhNEtGSkw3VHhQalo4RjVuS29nZkVDbkVxMG4wVkloS2dULzUvRk9sWUlkRHZubDVIdVJrbHdUQWJ6S2lwdkpsY0FwWUV3SXBwNzFQWWJZTE90WUR2ZnlPOEtoMDVkS2pSYXhjVlREOXBidHRSMWs2ZjZZeUZaOEhGQWRaQVphYm1xZ1pkc1FiN21QdzQwR0xiZGo1RVRvOVY1eWlxR1RxaTJvVXJ1b1d6anpPMUk1dzgyR0pvR2pMd1hZNlgva1JmZi93QitpRjVlbTBwOHRTY1NzMCtxajFoRWlKV0U5Yk1xK1VTT0tjRVlOdyt0L1FTRUNuWHlhczBMWmdLRDNXT3Z3VGFZTU1sZER1eFJzOHdCWjZBTWVDbHRkTWhiNEZXR2p0ZW40M1lMNlRucWdtOXVXTnlDa0hsUFZpakIrZ3JtQ3FScFJTVmlraGZQU3FLQWVUTElKb3hlRkZGbitiWUo0ck5zSTFYcGFpT3E4dncrWTlQMjUzMXRXcDdnN05tSUcvdjNwVUEzWFZTOUgvSkt6VE1hQTcyQXRiNDRqU2J5V2NjRDdDMjdTaHJaNTM4YjU3M1ZUREMxc2l6M2RLWEorQUsxcjJsbjZUKy9WZVNzODk2emYzaXV3ajVHd1gwNEtQcTVOUU1DNDhJcVpHWERyMVAxa0FkTFlEazdwTnFxVWFJajAyWGt1OVFPUlNFNk1PaVdSZGxaNVRjUkc3a2pKck1tOGtsd0NYQXR1MThpSndSOG1OZExCTnM5M2YranBmQWtDSy9pcEdtbndiUHpqQkpwTFhqZllXYzFzbmJnWUdmSldmK1JGejl4dG12bXdFYklQWWZDSG00L2taNDIrSGRSdGMrYy9ZNTgxM09NU0dGRmpsOWpKd053TU5ya0J0cVlXcTk5WmJlUHFwYzlLbU9DVjV5T3poRlhiOFF1ME5FMEJHdmVUS1h3SXdrc01nV2FiN3NQL1FPczhFaENud01qM2haNVQwUGY4dkVtbm9PZ2lqYnVCR2xkcncvZjgvWlg3Q1NkL29QOGdUR1M1UmVlRDZBOXRIN1FVTzg3cjkxQXdXbTJxRVJwK0tuNjZmdjNhS0loYjg2cGQ4Yms5Y21WanNTR0hXbjV0THNyM2JBMkpzOUQzbUw5NmdFT2xZRVZJcGhrYThteSt4RjNYc1dlMXJ0Wk1EUjZoMEhrUUlPYXFueWtoRThzaU5PQ28wbGV0dG1QamJYdXhBRlVKTmJBR0w1eXhGeUNXUXNnYWE1cHFLb1E4eEVwUzh3TWJMWXkxVHRMTHJVVHNXMGEwVGZDekoydy9KMnhNa1VVUFhFek1mbStzcEZpMFhORU1FS2ZXZElPU2VWU3lCR0FnMGp1S21SWVVMWG1ZdExqUzAyTWxVN216dU9qbTN3aFhHcnBHS3NwOWtSSnhONWRHVG1ZM04xWXpVOUZqMGJCSWhqSDJkREthZVNTeUN0QlBoaE1ZNWFqYmw0S20zMk1sVTdUck5raWUvN3N5U3lZVUR0aUpPSlBCNlkrYmhjOFVJaXl2QmFXRGVPczd3OGw4QlVKQURiZG94NVhEZlNDZTdwMTRXelNzSDJvUmVOdGpKVk84MDlnemJQdUk4TE0vMHhPK0pra3ZITmJHeHU0MExDYVBLdDl6K3J2emVXdzJrZ2RETWlXc3FJemhVaWs1Vm9weWNTY1ZpTW80RU45S3FFbzNnMklMYThqNXZLVk8zVURqRnBrUjd0TzRCZTFZQU9yWWlUVWFQZ0RBNFpLR2FtWnk3V21ZVlR5MjN5SFpDdkpLL3pqYjVOclVHVGNQbUh6YnkzU25lSVQzQjlZZGVxOU1TaEJialhzcG1KZG5xQ0M0eHIxVlJKbm1TaklMTk1yTmZaQnFGTk8rNlpwZG9wT2ZYRCtNRFZ6L0VlaHJhTlYwZHdDYVEzMHE2R3R5OGl0QU83cDZrZHVYNTY1SFZDN0Yyclg5bG1tNDlZOU1wczE3Y0ZqTSt1Qk02TEhScitjRHlGSzRlUmxXaW5LQmkrYmNmWndNV01Cc0ZLaTdCMTdDYmhHNlFWZzFtcW5UV25mcWh2cWNaMG9tUTZUcTJvWmI1YmQzUzlKS2xTRkxFa0JDYkQ0U2NxMWQ0Tys3eWQ2bmN5cWtscmJRUzBoVGVjU1B1TmJmVUY1K0VmSmVYaVN1SmxKdG9wU2dlMjdSeUVrRis2aVBjVEJTOFE3MlFQajI5dnBNdFM3VGhQUHk0NUYvQ3M1UzExUkpGTGRHNXp5WVhKWVdzWHNtdkhhOUQ5b0IrRG9UNmEvZEdHOERaZFFGdUF1amdJRjFKWXlYSlFmWGxENTFwa0dJVXJCODlLdE5NVVRETjhHYlY4SVpGTzNsbFlLaUo3N0tYM1hiUDNXYXFkOW9GSm0rVXF4cjVBaWRCNVZLYm9IUUxkMzhGNUkxMjA3RE9qMEpYcDBKNW1jZDBHb2NWYzZGZ0JIMmFWWW4xQVgzOTNkamtMamtKcGJHQy84cFhQZEJsaTAybDlodEpnQldQeDNnN05GRnI4WGVhVnJBUWEzZlNjbG1ZbTJtbjJyeEd4akRwR0QrazBlWERRaHBnT2RiSkdBZnMvUTdYajFnOGJUbE8vdFllWmhDTWp3RklJdVZiVERwNVdWajdPS0VibjBPS0I1QnFXTVBlOCsxNkE3RGp6dFlPdnFsWmthL2E5ajRRRW5QQzVaVU56eC9IZmYyTFhzL1ByV01OMHBMYzZwdDI2Tk5mTnZWU3NWdDRhalo1TXRORTBzaTB0L29oTkQrYnQ4TjBiUytURXhwOVZIdFFPV01yQUhaKy9kTE1acXAxVmMybGV0TEdFcGsvVjdJWnBEOERMNjN5Z0tBU1VHRytqVElMa0NqRXNxUVExd2xDR0NkVE9pYXdNUzVpSFpYYkEwaCtjRFNRd203c2p1R0FScnVDMU85aDd1YzNMNjVic3piZUFMUm9zTzhKL3pGaWFiVXZZbG5KVm15dllFdTVEUEdmQllKWlJKNkZvalRyVHpxQ0QyR2xUbi9oR0M1N1VCNy85Vys1Mmk1bFBnKzUySEZBNGF1S0FIcnBudkpKQThUSlVPMk9uNnVoZGQ3RFRORFVES01VOUJ4WURyWngydzRyYzhKNDl4N3ZSRWtEcHdTU24vMi9nK3NVUC9wTzZVa2gzSkoxbFdJeHJUcmhtTFdtRTNCdVc5Z2lpM2NKQ0FyYjNPRW9WdjVZUGIvYkhCcjFLUHY1amFqSVFXTGhVYjV1VitHbFdRU2s1SWNzeEtqV1phSjJrcHdhOGZiZUxhWS9sMDRpQktEMDZNOUJSeWJTVFJmTGRydmMxRXB5SHMxTTdJVis0R1RtVVVkbjZxOEdzT0F5VHdEQjJ6Rmsxcy9zUVI4bUgvL1BJSXMrenYvTnA4VmNyQzIrUlBQc1JFVk54MXBnY3VCQ3ZSeHZJeHdLYlZrNHVHeWIzeFlnSUdtZHZXU29zbGgwcTYzenM5SlFuNzlKMGE5NU1NOHhxTVE1a010Rk90ME0yOWFML1pneHFuajcweGljZnZ5RmRZbHpFMHVzWHQxSDU1ZVFNdnJ5M0YyQXBPN1ZUZVNwQW5BTE1EVG9jcGZJckptby9ZdHZPMTBJVmtrbEQ1amJVV0pHUXllK2dEa01OMU1Kbm1PSlJCbjBIamxnNm1MeXBpSm90ckZPY2VCWFRHdmxkS2JLU3FXZmkxYzdJTUkrS1g1ZXQ5Y0tuQlltUzVQNDcvL21EYjNzczdUU1NoTENKVTFCZlJqTGhydHlxb1dpREdBbEZHNnlZREZMOFR6Ly9qU2Y4clVUSVh6bFdhTlUwaWhVK0luZHhiNkgvMlh2RVlUYUtkNWJJVHUyWWRGWHUvVjJWREUyTXdsNG9DYTBSWHRCWGlpQWNKMmtKUGUzYUdJaEd4ZDlqZXFjcllFMUEvVCtTUFQ4R2xkak1jcncyV3d4NzNhOXRDQ05lN2ZqS2VEUFpXcFBSSWhPY01uZVRDU3dEdGNNSk1Xckd6NDVnYUpSOFVhRUJJYytvSzZGb28waEVsQlY5eG4reXg2YW0xVTRsbmYyeUZ2OElSVEE1amFLcHE1MGtURzg0ekxBazlSdzRsWWpndEFNOUJsU0hwMkkzRkdlRkZoK0o0akY5Z0U0blBCOHR0QWtvTUZXSEU3TVpwaHQ3aGpjYnEzWldUS3RKdDFVS05mbzBUbnhxUkVVVUg5Wk9Tb2hSTTM3dWlLcHJFWCthU1QxV255WVVyVWsxY1k1K3B3bXVaUGlrcS9GUzJpLzlXSU5aazU1SnFvYzdNNU1XcDl0SVZjWTFNbW1tQTg5RWlBRkE2ZE5ObUR1aW9UclovdDJhL2VxSktEdlByUndiQjRaUHFvYUZYcFlOS3lWVzdTd3BKV3B6M0RETUpyczBZWDdsai84S0JMYWZFRHNDN1JhUUlUL3piWGw5NC90YUZJQ084ZzRWaUUxMEdQZjRoMUl5Uld2VFRaci94USsyQXQrQkM2bGJ3SE5MK0QvbHJGMHhwaDhueW15Qm13bFY3V3k1bXJpMVV1akFtWWdrcklwSFJMczk3MStyMkE4Y3AzUkVENEhPWW5nYXJONktDVDRBY2lWVU01V040RTZzMmhtRkRzSmhOc0VkV0V2Tnd0Nm4yMVJNZytiMzMwbEJ5bi9ySkJ4bUpUL0dERWdxV3VNdlM1V0JSeXpHenhQazF2R0VtblpSL1BjT1V6RTFkZVRLTzZiZXhDd2JLUDFVdHEwMTRHR09tcDdIOHBrQmMzbUw3UUkvenBZQkw4SG14MVhEcGpIYTk4MW45VHRHWVNEVENsV2FpeGtGVG5ZY1VnQUFJQUJKUkVGVTZrZG9nMldnK2VRQTZ0RmFWdWlLajBEcnlnaU5wcmthK2VkQzNhU2lqVzRtcWhRZW5KaTFORkY3d2Vod0g5cytVZlR6c2tzb0FYaXpWeW9XSi9mdzRWTU9oK2d6VFZpVHNMTk9LdUNLWWErNHEvYkNEU0pqWTN5Y3RWTWlvWFAvUnNRMmNqZFRibWcvYVNERFhWMUM2YnMrcDEyWjQvZFA0Wk91L0dRV1JEUE9pRXNxV3BPVk5EbHcxTzhrd3Q4MDVvekZMS3pHUk8zbVNMT1hBSnhVR2owLzk4bUFjYlhFM2FzV25UNExNZHZ0MDNTamw4RE02SWNQbnBGZ2p6VVpwM2JXdzFWY0plR1VITmUxR2ttK3lCUkJpLzB0MnhiQ1dPMVhvaHRqd2ZhTXZVcW9oaHM1cVdqZHRaTkFZWE1uUERJSnJ1cDFqTFNpUFVvTXp0TlhRd0l3UFVlK2JMRXNZZ3c5dmdlZ1JmMmQ1V1JXY3lJQk5VTERMYnA2Q3h2Y243L3hQbDNpR1ZvclR1MnNZdGVrZk8zaEkwMG9mb0JxM0toVXRPMFlWZE1zYThQZllwdG15eWl3dHBSb0xDK0hCc1ZrYTBsRksvSFQzemVUUnJ2NnV3YnhlaWI2MnlDWlorWkdBdlFGaWRDSUIrV3kvanpqZGNSbkg1OGFKK2FCcmF4NDBwOUM3SHdNbERIT0g1QW4yWWZuUllPcjJEbUtVenVieUxJcTFlNjJ6ZzQxMjYxTVhtTUdLeVVibFV5OXJJQ041MnYxVzdGRFA3b25LRlZGSFVaZ2xFd3FXbFFsWmJJYWJVMXJhclU5blliVUtHeXZsb0dWWnk2bkJDSmVrT0FkcXZKSnQ4MDlkTGFQWjJqT1MrZnArRUxzZkV4ZjhOWHI1Nlg2cmhHRTNzRDE0OVRPRUMwRDNuNFd3cW43bXZWeEFxdExZNGVsRWdjeXdnaElPUE95RUhzTTNrU3JzdlVrYXJJVzE2bkVvcFY4cGIvM2swYTdMQzI3aENlVTlNM21OZVpiQWtPWVZ0WENySVBWRFc3c011K0tocFNQUGErMjVjQ2JEQlEvSDlQZFE5cUNXSGlPSHJ3QlBJZ0xsM2x4YWtmR3FXamQyb0czZ1MwR1hDYUpwNzhuRG1URWtxWmVsdGEySEgwUmFaRStVcUZoeE9KTlNTeStTTkdHTlJFUFR4cnRLbGg2ZEQzUS9maTJjb3hMSTRIb0Z5VG9hOTJIdEM5aXUzSWRRcG5HdnE1ejlyT1dJRFM2Z0NMQnpSM1FHR2lSbzBKQUQ4a3JUdTNVOUlTNkF2N0tBcTQ3UWtRbHZmVDN4SUdNV05Kd1ZrckF5OElIY3ZVU0dBTUxrZk1KWlNHeGFHUDVEVVZJR3UxYXQ5NnJLc2sxMUZES2VjRmxsa0FkbnUvZGlBNDBEcUFRTnJBTktFNGJMQTMzaDhGb2FlcXJSSFM0SXJUeUVscUJyWU1POUZIRW9vaGZTNDVUTzNYdHBDekJhdTBpRG14MEltVVF5cHRWVUJWaXNzQVRaT0VzczhBU1VCbVplY3ZZVkF1aDM4TWhkQ2RPWXRFNmF5Y0JKbzUyTGRnUjlQbjQ3bDZTUHVZNEUwaWdBOCszc1ZQTG92SGIxS1dCOHhFWitCYkVROEEveWVwYXh3WkhHTkZOUFhwV0lQck5qamxVdUhqQk9rN3RJQjNYM0taSE1hRW5mUk1IZWhUMXRJbCswa0JHUEdFZ0ZSQU9jcXpLdU9NaDFQcXhGbHhpMFlhMEVBOU9ITzB5dCswQTRXRW0vMGc4aHpuR2hVZ2c3Z1VKeHRTR0dBTEYrdGxQNG8zQjUrUjRDZmxQb2FUUXBMMEUraEUwSUhQN09ENDJ4V1BVRGphdDZxQkwyN2p4elFST1N5aUhxaUJwSUVOVkNFOHdMMnZMTEsrZDZMd2hCUTNHcVRvV0ZDNVE2Y1NpVlRYU0poSkh1NnJYTGRLYitPK3h5dkxzNVpkQUErYlYvWmh1bEZxN0hHUGwyb09ER053VXhkWFlob0VZUXFKSE9TNGFDLzdZdkloUk93VnRJSlJvL05MSDcxeHNJazh1UlFjczFLQ0JZaUVrenpJdmE4ZkViMi9yUEk1d2FTaE9vZjVpTUU0bkZpMnVsQ3FkT05wbGJkdXhRbStwMnN5Ukw0TUU2UHZPS0RBN1M1YkhzVzRBY0ZQVjZ1SERSOVQ0eGk2aGoxWjNZdFdPMnFCVWZBc0xWeDNydmk3aWxYZ05UcGRLSE1oSVFyWUpmNHRsV0k1MmRNV21kajAxMEVoSkM5VUFtcG5Fb2pXcnBjaFZrMGE3ckcwN25yZUNmT0lVRGVhb2wwUUNiSS9JNEVLWVRmUk1EczFvYjhPd1MrckoxVTRaaDU5aHJ6VTJsTHlsTE5RT0JES2V6MHlPZENNbmZ2VURDSGZ1YU9xZDJHV3FUYlR4UU5jelVvbEZhOVJLaytrVDlBZEZWUXc0aEdEdWJVVlZ5TXN1dVFUZzBZaDhRV0pxM1lQMXNRUzBSNGJhZ1JNNGRsR2xGbnBjWTZ5ZGlxbDJla1oyTll0SVF1SkFCdXBBYUpKdDVIelVLRjU5U21lWFl2ZTFEQTM5ckd1aVZHTFJvanJwa2ttalhmYTJIV2lsamlMbzZSck5zUytEQkdqMFV2a2ZzMlE0MldlTnpTa1pJdUFEeE9QazFrN1RNQVl5c1hZU0J6SlFCOEtUSS9oYnJNMHNDQm0vb1lYQUtObU9ENXdsRmkwaW15NloxSDlmRHo2QURlMWNwMnN6eDc0VUVvaDlRZUw4dlNoY08vc0pSbVhsMnVsN0R5VzkxVUJNcWZqcjlkZnQwZUxpdnlDdlArWjRRK1B4VzhWclZ6UXV6SkZZSGN0aStYTDlUVjFXV3Z4UmVpdWJ1clZsckYwdHhwc0dqRlRrVDlWVWlRN2N0UnRIRHFnYkJGNWcrQ2Q0SWZTaGUvNHkvL1Ziak1ZNy9ZZC9VeEZyQlFObmxmdlAvaVV2djNsQTc0bEZ5eXVsLzAwVzdTcjkvRDhsNU9HL1ZjOEZiNmVaeFYrU251Vzh4cXdrTUlMbk8rb0ZpZlB6MFQ3MTJaY1RQK0dmMXNtelhVRncwNGdPQTdCUUk2ZDhQM1NiM0JBYm8zRklHVkE2cHFxS1VEdGZnRjY5bXJXMHhEYm9GQXkxQTZHREExYklmekpSTzMwVXlGaHB2UStSbDBuMFJkVmk2N1VTNnI0N3ZDeUVDQU9hcXhxNnBlQUdlYVlMRzhyL0hYbUlrTGRMcEtET0t2dHdqQSt2VmQramFDaWtETGtJMFZMa1NTNGoydld1dTBkT0doOXRFVkkvODhuZFBhTzRPdVZuMG1nc3o4eGVBbkV2U0p5Ym8vWFRRWVdjZGIyQy85eWg5eFgxT0ExVlNyVFFQUHNGNzFOVU95eWN2dHNyMS9oQ1RzOXdGb3pkTnZEU0JucVZ4NHp0d0JNUEZ4dGs3UjFLdjZRWDBDRm5idi94TXRtM1UwT0xMdzFpR0dtVUFjcUNWclNMeUZ6aHBmYnZFUGdQK2g0U2k2akR6L3F2OFViMEd6YjNrZC8wS3I3VVJoQTRrM3BKVnVrRFFTN3lOYjQ3UExGb0pZVzBkNGgyN2NnNllMMDVlL01oUXY3WllmVjY2WjNrOUZqaTB2c20zczZKQy9MMEZaRkFIUjdIM1NuMnBRcnZJdFNnaGY1TFhiYk5XSXdIOFZxN2FuaURqYVErSURiMllRVzF4Y2NOMmtvTG1MNDVtdEZBdDE0RnBRdlFoRHdDVmVUWEVqR3V0ZjBIbnZFZHhjYkVDYlRpVGIrWmdEWkJDNUo0OGgvRnFoMDZHeWpkRW1DcUx2K3hBa1RWRnlBS3RFNytCcERVQ3BmY1dLNHJnbDhHMStraFFNUkhJYzFlUjRoV0UwbVhnbWpYaWF3eGdzYjNaRWJmNGRURWIzcGVIeDYvVnpLYlRaVXNSVVMyRkZLZXVNUVM2TUFURVJ3azJYV29kc1EyQmEveGw0cmFjdDJzWm8zMU5sVVNvQkJlWEtPdnZZK0ZHNFJmSEtJdmh4MTczbGZwMEtGWCtEdFpiRnNBSDJUVjczSms5RTZXMlA1VFVWOVg3c2hCekZFbitvVW1YNVFWWVpwM3pPMTQ4bThZV2xEV00rNCtFQUdGN2I0YU1qYTFBTjJqdGx1Yk5iNUdUcnVzd2tLQWZoWEl3UVZDTG9oRm9zU2lkYk1RRDYwaVQ2OEdiVzhIcWdEbkJ3QmsyM2JheG5jSDZlZXY4K3NxUzRETmczSW9aOS9SSW8xK05zbHpiUjVBVWt2WDF2UzZ3aVppT0pEaWpGcEgxRjdZcGJ3WVovTHdaNUcrRWNvdWZHQ01hZTNBUVZtdmY3cE95R3ZBQ3RqbXlNYnhNMnpVMGpkQytZWFA0cEd3dEhkc3k5Qnp1b0t2dVlKanhicEVLZnZrcGJnR2hrQ0VuenZpd0J6TGlHdm5EdDFiUno3QWJVTzF3Y0RjelUwSndHZHpmK1orME1RRHJ5KzhuY1NpZGJTZkNOUkgwUzc0TTZ4cEJraVVhdkFQd2NYMlFTaVZ5V2lEc2NmdStjK1ZsVUFESG9uOXFmVnVndzR3ZUFKRnNBSG1mSzQya0FWTzIrNjh3RGlBMGV1ZlVHMGpySjAxSEFIcTBjR3FqOTVZSWJ3T3EyakVkdGlCTkJBdmdHOG95K0hmUnNFT0dKM1FSbldIVllTZkpobklKTHFYdnVlTFlSZnZBY0psSE85SUFGMkdDa1l5cXRyTmdKQjJySDNKdkt3alNkSzY5NlVoTkQ3aFh6UVRpd0kxQWQrMDFSby93ZWFqWUhUVTVmQlBMRnJkOXUrSENlU0wvMUVqcVpRVjdaSVRnQ3FIZUJRTmhudGkyMDRMSThCejRCQ3lycHFuTHIwRWJzRW9lVzVxdmRpa0k2S3REdnlFMFhSQzI0S1JaNHlwMWdHRjBwbWJQbTlnR1hCVllGZzBJNnFEbHRXQURUOWRrUEN0ZGVXLzlPWHdoT1ZpM1J6L0FFOWpqN1VJUDJQU2xVbDBwMklKdVlUamhwQWhQc1Q3UldIZ0RHS05LTkNhZWlSQkw1V3BoWWtZNlRwUUNjTWFTZnBVbVlLckl2V21QT205UXl3V04rOTJHZkV2UGFhNFNDeGF4UlZiWGdzUmlaYXVRa2ZSTGhDLzRsR1Z3OSt3VFRQaXRKMHFWc1ZRTnFCbCtYVmxKY0FpSVlOcGRXOTRIU2czaFBIQ3BtWUtvRU56ajk3RnRTSmNlWmpscUowQTFnN2ZMRmZDb2NVMmpXalFOMEw1WlJ4OWlhMmRpb2h3VUdkdFN5RDN0SWNENHhSYVkyK0U4a0wzSWFGMHBJUmNRVk1HbHFQUmdUaDkxVjNST3IwMWRMZ0N6Q0hWQzRSaEpvRmk2R3dnaDJpWmlnMm95Vm1qTDlvWTRpRk15WTRlbGNSSHdqQ0NsVFcwSHpGS3RMSW1VNmZBbFBQYVZsZ3lnYU5kNE93cUhtVzVOeEpPcERodFowSExod2Fnak1kRDFja1RWMGNDYlhpUTFHT1pkYmVvR3dDeERCa2hsQk05M0Flb3FVVmh3NEF4UkQybllsM2FEaTNwSlFHMFQzMUIvZG9nUHBYZGlPMnNLWU5vU0lteEMzODVZcDArNytob0tkc2o0VFdXZmVmNG9zQzNDcUxvMWtlQkRLL3c5TGRRa1VqNjJ2RUNZMjQ3aUdCQnFCRVRadTEweENCbUhpeFFrMHFzS1d3WmN4YzJFRzd2Q2VwbExmYWtvdFY4L1NUdHZQTTZHMmdza1FKTjg3d0dmdThETmdaTVBMRHdENWM0YlFmdzkxaWUvbGc3cXhROFQxd2RDVXoxQlFsNnVnMEVVNlRSRCtwR0xMb29RNFFLY2lRR0RwZzVkMmkrL0hYNkMxY2ZPVUJWR0t6ck9zdzYxQ09JUHFkNmlKWUdyQ3FkTTZGeGZxMmpNY0QyRHZiM1pWR1phVHFabS9DT0F4bE9FakNRcEF5OGp1VmhPaXRBRkJoMzBNRFpGSllLUFlNSVB0eWpIRWhRTzZ6SGJSd1NvelgvU0Zhdk11bXpYRkxSeXFvcDcvQlg3a1JWcVVwM3IzcWRvWUdBMUY5Q0Q5TGRqYXFjbDExK0NUQ2YvV2c2L1NoUnRRR2V1bFFLTUllejBRZG16U0ZxVVo1YXVHazhlNERRUVZQZ0FzenFZejVEMHFyeFh3V3RLck1IMUpKT2U3VlRiK09zUzJuUUs1T3ZndUpBQmlkci9ZSytsZTROL1ZyNmxsWHN5SGE0Z25hVVFDU0phOThldFNkR1dwUnRvWUhHU3Q1VzdRSVNaMUxSV2lTU1p1R3ZQSW5DclV1M3F5OFVqUEVKVWZzNWlLS1VsMTFPQ2NDRHE4ZEV0bDJvMERnSTZKanJncXdNUk1DOWkxcVNPcWlqWjI1ZWlqL1VYYXJmcmQzVnRmeVhFQUZzN1Vnd0htTmVDd1ZrYnBOZkZsRm5pcHJGTjlDTlFJWnMzN2hEaCs5SVFDUFI4dkJOWmNUSWV1b3UxYzVvRzBCajVjRjZRUGlBSWpXUWJVZno2a0tLMkVzcVdsVTVYYUtLbzEzQnF1QlQ3WEJvYlkvZmpUaDhybmE0VUs3eUw2Z0Z0ZEtjY1Q4TFB3Z0VZU09MbU5Gb3NKaHBDMHZ0L0xWb2RtUTdGaXQ0QUsxZmUvQlk4VmN3Wm5TWDJoa2lBd2Nzaks2cTZuMzZ4Zy9wVEZYcVBBMUtuVElER2E3cU9KNkR3and1VkE0cjFiRmFOZkUyeGQvMXNnSEE0VVUzV1ZvVEZrYVkyaWtqWXdkV0RhbXRKSzRJMFVxVWxQZStPYkhZdFR2cW41YVduNCt0TzZXVTdIcDUvdXBJb0E1NjUyUjYzZW5wYUNGb0lMYnNBdXFuNjJod0hMQURmQlVSc2RBM3lEYUNPTlNPTWNiQXBqbEM2RGc1Um5ZUWhxZEp4d1V5cUxlb0dNQmhudkJHc0RGaVl5MXFBNGNHenBSNmhmL3hnT0xXc0VaQmxRMUY3Q1VVTGFxZkpoa1Q3VkxGNnJRZEZQeWlpeERYMHpTVzQxNUdDY0NZMEM1QTloMFk2ZWdEYUNBMlNDQ003V3FuTG9JV3VxeVBsckkwRkZJOUkrRHFVRHROSFQwRjlIVnAweHRFSUZQS0lxSzhHYXUybXpxZWc4TThOamM2MzlEQmN3MFVLYXgyVU9BTU5CQTNaMXJ1ZjNORmg5Z3BvWVNpRGJTZURCQWQ3UUxWSzVTbFBHMEhyVHRBQTduYVNTYmxTNDBGQTJHYTFnNktQZ3lGQis5V08vRG9NVnNJQ1hQUkhDcTZwRzhNeTZEYVdUZlVFanpJaGhiU2ROYnhBb29HcDB0Vm93TVpRS3loOVN3NG1IZGl5YTlGN1drQW0xRVJRSUV6V0pQbW5RNVJPLzBYVkMyYVNDaGFvMDdpVEV5MEM1WVdoQXpvYTJYMDBvcUk1dXF5bUdieTY0cEtJT241azVOMUgwVWYyaUo0N1ZZN01IT2JJNE91Z3UyNEcvWFZ3aEF0RDZxZHNVVnBGR0kyTGNyWWdydVpaTkMrMjJkRWxWRThCNGQ1RUlhWmJQS1gxQlJ3K2UwcVNSV0czQWRsQk03b1ZwOHRpdVpXT3h1V0lrNG9XdFJ1aW1STXRBdGtzTXVwc1czc2tBU2RpU2FHM05wSklldExpenFLbWx2UDJ5c2NmYWlKV2M0ZDI0R1pPMkFIMUZUa3d1Qmp6VFRQQW1wblFaeHBwU290Y1A5RDVXV2lIUjY1bFNqeGR4V3BDRVBGOFp5T0R2T0VvY01nTkxRcXhJYXdZQlpGU0psVzd3bkhDcElnVkc0RnVXTTd0VmRielNVVHJWVXBZVFltMmdWVzd4Nm5WQlVkQTUzNUhVM2JENXR0TkVxZXV1d1NnSjA3VzlQckE5Z3dhZ3pCd05pbUxWa3JXYUp4Y0I3MlJWTGRlcWRkbFVhSmptbThCTlJPNnhHRVRKTWx0Mll0WnZKOFJ3Y3lvSFVjejJucVVKZkZvODVXYmQrU3ZXUWl5N0hhR2VtZzBTWi90U1JrQVgzVnNwOUFZeVVTcld3MDNSMTRPWW1vMFZZeTZHOXpOTEIvcitzS3VkclJzcml5cVZVWjMzUDM4Sk4vL0kwblh1c3VTZ0pGMFFmdytQa3M1MVk3UGJFU2c2bXVTR3NjQTJHeFJta3lCcmZWenNmT3VpWSt2R2l1MXBseHlVSVdDaGU2NWJiSlZFczRub1BlemxMbFZxSVVXR1hTdTZvQlZlN2JvYlZRNEt3cTJYQXRvSmRhZXFlbGFDMlphQVZ5eWh2d3NoZFJCVTZ3RmFYMFBDWjZtZis5WS83aGFQbnYxWkZBSTNKbW90djBTZGc2ZGdJaGdBMnpMZEJvOU9HUXBrRVZzYnVBaTl0SWJlWkE4TFpyUkl0VHd4U2FwWFpLOWFkVWtVeXNPY2NCUHlCTDRreDRoMEFHY2hCY1JIQTh4OWNiYlZ5b0ZMWVUrRVBHdXdoM1U3L2ZCWCtPMmdBQUpnUm53N1ZMK1RiYWFTbEpKUkt0UkU1Mzd6di9ZRVZEYysxdmNXRFRxS0FmR1ZVbFQxd3hDYkIzSXlQNjlGYytjcE1pOEx5UHZlQXFoWG5zU01CQkEzSG5DUFRQSUlnN2RrVm1sMTMyeU5CU2c1YmF1YTJHSW1xa1lScElyS1NzV0VPSVBKbml2QjBJWkZ3UDFEY0FIUzBEYzhuR3dGS1pXb0QvK29FcXBKYUJzdHp3dW5PZENJK3hUUUovUkttK2pRaUlaQ0xSNm1xRkZPZnRhSE5HMTBjcHBYb0xjazNPMkRzQnZjSnFGbFhNazFkR0FrTjMyQVAxTDlsNlpybHVLUU5PQVd3WU1hTlJTL3BGQm9SNHp6R2lMNUoxRkNyVnBUVTdURU5mOGp6UTVUUmxxcDFpM2ZYUUxnU0NHM0RZMTNNbUhaMjdSVUt2UUM4M1kwZEpVNnRaQ1BQRW1FWmdDKzVyUmxpcWFKaHE4ZzEwS0VLQk14aXJRcWdqSVdWRTVNTktVU0dnbDBTMENwKzl1eGNpbENPRkpSTHk2QkliTHZLKzNDa2h0KzJZQzFtZ21nOUNhdWJnS3lLQllueEEyVmR1VWtTZkt6VzNLemJXdTB6NmNqNkdhTWhlZ0JTTW01Y0U4T2RRNFhKUVhWUWxua1F6MWM1TlZieUN4ME1qb0w4S0FXZEdFbVFuVTRXTXNZQXBVdVc5K1Q5VjVVQ2lvV1VBWVo3clVQNkt3d0NTQXJRRGtTbHpGeEk2VHdjdC9vR3JKK0xzMVVDb3FlaWZTT3EvS0JOd1R5SmFoUTZhSWZUYVZsZzhJYUpkYTFqOEdLVWxINVZsb2NQQllOelhDTkRVbnM3bHFhc29nYVhBUTJyM0V2UkIyUE1qVVV1Lzg3LzRJUkVnN2NmVEtORWVxd0VVRDJSVmRZZVptOXRDc095a2dKRG8yK3FpNE52c0dHcW5vTWVZc2U2OEh0QmY5d1VNRjlYdU1uUW41SHFyUWhLSlBvdExGSTBOakNZT3N1TkVtS2R4YkdLZ1hJVWV0VzVlUzBZb2JFUmVrTVVvY0FaSkVRYnJTVnRDWW5uM0tVWE1EcmRXOEFTaVZiaGVpdk4yUkxTcmcxU0pwZ09wbXVSd1VYaStReU8wQTAvQ3dNRFBNMWRPQXJYd0tWLzBGWjZDclpodU4yQ3FiY2dwek1BRkRTTUhOOHlCY3QyYk9CcUZtVnU4bllpTzFRRmFGZHRCV0EwTWZFUHQzTlQ0WStPNUgrMGFuSG5lRXdNTE1GbVdCekxXMWRBT1VBRVpLQk9wdzNXNDN3MWdTY0F3S08yUnFZZTFtOWJUTTBKVm1wS3cwbVd4VXZSVnp6Y001WmhBdEpLclZIY1I3ZXFmaE5UcVN3N2x2RkJYRHdtdEFWcnJNS1JtRHI0YUVsalRJeUtzUTZBUHdvb2svQ2NmK3ArM3FzYWpJMHRROUFIb3lMQnVIZHZVM2g4TktEWk0xenYwRGltcHFIajI0L3ltZmtzcUpSTlk3YUF4Wm9aRXZGSlg0b3U3bmJlS2syWjVnSFJWbUdxT1dpQURwUXFiYkNiWFI5RUgwSXZTNWtNbDVzR3I2c3NSN0xTZExZRTNWcFBEa3YxcUcxTEVIWE5oTUY2MGlJdmtTVERwcUtKckhZZFVxY3FIcnJuTk1HQ0pZUitoSm5qZ0VIYWV2SVFTU0xCRGVVaytKTkhkYzZzZHRHVUZKdm9EUWFLRzEzN2dkR002ZG1DNjN1YkZ3MGNGV3RJYlZqdG9HV3RWN2c1SlNtY2lQTEUydFNsTU5hLzg5RjlZZEdBWVBTZEJMYWJEMTRROThxWHZIOGdDZWI4VjlHalhsSlhJa0dwU1BlTjN2WUFMMllaeExqSFV3TXRZcmV1eW5XbmU0Wi9lQS9xa0t4cjUwZ1AwRDlZWHFDV2VhUnl4KzVBWTRhemdoNzUwMVR4MUZTUUFUNnY1UkRnNkZZd1ZPSkNvMmpDTkZJNEVUOWgzQkhwTHo4Sjk2VS9Sb2phZjYyQzZQdUdZTGY0dzhreVNYNlIyOEJpcnVSaEtRaThWRGdSQXFSRTMyaGUxb0IvSEpnR3c0NlRiQTRZUDFZWENOSUpaWHVvS1ZhTWxVUlhFNjV0NjM1ZHlvcTlxUzNjRXR2bEtCc0JINmVyS25vY1U4VUpRcDJITXJOSkQ5bFJWcEVNSGF0YzBCV0U1YjhEYThyZm9EYnp2TjdPcytGbFU0c0xRUEgxMUpIRGJlaUJjUFJ2cUVLYXJXTUxjYWdjbVBtSFh3NGhUc2RLcWNyZll5OGZrRGhDQklYVEVhSzNJQ0pDa0hIdEhhbWVWUEhiMkExMVc0K1hZcElxbE1URUM5SXV5TC9mYjBoVWZhZmdJbWowZDJ3RngwRENQaUduQThMUlYxRUp3eXdvb0o2eUtJRkowTEFqRHBDSFhmRWI4VzhPMEFFYnhsa0JndDlhWi83clBzVlRCOU5Zd1VxYnBFYk5tNU52bGJGbXdhelRnazIyYUZ3SHVtNXAzaHRWTDhGQXl4UHpua2txZ3B2eWU4QTYwMmJBS0x4Y2xiclhUVkorM3ZJVWVyazJwaTZBdVRIM1VhMWcvbGRaT1J5M1V4TFlwRUpEYWdiY0ZmSEwzczFEd2VUbWxKcVV5SVI2TWNsQTdKV2wyZ0ZkcG0zMHdDcVVtclhNVjB0NWxqVFVBZDk5c2RpeE5CQVZlOFUyQzBONmhLS1NpNC9WTHZ0YnBjQUw2bnFyTnRvVGZJT1I5VUtkY1N6YUJvTXFUSmF0TTdmU2ttZHNBTm84TVNtSW1XMkdSOW9LUERwbWxhRlZsSUJ1VjhzeFZrVUNDZ0RJOVNJRS8yakdkZHFzZCtzakJFMDhqRE1qQ1dkQXhWdnFtQkgwb08zL2Y0Rk5neWRpU0c5TW9MOVpxWjRWOHQxdUVOaC84OWpXSEE1T0lXRm9rc0Q3dWdOYVVhMVhnVVprK0VYMXhTcm85eTNmN3pLM3lCNndWVUVMV0NGczMzUTBRMjMvMUFRbjdLQ3ZxaFNiNlNxMm9meHRiT0RYRFltcVN6M24vQ255N0I1NEdTZ2RwZXpjUmZvK3BuZjYycUV5N0tkTWN0TTZuSUw1dGg0dEU0TkpiY3pabUttb3hUODVVQWlQN0tYZTFudkJoZGFzZE1EM2FUR3ZkNW9GajNnRDdScDVvQzBJUmRNaldkanZjT2JtdFZuMWN6RGhoV3UxVWFXeVNLako2N1RxUk13ZldxTnE1SlUwMFdEeldlb0czUllmZEFVdlczc3dDWmRLTnJFR0JHWDhha2IvOUUzMTk0SVAzQXdaY2NnV1FFbG5XS2hzQ1orOWwxaEhvOUZlekJ0Z1ArOXllekJiWVh6em1kTktMVnBKSmRRY1pnTUlVdXBWdTB3bThQakltUHc0VTJiYWRENUhUWTVONlkxYi9uTmxzbnB1UkJKQzlIdDRpQkNzRzRhVzZ4S2wyNkFMTDBrdUFWSzZUVjJsY29Ia29jMFZ5ZGdTRDZReTJhOUJSVWZhM1pVbml1MVk3L0NYUUJodGswdjVJVEdaQ1JCYW9hbXlMMnRUeE1UY2NnRGtrRGpENzA3dmREUnBYdnlsMFZCTUtxSERVQlgrSTg4TEJva1h0b0haQW5kVlBvUGFma21lNmlnakVVcVI3QTdDbHU3U0Uya1Z3YlVOeUJoZDBZOHRiVnZLbjNRVE5qQytRMGg0UGNiMUNxbVJkN0J0T29vYm5xYXNoZ1Z0SmZIMklhQ2JxclZQdHdPUDFRdEgvSmEvUTBJT0ZVdE5oVWRpR2ZQZllxOVJoTGFOTjN1NTlzaFpZMjRsdlhhbWR0ZE11eGFZV1IvQnBqcWN6R1FaOWwvWWplZ3QwQzVydVlrb1FjMzZHa0c5NnBTL1RKYWdhMlZQN3FJSFBVOE1BdVVYNWRseDQwRloxeEJyRzgrRG0zUzBQaHU0ZWFuRVRPMlh0UjFrSnRUaUN5MmFvVXFiSlB0a3ZOUjZSSkdHVlRmTXNnSzhrWjUvMW12dkZkeEh5TnhKUDNFRnBkUzFRbnIxS0VtaFprVDZ6YjY4QUl3U3VWYjN1YlpaYk9hZmFZZHQyUGtUT0NQbXhMc2JIZG5URkp3K1JaNkVZZ3FlUGtic0RqSmNzcmRST1IzZ2pkSkQ5YXJLNkdXQTFvWDlxakhscnJUZlZEakZWOFBudXZKS1FoM3oySGVPUFFNeGJXVGlmT2Z1Y0VVSytTWldENDlwQjlHQkl5MXdEWm9SaWpkVEo2ZWNraU42Ukd3YUxSVnVzaUdyaVNVU0w2U1pQdzJ4VDE0clkrNDJ6WDBmMkZ5ZnpId2g1dVA1R256enpicHRzM0pFSU5uNmV2MXdTMk5CUkFoZmpZa2w0TStFazZWUTdFSDJBUWZKbC82RjNtQzBNY2RTdzhqYi9IN1BCc1hMdDFOcFladFlLeXltMU16emlLSlgzUFB5dE1PVHM0YVhQa1BjWlZHdGRuRjJpenMyL3ZaODgvTThaOUh0YkR3NVFzYUYyRUR3MENlYVNMSVBBR2J3OGN1MzA5Y2NTd3U1bEZGd3F5OWpSMTI3ODJzREFtbXJtRTYyNzRxL2d6U3c4SDJqdW96UnU5YnIvMWcwVUxKaUdjYUE4QjF4dUNUVHB3blhvVlJTbWJzSnRPN0RzS1o5d1JMSmpMNTJLc3NVazdoMmlFNTFVYWljYWJXYWxMYU9sWG9nTUdGSkpSVUNNT3VFWmlCUjFSU2tFemh3aWgwS2ZEQVRLdk54Vzd6ZzRLZWdBSHk3dEJUd3lYSnFuTDdrRUNtZ2pqYU1yTWlUWWxrL0J1Zy9UazMyOVZ0VjBxaDJJUG13cERKUllpemEwRUdhUzVMeXBIZDlnZWhRaUE0WlVVQTZYVVNjOHM2NkQwT0RLQ0tmU1FtL1AzVkxRb2t2dHFHM01KdnQ5dlF2YkxNaHpWMEVDTVFIbG9kaGQzSkkyRVRnTHdVdFAxazYxMHdpSlI4T2NuYUVJNTAzdHlNMkJ2SXZqcUw1VzNQWkt1SENXdEtwaGdUTVhaczllT0hJaHpSUzJ1ZU5vYnNPOWVsQjN6MVFPQWpub0Vrb2dPcUJjOG9VN1R1VGtzL0xFNDhHTGZ1V2NYMDYxQXlGRFdXN2VHMnFIdndtZktEZG5hc2V5WU5DSlE4SGViYndRaEVWQ09qcWlESUd6YlNmdU1sN0tjbUxNR2xnOWNiUzQ1T3g3TWVFU2hvTmdEcHAvQ2NRRWxCZkVJdzNMbWNlSk91TlNPNkhSQncrTm5rVFVJNUhtVE8yc0dLZExnR0VYWWRFNHZZK296bzUxM0tZVEZqU2F2NUhiM0hQMHFlZnl2R0N6cDFNYk9lcm5vRXNvZ2FhZU5sM2NqNFcyc2Q5bmR1RXltRXZ0MEcwNzdnb2IybGR3STZTQnpwbmFXVEJXaTJGcnBEc0N3NlcybjZhajlOMHZiVDVDNEd6Z3JqMmVOei9GM0ZJZ21CNDUrOTRMTWVIY1BjMmhsMHNDc01yYWplQVlOcHZ3MHNTSG43alVUbWowd1JnK0VXd2tLNW96dGRNemhoTnN0N3dlM28zeFhuaVpxMlFONmJDd3dCbjl1TVMycS9LRndVck9iUUxqQXhkRDdYbFRtUzRtYzlpRUVyaUpubDhIaVpwY2Fnb2NrZWxBWmlDWDJ1SGJkcHcxc255NjVrenR0UGR3ajJHUDdpN09HK21TdWVobGxEa3pQVVNNYmR0eFltSGw1RVNZTVhETmNEdGw0L1V0bVVMM2tuendFQ3hQWGhrSjFNbGVSRjllcnQ1NnJpWU5UN3JVRGtRZkRrSmFXVUxqSndRbE1Yak8xSTdmeFp4dm1tOHU0Q0o0YTlXOW1HTWk0VnhiN2RxQkRjamhHem5yeGpzWG1NQ0ZwQmZGOG9UUnVIbFN2eXhhay9zMUpDQTNaMmNuQUFBRHUwbEVRVlMvWHlFSkxPdnRINDVlZ1dNZzEyRDdTUjhEbDlxQjZNT3hnendGbGNPaVBpSDRVZUQ1VWp0cnBpb1pvdGRlQTUzb1BCb0FSUUtLYUFjdkJNNWVERU1laGtWOXdpcE1GOTQrY05DdjZDZ1ZLdTFFVG9jSU1VOWVRZ21nTjN1QzNOT1RwYVF4WWh4N0hFVFZFSmZhYVJBOU9XdE1uaHBuZDlMeGZLa2RTNVcwMGFzS3RneTgxbDRBRkFsWVJlc0FFRGh6R1JHcy9rWlVQQ215aFdrVUZwMWh4QTNuQWwvTEdRYWFCbGM1elpsTElES2cvSWRVNjhqcDBwZjZKNDVIaDlxQlJaeHd0UlA4MG5kY0M2SGw4NlYyV3FhQjE0b0lWbXc0Si96UWZzSUpXR2dBZ3hrVnFuYTgra3NSVkdaZDVQNnF4cEpyZ1c4bDlodTFzMlkrYnk4N0NVUUVsQXVmb1VwSFR0R3diV2N2V2JNQnRmT0piN1NBem9QZi9pMTMvV0owVE50ZHlRMmRLN1d6WVlWVjFHSFNEdDZianpxQUVhQ1M4a3hMLy81dDlFOTY0SzlOSGFmcWR1WnBQV2k4cS9oQ2lkNTFsSkhKbnB6dUpDQy9YeUVKaEFXVWYvKy8vQlU4emZRU3N5VUVFQTVGdnl2M0J6Y3BQeDZ4UzNuTUNjbVYrSUQwUm1mZEFHd3l3RnlwSGV0ek8yRHhmU2VzVitXMHVrRi8rVUdlb0NoRGNIWVRsU1RuUnRxVnBwUXZJeE1OTlRGeUthUFpmTzBEY1pFblp5Y0IrSlRTQit6cmc5LzR2aWZyVWxPb2JYN0wxT3dwL3hKbExlMDdXYzNUaDk3NDVPTTNRbjJNZFJTbk9GL1g1MHJ0ZksxcmRBYTJXN3BtZFlaVCtSVUROVDR6VnE3VENybngrSk5QUEJidUF2Zm5KMFpTZWNyWk05ZVdwUTM1Sm82elJnNjgzQkpvYS9VU2xoSmpaWkZxalFYbWhUdmZRUDhSSllpQWs2Vkt3aEp0eXgwSnc0dUZ6NVhhc2JpRnN3V1BMTkRFMmZVVXV3RFhrc2JrSnVibXZCWGYzdzFTNktjTmRnVko1SkI1bFFBTWhkanJoRFBmb1N1Mm0zY1M5Q1M5MmxrTDNkU1RvRG1NTXM5cXh4dS9BYk42cnZRb2paNXVtK3Y0NTJwNFZwVXJjNjhyWnlXSnE5aE9MMWJwcUNOaWhqVHdPOXhOSUlYMGFzZnJnMHJMNGlwRkxPbGtRWDlPYUJSU2VTRHJTZGNDNXFSM2xJMnFjaUxuaUttY2xZd2tFSFprTDlKRzhzaVlKaDNSNDBHQ2hvZFJMMXE3NjFmU2hsVGRaT0JFK0NUbVdGamxTd1B2T1RlNmhMSS9ZcTV4YVBFY0ZwU3k4MGZuc0hjNVM4a2xNS1FqT3RIR3ZuNW83RGk4dGQ4N0RDOUxVL0xueDJtd0x5dnVSOUpKcS9qTnk5YlIwazlkTm81emZxY2pnVTJ3ZHRaaVo5blN4Lyt2L3dkTXBYZjhkeC92VG9lTm5Hb3VnVndDOTQ0RTRPdSszbWducnI5RDVaN0ZhcWc0VW5sNUxvRmNBdmU4QlByays5QVhqMExFTVNRM0hucjh5Y2NmdTVFK3ZoTkNNUWZuRXNnbGNPOUtvUGlYcC9abkcrOWRZZVE5bjZVRS9uKzZ4TFVWVG52YVZRQUFBQUJKUlU1RXJrSmdnZz09Igp9Cg==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Y0NoNlhuc29hU2w5UFdwOGVGNTdLR2twZlR0Y2NHaHBMRnh0ZFN4Y1UybG5iV0VwUFZ4bWNtRmplM0FvZUY1N0tHa3BmWHg2WG5zb2FTbDlQV283WEcxMUxGeFRhV2R0WVNsd0tIcGVleWhwS1gwOWFqdGNjR2hwS1gxN1hITjFiVjVyWDN0c1BURjljQ2g0WG5zb2FTbDlmSHBlZXlocEtYMDliRHRjYlhVc1hGTnBaMjFoS1hBb2VsNTdLR2twZlQxc08xeHdhR2twZlNCY1hRPT0iLAoJIkxhdGV4SW1nQmFzZTY0IiA6ICJpVkJPUncwS0dnb0FBQUFOU1VoRVVnQUFDT3dBQUFEbEJBTUFBQUFZTWVlcUFBQUFNRkJNVkVYLy8vOEFBQUFBQUFBQUFBQUFBQUFBQUFBQUFBQUFBQUFBQUFBQUFBQUFBQUFBQUFBQUFBQUFBQUFBQUFBQUFBQXYzYUI3QUFBQUQzUlNUbE1BTXJ2djNhdG16WWtpRUhaRVZKa1ZwS09QQUFBQUNYQklXWE1BQUE3RUFBQU94QUdWS3c0YkFBQWdBRWxFUVZSNEFlMjliWXhzU1hVZ2VMTytNeXV6cWtURG9KVzh6cEpmZTFiQ2R1ZWpYOXZ0YnNQZUdycjVNS0RKOG5oMmtGbmpMR0ZaMkZqYUxKdldObTY4emhvenU4YXpNbG5MWXp3amplMU0rejNBQWtPV21KVXdXSnBNZ2EzWmtSaXlCSGdRR3Uxa3VkZU1qWTNJNTY1cXY2YnA3dGdUM3lmaXh2M0t1cG1WVmUvZUgza2pUcHc0Y2VMa2pSUG5uSWdiMS9QeUs1ZkF1U1RRUFZkdFhibWtrM2tLU3lBWERKWkduczRsQUJJby83QWxodFVmdHdBSnMxL1l0UkNmT0xRQTkyZzJGOHc5K3NmbjNRNlhRUE1ScTZ4TUJoWWtVWGJsMU5ZeXd4Y1NWYnpxU0xsZ3J2by9uUGN2dFFRMkF0ckNHMzQzTlJXb01MYlZsMWNtUjVNUXVtcDFjc0ZjdFg4MDc4KzVKZEFJYUF0UUZ3ZnB5UzRIMVpjM2ZDNDluU3RYSXhmTWxmdEw4dzZkVndJYlpFdVRlT1V6WFpacC9yMkdKVTJOLzA1akZscXZZcGtWc3FlQjkyb3FGOHk5K3Mvbi9RNlZRQjlwbUNJaHV3eHhJMzEwWngxcm1BNTVsamM0enFNN3VXQkNuNzI4NEY2VlFJVnM2NjV2RUptckk5TkZsMGVsUnMrZzBqRVJ1U1ZzU3lHRWV5aVpDK1llK3JQenJpYVR3SzNUcmtaY0lOSmtxWjVwYUtKVXlYOFU0ZFdJc0tFS1pBZUI3OFZrTHBoNzhWL1AreHd0Z1FieXNTQ1UvSkxBM2tpN0JyVXNGUllqTUNRbmd0QjRva1V4VWZrcTNITEJYSVYvTWU5RHBoS29tTmJJNzhxZE55WHluWFR0akF6enFQaDFXYnRISkVrSnVjZnV1V0R1c1Q4ODcyNjhCQmJKc1J1cGpVTTFiaFFENnI5b1pGVm1UVWFMRk9RZVMrU0N1Y2YrOEx5N252ZlZRYlFVbW9hUmduQjdaaXo0L1Nlb3pKRmNNYTBtalZFaXFZUFR1dkxGcEc3dXBXcTM4dFlvOURrV1RNcCtSdlV5TDhzbGdDVGcySUdNU2lGWkR3dTlMSnRXQ3JsajFyTnpTNkd4b0VaS3M4bW1QUHY4VWpxT2czdVFNY3R6TEppVS9jUzl5dE81QkNJazBJZ3hOU3JrK1pEYVpTTzRVd3JGRTlWSHBCdENhSGpwZ2p1bCtsTWhmWEdCbDAyejBFYVpZOEdrNjZmZHNUeWZTeUJFQWd0eHUvNVdUWnNHay9IbG9oWUZGZzBsaE5GRXVoVnFJU3lxUlMxSHRma0UzVHpySm1lc0ZyMGhjcDRGazZxZnlTV1NZOTdqRW1qaDFYR1hMSHJHc3JlQk1UNUYyVGkxVTVMN2RGQWRrZHdnMTRQQStZWVV5SnNUTTdnYUxrRktZLzRFVTNtdDZsdWFmcXBLZVNLWFFMUUVsbVBmNk95SGUwQWpiQ25GcVozMWNHdW9RcUxOZ2VndVRLZjBKbkZmTzZLNTBkM0U3VGFpWDNhZFA4RXNvQ1hIRlAxTUxKQWM4VjZYUVB3aWVBc3ZaSDMreHZ1UXhIcllPWXBUTzZ0NElhdDg3ZUVqVGFpa3RpQnEyRVduUm02dG8rTG1hK0xWdEhnKzQvWUh6SjlnTmxFMEwzay80eVdSWStRU1lCSW94OFdCUFErcmhEOGdUeEowck9BcWRvN2kxTTRtMGxHbDJ0M1cyYUgrRDFyWVc5UGd5VkxGYTIrWnJLSlI2eFpWT3ovemJYbDk0L3RhWEErcEVSbTZ3R2VRZ2N3d05KVE9NV2NtbUE4OWhGUzl6U1hPVjNkUUxuRS9VWjA4bVVzZ1NnSzNvc01PVUxWTTlQcDVxYjdydFpCenNZR1ZWcHphR2FMMTg5dlBlcXRrWHpNMmpobVpHak5CYWtSUVN3bnczU2hscW1WMmNkbnZ2NU9DMUxwZkozcDVTdFVzK1RIUnMxa0pwa0xRWDZuWWN5WDZKd2lhdEorb1NwN01KUkFwQWF4RTNJanJLTzZ5QUVHS01kcXpqTXRpVjdMNktCQlVPL0EyQ0FvZzRESTNHOG1oSmRBTk84blJRekhIUUFleFNQRldmQVJhVDlpS29WOWRyZUhPVDFNd1BVS3d2K3hpUmNCcXg2Z3dhVDlSbFR5WlN5QktBaXZoWVY1WmJRR2hOSGM4cjRaaTBCVUNla2hlY2RaT1RZZW1WK0R4WDhCMVI0aW9wRGZwZlFYVUJUS2tKaVhqTFFHZDA2NVovVlBZWVBCUjUwMDBJOWZVL1RiZ0tqTXJ3VFFKUVphcWF0NlJNRGxPMkU4SG5SeVVTOEFsQVNNbTdFTHdZUFRkVVFYMVE4L3p5WW5LRitWSlhSUVNwM2JxUk5WYitvN25MZUtZVWNkMFp4VGlKQWs0RUNnVEpWWUFPb0V0UzJQRWRUT1JseFVmTHArVllNQjhTNllvQzJha0xWay9KL21yOGpyM3BnUWE4VEdWVGUxTHJNQitQemhjY0UvTENrK2ZjV29IV2ZqTmJjL3I0RzA4bTVuWUo1d3ZzSFlTK2hLNkg4NVVHOVNPSFpaWkpuclA0MUlpcHBkeC9NdlpEbUozcW9JQmEyZkh5WUFOWEJmSFBncDRzbjdhUlBKOExvRVFDUlRRM0IyQzR2WDBzN3Iwb3VldEVXeUJFelF2eHFpZEVocGRkWWdkdEpIejVtM2lKYkV3VHBMQ2E0UWYwcHdVUHd5UGVsbTRzd3pQMXlxdFlvZCtuSVNxeURwMElzeE1NQXRFbklMdFpBTUJGMHhsbTZ5ZnFINmV6Q1VRSllHRjJKblk4NnA2VHU5ZHA3NlJudTVoY1YwN1RuRk9Wa0ZiUmlXcXJIenN3R3dpVHk2SzRVUmxoYThuUW90RllsN1d2b1hXUkQydUk2VnJvZWxzTGM2Z25KMWcvbnZ3a1pOY20rQUQ0eXRSUDNHRlBKMUxJRUlDc1RNeDFLMXE5ZkRoSTdvSkJVd2VkZmxvVE1WWU93V3RyNHF3cndiV3A0OFZHVkJteit2TTNLU29sNlYzRDNDMkZsR1Ard2tXNnVNTnl2a1RUUFc2K1JjazZhZFpJOC9sRWdpWFFDMUJVSFJvUm5zYmhsMVNSNE13UnUyVWNmalo4NWF4b1FSeDYzbFVPNnNPTHd0L3U2ZVh3RFZjMEJ0OVF2NkgrUk5NZjlka05Vay96UnA1THBkQXFBUndWQ0VVYVdTb0hkZ1VnNS9KRm9wOXhLaWRpcWwyZWtaMkZRZDZRbG1aZFFHRXp3TnI4V1ZrcEMwYmxwK2JPeFFhY3lONDh5ZVkycDdKYXBKK21qWHlYQzZCVUFtc0oxbFFOYTBkV0NZYUlIcVRXenROdEF1UnJ0TFBvN1hqOVVIdDJHdk95TEVxNjNBVmtvbVo3TWN1NWx2V3pod0lCczBsckROSittbjJPcy9sRWdpVndGSVNHMk9vWXp0QWFCV3ZYZEc0c0NZZVkrMlVkV3lIMW1rWkRzcWk0YnBwbWhlY1lsN1dsc2xFN1VUbmd3dGR1a3lrNnZZWURtRE1uV0NzYlR2QWNJSitCcnFWQTNJSnVDV0FGcW5jQ0JTS1FzcVE2NWl6ZndxMWd5S25RQWY4bHdPNHlXdE8xUTd6c25Za2svemUzdFo1dkdOYlEzRUtMVk5oTUU3UG5XQ3NiVHZBYTN3L2NZZnlkQzZCS0FtTWphRWZndG5UQytpQVlleTJnV2tRTFNISFdEc2x3eU14dC85a3UyOG5wQ09UZ0dHSG5iMjFhYlNqQ1RYMW5pWU5ORklicHBvMnlrUm03Z1JqYmRzQk51UDc2ZXBZRHNzbDRKS0FHYWR4WVFCczB4aGF4bTRiVUR0NjgxemN2aDBEMTlyK1l6VVN3c2tGZ09FVHFMYVFPbmMwSDUzWVphcE5JNFNsYStJVUZ1SThDTWJldGtOdFhQWGVQV1k4VCtjU1NDOEIyRHFUb0JKK0owdnN0dm5xb2FnMzZUdFpZdnRQUlIzZGsrVTdXUW42bEJpbDVJUGFlZFJBWDMxS1o1Y0MyM3AwR1U4TkV3U3QwRHRaY3lFWWU5c09qZmpiMjVmc2Z1YjVYQUlKSmJCbXVEMWhsWXlkek12TXE2SnZoTElMbjhVVGErMFkyM1ViTktKTTN3amxGejV5UnNMbTRqNEN0V08rb1lUWndtOW9ZYmhPdHcwWFZjTnhhdDRFMDkvRzNORjBmRC90R25rK2w0Qlh1SGIyRTB3TUs5ZE8zeXQxQnF4SzJZdkR4Vit2djI2UEloYi9CWG45TWFzQkwyRWhBN3RISXgwRjVWbXRZQmZDanUxOHVmNm1MaU5SL0ZGMmE2TzlpYkQ5NXdTaTFUdXNBSDZheHJLOGhFNXcvOFAzblA1MFhMVzFHMGR4S0tvY2RqVWEyNmxWQVV2QWRnSUZlSm4vK2kyV2VhZi84RzhxYUNzWVBxdmNmL1l2ZWZuTkEzYWZoV0JLditILzhJQzNHdjM3MGYrOVRrNS83Yk1tRXU2bldaTG5jZ21FU3FCOTZyUFhJei9objliSnMxMkJ0Mm52ZGl2VXlDay9tYTlOYnNnaitneUxaa1IxMExKNlV6RHFkTUV2d0hoOU5XdHBpZU5qaXdZT3VvTXgydGdUbk1EWllWMlpQTmY5VTBUMGxGTlphYjNQUVc2c0ZXbXg5Vm9IQWdJNXZDeFVDbTl0Y1ZWRFg1RzlRZWlibHFWL1J4NGk1TzBTS2FpenlqNGM0OE5yMWZjWTJnd0VVeG9MOWdSZmJzRUE5KytDMS9mSlk0VDhyN0lEN0k3NmFjRHpUQzZCY0Ftc253NHE1S3pyRmZ6bkRyMnZxRUUzVkNsUnRYbjJDOTZuNlBhYWhkTjNlK1VhR0Rad2xiQ1QwYWErRVgwamxGOUxlUE9OYWUyc1V6T0JEOHIyRHNQdW9mM05hOVJaWTIrRWNrSVp2V3hZOE44QW0zNmhwK0pxRUdQVEVZZUNwZldpUkZoRTVvcUVtZmNoOUFLLy9HcVc2bE5BK3EveFJ2UWJOdmVSMy9RcXZ0UkdFRDZUZWtsVzdBTkJMdmcxWVRYT1FERDNuZTF4OWdRWERaZGd3TWl0a1dkL0FiYnRmTFJHVEhXcyt5bTdrZDl6Q2NSSW9Bb3hsQm9NK3Y1TFhiWmpSb3lFdGhYdTNHQW42ZlFCc2JFUEIzaTJ4SWhwS1ovS2cyMjdVS0wzenVQRHg2M1lEbDE2SnVRUjRLd3M2T0FQSkt6VHNCSmFxS1crV3diWGtIcU5OYVZxd0tZS0hKamplYUFRbjVkdGpXTFZEajAwREo4d0pHdnllMTJxMGdMc0Nsd0FCYjFPL2daSzFNb1A3Qk13SzNqZ3I4QjFlZ2pnSVZpTzlKcStZTXJVMVlOekwxaHo4T01XakFjMjBVdUhIdDIyVTJpWmg0ZW9ma29LK1QyWFFKd0Vha2RzdzgwYWY1Mm9MWmRtYW1USHFObW1TZ0pXY0Y5Y0E1MEFmbzhJUy9TUkExU0ZJYjFPUy9rMUpBT1pwUG9NdEp1OHdDeVh3NnY2WFE1YzE2UGRZMXZrK3FEQytGWEdNU0lKVEg4dnNBNjJsUkZIbDcvVlVGUGtBTG9qTXcxajhWcENqYnNQUkZESGpES1BSY1lwYUFFNlNmY2l0WmtoQmNaY2x5RXVCT2hYZ1J4Y0lPcUNmTTFpK29LcFVxNkF2UzNHRk5WQUxzSEFwaXlxdHRsc3NJWnNSb0NwZmdvQytTMlhRSndFaW5UR2JaTG4ybngyVlM5aCtzb3NZQlJXMkJRTVI2dWZVZXVJVG9pN0RONUJrLzBDZUZWamNDWEVGZjVWVURnaTYvVlAxd2w1RGN6LzJ4eTdpQzJQMnFtM29aMmhqTDRLZW9zcE9PaXBZSStlMDRWTU5RRUZ4NHAzRFBKK3ZKbEZ2U3l0YUFVTmVSdExnN0Z6Qit4RFFqN0FSN1o2WWRZOG5ZaldxcE96bjdrZnpKMkIxNWNhY2VxQ0tmbEgwREt3ZDBBNWdNc3RtRCtnWE1GR0xhWmsxZVJFOFdFT2d2N2xWeTZCRkJMWWVBbVErekI2dGxnbG1Pb09XWUt0Sm1rNm5SZFlHbndRLzRSUGlBY01nTCtCWHFyZnJkM3RNakQ5OFNsbGVSbldEanVpcGZST0dxQlVBNzhseHhuVXVFMSttVHdsYTRLRmRhTFNLRkg2bmkrR1hid0hDSmNtVzl2MHQ2a3NITG9NaGRxa2hYQlZ0ZE1FTHorbzhEZ3ZEUDR5TCtzb0NHZVF2alNFeGlmTWU1T0dWazNBTjIyMXRrNm9hb1RZQ2Fscm0ydmFnbGxsUWdDMXM4MllacWVPQkFWVDRNc09YdlU2eFZvMUVGUS9CWUg4bGtzZ1RnS2IxTXBwRStuSXdEZzZvVlZnekJtanFYVkFvWFJTcEdvSmJBSXlFQUFWQ29HaGRlM0JZd2FsUHdVNTZCakVVRHRDcDVULzB0YzRUZVN0ZVorKzhVT0tEbWdDYURGNDNRSWVRaTVtMTFnMVZyaG4wMWFLRGdLNnN0TUl0U25WTHVzcm05cFJhVEJaQnlwaFdDTkpuNnAwOEdLRXlNQTY0QXE1dzdRTW9ya3BsUGFYSHROY2dLTHNhcFFwQ0tiNUtDVVA3TzJJWnB5Q0dRbEYwOStsV09BbDd3bHN1S2wrYWxDZXlpVVFLWUhoZFNodUtCTWJ6QmtLb0R1TzkraGRYQ3ZpOVNvb3BwTWoyRVJ5bTV6dkd1TzAxb2FhUG1rT3E1MktpRzFRWncwR0pMOFdUVFVud1hBZkIyMFNXanFFY1J4eXVTcjB1TG5XMEQ1UlgzVWFOZGJRTDVLQk9jUkVnVXFEeVNxd0lOMDJ1N1FxcktVeUZSNVFrM2g5MGNiUXRxWkdUQU5RTWlNUlVJYmtsQVZUNHNvUTJOdW5EZFBMSVJqd3FubXhXREdvWWRISWZ2TGErVzh1Z1hnSlVBZkE4OVZnQTNPR1RkNXdINkRLaThMZEFHT0lEdDlpWFRrK2ZlVW1JWFNhN0JrRXNOcFpVNzdMa09zQ2loNzZuYmVTdEJrb0ZycVdmUmp4N3V1dENFMG14M3pZd000a0NTazgvUzJaMUhkZnV3OWcwbTNyZ3BBVU5XS1l3QnpsOG9WODVzY0NOYW5FcEVWbEhwNERCTnA3Z2tvWnlXN0tndG5nb1NrSTZPektMamdFTTVSQlpHRjU5ckhHbFAyVTlmTjdMb0U0Q2REdk5FQ1FVOW9zb0c3RWNvczJSSURFU0F3Wk1IUHVVSXJscjB1NmkraEFQUWxqOTc0UmFzVnFwelFRaUh4eFNXUjgxcTdJb051Nm5vWVJORzFTVE9xb3AwNEs0RnRLU1hnZHk4OTBWb0FvTUZJUkpzcW1VSEgwbXhxZ2haVTVCMm9IaEU1ZFcyM1RzSnAveEg3aGh5MHV5Y3gwQlNPc1FNU2ViQmZkd2FuaXVsV2V0dFBSUmlOOUgxaXBjbFFuVCtZU0NKVkFpVVlPd0lUbVR4WHo4ZG00QTdQbUVGV0N6K0N5YTFNYTI2cXNvbUlDQ3NRVHZqR21zTnBSaUZWbDlnQm9GR0kyTFJyNlQ5Vk5tUkFMKzlCVGd5MmJDbWhkVlE3YVljc3VEK1k3WEUwSEMraHc1SnEzOXp5VWpyUkEyMElEalpYVXJkb0Z3OEdkcm1ERVJnVmdMNkt6WUFzZE1CN2xhVHZ3SEdpZVpUODFKRS9sRW9pVVFJWEdRVURIWEJkWU1nUUI5eTZxS0hXUXd3S29ZZDJocTZ3cE40ekJYR3JISEYwTHhsalRoTm84L3FvQkU2V1d1RHNIUGIwVFZSKzZyY29iZUdpRlZycXBqSmdBaWh5T28yMG9HaXMvMWdQQ0J4UzVnZllxMGJ5NkRIVU1nYlE5VllJVDJRaW1QbUEweDVHZDdjdEF2TnpFQ1dxSDE2T1ZaVDhab2Z3bmwwQzhCQW8vQ0RqSXNRY3ZpZzF6UyszOHRhQUVrK0xBSXRvNzdWb1FsdTJZeG90TDdRd05oVldTR3hWTmFzVXdhOHBFaTh1dEh6RU02T2wyRkNxTzU2QXdUM2lWVWoxY0syNkt3ZnF5QWRSSFFhV2FXQzBNVXp0bFU4OU1WekIvd3Z0VzF6R3RZR2ZCOWVSYTIyUHJub0FBY2pwV2VMS2ZDcEFuY2dra2tFQlBMMXZCdUdRTExxQit1bzZhamtseFJjY2ljWVdhY2xZWTFLRjJyTkhsTlowUmdvVW80eDgzbUNnTlBlWDZKd1FiV1hNNHpCT0NEV0M4YjhuR1d0UUdEZzJmS1NWYkY5Wk9MY1RhTWRVeDdEV2F2bUNpWTE3d01Pend6bFd2OC9zbWxpUHVweTJEYWVkTDAyNWdJdnJ6eWRWRVhabGlKYkJoRGdWNUdKZHNlS3k2amU0NkRpV0tLbTAxbmhDTDRsMExCWEdvblNhTnRLSnJ6WnprUlFsL29RQ2huU3NKUGQyS0l0RFU1VGpNRTE2bFlRVE9UVHc4SEZINERJWTQ3MmxMTzNTNDRnb3lKQmg4Qm9LSmpubUJNdDdqSFBhMytSMGVFNjIrY1Q5NThleCt2N0JydGZXRWZKSXQrRXl6ODhuVlRFV1FvREVVZHhnS2U5cXRkbURFeU0wbm11eXlheVFQV1dCYUl3WFZ6bnJBWFd1WUJoS3JYRWFQdDZZMmNXcnMxcWFLWGtPWDR6Q1BLcmNUYTI3UGtLT0I1YWp3VWZpTWJzY2IwSUlRdGRNWERvMnE2MDFmTU5FeHI3YnFDSDJCajE1YUVVRUc5NU9WenU1SHZMT0RHa1I3TWhCMHRzbjU1R3EyTWtqUUdvbzd3QlBHQnI5YjdjQ2tHQmdUOEZiM0k0RTJDbUxsUXhVRTFjNDRRR21Cdi9lbDZ0QkVOYWptalBLVW1jZ1FCdEJDOFJ3YzVnbHRwV214dlB4MmhJcXRBQmlhY2w2bVczMjJLSnBiN1d3RTFERWNOUktjd3JNVkRMQzNqVGkza3I1YUlaY3pETXhPeHdvSjkxTUJaNU1ZQng2OWpPZXBpYm94bjF4TjFKVXBWc0p4aDVwWXluSEhkdHlUNG5Kd1ZGVHRRR3RBN1N5STA2eHd2eHFCaDZoZ3JvZGg1RW5TMFNFTTlrcUlzdEpnUWorS2E2T3NsOXM1YXVjT3FySW8xMzhBMWxOK0N0M2l6YTBnZDJ5bjltcEVRaVNuTGhoZ0w3eXpZSjRKUDdvZ3piZTJkc3RwZk5sY1BnanlQeTJJNDhuejJQa20wMm93RWQzNTVDb1I2N05Fd280OURJbHQycmExa2lYWWdVbHhYeVR4clcrcmk0SnZQOFFCdGRPeTZ3REI5WUQrdWs5cEFkemV4R25jVXhjUkhNOXA0cEhsUWdaWUZjMzVESVc5YWlLUjhYQWM2YURSSm4vQkpHUUJmVFVnQXlBM2RjRWc5aVQzK2c3bTJYZDRibDIrZHRKQzBmSUxWRHRqNUpZWFdxOWlUSzdJT0pUdXdJeFQ4OG5WaklVUTN4eUtPOEIyVlA2dnVkVU9USW9IRG5vVmU2bGw5YTAybHExMlBuYld0VkVnUDlxMWdFOE1MTUQ1c201clRkUEU4UnowZHBaR01GTWwzOWFLWXZNZFI4UDdXVkQ0ckNxTkI5Y0NlcW1sVHc1QmpVMWJNR01WdlVHTnlpU1laOWQ1bWg0Y1JDOHp4b2Y3eWN0bjlMdU9OVXhIZW9KQjczMUc3SWhtNXBPcjJjb2dTV3ZJc2FkeGgwTmFCd1lvdTV2MVlWSWNtQkNlKzdnRkRDNGdXbXFuVkgvS3FzS3lwYTRGdGZOV2Nkb3M2cW16S283bjZJQ0dFNVVDbHdJdTRCanJ6VTIwRndZRmxkclNlSER0VXI1OXQrdHFidHFDUWV3Rm05ZFNXeFRXQlZpRnd2NmgyTGlmd2RwVGhJeWs4VVhiR0V0cEw4a0ExQlJiamlJOW4xeEZjWHd4WldEREhJbVc0UW5qZmpyb24wR1FHNWdVdTBGb0VvaWxkbTdqQnlaSmZRZE95dk4yS0FYVVV3ZEJ0a0FqSlFIYmRsd2JBNHhxdFVBdjZnY0lvU2ZuWCtPdE4vb1cxdzdEYWdmajg2WDZOaUl3WVRLOVlLSmpYcUNNaFRhdDN1RXN3V095cjVsRC9kVEFHYVJLL3FPb2xacjh2d3B5a3hFcW5HRnlQcm1hb1FDU05nVTJ6SmJBaFhISmQ5TkFGT1E0V0w4K2NmRFFWRHZGK202UWVFcklMVERNUWk3YjlWR1VSN3FuQ29ZVFRhMXN6UWtkSTZuMEJoNTdERnJFVnIrSDNzeEdRU1VZNGtLMG8rRHJYQisyM1ZYVldQTEVCSUpCN0RuYUFiVnp3TUZ5Mjg1UWRvR0JVVDhkdGFjSFdqYWtQVlNtNXpqMC81OGVMNXJ5ZkhLbCtadWIxRmc3OW4wNUUwT1FaeS9BSUl3WXVVTDFjNEhDYUlDcGRtNUtNdDdLVVhTOThGSjQ5TU91Z0JFaXFhQ2VTcEJ4YjJoSlFKam5PcFM5NHRCQU1ETHRRSHpLM0l1RXp0TkJRU1U0c2tncy9GVGwvS3lvRnYwVG1mNUZtVWg5bjBBd2lEMUhjN0NaUXZ4TERYR3ZHYnRHVVQ4ZHRhY0hHaGtMYU1Xdnk1WjZydmlBTEp6NmZUNjVtbnEzMHplQUhQdTYxRGFnWVE0Q2xHQlNGRHVMUzNJbE5ZQVRBakRVVGtHUExtUEZPYVN1Rzd6c2gya2RFZ2hvU3dxb3B4SmszSkUxQjFQOE5wUTFqZzBFbkttUVIzQ1dwcGVNQjM2a25TZ2RIcUdiNjRUMzFndnN2YnhQcVdOMnhMVk5QbGwrQXNFZzloeHRRRWo1Z0lQOUxYYUhGWFVVMm9HWDYxOXcxSm8reUJjUG85M1NHdnZuYk9pczh2UEoxYXg2bjd3ZDVOaURqU05uRUtKc1ZrMEpKc1huZVE1OUlFSVhSNlVNdFhOVHV4TGk5SzJvcXRtVm9aNDZpVUs1TXBRNmZJcjN1MDVNQ2h3cTExU2hqQXh0M05lRHM2Y01CbGgwbDdHSHdGbktSWDlYa2hLbmI4bnNsTytJUFVkTFlKK2RNTERVaGFDbGhObkR3S2lmanRwVEE2MUlPZG90bE96ZFZEYkNOUFB6eWRVMGV6d2hiZVRZZzE2Uk95SHFSdURpandhVU9EeHVPL1FPcWJUdU0xWTdhSFNad1JCT2UzcS9xS2ZPUnFCY0tjUW1DL1BvVHlzSEtoUkpjTEkxUHlTSXZxZ3cwa0dsc1VvdUdhNEtOSURVY1NjMm5oMWc2QndBeEo2RENreEcyd3k4SXBSeTIyUWM5ZE5SZTJxZ0pVUDM0V1lhYXZMQTBObWs1NU9yMmZROVZTdG9zd3BNOFFlaXJuRmFMbnphaVpyWE1GRnY4K0loWGtNUU5TSnZXTzJnWmF4VmNVWnpaTjNNQ3MwUVJ2bnB2N0FvUS9sekV0UmlZWjQxNGZWODZmc0hza0RlYndXZmV2aCtsQ3lsOTVwVTBuUm5vTFNEWUlWTXRyR0E5OXdCUGw3R2FsM0hsS2FkQmxXSW1nZ0l4aGZ2ckM3enlRWjhMR056RWVvbm9qTDE1SWgwUTlvWUdyNXVDTktVd1BQSjFaUTZleDZ5RU1XUW5ucExUMk45NlU5UjBtMitZQXBQNXdsdnFZV05iQTZLL2tWcUI0K3VXbHFyS2JxVm1GSXpoQUc5T1RZclFMbFFNL1RBUmFvUlY3bEZBOXNKcEs1UU5Wb1NWVUc4dnZiUktOQ1gwcUpKT1JJZ1Byc3Zhb0R6MGhWSmRrUHFlQ0dvMHpCbTFta3o1aFVRakR6MFdXemJxUkl6bG83Nm1UVmpVZlJhb1RaTnlDZU9vb2hsVmphZlhHWFd2ZXdJZFZTTUU4YWFpcEpXbGJ2RlhsVmk4eDBNSHE1dVZveFpQUWtyU08yc2tzZk9mcURMS3IxY2JuOU5RdUw4T0QzSlB5VkZYd1IvM3FRSjVmSlJCcUhRcEloNER3SFhVbEVMY2krTEpnSEtDYXNpaUJUSk9tRGl5SVhCRWYvV01LMEZ6c3VXcnUxNXJUUC9kWjlqZ0lMcHJXR2thYVRObUZkUU1QSTdnbHdhUlY4L0paUWIxTTlwTUJkR3N5UWo4MEdFakQ3b0dDUWNENWxQcnVMNW5qMUdVMzNZOHBZZUVyRDFWRWNYWUE4TDlSZldUNlcxMDBtOWRJSFVEcnduNEpPN240V09mcDdGVDJiWDR4RWU1K0JiRXN2V2duS3BUK3RjaGJSM0dYY053TjAzK1J3SER0cFo4VTJDb0ZVT1JSMHFRRjYvaE1lczBrVU1EVnk4RzRTOEQrcVVhN05kR3pKalhrSEJnQ0lhVUJhYjIvVDNQbkszUysveVF2MlVvS3p1WHgyRVUxcFhObm9BcHpJdDhhMzlqNEcyTE1CRmNHV3hrRHhiL0pIa3VKbGowakhGeGtlcGppeWNCUjFkcFc5S1VET244L2NOc2syYkx4bWJjUk14cE5YT0N2bHV0d2h0UHZqdGF3N1hKUkd4U1pIR09JUUJIcFd5YlFSQktCZHV6L0xkUG5Pci9BRXJBaVZrUGVUclpuZ0RaUEpmZlVEQ1VlWVZIYnFoSS9rN2pOSnRyUGxxaHNYVUpKL3ovaFg0ZGc4OERaUU9HUGFNZnN5WWwwTXdmVzdmTk9BaGdDOExXY3loZm1iTTc0YnJ0VmpaeHFxT25JR2l2dll3NVUxY0pjUHFsTkFNN3BzNEJPYWtkeEZjT1JsSkJNeGlUM3lpaGh4SVlIcTA5eW44Tmc4Y2N4U0lJaXRjZU5Lb3gxSGI3WEMzNUxaYTcxRW9jUW10ZHFvME1FQVZHYjEyNCtwbFdtNkVNR0EzQ3VvaWE0ZHFsd09XcXIyWmJhcVJ6bVFOQ2t6TGFFVCs5ay8wOVlFUDNnOFljTWwxUUVwa1dTdHVDSis5bDFsSG9ObGZ6UnBnUDIzc1l4YVlJcU9hRDY3MEF0WlUwNmRBMFd6cldnN0JiSkN6UTBDZzIzYUtOZkphalV0VHFKOW13Ymx6RFN4T205cW1qcHg1cGRyZEZ1TlFJTFgwczJ0WE8xZStad2JqSExRdWdpc0hHd2xCSVc4QUpxeDlMalM2dExKRVl4TGxPbm1WcGdTR05YM1MyRlVrWjBmd2VKM0JURWZIUTluZjV2QVV2MXJ0OEpkQUcyeDBVV1UydThzTVlWREh4NXk4b0Z3Y1kvYW5kN3NiTkxwK1V6aVRUU2lnSWxJWE9CYk9Dd2VMRnJXYjJnRjFWaitCMm45S251a3FJckR6aDV0QURMTEVYQmRxRjhHMXJaRm1rT3JobUpjWEZBejlkRHk0M0hUYlRxSEJyRURNRk9vbkJwOC92Y0JkdXhCQ1F4UjFoM2x3Rlh2QjQxajFFRUkwQnR6Ull5SUU4eUs0Q21FbEFiam9HMHVTQ1dwa2hnSlAyUXRGLzVmb0E2V2pPVUJkQjBUaDg3UjNqNzFLSFZoc2s3ZDduNndGVm5YaW1WRnFaKzIwUzdIcGxDcE5pL2phMldDWUlReXZCUXgwTVdVb2Y0YVFiM3FsTDlPSnRFYjIxRzVxNFBiVU1FQnVVZTRkMXgxRXI2b2oxcUMyQmpmdmJubXZNS001bTlncGF6L0s2dFlvMVFrRWpCcE9uUnhoenc5QzI4QkIxeVJTYUpHM0hLN2M5WDY3UlY2eWltQmJ4Zk1tY2xhNWx2RTgybFQ3U0NuQlo5dzJzQ3h4bVYzdlBQbDR0WU5iUGc5WFh6aytENStKNnpMWEl6RjJsb2d3djk3eFBrVE9DUG14THFiYlFCNVF4U2NQa1dlaEdNS21qNUc3QTR5WExLM1VUa2NZem5SNC9XcXl1bGxobVNFTWI2MzFwdG9ocGszTFgwbklRejU3dStJakVQbFdGczVuemo1bmhKQnZBdmV1YXdmUjYrdjV0d0YyRlhnbmRYTDZPWVJndUNkRnNhcEY5ZkVrQXNaMDA2YkhwdGtYRUF6UUs3Zkk2Uk5uN3lIa0gzWnQ2cWlmZHRHNThzdFdETWtpVnRPV0IvV0ZGN0N1SGtWWHRTZ2x6OGFybmF5NHFtV2pkb3ErNnluVkt5Y1YvWXdtbDBJbW1CQjMyUGU4TC9zUHZjTWtOOFNCaDhyYi9IKzhSY3RYcnAwK3dCSW1jbXhPcVozaEVjZXR2T2ZoYjhYV3loWmhLZUM4MUxxNEJWYitiKzhuRC85ekJ2M2Uxb01EVkd5b0hRUVBUWUs1Sk1zZ2ZBYmZYcjEyK3ZwakNXSDNNZ291bFdYczZHczNmbTFnWUUwL1k4UzhXSE9tWUNpbzlNNDZQSzBQdkR2SURlcG5zUEFja0hhMEMxN1hIdklTK0txTDJBdnVvQ256SEJ3RXFzYXJuYXk0c3MzTkFDdkpBR0RBdXk5WnZXMFk4Ukk2ZzN2SGNPeDFnNHVacmtJcXRja0xhWFVBQUNBQVNVUkJWS01ibUhtcUYraHB5K0FoV0k2S1M5R0RBR0dLSkVTS3VpSUo0VE9wVkV3OEh6a0tac2tzYzJiTWk3VnNDa1l3VTRYUkhieFFQNE9GNTRDVVkzdzN0ZGVCTCt4M2NJaGdNOHRKdkhqdExiSWI4V29uSTY0aVhzcVJ2Q1M2dzM0TldKLzR0cnIreWY4Z3RGQlhWQTkvbHlNUi9jbVJtcVpqcndpdFpicWNNZzlxWnhUb3FhOTZTeFBCY2xSY1VBNFhBa1lsMS9YMEMrRXo5NXBNZTBxemNoUmZ3VElyNWtVUlRNR0lLcVA5WUYyNm9KNVdNaTRxUWRndGJTd0dDK2ttUmJuRkNyNjRDa1prbXlDbHVJa3RkVmZ0TkRCNExJU0Y3c1dxbmF5NFdzOUtwa05RTTRaQlUvb0hOUUNwZmFyRmtDY3pqWUFtd20yWWpyMmlBYk9ZU3A4L01ROXFaeHpva1g1eWFRK0Q1YWpmRmJlOWdqQ3M1SkwrUTFuNHpDcG0yUjZFMVM3K3NtSmVsQ0ZUTUlMRjhZRklHRGZVVHdOKzNrd3IycXN0VUwrVlh5VzZYTzZUYlpHRjIyYUdjb1Z4b0hZSXhhcWRyTGhhZUZGMzVsd3B0bE1GdERLK2ZoWjZwRUI5NTErTjBhZVQ5dTFOYzdLWmh1Wk5naWEvejRQYUNmVFVzbUNDSVE3VTN3MnhsbzVBMGNtT052UWhmTGJ0UkY3R3l5OU9qRmtBZyt4WmdoRk0xQWN1YmxBL1hjV1R3bGF3OWVJZ1V0Q1BiUkdjSU5qdm9VWVNEZlJrdDdoRzl4UHNDd1lTcUIzbGk1K0xxMDFrdWprNm53SlVCL1lmTmZGTE1MOGVTZERpbEtMdmtuN0lQVFR1QUJhbGxIWkkxVFRnT1ZBNzhHUmFjOGlLc1VMckNIR2dIaTdlUVpra3liR08yM1RRMzJ4VUxlb3AyNERQTmpNMGhpeHQyeFNNNENia2FEZlV6eXpaN3RGTkRCRlgyZlFkd0tCRXlFc1pxaDFxTHh3STJyRnFKeXV1cXRkUmI4NlZyQUw3U2hVS1N0Q2xFMGwwUlJ2bEVqU0xPOTIyNDI1bkkwdUc1a0R0QkYyZEJXTk9BYlhranNBdzhWUlQ2dUFTK3JPYlJLc2dVOVpqNVdTYjhKbm1Hc2FRcFUyYmdoSE1WSlJYZzduRC9jVHc4NlliS2lEdnBsUXgxWTU1alB4cWpLbmtKdW1Hd2dCUmZraXMyc21LcS82dW01bjBVSGcvMmR3c1JrazBrUFZkZC82dDZSdEtWeU00R0dYOVRCK29pMVE3Ni9WZnBYM2FSRHFlOTdGbnFCTDRneUxtbVBFZXI1UDBkdzNwc09DNGxsUjY2UCtYc05uZC8yKytRY2phZ1EzdG00SVJERzA0TnpIaWZtYkllU0V1VUczWkZmSnNEczVDbHRZTzdCdDlsZXhZck5ySmlxdmFubXp5M1BjNnFCMWplZ1dLaXlwYVJSZFNqcy9kUm5vQzROZ2JndzlSYUdjNEZWK2sybWtSdHJPc1NmZ0dhZDNEOXA1T3c5azZVYStJbFp4ck83aTZsZTZoUlNxMmJjY3E1OWtwRFZwbld3RWdkSmcranpDZFc4Ni9ad3BHVkZ4eTJvSzRuNEVXSmdjc3hMbEpaV1JOUWpNdFk4cFl6RENrN0JXK3JycVJRTzBZRHMzRVhPbXRrS3J0U1JOVlVEdTJRYk9DNUxOa1NHN1NWdExXNjJqUDFhNjZoRWFPWFpZMmY0RnFCMTVrWlJFMEgrL3NZUHo3WGR3TnNJYjJjTjVJdTZkNkE4WE10TFdUUU45Nk13dDFybTZzYm1yNExGSjl2cDBJSnA0OXF6bFRNS0t3ZDhmQ1lsblVUMWZ4cExDcWpqNjRTYUNRTWlDQWlBOFFYcVpxQjlHTlZUc1pjVlhJOEZWVzVtVWRvVTdRcFArOEFxeUg3Q2xUQ0ZOSlFOd2h6TWdxaDBWOUptRGtBdFVPYkQ2bTR3cmlhTHNtNDJ1bU1oaHlvOGpFa2JuT296S1Y3RjVFT2c3TUNTdVdyV2tNdzZJK0dtVnFLVEMvYVV4OWJFWkpBR0lKUmpBdzJoWUpmTVA5eFBEenBtdHhsbmJKbU1KaGJCMmlKalBkdDRQb3hxcWRqTGhhejNJeWFzSHpiM3RaNkRQdEpiUlZIblYxeXNrRzBkT3kzZFE0TzZWN2dXb0hyQmo2VEk2TTU1UjIxVklsN1NqNXQvWnM0VVRuOFF2UkVEN1RrNHRWN1FJUHdvT1hmZW5qQ0pzRjl5Mm1MTUdJMHZHUmhVYXp1SitPNGtsQmVOdGRDQTBkNkFVRWVmNmh3TjFFc1l1UTZoT0JZOVdPbHcxWEM4WVM2MFNzNmtvZCtKOXRMMnVJNXNGR3FOMmhhV1NkZ3VXYmNMVVQvTWIzeE0xZnJOb0Jzd1k2cWlLRG9oZXRZNk03cmNDc3I0czNESmRkdzBOVFRSUkhBak1xVk8xNDlaZENhVXk3QVA3NkEvcmRuV2U2Vmt1V1lFUnBmY3RDbzFuY1QwZnhwS0QxY0xkVWtrUnZQOUZPd0RpcS9MZ3NtNHQzc3M3QlZYYmJka0FpTk1oZ3VLQUEyL3l1RkJYbDBwNTJkTmwwVXAvNFJndFlldkRiditVbW4rSE82UXRVTy9CTzl3RTlNY1llM3h1V0pjdGREcmNrbW8rNjRXSFFrdkpQUy8vK2JTRGkwd2YrMnRSeHFtSW56cHRRbUprbmFuUnNnd2Q0WWxHMkJjT0wyVjVnQ3hOZVVYakJCbVdTWHdxNEJRR3lOVHhkTm1oY2xMNFJ5aTk4Nm8yRVpYR1B0M2F5NGFvS3ZjbnVvbVBjV2c1WVFJTmhNMTdXMmZIQ0tJMkJJWGFGMEIyZGRVTkswb0l2VU8wVXlYZTczdGZJMmNEaTJmcm9EcGhENnJHMU1NRlUyckpCMFhuOTVRZTJPNTNLK0k2N1JzVStIZFdOTmcxb0IwNVJyYlNDMzFDMUJDT2FybGhhbW9GMVA3TmxzQm8vQStOMVZ0anBlZUo1MVIzSlJKTU1aRExUZTd6YXlZYXI3TGJ0ME81MzRPbFRXNCs0UE5hUTlXNGNHWktwdU1LSU5VOGZldU9Uajk4STlTN1c0Ly85TU5JVy9BTFZqdmR5Y2daZkdkNnpPUEsrMWpVZ1lJdUd6akdWWHpGUTR6TmpOWnVza0J1UFAvbkVZNzRkejFZMCtyYmZyVXFtblNqVXllT0V2Q0hRakNVWVViN2hpamZvZmdhb25Bc3d0cjJDSURWczBVQjhDdWFGeHA3RUdtTkxTQUl6dU1lcm5XeTR5bkRiRHZRYURGcmJwSzBnTmJSaTY2UU1CSFZPRXBrZHgzR1Jhc2Y3cy9lY3ZqZldYSUZIOStpYzBsTFYxOG0yU3NjbDFrSVZVbHpOYzVlWDMrYUxzNFVTa0ZweitKbHArcG1nQ1kxQzRzMFZ2R0dJSGZ5TnZNQnBmZThuWHUxa3c1V3hMS2VsTW1tcUJtckhkSWJsWjZVcFJkaDhFRHM0Sm0xNXducHI4Yk5PTXNvWHFuYVNzVGdPenZ2SktnYXhSaTZISklqR0lXMklzRnpTSzFVL1UvUVJITjVZYlB5TmhuVzZWSU9XZndKeHZGaHF5UkRpMVU0bVhHVzViWWQyN0Jhb0hiVEVRVUZQZHVrdnYrclp6YmVTNUhudmZaZHBQUUhSVXNSaXpnVGs1cnRLSVJDbGplSjNuZXhGRmM5eFdicCtwdWpJR2xVak1kYzZlcUxZTHIzK3ZxeVI1WVl6U1pQZDQ5Vk9KbHl0bzhpTDBmNkVHVERrQTV2V0VLbEdDdHNjVlp0bXNwS1ZBUllXVXAwbTh4ZEZ1NGVXSnhQd01MS1dHUkpVbVErVWxQMTBNVjI0ZHZZVERBNm41YjczVUdLczBqVTI2L3B5L1UxZEJpcitLTCtoRFpsZTdkVGIwTXNmMlcyRytzUDNuUDQwNHNOVU8vL20vck4veUFyL1RmM3NIUUxMMkQ0NUVWZWxuLytuaER6OHQwb1dxSGtqK2Y0Zk03S1JtUWFvSGJSVHg4SnR6dUhZL0wzWS9sdWRDTW4rK1hGSXdSVUVmeVNkeklyZnZLUXlTTmxQVnkvYjhJVll1cC9xRS81cG5UemJGU2pHSnpVNDdBc3djbDdOa2t2Q0FHOGhtK0EyK1dYeWxLaE1OdytlcVBTNUVwK2lIN0JGMjcwTXRmTXlRbnoyWWdGRWxuaUN0cFdVcTNmZFBYS3k5dEVXSWZVemVJdHZ6MW1zZ0xCQ3VpVXovL3IwV0NiZGQ0ZVhoUkNyOXZJNktzdVR1UVN1bmdUV1R3Y1ZBbVpLd1gvdTBQdUtldnlIS2lXN3pQYTg4WUhXM3VIQUpsNnUrdlNOSDVLb3NKS2VVVWkyNEw4Qk5uRnJLd3FXb2c5Vkt5dmtEWWR3WU5ZMmZOcm9SN3J3WGUwVFhwS1FLOWk1anJTbUlncWZjQ0gvN0xCNnZmUk9FcU5LZXVpbEpqL09YS0diZ3NNOUtmemRjYzFKbnNvbGNGVWxVSVd0VWpWWXl1dS8xTVZMS3UzQU9HclNnY00raWF6MlVDMkdSa0xIemhHZFhvWkQ2dXJWMEhqRmFtZE1qUzc2dmNwbEdvZDZsMVNVQ2JrYVFXLzJvSjUxZllwK3A4MmoyM1plU1o3cFdvVkd0cS9mTG9EUXpSMmpMSmloRy9SQ283UkxvUnRvZ29SeVNDNkJ5eStCMmhFN2ZIMk52eGJVbGlkdzFNaU8yYmNDREJ1NDZEZlJxekp3dG00anlTcFpiWjB1TUs3YVVxRUFlYVIyMXZqMzJYMXlUTC9rRFM0UFZWRndKZVNLcm1sdnN3cjRCOTVvUFlBODI3YlRqdDVIV3RPN2JjQnkyc0ZVSE9sRktqMFFudk5ham5vWjBWa2pCK1lTdU1RU1lOdEhtdVM1OXQreFRxZ2pBbjE3U01JcEFxOS91azdJYTJCWWI4c08reUZSMHF3MnVkNWlDZzdZa3cxaXRkTjhoRUhINUIvUjRUelMzMmRJeGhYMEphZ3JTalhvSUZ4TVFVREVxTXVhY1AvNDJrUUJuWExpUmxKUTVtV0JlblJlb0RPZDhCeVlTK0JLU21EakplaFdIMGJnRnVzZXZEM0haK1RBT09wVGh3b0NIdkR4V3IyL2RxU1RoblFXZGJEVmdKZSs1NHRoRjIvV3dJYm84RFlGTkZFUVJsczdSYkdmc1U5T2FSL0FlSkhLS1JsWERlZzBJMCtia05kOTNMRVMyM1phUVFTSkNOK2lSMDVUeCttdmFWeWFHa043MGt3MFM5aTdvc0grcHhXV1RUVFA1eEtZVndsc1VpdW5yYmJRd3JSN1FsbUZmYk9nWmZBbGxxbktmK21qRitjV1hORVJxTldtaXNCeDNZS2hGM0s1UnVRS3R6YmFTTkZwdGJNcXRFeVR2OG5ucXo3QVY1SDNIRzNiWEEyQmtZR0ZCekdhYlFvU3ArMVV3Nk14N0lVSENJdnhDM2dJcWcxWktPNzAwS2t3TEdoM1lLSHpMWWEwanVOeUNTdFFQd2ZrRXBoWENReXZBMmNOSHRDQWxId3REbHlDUFlQbGl2STM4RDZ5a2d3RkdiaWd0SFpNZ016Um9SNXl1V0xRdlJkWXhRYmF1cWpWVHBOeURsZWZxNHFhM282WGpDdm9xalNQT0NINGxTZENpZTNXQzFFaEY0am5DQTZvQU9QUHhXTEJzUVBWbEpHQXNqMERRRE1waFJXb253TnlDY3lyQk1ZbndKbXZSZzI4czhpbWNMZ1BESmJYMUNyTWtPc0NYdHAwdm9PeUVPSmplY3QraU5JaHdiZndvWUh4UG1zRnRoTXBYclRhOGZjNGNNeFovVERSRmxZeXJyNzNnWUVpeXhPZ2JOL01VdUswSGRCTWV4YUt6a0k4WjF2bUF0OS9rd1g0M29hK0gyS0FUbHNud3ZLQ2xNTFMxUEpVTG9FNWx3RDlpakQ2UEJtb0d4WWxoZ1dkTFlQejBrQmsrZUtTTEZ0empzdDJTS1JaMWtwNEwzSFZoOWhESzFrVmFWK0FtY1BvL1NjOXBDZmxxaXIxZ2podEI3VEJmaWl2SGUySEFsNEN0d2U4TEt5eERjTGFWRFBBZVNhWHdGV1VRSWx1K0lQSUFqTnhvSU9nYnRnQWdoaVBIc1ZHeDZ2SzdHSGdCbDhCTTFES2RseklLRTJlV2VldmhRRjd1aEZsN1N4SUR5bDRYaWc0UGJxQ2FpNEJWM1hwZHRGdE8vU0sybzdUMUpvWmxMV2pRVTVDLzRKeU90WTVNeFdsMzB6TVBKZEw0TkpMb0VKREtxQmpyb3VlUU1DQ0RXZTRkNTJkSzFqbXpRTGZQR1BnVnFWR01LRHBNMHZjT0FEMjdxaktTdTNJVTBlZGxzWmtYSUZQdGNNYmtxZnRSTmduRU05Umk5NGdMYzJoWXRWT0ZQMXdreWhYTzdhMDh2d1Zsa0RoQjZGellQM3ZpajdDQWpvTGtZU3FuYUZwN0lCaDhZZ3Ruc3plaWw4L1lxU0J2VzNWaGxJN0d3Y2NCcmFRdzNXWmlDdHdtd2FjcVBRd2ZlNXljcUQxaStJNU9NeGpZYUhzYlhLQ2NtWlNLVHdUbk9keUNWeFpDZlIwNUJTR09ETlZRUDEwWGYwdFc4WU9ySDBGekozN3dpZDFGOGxZR0xESDlRL0ZWR3BIVmpOc0lRbWNqQ3UxN1ZpZHRoTVJzOEZXRmdyektBNkNDZnlLcWwzcUszdlRMa21jSi9tVlMrQXlTRUErMFNPaUFqa3d4Sms1QTU4cmxhWEd2UmtNRm8ra3BTUVJueGpJVkRaM1lHOUxVUXFvSFZDVSs2cFVKeWJnQ2hTSk1PWGthVHRHTUZ2VFppa2N6MEZoSGdzTFpaZWRmQXFFWE8xY2hnR1Q4NWlGQk9TWUdLdjFjN3BYaExrc0lXcG5YWG9oc2lyY1MxMlVvVWs3YnhXbnpvNnhDZ3lvSFZDVUJ3NlNFM0FGNGZRN25OS0NzTmUwSWdxMmdPTTVEY3hoRUpWRDJxZmRzQ0xQcTh1bXcxSGlTcko0SW5JYXVRU21MZ0g1SUtOOU1XMnhKaE9pZHNhT01JcWtNclY3SGIwYkVYU3lSaW9nYzE0R0lFSWpERGUyZFJ2SXdUNmVvSFVubXNIeEhCVG1DV1ZpaGIyOGo0ci9weTdLNU5iTzFKLzJ2SUU1a1lCNDdNR1ZVSEhpbXBqeDNiR2RoZE10TkZSbWxEUTluWUMxWTloQzUySnBxRUpjVldIMWdQMGpkeFlFS0hkMHhBbUhlUUo0RWpCRW5pS0Y0U1BjNlliTkhZbVkzM01KM0FzU3dQdGlRQ0Z1MHo2N1Y3SmFnVldyR2NnSHMrY0lLZGZSbXhQbjR3WXN2VU5Pb2IvTjcyRHpYUStqMmRRUkp3anpoR29uV2IxZzIwMWx1ZDJSWWVScVJ3b3F2OThqRWtEYmR1aDdRM3UwMjA2MTg3R3pMaTJiOFdVdVZkbldEdGhDR2UwU2duZllwU2FnWnhEUnErZU9HN0d5aG83bmdMQkN0UlBEaFo5YmFEV093Y1JlU0ZIdWpvdkx5dms5bDhDVmt3RGFGd05lQloveFlheUxtVjkzdDFSL1NtZG1sMExzUWFPMjJuRnYyNW1JT3gxRDhyYzRBYkJvQWxLUXBGRThSd2VGWkdId1htZmJvUkRjL040MDNwcUVrUEprTG9HcktnR1kwNDlFMzJDSTh4TjBRUDhNN1A3ZWRyMGtiaVBGNUZPZXQwT3BJZllnWjZzZDBJL1B4N1NadEZnZDIxV1Ftd2NpSERnY3orbW9vRkJvVXd0b3h5TkhXc0pHR3Roc3U4RzZFd2dyU0NTSDVCS1lTd21NZEpRQ2hqaGZ1Z0VqNHRoaXRsaDNqQXdMSnk1N0M2eXBrQ3QwaitGSXN3ZmtiYlVEaW5JbnJ0V0U1YjUwMStTMm5haUZMSWpucUZXOUtLTkl0RDBPZkhXc284TDRnQUpLN0NEQTVTVENDaERKQWJrRTVsTUNZeDJsNk10QjdEZ0E1cVp5RTFha2NaUzZQOE1RblFQZ1VGTUtzUWZ0MldxblIrUXJCeXZuMVlvdElsVGZzcmpEY3Q1K1dCZk5iVHMwS0ZUNHFUQmMrb1l0UDFBRFlmU1YxZ0pnNEhnamlqaUpzRkFEZVRLWHdEeExRTWMwWU5jYWp5alRzekFPVEo0TC9va0VkTzdJVk5yN3NoK3FkOTRhUmd1eEJ5aTIyaGtwczZ3M01WZWk1WnEwZGhiRjYrUXc3Zy9EdU1KV0ZnL3pMSWR1OFlIand3SnZrSGgxdlBnRnh1VWcwTklrd2dvUXlRRzVCT1pTQW1oZkROZzQ4bkJrWlVSSW5tL3FvN2JFNlZ1eVpMcDN4QjV0eUZZN1kvWHlXRC9VTWtuSVlKKy9CUXR0Q0FWV2wrYVBnMEJQQjRGRm1HY3hQTVpVRHA2TFVURzJKY083NzZFS3p0RjREc29sY05rbGdQYkZRSHhXbmh0VHQveUxvcjhyTzFvVUZwSE1UL2VPMktNTktiVlQraUpydDY0VVpmM29uSXhVcGFQWDNHYVVJS3krSDBvU3JDd3BFQkhtcWU2RUluY0NnVEo0Ni84NlFnZkJvOXhza3IvOXgwOC84WTltMDFUZVNpNEJXd0lvU3RIUnJsWE5HQmFlaDVheFZ1WDJGcHZTVlBJd0l1OGd3a3J0dE5tSGtjRStFMEdoY3RRclQ0aUFUbjdwZ1MyZGdkU2lIUHVOSXdZZkVyVlA2VXZmUHpCUTJYY2dEZ1FJTmhWU0R0c25MRjkrK3FjRlhOMUt2Z2dXS1FnOU5YOEg1UmFVOGtUQTZTYkJSdE9UekhTYnlxbm5FZ2hJQUVhYkRETzA5STdmdnJrdVhhcHZxNHExNENCU1pka256RzA3eXRvQlU0UXVEb0ZTRXBIdTFiUmNRVlV6R2dOV3k0RHh6N2Z0Z0VhVGNXQm9EQzkzVXlTSWdwMHdaUGFGcnV1UWJCMnpmRnVyYmxIdXJTcFVDYUZINVcrckROVjRLbDZQb0ZOTmx1NzNUWVUrMWRaeTRya0VUQW1BaVNQV2NzR2ZlVVNXVlpXN3hTQ3I1TEd6SCtpeTVNc3RPMGpXbU5JZGdpamMrT0QwcGJVRFhGTy9CSFNtVURmTm5aUU1ESUZDMTZqamMxVWczcGE2eWI2QXloQW9LbGNxRWg4aVRsSnZVTE5oVzcxakJXdFNsamFEVDNqcHNKaXNEOHJwUktiaDNndlVRWVhUU2tJZjlxZEZPNmViU3lCYUFrMTFHUEV0UGRDOFRhbUxlR1U0RzhNbmR6OExtYzlMbXlDYWFtYWxJMlBianJKMmdHc2EvZTc3d2s2UUgrdEwzbTRERkFSV2FIVEZtaTFxcnpDM3JlQ0xMNE1CUllwcWpsRFEwTkpMQW5PTXFwQTFybHZBWmRVbUkyZG13Nm9MMEo4RkxOeDJWUm1jdk1wTWZrSHRITXlrb2J5UlhBSUJDVFJnQ0J4U2FLbU9MSndGOUpFWStpbTY3M2FMZ1BqZ3Q2OEYvWTBBeFV3Qll4bHg0VlNsdFFOZ01IT0s1T2RFYk9mMmMybGJyVU8vdDQxSzYxenQ4bTA3ZmVSWFVWVHBpUElhNEtGSkw3VHhQalo4RjVuS29nZkVDbkVxMG4wVkloS2dULzUvRk9sWUlkRHZubDVIdVJrbHdUQWJ6S2lwdkpsY0FwWUV3SXBwNzFQWWJZTE90WUR2ZnlPOEtoMDVkS2pSYXhjVlREOXBidHRSMWs2ZjZZeUZaOEhGQWRaQVphYm1xZ1pkc1FiN21QdzQwR0xiZGo1RVRvOVY1eWlxR1RxaTJvVXJ1b1d6anpPMUk1dzgyR0pvR2pMd1hZNlgva1JmZi93QitpRjVlbTBwOHRTY1NzMCtxajFoRWlKV0U5Yk1xK1VTT0tjRVlOdyt0L1FTRUNuWHlhczBMWmdLRDNXT3Z3VGFZTU1sZER1eFJzOHdCWjZBTWVDbHRkTWhiNEZXR2p0ZW40M1lMNlRucWdtOXVXTnlDa0hsUFZpakIrZ3JtQ3FScFJTVmlraGZQU3FLQWVUTElKb3hlRkZGbitiWUo0ck5zSTFYcGFpT3E4dncrWTlQMjUzMXRXcDdnN05tSUcvdjNwVUEzWFZTOUgvSkt6VE1hQTcyQXRiNDRqU2J5V2NjRDdDMjdTaHJaNTM4YjU3M1ZUREMxc2l6M2RLWEorQUsxcjJsbjZUKy9WZVNzODk2emYzaXV3ajVHd1gwNEtQcTVOUU1DNDhJcVpHWERyMVAxa0FkTFlEazdwTnFxVWFJajAyWGt1OVFPUlNFNk1PaVdSZGxaNVRjUkc3a2pKck1tOGtsd0NYQXR1MThpSndSOG1OZExCTnM5M2YranBmQWtDSy9pcEdtbndiUHpqQkpwTFhqZllXYzFzbmJnWUdmSldmK1JGejl4dG12bXdFYklQWWZDSG00L2taNDIrSGRSdGMrYy9ZNTgxM09NU0dGRmpsOWpKd053TU5ya0J0cVlXcTk5WmJlUHFwYzlLbU9DVjV5T3poRlhiOFF1ME5FMEJHdmVUS1h3SXdrc01nV2FiN3NQL1FPczhFaENud01qM2haNVQwUGY4dkVtbm9PZ2lqYnVCR2xkcncvZjgvWlg3Q1NkL29QOGdUR1M1UmVlRDZBOXRIN1FVTzg3cjkxQXdXbTJxRVJwK0tuNjZmdjNhS0loYjg2cGQ4Yms5Y21WanNTR0hXbjV0THNyM2JBMkpzOUQzbUw5NmdFT2xZRVZJcGhrYThteSt4RjNYc1dlMXJ0Wk1EUjZoMEhrUUlPYXFueWtoRThzaU5PQ28wbGV0dG1QamJYdXhBRlVKTmJBR0w1eXhGeUNXUXNnYWE1cHFLb1E4eEVwUzh3TWJMWXkxVHRMTHJVVHNXMGEwVGZDekoydy9KMnhNa1VVUFhFek1mbStzcEZpMFhORU1FS2ZXZElPU2VWU3lCR0FnMGp1S21SWVVMWG1ZdExqUzAyTWxVN216dU9qbTN3aFhHcnBHS3NwOWtSSnhONWRHVG1ZM04xWXpVOUZqMGJCSWhqSDJkREthZVNTeUN0QlBoaE1ZNWFqYmw0S20zMk1sVTdUck5raWUvN3N5U3lZVUR0aUpPSlBCNlkrYmhjOFVJaXl2QmFXRGVPczd3OGw4QlVKQURiZG94NVhEZlNDZTdwMTRXelNzSDJvUmVOdGpKVk84MDlnemJQdUk4TE0vMHhPK0pra3ZITmJHeHU0MExDYVBLdDl6K3J2emVXdzJrZ2RETWlXc3FJemhVaWs1Vm9weWNTY1ZpTW80RU45S3FFbzNnMklMYThqNXZLVk8zVURqRnBrUjd0TzRCZTFZQU9yWWlUVWFQZ0RBNFpLR2FtWnk3V21ZVlR5MjN5SFpDdkpLL3pqYjVOclVHVGNQbUh6YnkzU25lSVQzQjlZZGVxOU1TaEJialhzcG1KZG5xQ0M0eHIxVlJKbm1TaklMTk1yTmZaQnFGTk8rNlpwZG9wT2ZYRCtNRFZ6L0VlaHJhTlYwZHdDYVEzMHE2R3R5OGl0QU83cDZrZHVYNTY1SFZDN0Yyclg5bG1tNDlZOU1wczE3Y0ZqTSt1Qk02TEhScitjRHlGSzRlUmxXaW5LQmkrYmNmWndNV01Cc0ZLaTdCMTdDYmhHNlFWZzFtcW5UV25mcWh2cWNaMG9tUTZUcTJvWmI1YmQzUzlKS2xTRkxFa0JDYkQ0U2NxMWQ0Tys3eWQ2bmN5cWtscmJRUzBoVGVjU1B1TmJmVUY1K0VmSmVYaVN1SmxKdG9wU2dlMjdSeUVrRis2aVBjVEJTOFE3MlFQajI5dnBNdFM3VGhQUHk0NUYvQ3M1UzExUkpGTGRHNXp5WVhKWVdzWHNtdkhhOUQ5b0IrRG9UNmEvZEdHOERaZFFGdUF1amdJRjFKWXlYSlFmWGxENTFwa0dJVXJCODlLdE5NVVRETjhHYlY4SVpGTzNsbFlLaUo3N0tYM1hiUDNXYXFkOW9GSm0rVXF4cjVBaWRCNVZLYm9IUUxkMzhGNUkxMjA3RE9qMEpYcDBKNW1jZDBHb2NWYzZGZ0JIMmFWWW4xQVgzOTNkamtMamtKcGJHQy84cFhQZEJsaTAybDlodEpnQldQeDNnN05GRnI4WGVhVnJBUWEzZlNjbG1ZbTJtbjJyeEd4akRwR0QrazBlWERRaHBnT2RiSkdBZnMvUTdYajFnOGJUbE8vdFllWmhDTWp3RklJdVZiVERwNVdWajdPS0VibjBPS0I1QnFXTVBlOCsxNkE3RGp6dFlPdnFsWmthL2E5ajRRRW5QQzVaVU56eC9IZmYyTFhzL1ByV01OMHBMYzZwdDI2Tk5mTnZWU3NWdDRhalo1TXRORTBzaTB0L29oTkQrYnQ4TjBiUytURXhwOVZIdFFPV01yQUhaKy9kTE1acXAxVmMybGV0TEdFcGsvVjdJWnBEOERMNjN5Z0tBU1VHRytqVElMa0NqRXNxUVExd2xDR0NkVE9pYXdNUzVpSFpYYkEwaCtjRFNRd203c2p1R0FScnVDMU85aDd1YzNMNjVic3piZUFMUm9zTzhKL3pGaWFiVXZZbG5KVm15dllFdTVEUEdmQllKWlJKNkZvalRyVHpxQ0QyR2xUbi9oR0M1N1VCNy85Vys1Mmk1bFBnKzUySEZBNGF1S0FIcnBudkpKQThUSlVPMk9uNnVoZGQ3RFRORFVES01VOUJ4WURyWngydzRyYzhKNDl4N3ZSRWtEcHdTU24vMi9nK3NVUC9wTzZVa2gzSkoxbFdJeHJUcmhtTFdtRTNCdVc5Z2lpM2NKQ0FyYjNPRW9WdjVZUGIvYkhCcjFLUHY1amFqSVFXTGhVYjV1VitHbFdRU2s1SWNzeEtqV1phSjJrcHdhOGZiZUxhWS9sMDRpQktEMDZNOUJSeWJTVFJmTGRydmMxRXB5SHMxTTdJVis0R1RtVVVkbjZxOEdzT0F5VHdEQjJ6Rmsxcy9zUVI4bUgvL1BJSXMrenYvTnA4VmNyQzIrUlBQc1JFVk54MXBnY3VCQ3ZSeHZJeHdLYlZrNHVHeWIzeFlnSUdtZHZXU29zbGgwcTYzenM5SlFuNzlKMGE5NU1NOHhxTVE1a010Rk90ME0yOWFML1pneHFuajcweGljZnZ5RmRZbHpFMHVzWHQxSDU1ZVFNdnJ5M0YyQXBPN1ZUZVNwQW5BTE1EVG9jcGZJckptby9ZdHZPMTBJVmtrbEQ1amJVV0pHUXllK2dEa01OMU1Kbm1PSlJCbjBIamxnNm1MeXBpSm90ckZPY2VCWFRHdmxkS2JLU3FXZmkxYzdJTUkrS1g1ZXQ5Y0tuQlltUzVQNDcvL21EYjNzczdUU1NoTENKVTFCZlJqTGhydHlxb1dpREdBbEZHNnlZREZMOFR6Ly9qU2Y4clVUSVh6bFdhTlUwaWhVK0luZHhiNkgvMlh2RVlUYUtkNWJJVHUyWWRGWHUvVjJWREUyTXdsNG9DYTBSWHRCWGlpQWNKMmtKUGUzYUdJaEd4ZDlqZXFjcllFMUEvVCtTUFQ4R2xkak1jcncyV3d4NzNhOXRDQ05lN2ZqS2VEUFpXcFBSSWhPY01uZVRDU3dEdGNNSk1Xckd6NDVnYUpSOFVhRUJJYytvSzZGb28waEVsQlY5eG4reXg2YW0xVTRsbmYyeUZ2OElSVEE1amFLcHE1MGtURzg0ekxBazlSdzRsWWpndEFNOUJsU0hwMkkzRkdlRkZoK0o0akY5Z0U0blBCOHR0QWtvTUZXSEU3TVpwaHQ3aGpjYnEzWldUS3RKdDFVS05mbzBUbnhxUkVVVUg5Wk9Tb2hSTTM3dWlLcHJFWCthU1QxV255WVVyVWsxY1k1K3B3bXVaUGlrcS9GUzJpLzlXSU5aazU1SnFvYzdNNU1XcDl0SVZjWTFNbW1tQTg5RWlBRkE2ZE5ObUR1aW9UclovdDJhL2VxSktEdlByUndiQjRaUHFvYUZYcFlOS3lWVzdTd3BKV3B6M0RETUpyczBZWDdsai84S0JMYWZFRHNDN1JhUUlUL3piWGw5NC90YUZJQ084ZzRWaUUxMEdQZjRoMUl5Uld2VFRaci94USsyQXQrQkM2bGJ3SE5MK0QvbHJGMHhwaDhueW15Qm13bFY3V3k1bXJpMVV1akFtWWdrcklwSFJMczk3MStyMkE4Y3AzUkVENEhPWW5nYXJONktDVDRBY2lWVU01V040RTZzMmhtRkRzSmhOc0VkV0V2Tnd0Nm4yMVJNZytiMzMwbEJ5bi9ySkJ4bUpUL0dERWdxV3VNdlM1V0JSeXpHenhQazF2R0VtblpSL1BjT1V6RTFkZVRLTzZiZXhDd2JLUDFVdHEwMTRHR09tcDdIOHBrQmMzbUw3UUkvenBZQkw4SG14MVhEcGpIYTk4MW45VHRHWVNEVENsV2FpeGtGVG5ZY1VnQUFJQUJKUkVGVTZrZG9nMldnK2VRQTZ0RmFWdWlLajBEcnlnaU5wcmthK2VkQzNhU2lqVzRtcWhRZW5KaTFORkY3d2Vod0g5cytVZlR6c2tzb0FYaXpWeW9XSi9mdzRWTU9oK2d6VFZpVHNMTk9LdUNLWWErNHEvYkNEU0pqWTN5Y3RWTWlvWFAvUnNRMmNqZFRibWcvYVNERFhWMUM2YnMrcDEyWjQvZFA0Wk91L0dRV1JEUE9pRXNxV3BPVk5EbHcxTzhrd3Q4MDVvekZMS3pHUk8zbVNMT1hBSnhVR2owLzk4bUFjYlhFM2FzV25UNExNZHZ0MDNTamw4RE02SWNQbnBGZ2p6VVpwM2JXdzFWY0plR1VITmUxR2ttK3lCUkJpLzB0MnhiQ1dPMVhvaHRqd2ZhTXZVcW9oaHM1cVdqZHRaTkFZWE1uUERJSnJ1cDFqTFNpUFVvTXp0TlhRd0l3UFVlK2JMRXNZZ3c5dmdlZ1JmMmQ1V1JXY3lJQk5VTERMYnA2Q3h2Y243L3hQbDNpR1ZvclR1MnNZdGVrZk8zaEkwMG9mb0JxM0toVXRPMFlWZE1zYThQZllwdG15eWl3dHBSb0xDK0hCc1ZrYTBsRksvSFQzemVUUnJ2NnV3YnhlaWI2MnlDWlorWkdBdlFGaWRDSUIrV3kvanpqZGNSbkg1OGFKK2FCcmF4NDBwOUM3SHdNbERIT0g1QW4yWWZuUllPcjJEbUtVenVieUxJcTFlNjJ6ZzQxMjYxTVhtTUdLeVVibFV5OXJJQ041MnYxVzdGRFA3b25LRlZGSFVaZ2xFd3FXbFFsWmJJYWJVMXJhclU5blliVUtHeXZsb0dWWnk2bkJDSmVrT0FkcXZKSnQ4MDlkTGFQWjJqT1MrZnArRUxzZkV4ZjhOWHI1Nlg2cmhHRTNzRDE0OVRPRUMwRDNuNFd3cW43bXZWeEFxdExZNGVsRWdjeXdnaElPUE95RUhzTTNrU3JzdlVrYXJJVzE2bkVvcFY4cGIvM2swYTdMQzI3aENlVTlNM21OZVpiQWtPWVZ0WENySVBWRFc3c011K0tocFNQUGErMjVjQ2JEQlEvSDlQZFE5cUNXSGlPSHJ3QlBJZ0xsM2x4YWtmR3FXamQyb0czZ1MwR1hDYUpwNzhuRG1URWtxWmVsdGEySEgwUmFaRStVcUZoeE9KTlNTeStTTkdHTlJFUFR4cnRLbGg2ZEQzUS9maTJjb3hMSTRIb0Z5VG9hOTJIdEM5aXUzSWRRcG5HdnE1ejlyT1dJRFM2Z0NMQnpSM1FHR2lSbzBKQUQ4a3JUdTNVOUlTNkF2N0tBcTQ3UWtRbHZmVDN4SUdNV05Kd1ZrckF5OElIY3ZVU0dBTUxrZk1KWlNHeGFHUDVEVVZJR3UxYXQ5NnJLc2sxMUZES2VjRmxsa0FkbnUvZGlBNDBEcUFRTnJBTktFNGJMQTMzaDhGb2FlcXJSSFM0SXJUeUVscUJyWU1POUZIRW9vaGZTNDVUTzNYdHBDekJhdTBpRG14MEltVVF5cHRWVUJWaXNzQVRaT0VzczhBU1VCbVplY3ZZVkF1aDM4TWhkQ2RPWXRFNmF5Y0JKbzUyTGRnUjlQbjQ3bDZTUHVZNEUwaWdBOCszc1ZQTG92SGIxS1dCOHhFWitCYkVROEEveWVwYXh3WkhHTkZOUFhwV0lQck5qamxVdUhqQk9rN3RJQjNYM0taSE1hRW5mUk1IZWhUMXRJbCswa0JHUEdFZ0ZSQU9jcXpLdU9NaDFQcXhGbHhpMFlhMEVBOU9ITzB5dCswQTRXRW0vMGc4aHpuR2hVZ2c3Z1VKeHRTR0dBTEYrdGxQNG8zQjUrUjRDZmxQb2FUUXBMMEUraEUwSUhQN09ENDJ4V1BVRGphdDZxQkwyN2p4elFST1N5aUhxaUJwSUVOVkNFOHdMMnZMTEsrZDZMd2hCUTNHcVRvV0ZDNVE2Y1NpVlRYU0poSkh1NnJYTGRLYitPK3h5dkxzNVpkQUErYlYvWmh1bEZxN0hHUGwyb09ER053VXhkWFlob0VZUXFKSE9TNGFDLzdZdkloUk93VnRJSlJvL05MSDcxeHNJazh1UlFjczFLQ0JZaUVrenpJdmE4ZkViMi9yUEk1d2FTaE9vZjVpTUU0bkZpMnVsQ3FkT05wbGJkdXhRbStwMnN5Ukw0TUU2UHZPS0RBN1M1YkhzVzRBY0ZQVjZ1SERSOVQ0eGk2aGoxWjNZdFdPMnFCVWZBc0xWeDNydmk3aWxYZ05UcGRLSE1oSVFyWUpmNHRsV0k1MmRNV21kajAxMEVoSkM5VUFtcG5Fb2pXcnBjaFZrMGE3ckcwN25yZUNmT0lVRGVhb2wwUUNiSS9JNEVLWVRmUk1EczFvYjhPd1MrckoxVTRaaDU5aHJ6VTJsTHlsTE5RT0JES2V6MHlPZENNbmZ2VURDSGZ1YU9xZDJHV3FUYlR4UU5jelVvbEZhOVJLaytrVDlBZEZWUXc0aEdEdWJVVlZ5TXN1dVFUZzBZaDhRV0pxM1lQMXNRUzBSNGJhZ1JNNGRsR2xGbnBjWTZ5ZGlxbDJla1oyTll0SVF1SkFCdXBBYUpKdDVIelVLRjU5U21lWFl2ZTFEQTM5ckd1aVZHTFJvanJwa2ttalhmYTJIV2lsamlMbzZSck5zUytEQkdqMFV2a2ZzMlE0MldlTnpTa1pJdUFEeE9QazFrN1RNQVl5c1hZU0J6SlFCOEtUSS9oYnJNMHNDQm0vb1lYQUtObU9ENXdsRmkwaW15NloxSDlmRHo2QURlMWNwMnN6eDc0VUVvaDlRZUw4dlNoY08vc0pSbVhsMnVsN0R5VzkxVUJNcWZqcjlkZnQwZUxpdnlDdlArWjRRK1B4VzhWclZ6UXV6SkZZSGN0aStYTDlUVjFXV3Z4UmVpdWJ1clZsckYwdHhwc0dqRlRrVDlWVWlRN2N0UnRIRHFnYkJGNWcrQ2Q0SWZTaGUvNHkvL1Ziak1ZNy9ZZC9VeEZyQlFObmxmdlAvaVV2djNsQTc0bEZ5eXVsLzAwVzdTcjkvRDhsNU9HL1ZjOEZiNmVaeFYrU251Vzh4cXdrTUlMbk8rb0ZpZlB6MFQ3MTJaY1RQK0dmMXNtelhVRncwNGdPQTdCUUk2ZDhQM1NiM0JBYm8zRklHVkE2cHFxS1VEdGZnRjY5bXJXMHhEYm9GQXkxQTZHREExYklmekpSTzMwVXlGaHB2UStSbDBuMFJkVmk2N1VTNnI0N3ZDeUVDQU9hcXhxNnBlQUdlYVlMRzhyL0hYbUlrTGRMcEtET0t2dHdqQSt2VmQramFDaWtETGtJMFZMa1NTNGoydld1dTBkT0doOXRFVkkvODhuZFBhTzRPdVZuMG1nc3o4eGVBbkV2U0p5Ym8vWFRRWVdjZGIyQy85eWg5eFgxT0ExVlNyVFFQUHNGNzFOVU95eWN2dHNyMS9oQ1RzOXdGb3pkTnZEU0JucVZ4NHp0d0JNUEZ4dGs3UjFLdjZRWDBDRm5idi94TXRtM1UwT0xMdzFpR0dtVUFjcUNWclNMeUZ6aHBmYnZFUGdQK2g0U2k2akR6L3F2OFViMEd6YjNrZC8wS3I3VVJoQTRrM3BKVnVrRFFTN3lOYjQ3UExGb0pZVzBkNGgyN2NnNllMMDVlL01oUXY3WllmVjY2WjNrOUZqaTB2c20zczZKQy9MMEZaRkFIUjdIM1NuMnBRcnZJdFNnaGY1TFhiYk5XSXdIOFZxN2FuaURqYVErSURiMllRVzF4Y2NOMmtvTG1MNDVtdEZBdDE0RnBRdlFoRHdDVmVUWEVqR3V0ZjBIbnZFZHhjYkVDYlRpVGIrWmdEWkJDNUo0OGgvRnFoMDZHeWpkRW1DcUx2K3hBa1RWRnlBS3RFNytCcERVQ3BmY1dLNHJnbDhHMStraFFNUkhJYzFlUjRoV0UwbVhnbWpYaWF3eGdzYjNaRWJmNGRURWIzcGVIeDYvVnpLYlRaVXNSVVMyRkZLZXVNUVM2TUFURVJ3azJYV29kc1EyQmEveGw0cmFjdDJzWm8zMU5sVVNvQkJlWEtPdnZZK0ZHNFJmSEtJdmh4MTczbGZwMEtGWCtEdFpiRnNBSDJUVjczSms5RTZXMlA1VFVWOVg3c2hCekZFbitvVW1YNVFWWVpwM3pPMTQ4bThZV2xEV00rNCtFQUdGN2I0YU1qYTFBTjJqdGx1Yk5iNUdUcnVzd2tLQWZoWEl3UVZDTG9oRm9zU2lkYk1RRDYwaVQ2OEdiVzhIcWdEbkJ3QmsyM2JheG5jSDZlZXY4K3NxUzRETmczSW9aOS9SSW8xK05zbHpiUjVBVWt2WDF2UzZ3aVppT0pEaWpGcEgxRjdZcGJ3WVovTHdaNUcrRWNvdWZHQ01hZTNBUVZtdmY3cE95R3ZBQ3RqbXlNYnhNMnpVMGpkQytZWFA0cEd3dEhkc3k5Qnp1b0t2dVlKanhicEVLZnZrcGJnR2hrQ0VuenZpd0J6TGlHdm5EdDFiUno3QWJVTzF3Y0RjelUwSndHZHpmK1orME1RRHJ5KzhuY1NpZGJTZkNOUkgwUzc0TTZ4cEJraVVhdkFQd2NYMlFTaVZ5V2lEc2NmdStjK1ZsVUFESG9uOXFmVnVndzR3ZUFKRnNBSG1mSzQya0FWTzIrNjh3RGlBMGV1ZlVHMGpySjAxSEFIcTBjR3FqOTVZSWJ3T3EyakVkdGlCTkJBdmdHOG95K0hmUnNFT0dKM1FSbldIVllTZkpobklKTHFYdnVlTFlSZnZBY0psSE85SUFGMkdDa1l5cXRyTmdKQjJySDNKdkt3alNkSzY5NlVoTkQ3aFh6UVRpd0kxQWQrMDFSby93ZWFqWUhUVTVmQlBMRnJkOXUrSENlU0wvMUVqcVpRVjdaSVRnQ3FIZUJRTmhudGkyMDRMSThCejRCQ3lycHFuTHIwRWJzRW9lVzVxdmRpa0k2S3REdnlFMFhSQzI0S1JaNHlwMWdHRjBwbWJQbTlnR1hCVllGZzBJNnFEbHRXQURUOWRrUEN0ZGVXLzlPWHdoT1ZpM1J6L0FFOWpqN1VJUDJQU2xVbDBwMklKdVlUamhwQWhQc1Q3UldIZ0RHS05LTkNhZWlSQkw1V3BoWWtZNlRwUUNjTWFTZnBVbVlLckl2V21QT205UXl3V04rOTJHZkV2UGFhNFNDeGF4UlZiWGdzUmlaYXVRa2ZSTGhDLzRsR1Z3OSt3VFRQaXRKMHFWc1ZRTnFCbCtYVmxKY0FpSVlOcGRXOTRIU2czaFBIQ3BtWUtvRU56ajk3RnRTSmNlWmpscUowQTFnN2ZMRmZDb2NVMmpXalFOMEw1WlJ4OWlhMmRpb2h3VUdkdFN5RDN0SWNENHhSYVkyK0U4a0wzSWFGMHBJUmNRVk1HbHFQUmdUaDkxVjNST3IwMWRMZ0N6Q0hWQzRSaEpvRmk2R3dnaDJpWmlnMm95Vm1qTDlvWTRpRk15WTRlbGNSSHdqQ0NsVFcwSHpGS3RMSW1VNmZBbFBQYVZsZ3lnYU5kNE93cUhtVzVOeEpPcERodFowSExod2Fnak1kRDFja1RWMGNDYlhpUTFHT1pkYmVvR3dDeERCa2hsQk05M0Flb3FVVmh3NEF4UkQybllsM2FEaTNwSlFHMFQzMUIvZG9nUHBYZGlPMnNLWU5vU0lteEMzODVZcDArNytob0tkc2o0VFdXZmVmNG9zQzNDcUxvMWtlQkRLL3c5TGRRa1VqNjJ2RUNZMjQ3aUdCQnFCRVRadTEweENCbUhpeFFrMHFzS1d3WmN4YzJFRzd2Q2VwbExmYWtvdFY4L1NUdHZQTTZHMmdza1FKTjg3d0dmdThETmdaTVBMRHdENWM0YlFmdzkxaWUvbGc3cXhROFQxd2RDVXoxQlFsNnVnMEVVNlRSRCtwR0xMb29RNFFLY2lRR0RwZzVkMmkrL0hYNkMxY2ZPVUJWR0t6ck9zdzYxQ09JUHFkNmlKWUdyQ3FkTTZGeGZxMmpNY0QyRHZiM1pWR1phVHFabS9DT0F4bE9FakNRcEF5OGp1VmhPaXRBRkJoMzBNRFpGSllLUFlNSVB0eWpIRWhRTzZ6SGJSd1NvelgvU0Zhdk11bXpYRkxSeXFvcDcvQlg3a1JWcVVwM3IzcWRvWUdBMUY5Q0Q5TGRqYXFjbDExK0NUQ2YvV2c2L1NoUnRRR2V1bFFLTUllejBRZG16U0ZxVVo1YXVHazhlNERRUVZQZ0FzenFZejVEMHFyeFh3V3RLck1IMUpKT2U3VlRiK09zUzJuUUs1T3ZndUpBQmlkci9ZSytsZTROL1ZyNmxsWHN5SGE0Z25hVVFDU0phOThldFNkR1dwUnRvWUhHU3Q1VzdRSVNaMUxSV2lTU1p1R3ZQSW5DclV1M3F5OFVqUEVKVWZzNWlLS1VsMTFPQ2NDRHE4ZEV0bDJvMERnSTZKanJncXdNUk1DOWkxcVNPcWlqWjI1ZWlqL1VYYXJmcmQzVnRmeVhFQUZzN1Vnd0htTmVDd1ZrYnBOZkZsRm5pcHJGTjlDTlFJWnMzN2hEaCs5SVFDUFI4dkJOWmNUSWV1b3UxYzVvRzBCajVjRjZRUGlBSWpXUWJVZno2a0tLMkVzcVdsVTVYYUtLbzEzQnF1QlQ3WEJvYlkvZmpUaDhybmE0VUs3eUw2Z0Z0ZEtjY1Q4TFB3Z0VZU09MbU5Gb3NKaHBDMHZ0L0xWb2RtUTdGaXQ0QUsxZmUvQlk4VmN3Wm5TWDJoa2lBd2Nzaks2cTZuMzZ4Zy9wVEZYcVBBMUtuVElER2E3cU9KNkR3and1VkE0cjFiRmFOZkUyeGQvMXNnSEE0VVUzV1ZvVEZrYVkyaWtqWXdkV0RhbXRKSzRJMFVxVWxQZStPYkhZdFR2cW41YVduNCt0TzZXVTdIcDUvdXBJb0E1NjUyUjYzZW5wYUNGb0lMYnNBdXFuNjJod0hMQURmQlVSc2RBM3lEYUNPTlNPTWNiQXBqbEM2RGc1Um5ZUWhxZEp4d1V5cUxlb0dNQmhudkJHc0RGaVl5MXFBNGNHenBSNmhmL3hnT0xXc0VaQmxRMUY3Q1VVTGFxZkpoa1Q3VkxGNnJRZEZQeWlpeERYMHpTVzQxNUdDY0NZMEM1QTloMFk2ZWdEYUNBMlNDQ003V3FuTG9JV3VxeVBsckkwRkZJOUkrRHFVRHROSFQwRjlIVnAweHRFSUZQS0lxSzhHYXUybXpxZWc4TThOamM2MzlEQmN3MFVLYXgyVU9BTU5CQTNaMXJ1ZjNORmg5Z3BvWVNpRGJTZURCQWQ3UUxWSzVTbFBHMEhyVHRBQTduYVNTYmxTNDBGQTJHYTFnNktQZ3lGQis5V08vRG9NVnNJQ1hQUkhDcTZwRzhNeTZEYVdUZlVFanpJaGhiU2ROYnhBb29HcDB0Vm93TVpRS3loOVN3NG1IZGl5YTlGN1drQW0xRVJRSUV6V0pQbW5RNVJPLzBYVkMyYVNDaGFvMDdpVEV5MEM1WVdoQXpvYTJYMDBvcUk1dXF5bUdieTY0cEtJT241azVOMUgwVWYyaUo0N1ZZN01IT2JJNE91Z3UyNEcvWFZ3aEF0RDZxZHNVVnBGR0kyTGNyWWdydVpaTkMrMjJkRWxWRThCNGQ1RUlhWmJQS1gxQlJ3K2UwcVNSV0czQWRsQk03b1ZwOHRpdVpXT3h1V0lrNG9XdFJ1aW1STXRBdGtzTXVwc1czc2tBU2RpU2FHM05wSklldExpenFLbWx2UDJ5c2NmYWlKV2M0ZDI0R1pPMkFIMUZUa3d1Qmp6VFRQQW1wblFaeHBwU290Y1A5RDVXV2lIUjY1bFNqeGR4V3BDRVBGOFp5T0R2T0VvY01nTkxRcXhJYXdZQlpGU0psVzd3bkhDcElnVkc0RnVXTTd0VmRielNVVHJWVXBZVFltMmdWVzd4Nm5WQlVkQTUzNUhVM2JENXR0TkVxZXV1d1NnSjA3VzlQckE5Z3dhZ3pCd05pbUxWa3JXYUp4Y0I3MlJWTGRlcWRkbFVhSmptbThCTlJPNnhHRVRKTWx0Mll0WnZKOFJ3Y3lvSFVjejJucVVKZkZvODVXYmQrU3ZXUWl5N0hhR2VtZzBTWi90U1JrQVgzVnNwOUFZeVVTcld3MDNSMTRPWW1vMFZZeTZHOXpOTEIvcitzS3VkclJzcml5cVZVWjMzUDM4Sk4vL0kwblh1c3VTZ0pGMFFmdytQa3M1MVk3UGJFU2c2bXVTR3NjQTJHeFJta3lCcmZWenNmT3VpWSt2R2l1MXBseHlVSVdDaGU2NWJiSlZFczRub1BlemxMbFZxSVVXR1hTdTZvQlZlN2JvYlZRNEt3cTJYQXRvSmRhZXFlbGFDMlphQVZ5eWh2d3NoZFJCVTZ3RmFYMFBDWjZtZis5WS83aGFQbnYxWkZBSTNKbW90djBTZGc2ZGdJaGdBMnpMZEJvOU9HUXBrRVZzYnVBaTl0SWJlWkE4TFpyUkl0VHd4U2FwWFpLOWFkVWtVeXNPY2NCUHlCTDRreDRoMEFHY2hCY1JIQTh4OWNiYlZ5b0ZMWVUrRVBHdXdoM1U3L2ZCWCtPMmdBQUpnUm53N1ZMK1RiYWFTbEpKUkt0UkU1Mzd6di9ZRVZEYysxdmNXRFRxS0FmR1ZVbFQxd3hDYkIzSXlQNjlGYytjcE1pOEx5UHZlQXFoWG5zU01CQkEzSG5DUFRQSUlnN2RrVm1sMTMyeU5CU2c1YmF1YTJHSW1xa1lScElyS1NzV0VPSVBKbml2QjBJWkZ3UDFEY0FIUzBEYzhuR3dGS1pXb0QvK29FcXBKYUJzdHp3dW5PZENJK3hUUUovUkttK2pRaUlaQ0xSNm1xRkZPZnRhSE5HMTBjcHBYb0xjazNPMkRzQnZjSnFGbFhNazFkR0FrTjMyQVAxTDlsNlpybHVLUU5PQVd3WU1hTlJTL3BGQm9SNHp6R2lMNUoxRkNyVnBUVTdURU5mOGp6UTVUUmxxcDFpM2ZYUUxnU0NHM0RZMTNNbUhaMjdSVUt2UUM4M1kwZEpVNnRaQ1BQRW1FWmdDKzVyUmxpcWFKaHE4ZzEwS0VLQk14aXJRcWdqSVdWRTVNTktVU0dnbDBTMENwKzl1eGNpbENPRkpSTHk2QkliTHZLKzNDa2h0KzJZQzFtZ21nOUNhdWJnS3lLQllueEEyVmR1VWtTZkt6VzNLemJXdTB6NmNqNkdhTWhlZ0JTTW01Y0U4T2RRNFhKUVhWUWxua1F6MWM1TlZieUN4ME1qb0w4S0FXZEdFbVFuVTRXTXNZQXBVdVc5K1Q5VjVVQ2lvV1VBWVo3clVQNkt3d0NTQXJRRGtTbHpGeEk2VHdjdC9vR3JKK0xzMVVDb3FlaWZTT3EvS0JOd1R5SmFoUTZhSWZUYVZsZzhJYUpkYTFqOEdLVWxINVZsb2NQQllOelhDTkRVbnM3bHFhc29nYVhBUTJyM0V2UkIyUE1qVVV1Lzg3LzRJUkVnN2NmVEtORWVxd0VVRDJSVmRZZVptOXRDc095a2dKRG8yK3FpNE52c0dHcW5vTWVZc2U2OEh0QmY5d1VNRjlYdU1uUW41SHFyUWhLSlBvdExGSTBOakNZT3N1TkVtS2R4YkdLZ1hJVWV0VzVlUzBZb2JFUmVrTVVvY0FaSkVRYnJTVnRDWW5uM0tVWE1EcmRXOEFTaVZiaGVpdk4yUkxTcmcxU0pwZ09wbXVSd1VYaStReU8wQTAvQ3dNRFBNMWRPQXJYd0tWLzBGWjZDclpodU4yQ3FiY2dwek1BRkRTTUhOOHlCY3QyYk9CcUZtVnU4bllpTzFRRmFGZHRCV0EwTWZFUHQzTlQ0WStPNUgrMGFuSG5lRXdNTE1GbVdCekxXMWRBT1VBRVpLQk9wdzNXNDN3MWdTY0F3S08yUnFZZTFtOWJUTTBKVm1wS3cwbVd4VXZSVnp6Y001WmhBdEpLclZIY1I3ZXFmaE5UcVN3N2x2RkJYRHdtdEFWcnJNS1JtRHI0YUVsalRJeUtzUTZBUHdvb2svQ2NmK3ArM3FzYWpJMHRROUFIb3lMQnVIZHZVM2g4TktEWk0xenYwRGltcHFIajI0L3ltZmtzcUpSTlk3YUF4Wm9aRXZGSlg0b3U3bmJlS2syWjVnSFJWbUdxT1dpQURwUXFiYkNiWFI5RUgwSXZTNWtNbDVzR3I2c3NSN0xTZExZRTNWcFBEa3YxcUcxTEVIWE5oTUY2MGlJdmtTVERwcUtKckhZZFVxY3FIcnJuTk1HQ0pZUitoSm5qZ0VIYWV2SVFTU0xCRGVVaytKTkhkYzZzZHRHVUZKdm9EUWFLRzEzN2dkR002ZG1DNjN1YkZ3MGNGV3RJYlZqdG9HV3RWN2c1SlNtY2lQTEUydFNsTU5hLzg5RjlZZEdBWVBTZEJMYWJEMTRROThxWHZIOGdDZWI4VjlHalhsSlhJa0dwU1BlTjN2WUFMMllaeExqSFV3TXRZcmV1eW5XbmU0Wi9lQS9xa0t4cjUwZ1AwRDlZWHFDV2VhUnl4KzVBWTRhemdoNzUwMVR4MUZTUUFUNnY1UkRnNkZZd1ZPSkNvMmpDTkZJNEVUOWgzQkhwTHo4Sjk2VS9Sb2phZjYyQzZQdUdZTGY0dzhreVNYNlIyOEJpcnVSaEtRaThWRGdSQXFSRTMyaGUxb0IvSEpnR3c0NlRiQTRZUDFZWENOSUpaWHVvS1ZhTWxVUlhFNjV0NjM1ZHlvcTlxUzNjRXR2bEtCc0JINmVyS25vY1U4VUpRcDJITXJOSkQ5bFJWcEVNSGF0YzBCV0U1YjhEYThyZm9EYnp2TjdPcytGbFU0c0xRUEgxMUpIRGJlaUJjUFJ2cUVLYXJXTUxjYWdjbVBtSFh3NGhUc2RLcWNyZll5OGZrRGhDQklYVEVhSzNJQ0pDa0hIdEhhbWVWUEhiMkExMVc0K1hZcElxbE1URUM5SXV5TC9mYjBoVWZhZmdJbWowZDJ3RngwRENQaUduQThMUlYxRUp3eXdvb0o2eUtJRkowTEFqRHBDSFhmRWI4VzhPMEFFYnhsa0JndDlhWi83clBzVlRCOU5Zd1VxYnBFYk5tNU52bGJGbXdhelRnazIyYUZ3SHVtNXAzaHRWTDhGQXl4UHpua2txZ3B2eWU4QTYwMmJBS0x4Y2xiclhUVkorM3ZJVWVyazJwaTZBdVRIM1VhMWcvbGRaT1J5M1V4TFlwRUpEYWdiY0ZmSEwzczFEd2VUbWxKcVV5SVI2TWNsQTdKV2wyZ0ZkcG0zMHdDcVVtclhNVjB0NWxqVFVBZDk5c2RpeE5CQVZlOFUyQzBONmhLS1NpNC9WTHZ0YnBjQUw2bnFyTnRvVGZJT1I5VUtkY1N6YUJvTXFUSmF0TTdmU2ttZHNBTm84TVNtSW1XMkdSOW9LUERwbWxhRlZsSUJ1VjhzeFZrVUNDZ0RJOVNJRS8yakdkZHFzZCtzakJFMDhqRE1qQ1dkQXhWdnFtQkgwb08zL2Y0Rk5neWRpU0c5TW9MOVpxWjRWOHQxdUVOaC84OWpXSEE1T0lXRm9rc0Q3dWdOYVVhMVhnVVprK0VYMXhTcm85eTNmN3pLM3lCNndWVUVMV0NGczMzUTBRMjMvMUFRbjdLQ3ZxaFNiNlNxMm9meHRiT0RYRFltcVN6M24vQ255N0I1NEdTZ2RwZXpjUmZvK3BuZjYycUV5N0tkTWN0TTZuSUw1dGg0dEU0TkpiY3pabUttb3hUODVVQWlQN0tYZTFudkJoZGFzZE1EM2FUR3ZkNW9GajNnRDdScDVvQzBJUmRNaldkanZjT2JtdFZuMWN6RGhoV3UxVWFXeVNLako2N1RxUk13ZldxTnE1SlUwMFdEeldlb0czUllmZEFVdlczc3dDWmRLTnJFR0JHWDhha2IvOUUzMTk0SVAzQXdaY2NnV1FFbG5XS2hzQ1orOWwxaEhvOUZlekJ0Z1ArOXllekJiWVh6em1kTktMVnBKSmRRY1pnTUlVdXBWdTB3bThQakltUHc0VTJiYWRENUhUWTVONlkxYi9uTmxzbnB1UkJKQzlIdDRpQkNzRzRhVzZ4S2wyNkFMTDBrdUFWSzZUVjJsY29Ia29jMFZ5ZGdTRDZReTJhOUJSVWZhM1pVbml1MVk3L0NYUUJodGswdjVJVEdaQ1JCYW9hbXlMMnRUeE1UY2NnRGtrRGpENzA3dmREUnBYdnlsMFZCTUtxSERVQlgrSTg4TEJva1h0b0haQW5kVlBvUGFma21lNmlnakVVcVI3QTdDbHU3U0Uya1Z3YlVOeUJoZDBZOHRiVnZLbjNRVE5qQytRMGg0UGNiMUNxbVJkN0J0T29vYm5xYXNoZ1Z0SmZIMklhQ2JxclZQdHdPUDFRdEgvSmEvUTBJT0ZVdE5oVWRpR2ZQZllxOVJoTGFOTjN1NTlzaFpZMjRsdlhhbWR0ZE11eGFZV1IvQnBqcWN6R1FaOWwvWWplZ3QwQzVydVlrb1FjMzZHa0c5NnBTL1RKYWdhMlZQN3FJSFBVOE1BdVVYNWRseDQwRloxeEJyRzgrRG0zUzBQaHU0ZWFuRVRPMlh0UjFrSnRUaUN5MmFvVXFiSlB0a3ZOUjZSSkdHVlRmTXNnSzhrWjUvMW12dkZkeEh5TnhKUDNFRnBkUzFRbnIxS0VtaFprVDZ6YjY4QUl3U3VWYjN1YlpaYk9hZmFZZHQyUGtUT0NQbXhMc2JIZG5URkp3K1JaNkVZZ3FlUGtic0RqSmNzcmRST1IzZ2pkSkQ5YXJLNkdXQTFvWDlxakhscnJUZlZEakZWOFBudXZKS1FoM3oySGVPUFFNeGJXVGlmT2Z1Y0VVSytTWldENDlwQjlHQkl5MXdEWm9SaWpkVEo2ZWNraU42Ukd3YUxSVnVzaUdyaVNVU0w2U1pQdzJ4VDE0clkrNDJ6WDBmMkZ5ZnpId2g1dVA1R256enpicHRzM0pFSU5uNmV2MXdTMk5CUkFoZmpZa2w0TStFazZWUTdFSDJBUWZKbC82RjNtQzBNY2RTdzhqYi9IN1BCc1hMdDFOcFladFlLeXltMU16emlLSlgzUFB5dE1PVHM0YVhQa1BjWlZHdGRuRjJpenMyL3ZaODgvTThaOUh0YkR3NVFzYUYyRUR3MENlYVNMSVBBR2J3OGN1MzA5Y2NTd3U1bEZGd3F5OWpSMTI3ODJzREFtbXJtRTYyNzRxL2d6U3c4SDJqdW96UnU5YnIvMWcwVUxKaUdjYUE4QjF4dUNUVHB3blhvVlJTbWJzSnRPN0RzS1o5d1JMSmpMNTJLc3NVazdoMmlFNTFVYWljYWJXYWxMYU9sWG9nTUdGSkpSVUNNT3VFWmlCUjFSU2tFemh3aWgwS2ZEQVRLdk54Vzd6ZzRLZWdBSHk3dEJUd3lYSnFuTDdrRUNtZ2pqYU1yTWlUWWxrL0J1Zy9UazMyOVZ0VjBxaDJJUG13cERKUllpemEwRUdhUzVMeXBIZDlnZWhRaUE0WlVVQTZYVVNjOHM2NkQwT0RLQ0tmU1FtL1AzVkxRb2t2dHFHM01KdnQ5dlF2YkxNaHpWMEVDTVFIbG9kaGQzSkkyRVRnTHdVdFAxazYxMHdpSlI4T2NuYUVJNTAzdHlNMkJ2SXZqcUw1VzNQWkt1SENXdEtwaGdUTVhaczllT0hJaHpSUzJ1ZU5vYnNPOWVsQjN6MVFPQWpub0Vrb2dPcUJjOG9VN1R1VGtzL0xFNDhHTGZ1V2NYMDYxQXlGRFdXN2VHMnFIdndtZktEZG5hc2V5WU5DSlE4SGViYndRaEVWQ09qcWlESUd6YlNmdU1sN0tjbUxNR2xnOWNiUzQ1T3g3TWVFU2hvTmdEcHAvQ2NRRWxCZkVJdzNMbWNlSk91TlNPNkhSQncrTm5rVFVJNUhtVE8yc0dLZExnR0VYWWRFNHZZK296bzUxM0tZVEZqU2F2NUhiM0hQMHFlZnl2R0N6cDFNYk9lcm5vRXNvZ2FhZU5sM2NqNFcyc2Q5bmR1RXltRXZ0MEcwNzdnb2IybGR3STZTQnpwbmFXVEJXaTJGcnBEc0N3NlcybjZhajlOMHZiVDVDNEd6Z3JqMmVOei9GM0ZJZ21CNDUrOTRMTWVIY1BjMmhsMHNDc01yYWplQVlOcHZ3MHNTSG43alVUbWowd1JnK0VXd2tLNW96dGRNemhoTnN0N3dlM28zeFhuaVpxMlFONmJDd3dCbjl1TVMycS9LRndVck9iUUxqQXhkRDdYbFRtUzRtYzlpRUVyaUpubDhIaVpwY2Fnb2NrZWxBWmlDWDJ1SGJkcHcxc255NjVrenR0UGR3ajJHUDdpN09HK21TdWVobGxEa3pQVVNNYmR0eFltSGw1RVNZTVhETmNEdGw0L1V0bVVMM2tuendFQ3hQWGhrSjFNbGVSRjllcnQ1NnJpWU5UN3JVRGtRZkRrSmFXVUxqSndRbE1Yak8xSTdmeFp4dm1tOHU0Q0o0YTlXOW1HTWk0VnhiN2RxQkRjamhHem5yeGpzWG1NQ0ZwQmZGOG9UUnVIbFN2eXhhay9zMUpDQTNaMmNuQUFBRHUwbEVRVlMvWHlFSkxPdnRINDVlZ1dNZzEyRDdTUjhEbDlxQjZNT3hnendGbGNPaVBpSDRVZUQ1VWp0cnBpb1pvdGRlQTUzb1BCb0FSUUtLYUFjdkJNNWVERU1laGtWOXdpcE1GOTQrY05DdjZDZ1ZLdTFFVG9jSU1VOWVRZ21nTjN1QzNOT1RwYVF4WWh4N0hFVFZFSmZhYVJBOU9XdE1uaHBuZDlMeGZLa2RTNVcwMGFzS3RneTgxbDRBRkFsWVJlc0FFRGh6R1JHcy9rWlVQQ215aFdrVUZwMWh4QTNuQWwvTEdRYWFCbGM1elpsTElES2cvSWRVNjhqcDBwZjZKNDVIaDlxQlJaeHd0UlA4MG5kY0M2SGw4NlYyV3FhQjE0b0lWbXc0Si96UWZzSUpXR2dBZ3hrVnFuYTgra3NSVkdaZDVQNnF4cEpyZ1c4bDlodTFzMlkrYnk4N0NVUUVsQXVmb1VwSFR0R3diV2N2V2JNQnRmT0piN1NBem9QZi9pMTMvV0owVE50ZHlRMmRLN1d6WVlWVjFHSFNEdDZianpxQUVhQ1M4a3hMLy81dDlFOTY0SzlOSGFmcWR1WnBQV2k4cS9oQ2lkNTFsSkhKbnB6dUpDQy9YeUVKaEFXVWYvKy8vQlU4emZRU3N5VUVFQTVGdnl2M0J6Y3BQeDZ4UzNuTUNjbVYrSUQwUm1mZEFHd3l3RnlwSGV0ek8yRHhmU2VzVitXMHVrRi8rVUdlb0NoRGNIWVRsU1RuUnRxVnBwUXZJeE1OTlRGeUthUFpmTzBEY1pFblp5Y0IrSlRTQit6cmc5LzR2aWZyVWxPb2JYN0wxT3dwL3hKbExlMDdXYzNUaDk3NDVPTTNRbjJNZFJTbk9GL1g1MHJ0ZksxcmRBYTJXN3BtZFlaVCtSVUROVDR6VnE3VENybngrSk5QUEJidUF2Zm5KMFpTZWNyWk05ZVdwUTM1Sm82elJnNjgzQkpvYS9VU2xoSmpaWkZxalFYbWhUdmZRUDhSSllpQWs2Vkt3aEp0eXgwSnc0dUZ6NVhhc2JpRnN3V1BMTkRFMmZVVXV3RFhrc2JrSnVibXZCWGYzdzFTNktjTmRnVko1SkI1bFFBTWhkanJoRFBmb1N1Mm0zY1M5Q1M5MmxrTDNkU1RvRG1NTXM5cXh4dS9BYk42cnZRb2paNXVtK3Y0NTJwNFZwVXJjNjhyWnlXSnE5aE9MMWJwcUNOaWhqVHdPOXhOSUlYMGFzZnJnMHJMNGlwRkxPbGtRWDlPYUJSU2VTRHJTZGNDNXFSM2xJMnFjaUxuaUttY2xZd2tFSFprTDlKRzhzaVlKaDNSNDBHQ2hvZFJMMXE3NjFmU2hsVGRaT0JFK0NUbVdGamxTd1B2T1RlNmhMSS9ZcTV4YVBFY0ZwU3k4MGZuc0hjNVM4a2xNS1FqT3RIR3ZuNW83RGk4dGQ4N0RDOUxVL0xueDJtd0x5dnVSOUpKcS9qTnk5YlIwazlkTm81emZxY2pnVTJ3ZHRaaVo5blN4Lyt2L3dkTXBYZjhkeC92VG9lTm5Hb3VnVndDOTQ0RTRPdSszbWducnI5RDVaN0ZhcWc0VW5sNUxvRmNBdmU4QlByays5QVhqMExFTVNRM0hucjh5Y2NmdTVFK3ZoTkNNUWZuRXNnbGNPOUtvUGlYcC9abkcrOWRZZVE5bjZVRS9uKzZ4TFVWVG52YVZRQUFBQUJKUlU1RXJrSmdnZz09Igp9Cg==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nNnZDE1N0tHa3BmVjlxSUZ4ZCIsCgkiTGF0ZXhJbWdCYXNlNjQiIDogImlWQk9SdzBLR2dvQUFBQU5TVWhFVWdBQUFJRUFBQUI2QkFNQUFBQnEyeTI1QUFBQU1GQk1WRVgvLy84QUFBQUFBQUFBQUFBQUFBQUFBQUFBQUFBQUFBQUFBQUFBQUFBQUFBQUFBQUFBQUFBQUFBQUFBQUFBQUFBdjNhQjdBQUFBRDNSU1RsTUFacnZ2cXpMTm1ZbFVJa1IyRU4wcFJEYnhBQUFBQ1hCSVdYTUFBQTdFQUFBT3hBR1ZLdzRiQUFBR08wbEVRVlJZQ2UxWVMyOGpSUkJ1TzM3RzhVUGN1T0NJdmVOb2Q0VlFFRXorUVN3T2U1MlZFQWdKa0hNR2dmTVB2QkwzOVVoSVNGeEl0RGRPOW9HN0EzdFlJWUhHRWhjRVFoTVN5QzY3a0tKNnBoL1ZNejB6blExSDVtQjNWMzFkL2FpdnFtdUdNY2ZueEJHWEMrdmNUcWthdjZRRVpkM2hiZ3JSZ2VPVXBMamJQQS9TZ01YZmFVbGhmeis5Qk1ZNmNGZzR4RlEyWWF3RmQ4NlNVeDMrcm1XbHJSVUJid0xzeFFPYVZ6aUpObXpyU1pvZ2U5R2ZXbHJTZW5oTzJGQUZHQ1I0LzdKa25GYnZrMDNnQ1Q0V21pWXNOYWF3MVlZMTFYOFppRjRYbmxKNVFYc0Q3dG0xc3pPN1BDTWQ1dTAzcEU3T0RDT0NLSTk5TmVrVkFyWTEyL0NQVFl5eWp1TkJOUEpuOHFSYmNxWVE0bEQ2UHd1Ym5tZGxGc2tLQW9zMEZzM2RpRDJocm5odzZ3TmlMb1FEMHN0dEtnNGk0anQ0RjBoeWFzQk83akN0NklCMlpqZmFZNU1Mcld2bXVrbGpHTnVDWjZwYmZjTFlsRENVNmhRbzA2Z1Nwdy9YakkxSWJtb0RtaXg5ZW5DcU1GSEFtRWRPYnhQK1VMcjhSbDlIWmdVakNWUFVRSU9CSElxV3BscWh0dEQ3aTdFV1VIcUFDNlY4dUN0dGh1aTdEYUFoRFNCMUJmKytEb3V2bG93dEFCZWlIZzlPVkR1M3NSQ3BXUUQyeWNFeUZybFltQnNXdW1CMEovUlE4aFpocnFFQ1JqQTVyV0doendFbmFaaW43MTN4Sk5IQ2tjbENKd3VoOWlaYW1CR09ZOWRjRVFwc0QrRWtxajFqVHd4bzdyQ041aklhRjVoYmVXVGVEd1RZTFM2cVFGSjFMVjQyRDdENG9ibERpQ3gvTFNCWGRNZ1RWbDB0dlVKeWgyV29FQm56ekxtNW1ycUkzWEpVbCthQUdVK01QTUNTcCtlVUp4bk4xU3Z1MnRGQVd1aVRiQ05sbHY4VmlSNGVxRnM2cXl3TWlsdkdKcUlqa3BTcXVPenBid282ZFVrd1BCUzIxWkJ1ZERHNk9GRmR4M3V6UWdteGRlUG1QV1dnYmxKY3lUTU5UMTg1cHE1SlZtZHFVcjJWWWxCS0Vib2RKRSt1ZXVHR2paWDJpaUhQZEZLMW5OWjdoTzlhYW11TkZJME5iVXZ6NlFYdjl0alFZYWQrNHgwbENtbE5xNlRzU0ozUEhiaWxhNFNXeU1WemNqZFZqUHlzVEl6a0pqcndFUnVxQmEwZ1hqSm1kVEpzWnR0R1N4MndqNWRRWHlVQlNBcU9ObG80VmJQVmJLWG5RdEtrNjZHdmV2STJyRU5paTFzZ3VXbTBxNnpKUmwzVkVUVmVFMjdJcExzbHB1NUd3bFF5b0hZZXlKSHkzMWUxcE0rbkNrR0VNTDQ5M0kweG54c1cyQ3E5aUxxM2pISDRNenJFbjRXOHh2c2d6aFMzUTNiQjJ1bGlwZkdyTkZDUDc4NnAzSVVmcDNPdW5KR1R4TzZQY29ENDc2cCtNeTRvUUNiRGxkd09ibXhIZ1FvYmZWNVE0TW1MdW1La2JxR3FhK2o2M09zMTVYeFE3R3dwYnhXdUFMZDdnQUE4djcwWWgrY25Gc01xaW5JbEZoNEVDSmpMdWdMcElEM1FJU202eEFhcTk2VXJrQTVyQWErNDVXR0JWcnRYZE1EQ01jMEFnYlgrb1N0RW9DS3pNRXJpcDJxTFIrdHdGS0lyMW9sdXB1akEray96NEJZNXJ2MHdFVS9rZ1REbXJ5M0lQQkc2WXB6b0ZEY1pXM0UzdXo3S0ZWamtxTjJQamwySEkwN05qSVc3M0gzWHJCUmZlcTNJbmlZaTBtRkhJUG03aEg2UWFVVkwwa1Rja094bXJDclpIWnRCeFVEYnk3VFFtV0xtVUFQRFU0cERid1cwbjJvM1FBWXlFbW9zbE1NOWltcXFnS05TMWNZbEhpWWRkR3NneE5HeGFDUi9YNThZM1ZRSGw3aE1SRU9aTGxublNuSFZVN3ZITlFqclY0b0tMSlRrR2pBc2hBVi9SelNjL3ZBYjFVRU01SmVsMk85azREUlVnSkRMNjdpSmxCUytxS2lMM2MxUUpManNQNVplOGVYRjdtWUFiNno0RHV4Nmh4Rzh3Y2RzZWxmYVJQd212TVJ4WDF6Z2ExUWNEcDg5NFhiazg4UGJyMzRpMjNuL0t6Z2JzMi9oUTFiMzRIM0czcEsraWZGYmNITlNHQlVjdFRrQ1VRazlBcmlNUUpkUXFCeTlqcS9yejJKakJUL2RiMzZDbjhjYzhQMm4zcHNmVTJRRFA0bHU2dVJIVlk3dC9XM0drQ2lCSXp3TDYxd2l4L0N6eFhGVzVTaDV5Sm1CRjByZ2lNL0NabnNvUTk1bk5hNFNMMEJreitsN1M0N0pGN2s4Tk4vWGM2QkY0bms1SDRxR28yNXFWbVVsYUpzNkVrV21UZWNrUTBJdG5ZQzVJS1JEelBoY1FLa0NyNlJTVERIQS9BNVdqTFZyajVKM0RydlNTVHFVWlpZVDJnWXl2NlRaRUdVeVQ5N01aY0E4UFdhSFpaN09UWTdmNHY2bkF4N1ZmMEdISGJjanowWEo4aUlYVUtiQTJINyt5K0krZjB1cHF0ZS9zcm15ZXB4OWdLOEoxMGl6U1lrV3FXOFQyVG5LSkhFdDNKSWZGc3JRTm4yRFo1YmhkUUt6QmJ2czBmV3VxeEc4REdlQmJYbXVzdllyNSsrVkdmZ1hhQTZ3dVc0Rlh4TUFBQUFBU1VWT1JLNUNZSUk9Igp9Cg==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0psWjJsdWUyRnNhV2R1S24wS1hIQm9hVjlxSmoxY1puSmhZM3N4Zlh0dWZWeHpkVzFmZTJrOU1YMWViaUIzWG5zb2FTbDlYMnBjWEFwY2JYVmZhaVk5WEdaeVlXTjdYSE4xYlY1dVgzdHBQVEY5ZDE1N0tHa3BmVjlxZUY1N0tHa3BmWDE3WEhOMWJWNXVYM3RwUFRGOWQxNTdLR2twZlY5cWZWeGNDbHhUYVdkdFlWOXFKajFjWm5KaFkzdGNjM1Z0WG01ZmUyazlNWDEzWG5zb2FTbDlYMm9vZUY1N0tHa3BmUzFjYlhWZmFpa29lRjU3S0drcGZTMWNiWFZmYWlsZVZIMTdYSE4xYlY1dVgzdHBQVEY5ZDE1N0tHa3BmVjlxZlFwY1pXNWtlMkZzYVdkdUtuMD0iLAoJIkxhdGV4SW1nQmFzZTY0IiA6ICJpVkJPUncwS0dnb0FBQUFOU1VoRVVnQUFCVjhBQUFNeUJBTUFBQUNJdDZ5ZEFBQUFNRkJNVkVYLy8vOEFBQUFBQUFBQUFBQUFBQUFBQUFBQUFBQUFBQUFBQUFBQUFBQUFBQUFBQUFBQUFBQUFBQUFBQUFBQUFBQXYzYUI3QUFBQUQzUlNUbE1BVk8rN0VETGRkcGtpcTJhSnpVUVFuV1VjQUFBQUNYQklXWE1BQUE3RUFBQU94QUdWS3c0YkFBQWdBRWxFUVZSNEFlMjlmWXdzMTNVZldETmRQVjg5WHpKbFdjciswZU5IV1FwdFAvZUlvZ25RaGxUdEYrcFJpcjNvQ1lsMUZHR2xHVkQwa3ltdjFBTVRUbllYSVhwZ3lCdEppYlluVDQ3amhTMzFXSktWR0VHMm42MkZMV1JYNkZrdjdGQ0FqSDRSR1pvQ1RIZEx3aXAvZUtOK2JzcGo2cEhEdStkVzNYdnIxdmV0NnFydXF1NVRmM1RkdXAvbi91cjByWFBQT2ZkZVRTdkU5YWNYdjBmcGZPL1h4eThjRklKZ0pIS2hFYmgrYVpBVFRYdU1mUENMNU81Q0k0R2RMd1FDeHZFU2VWVmJKUi9UdEQ0NUt3VEpTT1FDSTdBTm95b2g5ZTQzQUlNdDh0b0NJNEZkTHdRQ3BlOXJXbzE4K1NWSzdDYktCSVY0Wnd0TlpPYzJIV0ZyK3hTRUNybFlhQ3l3OHdWQW9IK3M2WVNNNjVUVVZVSUtRREdTdU5BSU5FKzFiY0prMXpVeVhtZ3NzUFA1UjBBSElXQ1RFRk1pMEVya012OFVJNFVMamNENlc2bHlnSnlhSUN6anBHdWhtYUVvbmQvaGZOb2hyeFNGWnFSemdSRTRKSDl0OWI1RlFNZUZGeUtRY3dSYTVIc1doUWJaeXptcFNCNGlvR2tHT2JKZ0lOU3BBQzlFSU9jSWNENnRFSEtRYzFLUlBFUkFXeWRrMTRTaGhHcFlaSWNDSUFBRGE5MGtzd0ZlVzNnaEFubEhZSU43RVBUSTM0QjU5b204MDR2MExUZ0N5K1JsQzRFQm5YenQzRmx3T0xENzAwYWdmTVd5VzZtMjIyRnFXUENCT2RlMDZyNXFPY3lIQ0tTQ3dJak5vVlFyNnpGekFmaHFBYWNiUTlWeW1BOFJTQU9CZC9OSnYycGxYV1l1V0tPeWJCazlZbFZ4dzN5cElQQklMUzdEMXRoS0xuTzl3UXF6MHFaQ0MxYUNDRVFnc1A0bEF0ZHVSQzVITW9pdVZ2NGxPdm5xbnprUzhRRVJ5QTZCcFk4L1NObVZNNkJpUTB0Y0RhczFMN1VOZEloVmhBMnpUWTdBR3ZEcStLdURtQXhiRVY3Yk44bXp6Sk43Y2xxd0JrUWdFb0cxdDN6a254OW9jUmxXKzl3WGVNMS9ObjRuRCtJZEVaZ1NBckVaZGtwMFlUT0lnQzhDeUxDK3NHQmtYaEZBaHMzcm0wRzZmQkZBaHZXRkJTUHppZ0F5YkY3ZkROTGxpd0F5ckM4c0dKbFhCSkJoOC9wbWtDNWZCSkJoZldIQnlMd2lnQXliMXplRGRQa2lnQXpyQ3d0RzVoVUJaTmk4dmhta3l4Y0JaRmhmV0RBeXJ3Z2d3K2IxelNCZHZnZ2d3L3JDZ3BGNVJRQVpOcTl2QnVueVJRQVoxaGNXak13ckFybGdXRDJ2NkNCZHVVTWdGd3o3clRNWExzL0RsZ2Q0SVFJK0NPU0JZU3RqTjMrTzhJeEZuM2VGVVlCQUhoaTJmWi83Vld5VFkzY1VQaU1DRklFY01PeUdaNERWdEJGdTVZbjg2WXRBRGhpMkRkdDI4cXM4ZU1BTVZzZ3RIb1YzUkVCQ1lQWU11eXJ6Wm9lZnFkUkdLVlo2U3hnVUNNeWVZYXZtMGVDTW9EWmhUeXQ0Z0lKNFJ4aVFFQWhoMkhYWUtDN21kU0RWckJqVWEyK1djaHI4c0xveVA2dEdTc1FnSWhBMjZZSlRrT05lWi9FUjNaQWxBbTBramxKcS8yMzh1ckRFL0NNd0NONWJheWt1dXhKKzVGd2MyS3FPTFdiWDM4VExOdGlKdHZ3Wjc0Z0FSU0NFWWN2eEdUYkJxRmdMMkdKMkUzZWFRdzcxUVNDRVliVyt4YkZuUHNWb2xQNmUvKzJiZi9RTTI3UFR5am9PeUJvY1hRbVNWWFY2U0ExZWlJQUxnVENHaFlQbTZSVnhacmYrRC80ZmUzYTI2Nm8rOG5FbDBLYlZsYlVIa2ZWZ2hnVkJZQkFzdzJvNlk4VFRLQ3owTnpaTjFpYmtkbFJXZDNxVkhWUG5qZ2RqRndxeFhsQXdKb3hodGFyRmhrZlJNT24vMk1vYSt6TStDQnhIbDRYQ0lMcDV6TEV3Q0lReUxOMmtHeTUya2x3NEp2KzlPUnpmRGMva1NkV0RCWTQxZGx5TnB3eEdMRElDZ3hDUlFOUFlsMTVKTWwwMU9iWWVEOHhWZHVxWFQ2a2xndFpaSDFnV1BTcWNZVHN3dnNMMWZTV1VObW5XYzZXc0l0T1dyQ1RZdnYvcXNValJkTFdSM1M2QW9VVkFZQkE2d3NMUjNmUlNQQ3dHRHFtTCt4bmZrUVJWM2JnY1hFZ1R2RUY4SmRraXZMRUY3K01nbEdHMUx1Vlg1WEh6VzRRZFJLc002a2pTYWwyL3EyM0phb1oyb0FKQnVYck1PSGNJRE1JWmRzWGtWMVZwVWgrb0RzWWN4eFlaOHFCbW5HdHJNc1BMYVNJVEJoWWNnUWlHWmViWmNWME5wZzBTMHl2UXNKV3RGWEFxS0JGcHBVRTFya0NzUmlQbUtqUUNFUXlydGF3aGRsK3hrMzEyRXExaWRsQkRpSndyTUxWYmxpZGFuWmgxaVpvd01NY0lBTVBlQ3V0ZXlXSllWYStXalpnT1cvUkljSGIxNEUvUmtkV3lPN0pBeTNQaGZjRVJBRTNyY1JnRTNEeDdFSlpKU2pPa2I3b1VIUkRVSlladDdzSmh5N0lHYlNldXlpR2dFWXllSndSZ0FEMEo3Yy9JR21MbFpRRmgrVmRpNmFMSzlpUk5wd1Zyc2svaERya1QxaEttTFNJQ2p3RTd2bElQNjdscERpQjhiV0JZVGpOdFBWekNjSlV2OHlWY21yYitJVTJETlE0d3pQSnJPYVo0d2N2aGZUNFIwTC8yOGMvZmJ3NmZGei8xYi8vRnJjQk9EcXdoTmppRHMyVC95UGtjK3JUdC9DT0Fra0hLdm9JTUs2RlJrT0FQU0NOT3lpVHJGaU95My8zQTJqdFdEcGpESzEzTGNSeTJscHdNMjNBOGJza0NyVkxibUdubUNCaFpNdXlWR3k5YTEvT1AxNElabGkzdHNxZno0YUNzeG5IWWNvMndQWWVGQWtmWWNLUnptWm9INjJUYkdtSlBGQUg2cm1JK21tM2JsbUhwNDhDaEYxakdTUmNGcFZCWFdYVmN5N0pYekR3YnNGaHdvcGFsU1JmVXMwNGN0aTFrMkltd25VbmhWU1hmNll4SkF6NHlyOVAwMjlGdHRSWlVEZ29KdVEzVXc2WVBlTlkxbHJJWTFtSVQzYk1ZOW5ic2d0RUZKTU1CTmN3NjFzdnN5TDZ5MFZWaGpod2dzS002TjgrVVZ0QTIwU3VXRFV1UklNbVhnQzQ3aFAvbjBwTzhhQWQ5Q1RnVWhia2Y3dVdCVkc2ZUhhWlBqQ0hQS3J0MHprVjlZS3hMOXBYbGNYalBOd0t0czF6UWQyaU9zRVRWUEJ1RDVyN2tqZ2lLNFJOTk96eml4WHVTcnl5UHczdStFVEJ1NVlLK1ZZdGhIUkptT29USm95Z29mQTgwclN1NmpDc08wc0Y0bXJVNFpzM1RiTmpWMXNEaTJHTlg5T1NQRFVsTzNTVGcvMkw2d0ZqMU5tUDUwVXhPQzlZd01RTGx2THl5YXhiRHhyRzZxblZlWGpXN1NuVmNwVmRFUWRtWlcwUmlJTThJeERKelp0a1J0bFZzK21hTVZjbkJ4YlFpdEc3emZtdzc3TFE4RnU5NVJrQWFibVpNSmpQUG5xVk54cnE4eE1BWWEyc1hkZDRFN3Z6Q2tTak9QUjlxV0lxWDJrYUdDWkNWOTlhNlRwNGx6NGs2Y0c4dEFVVmhBdmxRdzFLNE1qUFA5bVJGN0ZOWDNtYS9tOE84ekRodGtqQVVnVUJPMUxDVXlwNDE3VHFLb0RoMjhuTGdrckoyQmxxMDJPUmhnVmdJNUVRTlMybG01dG5VblhGV2d4d0dkSnh6eGVLVlhHVE8wMGNSbHRmU2F6ZHRZSUxPT0ZqRlJkNXBRNTE1ZmJsUnc5S2VIcHI4bXI1NTFubUtqSTNwc21TMHRXTXhsR2NFVnZNa3hUSHpMT2oyMDcxS0FjdHMrNmxMSCtuU2piVzVFTkQvcnk4U2N2V2ZuYnFpWi9kb1dFUHNlVXdLS3ZlUGY5ZFQ1TEdyQnp4Tzl4KzAxNE5rVzE0TzcvbEM0R2NIaERRdmF1VHlWbDdvWXViWjErTFJVeDZNYS9aV0hmMjdabWx3Y3hGT2hGclBpbk5WVzBLSndJVkl2aDgvVGNpL096M2MwNzlFeHFsUGN4TDJuSmxueC9WWTVVY3ZuMWFFVXdDSUZlYi9yeUZ2ekxIcEt4UDBjN0hXSWxaWEZ6a3o3R1g5Q1UyamF0ajNrNWZxT1VHaWI4a0UrM0hJS1ZPMWd0aURjNGR0NUZXRm11eGF1ajQrTmR1QjZsbTdISVp5Z3dDc3hqc0hZa3cxYko4OGtSTzZtSGxXZFNORGsrcHJkS0JzOGgyekRobnJVb2F0aTE2VnhxY2l6QU9IV2F6SDRaWGpQV1VFZElQOEJLM1NWTU9DbDJnOTVmb1RWc2ZOc3djeHluZFBJSE9OTG4yaFY0c05yTmVCWWFWYXV2ZFp5Zlp2MlJaNzdVZ001UldCUnkweGdLbGhCM3g4Q2lGWC84QjNneTd2NkJWU1QzZ1NIUmpoT2dyUEphZVc2VUFLUzErK1owVWExT01WcnZXYWcyRlhQVVBzbzdHR2NhdHkvSjBWQWpDSDNxZHRNMi9ZUTlrREw0QW1Ob08zR01yNW0rS3JaK2ZNK2M3cS9Ra3IwUzg3ek5idVdNbmlqTHBEV1NUUXRPcVpxL2p6UTFjRVB1WVlnU29iaDVnM2JJbXVISW00Ums0bWxaL1NORDQwcllwdlJWQmpKeDlTN1JYdytaNFpCUWNtc0xrL0NPbDJKaGlENi9JVGhOM1BybVI4ekJNQ01DQloweXptRGN0MVFXRTBic0EzTnVENmFGaTVtR2tkcXcxYmh4cFZ2azAvRlR1RW5Ka1pvU2RNTnRBVi9vUlJkV042VGhBNDVCdjJNRzlZbU92Y2xrajd3eCtYSHFZY1pPZk1xYStVTVgxbHF0eGxCczVMT0dJVUcya08vRk5HQVp0ekl0RGtXNnhRTlN5OWhBaElIMkNVR3RMN2JLNnVOY1NlS0xaZU5qLzhVTWpLRDBNdEw5bEh0WlVpaHJuUEJoeDVaQkZwcW1FaFNHVFAwT1dJVTEreTdWOU04K3ltNmNBaXpGcnc3ZGhsOVBXWU1Kc3R1Vmo3RkJEb2lDR1VxeXByZktwQ1c0ZFI2blFLVkFRMEVmT2N1ZTJIb0I1UWVqRC9nNWF0R3hneFlUYWdIWXd1RGdJRzM5QlBlTU1TSXFtbUhJZGJKdTJWOVdIMytZMnNFSGlPWHJKUUhWVUcxaXJzV1hsRTEyREZEWXVLS296cGVVY0FwbGhzS3dudURRdDZkNGxodFcvV0orK0N4WFUrdjVGVnMzUG0ySkFabVoxbXNDVlhvWWFGQTduT2xNcGlwdHdqQUJyS094YVJKY2FtTmd1blJyd1BxMXBSa1Myd2pRempTS0JWYnRVQ2ZaMG94K1h6eUFZeFE4NFJnRW5WbVVYaURuTmlrdDl6U3NRbloxall3NVZlakVRbGNycGN4b0gvb3BCY1p5bUlLMUdObVJRUkFJYTRaV1U5WkNNdHZHZDFUYjFpSzhtekFUV0VXZUlVS3hFN0lZTzMxeDRyazR1ekd4VHB4MnloQ1BTRkZxQzFiMldVM25Ob3lTa2xEb0JoNHpnOGdwS0FmU3BBbUQxalJPYmk3SVlwQVRibnpSakNhR2tjVzExdFdNNnhlZWwzaHhDUGMxVVliYmFTd1A1NGFLVTRzN2F3MmpGdDFnZzB4Y0VVdFFPTGxwNFljMmRObTlrKzZBbGljWnM5cnZidGpqU1l1R1AxcVBMNGVTNjZoa1FrUUtCRzdscWxMTE1taEpzcUl1TlUvR0ZOd29EdGJzWHAxNkV3YjlrZkQ2MjNMMWZSaXZjWGtJdGllTllJMUxnbkFWZkR5a3FDUjc1KzlXTytCRTdISDVZMkRTSnBQRGVBbGpCdmlmOGlMUDdabGJ0UjQ2cG5PUkxEeFVCZ3dLMEVHMHdOQzUvZzI0ejBWWEx2d0g5NEEvRXc2RXJaTGVyUW5qbXBBZHJsUWprWVFKaEpCTllnT01ybVNnM2lvQXdmSWhFdytBREdUOFVHWGp4bHBZeWZnTU1DZlFYSUtmbkRtb3RiWXU3OU11QkNPWHdxK1BMWUNoTjdXTC9hd2ljbUVoN01rRGNFV253UmYrZU9SVnFURDduYTFrdDEyS2MxZXZsQmxsMkM1WU52amxlL2tIRkFtT0Q2NUJYbnYyNzc5ZkdxeE53NVF1Q1FEMGhzWGdLS2VpNFJkUGZOQlgxOHZKMEowUU43dkZkc1gzaENnUGMzK3c5cW96M0Z3cGd0OXdpQWFkYWlzWHRzM2tma29tNUZiTk1BT0JZTXJjZVovSUpTMVRrNFJsUFI1SklyakxDY1lkR1RJQnEzb3VTQWNXaG8wbXFwWWNFQmxadVZybEVKRU43NkxFZllWa3lkRmxBc1pwSHdyV0FNS3h3bnpZN2lUN0VScUZscnZOZXRnZmFtYlZZeVBmSmdCZW9NdXdkL2wzZzZMYUMxellYeWh2QjkyZUxhZ2hsMkJadE9DNEdSOWRHdG1PcW9jczArVnFWR2g5WVZGU3RDV3FSNDZnR2QxcjRuTWlJQ1pCb3JCMWdjbUphZ2R4UlJCcE1MaE1DcU5hWmFhdGlXTktMOVB1MUVRNHFZZXFkZ3c1YVlPaTBnY1lVSk1XWFNaclNYK2RxZnFYY0FHOHdDZ1RaNUVxbzExYkNmOW15MldZMDk2VW1SeFBnNkxXZ2MxSzhubElacnI2NlFjWjJHYnFKRVFHR1ltd3VtWGJjMHJYTkgwOTduOWROcTg0bkxMTHByOExVRHNScnZtNHJrOWNGdDBIQlFnV0twZGk2VjE1Kys4a0pkZXNaZzhSQjRQN240bjdUZTdmV3ZFT0x4SEdnS3JlejArd1VUdnJnNkxVb2tyRnYvU1UzdlhkYTFSOG5sVUNzYjhnbzFyVFYrQjlkN1RiOUgyR0k2Q1B4WE9OeWcrWkVhZWVuL2NOY0g5dmhqZDl6VW5oUG90RXphWURkeGE5dDR2VTNJRFhKNUlGRmNHZysxL2t4Vnl4SXhHRXlLd004K1NBajU0RCt2ZThxRFhrbCszWjcwTENPZ2JYTmZqUGh0UFBMRjJzV2YwR0w2R3g4Zi8rSlFybUR3QUVnL1pFK093bkFSRVNqNzJ3ZkEwalN6M2lUUmFVVVJ1MEdWZHczaFl4Q1ZIZE56aThDU3YvNW9tWHNhVEo5d1dPQ3R2Z21jS25ramFzYnJKQktOVlp2QWZGTkJZTTNmb3RRUnJsdFRvVUp1QlBTcE1mMjA1TkwrWWQyMFAxZHhoUFdIcDBpeExnYzhUbnFQRzR0NHhQVHV5WFJhNGZSdG1uNnhNMVhWaFJPSXFhb0lPRmZwaVZMZG1hbGhRYWNsdG0wUjVFd2FXRFlkWkdlcHFwdTBCMWllSVZDOTdRc0Y4NHp4VGNzMkVuUmE2U3ZVS3J0QU5LanF6ck9sSFd2UEhvRzI3enNFVzFINlhLUFVHVEN3SnRScFJWWVA2ckpoWkNiTWtITUVtZ2QrQklMVjFqZmVMMis2Y1Zub3RCaUZzL1dZVEJlbWhhM050YXlVNHpBek5TelZhZFU1RlNuZlorc3htWEpuRnJXNkpmL0YyVE5UdzRKTzZ6N0ZkNkgvUjhXTVBGdGpkcW82VGdMZUowVmd6ZUVnSW1xYm1SbzJoazdMVWxVSmtxTUQxZG1wNnFLSnd4eHFDS3p3RmZ6TzdMTlN3OGJSYVRYaWVuVE5UbFhuQkJlZkprQ2dzZWRidURzak41RmVETzFFLzhpWDlPREkyYW5xZ21uQ2xKZ0lWTTk4Q3pEbmZkKzBEQ05CcDJXYXBGU2FXSStyZUp1ZHFrNmxPNWhIRFlIMkxiOThzOUpZZHV6TlBQekljc1N0a0xyak9mSmhkcXE2U05Jd2d6SUNmMXgzWlgwREhlSktHZmhMdWRyeGU0eWwwMnI3NnpmODZyWGlacWFxQ3lZSlV5WkdBTVpXR0hNUForT0hCM3ZXcStxMFlEMU1YSStEbWFucUpuNHBXRUV3QXNBengzUnI0NVBnTE5tbGRHUFkxM3F4dlhObXBxckxEakNzMlRxd2MzTTIzdHV3eFpEeXFBa0xEazlpdnE1WnFlcGlrb25aWXlHd1JhMUJ2Zmpicm9RMGNzK1ZGeXkvaEovNVZPMHQveTRrSStpMHprT1NIVWx4Qm1OV0VOV3dEZ1RuNUdFVHBNaDNwN3JweXdhcFdmNVg3eWJrZ29SWVIrUG90SDRlNm9xTE9LcGg0eUpXaVB3R2VUdDU2VFJGVXJ1L0FNdXI5K211QVgvM1FOc080Wm9ZT2kxNjZKeS9UVG1ZY0ZUREJtTlQ1SlNsQjhkL2tTYS9Wc1oxYlpseVY5ZmtzRTZndDZ2ZVZQYlRXbW9DdzM0dkpzcW9obzBKMklKbVg0WjVGQnozb1pVdXpiOEJLRU1QL0pGUTEybVovQnBiek42WThSNzQvcjNHMkx3aFVEM1NOSEJwMlIzc201U0JudmZNbjBTWVJnMzlVMXl4ajlSZ2ZCVm5jcmtTZ3g5M0FzZjI0REtZc25nSUdNZWFCc1BxSjVsZENqYjYzdk1GQWNSU3BiMEc5UytaN0JwL3VKenBkb3krWGNiSUhDS2dVNHMvZk8zNTFuS3dFTkJmK093cDZiVFczMGpGVjNyRldQaTExRHdEWkF4eUJMOTRJUUtoQ0pqN2U4UDVIM3hESkppcjh5T0pIT1ZVZEZyditpK2ZNbm5WL1BIMzQzWFV5UitxZE95R29YM0lJL0NPQ0FRaFlKNHkwTEUvOThBM3ZneDdrNUFmK2UrQ3J1Kys3di84SjgvOGUwdDA1U3g3Rk5TaU4zNUFsUlFyY2Naa2J4MFlzeUFJN0ZEMnJBcUpRQVBsMGgyZnJvTk9LK1lGb3JIcVpmNUhURjJ3YWduTXQ3QUltQ2U3dFcxZEZpZ01qbnpBb0ZKdXZLdnVVMHRBMUFEOGVTcXpjWThJb0FpamM0dEEveHhJazg2MUI4NjA5RnRPaXJ2eHVEWEd3Z1JvcHo4K2hSMk9LU0Y0SVFJUkNIejcxTndpU0d5UnVPT3JES0NtMW5oWG5BV0lKZktTUVI2S0lCU1RFUUdPQUJnTEJIK05mQ2ZyMVhqY0NybjNlT1VxOTN1YVY3K3FrZy96SUFJVUFaQmJ4VVFMeEZrdktLQ2NqWHVkZTJ2QkdFUWdIUVJnTjVmYnZDWkpuT1ZSY0JCekxTNi9jcld1WFFlR0VJRzBFR2pZY2l2WURlSzZCYVpGQmRhRENDZ2lVTFhsVmxERHhqQlJLZGFQMlJDQlZCR1E1RmJRYWgybFdqZFdoZ2lram9Ba3QzWnM2U0QxWnJCQ1JDQVZCRUFISU5Td0xlRUZrMHJWV0FraWtENENzaG9XbHNHazN3RFdpQWlraVlDa2hnVWxnUmhzMDJ3QzYwSUUwa01BSmxwY0RRc21XT3E5dFkxMjB2VGd4WnJTUmtCU3c0SUo0UWlxMzBMVlZ0b2dZMzNwSVRDeTFiQ0gxbjdGSFdHcFRhOFZyQWtSU0FtQlBoRTd1VUx3RkdydDc2ZFVOVmFEQ0tTUHdNRFdERENOYkhNMy9WYXdSa1FnSlFUc0ZhNmdKS0JMdWN2amxHckdhaENCOUJHQTliQjhFMDBJMGpYZUpmUi9TUjltckRFdEJFQ1Z4WGNpQUlhbDB5MXpuVmRhMVdNOWlFQzZDRWorTGlBUzNJYkttN2ZTYlFGclF3UlNSR0JIMml1N1JqZlcyb3g3bWthS3hHQlZpRUFVQXFCN0hmSThMVHJDdHA3Z2ozaEhCUEtIUU05V3c4SW1XMytqUFRZK3pSK1JTQkVpd0JFWVNmNHUrb0E4VHI3QVUvQ09DT1FRZ2MwcjV6WlZTL2VQLzNmN0NVT0lBQ0tBQ0NBQzAwS2dQSGhBb1NsOU1GVEloVmtRZ2N3UjZDaWQ1ZjJkdU1kNFowNDNOckNnQ0xSVnRoaTh4M0pSWEZDSXNOdDVRc0NJUE9iZ1BYLzFxd1FaTmsvdmJLRnBHVVdkSHd1bmU1QVBJOE11TkpQa3FmUHJiNHFnWnVQS2gzOEZOcDAvanNpR3lZaEFmaEJBaHMzUHUwQktGQkJBaGxVQUNiUGtCd0ZrMlB5OEM2UkVBUUZrV0FXUU1FdCtFRUNHemMrN1FFb1VFRUNHVlFBSnMrUUhBV1RZL0x5TGhhWmsrLzZyU3ZwVlpOaUZacFBjZEY0M0xnY1hLbXNSa0dGejg4NFdtcERyZDJFQnpXMEZDSkJoRlVEQ0xKa2pZSnpEZVY1OHg0MncxcEJodzlEQnRDa2hVSUdkdVV0czlkY3ZnNHVMK3hydmNrS1FZVGtTZUo4aEFpdXcwZkV5ZWRta29Pbm1WdnE4ejRsRGh1Vkk0SDJHQ1BTQUlUdk1IZllyTjd6WEI0ZWNPR1JZamdUZVo0Z0EzWUd6Yis0bkgwVUVNbXdVUXBpZVBRSTYzWUd6Wm4vM1ExcEVoZzBCQjVPbWhNRDZoK0NvRGtMRXpDcWtXV1RZRUhBd2FZb0l3UG9YbGRhUVlWVlF3anpaSTlCUVd1U3RJY05tL3lxd0JSVUVldVExbFd6SXNDb29ZWjdzRVJpUVBaVkdrR0ZWVU1JOG1TTUEyM09mcXpTQ0RLdUNFdWJKSEFFNEMrRlVwUkZrV0JXVU1FL21DQ3lMZllydThScTZicUNsSy9NWGdBM0VRMkJFZmJXV25vUkM2RXNRRHpuTVBSTUV1blRPUlgxZ05GOXZyVnVjS0JRSk9CSjRueVVDdW5uWXpPRlJKQTNJc0pFUVlZWXBJTEJFeUlHbWRjVkFHdGdrTW13Z05KZ3dSUVEyQ2ZpL21ENHdFWTJDeThGeFJCWk1SZ1F5UjJDVlhNS2FBM3AyY3NTMVN1anBkSGdoQXJORm9FeTFXcTNiRVVROC9KNFA5QW01KzRPLy9uQkVSa3hHQkRKR3dCaHJheGYxOEVaQUhPQVhpZ1hoVUdGcTFnaGNKOCtTNXlJYTJTYmpLemMrOHZ5Tkt6V1VZeU9nd3VUTUVYanF5dHN5YndNYlFBUVFBVVFBRVVBRUVBRkVBQkZBQkJBQlJBQVJRQVFRQVVRQUVVQUVFQUZFQUJGQUJCQUJSQUFSUUFRUUFVUUFFVUFFRUFGRUFCRkFCQkFCUkFBUlFBUVFBVVFBRVVBRUVBRkVBQkZBQkJBQlJBQVJRQVFRQVVRQUVVQUVFQUZFQUJGQUJCQUJSQUFSUUFRUUFVUUFFVUFFRUFGRUFCRkFCQkFCUkFBUlFBUVFBVVFBRVVBRUVBRkVBQkZBQkJBQlJBQVJRQVFRQVVSQUJRRmRKUlBtUVFUeWdzQzN6bHlVUEgvcWlzQkhSQ0EvQ0ZUR2J2NGN2WllmNnBBU1JNQ0ZRUHMrVjRTMmpRZDh1Q0hCNTl3Z3NPRVpZRFZ0OUdwdXlFTkNFQUVuQXUyL3NaL0xnd2ZNaHdxNVpVZGlDQkhJRVFLck1tOTJ5RjJMdERaS3NUbDZSMGlLaEVBVnpnY1ZWNXVlRmtxdkZYcVFPRjZJUU80UTBHdHZsbWd5Q0R1THVVeU9wR2dNSWdKNVFXQkRsZ2kwRVRsaGhMWC9OaThVSWgySWdJUkE5VUo2ME5iZnhKOGF4SzJjNVNsNFJ3Um1pRUR0ci8wYjN5VDcvZ2tZaXdqTUVJRktrS3lxRTBuYk5VTUNzV2xFUUVaZ0pkQ20xWlcxQjNJUlR4aDlaenlRWUVSV0NGUkpQYURxa2JJUWk3NHpBUkJpZFBvSURBTEgwV1doTUlob0ZYMW5JZ0RDNVBRUTBMbmUxVnZsR3RuelJ2ckZvTytNSHlvWWx3a0NxK1Q3UWZVdUVUWHJMUHJPQkNHSThla2pzQ1VyQ2JidnYzcHNONkdUbCsySGtCRDZ6b1NBczRCSmYzcnhlN1RYNy8zNitJVU1yUHM3a3FDcUc1ZURDOGxhTUJpcndJMitNeW9vTFU2ZTY1Y0c1YW5IeUFlL3lCMnAwdXo4U05KcVhiK3JiWkhiZHUzdFFBV0NuVWZUMEhkR1JnUER4dkVTZVZWYkpSL1R0RDQ1U3gyUEZobUtPbzF6YlkxSWRpODVUV1J5QjlCM3hvM0lZajl2ZzNzcUlmWHVOd0NHTGNWWlVCekVERnZaV2dHbmdoTDhPY1JWSmVjaUhCaEEzNWxBYUJZeW9RU1QrQnI1c3FrczNjeEFKbWdTQWVzS05MVXNUN1E2S2lNNitzNElBT2MzY0oxRVhueSswd0daa3BEYVBnV2pRaHlPVmFuZ0kxWFpnMFk2c2xwMlJ4Wm9nMXBEMzVrZ1pPWW92aHJKcjRTTGx2MWpUU2RrWEtlOVh5WDJjSmdTR3JyRXNNMWRLaWJETU11dkhRWExBZnJPY0xUbStUNVNZTmdUQzREbUtTeTVackxyR3VIamJtcmdsTWtscjB1bmxkZGtuOElkY29jbkJ0N1Q4SjBKckJ3VGNvSkFDUmgyL0RyUDlVZlBmTDRwV05uaUZSMkVnRTNDdUtoa2MxZGFIU256SlZ5YXR2NGhqZjQzWUpqbDF6TDVIZzhHM3RQd25RbXNIQk55Z29CZUE3NDg5aVhtczA4eGxyWFVTK3R2cGNvQk5wTmZUbi9TdGUyc2NzTWhkS3dvTUd3S3ZqTytPR0JrcmhDZ01rR1FlM1Q1YVpObGJTZXFIYzVVamhsUk92MVo0blZiMVRVY2oxdXlRT3ZmWGhxK00vNDFZMnllRUZnRG5neWU4ZitteWJGMVR2QWhWK2Ezb2htSWwxRzl1MGJZbmtQVHF6RENwdUE3bzBvcTVwc2xBbFJXUFFza29FS1RoY2pRNGw5bVEySFdIbGluZjhLMkxjUFNEQU5IQzh2Ums2NFVmR2Y4Q2NQWWZDSFFBWTZVaktCdTRrQ0JaWHRSR1R4SUpFY1ZkNG1FejlLa0MycFlKdzdibGdMRFR1NDdrNUJ3TERaZEJDckFrYlpSMU52Mlp5UVpsL01wbERudzVwd3NSbmNvSGtBZmNTclZwNkNIbmR4M1Jtb1BnemxHb0FzTWV6dUV2cll3NnNPd3QydG1MS1d2aGdVcm1peEtMenNGaEIwK3RBZlRLZnZIR0VsOFo0S3J4cFJjSWJBTURDdjVtWGhvV3hYY0NRTnIzVXh1aEJidzFLQVdJZmtTd0I2YlZFeFplcEtYN0lTSTJTelB4TDR6dkMyODV4eUJNcFVKaGlGRWlyRnJndytDUGFvSlczMGlwRXlDSkVQMmVlM1NPUmYxZ2JFdStYdlA0MXgzaWQrVCtjNjQ2c1BIM0NMUUFvYVZkMkZ6RTdyQmh6ZmhRRFdnWCtpZE8rNk1rejMzSmJrWW5CWk9OTzBRV3JHdVh1Zy95c3pELzB6d2tNeDNoaldGdDl3alFNMnp0bkhBaDl3bXM0dDJtRG9CMk9rYy9QdjNmYkpPRUNXUG9rdm1ySzU3aTFjWHZlSmdZdDhaM2hUZWM0OUFpSG5Xb3Yzd0ZldmVZK1lDVUhXZGFwb3hUTGRuRFQ2UVE3V2JWRzQyZldDc05wcVJ2allUKzg2azJ4bXNMVXNFd3N5enROMDE1a2RsQ3BiMG1YNSt5L0trUGczcVpNMy9LdFZ4bGRqL0JDb25MMGUxSUtseGsvbk9SRFdBNmZsQklOdzhDME1kMDRuVzJCaG9yamRZQ2JFMkpPcmFLamVqUVdtVC9WcTNlVDNiRGpzdGozWGNYWmJkK0w0emp0cndJZDhJaEp0bk5hMTdUdWtIMFhYWDdNY1NIZkQ2WjJZNHZaOTFZbytvbWpIVzFpN3F2SEtGblY4bTlaM2hUZUc5Q0FoMFlOb1ZObUQrbHNtb01CT3FXNzFwWG1vYlRFeElzWHV5ZitCMThpeDVUdFN0c0xlV2E0U043VHNqMnNKQUFSQ0lNczlhWGFoUXdkSzhiZ0k3N2JOd2VyY2Uvei9RS3ArNjhqYTc1a09IbmRhT2wwS1QrczVJVldFdy93aEVtV2V0SG56dUM3d25melorSncrbWQxKzIzY0pjbGJaRHRXNW1abW5TQmMveGZXZGNMZUpqdmhHNEJqSkJtSGwyS3RTdlVuT0UzNlZIejdsQXdPYkRQNjBodnUrTVg3c1lsMXNFSXMyelU2RThhSjMyYXFoekRpTk5zblRSVFEwY1k3S0M3OHhVT29pTnBJWkFDNGJZTVBOc2FnMkZWVlFOVU8wdVMwYmJ3UEtTTDBFUzM1bkFlakVobHdqQThrTG5vRFFMS2t1T2Mzb1RwS2tBQUNBQVNVUkJWTHBzQ3ZxUlpnUElhOGhUdHZpK00zWnJHQ29DQXBIbTJUUTZVYmwvL0x1ZWVoNjdlc0RqZFA5QmZ0MGoyLzcyZ3hjL2JSYjY3ZWJGNzdEU0Uvck9jQnJ3WGhBRXFqREVCcTJlVGFrTDVjRzRSazU0WmYyN1pnaVV1OEtKVU90WmNUd0x1NWZjRXNGanNHTVNvYWNqZ3N1QkZZRHdaTDR6cmlieE1mY0lSSmxuVStqQTZPWFRpbkFLQUFlYVc3VE9CcEhXYzIvNnlnUjlsMDJqUW43cFZHOVRSYkR4WTNYdDIrdy9NSm52VEFyZHd5cW1pMENVZVhaaWFzclVzQ3NXZysyd3hiaDBaTGVyN3ZvTTh0dHU5V3libW5CWGdjOU5hOXRYMklkaE10OFptd1FNRlFTQkRuQU81WVRNcm10MG9HeHlDOWtoWTkwcU5Gc1hiWmJHcHlMTUE0Y3VCZkdtbGFkR2R2dTNxZWNZVXlCUDVqdkRHOE43WVJCUU04OU8wSjN1Q1JTdThlMEdXbXhncGZ0OUh0aTFkdSt6dzFhb2JJdTlWa1RQeXRJbXYwQU50c0R3bHVBN21lK011MVY4emo4Q2F1Ylp4UDBvMDRFVUhMN1k2Z1dEV2FiV2F3NkdYZlVNc1krNnpwNWZKME9UaGhZWlUyMlh3VWRZYlNMZkdiTksvQ2tVQWhtYlowdjB5dzU3RXQ2eFFDRjgrblVvaXdRd1lwNjVRSHQrNkl6WVloSkN6MUl2QUwrL1ptWG9TYUpGYk44Wlp4djRWQVFFTWpiUEhsTHRGVWljZXlZVzBCaWIrNFBaWDBaSHI4dFBFSFkvOS9hc0RDMXI2MDhZWWMrc2lJbDhaNndxOExkUUNQUkpsdWJaOWo2QXNjUFpDN1JhVERiUXhiWUhhbURWYmxuNTJzU1VEWDZEajlTZ056anlyMEhGZDhhL0pNYm1Hb0ZzemJQbWFvVXFYN1FBSzNXUEdCaUd3MDhsQ3FFbHZod1JobFl6N3pkaDVtVmRFL25POEVyd1hod0VNalhQbGszMjZ2THZQd3kxSnd5WlBoTksxWUF5UldHYWxiQlptMTFzSXQ4WnV4b01GUVlCR1A4eU04OXVtZzRzWEFlbEhmS2hGcmE5Y0JteXd1SGFZWVpjY05GMnFRL2daQzhtTGJocVVQS2RjWlhCeHlJZ2tLVjVkdnNoUUFBY0I5aVV2bVhyQmtaTW1GVkRhTzNjeW1kWEpjb3ArODZJRWhnb09BSk5HR0pQTXV3RExMN2VzNm8zYkg5clB1MlAxeTc4dWU2NFMvVFVmR2ZjeGZDNXNBaDBnR0U5YkpCaWIyekpWYWhoazY0WFgvSFpJMVROZHliRi9tQlZNMGFBbW1kUE1xU2h5cTFhWUVBUWtxdmhMM2xHa05FdzkvZHlaVkx5blhHVndjY2lJOEFOcGhuMW9jc0ZBYkFXQ01rMWVnbTNIelhBKzBOUHZJcnZqS2NRUmhRWWdhcS96MzlhUFJKMmYxRDU3ckZLRSs3UjFlWUtNZ2R0Q3I0emp2ejRVR3dFUUJON2tHRVBZR2JQL0YxQm1EMWpEYTJhK3E3WXJUWTlhbGhhUmJUdlRPeUdzRUNPRWRqSzFpUFdWaEtNMkhvRHdLTEVGRjN4WUFHM0wxOTdRNlR2VEx4bU1IZStFZWhtT3VXeVBRbmdxRzRodVRZY2Fvbks0K2RLRVBtb1ljMXlrYjR6U3JWanBtSWdZTzdLbWlHcGg4SzhaZGdlTDcxOXVjVVd0eXpJa1Q1aFVNT0tXWnRQTWtZdEJBS2o2Q2xYZWZDQUFoVDZZT2lYcXlYTVd6VWlkUHpHcnB5MXBpaVVnQnIyU0M2SDRRVkVBSnovSTZkY0hadlRRaEQ2am52ZG9KVzN5OGRWa0VCZlljVjFoemNzdUxUWWk3NURHcUNMYlUrczlNcFpXRDVNbTJNRVZnUVhCWGV5cmJJL3pEM1M4YlJ5VlFOZUdPd0dmSGxzUlF5MVpzNDIyek5aTHVZWEJqVXNHNW1kTXJCZlhveWJVd1FNUG1pRjlNK0laT3IzL05XdmtnQ0dyZkdaUFV5WitFQzY0bFFTYkw4K3BIRXBxUzJrQzN0amVTa1pnd3VBd0NZZi84TDZPb3BpYWxCZGtROEhNS3p3Q0FRVDhCM1d5bWd2ckRsdm12NWRNNjdKYldaYTg5aWJDV01XQVFFbEs5ZjZteUtnMkxqeTRWK0JCVnUrWE5Ua3d6T01zSnhoNDNvUzlNbVBBQVhRQWx1bnNEMnVSMUNFeWZPSkFIaEVINlRVc3lDR0hYQ2ZhM0FsWUF4YjVpdGVGSnVHa3BlUUZiUmF6RUMyNVhialZxd0lzeFVkZ2V1Mi85U2tYUWxpMkRibk1wampNeTNxRnRjV0tMYlpBWWtEc3NLQnpveFJlMGVLSlRIYm5DRmdrUE8wZWhURXNDTXVlSUtoaTJrSjR2SmJqNWgxdEdxTTkvbTJHbW1SanZVVUJRR2xLWmRpWjRJWUZyVDlwN1NLTW1remZVRTVyaGdDMmdFWVd0ZkpmMkF5N0hWZmp3SkZPakZiZ1JHb2tpZFNvejZJWVVIOWVrSWJ1ZmJxQ3JIbVNqZGpTZ1JheTl3K28zUVhKTzQ2MUtRM3orQVhyOFZEQUhqTUhQeFM2WGtRdzRMUEM1VTgxd2UzZ2QvMkliUlVPNWNhMUorKzhrSmRldllMZHNpSElMcDdCSng3Qm9GdnhkclR3SzlDakNzbUF0Y1VuVTZVZWhmSXNMRGZ5MDlxZXUreXJqMUtMb2RhMlhCTThWdmpkM0M5VjJBenErUS9hZG9iTHVxdytmYmR1bjVQZW5KM1lJdVlrRXNFQnY2YVUwYnIrNDdOd1BiOVY2MUFSQmNDR1ZiN05LR2J2Si9BdHh5RTBSdms4a0NxcVRRZXdoQThsR0w4Z2o5QXhrMUNEN2o3QTNKUkkzL3Bsd1hqNWgrQnRYQ2ZGc1BrVTkyNEhGeWNLb0FSekxEYUkxK3NYZndKclVKLzQrUGpYeHpLbFZFL3NJNVlPU09uT01KLzUrc1h2MlpHZktsMnJ4VndKT1BEUWlEUUMzWFdXN2Myc3J4K1Y5dFNPZUtOMnFHVVJtSUh0QnRVSEcwSUh3TkhHajRnQWc0RXlzU3pqN0NjYnZJUzdCMThEaFltc1RwYnp1QUtKMkxZRWRWU2ROSVVwVjFVNGVQOElCQXg1UnFaeXFjS25GTllZdnJUWHdhRGsvc2E3M0pBa2pDc1hqdUE0bFVjWVRtSWVBOUJJSHpLcGRkTU8rcks5NmxKMURMaE45M2NTcC8zZVF0SkdIYlQ5SXR0Y3g4RFhoWGVFUUV2QWhGVHJwTEZpblR4VllmcG5iNXl3M3Q5Y01oclRzS3d5L0Izb0lmTTNPYVY0QjBSQ0VLZ0Y4NG1iQlZBY3hmMndWTDZaQ2RoMkFyVVRzL3NPQThpRXVNUkFZYkFOck9UQmdBQ3JudzBSYWVPZ0RYN3V4K1FtMFluWVZpek92Q1RIWm9CL0VFRWdoRzR5VjJuL0xNWWxvNTJIV3lpNEF4QUI4S29LekhEc3Y5R1ZQMll2dGdJTkFOMnJyWlErWGxwbzBGWS82SUNWV0tHWFRHOXMxV2F3RHlMaThBR20vbjdJd0F1L3ZiTXZSRnVFT00xSkdiWUJuZkw1alhoSFJId0lOQUttM0pWYXNDd1o3eE1UMDJ2bjVoaHErSENDU2NENzR1TVFPaVU2K2NvdjlvVG9VRzBxWjlDbVpoaHUvWmd2c2l2QlBzZWhrRElsS3Y4TkdWWHZsMExkZlJYMHpvbFpsZzFKVVJZYnpCdDdoRUltbks5NjRjK1piS3JXSitxZ1ErcW1wZDNVb2FGUDhUeDNPT05IWndNZ1JJWmY4MTlQZlBKdDc4b0dWL0YzaXpMZkRNQTdSNnZvZXZHWkpZdTJndllYK05nc3Q1ZzZibEhvTStHMFpEYkhnZGhSSDIxbHA2RVI0bWQ3WUw3UEYvU0VWWlJhOGFid2ZzQ0lnQzJwY2pyaE9QU3BYTXU2Z09qK1hwcjNlTDVraktzUFlMem12Q09DRGdSYUVTeXEvMlpCa3YvaWFZZEhqbHI4SGxLeXJBZFZNUDZvSWxSTWdJM294a1czR0N0QzBaakVERzdZaURsOFo1N1VvYnRvUnJXZ3lWR0pFZGdreXE0VEIrWWlEckE1ZUE0SW90dk1xcGhmV0hCeUlRSW1FY2dsQlMydm9EVjNHZEoya0ExYkJMVXNFd1FBbVdxMVdyZERrcG04USsvNXdPZ2ViajdnNy8rY0VSR1R6S3FZVDJRWU1SRUNCaGpiUTMyc0FpOVFCemdWMXl4QU5Xd29jaGlZbXdFcnBObnlYTVJwY0ExNGNxTmp6eC80MG90dGh5N1lSdUJJeHJCWkVSQUNZR25ycnhOS1YreVREdWhmbzdKNnNSU2lFQm1DRlRWbkJjemF4OHJSZ1FVRVZneWQ4MDBRcmVmVWF3S3N5RUMyU05RcGF2SHdkd3d6TDRwYkFFUm1Cd0I4N1NPRlJSaEowZHkxalg4OFZ0blRjRlUyamZQbWVzckxTR2ZDajNZU0VJRVlObnpBUy82R1h2dktoNDFOM2U2VlZKRk9Odk9UYmNXcnlQZ1M3WExlMTJiNC9WTy9mRXA3SEI4enJ1Szk2SWkwQklucW1yUzRZRkY3VTB3M1NYeWtrRWVDazdIbElJZ1lQQ0RyVFFOdlBHUENrSjFBakx2YVY3OWFvSmlXQ1JuQ05Uc2pTdmc3TCtUbkZHSDVDQUNUZ1JBTXltYytUb2tkRU1oVmxEL3dIZURybE5uM2ZpRUNLU09BTGd2MFFWVTV0VlRXbUo5alh0S2VlK09FNFo0clhoSEJGSkVBT1RXUFY1ZFY4bVZhZVJsVkI2RFI3QnhLUEdlRlFJZ3QrN3p1bXRLYXNxTkd1ZFB6LzJqdkNhOEl3SVpJZEN4MTBhQk43N3JtMTU1L0R5alpyRmFSQ0FaQWozYjBBWGlMRHV3blZmVlFtYzhEZ1hlYzRKQTE5NC9HTVRaTzA2cWFyWUd3Wm1BVDRqQWpCQ1E1RlpabkxXb2tUUUlpY256Q0xyekhwRVlLU3lvZ0lBc3QwcmlMQ3ZKem5aUnFDYzR5N3p6cDZkL3dWQmd5dVFJeUhKcnp4Wm5XY1hicjUrOEJjOExuZmVJeVNIREdvSVJrT1ZXU1p3TkxoQTdaZDc1MDlPLzJBaGhnUmdJeUhLckpNN0dxQUd6SWdKVFJLQVRwb2FkSWgzWUZDS2doRURQbGx0bHJ3S2xzcGdKRVpnNkFwTGNLbnNWVEowT2JCQVJVRUpBa2x0Qm5EMVRLb09aRUlGWkllQlN3OTVTb2dQOVlaVmd3a3daSUFCeXF6aS9CY1JaMlFGYmYvcktDM1cvSnE5NUZEa2l3dVU3NDFjYTR4Q0JDUkJ3cW1IcDRlL2wzMlBWdGNidjhQY2tHQW4rOUFUUUgzYUNkNEZGRlJCWWtaWWRXdUxzQnB3NlJLL1NlS2oxZmZmMVFYOVlDeUg4blFFQ0RkdDltNG16eTkrenlCZzhvR2tkZXpIQ0RHakRKaEVCRHdKVld6UEF4RmwyNHRBRy9ibzM3T1ZlbnBMekhGR2Y1ODRWdTI5dCt5amlMY3NidG45aTltajBCTnc2OW95czJOMk1SLzMyajdyeWI5R0RHZkhLQXdKTmV5Y0NHR3ozZ0tUQkxxVkxyeDNBYjNVeFI5amVmUlFDNmRyMmxlV2xEQmljRWdKdzdpQmZnZ2dpTEEydUU3UHB6YnYwMW5hdlFKZ1NXYk50Wm0wc2EvZE1Xa2FvcjV2dE8rR3QwMU5najZ3SDBCZlFiVjhzVHRXV3piMEttdVEyejdsQTk2NTdnTlcwYmR4RUxoOE1BRnR0RXFZVjZQNjVLYzR1VzNhRXlpNFFDT1B2ZVQ3b25DWVZhL2J1bzVyMi9wZnFadHM5c1R2T05FbkJ0dHdJMEdIMVZUT3lkUEd3eVo2OUl6c1BqTDlEKzJsUlFpMkpOMEZPT2pQN3ZiYUlTT1R3allNYTFtTEs3ZVp6SUxIZTF0WnJRNXRNR0gvdGgwVUpMWEdobm5ZWUVBQzVubDVOMXdKNEt4Wi9wNHhBbFJDRHZIeXEvWXp4TXRpMnlDdmFvM0FYMXdxNUZPR0ZDVndiMSsyK2xzVHVlSWZpdkhFN0ZVTlRSd0RVc09VQkdUOU9Mb1lnc25iSkZUcnZFbGZEdlJHTVNKbmpRRmVTQ0dDeXhmL0FhN0hQWEp4ampHYlh0U1pzcHJYK1ZIUDhGd2VVaHZLbnh1K1VhYW02TjRLUkUrYzB2TVMxSmxiLy91VXA2NmUrbUNycG5MMWxVQU9FS1JpN0M2aUdYYllQZkhDK3JENTZvamtCbWNVVHFBSEM1aEkxUHVPWUJXMHphck1YSktzMlpHM1hqSWhiK0daaEVud25HQVRRNlJ3SHA4NXBTalBvazdPeGdQL2UzTDFqVU1QdUJ4TUY3bHNId2Fuem1iTEU3U2llN20yakVPdkJaT29Sb0lZTkdVTmhOY0xVS1pwMWcxdkIvK0FhVnhqTW1zWUZibjhVT29ZdUsrM0hQVi93TllKUEpXblRCVVI0elJTQmZ1aVpCcDFRRmNKTUNjK3M4WlpqSGFham1Tb1pPcDd4WWZvSURPd2p1bndhNzRXcUVId0t6RUhVUUZZU2ZQdktuMHRkYWppTUtsSUNCcWVHZ0hSRWwwK2IrVlREL3VtRnVhejN2VjhmdjVEQmxGQll0Z0NQdjBkZUpOSlNneTFjNE9iREpGT04yZzdmWUR1WGF0anJsd1lkNlI0akgveGk2T2NoR1pEYmtoU2tOOCswZ2VSTXNSYW9RRWpXRnBhS2pjQ210U2dtb0Z3KzFiREc4Ukk0Uks2U2oybXdDUDBzZ1BURTBhdlNJcllTK0YzS081RExhWWtid0lLVElBRExEcytDeStkU0Ric05TM2ZnOVBIdU40RHVMWW03Z3JzUks2VWtLVnVwWjdBaGViRFRQd3BlTTBWZ1J6alArWkd4RWFwQzhDc3hoYmpTOXpXdFJyNXMydlUzMDVjSlZpVExYL09VTm5VaU9yV2Vmbk9pYmd3b0lRQnFXSGdwUWRlT1BBRUp5alR0K001dE9zTFc5bW03RlNKUDZWT2haTWYyMWFyQW53S2tvbHQydll2b0hXejNQZytoVnVnWVdrMy9pK3ZmYWIxSjF6MkVYM3VzYVArWXJqUWIxK25qYXZxV3VJYk5zQ3V3WlJNSSthZXNZYmlGb21WbncxQm1DRlNsT2JIY3lCTE1qNm44ZGlSSFpoZW1TM2VqTG10cEpLeFVPUVduYXZaUFdrdWZndzd0WmNLTlBVMXoydnJTLzM5a2grbDgxcngySVgzd3BDNVdZYTJNVmliVHN1d0FCMFplekk2dmd4QUF3OTYrU1d3cC9XLzBvZTFLOEJ2SG1qWWliR2M4czcwYXFVc2dZVEEvQ0F6b3lMc3lQUkhXQUg3OTRkZTVyLy9tbjM3eVFadVJMWFRXMzBxVkErdzd2WnorTEdqa1ZKczRUU2ROWk5qODhLaURFdE9lMExjSEcwZGlCZzkwaDJSL045VDEvMEtabVY2N290MGR6cWNkK2lGSTk2bzZHQmFrNVRPcC9vRXMwRXJ4R0p3MUFnTndPcXhNMFZYTGxBa09BbnI5RHdjbXcxcFNBTTF6eUwvVExVbHBHbEE0YnJSemhBVk45RkNxQVVkWUNZeGNCZnZqVTcwdHFjd3pKNjROUEhrVTFNbzZUWlhNb2kwZU50STM3bzhjbjVVdDU2eXV0bmp1d1VIdkpHZnhKZktTUVI2YUlsRjBBeG93WVFWZGZ3akp0c2dndEJkRTB1b0hGWTBaTDAyNm9HVEhhZHRDaG8ySjV2U3kzOU84K3RYcHRXWXE2R1VwMWROMGkwZzJBczZuV1ppT0c3WmFDNGpvTzJVTzUzanJJUklqRmdpQkhveWhZSFFOdXRZSDl0SUlzRDVaRTdCU0Jnd2tXYnFBRnBlN212U25DU0lVNHhjRUFWZytGcXBVaGVXOTV3d0tHRmpyWnJEaC9HQ3o1TWx1c2k4QnRWREFYK01OcDZ4SzlDV1lETnY1S2wwRGpqMFA2VkpMVExBMitFQm5Mb2hZcFR2YnAzZVYrSVNPVm1sNS8xQWZHUE9TZldWWkZONFdGb0ZEWUZodWZ2VUR3WFpHWGVZR2pRRlZMT3pjOGN1ZE9HNVRYaFhVb0MyVmhZTk5KWlRBeEUxaXdVSWlBSTRzektVbGdQd3UxeUowbUJvV3RQcm5jQXJEZmtEK1pOR09VZFRjV214REdDZHd4VUV5VE9lMGxBRWNHOFo4Szl3dTJtT3pNMkJ4K0ZnYncxVHgwR1h0V3ArS0lkUUh4cnBXaEZUQ1kvQyt3QWdFbTJjdFVNcmNNN1hMK0dhTnlyTDJCenNsNkFaQ0F0QzBGdFZ4R2JkNHpUdnBxMzE1MVhndkhnS2g1bG5hblRad0Q3MXF6TDV2cmplZ1RxdXBYaTAra0VPdDFJcXdlaW1xSHpuc3RDSWFBd3VLUUtoNUZqQnBXSHBhRUYxM1RZU1c2SlNvZjVZeVdoMCtrRU85SlJqTDI3WVdBbmQrU1JucmdsY1hZWjdWTmw0MU93amUzbldycDgxTGJjTWUvMUxxdmJ5M2x0NjhOQzVaWTFBOTdxMlZFc1p6VWcxWXNQamc2ZHVqOWQ4M295dkN3SENUUEJzNlRmT3RKU3F5SWl0aVYrKy8xeHJOYWFreW0reEYxWURwaTRKQUR4alcrdXlIOXZoelgrREpmK2JjNEo1SFQzYXYyVjQyem9yVzB2OTNPQnZBcDRJaEVHV2VuVTUzV3BLYXdORmlBK2RjRGp6d1FZOHl6MDRGb3NBekRscXB5OHRUNlE4MmtoMENoeUFUdkpaZDlXbzF1MDZSc1F2VndrNkRzTE5oYUhFUWlEVFBUZ1VLUTloaUhjMXRvdG5BZ1FjK0FBSURHR0wzczBiaVM3VWZQWEMzVWI3L1A0dW94cmd1d2xLZ0V5VGJTbmt3dUdBSVJKbG4wNERqL1hEYUkxZ2NyR3VUV2MycWZPVTRSRmRZSE0vRDdnWktCQzVFOEZFenQ0RHhESCtwQXJOTlBxSDF4TmU5UmN6dlAxalBKQzd0KzhrRW05STY4MVFKd3NxS2pFQ1VlWGJ5dmgyQzg4R09jSHBsYXh2cEgrV09xSHZENzdDblVaQjZWaFREd0FJaUVHV2VuUmdTdmJaTDk3UmhwM0RDYmt6bWg1NHk3UGZzdW8zNzdEQUxsVU9YUTNpeVk4U0NJR0NhWjI5bDJOa05LcjR1ODlXTG9KWXdCMWE2ZmFJa29tNk1UOTBrSEFxeDE1MkN6d3VOUUEvR09nWHpiR0tNRHVsQTJ1RCtNeVhDVm5YZmREQ3MxbklQc2VYYWNlSW1zZUE4STVDMWVkWTRCL1JHZk4vTUhiN0ZBY2dHa2tpZ0xkMTFZYnoxVVZjRVBpSUNKZ0labTJmTDVuWnViUzRTSEFyM3NMNDA2UUpDSG5hOUR0MzFqSStJQUVNQWVDaEQ4K3lhT2RzUzJ5SzF1R3dBVXNJZXZnSkVJQUVDc0Z0eCtPclpCSFhhUlhib2loclFDYkNGTlFaZEZtWmVwZXd0Ykt3bHZNMFpBZ1BnMlAycytuUklsUUlnSjlNYlhFVFl2RFpSYldWQmdyOXhFY2pVUE5zL0FYSmdxblZtVWdWVExUYlVnajEyMTR6Q0gwUWdKZ0tabW1lL2ZRclVWQWx6eFFZMUxOY05iUE9GWWpHcHhleUlRQnRrZ3FNc1llaHlKUUdvWVhsRGxYR1dMV0xkODR3QU5jOW1hbGNTMVFzMUxKeE00OWE4empQQzJMZFVFVEROczZuVzZLd01aQTVtaGgwSk5heFc4dlBRY3BiREowVEFINEdlR0FMOTB5ZU1CU1hCa1ZWRlg2aGh0WjBzN2NFVEVvekZjNDZBc1BCblF5Y0lBdWRXelFNdXpNS3VSRWZaTklhMUxnQUNTeGxhRGdBK1VCSWNXQ2dLaXhmcyszYXlBTUJpRjdOQjRCcVhNYk9wWGlnSllQczVJYmthdzJ3YXcxb1hBSUdCdEI5YkJ0MFY0eXBZZ2Jua3FqdFA0UHJESDgrZ1hheHlUaEhZeUZhcFpadTNRRmJlWXhoVzJCSUU2eEVNQ2tPV2dEZEVJQW9CY3h2aDhFemx3UVBoR2N4VWZURDB5V1didDVhNWlSWTIxdVFtV3JNQUpOenlLWWxSaUlBUEF0c0tVNjZPdkxHN1R4MVcxSGZneEZ6dkJWcXRQU3UyWWZObDQ0NmNFZlFJcC9JemhoR0JZQVJ1S2t5NTJud1ZZWEExbW5ZUDhXVllPTHgrM3lvMkV1b0NyWGNtMTdRbWZHTGtXQXdqQW40SU5CVSt4NFk5dmZlckF1TGU4MWUvQ2haZXZ4RVd2dmZuVmlIUWIvR0J0RG0wb3Rqdk4rdU9SM3hBQkFJUktLbE11VWJrSkxBQ000RXVEZnV3UDhQQzk1N3hjWTh2N2RLMjBmVWxIRTlNRFVTZ3p6L1lnVGtnWWYxTllhbVF0bkhsdzc4QzZnQy9FUlo4YTI1WnBXR0VaZFdnSjBFRW5wZ2NoRUNLVnE0QWhnVVpsdkZ4WHpEczRWNFFQUmlQQ0lRaTBGR1ljb1ZXWUNjR01Dd2NzM3hpWnFJYmF0V3Q3QU0yNWxwUCtJc0lxQ0lBVzdEc3F1YU55aGZBc0dDUVBUS0wwdVdPQjJhb3dwY2lSbFdKNllpQUU0RVNlZFVaTWNGVEFNTnFUV2FRUFh5WjZ3c09wVzJLSm1nUWl5NGVBa3BUTGtWWWdoaDJaT2toOU5wNWs3eVoxclZlUTRsQUVWUE01a1JnaVZ6VW5URVRQQVV4TElnQ3gxRHRaeTYxam1WLytBSEhxUDdJMTY5K2JJSldzZWdpSVhBbzNLZFM2SFVRdzhLWnh5OGRhRDlMbnRQS05mS1htdllZMXhxWWJhNlNlelAyRmt1aGExaEZQaENBamJXRzBaUnMzMytWanBDUlZ5RERyaHVFYlJ2L2JrSXVtdVEveTFVWlA2RnRacmhYa3R3VWhvdU93QllKMithNi9HL00vdW5HNWVEaVZLR3JnUXlyNmYvejQrUi9PS0JWL016L1VudkwveXJYdGZWU1hWdTNWODdJU1JoR0JGd0l0Tm1PTEs1bzlsaXl1UG42WFcyTDdlcnFuNC9IQmpNc3orRno3KzVyR2lob1ZmNFFQcVV4YXFFUXFJaXQyWHk3M2JGMmFUSE9OVFZ2cWlRTXUwMG5mYkRPZk9oTEFVWWlBaklDaDhTOThiV2NxdEhCRHc0bEFpVS8xOWIrTXFqKzNkZDRseGRLd3JEWHFFWVdOaTdBRVphamlQZEFCQ0ttWE51V3o4b0tMTU5hWmg1ZFRUZTMwbWVUcldralNSaTJmd1lGd1hoTHkrT0ZDSVFpRUQ3bDBxNVpodjhlTUdTSHVjTis1WWIzK3VDUU41S0VZV3QwYUYwaGVBd3lCeEh2d1FpRVQ3azB3MW9uMk56VnRMNlN1allKdy80K0phK1JvbjA0dUx1WVVuQUVLdUhqR3B0bzZkVFZ1bVovOTBNNm5ZUmh6ZXFxcUljTmdSV1RHQUlqeTdBZmhFZmIyalY3L1VPYUJ2NVdNTXhHWG9rWmxqVVYyUUJtV0dRRTFtdDhBeUZmRkdBUGdUT2VBT3RmZUREc25waGhtMHBxM3JDbU1XMytFVmdKWFZkWUJvV0FHRlViU291OEUya0pLTTVnTnppZWY3eXhoeE1pMEExZFZ3aXJXZXhSdGFjbVl5WWRZVUVOZXpCaFo3RDQzQ093R2pybCtnUGdWM3VMN0FIZkNTTWNsYVFNcXloeGhEZU9xWE9PUU5pVVMvOWphaEI0alNNQWx0TnpIZzY3SjJYWVpaVmRPc0lheHJUNVJ5QnN5dlVQQjVSZjdWRVZITEJQVlJCSnlyQ2RVSjh4bFpZeHo5d2pFRFRsMHYvQi8yaXhLMS9xQ2tqWUkrQTlYa1BYamNrc1hSVG9Ybm9MZCtmK3ZTMXNCdzN5NDE5elh4Ly8vRHVlTjhkVzYyZkl3Um5SbmErV25vVEg5SDBKYUJ0ZGZrNGlieER2aUlBTEFicmlPdUt5TnhQcVV1bUErc0JvdnQ1YXQzamRTVVVDTlRzYWJ3WHZpNGhBTllKYklmbGxqZ3VvU1UrVUR0Rkl5TEF3cDBNMUxBY2I3NzRJQUE5R1htTHJBRXROMmhVRHFXK05ORElodzFaUURSc0lLU1pZQ0lDT0lQSTY0bUJ0MGhWWHBnOE1qd200Zzh0QmtxRVMxYkFCZUdKME1nUk1FNFBLZG9Pd04veFpnaVpzSlVTQ3dsZ0VFWEFqVUtaNi9kWnRkN1RyK2VIM2ZBRE11WGQvOE5jZmRpVkVQcUlhTmhJaXpCQUxBV09zclVWdEVBUGlBTC9paWdXb2hvMzFOakJ6SkFMWHliT3dhMHY0QlNkN1hMbnhrZWR2WEtuRmxtTk5yVmw0N1ppS0NNUkI0S2tyYjR1VFBXWmV5YVlXc3lSbVJ3U21qd0JvelliVGJ4VmJSQVRpSS9BRzZzRllDdC9OSTM2dFdBSVJ5QVlCR0Z2QkduRm8rekZtMHd6V2lnaWtnNEIxV2tjemRPVkRPaTFoTFloQUNnanNVRC9iVGZUZVRnRktyR0lhQ0pnN3ovU1V0anlZQmpuWUJpSVFqc0FtN0VYM2J0ejBKUndrVE0wUkFnWjVPM25wTkVjRUlTbUlRQmdDU3crTy93TDVOUXdoVEVNRUVBRkVBQkZBQkJBQlJBQVJRQVFRQVVRQUVVQUVFQUZFQUJGQUJCQUJSQUFSUUFRUUFVUUFFVUFFRUFGRUFCRkFCQkFCUkFBUlFBUVFBVVFBRVVBRUVBRkVBQkZBQkJBQlJBQVJRQVFRQVVRQUVVQUVFQUZFQUJGQUJCQUJSQUFSUUFRUUFVUUFFVUFFRUFGRUFCSElHd0o2M2doQ2VoQ0JNQVMrZGVaS2ZSNjNmSEVoZ284NVFxQXlkdlBuNkxVY2tZZWtJQUpPQk5yM09aODFiVHYyYVRQdUd2QVpFY2dLZ1EzUEFLdHBvMWV6YWczclJRUW1SS0F0VGxxR0k1UUhENWkxVmVnQkIzZ2hBamxFWUZYbXpRNmhaOGZBMVVZcDFnSUNmL09HUUJVT3F4VlhteDlxc0VJT1JDUUdFSUg4SUtEWDNpd1JZNUJYcktjeU9aS2lNWWdJNUFXQkRWa2kwRWJpbUtQMjMrYUZRcVFERVpBUXFGNUlEOXI2bS9oVEEwNDl3Z3NSeUIwQ3RiLzJKMmtUVHp6eUJ3WmpaNHBBSlVoVzFZbWs3Wm9waWRnNEltQWpzQkpvMCtySzJnTzdnRUtvMEw0MGhTWmU0ZVVVUFV1VjFBTzZNRW9zeEJiYWw2YlF4QWU4eW5tS0hnU09vOHRDWVJDenY0WDJwU2swOFRGZlZCR3o2MXp2NmlWK2pleDVJMVZpQ3UxTFUyamlWZDVPd2ZPc2t1OEg5V0NKSkxQT0Z0cVhKbmZFcjM3Y2MvM2ZRVzlzRWVLM1pDWEI5djFYaisxTzYrUmwreUZHcU5DK05Ma2p2a1U4bDBOeEh1UEZ6RVhXSFVsUTFZM0x3WVZrTFJpTWszU3gwTDQwK1NPK1NjaTlQL1V2L3VNL2JSTnk5MnRmKzlvejl4UHU3WkhrNVV5anpKOWUvQjV0NXIxZkg3K1FnVHZLU05KcVhiK3JiWkhiZHAvYWdRb0VPNDgzVkdoZm10d1JYeWJrRXliR080UU5MZThuK1haVnZuNXBVRW9mSXgvOEl2Zjg4ekpKOHBnV0dZckN4cm0yUmlTN2w1d21Na1VGQ3UxTGt6L2kxOGlQV0lnZkV2Nm1tcTlFdllPWnBodkhTL0NYV2lVZjA3UStPVXVkRk1OV3RsWkFOaXJKZjk4cU9ZL2ZYcUY5YWZKSC9ESi9QeURMc3BmUlNqWVhqdjhxRTVYWUJuOXFRdXJkYjBEcHJZVFQ5ckNHbXh3R1RWc0JmY0d5UE5IcUpQbURGTnFYSm4vRWovaHdhZ2pSdFFydktiOVhDYWlya1MrYjJ2M05ER1FDWWs4NWUvdWExcEhWc2p1eVFLc0tVYUY5YWZKSGZKZlBLUWpoN3A2ak82cnZJclY4MXoyYUNrOEVuNkIzZ0dCQ2FzQkxtbGFSdUNzbFduU3B5dVl1bFRxa3YrK09qK1ZnNmFQaExlZkFsK2JtclNBU0MwZzhnWmRDTDVoOGNWK2s2cEVaTTgyZnFvYy92UkZEaTZEK3NhWVRNcTdUcDFVaHhsaHBLZnlXeVNXdlJhZi9rWnJzVTdoRDd2QkVjZmNhZ2tTU0djakNsOGJaUXVUVFNxQ3h1WGpFTC9FUElMeDcvakxvbDNESzE4akxuNTZZR3pibVlnQUFJQUJKUkVGVUU0dW01aW5zRWNCazF6WEN4OTNVNkMwTHlVaGIveERkam9EL28ya0x5K1I3N29ZMm9sWjZaZUZMNHlZaTRsbHZQdWVmbzRERWw3Z2NVQ0ppS09tZitIY3Z3MWhvbll4ZjU3bis2Sm5QZzVxWVhkYi9TWWQvMkNhbnRXUVBoMmtSdCswVWl6Y2NZL2lLbDJHTnFCbnFJSEI0Uyt4TEU3dXZOeS9xdm1VS1NIeUREeG1naGoxbW5XcmY4dTFkbHBGNkRiaVN0KzlzNkxOUE1ZYTE5S0hyYjZYS0FhYmFXSFp5bDdOZ3NxY2xaNVVOeCtPV0xOQ2E5Vzg1MW4vNU5KbUZMNDFQTStGUlpmS0VYNFlpRWw4OVl6MDVKT0xiWmd6OWVwZHRISlVKdUF6dGJxbjh0TW15OWtpMXc3bklNWVYzRjB2MjdCcGhldzdGbVhlRTdVWVpXVEx3cFVuUXNhb1F6T1hDUlNUK3Z4NndIclRzYjkvVGNxZW1GRjREbnVUaXRMZkozelE1dHM0VERybjFxZVVaOFhpV3hQZHRXNGFsZFF3Y2VvRmxJZWV6K3FPWGVXWGdTNU9nYjV0K0N1UkNFNi9aYXRnRWVLUlFoTXFxWjRIMVZHaXlFQmxhWEpRMEhPd1VXRHBPZ2pUcGdtTHJoSnhMcFQwTU80cDBMa2pmbDBhaVJ6M1k1SE1WcVVpaGlRZlZwaytYcE41bEhld0FSMHBXZTNkem9NU3czZjRNSHVUdUQrN2NFenpyam5rY1RPOU9wY3JjZWxpOXhzMHVVaVpuTUgxZkdtZjlpazhkSWZDSkFvVW1YbGJEaWg1Tk5WQUJqblF3aDZ2MXowZ3lMdWRUS01NbEdsZnVDUjRka3NteVUwRFk0ZjhVVnIvRGxjdS9UZGxmeGtqRGw4YS9tYWpZVlJmbGtML1F4Rk1WL0oyb1RtZWIzZ1dHdlIzU1JGdDRvY0IzZXRmTVdFcGZEYXRwa2k4QjdMRkpSLzJsSnpsWkhaZlUwZ3Y3aTFtRkREdExPcjQwbkphWTk5cXI3Z0tGSmg2Y2tvUWExdDJ4S1QwdkE4TjZRSlhhWGhYY0NRTnIzVXhvaEJhUXlzWUpHckpZMnFWQ012V0JzUzc1K3c0eEtpc1FKUDVQeDVlRzB4THozbk4vakFwTnZLYnRTSE9hbUZDa2xCMXN3OExCMGJkSzhYSGQ0Ri90SHRXRXJmcXFHSDFyVUlyc1MyOFdiTUFubW5aNHhBdjJ1QWVtRmJIQkozODgzZWZPYVlVa2FrRjBLT0lTK2RMNHRLRVN0ZUwrZkJXYWVIZ3BXWWlES2tEYWVWckFzRysySHoyaERmNDlGaDUvQXlxWTdhUXN5c2lqNkpLSlN2Y1dwOFcxNHVDUXNuUDRGZHVYSnJ5NjVLbEw3aWx0b1luWE5PQ1c1R0NrVTVLYVoyM2pnRStkVFdhVjZ6RHNZZnc3MTdRcWpGdHBYZzMrdjRCS042a1lZdnJBV0MwMG5hNExEdW5CbjRiWXZqVCsxYVFRNjZJZDlKajFxRnJ6Uzd3MmN6VXNZQmRpbnJXUVBXUTZwQjR6RjhCRThSUW9IMGJoSGk5ZDF2U3Zra3RZYzJDcnJzakxjbDFsNTZPY0pNS1NXbGZKbDBZVVREM1FzdlhZdE81Q0V3LzB6MW9OU3pFY3dSQWJaSjZsNld2QVBmUXlaMEp3WDZQeVlUbllQbVptanYyektnbW1KcnUxYnZNNnRoMTJXcGlvaGxGckZYSlplaU45YVhoVDZkOGJUaU5Mb1lsM2VNT21ENVZxamVIbVdUb3Bod0VWcmhyN2FKdnJEVlpDckEycURUdnlyUk43Uk5XTXNiWm1lenE1ZG41cFVCRTY0b3JwU3hOUjJ5VEpHMDRodHRERW01N1FkeVpCSTUyeTFQNTZGbEpWOTV3bWd1aTZhMlphb3Avay9wa1pUdkZIOWdlOFRwNGx6NG02WGY2QUxZZlpWdVJ5QkZ3amJKUXZqYU5zdWcvYlZMeXhyMElUVDllR3psb05TNkhzQU1PR0RaaS9aVElxVE4zckZ2RE5TMjNEOFJhczZBbC9lN3g2V3M5VFY5NW1WM2RvR3dGb1pOUDVhT2VUUXZGOGFhU0M2UWROaVY5VVcyamlxU3U5VXlRWC9acHFJTW84YXhGVEVVUEZUUmovOWxPbmNEa1FpclpEaVNITm9ZTnBrQ1pka0NuS2x5YTRuaFJTRFBtRFVHamlBWXpEMmF0aDZTdUpNczlhcisxelg3RHVtdlpuNDNmeVlIcDNIN083VmJudW5IT3RxZGpaWXZuU3BOY0h2NXA2c3NoZGFPS2hkNjNacTJFcHh0ZEFKbmpWRCt5cHhnVXRiVjUxR290Mm5Qd2JRS0prNmFJZk1zY1k3ZmFsQ2FnaXBlaU9yTlFvTlBFQWlDRStzeW1oazZ5YVNQTnNzbXBqbHFvR2FNcVdKYU10VkRsU2NoZVNmQWtpZldsaTBoa3orNHJzUUZwbzRxSGp0UndNYkJSL0dPbER6Yk14MzFHeTdLV0FkVnA5aDlrQWRpeTRyVkMvSVUvaHduMXBGR3FiSk11R1BMd1htbmh6TXZEYUpGaWtWaGFXRjhxd3BsYXZvNkxLL2VQZmRVVFFoOGV1SHZBNDNmOC9zeTdMZ0pCM0lFOWl6TEsvL2VERlQxdUI1c1h2c05waStOS3dFckZ1bTFlT1ZmUERsTmJPV21qaTZRNHFTcDgzdTc5WmhTTE5zeWswWEI2TWErU0VWOVMvYTRaQVYvWjlIcVgxckRqeGJBVktUb2tBaklPN3poeVB3WVkwNW1jWFhCQ3NBS1RIOEtWeDFxYjIxTFlGMC9YQkQ0ZVdBWGxML0NlTFRieW1nY1h3ZG1obnA1WlloU0UyMnVBNUVUbWpsMDhyd2dzQS9CRnUwZG9hc0R1dXFIWFRWeWJvTzFYRXNNV0cvZjVwMFFyNXBWTzlUZlZzeG8vVnRXK3ovMFFNWHhyUnZub0FqQ2lDS2xCTmhoZGtYYVdaQ2swODBBOTlQYWY5bVAwVlpaNmRuTUl5SFJnRnMrMHdCVFQ5bzloMWQzMytNOXN1OVN3czk3SUwwRkNibW5SWGdlOU5ZOFpYMlA5TzNaZkdXWnZhRS96ZitNWVNHblFodkZEVE5pTVdtbmpvSmZRVjNtSXVyaWp6N01SRVhxTkRVcE1iSEE0WjZ3SUMwdXlvTkQ3MXRIUG8wcmVWSEFvcmNFVzB5dFRJYnY4MmRjeGgwMWgxWHhwUGl3b1JZS0U4NHRtNkxvSjR2TGh6cHlHSUtEVHhELytyTjhMYit1bC85TERvMlN3REhhQ0ZEbFdaWGQwVHFMckdYWmRhYkZpNkRzMGUyRzEyNzdQRFZxaHNpNzFXaEV1bnF2V3NJbTN5QzlSaVcrVWlocm92amJ0RmxXZjROSjd4ZkRVaDUvQVkxNzF0VDFRS1RMdzV6WUczUmErNnE0ZXplRlF6enlhbnJFeDdDYUlmKzVKeUJmUjZ6Y0d3cTU0aDlsSDNLdmdkSjMrc2s2RkpWSXVNcWZiTDRDT3NwdXhMWXhhUCtYTm95NlZnOW8zNG8wdmJqaFNZK1BYYStNWkhYbnp4eFJ1UDF3TDA1VEV4bkRSN0YvNDU4RTNONmlyUkx6dk1PZTVZRFJET2R2RHE2MUtiMVRQcGdRYWZIN29pT3JJZUhoWk5NNG1oWjZrYmdQK1pvckFuMXh2bVMrT3FYK2tSV29QaDNMemduMjdyT1h3TFZ6bEoxTTNJOGY4ckZ2RytuWnRkWk1ibTJVUDZWa0hDM0RON0NLb2VOc3QyVFVQMHVwbHUvN2lmUVYvbEdOQjZlMWJlbHVYM1pvaHZ0YW92amQxVWpGQlhMQ1dtbWg1R1FsRDVRNXZpUWhNZjFMOFp4V2Rzbm0zdlE3OTJPRHZaczJ6ZGZ2VnFIWGU2dG1xMVcxYXhOakZsZzkvZ0l6Zm9EWTc4SzNUNTB2aG5pb2l0MldZV0VHZHAxMEt1am0zT0xEVHhJVjJjU1ZLZlpHbWVOZFVoVmE0VmtXYlpoc012SmJybmZZZStlSWt2VDRTaDFTejdUZjZwMWhSOWFhSmI5T1lBdVZWODJqdVJIcUppMDBlNkViNnN1Q3NZOFY0Y1podVRxWG0yYkxKVGw2c3NZYWc5WWIzdE15RlV0Zk50aDhob2lzYTBLQ0dYcmhvVWZXbGNwWlFlUVc0VmpOZHp6QnBwOFQvOGNXY2xPelpwaFNiZTJhdlpQMlZxbnQwMEhWaTR6a2s3NUVNdGJITWhURVpxRUhTNW9zSE12c01tUFBLWXgrcFI5S1ZSYTlXWkMrVFdPenhHL0FsNUJJZzdReDQyN3hMREZwcDRSNmZ5OEZBbDBzQ1JNa0hiRDBHRjREakFwdkF0V3pjd0VpWWp0U2FkNzN6dDNDcGxWeTFxVWZTbEVmbGpCR1M1VlJKbnJSb2drY25Wck1ZZDI3SlFhT0pqQURTZHJKbWJaKzBKdFdHL1F6N05WKzJqNFJoaGVTbWdYWXg1UEs1bmV5bndLTGk3ZldsRTBtZS82M3Y5djNXUlF3UTZ0dHpxSGRwQjNCRnl0RmxpMlo1WEZwcDQwZjNjQkpvd3hKNWtTSTB0dVFvMWJQemx0d012WndMSkt6NUtaQ1ZmR3RGZHFNSC9ZaDhGa1JFQ1BWdHVsY1ZaSzR2amxGd2FKVEZzb1ltM3VwZW4zdzY4TWM4NGxTS0JWZjZld1lBZ0pGZkQrZjJNYk03L25UZjgzSWhVZkdsRWUvQnY4citFUGtCa3BXdmcrSU1zenJLNGI5WjVvbldIdndLUEtEVHh2QlA1dVZQejdFbUc1QWczRWJBV0NNblY5ZjJNYk43L25WZmRNeDFhajRvdmpXaHZzK25QcitOdmlDd2lJTW10c2pncjBwMkJ5QkcySU1RN2U1V0xKMjdoejRnWVllY0hEZG9lYXlQMmxrZitZbURiSHNVazRoVjhhYVRjeWtGWmJ1M1k0bXhRK1dWYllDODA4VUg5bTJGODFYK1JTa29Vd1V5ZWFTL2g4M3ZHS2wwMTlWMHhXbkJPdEhuQnBxM3I1RkZ3Vi9DbGtYSXJCMlc1dGVlZVlubHJrUmkyME1SN2V6YnJHTkRFSG1SSWc2MGtHTm1hbjVMUG5DYVVCdDkzRG01Z3Z2YUhhRithMExZQ0VtVzVWZklxQ01nTkJtbGgweWcwOFVIOW0xMzhsdTJsa1FVUjlyamF0NGVsaG1PV1YzbjhQS3BscDdHSTVmWlJ3NW9wMGI0MFVjMzVwY3R5YTQzNEtzL2tZanUyNDBHaGlaZjdsSTl3TjlNcGwyVGVNbXpOWkc5ZjdudUxXeGJrU0dlNDc1Y0YxTEJpRnVmTW5zV1RKTGVDT1B0S1ZCUFNNYVNGSmo2cW4xTlBON2NSRG0rMVBIZ2dQSU9acWcrR2ZybGF3cndsRFV2R3JweTFGdjM2cTdaR3pDNEptcU1qK3luckVNaXRROVlHaUxQTU9CemNxT1N0VldqaWczczRvNVJSOUpTckUvMEJCT0svNDFvM3lQb2p4RDJRT1Btd3BBc1ZwWmxKNGZWTDNxVTJUZzNDUHc2Vk16czJxMURYVmtrd3VmeDlwNnl0Ujc1KzlXUHVaaVVuMkVJVDcrN1hySjlodGNwQkZBMXRXeHdMem5wUGdLWm53QXVEM1lBN08xV2NFbUE3ZWxHbTc1bExWZUZNNDVTSmc0bWNKS1ZwNjZtWU9OdGwzNGxWY3UvQTVVbEExNW1KaVdXaGlaOEVzaXpLcm9oaEw3aDJJekxQZS83cVYwa0F3NHA5bVdDS3hMK2pLK0pkbW8xdXZ6NjRiWmJpV2habHhiYUZ0Tkc2SFZuRHBCbmdBeUY4ZUR0V1gydDFxMUxqSitCQUVXZVg2RDVRdkxlZ01QRFI0aFdGK0VseFM3dTh3YitxSVJXUG92TEFKNUo4T0lCaGhkY3pDSDUzV0NPanZaRFdmSk5XYkNVUnBPdmZOVFBaWTE3ejJMZFVtcEh3ZnhQZmhaNHB6bkxyeDlaTGRkaUxsdnVVOHphbFZiT0ZKcDczSnlmM1RYdllDS1pvL1UzQmFXYkt4cFVQL3dvc3R2SGxtaVlmbnVHTmM0YU42MGxBdmExa2h1aVRINEYyb1VVMjVtMlA2eEVVVHA0TUtnbWg5QjJZNHF6bDdRdjc3TzZiSzROUG5XMFk5b1N3ME1RN2V6WHpwL1NzWEVFTU8rRHJTc0NWZ0RGc1dXWStOUWpBUDdvdWNrSk5WQ2tQTE1RK3RWcytyaW9pZDBvQlVFbndEenY4OVdnUHRpeFhudTJMdXJuQjM5RFprTFNqV0tHSmQvWnExaytnVUR4SWlZWWdobTN6OXd4emVxWTEzZUxhQXZXbW9YYWJVQkFocVpvQnBqNk1VWHRINmpVbHpRbmtjeGtXMnFmQmp2WC91MGFua3NERHA0NmFRZVRkNVJHRkpwNTNJaC8zNjM3cXpXU2tCVEhzaUUrdSswSkxrSVMvYkxPdTZaaEtkM1ZvMWRoL2dXK3JrWXh3eFZKVndqc0NXeStaRGJNamRjd2JqUGJPZWdBT200TUxUYnl6WHpOK01zaDVXaFFFTVN4OFNzMDNWeVp0SmdTV3BjRlN1WFdEbkltOGJYTm9YU2YvZ1kxNTE0VndLYktrSDRCR21WU3ljZGt5ZTFJYm1xM1VhUGVjOHlxSXFNaENkNkdKTnp1Wmt4K2xLWmNpclVFTUMrclhFMXJGdFZkWHlMaE9RemZqU3dSMHFmUWVMV3RlTFhOVGdOSmRFR2pxRUtFM3o4em9iSDlnV0dYL2J1TUpVN0ZhWVh2My9ENXQxNk5xM2JCMUNnVW5QbHRZNDlWZUpVL0VLeENTTzRoaGdkV29wTGsrdUEzOHRRK2hwZHE1VkkzKzlKVVg2dEp6VUhCa3F6Vmg2NThQUWJidUVlZzZ6eUR3TFM1YkJwVk5JeDVrVXJhWThqdVg5VFU2NmJzcGExNGxNNEhWMmpKWGp0REhRaE9mQm5vcDFlR1FzeWF0TTVCaFlZNzhrNXJldTZ4cmo1TExvVlkySEZQNjF2Z2Q4cXNOcEdKSGtyWlh5WC9TdERmQTVCeU9FNjNyOTZRbjFnUzJiczZxWGlMa0V4bzBkMEozbjd0VnJzRmRYSkxXMVlvNzVETk0rbGhvNGtVZlp4KzQ1akhQK05DMGZmL1ZZNTlvVDFRZ3cycWZCaTJRcWVUUlFRNjhRUzRQcExLbDhSQ0c0S0VVRXhCMGZHSi9nSXliNUF1UTh3L0lSWTM4WlVDUlZLTmhWblhuL1lTOHBVWStDdlgrZmVnUlYzS1p6VFRkVytxMTVJaENFNThxakpOVk52Qlg5Yk5LMzJmeXFXNWNEaTVPRmRvSlpsanRrUy9XTHY2RVZxRy84Zkh4THc3bHlxZ2ZXRWNTVCtVMFIzaGJuc1JvZitmckY3OW1KbitwZHE4VmNHVE80QUhtanZ2YXYzNlFYRFU3b3IxM2NPOVFhZ1VFQnRlL0dzWmdPNzNReE52ZG1IVm9UWjRYZUlreHpGZHcvYTYySlE4VzNud3NKb1JoQTh0b0cxVDhiRWppYVhEV21zbzRIRng4MHBTR2h5WGxHa0VOZXlBLzB6MXg2MUpFb1ltWCtqSGJZTTgySHZvUXNtNGhicHlEUmNreTZmaGtrcUlTTWV5SVR2bzZLcElKQ0E1blVtdFREMWJkTE9tZ0FKd3BITSt3aTZKRFlpZzA4YzZlemU2cFREd2JYOHZFbUlPZlJuVTNKYVkvL1dVNlVYWmQ0MTFlSmduRDZqVTZMbFdWUnRnR04renlCcWQ3Qi9FN3BFSDNwdkNnbCtXdWxHYXBRaE1mMHUrcEprVk11VWFtdG5UbCs5UUVhbzBXVkJQcHVmWTV6VWtZZHZNdUxlMlpZZk1xSGZjTnBYSGVVU1ROaDZZd3pQclYydUZHWXA3WWNZcFJoU2FlOTJuVzkvQXBsMTR6RGY5MDhWV0g2WjIrY3NON2ZYREl1NUdFWVpmaDcwQVBtYm5OS3dtNXIxUGQ1OHd1a0VrZDJqZ1hJVDNuZ0VyL2hFTTVTNkdKbHpzeXczREVsS3RrS3ZtMTVpNjEwNWg4RlVGckVvYXRRTzEwZm5JZVViZVozSGJOYTFUS3BKWkhXaTdoVjJmWEphL283dkc0ME1UNzlYajZjYjN3Y2MxYXRxSlRON3FheGJzUkpDWmhXTE5LbUdFUEkrbzJreHRLWktqVWxDQVBlRFR1aFJSelE3VHBIbkVMVFh4SXg2ZVhCS3JCZWtocnpQdG9IV3lnTUxqUWdURHFTc3l3SGtlbmdKWThUQkNRTDVObzJHYnBMTGhpTURvZk8xTGxJMFROaEVJVDcramFyQjV1dXNjQUp5R0dyYVAxcUd5Y09mbFRZb2IxT0RyeEd0MzNwamxGYzhkTzUzbEg5aEQwTkFtcmZ3NGNrWDJIRnBZbUZacDRSOS9ZdzAzUC9OdUtPUExMbkVKY1U3YkVlT3I3ZVdsblRHbEhDRTgrS1NJeHd6WkNwek5TQ3lNMTBVRXFrVjV3Skx1M2VxcDEvNmNkQnpKYXVRdE52S2ZERUZFTllOZzdmcGtuajl0d0tyWmRGWUxFWnM4aWVrcDZmYnJDeXZsWmROVVorRmdOSCt2dGNtdWhZcVNkTDR0UTMyRVpkcmZnVnNQNjJBWUxUYnk3di9UNUdtWFlmL3R4Zm4zeTdRTWFJVmFWK0JXWkpNN2htK0d1cUZLRGhzOTQ3RUNOVHhJenJIdUd6ZHYxM3B1V1B0aWJrSDNNd0JhUmZCcHpxMkY3NDdvblY2R0o5L1RHbk5wSVRFSXp2T3RMbEdFZEJoT2Zjc21pUXFkY1AwZjVWWHgrWVVKeHJ0SklZb1oxejdDREcrdTRKTVhnbkttbmtGQWZTSmNhMXZjUXUwSVQ3NGRuRzVqRVpiT25JNTByeXE5a2dyaVFLVmY1YWNxdTloY1F4SU5UbFJhU01xeG5oaDNjMkZLSy91YkJyZmlsZ0tZa1RCY3RIVFZQUzVmOGhLTkNFKytIQ2ZpdmVUUk43dzYzci9oVm94WVhOT1Y2MXc5OXltUlhlMGt6R0dhNVEvODlYa1BYamNrc1haUll6d3c3cEFldFdSbTd3QWw5TDRRdVlxMEM0am5hdnFKTG9Zbm5YWlB1TUVKNXp5OFZhNlNsakNrRVlXZUhyN212Wno3NTloZWJqRnZoOWhwdlprUUgrYVVuNFZGS3RmUHQ4M3hKUjFqM0RKdlg1M2ZmdENWcnYrVHM0c0M0RVRLamRKaytWdjB0SElVbTNnL2FQbkNCZTNuZWhoamUvRW9ranFOTlJWeDd2SEx6YzBkOVlEUmZiNjFiUEY5U2hyVkhjRjVUeUQzdWlaOGhWY1ZMYXYrU2YvNDNVTjF3U1N3QU56TlZBL1RGaFNiZXAvdFVKdkNJaXpXMk5OTW5mL0lvR0JFaXJ4TldQVmo2SVhoNHhCNkRiMGtaMWozRERtNEJVbFpEdGNlaFJUTkpCQ1RoSDN0b2Y0K2dsYkpUUHJEYkxUVHhkamRFQ040NDhkajNlMkZlbUtKb3pFQWprbDF0eXcyOGtnTllvU29HMHNDbWtqS3NhNFlkV0wrVlVNMUdheExSYW1BeVdHeVBxYXgwSXVWb0JMcDFGWnA0cVljOFNEL1U3czR1ZTJ4OFBQY0U5eUNybXNUSFltRGZwUG9DMHdjbW9rR1lTTU83aTMrcHEyRnAzZXVmaU45Q2hpVjI2RGZSdGJ2RDN6OE5hckRReFB0MEN2NnVIcGxnYlhhcVI0dENjMGY1a2x1MjlxRWVKdEpuUHRHUlVlcHEyTWlxcHA5aGk0NHdQZjlKMXZTcGlkbml4TVNEUnRJakUyd3JlVXJGcERSTzlqS2Q5clZ1UnhSNStEMGZnTy9EM1IvODlZY2pNbnFTWTZoaFBXVm5IN0ZKN3RQZXpWWVF6WjZhbUJSTVRud0xHTmE5VFZTeTcyeE0wc095RzJOdERmYXNDTDFBSE9CWFhMRWdqaG8ybEliWkpCcms3ZVNsUUJsZ05qUXB0em94OGFaTWNPQnN6emh4UGsvOTZUcDVsandYMFNwWWVxL2MrTWp6TjY3VVl2Ky9ObXliV2tRanVVeGVlbkQ4RjBYbFYyMWk0azJaNE1qNVl2cjd6dWZwUHoxMTVXMFpOdXE3LzMrRzdXSFZhU0xRZ3crcnk2eFhQVXF6Z2Z6VlZYWG9NUE5ISDFJVWhrQ0pTb0pEUjQ3T0hjZmpIRDBzbWJ0a0dxRzdlY3hSZCtleUszQk9NWEdkODdZVkpUOFdGb2dxTlVTRHVXRlkyQjRnNGVhNmd3Qkw5TnloTTZBNnpCVzNDRFIzM1p6dkRvSHJrdG9hMVRtQXdYUXg3UmRVNlQ0SCtLZlNCUitaSUpWNjgxakpBRlJnbFd5ODBmTFkzVG1sYVFRakxIZVludE11OG03MXg2ZXd3L0U1ZjhSN0lSR0FYU1ZDVjhBWHNsUCtSSmZJU3daNXlEOE5Zd3VEQU5VVGhDMGZLa3hIb2dtOXAzbjFxOUc1TUVlK0VhQXl3YXhXTHVVYkdhUXVsd2lZTXNGeExOTDBEM3czNkNxc21Uc1dBSmg1bGdnMFk4c0U1aDRjVU1ybmN2dUR6N0pqMlBaOEluQUlmT2YyTVF6dktaVWlBcTRGVVRpRTQ0T3BtU0pBOTdXS04rdmFvQk0xLzR1ZUtZVVhJcEFwQWlBVERETnRBQ3RIQk5KRW9CT3lQVkhsOGZNMG04SzZFSUhKRWJnWjRyWGZRdS9SeVFIR0dsSkZRQS9ibDdIbTJSc20xYmF4TWtRZ05nSmJZZjVMY2VkamZxMzdUODh3RmhHSWdZQzByS0FiWnVleXpuYnhZMFAxdUJoa1lWWkV3QjhCbTJFM1hTc09uSXk0L1hybmM1SW5md293RmhHSWdZRE5zRDNYQWJBYlgwakNsR0ZsWXBDRldSRUJmd1FFdzI2Nzk0aWYzMFdJWVg4cVRDc0tBb2Z1cllsR2UwVWhIZWxjUUFUMG10dGRKWEpicXdWRUNidWNHd1JXSER1TlVyTGFaN2toRGdsQkJOd0lHQjczcXVhNU80LzNHZjFodlpoZ3pEUVFXUFBzd0wydXNFYzYrc05PNDkxZ0d6NEk5RDM3V3E3YW5sdjYwMWRlcVBzVTB0QWYxZzhWak1zZWdTWFlIdGQxcmRqSGRMVEc3L0QzSkVCL1dCZG8rRGdsQkViZS9lR3I0bENPMG5pbzllM3hka29rWVRPSVFDQUM2ejZPc0UwNEVzTzZCZzlvV2lmMFBENmVFKytJd0ZRUXVPWjFoTjBVUjVadFVQMUJJK2JpbWFtUWpZMUlDT2hTZU82RGc1YzlYV3lKZll0R1QwQmlCLzIzUFJEbEsrSmJaeTU2bmo5MVJjelBZOGw3YkJBc1NHUk1yTmNPb0tkVkhHSHovYjRyTHRjbFRSdUpRM3Z6VFhrQzZ0b2VSMWg2L0R3ejFXNmF1OGEyaWZDU1NkQUFGc2tjZ2JaSHpiUHRsZk15cDJJNkRhd1MrdEdYTHYyTmRQazJIS1ZOcjJWejVYZlRZMWl3VXZFM0h3aHNlQVpZR0dMamJUS1JqNDZvVUZFbC8reWYyTmZYbm5uUWNrUmtaNnRXZHFFT09LajRYS1VxekRNakJOclNTYmhscXRhQnE2SmdxNXdSdVJNMWF4Nk43T01zK3oycFZqaW9lQ2c5WWpCbkNEaU82KzRRdHZkL2V6NmwyQ0NIQUZsb2hZM2ljdmFLa0J3WmdhcnN1dFRtQ3A0VnJ6bElMbFRVY05BSjIwZFNoMVp3STA0Smpkd0Y5ZHFiSlpvTWJrY3ZMKzdCVGcydU01Qnd3V0J1RU5od1NLc2o0ZHJjZGp2bDU0YmlyQW1wdWhkOFpkMGcxaDhIZ2VxRm5IdjlUZnlwWVRzdzhhZ0Z1WGRSRFp2bk4xMWpLa2czalp0aFc2TzRNOC9WYzIxaGUxNkUxMWdKa2xYMVJmMHd3bUhmeDBWNGN3dEs0MHJnMituSzJvTUZRcWRDNWxOQk1pZXZzRXJxQVQwWkxhZ1FDK2Q2QmlDQzBUbEFZQkE0amk0TGhVRU95SndpQ2N0Y0ZUM0ZOckVwVlFSMHJuZjFGbGhiVUwvN0RxcGh2Y3lRbTVqVllOZlBwUVYxWSs0dDZtd3pOMHdaUnNpV3JDVFl2ditxTkQvV3VWZHpXUGs1VEVNMTdHUXZkYlA1NFZPb29meXAydFZmbTZ3bXY5STdrcUNxRzVlREM5b1d1d1ppWlI2UFdZZzdxbUVuZXMxNjgxazYwcFdOaTU5cWVoZDNURlExTFR5U3RGclg3MnBic3V0eU8xQ0JNSEd6T2E0QTFiQ1R2WnpTMzhJU28zT3Q5WEpkMitTdWY1UFY2Q2pka2x3L2pYTnRqYnZlMDB4eW1xUFFYRCtnR25heTF6czYwM2JJOXpZdTZhZDZJSEhYWkxXSzBvYXRiSzJBVTBGSlBzNlMvbEVXNzlvZ2l5a0pwZldtalZOdG1ielMzcWYxOWRPWENacTJrbnpsKzdDbWlZb2YvT3FrM3h5dk9zZjNIUm1DSE5NNVRkS3UrNnpSY0VYeGYvazZyUEhjSVdOTHU5K1RwL1RwRUN4MmtOQzBIdndwT3JKYWRrY1dhTk5wcmdDMVZCZFVteGYyYXFvdTd2UjdIRm9WYklKWGFvT3dJMDlhcWZ1OTZSTERObmZwR0E3RExMOTJGc3h5c05ROGc2NGI2WThLSE5EQzNrTTJiaFM4ZTJMMWpuNm5JZnZRZkdxbnprRmxleldJVGdkMWgwcG5KL1gvaDlXbnZQNVc2ZWNGVmlrTzgwcmd6T2dxQVZ1T1grZTUvdWlaenpjRnc5NnhxR3NjMFdHUDJmdU4xTC9SWlY2MXBxMS9TTk8yaVh4WXhUS1IxNUxPREsycE5UeWdOdGtWRkdHOWdPczE0TXRqYnp6RWZQWXB4ckxNcmZvbVpCdnc3M1F0OVZuUXRsTlQ1blJVV2xrd2hqVVA3T3lqOTdZUFkxS1pRTm9Nd0pHai9MVEpzcElURldGOENpcnRXNDZza3o4c09SbTI0WGpjNG4rVXlkc3BSQTBER0VRcTlpZW5FRFJQaVVoWStTN05kdHlOL3FiSnNYVWVEVkxWcmhsZUpiYlNsQ2RPZUhlTnNEM0hESG5SUnRqKytGUnZMNlR1T1pxTHFLeDZGcGl0UXBPRnlBQjhXamV6bHRKWGFXODdCNVNCWTFhM3ZHQ1RyaEo1eVNBUEJiNlZoVTdvQUVjR0xQNmp1QUNQMnNxVkVoK01NMUJwUzVNdWFCWmtqblBhUExzV2pXRzFlNXBYdjhvN2ozY0hBbUN3RHYyK2YwYVNjUVdmWnVDb3FkdHFMYUFQOWtrOWxjaGNORDJzMUhVTXVoSG9Bc1BlZGtkS3oyM2JxTi9oWTdIaCtHQkxtU2NJOHRIYnJNSzFPR1RISHVVbmFBR0x6Z1VDeThDd3I0YjBaTldXVjN0TXU1VEpMcENTTHdHMVVJQ1lzdlFrSjZzVEltYnpQSGhmRUFUTWJSK0hJWjF0Q1lOTGx3MTBsdC9iUDY2SEZJcWZaTWcrcjEwNmhGUGJtblhKdnJJOER1K0xpa0FMaGxoNUZ6WTNEaHRpZUt1eFJRRmI1dWZiOXE1eWwwajAzSmZXNE1NUWZxSnBoMGU4b3A3NHovQVl2Qzh1QXRROEt4a0h2RUEwbVYwVXB1NldHclpCWllpbDBETGVXcUppNUZFVU52STkwTFR1TFY1bU1WY2M4TjdqM1lsQWlIbld5bmdJbmhqMEFrbmcxQXkwcU9HcDlKb1pUdTJuSVFaeXFpUUEveGZUQjhhcTNqNXRMYlhtc0tMaUloQm1ucVc5V2dOUFdIb0pEL2cybFdYdEQ3YVpPUEdQdkdwMmxlcTRTdXgvQWpXakc4akU4TTVUQmVIbVdYbzBoRFd3TG5QN3ZybmVnRHF0cG5tdFNnNHVwaFdoZFp0WHYrMncwL0pZdkM4c0F1SG1XUkFtejAxb0dsd05XNFVwa1hXT1ZJcVFyVk1mVUg0WlkyM3RvczZmRm5YbkY5NS92THNRNk1DMEs4UThxLzJXTlpoVytSaTRBcGFHcmhqL1hKVWxmaHhJczdqcjVGbnluS2hwVWZmV0VnQmd3SWxBbEhtVzVlNXhpOWg2N2RLUXVNdFpXZUtubnF5SWZlcksyK3lLRGgxMldqc2VRNHVLUUpSNTFzSmw0MGZyREtETndiMURGa3p2dG15N2hia3FiYWYvNzNDMWdJL0ZRb0NlR1FXcTFkbGVxMVQzNEhmcE9PZnlnMldSNHlMTnMxTUJKK2lNZzFVdWlreUZDbXlrQ0FpMFlJZ05NODlPcFE5Vnh5a3lkcFBMa3RIV2pzWFFJaU93QlF3N2MwR3hGTEJRclAveUlyOGE3THNmQXBIbVdiOEhIR2pXQUFBSVFrbEVRVlJDY2VNcTk0OS8xMVBtc2FzSFBFNzNIK1RYZzJSYlhnN3ZDNGhBRlliWW9OV3pLY0ZSSG95NXV4ZlUyTDlyVmd0dUxzS0pVT3RaY2E3MlNpZ1J1QkRCUi9BWEFJWU5FQ0hUZ21mMDhtbEZPQVhBV3JGYnRPSUc0ZlplZU5qMGxRbjZZVGFOdElqRGVvcUdRSlI1ZHVMK2xLbHZvamg0YW9jdHhxVWp1MTExMTJlUTN3NVV6OXJsTUxSNENIU0FjeVJqZnZvQVhLTURaWlB2Wm5MSVdMY0t6ZFpGWTZYeHFRanp3T0hNRmNTY0Vyem5DUUZGODJ4eWtyc25VTGJHVnkrMjJNQks5L3NVc3k1d3M3blAzVUFaSEczd1FnUzhDS2laWjczbEZHUEtkQ0NGcFM5czlZSkJQVjdoV3E4NUdIYlZNOFErdXJCbno1djQ0RThnQWhtYlowdjB5dzU3RXQ2eENDQjgrblVvaXdTYVZqMXpFZmo4MEJXQmo0aUFpVURHNXRsRHFyMENYY1FlYjR6Ti9XSExERE9HL2VoMStRbkM3bWRYTWo0dUxnSjlFQ2V6TTgrYVp5T0FidURNQkJpMFdrdzIwTzF0RHhZWGV1eDVFZ1N5TmMrYUMyNnJmTjB0ck5ROVlqUm00Rm1icFBkWXBuQUlaR3FlTFpzZmZwallXYkRBVUh2Q0FPcWoycXB3ckpJVGdtSDh5OHc4dTJrNnNBaXoxaUVmYXVISUdEUms1ZVQ5RjQ2TUxNMnoydzhCSE9BNHdEWXphTm02Z1JFVFpnc0hGeEk4Y3dTYU1NU2VaRWdGSEZ5d1oxVnYySTRMUFJhVllidFk5WndpMEFHR1pYclNUSHBvUzY1Q0RRdHVXMmVadElXVkxnQUMxRHg3a21FL3E5eXFCUVlFSWJrYXR6SnNFYXVlYndTNHdUU2pYbmE1SUFEV0FpRzU0aEx1ak5CZWhHcXJHVm9PQUQreE5CZFV2bnNNejNMR1hyaUw4Tm9XdG8rZ2laVThwMUtIQVpRRXpOOFZoTmt6VnYwcUx0aEtIZWlGcVhBclc0OVlXMGt3c2crbVMzdlh6b1Y1V2RoUjhFYk5kTW9GaDlmemNiWFBkNXFGTlRJT3RVVGw4WE44RVlpQUlnTG1ycXlLZVpOa094VG1MY1AyZU9udHkxVzF1R1ZCanNRd0l1Q0x3RWhoeXZYK2wrcStaWjJSL3kwemFEbGpXOEs4VmJOWEhocTdjcVphdGtLSjNCU0dpNDRBT1A5SFRybmdtSU96Nkg1dU4zMlhDWFQ1dUFvTEQxNWh0ZWdPYjFqUUk5aUx2cVBid1J3TGpjQ0s0S0pnR01EZHdQRUo5ODI1WkJCZmhoM3d6V1hBYnNDWHgxYnVPcXBvczJNL0hKSDRnQWo0SVdBb1RMbkFqL1dXWDFrN1R2L3NsMnZFbjJGcmZJZEVhZmVNRmFmd3NQMTZ1eVlNSVFKaENHenk4UzhzMHpaZmloV1lxUXNiY25UOUdWYndNWmlBNzdBS1JudUJOV0VDSWhDR2dKcVY2MStlaHRVQmFaOTd5Nzg1T1BSbjJDYVhPV0NFNVF5TG5nUVJlR0p5QUFJd25Ub0lTSW9kSGNDd0E4N0g0RXJBR0xZTTUzSGhoUWdrUU9DNjdUK1ZvTFN6U0FERHRyazgwUkMrTDF0Y1crQ3NBSjhRZ1NnRURISWVsVVU1UFlCaFI5eFpDd3hkVEV2UU8xS3VGRE1pQWhJQ1NsTXVLWDlvTUlCaFY1aEJ0a3phVEY5UVRrOE1DU1VJRStjT2dTcDVJcjArQlRBc3FGOVBhQ1BYWGwwaDR6b04zVVNKZ01LQVYyd0VZTnVYMDlpRkFnc0VNS3pXTjJkZDY0UGJNTVBiaDlKTHRYT3BEdjNwS3kvVXBXY01JZ0tCQ0Z4TDFla2tpR0ZodjVlZjFQVGVaVjE3bEZ3T3RiTGhNSWkxeHUvZ2VxOUFPakVCRVRBUkdJVHVHdnkrWXd1bWIxLzVjeVc4Z2hoVyt6UWgxcmJ4ZXB1UUcrVHlRS3F1TkI3Q0VEeVVZakNJQ0FRZ3NHWjdUL25sTUN5Ry9YdmtSZktrWDdvN0xwQmh0VWUrV0x2NEU1cGRmK1BqNDE4Y3lnVUhEMmhhUjZ5Y2tWTXdqQWk0RU9pSm5hNWNDZWJqdXJWSHR0NDgwd2JXcnE1K3VhUzRZSWFWTXJtQ0cvVFVwUVk2YTdsZ3dVYy9CTXJFczQrd25NM2tKVTJqTzd5cWVWTWxZZGdSMVZKMFVoV2w1VDVnZUo0UWlKaHlqU3psRTFYeU0vUENhZzEyTUhCZlB5d2dTY0N3ZW8zS3MxVWNZUVdJR0FoR0lIektwZGVzUFFTYXAvU01naE5hRFpnQXZKZDlrbUlDaHQwMC9XTGIzTWNnbUZaTVFRUWlwbHdseTJlN0Fnd0ordE5iRksvSzh6ZTgxenNGa2drWWR0bGNhZERFWTVBRmlCZ0lSS0FYemlaTWJsMkJ6WVhBelFxRzJjZ3JBY05XZHFGV1dEcHpIbGs1WmxoMEJMYVpuVFFBQjFnVlk2WTA5alJ0V2NYSlc5TVNNS3paQlBqSkRzMEEvaUFDd1FqYzVLNVQvbGtNcHFQOWpXTk5HNm41SUNabFdQN2Y4Q2NFWXhFQkU0Rm02REt0bjVjMkdvU2ROdTZvZ0phVVlWZUlrcHBYaFFUTU03Y0liSEMzYXQ4ZWd0UnFNeW5JbUdlK3VWeVJTUm0yd1pja3VPckRSMFRBUnFBVk51V3FVSVhyR2M4TWl3ZUhQQngyVDhxdzFYRGhKS3hKVEZzVUJFS25YRDluR2dpR0hJc3R2aE1HandpNEoyVllSWWtqb0ZXTVhnZ0VRcVpjNWFkTjY0QzlUckRETnhhSVFDWXB3OVlVZHVtSWFCcVQ1eDJCb0NuWHUzN29VOHlZWlcvZzJsZTBuQ1prV0RCTGdDWUNMMFFnQklFU0dYL05mVDN6eWJlLzJHVGNDamQ3YnhZeEFpNDk2RFYwM1pqSTBrVkpCQkg1SUlSVVRFSUU0QXdYbXpHRFFuc2NKMWlUdGF0cGJ6ak53cGVBdGdFYkh2T204STRJK0NJQXRxWEk2NFNYM0REblhOUUh4dGRiNjhkNHZxU1dMa1U3bW1nR0E0dUhRQ09TWGFYUGRJTnFiRlVPMFVnb3czWlFEYnQ0SEJpenh6ZWpHZFkrNWNWVWsyNG9yTXhPeUxBOVZNUEdmSDJZUFJTQlBsMXhSWDFnb3E1UnNxRVMxYkJSd0dKNkxBUk1tNWpLZG9PdDhEV05RWTBLSlVSUUJveEhCT0lnY0FoNi9kVW85eFQ5NFgvMS80R2M4VHYvNk9GNm5Mb2hMNnBoWXdLRzJTTVFLSUZJMEk3YTBXZ2twR0xITGhrUlZkTmtWTU1xZ0lSWllpQ2dOeThOMkxVbC9CcVJLMis1OGVLTng2L0VsbU10clZsNDdaaUtDTVJBWVBYK2U4RnlrTlcxRStybm1GV3JXQzhpa0JDQnFtUUVUbGdGRmtNRXBvSEFFdXdwUS9jOE9KcEdZOWdHSWpBcEFsVzZheUhzK0RtY3RDSXNqd2hNQTRFQm5hQ3RvQWc3RGF5eGpSUVFNQS9zN0tQM2RncFFZaFhUUUlCdWxWUlIyL0pnR3VSZ0c0aEFPQUw5OFNuc2NId2VuZ2xURVlHOElGQWlMeG5rb2J4UWczUWdBbEVJM05POCt0V29QSE9XL3Y4REFmQ3YvN1RhTjZVQUFBQUFTVVZPUks1Q1lJST0iCn0K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nY0NoNlhuc29hU2w5UFdwOGVGNTdLR2twZlR0Y2NHaHBMRnh0ZFN4Y1UybG5iV0VwUFZ4bWNtRmplM0FvZUY1N0tHa3BmWHg2WG5zb2FTbDlQV283WEcxMUxGeFRhV2R0WVNsd0tIcGVleWhwS1gwOWFqdGNjR2hwS1gxN1hITjFiVjVyWDN0c1BURjljQ2g0WG5zb2FTbDlmSHBlZXlocEtYMDliRHRjYlhVc1hGTnBaMjFoS1hBb2VsNTdLR2twZlQxc08xeHdhR2twZlNCY1hRPT0iLAoJIkxhdGV4SW1nQmFzZTY0IiA6ICJpVkJPUncwS0dnb0FBQUFOU1VoRVVnQUFDT3dBQUFEbEJBTUFBQUFZTWVlcUFBQUFNRkJNVkVYLy8vOEFBQUFBQUFBQUFBQUFBQUFBQUFBQUFBQUFBQUFBQUFBQUFBQUFBQUFBQUFBQUFBQUFBQUFBQUFBQUFBQXYzYUI3QUFBQUQzUlNUbE1BTXJ2djNhdG16WWtpRUhaRVZKa1ZwS09QQUFBQUNYQklXWE1BQUE3RUFBQU94QUdWS3c0YkFBQWdBRWxFUVZSNEFlMjliWXhzU1hVZ2VMTytNeXV6cWtURG9KVzh6cEpmZTFiQ2R1ZWpYOXZ0YnNQZUdycjVNS0RKOG5oMmtGbmpMR0ZaMkZqYUxKdldObTY4emhvenU4YXpNbG5MWXp3amplMU0rejNBQWtPV21KVXdXSnBNZ2EzWmtSaXlCSGdRR3Uxa3VkZU1qWTNJNTY1cXY2YnA3dGdUM3lmaXh2M0t1cG1WVmUvZUgza2pUcHc0Y2VMa2pSUG5uSWdiMS9QeUs1ZkF1U1RRUFZkdFhibWtrM2tLU3lBWERKWkduczRsQUJJby83QWxodFVmdHdBSnMxL1l0UkNmT0xRQTkyZzJGOHc5K3NmbjNRNlhRUE1ScTZ4TUJoWWtVWGJsMU5ZeXd4Y1NWYnpxU0xsZ3J2by9uUGN2dFFRMkF0ckNHMzQzTlJXb01MYlZsMWNtUjVNUXVtcDFjc0ZjdFg4MDc4KzVKZEFJYUF0UUZ3ZnB5UzRIMVpjM2ZDNDluU3RYSXhmTWxmdEw4dzZkVndJYlpFdVRlT1V6WFpacC9yMkdKVTJOLzA1akZscXZZcGtWc3FlQjkyb3FGOHk5K3Mvbi9RNlZRQjlwbUNJaHV3eHhJMzEwWngxcm1BNTVsamM0enFNN3VXQkNuNzI4NEY2VlFJVnM2NjV2RUptckk5TkZsMGVsUnMrZzBqRVJ1U1ZzU3lHRWV5aVpDK1llK3JQenJpYVR3SzNUcmtaY0lOSmtxWjVwYUtKVXlYOFU0ZFdJc0tFS1pBZUI3OFZrTHBoNzhWL1AreHd0Z1FieXNTQ1UvSkxBM2tpN0JyVXNGUllqTUNRbmd0QjRva1V4VWZrcTNITEJYSVYvTWU5RHBoS29tTmJJNzhxZE55WHluWFR0akF6enFQaDFXYnRISkVrSnVjZnV1V0R1c1Q4ODcyNjhCQmJKc1J1cGpVTTFiaFFENnI5b1pGVm1UVWFMRk9RZVMrU0N1Y2YrOEx5N252ZlZRYlFVbW9hUmduQjdaaXo0L1Nlb3pKRmNNYTBtalZFaXFZUFR1dkxGcEc3dXBXcTM4dFlvOURrV1RNcCtSdlV5TDhzbGdDVGcySUdNU2lGWkR3dTlMSnRXQ3JsajFyTnpTNkd4b0VaS3M4bW1QUHY4VWpxT2czdVFNY3R6TEppVS9jUzl5dE81QkNJazBJZ3hOU3JrK1pEYVpTTzRVd3JGRTlWSHBCdENhSGpwZ2p1bCtsTWhmWEdCbDAyejBFYVpZOEdrNjZmZHNUeWZTeUJFQWd0eHUvNVdUWnNHay9IbG9oWUZGZzBsaE5GRXVoVnFJU3lxUlMxSHRma0UzVHpySm1lc0ZyMGhjcDRGazZxZnlTV1NZOTdqRW1qaDFYR1hMSHJHc3JlQk1UNUYyVGkxVTVMN2RGQWRrZHdnMTRQQStZWVV5SnNUTTdnYUxrRktZLzRFVTNtdDZsdWFmcXBLZVNLWFFMUUVsbVBmNk95SGUwQWpiQ25GcVozMWNHdW9RcUxOZ2VndVRLZjBKbkZmTzZLNTBkM0U3VGFpWDNhZFA4RXNvQ1hIRlAxTUxKQWM4VjZYUVB3aWVBc3ZaSDMreHZ1UXhIcllPWXBUTzZ0NElhdDg3ZUVqVGFpa3RpQnEyRVduUm02dG8rTG1hK0xWdEhnKzQvWUh6SjlnTmxFMEwzay80eVdSWStRU1lCSW94OFdCUFErcmhEOGdUeEowck9BcWRvN2kxTTRtMGxHbDJ0M1cyYUgrRDFyWVc5UGd5VkxGYTIrWnJLSlI2eFpWT3ovemJYbDk0L3RhWEErcEVSbTZ3R2VRZ2N3d05KVE9NV2NtbUE4OWhGUzl6U1hPVjNkUUxuRS9VWjA4bVVzZ1NnSzNvc01PVUxWTTlQcDVxYjdydFpCenNZR1ZWcHphR2FMMTg5dlBlcXRrWHpNMmpobVpHak5CYWtSUVN3bnczU2hscW1WMmNkbnZ2NU9DMUxwZkozcDVTdFVzK1RIUnMxa0pwa0xRWDZuWWN5WDZKd2lhdEorb1NwN01KUkFwQWF4RTNJanJLTzZ5QUVHS01kcXpqTXRpVjdMNktCQlVPL0EyQ0FvZzRESTNHOG1oSmRBTk84blJRekhIUUFleFNQRldmQVJhVDlpS29WOWRyZUhPVDFNd1BVS3d2K3hpUmNCcXg2Z3dhVDlSbFR5WlN5QktBaXZoWVY1WmJRR2hOSGM4cjRaaTBCVUNla2hlY2RaT1RZZW1WK0R4WDhCMVI0aW9wRGZwZlFYVUJUS2tKaVhqTFFHZDA2NVovVlBZWVBCUjUwMDBJOWZVL1RiZ0tqTXJ3VFFKUVphcWF0NlJNRGxPMkU4SG5SeVVTOEFsQVNNbTdFTHdZUFRkVVFYMVE4L3p5WW5LRitWSlhSUVNwM2JxUk5WYitvN25MZUtZVWNkMFp4VGlKQWs0RUNnVEpWWUFPb0V0UzJQRWRUT1JseFVmTHArVllNQjhTNllvQzJha0xWay9KL21yOGpyM3BnUWE4VEdWVGUxTHJNQitQemhjY0UvTENrK2ZjV29IV2ZqTmJjL3I0RzA4bTVuWUo1d3ZzSFlTK2hLNkg4NVVHOVNPSFpaWkpuclA0MUlpcHBkeC9NdlpEbUozcW9JQmEyZkh5WUFOWEJmSFBncDRzbjdhUlBKOExvRVFDUlRRM0IyQzR2WDBzN3Iwb3VldEVXeUJFelF2eHFpZEVocGRkWWdkdEpIejVtM2lKYkV3VHBMQ2E0UWYwcHdVUHd5UGVsbTRzd3pQMXlxdFlvZCtuSVNxeURwMElzeE1NQXRFbklMdFpBTUJGMHhsbTZ5ZnFINmV6Q1VRSllHRjJKblk4NnA2VHU5ZHA3NlJudTVoY1YwN1RuRk9Wa0ZiUmlXcXJIenN3R3dpVHk2SzRVUmxoYThuUW90RllsN1d2b1hXUkQydUk2VnJvZWxzTGM2Z25KMWcvbnZ3a1pOY20rQUQ0eXRSUDNHRlBKMUxJRUlDc1RNeDFLMXE5ZkRoSTdvSkJVd2VkZmxvVE1WWU93V3RyNHF3cndiV3A0OFZHVkJteit2TTNLU29sNlYzRDNDMkZsR1Ard2tXNnVNTnl2a1RUUFc2K1JjazZhZFpJOC9sRWdpWFFDMUJVSFJvUm5zYmhsMVNSNE13UnUyVWNmalo4NWF4b1FSeDYzbFVPNnNPTHd0L3U2ZVh3RFZjMEJ0OVF2NkgrUk5NZjlka05Vay96UnA1THBkQXFBUndWQ0VVYVdTb0hkZ1VnNS9KRm9wOXhLaWRpcWwyZWtaMkZRZDZRbG1aZFFHRXp3TnI4V1ZrcEMwYmxwK2JPeFFhY3lONDh5ZVkycDdKYXBKK21qWHlYQzZCVUFtc0oxbFFOYTBkV0NZYUlIcVRXenROdEF1UnJ0TFBvN1hqOVVIdDJHdk95TEVxNjNBVmtvbVo3TWN1NWx2V3pod0lCczBsckROSittbjJPcy9sRWdpVndGSVNHMk9vWXp0QWFCV3ZYZEc0c0NZZVkrMlVkV3lIMW1rWkRzcWk0YnBwbWhlY1lsN1dsc2xFN1VUbmd3dGR1a3lrNnZZWURtRE1uV0NzYlR2QWNJSitCcnFWQTNJSnVDV0FGcW5jQ0JTS1FzcVE2NWl6ZndxMWd5S25RQWY4bHdPNHlXdE8xUTd6c25Za2svemUzdFo1dkdOYlEzRUtMVk5oTUU3UG5XQ3NiVHZBYTN3L2NZZnlkQzZCS0FtTWphRWZndG5UQytpQVlleTJnV2tRTFNISFdEc2x3eU14dC85a3UyOG5wQ09UZ0dHSG5iMjFhYlNqQ1RYMW5pWU5ORklicHBvMnlrUm03Z1JqYmRzQk51UDc2ZXBZRHNzbDRKS0FHYWR4WVFCczB4aGF4bTRiVUR0NjgxemN2aDBEMTlyK1l6VVN3c2tGZ09FVHFMYVFPbmMwSDUzWVphcE5JNFNsYStJVUZ1SThDTWJldGtOdFhQWGVQV1k4VCtjU1NDOEIyRHFUb0JKK0owdnN0dm5xb2FnMzZUdFpZdnRQUlIzZGsrVTdXUW42bEJpbDVJUGFlZFJBWDMxS1o1Y0MyM3AwR1U4TkV3U3QwRHRaY3lFWWU5c09qZmpiMjVmc2Z1YjVYQUlKSmJCbXVEMWhsWXlkek12TXE2SnZoTElMbjhVVGErMFkyM1ViTktKTTN3amxGejV5UnNMbTRqNEN0V08rb1lUWndtOW9ZYmhPdHcwWFZjTnhhdDRFMDkvRzNORjBmRC90R25rK2w0Qlh1SGIyRTB3TUs5ZE8zeXQxQnF4SzJZdkR4Vit2djI2UEloYi9CWG45TWFzQkwyRWhBN3RISXgwRjVWbXRZQmZDanUxOHVmNm1MaU5SL0ZGMmE2TzlpYkQ5NXdTaTFUdXNBSDZheHJLOGhFNXcvOFAzblA1MFhMVzFHMGR4S0tvY2RqVWEyNmxWQVV2QWRnSUZlSm4vK2kyV2VhZi84RzhxYUNzWVBxdmNmL1l2ZWZuTkEzYWZoV0JLditILzhJQzNHdjM3MGYrOVRrNS83Yk1tRXU2bldaTG5jZ21FU3FCOTZyUFhJei9objliSnMxMkJ0Mm52ZGl2VXlDay9tYTlOYnNnaitneUxaa1IxMExKNlV6RHFkTUV2d0hoOU5XdHBpZU5qaXdZT3VvTXgydGdUbk1EWllWMlpQTmY5VTBUMGxGTlphYjNQUVc2c0ZXbXg5Vm9IQWdJNXZDeFVDbTl0Y1ZWRFg1RzlRZWlibHFWL1J4NGk1TzBTS2FpenlqNGM0OE5yMWZjWTJnd0VVeG9MOWdSZmJzRUE5KytDMS9mSlk0VDhyN0lEN0k3NmFjRHpUQzZCY0Ftc253NHE1S3pyRmZ6bkRyMnZxRUUzVkNsUnRYbjJDOTZuNlBhYWhkTjNlK1VhR0Rad2xiQ1QwYWErRVgwamxGOUxlUE9OYWUyc1V6T0JEOHIyRHNQdW9mM05hOVJaWTIrRWNrSVp2V3hZOE44QW0zNmhwK0pxRUdQVEVZZUNwZldpUkZoRTVvcUVtZmNoOUFLLy9HcVc2bE5BK3EveFJ2UWJOdmVSMy9RcXZ0UkdFRDZUZWtsVzdBTkJMdmcxWVRYT1FERDNuZTF4OWdRWERaZGd3TWl0a1dkL0FiYnRmTFJHVEhXcyt5bTdrZDl6Q2NSSW9Bb3hsQm9NK3Y1TFhiWmpSb3lFdGhYdTNHQW42ZlFCc2JFUEIzaTJ4SWhwS1ovS2cyMjdVS0wzenVQRHg2M1lEbDE2SnVRUjRLd3M2T0FQSkt6VHNCSmFxS1crV3diWGtIcU5OYVZxd0tZS0hKamplYUFRbjVkdGpXTFZEajAwREo4d0pHdnllMTJxMGdMc0Nsd0FCYjFPL2daSzFNb1A3Qk13SzNqZ3I4QjFlZ2pnSVZpTzlKcStZTXJVMVlOekwxaHo4T01XakFjMjBVdUhIdDIyVTJpWmg0ZW9ma29LK1QyWFFKd0Vha2RzdzgwYWY1Mm9MWmRtYW1USHFObW1TZ0pXY0Y5Y0E1MEFmbzhJUy9TUkExU0ZJYjFPUy9rMUpBT1pwUG9NdEp1OHdDeVh3NnY2WFE1YzE2UGRZMXZrK3FEQytGWEdNU0lKVEg4dnNBNjJsUkZIbDcvVlVGUGtBTG9qTXcxajhWcENqYnNQUkZESGpES1BSY1lwYUFFNlNmY2l0WmtoQmNaY2x5RXVCT2hYZ1J4Y0lPcUNmTTFpK29LcFVxNkF2UzNHRk5WQUxzSEFwaXlxdHRsc3NJWnNSb0NwZmdvQytTMlhRSndFaW5UR2JaTG4ybngyVlM5aCtzb3NZQlJXMkJRTVI2dWZVZXVJVG9pN0RONUJrLzBDZUZWamNDWEVGZjVWVURnaTYvVlAxd2w1RGN6LzJ4eTdpQzJQMnFtM29aMmhqTDRLZW9zcE9PaXBZSStlMDRWTU5RRUZ4NHAzRFBKK3ZKbEZ2U3l0YUFVTmVSdExnN0Z6Qit4RFFqN0FSN1o2WWRZOG5ZaldxcE96bjdrZnpKMkIxNWNhY2VxQ0tmbEgwREt3ZDBBNWdNc3RtRCtnWE1GR0xhWmsxZVJFOFdFT2d2N2xWeTZCRkJMWWVBbVErekI2dGxnbG1Pb09XWUt0Sm1rNm5SZFlHbndRLzRSUGlBY01nTCtCWHFyZnJkM3RNakQ5OFNsbGVSbldEanVpcGZST0dxQlVBNzhseHhuVXVFMSttVHdsYTRLRmRhTFNLRkg2bmkrR1hid0hDSmNtVzl2MHQ2a3NITG9NaGRxa2hYQlZ0ZE1FTHorbzhEZ3ZEUDR5TCtzb0NHZVF2alNFeGlmTWU1T0dWazNBTjIyMXRrNm9hb1RZQ2Fscm0ydmFnbGxsUWdDMXM4MllacWVPQkFWVDRNc09YdlU2eFZvMUVGUS9CWUg4bGtzZ1RnS2IxTXBwRStuSXdEZzZvVlZnekJtanFYVkFvWFJTcEdvSmJBSXlFQUFWQ29HaGRlM0JZd2FsUHdVNTZCakVVRHRDcDVULzB0YzRUZVN0ZVorKzhVT0tEbWdDYURGNDNRSWVRaTVtMTFnMVZyaG4wMWFLRGdLNnN0TUl0U25WTHVzcm05cFJhVEJaQnlwaFdDTkpuNnAwOEdLRXlNQTY0QXE1dzdRTW9ya3BsUGFYSHROY2dLTHNhcFFwQ0tiNUtDVVA3TzJJWnB5Q0dRbEYwOStsV09BbDd3bHN1S2wrYWxDZXlpVVFLWUhoZFNodUtCTWJ6QmtLb0R1TzkraGRYQ3ZpOVNvb3BwTWoyRVJ5bTV6dkd1TzAxb2FhUG1rT3E1MktpRzFRWncwR0pMOFdUVFVud1hBZkIyMFNXanFFY1J4eXVTcjB1TG5XMEQ1UlgzVWFOZGJRTDVLQk9jUkVnVXFEeVNxd0lOMDJ1N1FxcktVeUZSNVFrM2g5MGNiUXRxWkdUQU5RTWlNUlVJYmtsQVZUNHNvUTJOdW5EZFBMSVJqd3FubXhXREdvWWRISWZ2TGErVzh1Z1hnSlVBZkE4OVZnQTNPR1RkNXdINkRLaThMZEFHT0lEdDlpWFRrK2ZlVW1JWFNhN0JrRXNOcFpVNzdMa09zQ2loNzZuYmVTdEJrb0ZycVdmUmp4N3V1dENFMG14M3pZd000a0NTazgvUzJaMUhkZnV3OWcwbTNyZ3BBVU5XS1l3QnpsOG9WODVzY0NOYW5FcEVWbEhwNERCTnA3Z2tvWnlXN0tndG5nb1NrSTZPektMamdFTTVSQlpHRjU5ckhHbFAyVTlmTjdMb0U0Q2REdk5FQ1FVOW9zb0c3RWNvczJSSURFU0F3Wk1IUHVVSXJscjB1NmkraEFQUWxqOTc0UmFzVnFwelFRaUh4eFNXUjgxcTdJb051Nm5vWVJORzFTVE9xb3AwNEs0RnRLU1hnZHk4OTBWb0FvTUZJUkpzcW1VSEgwbXhxZ2haVTVCMm9IaEU1ZFcyM1RzSnAveEg3aGh5MHV5Y3gwQlNPc1FNU2ViQmZkd2FuaXVsV2V0dFBSUmlOOUgxaXBjbFFuVCtZU0NKVkFpVVlPd0lUbVR4WHo4ZG00QTdQbUVGV0N6K0N5YTFNYTI2cXNvbUlDQ3NRVHZqR21zTnBSaUZWbDlnQm9GR0kyTFJyNlQ5Vk5tUkFMKzlCVGd5MmJDbWhkVlE3YVljc3VEK1k3WEUwSEMraHc1SnEzOXp5VWpyUkEyMElEalpYVXJkb0Z3OEdkcm1ERVJnVmdMNkt6WUFzZE1CN2xhVHZ3SEdpZVpUODFKRS9sRW9pVVFJWEdRVURIWEJkWU1nUUI5eTZxS0hXUXd3S29ZZDJocTZ3cE40ekJYR3JISEYwTHhsalRoTm84L3FvQkU2V1d1RHNIUGIwVFZSKzZyY29iZUdpRlZycXBqSmdBaWh5T28yMG9HaXMvMWdQQ0J4UzVnZllxMGJ5NkRIVU1nYlE5VllJVDJRaW1QbUEweDVHZDdjdEF2TnpFQ1dxSDE2T1ZaVDhab2Z3bmwwQzhCQW8vQ0RqSXNRY3ZpZzF6UyszOHRhQUVrK0xBSXRvNzdWb1FsdTJZeG90TDdRd05oVldTR3hWTmFzVXdhOHBFaTh1dEh6RU02T2wyRkNxTzU2QXdUM2lWVWoxY0syNkt3ZnF5QWRSSFFhV2FXQzBNVXp0bFU4OU1WekIvd3Z0VzF6R3RZR2ZCOWVSYTIyUHJub0FBY2pwV2VMS2ZDcEFuY2dra2tFQlBMMXZCdUdRTExxQit1bzZhamtseFJjY2ljWVdhY2xZWTFLRjJyTkhsTlowUmdvVW80eDgzbUNnTlBlWDZKd1FiV1hNNHpCT0NEV0M4YjhuR1d0UUdEZzJmS1NWYkY5Wk9MY1RhTWRVeDdEV2F2bUNpWTE3d01Pend6bFd2OC9zbWxpUHVweTJEYWVkTDAyNWdJdnJ6eWRWRVhabGlKYkJoRGdWNUdKZHNlS3k2amU0NkRpV0tLbTAxbmhDTDRsMExCWEdvblNhTnRLSnJ6WnprUlFsL29RQ2huU3NKUGQyS0l0RFU1VGpNRTE2bFlRVE9UVHc4SEZINERJWTQ3MmxMTzNTNDRnb3lKQmg4Qm9LSmpubUJNdDdqSFBhMytSMGVFNjIrY1Q5NThleCt2N0JydGZXRWZKSXQrRXl6ODhuVlRFV1FvREVVZHhnS2U5cXRkbURFeU0wbm11eXlheVFQV1dCYUl3WFZ6bnJBWFd1WUJoS3JYRWFQdDZZMmNXcnMxcWFLWGtPWDR6Q1BLcmNUYTI3UGtLT0I1YWp3VWZpTWJzY2IwSUlRdGRNWERvMnE2MDFmTU5FeHI3YnFDSDJCajE1YUVVRUc5NU9WenU1SHZMT0RHa1I3TWhCMHRzbjU1R3EyTWtqUUdvbzd3QlBHQnI5YjdjQ2tHQmdUOEZiM0k0RTJDbUxsUXhVRTFjNDRRR21Cdi9lbDZ0QkVOYWptalBLVW1jZ1FCdEJDOFJ3YzVnbHRwV214dlB4MmhJcXRBQmlhY2w2bVczMjJLSnBiN1d3RTFERWNOUktjd3JNVkRMQzNqVGkza3I1YUlaY3pETXhPeHdvSjkxTUJaNU1ZQng2OWpPZXBpYm94bjF4TjFKVXBWc0p4aDVwWXluSEhkdHlUNG5Kd1ZGVHRRR3RBN1N5STA2eHd2eHFCaDZoZ3JvZGg1RW5TMFNFTTlrcUlzdEpnUWorS2E2T3NsOXM1YXVjT3FySW8xMzhBMWxOK0N0M2l6YTBnZDJ5bjltcEVRaVNuTGhoZ0w3eXpZSjRKUDdvZ3piZTJkc3RwZk5sY1BnanlQeTJJNDhuejJQa20wMm93RWQzNTVDb1I2N05Fd280OURJbHQycmExa2lYWWdVbHhYeVR4clcrcmk0SnZQOFFCdGRPeTZ3REI5WUQrdWs5cEFkemV4R25jVXhjUkhNOXA0cEhsUWdaWUZjMzVESVc5YWlLUjhYQWM2YURSSm4vQkpHUUJmVFVnQXlBM2RjRWc5aVQzK2c3bTJYZDRibDIrZHRKQzBmSUxWRHRqNUpZWFdxOWlUSzdJT0pUdXdJeFQ4OG5WaklVUTN4eUtPOEIyVlA2dnVkVU9USW9IRG5vVmU2bGw5YTAybHExMlBuYld0VkVnUDlxMWdFOE1MTUQ1c201clRkUEU4UnowZHBaR01GTWwzOWFLWXZNZFI4UDdXVkQ0ckNxTkI5Y0NlcW1sVHc1QmpVMWJNR01WdlVHTnlpU1laOWQ1bWg0Y1JDOHp4b2Y3eWN0bjlMdU9OVXhIZW9KQjczMUc3SWhtNXBPcjJjb2dTV3ZJc2FkeGgwTmFCd1lvdTV2MVlWSWNtQkNlKzdnRkRDNGdXbXFuVkgvS3FzS3lwYTRGdGZOV2Nkb3M2cW16S283bjZJQ0dFNVVDbHdJdTRCanJ6VTIwRndZRmxkclNlSER0VXI1OXQrdHFidHFDUWV3Rm05ZFNXeFRXQlZpRnd2NmgyTGlmd2RwVGhJeWs4VVhiR0V0cEw4a0ExQlJiamlJOW4xeEZjWHd4WldEREhJbVc0UW5qZmpyb24wR1FHNWdVdTBGb0VvaWxkbTdqQnlaSmZRZE95dk4yS0FYVVV3ZEJ0a0FqSlFIYmRsd2JBNHhxdFVBdjZnY0lvU2ZuWCtPdE4vb1cxdzdEYWdmajg2WDZOaUl3WVRLOVlLSmpYcUNNaFRhdDN1RXN3V095cjVsRC9kVEFHYVJLL3FPb2xacjh2d3B5a3hFcW5HRnlQcm1hb1FDU05nVTJ6SmJBaFhISmQ5TkFGT1E0V0w4K2NmRFFWRHZGK202UWVFcklMVERNUWk3YjlWR1VSN3FuQ29ZVFRhMXN6UWtkSTZuMEJoNTdERnJFVnIrSDNzeEdRU1VZNGtLMG8rRHJYQisyM1ZYVldQTEVCSUpCN0RuYUFiVnp3TUZ5Mjg1UWRvR0JVVDhkdGFjSFdqYWtQVlNtNXpqMC81OGVMNXJ5ZkhLbCtadWIxRmc3OW4wNUUwT1FaeS9BSUl3WXVVTDFjNEhDYUlDcGRtNUtNdDdLVVhTOThGSjQ5TU91Z0JFaXFhQ2VTcEJ4YjJoSlFKam5PcFM5NHRCQU1ETHRRSHpLM0l1RXp0TkJRU1U0c2tncy9GVGwvS3lvRnYwVG1mNUZtVWg5bjBBd2lEMUhjN0NaUXZ4TERYR3ZHYnRHVVQ4ZHRhY0hHaGtMYU1Xdnk1WjZydmlBTEp6NmZUNjVtbnEzMHplQUhQdTYxRGFnWVE0Q2xHQlNGRHVMUzNJbE5ZQVRBakRVVGtHUExtUEZPYVN1Rzd6c2gya2RFZ2hvU3dxb3B4SmszSkUxQjFQOE5wUTFqZzBFbkttUVIzQ1dwcGVNQjM2a25TZ2RIcUdiNjRUMzFndnN2YnhQcVdOMnhMVk5QbGwrQXNFZzloeHRRRWo1Z0lQOUxYYUhGWFVVMm9HWDYxOXcxSm8reUJjUG85M1NHdnZuYk9pczh2UEoxYXg2bjd3ZDVOaURqU05uRUtKc1ZrMEpKc1huZVE1OUlFSVhSNlVNdFhOVHV4TGk5SzJvcXRtVm9aNDZpVUs1TXBRNmZJcjN1MDVNQ2h3cTExU2hqQXh0M05lRHM2Y01CbGgwbDdHSHdGbktSWDlYa2hLbmI4bnNsTytJUFVkTFlKK2RNTERVaGFDbGhObkR3S2lmanRwVEE2MUlPZG90bE96ZFZEYkNOUFB6eWRVMGV6d2hiZVRZZzE2Uk95SHFSdURpandhVU9EeHVPL1FPcWJUdU0xWTdhSFNad1JCT2UzcS9xS2ZPUnFCY0tjUW1DL1BvVHlzSEtoUkpjTEkxUHlTSXZxZ3cwa0dsc1VvdUdhNEtOSURVY1NjMm5oMWc2QndBeEo2RENreEcyd3k4SXBSeTIyUWM5ZE5SZTJxZ0pVUDM0V1lhYXZMQTBObWs1NU9yMmZROVZTdG9zd3BNOFFlaXJuRmFMbnphaVpyWE1GRnY4K0loWGtNUU5TSnZXTzJnWmF4VmNVWnpaTjNNQ3MwUVJ2bnB2N0FvUS9sekV0UmlZWjQxNGZWODZmc0hza0RlYndXZmV2aCtsQ3lsOTVwVTBuUm5vTFNEWUlWTXRyR0E5OXdCUGw3R2FsM0hsS2FkQmxXSW1nZ0l4aGZ2ckM3enlRWjhMR056RWVvbm9qTDE1SWgwUTlvWUdyNXVDTktVd1BQSjFaUTZleDZ5RU1XUW5ucExUMk45NlU5UjBtMitZQXBQNXdsdnFZV05iQTZLL2tWcUI0K3VXbHFyS2JxVm1GSXpoQUc5T1RZclFMbFFNL1RBUmFvUlY3bEZBOXNKcEs1UU5Wb1NWVUc4dnZiUktOQ1gwcUpKT1JJZ1Byc3Zhb0R6MGhWSmRrUHFlQ0dvMHpCbTFta3o1aFVRakR6MFdXemJxUkl6bG83Nm1UVmpVZlJhb1RaTnlDZU9vb2hsVmphZlhHWFd2ZXdJZFZTTUU4YWFpcEpXbGJ2RlhsVmk4eDBNSHE1dVZveFpQUWtyU08yc2tzZk9mcURMS3IxY2JuOU5RdUw4T0QzSlB5VkZYd1IvM3FRSjVmSlJCcUhRcEloNER3SFhVbEVMY2krTEpnSEtDYXNpaUJUSk9tRGl5SVhCRWYvV01LMEZ6c3VXcnUxNXJUUC9kWjlqZ0lMcHJXR2thYVRObUZkUU1QSTdnbHdhUlY4L0paUWIxTTlwTUJkR3N5UWo4MEdFakQ3b0dDUWNENWxQcnVMNW5qMUdVMzNZOHBZZUVyRDFWRWNYWUE4TDlSZldUNlcxMDBtOWRJSFVEcnduNEpPN240V09mcDdGVDJiWDR4RWU1K0JiRXN2V2duS3BUK3RjaGJSM0dYY053TjAzK1J3SER0cFo4VTJDb0ZVT1JSMHFRRjYvaE1lczBrVU1EVnk4RzRTOEQrcVVhN05kR3pKalhrSEJnQ0lhVUJhYjIvVDNQbkszUysveVF2MlVvS3p1WHgyRVUxcFhObm9BcHpJdDhhMzlqNEcyTE1CRmNHV3hrRHhiL0pIa3VKbGowakhGeGtlcGppeWNCUjFkcFc5S1VET244L2NOc2syYkx4bWJjUk14cE5YT0N2bHV0d2h0UHZqdGF3N1hKUkd4U1pIR09JUUJIcFd5YlFSQktCZHV6L0xkUG5Pci9BRXJBaVZrUGVUclpuZ0RaUEpmZlVEQ1VlWVZIYnFoSS9rN2pOSnRyUGxxaHNYVUpKL3ovaFg0ZGc4OERaUU9HUGFNZnN5WWwwTXdmVzdmTk9BaGdDOExXY3loZm1iTTc0YnJ0VmpaeHFxT25JR2l2dll3NVUxY0pjUHFsTkFNN3BzNEJPYWtkeEZjT1JsSkJNeGlUM3lpaGh4SVlIcTA5eW44Tmc4Y2N4U0lJaXRjZU5Lb3gxSGI3WEMzNUxaYTcxRW9jUW10ZHFvME1FQVZHYjEyNCtwbFdtNkVNR0EzQ3VvaWE0ZHFsd09XcXIyWmJhcVJ6bVFOQ2t6TGFFVCs5ay8wOVlFUDNnOFljTWwxUUVwa1dTdHVDSis5bDFsSG9ObGZ6UnBnUDIzc1l4YVlJcU9hRDY3MEF0WlUwNmRBMFd6cldnN0JiSkN6UTBDZzIzYUtOZkphalV0VHFKOW13Ymx6RFN4T205cW1qcHg1cGRyZEZ1TlFJTFgwczJ0WE8xZStad2JqSExRdWdpc0hHd2xCSVc4QUpxeDlMalM2dExKRVl4TGxPbm1WcGdTR05YM1MyRlVrWjBmd2VKM0JURWZIUTluZjV2QVV2MXJ0OEpkQUcyeDBVV1UydThzTVlWREh4NXk4b0Z3Y1kvYW5kN3NiTkxwK1V6aVRUU2lnSWxJWE9CYk9Dd2VMRnJXYjJnRjFWaitCMm45S251a3FJckR6aDV0QURMTEVYQmRxRjhHMXJaRm1rT3JobUpjWEZBejlkRHk0M0hUYlRxSEJyRURNRk9vbkJwOC92Y0JkdXhCQ1F4UjFoM2x3Rlh2QjQxajFFRUkwQnR6Ull5SUU4eUs0Q21FbEFiam9HMHVTQ1dwa2hnSlAyUXRGLzVmb0E2V2pPVUJkQjBUaDg3UjNqNzFLSFZoc2s3ZDduNndGVm5YaW1WRnFaKzIwUzdIcGxDcE5pL2phMldDWUlReXZCUXgwTVdVb2Y0YVFiM3FsTDlPSnRFYjIxRzVxNFBiVU1FQnVVZTRkMXgxRXI2b2oxcUMyQmpmdmJubXZNS001bTlncGF6L0s2dFlvMVFrRWpCcE9uUnhoenc5QzI4QkIxeVJTYUpHM0hLN2M5WDY3UlY2eWltQmJ4Zk1tY2xhNWx2RTgybFQ3U0NuQlo5dzJzQ3h4bVYzdlBQbDR0WU5iUGc5WFh6aytENStKNnpMWEl6RjJsb2d3djk3eFBrVE9DUG14THFiYlFCNVF4U2NQa1dlaEdNS21qNUc3QTR5WExLM1VUa2NZem5SNC9XcXl1bGxobVNFTWI2MzFwdG9ocGszTFgwbklRejU3dStJakVQbFdGczVuemo1bmhKQnZBdmV1YXdmUjYrdjV0d0YyRlhnbmRYTDZPWVJndUNkRnNhcEY5ZkVrQXNaMDA2YkhwdGtYRUF6UUs3Zkk2Uk5uN3lIa0gzWnQ2cWlmZHRHNThzdFdETWtpVnRPV0IvV0ZGN0N1SGtWWHRTZ2x6OGFybmF5NHFtV2pkb3ErNnluVkt5Y1YvWXdtbDBJbW1CQjMyUGU4TC9zUHZjTWtOOFNCaDhyYi9IKzhSY3RYcnAwK3dCSW1jbXhPcVozaEVjZXR2T2ZoYjhYV3loWmhLZUM4MUxxNEJWYitiKzhuRC85ekJ2M2Uxb01EVkd5b0hRUVBUWUs1Sk1zZ2ZBYmZYcjEyK3ZwakNXSDNNZ291bFdYczZHczNmbTFnWUUwL1k4UzhXSE9tWUNpbzlNNDZQSzBQdkR2SURlcG5zUEFja0hhMEMxN1hIdklTK0txTDJBdnVvQ256SEJ3RXFzYXJuYXk0c3MzTkFDdkpBR0RBdXk5WnZXMFk4Ukk2ZzN2SGNPeDFnNHVacmtJcXRja0xhWFVBQUNBQVNVUkJWS01ibUhtcUYraHB5K0FoV0k2S1M5R0RBR0dLSkVTS3VpSUo0VE9wVkV3OEh6a0tac2tzYzJiTWk3VnNDa1l3VTRYUkhieFFQNE9GNTRDVVkzdzN0ZGVCTCt4M2NJaGdNOHRKdkhqdExiSWI4V29uSTY0aVhzcVJ2Q1M2dzM0TldKLzR0cnIreWY4Z3RGQlhWQTkvbHlNUi9jbVJtcVpqcndpdFpicWNNZzlxWnhUb3FhOTZTeFBCY2xSY1VBNFhBa1lsMS9YMEMrRXo5NXBNZTBxemNoUmZ3VElyNWtVUlRNR0lLcVA5WUYyNm9KNVdNaTRxUWRndGJTd0dDK2ttUmJuRkNyNjRDa1prbXlDbHVJa3RkVmZ0TkRCNExJU0Y3c1dxbmF5NFdzOUtwa05RTTRaQlUvb0hOUUNwZmFyRmtDY3pqWUFtd20yWWpyMmlBYk9ZU3A4L01ROXFaeHpva1g1eWFRK0Q1YWpmRmJlOWdqQ3M1SkwrUTFuNHpDcG0yUjZFMVM3K3NtSmVsQ0ZUTUlMRjhZRklHRGZVVHdOKzNrd3IycXN0VUwrVlh5VzZYTzZUYlpHRjIyYUdjb1Z4b0hZSXhhcWRyTGhhZUZGMzVsd3B0bE1GdERLK2ZoWjZwRUI5NTErTjBhZVQ5dTFOYzdLWmh1Wk5naWEvejRQYUNmVFVzbUNDSVE3VTN3MnhsbzVBMGNtT052UWhmTGJ0UkY3R3l5OU9qRmtBZyt4WmdoRk0xQWN1YmxBL1hjV1R3bGF3OWVJZ1V0Q1BiUkdjSU5qdm9VWVNEZlJrdDdoRzl4UHNDd1lTcUIzbGk1K0xxMDFrdWprNm53SlVCL1lmTmZGTE1MOGVTZERpbEtMdmtuN0lQVFR1QUJhbGxIWkkxVFRnT1ZBNzhHUmFjOGlLc1VMckNIR2dIaTdlUVpra3liR08yM1RRMzJ4VUxlb3AyNERQTmpNMGhpeHQyeFNNNENia2FEZlV6eXpaN3RGTkRCRlgyZlFkd0tCRXlFc1pxaDFxTHh3STJyRnFKeXV1cXRkUmI4NlZyQUw3U2hVS1N0Q2xFMGwwUlJ2bEVqU0xPOTIyNDI1bkkwdUc1a0R0QkYyZEJXTk9BYlhranNBdzhWUlQ2dUFTK3JPYlJLc2dVOVpqNVdTYjhKbm1Hc2FRcFUyYmdoSE1WSlJYZzduRC9jVHc4NlliS2lEdnBsUXgxWTU1alB4cWpLbmtKdW1Hd2dCUmZraXMyc21LcS82dW01bjBVSGcvMmR3c1JrazBrUFZkZC82dDZSdEtWeU00R0dYOVRCK29pMVE3Ni9WZnBYM2FSRHFlOTdGbnFCTDRneUxtbVBFZXI1UDBkdzNwc09DNGxsUjY2UCtYc05uZC8yKytRY2phZ1EzdG00SVJERzA0TnpIaWZtYkllU0V1VUczWkZmSnNEczVDbHRZTzdCdDlsZXhZck5ySmlxdmFubXp5M1BjNnFCMWplZ1dLaXlwYVJSZFNqcy9kUm5vQzROZ2JndzlSYUdjNEZWK2sybWtSdHJPc1NmZ0dhZDNEOXA1T3c5azZVYStJbFp4ck83aTZsZTZoUlNxMmJjY3E1OWtwRFZwbld3RWdkSmcranpDZFc4Ni9ad3BHVkZ4eTJvSzRuNEVXSmdjc3hMbEpaV1JOUWpNdFk4cFl6RENrN0JXK3JycVJRTzBZRHMzRVhPbXRrS3J0U1JOVlVEdTJRYk9DNUxOa1NHN1NWdExXNjJqUDFhNjZoRWFPWFpZMmY0RnFCMTVrWlJFMEgrL3NZUHo3WGR3TnNJYjJjTjVJdTZkNkE4WE10TFdUUU45Nk13dDFybTZzYm1yNExGSjl2cDBJSnA0OXF6bFRNS0t3ZDhmQ1lsblVUMWZ4cExDcWpqNjRTYUNRTWlDQWlBOFFYcVpxQjlHTlZUc1pjVlhJOEZWVzVtVWRvVTdRcFArOEFxeUg3Q2xUQ0ZOSlFOd2h6TWdxaDBWOUptRGtBdFVPYkQ2bTR3cmlhTHNtNDJ1bU1oaHlvOGpFa2JuT296S1Y3RjVFT2c3TUNTdVdyV2tNdzZJK0dtVnFLVEMvYVV4OWJFWkpBR0lKUmpBdzJoWUpmTVA5eFBEenBtdHhsbmJKbU1KaGJCMmlKalBkdDRQb3hxcWRqTGhhejNJeWFzSHpiM3RaNkRQdEpiUlZIblYxeXNrRzBkT3kzZFE0TzZWN2dXb0hyQmo2VEk2TTU1UjIxVklsN1NqNXQvWnM0VVRuOFF2UkVEN1RrNHRWN1FJUHdvT1hmZW5qQ0pzRjl5Mm1MTUdJMHZHUmhVYXp1SitPNGtsQmVOdGRDQTBkNkFVRWVmNmh3TjFFc1l1UTZoT0JZOVdPbHcxWEM4WVM2MFNzNmtvZCtKOXRMMnVJNXNGR3FOMmhhV1NkZ3VXYmNMVVQvTWIzeE0xZnJOb0Jzd1k2cWlLRG9oZXRZNk03cmNDc3I0czNESmRkdzBOVFRSUkhBak1xVk8xNDlaZENhVXk3QVA3NkEvcmRuV2U2Vmt1V1lFUnBmY3RDbzFuY1QwZnhwS0QxY0xkVWtrUnZQOUZPd0RpcS9MZ3NtNHQzc3M3QlZYYmJka0FpTk1oZ3VLQUEyL3l1RkJYbDBwNTJkTmwwVXAvNFJndFlldkRiditVbW4rSE82UXRVTy9CTzl3RTlNY1llM3h1V0pjdGREcmNrbW8rNjRXSFFrdkpQUy8vK2JTRGkwd2YrMnRSeHFtSW56cHRRbUprbmFuUnNnd2Q0WWxHMkJjT0wyVjVnQ3hOZVVYakJCbVdTWHdxNEJRR3lOVHhkTm1oY2xMNFJ5aTk4Nm8yRVpYR1B0M2F5NGFvS3ZjbnVvbVBjV2c1WVFJTmhNMTdXMmZIQ0tJMkJJWGFGMEIyZGRVTkswb0l2VU8wVXlYZTczdGZJMmNEaTJmcm9EcGhENnJHMU1NRlUyckpCMFhuOTVRZTJPNTNLK0k2N1JzVStIZFdOTmcxb0IwNVJyYlNDMzFDMUJDT2FybGhhbW9GMVA3TmxzQm8vQStOMVZ0anBlZUo1MVIzSlJKTU1aRExUZTd6YXlZYXI3TGJ0ME81MzRPbFRXNCs0UE5hUTlXNGNHWktwdU1LSU5VOGZldU9Uajk4STlTN1c0Ly85TU5JVy9BTFZqdmR5Y2daZkdkNnpPUEsrMWpVZ1lJdUd6akdWWHpGUTR6TmpOWnVza0J1UFAvbkVZNzRkejFZMCtyYmZyVXFtblNqVXllT0V2Q0hRakNVWVViN2hpamZvZmdhb25Bc3d0cjJDSURWczBVQjhDdWFGeHA3RUdtTkxTQUl6dU1lcm5XeTR5bkRiRHZRYURGcmJwSzBnTmJSaTY2UU1CSFZPRXBrZHgzR1Jhc2Y3cy9lY3ZqZldYSUZIOStpYzBsTFYxOG0yU3NjbDFrSVZVbHpOYzVlWDMrYUxzNFVTa0ZweitKbHArcG1nQ1kxQzRzMFZ2R0dJSGZ5TnZNQnBmZThuWHUxa3c1V3hMS2VsTW1tcUJtckhkSWJsWjZVcFJkaDhFRHM0Sm0xNXducHI4Yk5PTXNvWHFuYVNzVGdPenZ2SktnYXhSaTZISklqR0lXMklzRnpTSzFVL1UvUVJITjVZYlB5TmhuVzZWSU9XZndKeHZGaHF5UkRpMVU0bVhHVzViWWQyN0Jhb0hiVEVRVUZQZHVrdnYrclp6YmVTNUhudmZaZHBQUUhSVXNSaXpnVGs1cnRLSVJDbGplSjNuZXhGRmM5eFdicCtwdWpJR2xVak1kYzZlcUxZTHIzK3ZxeVI1WVl6U1pQZDQ5Vk9KbHl0bzhpTDBmNkVHVERrQTV2V0VLbEdDdHNjVlp0bXNwS1ZBUllXVXAwbTh4ZEZ1NGVXSnhQd01MS1dHUkpVbVErVWxQMTBNVjI0ZHZZVERBNm41YjczVUdLczBqVTI2L3B5L1UxZEJpcitLTCtoRFpsZTdkVGIwTXNmMlcyRytzUDNuUDQwNHNOVU8vL20vck4veUFyL1RmM3NIUUxMMkQ0NUVWZWxuLytuaER6OHQwb1dxSGtqK2Y0Zk03S1JtUWFvSGJSVHg4SnR6dUhZL0wzWS9sdWRDTW4rK1hGSXdSVUVmeVNkeklyZnZLUXlTTmxQVnkvYjhJVll1cC9xRS81cG5UemJGU2pHSnpVNDdBc3djbDdOa2t2Q0FHOGhtK0EyK1dYeWxLaE1OdytlcVBTNUVwK2lIN0JGMjcwTXRmTXlRbnoyWWdGRWxuaUN0cFdVcTNmZFBYS3k5dEVXSWZVemVJdHZ6MW1zZ0xCQ3VpVXovL3IwV0NiZGQ0ZVhoUkNyOXZJNktzdVR1UVN1bmdUV1R3Y1ZBbVpLd1gvdTBQdUtldnlIS2lXN3pQYTg4WUhXM3VIQUpsNnUrdlNOSDVLb3NKS2VVVWkyNEw4Qk5uRnJLd3FXb2c5Vkt5dmtEWWR3WU5ZMmZOcm9SN3J3WGUwVFhwS1FLOWk1anJTbUlncWZjQ0gvN0xCNnZmUk9FcU5LZXVpbEpqL09YS0diZ3NNOUtmemRjYzFKbnNvbGNGVWxVSVd0VWpWWXl1dS8xTVZMS3UzQU9HclNnY00raWF6MlVDMkdSa0xIemhHZFhvWkQ2dXJWMEhqRmFtZE1qUzc2dmNwbEdvZDZsMVNVQ2JrYVFXLzJvSjUxZllwK3A4MmoyM1plU1o3cFdvVkd0cS9mTG9EUXpSMmpMSmloRy9SQ283UkxvUnRvZ29SeVNDNkJ5eStCMmhFN2ZIMk52eGJVbGlkdzFNaU8yYmNDREJ1NDZEZlJxekp3dG00anlTcFpiWjB1TUs3YVVxRUFlYVIyMXZqMzJYMXlUTC9rRFM0UFZWRndKZVNLcm1sdnN3cjRCOTVvUFlBODI3YlRqdDVIV3RPN2JjQnkyc0ZVSE9sRktqMFFudk5ham5vWjBWa2pCK1lTdU1RU1lOdEhtdVM1OXQreFRxZ2pBbjE3U01JcEFxOS91azdJYTJCWWI4c08reUZSMHF3MnVkNWlDZzdZa3cxaXRkTjhoRUhINUIvUjRUelMzMmRJeGhYMEphZ3JTalhvSUZ4TVFVREVxTXVhY1AvNDJrUUJuWExpUmxKUTVtV0JlblJlb0RPZDhCeVlTK0JLU21EakplaFdIMGJnRnVzZXZEM0haK1RBT09wVGh3b0NIdkR4V3IyL2RxU1RoblFXZGJEVmdKZSs1NHRoRjIvV3dJYm84RFlGTkZFUVJsczdSYkdmc1U5T2FSL0FlSkhLS1JsWERlZzBJMCtia05kOTNMRVMyM1phUVFTSkNOK2lSMDVUeCttdmFWeWFHa043MGt3MFM5aTdvc0grcHhXV1RUVFA1eEtZVndsc1VpdW5yYmJRd3JSN1FsbUZmYk9nWmZBbGxxbktmK21qRitjV1hORVJxTldtaXNCeDNZS2hGM0s1UnVRS3R6YmFTTkZwdGJNcXRFeVR2OG5ucXo3QVY1SDNIRzNiWEEyQmtZR0ZCekdhYlFvU3ArMVV3Nk14N0lVSENJdnhDM2dJcWcxWktPNzAwS2t3TEdoM1lLSHpMWWEwanVOeUNTdFFQd2ZrRXBoWENReXZBMmNOSHRDQWxId3REbHlDUFlQbGl2STM4RDZ5a2d3RkdiaWd0SFpNZ016Um9SNXl1V0xRdlJkWXhRYmF1cWpWVHBOeURsZWZxNHFhM282WGpDdm9xalNQT0NINGxTZENpZTNXQzFFaEY0am5DQTZvQU9QUHhXTEJzUVBWbEpHQXNqMERRRE1waFJXb253TnlDY3lyQk1ZbndKbXZSZzI4czhpbWNMZ1BESmJYMUNyTWtPc0NYdHAwdm9PeUVPSmplY3QraU5JaHdiZndvWUh4UG1zRnRoTXBYclRhOGZjNGNNeFovVERSRmxZeXJyNzNnWUVpeXhPZ2JOL01VdUswSGRCTWV4YUt6a0k4WjF2bUF0OS9rd1g0M29hK0gyS0FUbHNud3ZLQ2xNTFMxUEpVTG9FNWx3RDlpakQ2UEJtb0d4WWxoZ1dkTFlQejBrQmsrZUtTTEZ0empzdDJTS1JaMWtwNEwzSFZoOWhESzFrVmFWK0FtY1BvL1NjOXBDZmxxaXIxZ2podEI3VEJmaWl2SGUySEFsNEN0d2U4TEt5eERjTGFWRFBBZVNhWHdGV1VRSWx1K0lQSUFqTnhvSU9nYnRnQWdoaVBIc1ZHeDZ2SzdHSGdCbDhCTTFES2RseklLRTJlV2VldmhRRjd1aEZsN1N4SUR5bDRYaWc0UGJxQ2FpNEJWM1hwZHRGdE8vU0sybzdUMUpvWmxMV2pRVTVDLzRKeU90WTVNeFdsMzB6TVBKZEw0TkpMb0VKREtxQmpyb3VlUU1DQ0RXZTRkNTJkSzFqbXpRTGZQR1BnVnFWR01LRHBNMHZjT0FEMjdxaktTdTNJVTBlZGxzWmtYSUZQdGNNYmtxZnRSTmduRU05Umk5NGdMYzJoWXRWT0ZQMXdreWhYTzdhMDh2d1Zsa0RoQjZGellQM3ZpajdDQWpvTGtZU3FuYUZwN0lCaDhZZ3Ruc3plaWw4L1lxU0J2VzNWaGxJN0d3Y2NCcmFRdzNXWmlDdHdtd2FjcVBRd2ZlNXljcUQxaStJNU9NeGpZYUhzYlhLQ2NtWlNLVHdUbk9keUNWeFpDZlIwNUJTR09ETlZRUDEwWGYwdFc4WU9ySDBGekozN3dpZDFGOGxZR0xESDlRL0ZWR3BIVmpOc0lRbWNqQ3UxN1ZpZHRoTVJzOEZXRmdyektBNkNDZnlLcWwzcUszdlRMa21jSi9tVlMrQXlTRUErMFNPaUFqa3d4Sms1QTU4cmxhWEd2UmtNRm8ra3BTUVJueGpJVkRaM1lHOUxVUXFvSFZDVSs2cFVKeWJnQ2hTSk1PWGthVHRHTUZ2VFppa2N6MEZoSGdzTFpaZWRmQXFFWE8xY2hnR1Q4NWlGQk9TWUdLdjFjN3BYaExrc0lXcG5YWG9oc2lyY1MxMlVvVWs3YnhXbnpvNnhDZ3lvSFZDVUJ3NlNFM0FGNGZRN25OS0NzTmUwSWdxMmdPTTVEY3hoRUpWRDJxZmRzQ0xQcTh1bXcxSGlTcko0SW5JYXVRU21MZ0g1SUtOOU1XMnhKaE9pZHNhT01JcWtNclY3SGIwYkVYU3lSaW9nYzE0R0lFSWpERGUyZFJ2SXdUNmVvSFVubXNIeEhCVG1DV1ZpaGIyOGo0ci9weTdLNU5iTzFKLzJ2SUU1a1lCNDdNR1ZVSEhpbXBqeDNiR2RoZE10TkZSbWxEUTluWUMxWTloQzUySnBxRUpjVldIMWdQMGpkeFlFS0hkMHhBbUhlUUo0RWpCRW5pS0Y0U1BjNlliTkhZbVkzM01KM0FzU3dQdGlRQ0Z1MHo2N1Y3SmFnVldyR2NnSHMrY0lLZGZSbXhQbjR3WXN2VU5Pb2IvTjcyRHpYUStqMmRRUkp3anpoR29uV2IxZzIwMWx1ZDJSWWVScVJ3b3F2OThqRWtEYmR1aDdRM3UwMjA2MTg3R3pMaTJiOFdVdVZkbldEdGhDR2UwU2duZllwU2FnWnhEUnErZU9HN0d5aG83bmdMQkN0UlBEaFo5YmFEV093Y1JlU0ZIdWpvdkx5dms5bDhDVmt3RGFGd05lQloveFlheUxtVjkzdDFSL1NtZG1sMExzUWFPMjJuRnYyNW1JT3gxRDhyYzRBYkJvQWxLUXBGRThSd2VGWkdId1htZmJvUkRjL040MDNwcUVrUEprTG9HcktnR1kwNDlFMzJDSTh4TjBRUDhNN1A3ZWRyMGtiaVBGNUZPZXQwT3BJZllnWjZzZDBJL1B4N1NadEZnZDIxV1Ftd2NpSERnY3orbW9vRkJvVXd0b3h5TkhXc0pHR3Roc3U4RzZFd2dyU0NTSDVCS1lTd21NZEpRQ2hqaGZ1Z0VqNHRoaXRsaDNqQXdMSnk1N0M2eXBrQ3QwaitGSXN3ZmtiYlVEaW5JbnJ0V0U1YjUwMStTMm5haUZMSWpucUZXOUtLTkl0RDBPZkhXc284TDRnQUpLN0NEQTVTVENDaERKQWJrRTVsTUNZeDJsNk10QjdEZ0E1cVp5RTFha2NaUzZQOE1RblFQZ1VGTUtzUWZ0MldxblIrUXJCeXZuMVlvdElsVGZzcmpEY3Q1K1dCZk5iVHMwS0ZUNHFUQmMrb1l0UDFBRFlmU1YxZ0pnNEhnamlqaUpzRkFEZVRLWHdEeExRTWMwWU5jYWp5alRzekFPVEo0TC9va0VkTzdJVk5yN3NoK3FkOTRhUmd1eEJ5aTIyaGtwczZ3M01WZWk1WnEwZGhiRjYrUXc3Zy9EdU1KV0ZnL3pMSWR1OFlIand3SnZrSGgxdlBnRnh1VWcwTklrd2dvUXlRRzVCT1pTQW1oZkROZzQ4bkJrWlVSSW5tL3FvN2JFNlZ1eVpMcDN4QjV0eUZZN1kvWHlXRC9VTWtuSVlKKy9CUXR0Q0FWV2wrYVBnMEJQQjRGRm1HY3hQTVpVRHA2TFVURzJKY083NzZFS3p0RjREc29sY05rbGdQYkZRSHhXbmh0VHQveUxvcjhyTzFvVUZwSE1UL2VPMktNTktiVlQraUpydDY0VVpmM29uSXhVcGFQWDNHYVVJS3krSDBvU3JDd3BFQkhtcWU2RUluY0NnVEo0Ni84NlFnZkJvOXhza3IvOXgwOC84WTltMDFUZVNpNEJXd0lvU3RIUnJsWE5HQmFlaDVheFZ1WDJGcHZTVlBJd0l1OGd3a3J0dE5tSGtjRStFMEdoY3RRclQ0aUFUbjdwZ1MyZGdkU2lIUHVOSXdZZkVyVlA2VXZmUHpCUTJYY2dEZ1FJTmhWU0R0c25MRjkrK3FjRlhOMUt2Z2dXS1FnOU5YOEg1UmFVOGtUQTZTYkJSdE9UekhTYnlxbm5FZ2hJQUVhYkRETzA5STdmdnJrdVhhcHZxNHExNENCU1pka256RzA3eXRvQlU0UXVEb0ZTRXBIdTFiUmNRVlV6R2dOV3k0RHh6N2Z0Z0VhVGNXQm9EQzkzVXlTSWdwMHdaUGFGcnV1UWJCMnpmRnVyYmxIdXJTcFVDYUZINVcrckROVjRLbDZQb0ZOTmx1NzNUWVUrMWRaeTRya0VUQW1BaVNQV2NzR2ZlVVNXVlpXN3hTQ3I1TEd6SCtpeTVNc3RPMGpXbU5JZGdpamMrT0QwcGJVRFhGTy9CSFNtVURmTm5aUU1ESUZDMTZqamMxVWczcGE2eWI2QXloQW9LbGNxRWg4aVRsSnZVTE5oVzcxakJXdFNsamFEVDNqcHNKaXNEOHJwUktiaDNndlVRWVhUU2tJZjlxZEZPNmViU3lCYUFrMTFHUEV0UGRDOFRhbUxlR1U0RzhNbmR6OExtYzlMbXlDYWFtYWxJMlBianJKMmdHc2EvZTc3d2s2UUgrdEwzbTRERkFSV2FIVEZtaTFxcnpDM3JlQ0xMNE1CUllwcWpsRFEwTkpMQW5PTXFwQTFybHZBWmRVbUkyZG13Nm9MMEo4RkxOeDJWUm1jdk1wTWZrSHRITXlrb2J5UlhBSUJDVFJnQ0J4U2FLbU9MSndGOUpFWStpbTY3M2FMZ1BqZ3Q2OEYvWTBBeFV3Qll4bHg0VlNsdFFOZ01IT0s1T2RFYk9mMmMybGJyVU8vdDQxSzYxenQ4bTA3ZmVSWFVWVHBpUElhNEtGSkw3VHhQalo4RjVuS29nZkVDbkVxMG4wVkloS2dULzUvRk9sWUlkRHZubDVIdVJrbHdUQWJ6S2lwdkpsY0FwWUV3SXBwNzFQWWJZTE90WUR2ZnlPOEtoMDVkS2pSYXhjVlREOXBidHRSMWs2ZjZZeUZaOEhGQWRaQVphYm1xZ1pkc1FiN21QdzQwR0xiZGo1RVRvOVY1eWlxR1RxaTJvVXJ1b1d6anpPMUk1dzgyR0pvR2pMd1hZNlgva1JmZi93QitpRjVlbTBwOHRTY1NzMCtxajFoRWlKV0U5Yk1xK1VTT0tjRVlOdyt0L1FTRUNuWHlhczBMWmdLRDNXT3Z3VGFZTU1sZER1eFJzOHdCWjZBTWVDbHRkTWhiNEZXR2p0ZW40M1lMNlRucWdtOXVXTnlDa0hsUFZpakIrZ3JtQ3FScFJTVmlraGZQU3FLQWVUTElKb3hlRkZGbitiWUo0ck5zSTFYcGFpT3E4dncrWTlQMjUzMXRXcDdnN05tSUcvdjNwVUEzWFZTOUgvSkt6VE1hQTcyQXRiNDRqU2J5V2NjRDdDMjdTaHJaNTM4YjU3M1ZUREMxc2l6M2RLWEorQUsxcjJsbjZUKy9WZVNzODk2emYzaXV3ajVHd1gwNEtQcTVOUU1DNDhJcVpHWERyMVAxa0FkTFlEazdwTnFxVWFJajAyWGt1OVFPUlNFNk1PaVdSZGxaNVRjUkc3a2pKck1tOGtsd0NYQXR1MThpSndSOG1OZExCTnM5M2YranBmQWtDSy9pcEdtbndiUHpqQkpwTFhqZllXYzFzbmJnWUdmSldmK1JGejl4dG12bXdFYklQWWZDSG00L2taNDIrSGRSdGMrYy9ZNTgxM09NU0dGRmpsOWpKd053TU5ya0J0cVlXcTk5WmJlUHFwYzlLbU9DVjV5T3poRlhiOFF1ME5FMEJHdmVUS1h3SXdrc01nV2FiN3NQL1FPczhFaENud01qM2haNVQwUGY4dkVtbm9PZ2lqYnVCR2xkcncvZjgvWlg3Q1NkL29QOGdUR1M1UmVlRDZBOXRIN1FVTzg3cjkxQXdXbTJxRVJwK0tuNjZmdjNhS0loYjg2cGQ4Yms5Y21WanNTR0hXbjV0THNyM2JBMkpzOUQzbUw5NmdFT2xZRVZJcGhrYThteSt4RjNYc1dlMXJ0Wk1EUjZoMEhrUUlPYXFueWtoRThzaU5PQ28wbGV0dG1QamJYdXhBRlVKTmJBR0w1eXhGeUNXUXNnYWE1cHFLb1E4eEVwUzh3TWJMWXkxVHRMTHJVVHNXMGEwVGZDekoydy9KMnhNa1VVUFhFek1mbStzcEZpMFhORU1FS2ZXZElPU2VWU3lCR0FnMGp1S21SWVVMWG1ZdExqUzAyTWxVN216dU9qbTN3aFhHcnBHS3NwOWtSSnhONWRHVG1ZM04xWXpVOUZqMGJCSWhqSDJkREthZVNTeUN0QlBoaE1ZNWFqYmw0S20zMk1sVTdUck5raWUvN3N5U3lZVUR0aUpPSlBCNlkrYmhjOFVJaXl2QmFXRGVPczd3OGw4QlVKQURiZG94NVhEZlNDZTdwMTRXelNzSDJvUmVOdGpKVk84MDlnemJQdUk4TE0vMHhPK0pra3ZITmJHeHU0MExDYVBLdDl6K3J2emVXdzJrZ2RETWlXc3FJemhVaWs1Vm9weWNTY1ZpTW80RU45S3FFbzNnMklMYThqNXZLVk8zVURqRnBrUjd0TzRCZTFZQU9yWWlUVWFQZ0RBNFpLR2FtWnk3V21ZVlR5MjN5SFpDdkpLL3pqYjVOclVHVGNQbUh6YnkzU25lSVQzQjlZZGVxOU1TaEJialhzcG1KZG5xQ0M0eHIxVlJKbm1TaklMTk1yTmZaQnFGTk8rNlpwZG9wT2ZYRCtNRFZ6L0VlaHJhTlYwZHdDYVEzMHE2R3R5OGl0QU83cDZrZHVYNTY1SFZDN0Yyclg5bG1tNDlZOU1wczE3Y0ZqTSt1Qk02TEhScitjRHlGSzRlUmxXaW5LQmkrYmNmWndNV01Cc0ZLaTdCMTdDYmhHNlFWZzFtcW5UV25mcWh2cWNaMG9tUTZUcTJvWmI1YmQzUzlKS2xTRkxFa0JDYkQ0U2NxMWQ0Tys3eWQ2bmN5cWtscmJRUzBoVGVjU1B1TmJmVUY1K0VmSmVYaVN1SmxKdG9wU2dlMjdSeUVrRis2aVBjVEJTOFE3MlFQajI5dnBNdFM3VGhQUHk0NUYvQ3M1UzExUkpGTGRHNXp5WVhKWVdzWHNtdkhhOUQ5b0IrRG9UNmEvZEdHOERaZFFGdUF1amdJRjFKWXlYSlFmWGxENTFwa0dJVXJCODlLdE5NVVRETjhHYlY4SVpGTzNsbFlLaUo3N0tYM1hiUDNXYXFkOW9GSm0rVXF4cjVBaWRCNVZLYm9IUUxkMzhGNUkxMjA3RE9qMEpYcDBKNW1jZDBHb2NWYzZGZ0JIMmFWWW4xQVgzOTNkamtMamtKcGJHQy84cFhQZEJsaTAybDlodEpnQldQeDNnN05GRnI4WGVhVnJBUWEzZlNjbG1ZbTJtbjJyeEd4akRwR0QrazBlWERRaHBnT2RiSkdBZnMvUTdYajFnOGJUbE8vdFllWmhDTWp3RklJdVZiVERwNVdWajdPS0VibjBPS0I1QnFXTVBlOCsxNkE3RGp6dFlPdnFsWmthL2E5ajRRRW5QQzVaVU56eC9IZmYyTFhzL1ByV01OMHBMYzZwdDI2Tk5mTnZWU3NWdDRhalo1TXRORTBzaTB0L29oTkQrYnQ4TjBiUytURXhwOVZIdFFPV01yQUhaKy9kTE1acXAxVmMybGV0TEdFcGsvVjdJWnBEOERMNjN5Z0tBU1VHRytqVElMa0NqRXNxUVExd2xDR0NkVE9pYXdNUzVpSFpYYkEwaCtjRFNRd203c2p1R0FScnVDMU85aDd1YzNMNjVic3piZUFMUm9zTzhKL3pGaWFiVXZZbG5KVm15dllFdTVEUEdmQllKWlJKNkZvalRyVHpxQ0QyR2xUbi9oR0M1N1VCNy85Vys1Mmk1bFBnKzUySEZBNGF1S0FIcnBudkpKQThUSlVPMk9uNnVoZGQ3RFRORFVES01VOUJ4WURyWngydzRyYzhKNDl4N3ZSRWtEcHdTU24vMi9nK3NVUC9wTzZVa2gzSkoxbFdJeHJUcmhtTFdtRTNCdVc5Z2lpM2NKQ0FyYjNPRW9WdjVZUGIvYkhCcjFLUHY1amFqSVFXTGhVYjV1VitHbFdRU2s1SWNzeEtqV1phSjJrcHdhOGZiZUxhWS9sMDRpQktEMDZNOUJSeWJTVFJmTGRydmMxRXB5SHMxTTdJVis0R1RtVVVkbjZxOEdzT0F5VHdEQjJ6Rmsxcy9zUVI4bUgvL1BJSXMrenYvTnA4VmNyQzIrUlBQc1JFVk54MXBnY3VCQ3ZSeHZJeHdLYlZrNHVHeWIzeFlnSUdtZHZXU29zbGgwcTYzenM5SlFuNzlKMGE5NU1NOHhxTVE1a010Rk90ME0yOWFML1pneHFuajcweGljZnZ5RmRZbHpFMHVzWHQxSDU1ZVFNdnJ5M0YyQXBPN1ZUZVNwQW5BTE1EVG9jcGZJckptby9ZdHZPMTBJVmtrbEQ1amJVV0pHUXllK2dEa01OMU1Kbm1PSlJCbjBIamxnNm1MeXBpSm90ckZPY2VCWFRHdmxkS2JLU3FXZmkxYzdJTUkrS1g1ZXQ5Y0tuQlltUzVQNDcvL21EYjNzczdUU1NoTENKVTFCZlJqTGhydHlxb1dpREdBbEZHNnlZREZMOFR6Ly9qU2Y4clVUSVh6bFdhTlUwaWhVK0luZHhiNkgvMlh2RVlUYUtkNWJJVHUyWWRGWHUvVjJWREUyTXdsNG9DYTBSWHRCWGlpQWNKMmtKUGUzYUdJaEd4ZDlqZXFjcllFMUEvVCtTUFQ4R2xkak1jcncyV3d4NzNhOXRDQ05lN2ZqS2VEUFpXcFBSSWhPY01uZVRDU3dEdGNNSk1Xckd6NDVnYUpSOFVhRUJJYytvSzZGb28waEVsQlY5eG4reXg2YW0xVTRsbmYyeUZ2OElSVEE1amFLcHE1MGtURzg0ekxBazlSdzRsWWpndEFNOUJsU0hwMkkzRkdlRkZoK0o0akY5Z0U0blBCOHR0QWtvTUZXSEU3TVpwaHQ3aGpjYnEzWldUS3RKdDFVS05mbzBUbnhxUkVVVUg5Wk9Tb2hSTTM3dWlLcHJFWCthU1QxV255WVVyVWsxY1k1K3B3bXVaUGlrcS9GUzJpLzlXSU5aazU1SnFvYzdNNU1XcDl0SVZjWTFNbW1tQTg5RWlBRkE2ZE5ObUR1aW9UclovdDJhL2VxSktEdlByUndiQjRaUHFvYUZYcFlOS3lWVzdTd3BKV3B6M0RETUpyczBZWDdsai84S0JMYWZFRHNDN1JhUUlUL3piWGw5NC90YUZJQ084ZzRWaUUxMEdQZjRoMUl5Uld2VFRaci94USsyQXQrQkM2bGJ3SE5MK0QvbHJGMHhwaDhueW15Qm13bFY3V3k1bXJpMVV1akFtWWdrcklwSFJMczk3MStyMkE4Y3AzUkVENEhPWW5nYXJONktDVDRBY2lWVU01V040RTZzMmhtRkRzSmhOc0VkV0V2Tnd0Nm4yMVJNZytiMzMwbEJ5bi9ySkJ4bUpUL0dERWdxV3VNdlM1V0JSeXpHenhQazF2R0VtblpSL1BjT1V6RTFkZVRLTzZiZXhDd2JLUDFVdHEwMTRHR09tcDdIOHBrQmMzbUw3UUkvenBZQkw4SG14MVhEcGpIYTk4MW45VHRHWVNEVENsV2FpeGtGVG5ZY1VnQUFJQUJKUkVGVTZrZG9nMldnK2VRQTZ0RmFWdWlLajBEcnlnaU5wcmthK2VkQzNhU2lqVzRtcWhRZW5KaTFORkY3d2Vod0g5cytVZlR6c2tzb0FYaXpWeW9XSi9mdzRWTU9oK2d6VFZpVHNMTk9LdUNLWWErNHEvYkNEU0pqWTN5Y3RWTWlvWFAvUnNRMmNqZFRibWcvYVNERFhWMUM2YnMrcDEyWjQvZFA0Wk91L0dRV1JEUE9pRXNxV3BPVk5EbHcxTzhrd3Q4MDVvekZMS3pHUk8zbVNMT1hBSnhVR2owLzk4bUFjYlhFM2FzV25UNExNZHZ0MDNTamw4RE02SWNQbnBGZ2p6VVpwM2JXdzFWY0plR1VITmUxR2ttK3lCUkJpLzB0MnhiQ1dPMVhvaHRqd2ZhTXZVcW9oaHM1cVdqZHRaTkFZWE1uUERJSnJ1cDFqTFNpUFVvTXp0TlhRd0l3UFVlK2JMRXNZZ3c5dmdlZ1JmMmQ1V1JXY3lJQk5VTERMYnA2Q3h2Y243L3hQbDNpR1ZvclR1MnNZdGVrZk8zaEkwMG9mb0JxM0toVXRPMFlWZE1zYThQZllwdG15eWl3dHBSb0xDK0hCc1ZrYTBsRksvSFQzemVUUnJ2NnV3YnhlaWI2MnlDWlorWkdBdlFGaWRDSUIrV3kvanpqZGNSbkg1OGFKK2FCcmF4NDBwOUM3SHdNbERIT0g1QW4yWWZuUllPcjJEbUtVenVieUxJcTFlNjJ6ZzQxMjYxTVhtTUdLeVVibFV5OXJJQ041MnYxVzdGRFA3b25LRlZGSFVaZ2xFd3FXbFFsWmJJYWJVMXJhclU5blliVUtHeXZsb0dWWnk2bkJDSmVrT0FkcXZKSnQ4MDlkTGFQWjJqT1MrZnArRUxzZkV4ZjhOWHI1Nlg2cmhHRTNzRDE0OVRPRUMwRDNuNFd3cW43bXZWeEFxdExZNGVsRWdjeXdnaElPUE95RUhzTTNrU3JzdlVrYXJJVzE2bkVvcFY4cGIvM2swYTdMQzI3aENlVTlNM21OZVpiQWtPWVZ0WENySVBWRFc3c011K0tocFNQUGErMjVjQ2JEQlEvSDlQZFE5cUNXSGlPSHJ3QlBJZ0xsM2x4YWtmR3FXamQyb0czZ1MwR1hDYUpwNzhuRG1URWtxWmVsdGEySEgwUmFaRStVcUZoeE9KTlNTeStTTkdHTlJFUFR4cnRLbGg2ZEQzUS9maTJjb3hMSTRIb0Z5VG9hOTJIdEM5aXUzSWRRcG5HdnE1ejlyT1dJRFM2Z0NMQnpSM1FHR2lSbzBKQUQ4a3JUdTNVOUlTNkF2N0tBcTQ3UWtRbHZmVDN4SUdNV05Kd1ZrckF5OElIY3ZVU0dBTUxrZk1KWlNHeGFHUDVEVVZJR3UxYXQ5NnJLc2sxMUZES2VjRmxsa0FkbnUvZGlBNDBEcUFRTnJBTktFNGJMQTMzaDhGb2FlcXJSSFM0SXJUeUVscUJyWU1POUZIRW9vaGZTNDVUTzNYdHBDekJhdTBpRG14MEltVVF5cHRWVUJWaXNzQVRaT0VzczhBU1VCbVplY3ZZVkF1aDM4TWhkQ2RPWXRFNmF5Y0JKbzUyTGRnUjlQbjQ3bDZTUHVZNEUwaWdBOCszc1ZQTG92SGIxS1dCOHhFWitCYkVROEEveWVwYXh3WkhHTkZOUFhwV0lQck5qamxVdUhqQk9rN3RJQjNYM0taSE1hRW5mUk1IZWhUMXRJbCswa0JHUEdFZ0ZSQU9jcXpLdU9NaDFQcXhGbHhpMFlhMEVBOU9ITzB5dCswQTRXRW0vMGc4aHpuR2hVZ2c3Z1VKeHRTR0dBTEYrdGxQNG8zQjUrUjRDZmxQb2FUUXBMMEUraEUwSUhQN09ENDJ4V1BVRGphdDZxQkwyN2p4elFST1N5aUhxaUJwSUVOVkNFOHdMMnZMTEsrZDZMd2hCUTNHcVRvV0ZDNVE2Y1NpVlRYU0poSkh1NnJYTGRLYitPK3h5dkxzNVpkQUErYlYvWmh1bEZxN0hHUGwyb09ER053VXhkWFlob0VZUXFKSE9TNGFDLzdZdkloUk93VnRJSlJvL05MSDcxeHNJazh1UlFjczFLQ0JZaUVrenpJdmE4ZkViMi9yUEk1d2FTaE9vZjVpTUU0bkZpMnVsQ3FkT05wbGJkdXhRbStwMnN5Ukw0TUU2UHZPS0RBN1M1YkhzVzRBY0ZQVjZ1SERSOVQ0eGk2aGoxWjNZdFdPMnFCVWZBc0xWeDNydmk3aWxYZ05UcGRLSE1oSVFyWUpmNHRsV0k1MmRNV21kajAxMEVoSkM5VUFtcG5Fb2pXcnBjaFZrMGE3ckcwN25yZUNmT0lVRGVhb2wwUUNiSS9JNEVLWVRmUk1EczFvYjhPd1MrckoxVTRaaDU5aHJ6VTJsTHlsTE5RT0JES2V6MHlPZENNbmZ2VURDSGZ1YU9xZDJHV3FUYlR4UU5jelVvbEZhOVJLaytrVDlBZEZWUXc0aEdEdWJVVlZ5TXN1dVFUZzBZaDhRV0pxM1lQMXNRUzBSNGJhZ1JNNGRsR2xGbnBjWTZ5ZGlxbDJla1oyTll0SVF1SkFCdXBBYUpKdDVIelVLRjU5U21lWFl2ZTFEQTM5ckd1aVZHTFJvanJwa2ttalhmYTJIV2lsamlMbzZSck5zUytEQkdqMFV2a2ZzMlE0MldlTnpTa1pJdUFEeE9QazFrN1RNQVl5c1hZU0J6SlFCOEtUSS9oYnJNMHNDQm0vb1lYQUtObU9ENXdsRmkwaW15NloxSDlmRHo2QURlMWNwMnN6eDc0VUVvaDlRZUw4dlNoY08vc0pSbVhsMnVsN0R5VzkxVUJNcWZqcjlkZnQwZUxpdnlDdlArWjRRK1B4VzhWclZ6UXV6SkZZSGN0aStYTDlUVjFXV3Z4UmVpdWJ1clZsckYwdHhwc0dqRlRrVDlWVWlRN2N0UnRIRHFnYkJGNWcrQ2Q0SWZTaGUvNHkvL1Ziak1ZNy9ZZC9VeEZyQlFObmxmdlAvaVV2djNsQTc0bEZ5eXVsLzAwVzdTcjkvRDhsNU9HL1ZjOEZiNmVaeFYrU251Vzh4cXdrTUlMbk8rb0ZpZlB6MFQ3MTJaY1RQK0dmMXNtelhVRncwNGdPQTdCUUk2ZDhQM1NiM0JBYm8zRklHVkE2cHFxS1VEdGZnRjY5bXJXMHhEYm9GQXkxQTZHREExYklmekpSTzMwVXlGaHB2UStSbDBuMFJkVmk2N1VTNnI0N3ZDeUVDQU9hcXhxNnBlQUdlYVlMRzhyL0hYbUlrTGRMcEtET0t2dHdqQSt2VmQramFDaWtETGtJMFZMa1NTNGoydld1dTBkT0doOXRFVkkvODhuZFBhTzRPdVZuMG1nc3o4eGVBbkV2U0p5Ym8vWFRRWVdjZGIyQy85eWg5eFgxT0ExVlNyVFFQUHNGNzFOVU95eWN2dHNyMS9oQ1RzOXdGb3pkTnZEU0JucVZ4NHp0d0JNUEZ4dGs3UjFLdjZRWDBDRm5idi94TXRtM1UwT0xMdzFpR0dtVUFjcUNWclNMeUZ6aHBmYnZFUGdQK2g0U2k2akR6L3F2OFViMEd6YjNrZC8wS3I3VVJoQTRrM3BKVnVrRFFTN3lOYjQ3UExGb0pZVzBkNGgyN2NnNllMMDVlL01oUXY3WllmVjY2WjNrOUZqaTB2c20zczZKQy9MMEZaRkFIUjdIM1NuMnBRcnZJdFNnaGY1TFhiYk5XSXdIOFZxN2FuaURqYVErSURiMllRVzF4Y2NOMmtvTG1MNDVtdEZBdDE0RnBRdlFoRHdDVmVUWEVqR3V0ZjBIbnZFZHhjYkVDYlRpVGIrWmdEWkJDNUo0OGgvRnFoMDZHeWpkRW1DcUx2K3hBa1RWRnlBS3RFNytCcERVQ3BmY1dLNHJnbDhHMStraFFNUkhJYzFlUjRoV0UwbVhnbWpYaWF3eGdzYjNaRWJmNGRURWIzcGVIeDYvVnpLYlRaVXNSVVMyRkZLZXVNUVM2TUFURVJ3azJYV29kc1EyQmEveGw0cmFjdDJzWm8zMU5sVVNvQkJlWEtPdnZZK0ZHNFJmSEtJdmh4MTczbGZwMEtGWCtEdFpiRnNBSDJUVjczSms5RTZXMlA1VFVWOVg3c2hCekZFbitvVW1YNVFWWVpwM3pPMTQ4bThZV2xEV00rNCtFQUdGN2I0YU1qYTFBTjJqdGx1Yk5iNUdUcnVzd2tLQWZoWEl3UVZDTG9oRm9zU2lkYk1RRDYwaVQ2OEdiVzhIcWdEbkJ3QmsyM2JheG5jSDZlZXY4K3NxUzRETmczSW9aOS9SSW8xK05zbHpiUjVBVWt2WDF2UzZ3aVppT0pEaWpGcEgxRjdZcGJ3WVovTHdaNUcrRWNvdWZHQ01hZTNBUVZtdmY3cE95R3ZBQ3RqbXlNYnhNMnpVMGpkQytZWFA0cEd3dEhkc3k5Qnp1b0t2dVlKanhicEVLZnZrcGJnR2hrQ0VuenZpd0J6TGlHdm5EdDFiUno3QWJVTzF3Y0RjelUwSndHZHpmK1orME1RRHJ5KzhuY1NpZGJTZkNOUkgwUzc0TTZ4cEJraVVhdkFQd2NYMlFTaVZ5V2lEc2NmdStjK1ZsVUFESG9uOXFmVnVndzR3ZUFKRnNBSG1mSzQya0FWTzIrNjh3RGlBMGV1ZlVHMGpySjAxSEFIcTBjR3FqOTVZSWJ3T3EyakVkdGlCTkJBdmdHOG95K0hmUnNFT0dKM1FSbldIVllTZkpobklKTHFYdnVlTFlSZnZBY0psSE85SUFGMkdDa1l5cXRyTmdKQjJySDNKdkt3alNkSzY5NlVoTkQ3aFh6UVRpd0kxQWQrMDFSby93ZWFqWUhUVTVmQlBMRnJkOXUrSENlU0wvMUVqcVpRVjdaSVRnQ3FIZUJRTmhudGkyMDRMSThCejRCQ3lycHFuTHIwRWJzRW9lVzVxdmRpa0k2S3REdnlFMFhSQzI0S1JaNHlwMWdHRjBwbWJQbTlnR1hCVllGZzBJNnFEbHRXQURUOWRrUEN0ZGVXLzlPWHdoT1ZpM1J6L0FFOWpqN1VJUDJQU2xVbDBwMklKdVlUamhwQWhQc1Q3UldIZ0RHS05LTkNhZWlSQkw1V3BoWWtZNlRwUUNjTWFTZnBVbVlLckl2V21QT205UXl3V04rOTJHZkV2UGFhNFNDeGF4UlZiWGdzUmlaYXVRa2ZSTGhDLzRsR1Z3OSt3VFRQaXRKMHFWc1ZRTnFCbCtYVmxKY0FpSVlOcGRXOTRIU2czaFBIQ3BtWUtvRU56ajk3RnRTSmNlWmpscUowQTFnN2ZMRmZDb2NVMmpXalFOMEw1WlJ4OWlhMmRpb2h3VUdkdFN5RDN0SWNENHhSYVkyK0U4a0wzSWFGMHBJUmNRVk1HbHFQUmdUaDkxVjNST3IwMWRMZ0N6Q0hWQzRSaEpvRmk2R3dnaDJpWmlnMm95Vm1qTDlvWTRpRk15WTRlbGNSSHdqQ0NsVFcwSHpGS3RMSW1VNmZBbFBQYVZsZ3lnYU5kNE93cUhtVzVOeEpPcERodFowSExod2Fnak1kRDFja1RWMGNDYlhpUTFHT1pkYmVvR3dDeERCa2hsQk05M0Flb3FVVmh3NEF4UkQybllsM2FEaTNwSlFHMFQzMUIvZG9nUHBYZGlPMnNLWU5vU0lteEMzODVZcDArNytob0tkc2o0VFdXZmVmNG9zQzNDcUxvMWtlQkRLL3c5TGRRa1VqNjJ2RUNZMjQ3aUdCQnFCRVRadTEweENCbUhpeFFrMHFzS1d3WmN4YzJFRzd2Q2VwbExmYWtvdFY4L1NUdHZQTTZHMmdza1FKTjg3d0dmdThETmdaTVBMRHdENWM0YlFmdzkxaWUvbGc3cXhROFQxd2RDVXoxQlFsNnVnMEVVNlRSRCtwR0xMb29RNFFLY2lRR0RwZzVkMmkrL0hYNkMxY2ZPVUJWR0t6ck9zdzYxQ09JUHFkNmlKWUdyQ3FkTTZGeGZxMmpNY0QyRHZiM1pWR1phVHFabS9DT0F4bE9FakNRcEF5OGp1VmhPaXRBRkJoMzBNRFpGSllLUFlNSVB0eWpIRWhRTzZ6SGJSd1NvelgvU0Zhdk11bXpYRkxSeXFvcDcvQlg3a1JWcVVwM3IzcWRvWUdBMUY5Q0Q5TGRqYXFjbDExK0NUQ2YvV2c2L1NoUnRRR2V1bFFLTUllejBRZG16U0ZxVVo1YXVHazhlNERRUVZQZ0FzenFZejVEMHFyeFh3V3RLck1IMUpKT2U3VlRiK09zUzJuUUs1T3ZndUpBQmlkci9ZSytsZTROL1ZyNmxsWHN5SGE0Z25hVVFDU0phOThldFNkR1dwUnRvWUhHU3Q1VzdRSVNaMUxSV2lTU1p1R3ZQSW5DclV1M3F5OFVqUEVKVWZzNWlLS1VsMTFPQ2NDRHE4ZEV0bDJvMERnSTZKanJncXdNUk1DOWkxcVNPcWlqWjI1ZWlqL1VYYXJmcmQzVnRmeVhFQUZzN1Vnd0htTmVDd1ZrYnBOZkZsRm5pcHJGTjlDTlFJWnMzN2hEaCs5SVFDUFI4dkJOWmNUSWV1b3UxYzVvRzBCajVjRjZRUGlBSWpXUWJVZno2a0tLMkVzcVdsVTVYYUtLbzEzQnF1QlQ3WEJvYlkvZmpUaDhybmE0VUs3eUw2Z0Z0ZEtjY1Q4TFB3Z0VZU09MbU5Gb3NKaHBDMHZ0L0xWb2RtUTdGaXQ0QUsxZmUvQlk4VmN3Wm5TWDJoa2lBd2Nzaks2cTZuMzZ4Zy9wVEZYcVBBMUtuVElER2E3cU9KNkR3and1VkE0cjFiRmFOZkUyeGQvMXNnSEE0VVUzV1ZvVEZrYVkyaWtqWXdkV0RhbXRKSzRJMFVxVWxQZStPYkhZdFR2cW41YVduNCt0TzZXVTdIcDUvdXBJb0E1NjUyUjYzZW5wYUNGb0lMYnNBdXFuNjJod0hMQURmQlVSc2RBM3lEYUNPTlNPTWNiQXBqbEM2RGc1Um5ZUWhxZEp4d1V5cUxlb0dNQmhudkJHc0RGaVl5MXFBNGNHenBSNmhmL3hnT0xXc0VaQmxRMUY3Q1VVTGFxZkpoa1Q3VkxGNnJRZEZQeWlpeERYMHpTVzQxNUdDY0NZMEM1QTloMFk2ZWdEYUNBMlNDQ003V3FuTG9JV3VxeVBsckkwRkZJOUkrRHFVRHROSFQwRjlIVnAweHRFSUZQS0lxSzhHYXUybXpxZWc4TThOamM2MzlEQmN3MFVLYXgyVU9BTU5CQTNaMXJ1ZjNORmg5Z3BvWVNpRGJTZURCQWQ3UUxWSzVTbFBHMEhyVHRBQTduYVNTYmxTNDBGQTJHYTFnNktQZ3lGQis5V08vRG9NVnNJQ1hQUkhDcTZwRzhNeTZEYVdUZlVFanpJaGhiU2ROYnhBb29HcDB0Vm93TVpRS3loOVN3NG1IZGl5YTlGN1drQW0xRVJRSUV6V0pQbW5RNVJPLzBYVkMyYVNDaGFvMDdpVEV5MEM1WVdoQXpvYTJYMDBvcUk1dXF5bUdieTY0cEtJT241azVOMUgwVWYyaUo0N1ZZN01IT2JJNE91Z3UyNEcvWFZ3aEF0RDZxZHNVVnBGR0kyTGNyWWdydVpaTkMrMjJkRWxWRThCNGQ1RUlhWmJQS1gxQlJ3K2UwcVNSV0czQWRsQk03b1ZwOHRpdVpXT3h1V0lrNG9XdFJ1aW1STXRBdGtzTXVwc1czc2tBU2RpU2FHM05wSklldExpenFLbWx2UDJ5c2NmYWlKV2M0ZDI0R1pPMkFIMUZUa3d1Qmp6VFRQQW1wblFaeHBwU290Y1A5RDVXV2lIUjY1bFNqeGR4V3BDRVBGOFp5T0R2T0VvY01nTkxRcXhJYXdZQlpGU0psVzd3bkhDcElnVkc0RnVXTTd0VmRielNVVHJWVXBZVFltMmdWVzd4Nm5WQlVkQTUzNUhVM2JENXR0TkVxZXV1d1NnSjA3VzlQckE5Z3dhZ3pCd05pbUxWa3JXYUp4Y0I3MlJWTGRlcWRkbFVhSmptbThCTlJPNnhHRVRKTWx0Mll0WnZKOFJ3Y3lvSFVjejJucVVKZkZvODVXYmQrU3ZXUWl5N0hhR2VtZzBTWi90U1JrQVgzVnNwOUFZeVVTcld3MDNSMTRPWW1vMFZZeTZHOXpOTEIvcitzS3VkclJzcml5cVZVWjMzUDM4Sk4vL0kwblh1c3VTZ0pGMFFmdytQa3M1MVk3UGJFU2c2bXVTR3NjQTJHeFJta3lCcmZWenNmT3VpWSt2R2l1MXBseHlVSVdDaGU2NWJiSlZFczRub1BlemxMbFZxSVVXR1hTdTZvQlZlN2JvYlZRNEt3cTJYQXRvSmRhZXFlbGFDMlphQVZ5eWh2d3NoZFJCVTZ3RmFYMFBDWjZtZis5WS83aGFQbnYxWkZBSTNKbW90djBTZGc2ZGdJaGdBMnpMZEJvOU9HUXBrRVZzYnVBaTl0SWJlWkE4TFpyUkl0VHd4U2FwWFpLOWFkVWtVeXNPY2NCUHlCTDRreDRoMEFHY2hCY1JIQTh4OWNiYlZ5b0ZMWVUrRVBHdXdoM1U3L2ZCWCtPMmdBQUpnUm53N1ZMK1RiYWFTbEpKUkt0UkU1Mzd6di9ZRVZEYysxdmNXRFRxS0FmR1ZVbFQxd3hDYkIzSXlQNjlGYytjcE1pOEx5UHZlQXFoWG5zU01CQkEzSG5DUFRQSUlnN2RrVm1sMTMyeU5CU2c1YmF1YTJHSW1xa1lScElyS1NzV0VPSVBKbml2QjBJWkZ3UDFEY0FIUzBEYzhuR3dGS1pXb0QvK29FcXBKYUJzdHp3dW5PZENJK3hUUUovUkttK2pRaUlaQ0xSNm1xRkZPZnRhSE5HMTBjcHBYb0xjazNPMkRzQnZjSnFGbFhNazFkR0FrTjMyQVAxTDlsNlpybHVLUU5PQVd3WU1hTlJTL3BGQm9SNHp6R2lMNUoxRkNyVnBUVTdURU5mOGp6UTVUUmxxcDFpM2ZYUUxnU0NHM0RZMTNNbUhaMjdSVUt2UUM4M1kwZEpVNnRaQ1BQRW1FWmdDKzVyUmxpcWFKaHE4ZzEwS0VLQk14aXJRcWdqSVdWRTVNTktVU0dnbDBTMENwKzl1eGNpbENPRkpSTHk2QkliTHZLKzNDa2h0KzJZQzFtZ21nOUNhdWJnS3lLQllueEEyVmR1VWtTZkt6VzNLemJXdTB6NmNqNkdhTWhlZ0JTTW01Y0U4T2RRNFhKUVhWUWxua1F6MWM1TlZieUN4ME1qb0w4S0FXZEdFbVFuVTRXTXNZQXBVdVc5K1Q5VjVVQ2lvV1VBWVo3clVQNkt3d0NTQXJRRGtTbHpGeEk2VHdjdC9vR3JKK0xzMVVDb3FlaWZTT3EvS0JOd1R5SmFoUTZhSWZUYVZsZzhJYUpkYTFqOEdLVWxINVZsb2NQQllOelhDTkRVbnM3bHFhc29nYVhBUTJyM0V2UkIyUE1qVVV1Lzg3LzRJUkVnN2NmVEtORWVxd0VVRDJSVmRZZVptOXRDc095a2dKRG8yK3FpNE52c0dHcW5vTWVZc2U2OEh0QmY5d1VNRjlYdU1uUW41SHFyUWhLSlBvdExGSTBOakNZT3N1TkVtS2R4YkdLZ1hJVWV0VzVlUzBZb2JFUmVrTVVvY0FaSkVRYnJTVnRDWW5uM0tVWE1EcmRXOEFTaVZiaGVpdk4yUkxTcmcxU0pwZ09wbXVSd1VYaStReU8wQTAvQ3dNRFBNMWRPQXJYd0tWLzBGWjZDclpodU4yQ3FiY2dwek1BRkRTTUhOOHlCY3QyYk9CcUZtVnU4bllpTzFRRmFGZHRCV0EwTWZFUHQzTlQ0WStPNUgrMGFuSG5lRXdNTE1GbVdCekxXMWRBT1VBRVpLQk9wdzNXNDN3MWdTY0F3S08yUnFZZTFtOWJUTTBKVm1wS3cwbVd4VXZSVnp6Y001WmhBdEpLclZIY1I3ZXFmaE5UcVN3N2x2RkJYRHdtdEFWcnJNS1JtRHI0YUVsalRJeUtzUTZBUHdvb2svQ2NmK3ArM3FzYWpJMHRROUFIb3lMQnVIZHZVM2g4TktEWk0xenYwRGltcHFIajI0L3ltZmtzcUpSTlk3YUF4Wm9aRXZGSlg0b3U3bmJlS2syWjVnSFJWbUdxT1dpQURwUXFiYkNiWFI5RUgwSXZTNWtNbDVzR3I2c3NSN0xTZExZRTNWcFBEa3YxcUcxTEVIWE5oTUY2MGlJdmtTVERwcUtKckhZZFVxY3FIcnJuTk1HQ0pZUitoSm5qZ0VIYWV2SVFTU0xCRGVVaytKTkhkYzZzZHRHVUZKdm9EUWFLRzEzN2dkR002ZG1DNjN1YkZ3MGNGV3RJYlZqdG9HV3RWN2c1SlNtY2lQTEUydFNsTU5hLzg5RjlZZEdBWVBTZEJMYWJEMTRROThxWHZIOGdDZWI4VjlHalhsSlhJa0dwU1BlTjN2WUFMMllaeExqSFV3TXRZcmV1eW5XbmU0Wi9lQS9xa0t4cjUwZ1AwRDlZWHFDV2VhUnl4KzVBWTRhemdoNzUwMVR4MUZTUUFUNnY1UkRnNkZZd1ZPSkNvMmpDTkZJNEVUOWgzQkhwTHo4Sjk2VS9Sb2phZjYyQzZQdUdZTGY0dzhreVNYNlIyOEJpcnVSaEtRaThWRGdSQXFSRTMyaGUxb0IvSEpnR3c0NlRiQTRZUDFZWENOSUpaWHVvS1ZhTWxVUlhFNjV0NjM1ZHlvcTlxUzNjRXR2bEtCc0JINmVyS25vY1U4VUpRcDJITXJOSkQ5bFJWcEVNSGF0YzBCV0U1YjhEYThyZm9EYnp2TjdPcytGbFU0c0xRUEgxMUpIRGJlaUJjUFJ2cUVLYXJXTUxjYWdjbVBtSFh3NGhUc2RLcWNyZll5OGZrRGhDQklYVEVhSzNJQ0pDa0hIdEhhbWVWUEhiMkExMVc0K1hZcElxbE1URUM5SXV5TC9mYjBoVWZhZmdJbWowZDJ3RngwRENQaUduQThMUlYxRUp3eXdvb0o2eUtJRkowTEFqRHBDSFhmRWI4VzhPMEFFYnhsa0JndDlhWi83clBzVlRCOU5Zd1VxYnBFYk5tNU52bGJGbXdhelRnazIyYUZ3SHVtNXAzaHRWTDhGQXl4UHpua2txZ3B2eWU4QTYwMmJBS0x4Y2xiclhUVkorM3ZJVWVyazJwaTZBdVRIM1VhMWcvbGRaT1J5M1V4TFlwRUpEYWdiY0ZmSEwzczFEd2VUbWxKcVV5SVI2TWNsQTdKV2wyZ0ZkcG0zMHdDcVVtclhNVjB0NWxqVFVBZDk5c2RpeE5CQVZlOFUyQzBONmhLS1NpNC9WTHZ0YnBjQUw2bnFyTnRvVGZJT1I5VUtkY1N6YUJvTXFUSmF0TTdmU2ttZHNBTm84TVNtSW1XMkdSOW9LUERwbWxhRlZsSUJ1VjhzeFZrVUNDZ0RJOVNJRS8yakdkZHFzZCtzakJFMDhqRE1qQ1dkQXhWdnFtQkgwb08zL2Y0Rk5neWRpU0c5TW9MOVpxWjRWOHQxdUVOaC84OWpXSEE1T0lXRm9rc0Q3dWdOYVVhMVhnVVprK0VYMXhTcm85eTNmN3pLM3lCNndWVUVMV0NGczMzUTBRMjMvMUFRbjdLQ3ZxaFNiNlNxMm9meHRiT0RYRFltcVN6M24vQ255N0I1NEdTZ2RwZXpjUmZvK3BuZjYycUV5N0tkTWN0TTZuSUw1dGg0dEU0TkpiY3pabUttb3hUODVVQWlQN0tYZTFudkJoZGFzZE1EM2FUR3ZkNW9GajNnRDdScDVvQzBJUmRNaldkanZjT2JtdFZuMWN6RGhoV3UxVWFXeVNLako2N1RxUk13ZldxTnE1SlUwMFdEeldlb0czUllmZEFVdlczc3dDWmRLTnJFR0JHWDhha2IvOUUzMTk0SVAzQXdaY2NnV1FFbG5XS2hzQ1orOWwxaEhvOUZlekJ0Z1ArOXllekJiWVh6em1kTktMVnBKSmRRY1pnTUlVdXBWdTB3bThQakltUHc0VTJiYWRENUhUWTVONlkxYi9uTmxzbnB1UkJKQzlIdDRpQkNzRzRhVzZ4S2wyNkFMTDBrdUFWSzZUVjJsY29Ia29jMFZ5ZGdTRDZReTJhOUJSVWZhM1pVbml1MVk3L0NYUUJodGswdjVJVEdaQ1JCYW9hbXlMMnRUeE1UY2NnRGtrRGpENzA3dmREUnBYdnlsMFZCTUtxSERVQlgrSTg4TEJva1h0b0haQW5kVlBvUGFma21lNmlnakVVcVI3QTdDbHU3U0Uya1Z3YlVOeUJoZDBZOHRiVnZLbjNRVE5qQytRMGg0UGNiMUNxbVJkN0J0T29vYm5xYXNoZ1Z0SmZIMklhQ2JxclZQdHdPUDFRdEgvSmEvUTBJT0ZVdE5oVWRpR2ZQZllxOVJoTGFOTjN1NTlzaFpZMjRsdlhhbWR0ZE11eGFZV1IvQnBqcWN6R1FaOWwvWWplZ3QwQzVydVlrb1FjMzZHa0c5NnBTL1RKYWdhMlZQN3FJSFBVOE1BdVVYNWRseDQwRloxeEJyRzgrRG0zUzBQaHU0ZWFuRVRPMlh0UjFrSnRUaUN5MmFvVXFiSlB0a3ZOUjZSSkdHVlRmTXNnSzhrWjUvMW12dkZkeEh5TnhKUDNFRnBkUzFRbnIxS0VtaFprVDZ6YjY4QUl3U3VWYjN1YlpaYk9hZmFZZHQyUGtUT0NQbXhMc2JIZG5URkp3K1JaNkVZZ3FlUGtic0RqSmNzcmRST1IzZ2pkSkQ5YXJLNkdXQTFvWDlxakhscnJUZlZEakZWOFBudXZKS1FoM3oySGVPUFFNeGJXVGlmT2Z1Y0VVSytTWldENDlwQjlHQkl5MXdEWm9SaWpkVEo2ZWNraU42Ukd3YUxSVnVzaUdyaVNVU0w2U1pQdzJ4VDE0clkrNDJ6WDBmMkZ5ZnpId2g1dVA1R256enpicHRzM0pFSU5uNmV2MXdTMk5CUkFoZmpZa2w0TStFazZWUTdFSDJBUWZKbC82RjNtQzBNY2RTdzhqYi9IN1BCc1hMdDFOcFladFlLeXltMU16emlLSlgzUFB5dE1PVHM0YVhQa1BjWlZHdGRuRjJpenMyL3ZaODgvTThaOUh0YkR3NVFzYUYyRUR3MENlYVNMSVBBR2J3OGN1MzA5Y2NTd3U1bEZGd3F5OWpSMTI3ODJzREFtbXJtRTYyNzRxL2d6U3c4SDJqdW96UnU5YnIvMWcwVUxKaUdjYUE4QjF4dUNUVHB3blhvVlJTbWJzSnRPN0RzS1o5d1JMSmpMNTJLc3NVazdoMmlFNTFVYWljYWJXYWxMYU9sWG9nTUdGSkpSVUNNT3VFWmlCUjFSU2tFemh3aWgwS2ZEQVRLdk54Vzd6ZzRLZWdBSHk3dEJUd3lYSnFuTDdrRUNtZ2pqYU1yTWlUWWxrL0J1Zy9UazMyOVZ0VjBxaDJJUG13cERKUllpemEwRUdhUzVMeXBIZDlnZWhRaUE0WlVVQTZYVVNjOHM2NkQwT0RLQ0tmU1FtL1AzVkxRb2t2dHFHM01KdnQ5dlF2YkxNaHpWMEVDTVFIbG9kaGQzSkkyRVRnTHdVdFAxazYxMHdpSlI4T2NuYUVJNTAzdHlNMkJ2SXZqcUw1VzNQWkt1SENXdEtwaGdUTVhaczllT0hJaHpSUzJ1ZU5vYnNPOWVsQjN6MVFPQWpub0Vrb2dPcUJjOG9VN1R1VGtzL0xFNDhHTGZ1V2NYMDYxQXlGRFdXN2VHMnFIdndtZktEZG5hc2V5WU5DSlE4SGViYndRaEVWQ09qcWlESUd6YlNmdU1sN0tjbUxNR2xnOWNiUzQ1T3g3TWVFU2hvTmdEcHAvQ2NRRWxCZkVJdzNMbWNlSk91TlNPNkhSQncrTm5rVFVJNUhtVE8yc0dLZExnR0VYWWRFNHZZK296bzUxM0tZVEZqU2F2NUhiM0hQMHFlZnl2R0N6cDFNYk9lcm5vRXNvZ2FhZU5sM2NqNFcyc2Q5bmR1RXltRXZ0MEcwNzdnb2IybGR3STZTQnpwbmFXVEJXaTJGcnBEc0N3NlcybjZhajlOMHZiVDVDNEd6Z3JqMmVOei9GM0ZJZ21CNDUrOTRMTWVIY1BjMmhsMHNDc01yYWplQVlOcHZ3MHNTSG43alVUbWowd1JnK0VXd2tLNW96dGRNemhoTnN0N3dlM28zeFhuaVpxMlFONmJDd3dCbjl1TVMycS9LRndVck9iUUxqQXhkRDdYbFRtUzRtYzlpRUVyaUpubDhIaVpwY2Fnb2NrZWxBWmlDWDJ1SGJkcHcxc255NjVrenR0UGR3ajJHUDdpN09HK21TdWVobGxEa3pQVVNNYmR0eFltSGw1RVNZTVhETmNEdGw0L1V0bVVMM2tuendFQ3hQWGhrSjFNbGVSRjllcnQ1NnJpWU5UN3JVRGtRZkRrSmFXVUxqSndRbE1Yak8xSTdmeFp4dm1tOHU0Q0o0YTlXOW1HTWk0VnhiN2RxQkRjamhHem5yeGpzWG1NQ0ZwQmZGOG9UUnVIbFN2eXhhay9zMUpDQTNaMmNuQUFBRHUwbEVRVlMvWHlFSkxPdnRINDVlZ1dNZzEyRDdTUjhEbDlxQjZNT3hnendGbGNPaVBpSDRVZUQ1VWp0cnBpb1pvdGRlQTUzb1BCb0FSUUtLYUFjdkJNNWVERU1laGtWOXdpcE1GOTQrY05DdjZDZ1ZLdTFFVG9jSU1VOWVRZ21nTjN1QzNOT1RwYVF4WWh4N0hFVFZFSmZhYVJBOU9XdE1uaHBuZDlMeGZLa2RTNVcwMGFzS3RneTgxbDRBRkFsWVJlc0FFRGh6R1JHcy9rWlVQQ215aFdrVUZwMWh4QTNuQWwvTEdRYWFCbGM1elpsTElES2cvSWRVNjhqcDBwZjZKNDVIaDlxQlJaeHd0UlA4MG5kY0M2SGw4NlYyV3FhQjE0b0lWbXc0Si96UWZzSUpXR2dBZ3hrVnFuYTgra3NSVkdaZDVQNnF4cEpyZ1c4bDlodTFzMlkrYnk4N0NVUUVsQXVmb1VwSFR0R3diV2N2V2JNQnRmT0piN1NBem9QZi9pMTMvV0owVE50ZHlRMmRLN1d6WVlWVjFHSFNEdDZianpxQUVhQ1M4a3hMLy81dDlFOTY0SzlOSGFmcWR1WnBQV2k4cS9oQ2lkNTFsSkhKbnB6dUpDQy9YeUVKaEFXVWYvKy8vQlU4emZRU3N5VUVFQTVGdnl2M0J6Y3BQeDZ4UzNuTUNjbVYrSUQwUm1mZEFHd3l3RnlwSGV0ek8yRHhmU2VzVitXMHVrRi8rVUdlb0NoRGNIWVRsU1RuUnRxVnBwUXZJeE1OTlRGeUthUFpmTzBEY1pFblp5Y0IrSlRTQit6cmc5LzR2aWZyVWxPb2JYN0wxT3dwL3hKbExlMDdXYzNUaDk3NDVPTTNRbjJNZFJTbk9GL1g1MHJ0ZksxcmRBYTJXN3BtZFlaVCtSVUROVDR6VnE3VENybngrSk5QUEJidUF2Zm5KMFpTZWNyWk05ZVdwUTM1Sm82elJnNjgzQkpvYS9VU2xoSmpaWkZxalFYbWhUdmZRUDhSSllpQWs2Vkt3aEp0eXgwSnc0dUZ6NVhhc2JpRnN3V1BMTkRFMmZVVXV3RFhrc2JrSnVibXZCWGYzdzFTNktjTmRnVko1SkI1bFFBTWhkanJoRFBmb1N1Mm0zY1M5Q1M5MmxrTDNkU1RvRG1NTXM5cXh4dS9BYk42cnZRb2paNXVtK3Y0NTJwNFZwVXJjNjhyWnlXSnE5aE9MMWJwcUNOaWhqVHdPOXhOSUlYMGFzZnJnMHJMNGlwRkxPbGtRWDlPYUJSU2VTRHJTZGNDNXFSM2xJMnFjaUxuaUttY2xZd2tFSFprTDlKRzhzaVlKaDNSNDBHQ2hvZFJMMXE3NjFmU2hsVGRaT0JFK0NUbVdGamxTd1B2T1RlNmhMSS9ZcTV4YVBFY0ZwU3k4MGZuc0hjNVM4a2xNS1FqT3RIR3ZuNW83RGk4dGQ4N0RDOUxVL0xueDJtd0x5dnVSOUpKcS9qTnk5YlIwazlkTm81emZxY2pnVTJ3ZHRaaVo5blN4Lyt2L3dkTXBYZjhkeC92VG9lTm5Hb3VnVndDOTQ0RTRPdSszbWducnI5RDVaN0ZhcWc0VW5sNUxvRmNBdmU4QlByays5QVhqMExFTVNRM0hucjh5Y2NmdTVFK3ZoTkNNUWZuRXNnbGNPOUtvUGlYcC9abkcrOWRZZVE5bjZVRS9uKzZ4TFVWVG52YVZRQUFBQUJKUlU1RXJrSmdnZz09Igp9Cg==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nZDE1N0tHa3BmVjlxSUZ4ZCIsCgkiTGF0ZXhJbWdCYXNlNjQiIDogImlWQk9SdzBLR2dvQUFBQU5TVWhFVWdBQUFJRUFBQUI2QkFNQUFBQnEyeTI1QUFBQU1GQk1WRVgvLy84QUFBQUFBQUFBQUFBQUFBQUFBQUFBQUFBQUFBQUFBQUFBQUFBQUFBQUFBQUFBQUFBQUFBQUFBQUFBQUFBdjNhQjdBQUFBRDNSU1RsTUFacnZ2cXpMTm1ZbFVJa1IyRU4wcFJEYnhBQUFBQ1hCSVdYTUFBQTdFQUFBT3hBR1ZLdzRiQUFBR08wbEVRVlJZQ2UxWVMyOGpSUkJ1TzM3RzhVUGN1T0NJdmVOb2Q0VlFFRXorUVN3T2U1MlZFQWdKa0hNR2dmTVB2QkwzOVVoSVNGeEl0RGRPOW9HN0EzdFlJWUhHRWhjRVFoTVN5QzY3a0tKNnBoL1ZNejB6blExSDVtQjNWMzFkL2FpdnFtdUdNY2ZueEJHWEMrdmNUcWthdjZRRVpkM2hiZ3JSZ2VPVXBMamJQQS9TZ01YZmFVbGhmeis5Qk1ZNmNGZzR4RlEyWWF3RmQ4NlNVeDMrcm1XbHJSVUJid0xzeFFPYVZ6aUpObXpyU1pvZ2U5R2ZXbHJTZW5oTzJGQUZHQ1I0LzdKa25GYnZrMDNnQ1Q0V21pWXNOYWF3MVlZMTFYOFppRjRYbmxKNVFYc0Q3dG0xc3pPN1BDTWQ1dTAzcEU3T0RDT0NLSTk5TmVrVkFyWTEyL0NQVFl5eWp1TkJOUEpuOHFSYmNxWVE0bEQ2UHd1Ym5tZGxGc2tLQW9zMEZzM2RpRDJocm5odzZ3TmlMb1FEMHN0dEtnNGk0anQ0RjBoeWFzQk83akN0NklCMlpqZmFZNU1Mcld2bXVrbGpHTnVDWjZwYmZjTFlsRENVNmhRbzA2Z1Nwdy9YakkxSWJtb0RtaXg5ZW5DcU1GSEFtRWRPYnhQK1VMcjhSbDlIWmdVakNWUFVRSU9CSElxV3BscWh0dEQ3aTdFV1VIcUFDNlY4dUN0dGh1aTdEYUFoRFNCMUJmKytEb3V2bG93dEFCZWlIZzlPVkR1M3NSQ3BXUUQyeWNFeUZybFltQnNXdW1CMEovUlE4aFpocnFFQ1JqQTVyV0doendFbmFaaW43MTN4Sk5IQ2tjbENKd3VoOWlaYW1CR09ZOWRjRVFwc0QrRWtxajFqVHd4bzdyQ041aklhRjVoYmVXVGVEd1RZTFM2cVFGSjFMVjQyRDdENG9ibERpQ3gvTFNCWGRNZ1RWbDB0dlVKeWgyV29FQm56ekxtNW1ycUkzWEpVbCthQUdVK01QTUNTcCtlVUp4bk4xU3Z1MnRGQVd1aVRiQ05sbHY4VmlSNGVxRnM2cXl3TWlsdkdKcUlqa3BTcXVPenBid282ZFVrd1BCUzIxWkJ1ZERHNk9GRmR4M3V6UWdteGRlUG1QV1dnYmxKY3lUTU5UMTg1cHE1SlZtZHFVcjJWWWxCS0Vib2RKRSt1ZXVHR2paWDJpaUhQZEZLMW5OWjdoTzlhYW11TkZJME5iVXZ6NlFYdjl0alFZYWQrNHgwbENtbE5xNlRzU0ozUEhiaWxhNFNXeU1WemNqZFZqUHlzVEl6a0pqcndFUnVxQmEwZ1hqSm1kVEpzWnR0R1N4MndqNWRRWHlVQlNBcU9ObG80VmJQVmJLWG5RdEtrNjZHdmV2STJyRU5paTFzZ3VXbTBxNnpKUmwzVkVUVmVFMjdJcExzbHB1NUd3bFF5b0hZZXlKSHkzMWUxcE0rbkNrR0VNTDQ5M0kweG54c1cyQ3E5aUxxM2pISDRNenJFbjRXOHh2c2d6aFMzUTNiQjJ1bGlwZkdyTkZDUDc4NnAzSVVmcDNPdW5KR1R4TzZQY29ENDc2cCtNeTRvUUNiRGxkd09ibXhIZ1FvYmZWNVE0TW1MdW1La2JxR3FhK2o2M09zMTVYeFE3R3dwYnhXdUFMZDdnQUE4djcwWWgrY25Gc01xaW5JbEZoNEVDSmpMdWdMcElEM1FJU202eEFhcTk2VXJrQTVyQWErNDVXR0JWcnRYZE1EQ01jMEFnYlgrb1N0RW9DS3pNRXJpcDJxTFIrdHdGS0lyMW9sdXB1akEray96NEJZNXJ2MHdFVS9rZ1REbXJ5M0lQQkc2WXB6b0ZEY1pXM0UzdXo3S0ZWamtxTjJQamwySEkwN05qSVc3M0gzWHJCUmZlcTNJbmlZaTBtRkhJUG03aEg2UWFVVkwwa1Rja094bXJDclpIWnRCeFVEYnk3VFFtV0xtVUFQRFU0cERid1cwbjJvM1FBWXlFbW9zbE1NOWltcXFnS05TMWNZbEhpWWRkR3NneE5HeGFDUi9YNThZM1ZRSGw3aE1SRU9aTGxublNuSFZVN3ZITlFqclY0b0tMSlRrR2pBc2hBVi9SelNjL3ZBYjFVRU01SmVsMk85azREUlVnSkRMNjdpSmxCUytxS2lMM2MxUUpManNQNVplOGVYRjdtWUFiNno0RHV4Nmh4Rzh3Y2RzZWxmYVJQd212TVJ4WDF6Z2ExUWNEcDg5NFhiazg4UGJyMzRpMjNuL0t6Z2JzMi9oUTFiMzRIM0czcEsraWZGYmNITlNHQlVjdFRrQ1VRazlBcmlNUUpkUXFCeTlqcS9yejJKakJUL2RiMzZDbjhjYzhQMm4zcHNmVTJRRFA0bHU2dVJIVlk3dC9XM0drQ2lCSXp3TDYxd2l4L0N6eFhGVzVTaDV5Sm1CRjByZ2lNL0NabnNvUTk1bk5hNFNMMEJreitsN1M0N0pGN2s4Tk4vWGM2QkY0bms1SDRxR28yNXFWbVVsYUpzNkVrV21UZWNrUTBJdG5ZQzVJS1JEelBoY1FLa0NyNlJTVERIQS9BNVdqTFZyajVKM0RydlNTVHFVWlpZVDJnWXl2NlRaRUdVeVQ5N01aY0E4UFdhSFpaN09UWTdmNHY2bkF4N1ZmMEdISGJjanowWEo4aUlYVUtiQTJINyt5K0krZjB1cHF0ZS9zcm15ZXB4OWdLOEoxMGl6U1lrV3FXOFQyVG5LSkhFdDNKSWZGc3JRTm4yRFo1YmhkUUt6QmJ2czBmV3VxeEc4REdlQmJYbXVzdllyNSsrVkdmZ1hhQTZ3dVc0Rlh4TUFBQUFBU1VWT1JLNUNZSUk9Igp9Cg=="/>
    </extobj>
    <extobj name="334E55B0-647D-440b-865C-3EC943EB4CBC-31">
      <extobjdata type="334E55B0-647D-440b-865C-3EC943EB4CBC" data="ewoJIkltZ1NldHRpbmdKc29uIiA6ICJ7XCJkcGlcIjpcIjYwMFwiLFwiZm9ybWF0XCI6XCJQTkdcIixcInRyYW5zcGFyZW50XCI6dHJ1ZSxcImF1dG9cIjpmYWxzZX0iLAoJIkxhdGV4IiA6ICJYR0psWjJsdWUyRnNhV2R1S24wS0lHd29YSFJvWlhSaEtTWTlYSE4xYlY5N2FUMHhmVjV1WEd4dlp5QndLSGhlZXlocEtYMDdYSFJvWlhSaEtTQmNYQW9tUFZ4emRXMWZlMms5TVgxZWJseHNiMmRjYzNWdFgzdDZYbnNvYVNsOWZYQW9lRjU3S0drcGZTeDZYbnNvYVNsOU8xeDBhR1YwWVNrZ1hGd0tKajFjYzNWdFgzdHBQVEY5WG01Y2JHOW5YR0pwWjJ3b1hIQnBJSEJlZTNoZWV5aHBLWDE5S0RFdGNDbGVlekV0ZUY1N0tHa3BmWDByS0RFdFhIQnBLU0J4WG50NFhuc29hU2w5ZlNneExYRXBYbnN4TFhoZWV5aHBLWDE5WEdKcFozSXBDbHhsYm1SN1lXeHBaMjRxZlE9PSIsCgkiTGF0ZXhJbWdCYXNlNjQiIDogImlWQk9SdzBLR2dvQUFBQU5TVWhFVWdBQUNHd0FBQU1IQkFNQUFBQ1VVRTYvQUFBQU1GQk1WRVgvLy84QUFBQUFBQUFBQUFBQUFBQUFBQUFBQUFBQUFBQUFBQUFBQUFBQUFBQUFBQUFBQUFBQUFBQUFBQUFBQUFBdjNhQjdBQUFBRDNSU1RsTUFJa1JVWm9tWnE4M2Q3ekoydXhERHNuYnJBQUFBQ1hCSVdYTUFBQTdFQUFBT3hBR1ZLdzRiQUFBZ0FFbEVRVlI0QWV5OWU1QXMyVjNubC8yKy9hcHVKSkE5QXh2VkFVdUFaQlBWQ2dObUNJaHF3cmFXd0tDK0Nyd0tpUUNxV2RCb3hZYlVMYU5ZUmhKV05Sc2hQR2lSNmtvYnJHYkdxNm5XQ2xhNkkwUTFjaGl6SWtUMS9xRU5vekJSTitRRlBCTmVWU0gwdXFQUjlKVTBqKzRhM1RuK25jenp6RWZseWF5c1IzZC84NC9LaytmOHp1dHo4dnp5bk44NW1lVjUwM1c4L3Z5dHZFQi8rcDcrN3h4UFY4bFFHaEFBZ2Vra2NQdXN5L1k4NzlQc1EyOW56MDluRVZFcUVBQ0I2U0xRUFpsanozcHI3QzJlVjJNSDAxVTJsQVlFUUdBYUNjelNDSU94WHYyM3FYRFgyRGVuc1lnb0V3aUF3SFFSV1ArRzU3WFlxKzd5VWkxZ2xqSmRqWVBTZ01CMEVpZ2Y4dEZHNnhZdjNUdzduODVDb2xRZ0FBTFRSS0IyNHBVWTYvZDRtZFlZbTZhaW9Td2dBQUxUU2FDNTZjMHlZZE5ZWlAzcExDUktCUUlnTUVVRVNqUXRXV0RNbjZONDYreHNpb3FHb29BQUNFd25nWmsvNGdzb2JOTXYzUXBNb3RQWlNpZ1ZDRXdkZ1EycExjcnNtYWtySEFvRUFpQXdqUVRhN0Z0QnNUcU1WbU54Z0FBSWdFQXFnUTU3TVpEcHNxTlVZUWlBQUFpQWdPZDEyWTBBQStNdnArQUFBUkFBZ1ZRQ1Vsdk1NM2FjS2d3QkVBQUJFUEJtR052Mk1heGoyd1p1QnhBQUFTY0NOTWpvK1lLbjlDWXNEaEFBQVJCSUo3QWszMFRaWlMvUUJ2TkgwMk5BQWdSQTRJb1RXR0hQQlFRYTNEUzZjZWVLNDBEMVFRQUUwZ21VeGJZTmVxUHR1dWRWYjZYSGdBUUlnTUFWSjdBck5ublIrNitidEJxN2RjVnhvUG9nQUFMcEJPcGlrOWNpdDNHczRvc2I2Y1FnQVFKWG5rQkxmRUhVLzdiWHN0aG5mdVdwQUFBSWdFQXlBVEpwYlB1aGM5dzBXanRJbGtRSUNJQUFDUGdFNXVTMkRhOTU1aTNoZ3h1NExVQUFCRklKekt0djg5ekwzaXUrMTVNYUNRSWdBQUpYbXNBNzNpV3IvN3IrNTZRVFp4QUFBUkFBQVJBQUFSQUFBUkFBQVJBQUFSQUFBUkFBQVJBQUFSQUFBUkFBQVJBQUFSQUFBUkFBQVJBQUFSQUFBUkFBQVJBQUFSQUFBUkFBQVJBQUFSQUFBUkFBQVJBQUFSQUFBUkFBQVJBQUFSQUFBUkFBQVJBQUFSQUFBUkFBQVJBQUFSQUFBUkFBQVJBQUFSQUFBUkFBQVJBQUFSQUFBUkFBQVJBQUFSQUFBUkFBQVJBQUFSQUFBUkFBQVJBQUFSQUFBUkFBQVJBQUFSQVlDNEY3V2RiamhiR1VDNW1BQUFoTUxZRktWcTNCbnArNnV2U21ya1FvRUFoY2FnTFZ6R3FEOWFZTXlPeEhRd1c2OXY2UUJ5NUJBQVNLSk5ET3JqWk9pc3kvZ0xSMlB4eEtaSlp0aFh4d0NRSWdVQ0NCaFVCdEpNNDhudjZPbC96d1o5N2NOSlhMVVlIWkY1RFVZbjh6bkVybDIyRWZYSU1BQ0JSSW9CRm9oSjNCU1g3dFI1NVFtdU5iZzBYSEhWb1BEelk4YjVaZEgzY3BrQjhJWENVQ1R3YnE0QnVwZGY3N053bkZjWllxT2s2QlJYYXNzL3V6dXozL1l2Y1o3UWNYQ0lCQTBRVG1BbVZ3N3BEdVU4MUExdWluRHJGR0xOSXhOTVFNWXdkK2RvdXdib3dZTzVLLzRnVDJBMTJ3NTRCaDlSZDgyYUJyT3NpUFFXU08zZEs1TERKNTFjVHVFbzBGTGhBb25NQnlvRGJjTEJhZjVjSXZGbDZHL0FrKzJlL3B5T3VNN1FSWGJaZlJrNDRJRndpQVFDWUNOTEwzajAybldEV1NmZFpKY2p4Q2RXT09RcWJRNTBTdWkreGtQUGtqRnhDNG1nUjJBN1Z4NkZUN0VzMXArazZTWXhHYVl6Zk1mRjRxZFYrSnBkdDR6WWh3Z3dBSVpDS3dGS2dOeHpIRWJJdXg3VXpwajFKNEpha3N0YnVqekJacGc4Q1ZKOUFNOU1hV0c0aXZNbmJvSmprR3FkMGtHOGFwdVM0N2hvSWdDeEM0WWdUYWdkcjRZOGRxMTluMExGTTBrL2FETHNrMUZjZEtRUXdFUUNBVGdiVkFiYmdPNnhlbTV5WFl1Y1JWblZrWU56TGRBeEFHZ2F3RXVvSGVPSEdNVjUrYWwyQ3ZKWThwV25KUnhiRlNFQU9CeTBMZ3ZxMmttc3o4UVZKSURuK3h3ZHgxN3JFK3ZsYytrZ0g0MVR5Vit6U2lsZDdQdk41ejcwNDBGZmlBd0lVakVQTnlwNnBEODVaeUR1MllEVVliL1o1alNzMGpSOEZoeFFZQjRHbDNtRnh4amVSVXpieS9mTmwxbGhiSkN4NGdNRVVFNmdPZS83ZlBlc1dWdEJib2pRUEhGTXZtSGl2SE9MbkVCZ0hnQ1RiTWhaUWZldXozakV4TzJaNXg1ZUlzTmQvbklnWVpFSmhxQXV1REhwZ3pyVWVMSy95MVFHMjRhb01GczdjV1Y0cElTZ01CY0dtMUs1VGNYMmNQTXVPelh0ZllFWmZJY3R4NzNzc2lEbGtRbURpQm1lLzdIOTc0dTYxanN4eU5jRGVlZTN2LzNVcWdYZUJObm0yRHVlZVo1Wno1NUUrODlvRkhYQWNxcXZndWpnaUFVS1JacHRkZlM4MERyM0dtQlJZVEYxbTBETGxNcEt1c1FFMXM1WUlMRUJnSmdSbmFmRW1IcVRhV3dwYkgrUlpyc28vSTdPZUszSFZWOVhPM2QyckxqR0xPSFVOTFZQeW9oa2VNZkQ2dkNJQndNbXZzbThwcm5YYTU3aHQ3UnMwd0pSUngyRWlyaHRxSmlNSURCS2FPZ1Bqc2hWbXU4UDdvbVdaL3g2dnF0WU5hNHBmOHpGVGMzUFRLT1Q5Y0Z5MW50M1N5bzFNYllRQTZUK0ZhTnpabjdON3d2SzZoYU9kYzNyZ0xJVjBRbit1SVpBUVBFSmhPQWovNzJnWmo1dE51Tmp6S3JyTFA4Ky9kcVFmc2NwRnZlVFo5dFdFOHJaMHBmZGY5VlBCUjlMY0lnRWlSbHRrZDVkZmNwTG1UWVFhZGNkbVVGa2FhdU9sVVpRTUhDRXdYZ1huN2xmUW45YmpDTCtjYTh4Y0lHMm8vd2t5Um03ekxnZHJJOWQ1b3FUNFN0UkVHRUcydERUMnJtaWM0WktIWjBVS1dEdGJlcGl1Q3RHek5FazFSdUVGZ09nblFQRVdOSktpRXBuMlBGN2pEL0pkR2RuWFg2QlM0b0VFNml4L21jTWVkMHVsSTFFWVlRTFE4cDFwdExOTm5odWdyN0RUa2tJZkQrLzBScEdzNlFaa016aUF3MVFUbzFSQTk1dmJtalhrN0x6YjE2Mk4rYnV1RnhSVmpLcytEaGpycXZ0cklsK0xLS05SR0dFQk03ZHJhS254NjVIa3J3WGhNQ0RJV0U4UHlpa0hhY3Z4OGdKVU9Ma0JnY2dUb2szYUhPdmZ3ZHFXS1dHemMwRk9UZWUzVThmSzZ4QVp6Yzd6am5CUjlWL0RBV2RoVk1Bd2dKbDVidjVKeXo0bm5WWmo1WmNNVzY4VkVNYjFpa081aWxtSVNnbnY2Q1d3dzgxbGZ0Ky82VWt1TW4xZU01WTVtdmpsRkxJclZZTFRSNzhXR0R2YWszV0xGcTQwUWdMZ1NWT3hzNitab3pXdmFBS1B4NDVBdW01bzdHZ1UrSURCdEJOcU1iYWt5clJyYWdYdlNVQ1FJWEdiYW9sSE5zL0toc2dnNU9vSGV1Qlh5ZHJrY2hkb0lBNGdyUjlWU0d5VmJlVFZNUTBkYzdEaWtjOWFBSlM0Vy9FQmdxZ2hRdjlYbFdROHR2MWJsZWlKMVVTVzFyTzBjeWkrM1Eyd3cxL3N1M1ZNYWhkb0lBNGdyalQzYUlGUEZsaUdWT3RxSVJkcFVDMVZHVW5DQ3dOUVM2REpqenRFMnRpQlFpV2xBTGRaR3FZdjZwbEZlalRWamMvWFExYUlzL0VPbDdwN2lLTlJHQ0VCc1lTcmF0a0hoMSt5MWs1WldyN0dSNDVGMml0d01FNXN2UEVHZ1NBTFd0bzJ1Vmc0OEQvcE1zSmc5VUJmZGtibVc3STRpdlhPZUs0SGF1SkU5K2lqVVJnaEFiS0VNa3lpRmwrMTlvV2xxSXg3cGFaRUR1TmhDd3hNRUNpUkFOa205akZFeUxCZzhqNm9hWTlDcXhZbkt0VjZrY1VOc01NK3haWDBFYWlNTVFGWFpkSnhhQnN5YUhKQUZJbWtxTlI3cEVvd2JKbUc0cDUyQXRXMWp6WDV5MHJicHU2TDhwRGF1cTZwVXJINmp2SE02R3NGd1l5ZHo5QkdvalRDQTJESVp1MFFwdkNVSFpJRnNTUEZHRW9oSE9tdk9GQ054NEFFQ1UwYkEycmF4YkQ4NXlkb25SeUliekxCNmJOaGlROWFvSEtpTjdCdk1SNkEyUWdEaWEyYStrMEp2Ni9DaDEzMmJRalR0blpRa3BOWk8wL2hzNFFzQ1UwT0E5SUVlUmhqN0gza0JhUnZta1Nqb3Fibk11QjRhbEFpWm5DZnFTZnpRQzd5dTZZeEFiWVFBeEpmRVdtMVo4bWNsL0kwMi96Qy94UkVYT3dtcCtSWnRYRHo0Z2NBMEVXaWI2NGY3aGdxaFF1NXFsVUppdDFTeDUzUDBjUlU1NnFpVDBxQmpMeG95MkdjRWFpTUVJRDcvQlhPYjdDbmY2YktxZE42OEdwL0Z4MDFDdW92WFV1S0J3WGNxQ1hTWXNhM1JWQ0ZVMnFZZU9sZk4wUWE5ODNsY1lHVXkvZm04a2U4STFFWUlnSkdaNGJSR0ZGV3VRNWJVQjlIU3Z1NlZoTFJzcWlJakx6aEJZQm9KbU5zMmFKNXVGcEhlalZWYk9tcldhS0JwTEt1WU1mSzU4MjR3TDE1dGhBQWtWS2NrOThEeDhCcWZ4L0UzMm9JalpTdGNJdEpsbG1mRG04d1ZaeEFZTHdGejI4YUNWaE84RURRS1VQZHlWODlYS0tSdXpGZ0tLQzZOZVBoeG1ER3BMR3BqOW5VUC9VcDY4aUVBU1JITUw1ZDNlTEc3TzFKMFkvQmNLeEhwa2xxemtpbmhEQUpUUzhEYXRuSE5OblcybVI0NVU2OCswWlhZdGQ3ZTB2NDVYYlNhdzQrc2I0K0gxTVlYSDJoKzdLOURrNmZ2Zkx4MS9yWWV2Zi9mWkt4dmhxMCtjZjVPdjdUelQvVGZ2U25MSFFKQTNqTy8xUHpRRGcrZWVUMzc0RFozME5FeDVuVjg3OWVhR3BUUjY3QmJ2a2pDVHpzSktkbUZFNkxBR3dTbWpnQnQyM2hSRldyRDNuUlUwd3NwL0J2anN0T1FlRnZyRXhWNUNJZmNZTDZWTFExYmJmdzBMY2FRYnZobE00MVBVN0VaZTc1WGFqeTNkZHNhemRUNkxmNnhRKytwVnI5SkFpSlNDQURaT3J1c0h5ak1HbnRNYWM2eTNqRkxML3NkZWZ1UHFreXRmMldiYjVoL29jSmxha2xJU1gwZnEwVGdBSUhwSmtBUCtodXFoQlZiRzdTMEdaUXZraHEzOVFaVE5rQVZlUmhIaGZkdUZueEh6RDBkUzIyOG5KMjkyaXY5Z09yYVBCbmF5UDNPM3RmcTdOdXZlSzVIeTBKYVAzcHIvYTA1ZHQ3elZsdlBibm8vcnFvZEFrQnJTZWMvNVgyWnp4L1crNi8yWnJ2aVc4bm1mOENXbW1mZHM1NHF0UFVmc0hWeitja1hTVWJLREZXa1VvTURCS2FTd0lacDZxeFpjdzl1cWR3V2hlWTd3SHU2QXN1bVVWQjc1M2JSZC9YNFFkMHp5MkdxalNWMjdxdTFyNGd6VDJlbXlUNU9KMUVQYXhONG16YVhkZW45OXc3cEUvNHhVS0VTYlFDZXQrajM1UTRKMWc5cHB0TVFjdk9XQm5yaUU1SVN6OHZZdFViMno1QjZIWUMwYWIyTlQ4WEdBUUpUUzZDdFZRUHZTRGVNZ3BxcWducW8ycHBBSXNFZUowTjJXR2VEYXcxcnBPQ1FvcUUyU2czWjYzYjF4b2tuV1grVEoxUHhMYjF0YzVMU1BlRVRobThzQkhxeEpzYzVOZ0FTK1RDUHY4Syt0Y0N0Ri92S0xOeFNwbUllYmh5THBxMlltMnhzVFRnQWFWM3RyRE9TZ3hNRXBwSkF4eHhGMks5WDBJWkdaZXFqUVluNXJobmQvc1hXcHN5VmhtRXVkRXJkVUJ2M3FPTFJJMzVIeEc2S1p6M05WUTVvSVBDTE90RVpYdnhkOW16dEJkL3ZWTWEyQVhqemdkcFpaT2Q4ZE1JSEQ1UU9QeEsvd256S3Rud0IvNGZ2UnpHVnJiL3ROZ25wdmpYUzA0bkFCUUxUUjZCcjN0am1oSVUvcFBYYVJ0c2VicE1oMVgrT1cvVXBmZko3azQ2b3NCVXo2SktSVGhhU2lWd2FhcU9weDBrMU9keWdRaDc1Y1docUlGK3RFV2tzY2lNRmFVd3g2YUJoUVZCQ0c0QlhEcUpSUXEwOS8wdG5jaFB0aXBxOWlRVGxxYU8wQXZtUXVncU5OZ1lnN1pqVEc1a2N6aUF3bFFUTXYwU2pPZjZKVWNnYWpUWitVeHdOZXlSQUQ5NHRRekp3UGttOUpPRklHdFByTlBhRG1PSnBydjBIdWJUYW9BNnFOTk15Ni9mOFdLZEtDYlJNM2NqRE52Z29vNmEwQ1EyZTlyaDNDSURYdU01OStkZmJlZkkwK3BLMW50TmF5cGRRUDYxZytCSmMwK2F4a0w2aUxKT1FWa09pS2trNFFHRGFDTkNEV0g5Mm0yN3pIYU9BcENyTTQ0NFJSTkZNeVNDa1lrcmI3cnRHM0hpbjJHQ2VhWUZHcTQxZDQ2bE9uZnpRejJOWEZiSnVhQlUvcUhKRUovSU4xQUo5cml3WWw0UUF6UGQ5WVI3TUswQmpFalZSNjhZWGRDRlFQMEUwZnp3amNoQStBNUMyUTlaVG1RYk9JREIxQktoSHZLZ0tSUjF1UzExNG50M3pSVjhNd3VteGJQY0g3cjNVQ3NYUWx4OHdrbzEzVW9yK3NSa2ZIT3VyMUFaOUJWZ3JQeXAzY05GVjF0NmFQWXdpNCtZZUpkaGlRaTN3NFlTL0FCSUNzQ0owQXcxRytHeUZGbVo0TlA4NDdmZUV5enFWYlZQRzZwdi9pUlU4Q0dub0kyRjJQRnlCd0RRUnNMWnQwRExvc1M0Y1h5dzhFWmQ4dUczcENXVWMxUEpEdW1oc3dJOGJHWkpSYW9NS2ZrZkhxNHNwU1ZOcHdVNjR1TTF0K2s2cTNqcFA2c0xYTkRZQXIzb1VKRXFRL09Sblg2a3ltWmZHVWVYak83cm1ITVVPNGxlRGtHN29vVXcwSW54QVlKb0liS2o1UDVXS25xcWJ1bkRVbDVRV29mNWtCdkdSeUtHV0xNVEY3WWQwdVA3NVBNOVRxWTFUcXppa0pIWjRNS1Yyek05OHpjUXVib24xZkN1czNHTkIxZk90THpZQXIzdmRqKzBScE1QQXBYOXJjYk1Vc1o2cnBVS3VRVWczOUxKVktCWXVRV0RLQ0xUVlFKNEtSajIzcDh2SCs3RzhJc3VEUGZ5TzZVaFNOdWM1eHdaenBUWklMZXpwYktsT2gvd3FXVzNNY1ZNRjZZZ2pMa1lIVmRWL0g4WUc0RWxOV2RiRHJrRGVqeUpVa3ZJaFI4VlhQcWFQN1I2RUZHckRab1dyS1NaQVQrYWVLcDdkYTBoVnFOWEVVejJnRDZTenpTWlVEb01jMU52NTRmOVI5U0E1SGFiVVJsY1pQM2tnRmRhMzF6UVRKeW1ybnlNeHF0K0JTSXRtSWY0b3h3Ymd2VUVFVjFWQ3dvT2Z1djVPTU1PRHowSEU4TVR5TlM0R0lkMElLV1lqR3B3Z01GMEVyRzBiMUh0NnVuZ2J4cmFOWFdFelZLRXQ5YVJXWHNNNnlEckxENldxMHROVGFvT2k3V2h4S3JodnFlaXFrVlF0WkpueFpVbTd5RWpVbmYzUmhnMUFwYml2aDEzS3oxdnFiK3FMd05WT20yRlJ5ZFJidnJzaHBDdktRQnRPRnRjZ01HVUVMR01DZFVPamVHVmowMEU5UENrWmdkcndxSnZ6WThzb3cyQ25WQnZjWUx1dFJXbC9oYjlRV2xWekMrcjN4enBjdUNoWWR2eFRzWm5OQnFCaU5HTjFXU2M4M0ZodG5hZ284WTd5QUtSUUcvSE00RHQ5Qkt4dEc5ekVhQlN4WXF6TnR2U1RPWkJvbWtzWFJxUmhuR0s3bUtFQVVsS1Rhb05iR3JlMHJKd0tiS2ozVDV0eEU0QjkvWGlucXZyN1FXMEFNa1ZhY2xGakJPbEg1em0xaVVONFhrdGRaaDZFbEVwdEpBNG5DRXd2QVd2YlJraHQwTlA0U0pTY0x4ejJyRnFNWXJUQkJ3M0dqaW9ydjlnTHFUYjRPcytXbHFBTzZOdHZxWEozZkYvYUUrSnJCUzNDWFUyOTRsa1RlMkRqMVFadGlZMko3bmxQMitsNXBkQjE5TEk2QUNsR0cxRmU4SmxPQWpTWnY2Rkxaay90ZDlYRG1pODZoS2J0TFRPZVRtRTRGL1hlOEdSb1lJSlNiVkR4ekVrSXFZM2d3ZDBNbGxWNThROGlDZEVZUXEyaGRvV0NzUUhJS0JROVVEL1NJL2Q1RU5LVnVCRlI3cHdRRVFSR1IyRERXcm0wRnhJNjJvNUkxZ0ovYlVJWFpDUnFnOVFBTysvcFROSmNVbTN3ZGMxakxhelVodjNpdkJid1hUU0dlRUY2VWZ4YjNHMERrS0dVM3FGMEQzY2VoQlJxWXppMmlEMCtBbTNMWm1IM21wb09xMWphaFJldnNKNWsxcFZ2TUEvYkdjM3dzRnVxRFQ3YTJOS0JwT1Q2L2hWcGhrZkpRYWYzNlZEcG9raEh3czNuWUR2Y2JRTVFvWHhCOTdwMEQzY2VoQlQ3Tm9aamk5ampJMENQdjAyZEcvVWs0NHJ1OFMwUlZyY0N1S2Vld0FpUlFrNWRuYVZMZWxKdDhLWGJiUjFoUTlnMnZKWG5HWHVOOTRWdXJFV1R4aEMzUkJ5MUI5WUdJRk9zWml1VmpCWnpydW1VNm1Ha0c0enZRY01CQXROUGdENndheFNTdXMrV3Z0UXFoY3dBb1ZVRDhqblFrdEkxeFBjMi9DUW9mMlZ1a0drT09rdTF3VmRTYkxVUjlNRE9kZkVKNHMyWVZHZ01jU0s4U1lNRWUyQnRBRExTZnRnZUxBTXlud2NoVlo4S3lwd3FJb0RBZUFuWStvQkc4MGJ2bzN0Y0ZJWjZrM3g3US9qUWRPSjZwS1JpQVpYNmNPUkkyWFF0a3FyR3BSckpSbnRJdGFFbUdVSFFoalRndG5yZTl6ek9icjZ0cDZOb0YyVjJMSzVPNVR1ek5nQXAyeXpNV0RrSWFUbDJUQ1RMZ0RNSVRBMEI2bS84OGI1d0VwU0lMbmNDRi8rbGZpVXV5Rml3SjV6aVJHdWxPN1lQWFZVaTJrSjVPSTIvS2Z2UW9DYVNoZTBoMVFhOUFtOXFzYkpZTUYwMVIxSjJUTHJhVjlYam4vbTY0WWZiQUVRVUdsbkpaYVIvRkVrbG04Y2dwSlZzSTYxc0dVTWFCSW9qUUVZQlBvd29Id1pKVWdjeHhoQnQxYTg2MWxTR3k5SmplU3VJWS93TzliME5TdWZlckhaV3BUWklCZHpTQmFIT2VjU3YxdXkzNzdTQTcycHFXMEpUS2tFYmdJaEFkUTIrMzBHdjJvZlN5SG81Q0drMWZuTkkxaXdnRHdLakprRDdGSTRvajg2ZXlNZ2FWWndxdGRHSzNOR2tielpGbk1KT3BTYnI5ektscHRSR1JTaUtJSFpOR0Y0V0IvVnkwaEJ5NWtSakRLbGdMQUNpTEdRbmZURndHbisrbHFtY1NuZ1FVbnhMVkdHQ1k3b0owT3pqZ0VyWTJCYkZiSm9iRkNndzhDWWRzU2NFNUltNmtuUVdkaVlsRUxLZ3BDV3QxQVk1Uk0vbVVScENweTBOVW0wMGhwRGJOcWd5MG1rQjhMNnd4Wk1qZytrTmZpYVhWRFRCWmZiZlFVang1ZkxzUEJGaklnVEt3ZWhjYlJ6dkJxUDdvQ3hxeStScGRCU3dycDdQeFpXN0hqZnhHWmk4VWh0a2F0RTltc3kxZ1MxaU1XNjFSeVpJV3pUdUNEZFJ1QzZjRm9BRjFqOG0vN2FhQVZVeXZOVHZKemo3NW44bUVnNU9nNUIycFhLeVl1QUNCS2FPQUEzdXFXUE1xWGZWTytaRFcwMUU2cEU1Q24zRVcxb0pDNnNUWlpkcDlaVXlWbXJETXhlU2FkMG5HSHFzU1p0RVhCbnB3Uy9ITmczOWdxc0ZvTWI4d2RlK0dtdzFUdUpTR3VCSFViZk40RUZJVzVFaG5Sa1RiaENZR2dKVmY2NnhycDdVYlRWYXB5TFNVNXMvYlBrSE1FLzQyVHhPQi9WSVU5RGRUV1c1N2k3dFMycTE4YVEwYXBKL1dmWlZxc0JyRWxNa0thR2xhTHFpdHFhYUFDaTZQeUJweWZyUFN3dElZcUtoQVA1dW5qRjVHb2lVYkMyV2hna2xoVXNRbUJvQ2JWOXRuTXJITG4wMDAzemdONEpGMWlkamxrWGI2bEZkVkYxSU9UbXQwcHI1MFlqaE1MaW0yS29TRGJVQm9zSFl6WWNmZXZEQnYzM0RLODFvdm50WGZSQkl2cm5DdlUwQWZCUFpEVnFQb1grYzMvT2psR1BmZy9XRDRuOW9JbVJNbnJoTU1sS3F3V1o4S3ZBRmdla2ljT3FyamM0dFdhcDFTME5VZzFYTnJybTRLU1IzVFNPSWpEM1VPZlBxSytXMm9ZeVZ0TWxFRGdWb2puSWdTa0phVVI1M3QwT2xxMU9JMzA5cEFVY2FSUGxmb2VpZEkyUXA1Y09zOGpQMUFFQ3BlVDJVUnRvbEdWTkR1akFaNlR6cnB5V0hjQkNZQ2dKa29xTVAvN2UyWkdISUNDaWRkTDdtajlFWGpaNmtBdXVxYXlxdjRSelVlVE91dmxKK0hiV2p3cHR0c2ZjSEphaXJ3WVpIR2tRZC9WQ2ZiN0d6MmlHUGNUc3dmQWFSVFFCa2lPRGpuKzVCT1pocDNOWWFKUkJPL1NXOEZ0QkJTSmZpTUtmbUFBRVFHRDhCR2hrZmUwdDZja0NUY2Y4SkhKUmsxUjloNzhlWkhGcHNwOWpTVWcvVHozeW5wRjkyL3hOY0ozejAvcmY0NHZjSUM4UVBtallDMGl2cU9EODJreVhEeGJQTDNLdzcyMlNmMXdFbWdCbDJma0l2eFo3VG43SnhoVEhidXFYbDNGeDhtbU12VkNjalhiSG1oMjdwUXdvRUprS2d3dzVMZFdVUTVDKzJiaHZscUpCeWVEbjdpT0VqbktSdWVsSGZZWHoyR2R2S0ZyOGlGWUl3YXZ3TVk3LzZGeS85UzhiZXBkTDVVa3ZLOExPbGxxaEhmM09tOVMrOTFicmRYVTBBbmJOdGI2NzVLUCt6MkhkNWY5K04rekNneWlyZTBhQnNlMVpRSXRLMmJUeTFJdUVDQkthS0FQV2VadDhZWU5pVGo5bG12OG1lNjBWTHZLYVhMS09CZVh4eXJMNVcrbzg5L09DRER6L1dFbXJESTQzQmo3ZXEvQmRaL3ovd2k2Zi83aC8rVXdxUXhnOC8zTisyOFEvWU9XTi8xUE05eEk4SllLN0ZickxuS1hpK3hSNWhaMXVtbkp0N29mSDdYWU11UlVwRVNncmNMVTFJZ2NERUNUelZPRHN4Q2xHeFRaM3pqNS8vcDU0UkxKM3I5aU5hZXVjL1YrVnFSZjRrUE85N0htamQvSnN0bFFLWlMvVEE0NHROZTMwM1dJVDV5ZGJOMzFEeXZzTUNNUGRBNjE4ZmMrLzVKL3AvNHp0c1laZXJicytXU2tMYUxYcmFaMmVMS3hBWUhZR1Y2TTZ1dU14T0N4NVIwNlJIRzFqaU1zempkMDNiUmlrNnJZdThhS1JTRnFZUXc4dDNPZ0lJUjB1K2JpUUhtU0cwYmFOblhzTU5BaGVId0lLYlBiOVQ4STVHMnExMW8zQklIVHZOZld1RXRDdjJzb1Z6ZFFRUWpwWjgzVW9PTWtQV2l0OTJheVlQTndpTWtBQTk5RnhTYndiN1IxMUVuV1R5ckw2bUpVeFZzZVlWSzlhQXBwNVFVVWNBYVpucmNNdWlvcjNEcm1YYlloc094alVJVERPQnVyV1VrbERTbVlJdG90bFhYeE1LWm5yUGhiWk1rSUhVQ0c1WlNzUUljQUpneUtjNFZ4M2YzU25ESXBwQ0VzRlRUTURwOWwxMHM0QTRWM1BmWFBaMGpwVWl1QkJTRExSb3BHUFF0ZzMxSW83MjVTNG5BSGFVUVZmejVtNzlBWUw3Ykd0QUtJSkFZS29KTExvTWxrOWp0cHNQVVN0YWZVM293ME1rNm9XM1hkSWJhem81dm0xRFg1a3VKd0JtaE1IdWRiazhQRmlzRk5KeGc2VVJDZ0xUUmNEcC9xM1pWb05oYTFBcFl2VTFVb2p3M3BJMWMrT0d2MjBqRW9WN09BR0lqUm5yZVhvWTZ4MzJYSERSMXVGSXVBYUJhU0hnb0JKS2Jzc3RyalVheWVvcmJheXlOc3J6MTBFTU00TitkelpTU2djQWtUakpIcldkNURBajVMVG9kM3lNdE9FRWdaRVRXRTYvZ1Jlc0hSQkRsNGhXWHg4ZE9wR1lCQnAyVFNyNjFYci9teHpYWTZKd0x3Y0FDVEhqdk9rL0YxeU9Hblp0dUdDQ3pMUVNtRTJhOU9zQ2w0dmQwRWlycjVzNjhZR3VMNTBNRExZRDI5WkdqUm5yNjFtMGJXUGJsbFpYRGdDVWJLcGp3ZTFGbGhtcnFLbXBRZ0FFcG8zQXZybE9HVnU0eGxtc2QwN1BMS3V2dFlNTW1aQU45RVNMZjhveU90SzJqWjRPczEzcEFHejVRVmRsdDYrUFhzUHk2eUNLQ0p0K0FzdHBPMERubVZ0ZmNLeHFodFhYVXJaVnlsMy9QYlNnR0xSYVk2Z2MvclcrWGxMNVVnRWtSWXp4VjkrRWp3a3p2SGI3UGVNS1RoQzRjQVJtMG96NnA5azZid29BV2dwMVhuMWRjTnh5S2JLY29jOERpdWtQdmNrbS9pS0p3cDU2WTRQVXhpZnUvL240b3FVQ2lJOFc1N3ZvOW1XZlV2ckVNQzUxK0lIQTlCQ29udmNHRnFicjNNMEhKaU1DYWZYVkdBWU1qbEhPbVBOY2c1My9QQ21PTC93VlkzL1lVMm5UK0NZNGxJL3RTQU5nU3crNmN2eUhoSFZ6TmpVb1BZU0J3TFFTV0JzODBWNU1tOFJrcWhkdDEzUzNsRFJmekpRMmZYVDkxMGsvMENlRUdYdWJFWE8zZi9NaCtsQkg0akp5Q2dBanBUVG5qL1hTSlB6d2ZXTnAyQ2tDaEVCZzZnalVCZzZ0TzRXKzRwNWw5WFV4eCtiVWwvN1NJNjMrUTcrMmxRbnlZQUNaa25JUlhzdFJMNWQwSVFNQ1l5U3dFUGYxVUpuL25QdWNRa1laZEc2NHI3N1NGNGUzQnlWVlhOaEFBTVZsSTFPcURsVFRVZ3BuRUpodUFwMEI3MSsxQ3gxUTB5YnZGMXhaV08raXVVYktKemNJUUw0VUI4UmFMWFRXTnlBakJJSEFLQW5NSmI5elVpcldlbGRMM25ZVnFXREgzQjBlQ1MzVVl3Q0FRdlB4RXp2TmFPZ3R2Z1JJRVFTS0lQQXlzVzRaVGF1a3YvQWJEY3pzUXdNSXQyMlVsSEtXZ1VubWdvUWpKQU1JU3c1Ly9aVkUyTU9ualJSQTRQSVJ5TEQ2dXRvY3hZY0RMeDlTMUFnRUxqbUJMS3V2TkowcGRuNTB5ZG1pZWlCd1NRbmNkbi8zOVQ3U0dzbjd3UzhwSDFRTEJFQWdRc0I5OWRYWEdvVnVHSWtVQmg0Z0FBSVhnQUFaT1JPK3pCY3FmT216Zkt4aHZGVVNDc2NsQ0lEQVZTRlFZMjRmN3ZoaWx5c05adjloM0ZXQmhIcUNBQWdZQkJ4WFgxLzZwa0Jwak9TRG8wWng0QVFCRUpoK0FnNnJyNlZQL3NlR1ZCb3NlUS9hOU5jVkpRUUJFQ2lDQUgybHIvL25TY2NudisrSGYvWXpiM3lQVmhua3l2YXhqU0tLaURSQUFBU21pd0N0dm1ZN3NBZDd1aG9RcFFHQjhSTXdaaDl1NmlQcnh6YkdYeVhrQ0FJZ01GSUN0UHFhOFRnWWFYbVFPQWlBd05RVHFHVlVHcXpRTDhlamQwSUFBQ0FBU1VSQlZKaE9QUjRVRUFSQUlFS0EvbzBnNDVINlB3eVJQT0FCQWlCd3FRaWNabFFhR2Q2d3YxU2NVQmtRQUFGRjRON01hc1B0cjl0VkJuQ0FBQWlBQUFpQUFBaUFBQWlBQUFpQUFBaUFBQWlBQUFpQUFBaUFBQWlBQUFpQUFBaUFBQWlBQUFpQUFBaUFBQWlBQUFpQUFBaUFBQWlBQUFpQUFBaUFBQWlBQUFpQUFBaUFBQWlBQUFpQUFBaUFBQWlBQUFpQUFBaUFBQWlBQUFpQUFBaUFBQWlBQUFpQUFBaUFBQWlBQUFpQUFBaUFBQWlBQUFpQUFBaUFBQWlBQUFpQUFBaUFBQWlBQUFoY1hnSi9kcmZuVUxtdmZ0TkJDQ0lnQUFKWGdzQU1ZdzUvN1RyYnhML05YNG5iQVpVRUFSY0NpNHpkU3BXYjZ6S29qVlJLRUFDQnEwSmduYkdkd1hVdHZlUlZMUWExTVJnU1FrSGdLaEdZWmMrbFZMZk8ySGtkYWlPRkVvSkI0Q29SZU9sbVNtM2ZjZk8zanR0UUd5bVVFQXdDSUJBaUFMVVJBb0pMRUFDQk5BSlFHMm1FRUE0Q0lCQWlBTFVSQW9KTEVBQ0JOQUpRRzJtRUVBNENJQkFpQUxVUkFvSkxFQUNCTkFKUUcybUVFQTRDSUJBaUFMVVJBb0pMRUxpNkJIN29zZDl6cWp6VWhoTW1DSUhBRlNEd2RmWWdlNzlMUGFFMlhDaEJCZ1N1QUlGUzg4QnJuTGxVRkdyRGhSSmtRT0FLRUZoLzF2UDIyYlpEVGFFMkhDQkJCQVN1QW9IZEc1N1haZGQ1VmRmb0pkZkk4UkVGQVdwRG9ZQURCSzQyZ1NhOXhkWmlleHpDY2tSbmtNZGRoUWRxUTZHQUF3U3VOSUY1VWd2MGNhOGREbUgrZHgrT0hwOVRlS0EyRkFvNFFPQktFMWorbHVjdE1FWkRqdFFEYWlNVkVRUkE0RW9RT0QzeXZCVmpKaktnMGxBYkErQWdDQVN1RUlGN1RqeXZ3bWpJa1g1QWJhUXpnZ1FJWEJVQ2RYYkhwYXBRR3k2VUlBTUNWNEpBeWVudkRqd1BhdU5LM0E2b0pBaTRFSmhuYk10RkRtckRoUkprUU9CS0VMakcrazcxaE5wd3dnUWhFTGdLQk1xTTlwYzdIRkFiRHBBZ0FnSlhnMENOZmNPcG9sQWJUcGdnQkFKWGdVQkwvcFBqM09QUlRhSVBZNWZvVmJnSFVFY1F5RVpnbHZIM1grK2pmYUo0SnlVYk9VaUR3SlVsc09SYlJQa2JiYkZ2d1A2QkFvTkppa0lCQndoY2NRS24vQTlnVjgvVEtVQnRwRE9DQkFoY0RRSlY5b0xuTFQyVFhsbW9qWFJHa0FDQnEwR2d4bzQ4ajcvUmxuWlU4TmZSYVlnUURnSlhoRUNISGRMM3ZYYlNhOXRoejZjTFFRSUVRT0FLRUdqVCt1dGEyamVJUzA5LzkvZlRwNzUrNDArZTdsMEJKS2dpQ0lEQVlBTHJORW5aZjNTd0RMMWJMNDl2cDBnaUdBUkE0UElUS0RYUHVtZTlsSHBXMkdNM0gzN3c0VWNlZzMwamhSU0NRZUJLRUZoNzRoTzAzd3NI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REFLQWk4L3Z5dFBOay9mVS8vZDQ1SGtUN1NCQUVRdUd3RWJwOTEyWjduZlpwOTZPM3MrY3RXT2RRSEJFQmdGQVM2SjNQc1dXK052Y1h6YXV4Z0ZEa2dUUkFBZ2N0RllKWkdHSXoxNnI5TjFickd2bm01S29mYWdBQUlqSUxBK2pjOHI4VmVkWmVudllCWnlpZ1FJMDBRdUd3RXlvZDh0Tkc2eGVzMXo4NHZXL1ZRSHhBQWdlSUoxRTY4RW1QOUhrOTVqYkhpTTBDS0lBQUNsNDFBYzlPYlpjS21zY2o2bDYxNnFBOElnRURoQkVvMExWbGd6SitqZU92c3JQQU1rQ0FJZ01CbEl6RHpSM3dCaFczNjlWcUJTZlN5dFMvcUF3SWpJckFodFVXWlBUT2lMSkFzQ0lEQTVTTFFadDhLS3RSaHRCcUxBd1JBQUFSU0NYVFlpNEZNbHgybENrTUFCRUFBQkR5dnkyNEVHQmgvT1FVSENJQUFDS1FTa05waW5ySGpWR0VJZ0FBSWdJQTN3OWkyajJFZDJ6WndPNEFBQ0RnUm9FRkd6eGM4cFRkaGNZQUFDSUJBT29FbCtTYktMbnVCTnBnL21oNERFaUFBQWxlY3dBcDdMaURRNEtiUmpUdFhIQWVxRHdJZ2tFNmdMTFp0MEJ0dDF6MnZlaXM5QmlSQUFBU3VPSUZkc2NtTDNuL2RwTlhZclN1T0E5VUhBUkJJSjFBWG03d1d1WTFqRlYvY1NDY0dDUkM0OGdSYTRndWkvcmU5bHNVKzh5dFBCUUJBQUFTU0NaQkpZOXNQbmVPbTBkcEJzaVJDUUFBRVFNQW5NQ2UzYlhqTk0yOEpIOXpBYlFFQ0lKQktZRjU5bStkZTlsN3h2WjdVU0JBQUFSQzQwZ1RlOFM1Wi9kZjFQeWVkT0lNQUNJQUFDSUFBQ0lBQUNJQUFDSUFBQ0lBQUNJQUFDSUFBQ0lBQUNJQUFDSUFBQ0lBQUNJQUFDSUFBQ0lBQUNJQUFDSUFBQ0lBQUNJQUFDSUFBQ0lBQUNJQUFDSUFBQ0lBQUNJQUFDSUFBQ0lBQUNJQUFDSUFBQ0lBQUNJQUFDSUFBQ0lBQUNJQUFDSUFBQ0lBQUNJQUFDSUFBQ0lBQUNJQUFDSUFBQ0lBQUNJQUFDSUFBQ0lBQUNJQUFDSUFBQ0lBQUNJQUFDSUFBQ0lEQVdBamN5N0llTHhSWnJwbFcxdXpaY1pINUl5MFFBSUhzQkNxWnUrM3oyVE5KampHYk9YczJrbit5N2lVWE1VOUlLVThreEFHQmkwS2dtcjNmOWdxc0cvMUxkZGJqeFFLemwwbk5mbFM2eFBuYSswTWUyUzVmRWRadHY3dVpMUUZJZzhBMEUyaG43YldNblJSWW45WHMyWCs3d094bFVyc2ZsaTV4bm1WYklaOHNsL1A5c0phb2ZETkxmTWlDd0hRVFdBajZiZUxNNCtudmVNa1BmK2JOVGJOM0h4VlpvMXFRY3ZqcExMTW8vZDEzZk4vUHZ2WnhNL3UrREN2dXZCanA1bDVsR08yMEg5WkMzbXloeXJhNG1pTWxFTWhGb0JGMHlaM0JrYi8ySTArb3J2dXR3YUxaUXE4RnlUNHpPRmJwZi84bGJUdmRIaXliSTdRZTZlYlV6Ni9uU0NpSXNoVFZRbDdsMmR6SklTSUlUQjJCSjROKys0M1VndjM5bTRUaU9Fc1Z6U0JRRXVvZ1BLcVBKRkg2MGFiSS96QVNOcVRIb3JrNjgyZDNlMzV5dXltYWJFQ2UrOFppMDJyajg3N2tQTnNaRUFOQklIQ3hDQWlqNUxsRHFaOFNIZmZZUWRaWnBCb29neHZwRVVwL0dZZ2FuVEk5a290RXg5QVFNMHdzMVN6bXRtNnNtUnFpek1UOGJ4L1dEWmUyZ013RkliQWZkTVk5aCtLdS9vSXZlK0FnNml5eUdHVC9uRXVFLzhNZm1pVGFZVnlTaUpHWlk3ZTBMeFZIWERYenFxZnFYWjJjdDgvRTFiSTVwREVFNEFTQmkwaGdPZWkzYmhhTHozTGhZcGRBbTBIKzJ5N3Mxbnk5MFhNUmRaZDVzbThrdU03a1dLSHRNZ0NMeWFYVSttUER0OHZFVUdhVjNUQzg0UVNCaTAyQWh1WCtzZWxValJySkZtdmRLL3U1czNUakNpK2Z2L0J6M2Fta3prSjFZNDVDcGxBNTdsbk11Zml4SlBXT1g0QUsyeE1GMlI5bWJjYTVNaEFFZ2ZFUTJBMzY3YUZUYmlXYTB4UzdCRG9mWk85b2FQMHlTUjg1bGRSVmFNNGVCcnhVcXMrU295WUw1MU8xUmlrenI1VGhwMHltTEgxd0JvR0xTMkFwNkxlT1k0aFptaWRzRjFyWmVwQy80eGppRll5NXphZGN5N2lTVkoyYXNFcTRKaVRrV2duRlc1QkdrNHpwUVJ3RXBwSkFNK2kzVzI2Rit5cGpoMjZTamxMQ3VPSzQwbEJxTU1lQmlXUDJ1OWJvd0loMG1zdUlPVzhQWG5SNkpaYlh4cXJUZ0FzRXBvWkFPMUFicGlWdlVObnFCZC8vWW9PNWFaZ2NsRDBOam80SGhXY05heWJaSEpaeURRK1dFMDBpOVh5amw2ejFnVHdJaklYQVdxQTJYTy9xQmJrVm9hakNkWUw4YnptbVZ5djBKZGk1eElXaDJWekdqU3JySmRTakF1TkdBaGw0WDBnQzNhRGZuamdXdnA3WU14d1RDSW5Sb2ljL2twNzZJV2x2S2JHamh5VmRycThsanlsYWNsSEZKUjBwMDBqVXZpdHFVVVhLNGd3Q0Y1aUEyR0R1T3ZkZUgrSjlqVGhLY29PNTY5eWo2Mmk5RGZLNmJ5c3VUK1YzeW5hVU8rVFl6N0ZrVkpMN05FSnAwZVZpNWlXZ21UK0lwZ0lmRUpnU0F1SmpPZjJlWTNtYVI0NkNqbUtWWUxqaGFseFp6dEtkWTk1dXRVclZTWjQ2VkhQc0wxOUxudG5NTVVlcnJ5NWYwM1hpcHFQQUJRTGpJbEFMK3UyQlkzNWxjNE9VWTV4QlltbHY3NGZpemlRUEVFS1NkRmxQR1VNMXpJV1VIM3JzOTR3VVRuUE1LcTZaQ3ltelQzenNSS2RYVWp2SnRGK0s2L1paTDBVQ3dTQXdNUUp1cjYrcjRpMllYVTM1RHVGb0JHcHJ4ekdKMmcxSFFjOWJUeHN4bUgzNTYreEJabnpXNjFybVdZWG5iUmlxcHRROWE1eHY2cUkyc295Uy9HZ3pyVWQxZExoQVlMb0laTnRnN25tdFkxMyttVS8reEdzZmVNUjFvS0xqbWE1eW9EYmNOcGg3M2tyS0NNSkl1cEV5TUpvMUxMR2w1b0hYTURhRkxPYXd2VmFNOWRmYnozdlgyS0V1ekw2VEtYbnU3ZjEzcXpqdDg1NXl3d0VDVTBhZ0d2UmIxNmQ0eDlBU2dXSEM4TWhSdFF4djcvUFUxNXhmZ2wxS3M5NnVHUWFIZFRLMTdodDdSczB3MTBwMWpORk45enFaUVkwOW8yWllZbnJ6TGRaa0g1SEJjNmJha1o0NGc4QjBFTWp5K2pxVmVIWkxGN3NJdFVHOTFULzJkTElEWGQ4N01OUUlUTjBndm02WU1IZEphM1lOUFRPWDQ2VzlycmF3enROVWJ0MU1vbXFrYlpUUmNzNDArenRlVlJ0dmFzNGEwa29HRnlBd0RnTE5vTjl1WjgvcnUrN25sb25oUmh0ZXByZjMzY3M0bXpyTldHWjNWSExOVFpwK0diYUptUno3MnBwTUpiZE1jNjRWMDNSU2RxQlVaWjhucmF5SFFNbWJUbFUrY0lEQXBBaVVBN1hoYWwyd2lsbXFENjAyc2hwWHJQeVRMNTdVaiswRW9RMjk4akYvMS9Pb0hEdGFNc2ZiTDB4YmkzZHZlVjdaM01heGtUN2pXR05VQ00vVHh0T1pnbmZ5NjhyQkJRSkRFOGoyK25vb3U5T2gxWWEzRzZpdHcxREtRMTZhQnM3NHBFNjEybGdtTXdRdEJkT1FReDdaUHhGUU10UkdjOXZ6YXNZY2lGWlpqbVRLU2VjTzh6ZXY3R3JsMWRGNktDa1MvRUZnVWdSb3hNQ1A2M255WHhsZWJXUjdlOSt4a1BObXA0MlAwOVlqZ05NalBxbnduL1pDbHVrWlIzenNpTytxSHFDVStISnJ5OXk2dm1GTWlDSXhmUTlTM3NmYzBkWUtaaVZmazhTbkQxOFFLSmFBMkdDZWVTTWpMd1ZaSmc2R0xJM2NZTDQxWkRwV2RJZjlXbTNkcis4NThieUt1ZkpCbmI1bnBaZCtzYXJWenN5LzRVWUtZMkdHZE5LTEtTbFV4SEx3aHA2YXpHdG5TbVFFZzhEWUNXUjhmZDBxSCswV0cxWnQwQVBXUDF3M21GdjVKMTA0dkhOWHNVdGV0d1lFemN4cVk5YTJvdElZeWlqYmNwcmFJTjE1dzVjM0xhbk5NeU1KT0VGZ3VnaDBnbjU3SzBlcGlsQWJHZC9lZHlubHFybU1rUkNoYXFtTmtxMy9HcWFoSXlFQjIzdk9WaHVuMXVXMXREa1R2UXE4NWFlM2JKaElxdWFBeGM0TlZ5QXdhUUppZy9tM2M1U2pDTFhoOFdWY09rNXk1SjhRWlQzdDZVN3g3TkVHMlJhMmpNU0dIbTNzNnBWVVNqWjF0RkdWV29hQXFtSXNhenVIOG9NREJLYUVnTFF1SEdjdlR5RnFJK1BiK3c2bGJCdDdNSkxFSzlxMlFTTFg3TFdUbHU2OFNmRkQvclBhdHNGREdsYVhYN0ZtUUtHWWRFa3RJQmJBQ2FocWhqVmorM3MwRG54QVlMSUVLc0hqUHBoZFp5cEtJV3BEdkwxZjRIcGpWL2U5eE9vWUpsR1NLWnViT3ZrNlNHSzhoQURESkVvU3RBdmt1aUdZcGpiSUVuSXJFQ2VnT3pKaXlWWmwwaHRuRUpnS0FtS0RlWTdkeklXb0RibkIvS0FvR09ZZWlzUTBUL1VDTE1sWTJ5dzhMM3VITFRIVGdHbnZBa25kdDFGVll3eGFtanBSUmE3RHVLRll3REY5QklSMVlTZHp5WXBSRzVRS1AxSmVXWFV2M0pvOWRJaVBhT3dTSlFGcm13V3BqZXhESHl1S3ZRdUUxTWJna1Z4THpYQkliZWhoU3NYU2JQSFZnQzhJVElwQTJlKzJjbjZkb1JURnFJMmlONWd2dTlURWZDZEZiTE80YjFOVWZjaDNVc1F1a0xuM1M1SmxhOVZHK3FvejJXUGxycGtOWnBobE5senFvVktCQXdUR1MwQnNNTS8raUMxR2JjZ041b01meWU1SWpBMmd5WkdzMVpZbGYxYkMzMmp6RC9OYkhNa3AyQ0ZkYzZ0SG5WdEUrUnR0d1dGK2kwUDZHV2ZhYTNza0xrL05oV0RyTFZwREhrNFFtQW9DOVdDNHNaZTFNQVdwRGJIQlBNLzN3dU5Ldkc4TTlPUENmYjhGY3hQbUtkL29zYXJVNXJ4NitpZEdqd1RVRERNczdRTFpvNDNpU2czdVdxdTdrYWk3ZW1iU1ZzWlJrcHEzSmo2UmFQQUFnY2tTeVB2NmVrRnF3MnNHYW11N0dBcjJIb3lFTkswUlJaWHJrQ1ZsWEJuMjYxNzA4YUZqK3BqcGpzdzY1ZXRlVkhzNXpxbWFvdzJhdkZFeU9FQmdTZ25rM1dCZWxOcG9CMnFqbUEzbXRLRHJnTGtrZDFoeDJScWZKZkEzMm9JanowYXJVOE4rc2NEblBQNGJiVUY2VGJwTVBrakpxRldZbW1uYklHMTZraHdOSVNBd2FRS2RvTjhlWml4SEZyVXgrN3FIZmlVcGViSEJYUFdlSkRrbi93WGRDd2ZKbTE4dTcvQTFpKzZPRkRjL0p5ejkwczdtbDh2WGVBblcxZURGRzd6WG5ZWjZhb2R1Vjg5WEtNTzYzTTZSbGpuQ1FXQVNCTVQvbzJYNit5SXFaMGh0ZlBHQjVzZitPalN1L3M3SFcrZHY2OUZFdmNsWVB4U21hMHJkaFIvWHRZK0xhL1dKODNmNmN2TlA5Tis5S1dOY2k2eS96dnhTODBNN1BIam05ZXlEMjBLdVk5Z3crZDZ2TmEyMEtvTnRFWDRDUDluOC9aN3ZtUGxELzdSbWJHajM5MzUxRG4xLytqRysyU1c5ekhPYmFUTUxNVGpSWWJzcHUwdTFKRndnTUFFQ2NvUDVWcmE4YmJYeDA0eWRrMjc0WlRPTlQzTnR3Sjd2bFJyUGJkMU8zb2VRNyszOVdyL0ZQNlhuUGRYcU55a1BrZStHOVE0OGVhNTJXVC9vampYMm1PcVhaYjBmazc3OGVlVHRQeXJpMCtlSUIwNHFmTEZYVUswKzdydVdnMUhGakxudnBOdjNGczk3TWozclg5bm1HK1kvc25DUkdxUGNnNE12UlV1MVJqNXRyVStFQUU0Z01FMEVLblREMHBIUnVtQ3BqWmV6czFkN3BSOVEvWkpYajlaSTN0bjdXcDE5K3hYUDlXaWQ5Y1drS29zTjV2MWVra0NjLzFwL2E0NVI3MXh0UGJ2cC9ianFZaFhsRXBGMnozL0srekxmVWJYZWY3VTMyeFVMTnVaL3dKYWFaOTB6blhmNmY4QUdzNnBqbmtIdFJwQ04rUit3dDlsNzJmc0NiL3ExL2dPMmJxNlYrQ0l0YlFibEsrRitva0hjRFZNVnFlVGdBSUZwSVVEYm9mbEJmU3ZMWWFxTkpYYnUzL0ZmRVdlZXprelRmeVJ6aSt0MlpBZTNsVkdONXg3cFVaWkk1S0pOR3lPNlpJbnNrRXJpcjRHSURsY0xEZTBYL1dGRmh3VHJoelJaYWdpNWVWT0pyVDN4Q1NxZ09GYlR0MW50K3FYOU1FV1lsZG51R3BNZTc2OGUrMzlrYW56UXNLa3V5UDRaMGdVQ2ppL0J0L24zbEN5OU9adGp3NytPRGhjSWpKcEF3KzhJNXN6YUlVZERiWlFhY2luQmVHbjhTZGIzZTB6RnQxSzJreWNwM0VyQ0QyVWJkTWpjNjU3NHFtZ2hHTmZYNUZDcEc5cktYZU85bXg3NTMxcmcxb3Q5WlVGcEpXVzJtR3FKbEN0UFZMbTJUR1Vsa2QyK29ZeTVFY200cEFLWnFvSW9uUFBDaWlQWWhTYXZjQWFCcVNOUTVyM1dNTTQ1RmRCUUcvZW9KeU05VUhkRTdLWjRzdEpjNVlCc0RMK1luQ2lmMWZQak9Ga2tIRExEMTFsMzJiTzFGL3dROVdXYzBQc2w4NEhtV21UbmZIVENuL1pVRkg0a2Z1UDNsRzM1QXNrL3RQanh3VGMzR2Z1MzNwcFNNV3NoYmFWaWw4ek5ZM3lIaktrWnVEN1RLejhiWkFaUzhYeU5ZbHpCQ1FJaklWRDY1UGNtSGZSY0hIencvaFM1cFFkSHNWWlNtcnJYMUdRL0lRdkFrWjhFUFozbFd4ZEpTVmI5N0hVaVNYTGFmNUViS1RvVUxWQTE5QndQS21sdGZhQjM0b09jcVN5dFBmNjNSMnEwc1dKYUgzV3lsS1plVXpHOURYZUhqeXhLUDhkTndGb0h0SXovWVROa1NiTWM2a3RTb0tIUlJvWHBsWisyUFlPaE1xZTJtMDRhTGhESVJlQkp1aWNURGptVVRrNlhSdS84T0VpV2lJYm8wUVoxQjNXSEw3Tit6NWM5VlQyNFpYU3ZhRExjSi92Yit4dDhsRkZUQ29rUzJPTUowYmpsaEovbDBianV1N2kxa1VwSXozWTVscGhMMGxHdFlQZ2lFNGc1QzN2bjdKdlU5M1ZJcUtvMWlCVmx4UnhDY2R1dnJVR3BCbWUvS1k2R1Bkd2pWYjVsSllVTEVDaWVBRDI0a2c1N1BoMlh0ZGhncmpjcHhRbUYvTFRhMkRXZW9kUkREMzNCWFRWZHFSdGFKWlNHdkd3R1JkK1IxNm5ueWhHSlVNS0JXcUNIZWpDMG9ZNjVZOFNkRjR1cEZNd1owR2hEVFFPNjhYVmRDTlNQa1ViWU9TZlVJcC96SEt2QWRTdGY1ZTNWckhkdE9xckFRb0pVaFhuYzBSRTlHcVR0R0pkd2dzQW9DQ3kxekJ2UWNuOGdOVDlwWGFCSHN2T2gxQWE5dkdVTTBlVkZWKzFDcUlXR0FERTVsSVB5a3YzQjhkamZJOEVXRTJxQlh2d0tGa0RvdkdXa3NDSjBBdzFHK0ZPZTFuYjJaT2lwNnYzU3h6K1hFMFlOV21oQjZadUtNWElvU1p1c0Z1U3VHWHRRcy9ybWYyS0hCOVZXdjRkR0tEV0owSW1HSjV3Z01FMEVhR3pBanhzWnlxVFVCcTNmR28vSk9ndDZYbFAxWUhyR0hxU2tTOTJkSDZsOVZpWFQzQ2I3Z2w1OG9maSs1cUtpSENzWm1qb2NCUmMwelBCTE9QdEtGVGdmWDZadTZoeWx0Q1hTV0xYTUk3dHFIS095SU1lNlZSd3p4SGZ6UlprVDRjdG5NTmROaVhScXBqVGNJREIrQXR4YVI0YzFwRTRwaFZJYnAzSmU0a2NnSmJIREhaU2E2TUdra2c2NXo2Q2p6bk5YMXBCQmtuNVlpZTl3b05tL0hKNlF1dkFOT0RTczJEUWlkMFUvM0lncFFVMk5Hb3dJWWozWDhFbDJ0cTBFRm1LbkZEVmpHQmFURXRlV0FwSkhWYkRLVGdBUFk2TEFDd1NtaDBDT0RlWktiWkJhMk5NMWFZdmJYZmNJRjdVaERMckdzRituR09PYXUwdWVwQ09PUkJocFBmK1ZHanIzaEJjL3lYNVkxZzkxRmJxa09xenlvaTl6K2NySDhFaDJyb2IwUkQxbW5ES3J4aEx4NlhCbExVUEl2R1FQdHFBMkpCcWNwNVlBOVhaK1pOaGdydFJHMXpMZW5UTDJJcTlsTThza2hSc0ErZEh2dVFGYS9SekpVVWM3RU9JMEMvRUhTaUcxOFFZUlhGVmxNWkx2K2p2QkRBL2FYR0pQRTZ5dzhFWEZHbXp3emV2bU9DZVFicWU4SGtnMVVPdTl4TTNXV2RtbWpPSGk0Um9FeGtDQUZodjRvZTdpOUN5VjJxQm9PMXA4UTVnWnVxWkpWRXdXdEZURTFlRzVaM3ZBVWtlVCtWTC84M3NvcVk5ZUpHbC9kMmpVZHluYXo5dnVrN1JabGJkTXVSNVJRNnZtS0V5S21XZGlwUlRMcnA1eUJTSXROWll5bzhBTkF0TkVvT3QzVzJzaFluRHhwTnJndHJ4dExVcWJJM3pyWUZWTkRQYjFCRjZMaFYzVTRmbmhPa3ZoMGF2YUdFQWF4SC80VTVuQ0NmUHJacXc2N0lUNytXcnJKQzUyck45dXhHcXhGbEZEbjdLSEQ5RjB5a2FGNjJHZENiVVJCUWFmYVNNZ3JBdUdBa2dwb1ZRYjNLNjNwV1hsd0p1ZXBMY0MzMlpvMHE1bERaY3dya1E2b3lFU2R1NnI5VmY2ZDhaQTRjU3JEVnB5VVE5MUk1RzU4T0xIdFE4WW9ZT2RhMmFWaFdqMUlCVG5kN2RDSHVGTEtyWS9vZVArTFQxMkNzU2E1dnBVT0NhdVFXQXFDUEJCZzdFZEtyMU1VbTN3SllBdExVNXF3emZ0MGF6bmp1OUxHeEJjeGhEVWhlZ0k5enlkYnRUVjFKdTNhbUtIWmJ6YW9DV1gyQkk4SFVxekZMb2VjTGtmazJDcEY0b1F2ZzRGKytPbEkrSEpqVHUyUEVZYkVWN3dtRDRDMVBYQzQrU0JoWlJxZ3hZMHpFVUpVaHZCUktFcFRId1U3cUlNdVBhSm5Vc2tGWUxHRU1vcTJSVTZLdDYyUVNVSU5GaFNVcG45MS92SG1lUEVSTmhWSXpLK0xCUXlyTFF5N2FLSlNSMWVJREI2QXFRRzJIblBQUitwTnZncW90R0psTnF3WDV4UFQ3ZEI2VHlhTHFZa2FBeWgxandwNmkwZUVGcEpFYkpVcEVQaExPalVDSnRGOHFYYjBUdTh5Q1NrNWl0QllsQWIrYUFpMWxnSjhBM21XWHFEVkJ0OHRMR2xTMHIzZjdEbG03bzExd0owMHQrNjBtSlJWNWtpYmthOUUzMG8zeU1SeUVmNE85d2RyelpPZGU4VUVZWThmZlc4TjJRS1FmU2F0bWRVck0wdlBMaHdYVmRJa1pFSUNOZ0V1bGIzdDhOaXJxVGE0RXUzMnpwOFEyNWJXbm1lc2RkNFgrakdtaU8xdkhMUkJDUEdZS0NDSXc0YVEvZ2pEQXBRT3l4SmxjUm9ubXEyaWtWeUNudVVtbTZLTUJ3dmNrMXFZMHQ0MWlNbDE5V0x4SU1IQ0JSRllJanZiZmhGb0w2bmJBVXVaWkpxZzYrazJHcmpyaCs5YzExOGdqaW1JOGVsVDMxb0o4NC95WS9HRUNjaWpEUklzTU9TNnJBVmxkOFBXeHVqSXBsOGJnY1Z6QlFuVnJpamRBVVpha0xyT3VSekVCc0puaUJRSEFHeGdFcDlPSEtrYlI4SUNsSE5PSlNYYWtQTkVJSmthTFFSMlBaYVBlOTdIbWMzMzlaenF5Tk5adUpXU1pNalUzbVBSU2hwa0dEbGxoSXhOSmlNMjNSWkFaYkM2ZWVaWmxIOW1kU0d5STcwblh5L1J2amdEZGowbG9ERTBBUXFFVzJoUEp3ZWp0VDdROCs3bENKSnRjRjNIRnpYc21VeDExZ05MQnc2SU1YVnp2cDAzVmQ5am4vbTY0YWZQRlZpSjVJUFBiZmxJc1UvaWdUbThMaFhwdWJObitTSWJrU3BxaXFRUldqUENDQW5MWWp2MkQ2NEFvSENDUXoxdlEwcXpiMVpUWEJLYlZEL3ZhV3JRMTNoaUYrdDJTOW1hWUY0MTB3cjArb3JKZEprU2gwMlpSY2pEV0ZvTUpFVERVSEVMcktTZkxqSGw4SE5kNVYvWHpBNHluZWtLOStaVktXSTJORmIxNFFQbFhvclg2cUlCUUxqSWxCcXNuNHZVMlpLYlZUMGtnWWxVQk9qaGtYWkk5d1N2WjNwTlRwS2t6U0VuSHpSR0VQcXFNaERteVRKVHZwaVVBamp6OWZjU2hVbmRhOGVsTzBmeGdtNCs1MHF0ZEdLbUlQSjByenBuaElrUVdBU0JFZ0poQ2JYYWFWUWFvTWNvbHZ5S0ExeHV5OWx1K3RsdExSY1ZUZzlqZVcyRGRJTDB0bTBkbWg4WVl1TGs4SDBSaEJ0V1NxYTRETFg3MHpyUU1hYkdYWWFRVk9USUMzU0VYc3lWWEdtU29WOGNBa0MwMGFnbm5sTXJOUUd6Y0oxZHlSTFhqRDFYOHkwRUVBYkxqS3R2dnBiTk9RVW9heW5KbDIxbDRNQTA1Ky9IOU9KcGdLM0F0eVZQODZJZmZiTi8zTTRockdNY2kyaitjYWJmZk0vczVKVG0xcFBvME85ZFRXQ3NxTGdBZ1NtaHdBOTdqS3R2bExKbGRyd3VzYkVuSllFZ3FISG1qUW9PRld5STYwVFR0SmNpSjdVY25qVTBHYVJqam53b2ZuU0lVbnVxMGQ1NDRRdXN4eVV3blZidnRRVUtvaTh1MXBiMmtKSlYxU1NiVE5NVFVUcVVhVzVvdXk0Wmd5NFFXQ0tDRlFqL1NPMWNGcHQwTnJ2amhRdnk1NUJ3NDdYU00vVU04MDRzcTIrMGwrZ0tFVkhrZFh1MXJhYXJ2ai9mdUMvaTlKaVlvUEh2TFNBcEpaSENQRFgrMEx2NUY1amo1ei9mejAvL04rYkl4dVhKSGx5eG5UT0wrRXhqMGpHbVpOd0FxZmhuTU1DdUFhQkNST2crMVl0UzdnV2hSNzNoNEVzeFpZUGZqSnR5UDdmWU96bXd3ODkrT0RmdnVHVnFVbTIxVHdpVlZRSzdLb1gzK1RMTHp6RS9NTmx2Zy90QmkzcDBEL083L214eWhublFYeXZ1aDdJK0VuUTBJWCs2ZjdzUDlERkQyV2UxdkhrN0FGS0k5QzNUOGFzZmJjMTB5Qm4vSUxBbEJISXZQcEs1ZDlRbGthdnF1YmhORWM1RUhValZTQ1B1OWJRUEZyMzdLdXYvcCtrQkVaWFdnTjZRU1c1Ym5SQU1pcnloM2o1bVhwZzJ5ZzFyeXM1TndjWlUwUHJHZlBzMjcyWk9tT2Z1UCtKN0FNa25weXRuYXRCeWJyUytHSVVhemZyV01hSUN5Y0lqSUZBOXRWWEtsUkhEK0JuVyt6OVFUSHJhckRodnlqQ3V4MC8rb003Yk9iVlY4cU1udm0xUTU3cDdjRHd5WjIrRlRSdzBDOVpEbmduN1I2VWc2bkJiYjF5cW1RR084aGtHWm8rdE05NzZrL2tsSUljbklnTzVjblpWdFJyL2l4cTBkQjFTcnFlT1hrVkZRNFFHQWNCdXAvMUE5c3B3NWZ4cHkxakg3My9MYjc0UGFKMy9hQzBiSEJmMGl2cU9EOGVsR3hYN3hNZkpHYUdrZW5rMldXK1pqUGJaSi9YQVdRKzJKUlhlaytVcGdBQUlBQkpSRUZVTSt6OGhGWmN6a2wvY0lVeDI3b2xRMXpQZkpvakpqZ2lTdkFTVzUzN2h3WU9EbW42eVZseXEvNmtaVDlzZCtVeXJXRCtZb25qQWdTbWlNQis1bWw2eGU4NDlDT01Hai9EMksvK3hVdi9rckYzcVdwOXFTVmwrSG1RV3FMWlJGYXJBLzhmdG0vT3RQNmx0MXEzbDRBc3ZYVzI3YzAxSCtWYjBON2wvWDFYR2wxVUNkTWRYZnJQNlFORGJLSGY0MWYrS0NTdXJ4dWljYzRHZ2VoWkFSVlNEaTluSDdIOC9BdXlGOW1TVVJINGdNQWtDZVJZZmEzMEgzdjR3UWNmZnF3bGJhR2tNZmp4VmxXUFJkYm5oa1B2NmIvN2gvK1VBZ1l0WW5SWTlpY3JtUmZ2ZVArQS92V2QvVkZQNVVrT2Mydy8xMkkzMmZNVVBOOWlqN0N6TFZQT3piM1crRGVuaDRab1dXaS9MdFhvWHhqK2pzNkZ4dTkzMVdESWp6UGI3RGZaYzcxby9MV3dMVFlxQWg4UW1DU0JhbWdrbnFzczMvTkE2K2JmYkttb3BhWXg4UGhpYzlENkxpMmdxcGZEVlB3MFI3Q084NU90bTc5aFMxWk1TK0xjQTYxL2ZjekQ1NS9vLzQzdnNJVmRyallPRGFuS1NYQXg5NTZQaGY3TjFSQWE2T3oyN09ENXg4Ly9VOGpMRjFpM0IxRjJKRnlCd01RSjVGbDlUUzMwTlcwYkpWbWFocnlZR0tXZGZmWFYzN1p4RXBmaVN2YjVUbHd5MnUvMGxuWVg0R280cG5FNkFKaGpFaEFEZ1JFU29OMWFOd3BQdm1PbnVaLzg4S1MvT2hnMGcwa28yVzZDRlhVaGJsVWlJUTBuNy9hZWs1aXJVTXRSc0dPYlloMWpRUXdFeGtVZzg3dXZEZ1dqOTFPdFNjRks4cm9EN1diSStxb0lGYUNlOEtZWFpleFF2QXdpMVpNTXd1bWlyaHF5YWZOTFR4Z1NJREJPQXRsWFh4MUtOeGZhb0VBRzBxUlkzWkNHU1pLei9WdEplcWh1di9aaHg4cHh0YitWSTFKaWxGVkhLODRNTEtLSkRCRXdEUVQyelRYTG9ncTBFT3JWdEY2YWtEU1pQVUt2ZlNRSVd0NjBiY1BlcHExQ3kreFF1WXR3dU00cTNQS2FkM3hoY0xGb0U0MWI4U0FGQW00RWFQVTFvUU82eFkrWFdncVpHR2kxSkY2UWJ3bzdTUWdhNE0yM2JjUUhMdzdjSWhJZlo0RHY2dG1Bd094QjYzTEJPaVhxYWN4Mjg1UW9DQWFCOFJHb0ZMSDZHaWx1ZU52QldwTFprN1oxT283YnJUejhiUnVXajd3b2hjWTUwai9uZWRGeGVPQ1l2TFVMWkVDY0drd2JBK2dnYU5JRVJyTDY2bjlBZDlPczJyVWs1WkJyOWRYLzJzYWhtYjdoTHJiSFBYbkhTSHA0WjIzSEtZMVNhTERtRkFsQ0lEQXVBclQ2U3J1dml6OGE5cHRZRmJrTFBaUVRYMzN0aGZ4Y0xzdkorOGVXN1p4ZFVoc2dzMzk5UUdEMklQb1hDSmRqQWJzMlhEQkJabElFYVBYVkdoWU1LTWVYVGdZRWhvUGExa1lOZWpOK0x5emhYOVBxcS9yRVRxeUE5aXo5b25aN3RHMWoyN2cwbmJOSlZnOVR5TlU5RTd5RTRpcWVKcmZnK0Y1TU9mdHUrN1NzRVE0Q2hSSElzdnBhTzhpUUxkbEFUN1Q0cDVJTURobFdYeGZNOTk3ckE5NzAyazljNjlVRmNuVmRLOWEwVVhiY29kSW8xaERyV2x2SWdZQVRnUXlycnlXMjVaU2tFTnIxWHlJTExtaTFKbDdsWkZsOVBUV1dUdmpuOVhwSnBWbE9HTmtreVEveTM3ODFLRFJ6V0NOcGlHU25OSjluQTV5ZEJLNUFZR1FFYUIzVGVmVjF3WFdEWTFEYUdmbzg0R2JncERmWkVyWm0wRnpqeExWeXRSdFM4cWszTmtodGZPTCtuNWNlOW5tbXVDWFkrV0xuS0l2bWdNa3V0SFYxbWsxRFczRnhBUUtqSmxCSkdnYkVaRngyVmpCQjVMa0dPLzk1VWh4ZitDdkcvckFYazZDLzN1TFlrZmpuZWs5a0dqUkVDZzdwRVRwWGMxbFpRNG40bDVWQm53bUppekRZei9VUEY3b1pVUS9PRmFFZ1VDZ0IybXZwUG9sdXZwZ3g3OVZmcDg1TjMvOWw3RzBKTWN2TWZVdm5zcDZWN1BadlBrVGYra2hjcEZ4elR6V2hZTkw3eDhSNFNWNFBlZjZ4bmxNQ2l3WE9zcHd5aEJBSVpDQ1FaZlYxTWNlK3haZiswaU90L2tPL3RwVlFwRXlyci90M0UxS0o4YTQ1ajJGaUlrL2VxNU9ocXBNdkxVcHcxUWcwM0ZkZmFSUDRkdEY0Nko5V1hGZGY2WHVnQ2VhUnVFSXQ1UGhnWDF3NmsvR2JTN0FmVDZZMHlCVUViQUswUTl0NTdwNzhMcHFkWnBhck9uUGZRcjFMM3dCMFB6ckZycHU2WjF5RVpEdlBidnNpTWtZYUlPQkFvSmE4WnlvU3U1TzBPendpNmV4Qi82bmlQSUtnSmR3OTU0UTliODVkSDJWSWRUeWlKVzM3SFUrR3lBVUVNaENnQVlUanBrWC9qNXFkQnlhdVJhRFYxK3V1c2xrR0pqek5seFZyeTNRdFpoRnlKZjBaNXlLU1F4b2dVQ2lCREt1dnE4M2lQeHhJVzdhY0xaZi9mdkNuend2RmdzUkFBQVFTQ1dSWmZhWHBUT0ZENTdMNzZpdE5aOXkzcFNWV0dBRWdBQUxERXJqdC91N3JmZFJ0OWJhSllUTU80dE0vSXJqdXlwcHJVdlpaZDQwVVUwcWtBZ0lnWUJKd1gzMzF0VWJSZXduY1YxOTlyWkZqMTRoWldiaEJBQVFLSUVDcnI4YTdZUU1TTEgyV2p6WGNGejBHSkdVRzFSbmJNcThUM1UrMS9Qd0wzeldTbUNFQ1FBQUVFZ2pVR050SkNMSzh2OWoxZTYzNVoyZFdlTTRMTWxjNDdhMG8vVnlRZllFdncrY3NNYUtCd0pVbjRMajYrdEkzQmIwMjI3WUpCN3B1cTY4elA5b1UrV01MbEFOVWlJREFhQWs0ckw2V1B2a2ZHMUpwWk5qUDZWUnVsOVhYci8zWC9EK254Vkg0cmhHbllrSUlCRUJBRTZDdjlQWC9QT240NVBmOThNOSs1bzN2a1QzV1A1L3J1RVc0N21YczQwblovL24zL2pmLy9mLzkyZ2NDazRZc3hJMGlja1VhSUFBQ1F4Q2cxZGRzUjdGZmdLRFYxNHpIeVJDVlJWUVFBSUVpQ0JpekQ3ZitXK3kyQ1ZwOXpYajBpcWcxMGdBQkVNaFBnRlpmTXg0SCtUT0xpVm5QbUx2N052U1l6T0FGQWlCUUJJRmExbTdydU1mQ3NXeDhzM2kydzIyTGlXUDJFQU1CRU1oT2dQNk5JT05SN0xhSmFzYmNXZEc3UnJJalF3d1F1T29FVGpOM1crYzM3RjNRbGpKbjcvNkd2VXYra0FFQkVNaE9nSlkvTXg2T2Y1VHVWaFJhL2MxNlhOelBaN2doZ1JRSWdBQUlnQUFJZ0FBSWdBQUlnQUFJZ0FBSWdBQUlnQUFJZ0FBSWdBQUlnQUFJZ0FBSWdBQUlnQUFJZ0FBSWdBQUlnQUFJZ0FBSWdBQUlnQUFJZ0FBSWdBQUlnQUFJZ0FBSWdBQUlnQUFJZ0FBSWdBQUlnQUFJZ0FBSWdBQUlnQUFJZ0FBSWdBQUlnQUFJZ0FBSWdBQUlnQUFJZ0FBSWdBQUlnQUFJZ0FBSWdBQUlnQUFJZ0FBSWdBQUlYQ0FDZjNhMzUxRGFyK0l2MFJ3b1FRUUVyZ2FCR2NZYy90cDF0bG5zdjgwUFpIdmZsaDM4YnZzU1Z5QUFBaE1tc01qWXJkUWl6SFhaK05URytuT2g4bFEvSHZMQUpRaUF3RVFKckRPMk03Z0FwWmU4aXY1QmJXeHFvOVFNbDJlMXRUMjRoQWdGQVJBWUs0RlpGbjY0aDdPdk0zWmVINS9hdUcwb3FPT2dMTzF2aGN1RWF4QUFnVWtTZU9sbVN1N3Z1UGxieCsyeHFZMVNjMCtWNTk1K3ozZlBzUzNsQndjSWdNQUZJVEErdGJGK3BwRTBtSmlkMUFyOTEycWRBVndnQUFLakl6QSt0Ykg3Z3E1RmkvV0NpMlZEbCtoZ3VFQUFCS2Fad05qVXhnemIweHp1KzRCd3I3SVQ3UXNYQ0lEQWhTQXdOcld4TGdjWU5wYnVpL1kxcmtBQUJLYWV3TmpVUmpsK1hhZjk3TlFqUWdGQkFBUnNBbU5URy9WNDQrZTErRUdJWFVoY2dRQUlUQk9CY2FtTkdYWWp0dHByN0hxc1B6eEJBQVRHVHVDSEh2czlwenpIcFRibUU5UkRpUjA2bFJOQ0lBQUNveWJ3ZGZZZ2U3OUxKdU5TRyt2c1dCWm41azNudnl6ZG50ZUVUVlREZ0FzRUpraWcxRHp3R2s1YklzYWxOamFZd2xIOWR6V3hTWlI3N1QrakF1QUFBUkNZSUlGMVdwL1lsenN4QjVaalhHcWpjaTZMTVhlM3QyaTgwci83dkF6QUdRUkFZSklFZHNuKzJBMnNDV3Ywa212aytJZ3EzTGpVaHRZT1Q5N3dGdG1SS2tERmFWQ2t4T0VBQVJBWUVZSG1wdWUxZ20yWnl4R2RRUjUzVmI3alVoczF0VCtqZnV3dEcxOENLZmRWV2VBQUFSQ1lISUY1VWd2MGNhOGRYb0w1MzMwNGVueE9sVzFjYW1OZnFRMGFYVlNNK2RPcE5ucW9Rc0VCQWlBd2RnTEw5Qm1MQmNab3lKRjZqRXR0ZE9YSE5rcnZwUG1UTWNMWXdINnYxRWFDQUFpTWdjRHBrZWV0R0RPUkFWbU9TMjAwakFXVEdmTWJIeHRPMm0xQURSQUVBaUJRQklGN1R2aEV3T25MV2FOVEcwKzk1NjYvVldQZkgvU28wUWJWYjVFWmV6VXcyaWlpeFpFR0NCUkNvTTd1dUtRek1yVXhTeXM0M0o0eEg2eThhdHVHNTIwWTY2OGViQnN1elFRWkVCZ0hnWkxUM3gxNDNzalV4aTVmd1RtZ1VVL3dkWjZhOFFKc1IrOFk5VHlzcEl6amRrQWVJT0JDWUo2eExSZTVVYW1OVlgvZDkveDRYbnlIUisvYm9QM2t0Smp5WC9oVEZ5b2g5bTI0TkJOa1FHQWNCSzR4WTdWaVFJYWpVaHZMN095ZlA4QlZoeGhsNkYyaTNpeTN1dFNsMnVoZ2wraUE1a0VRQ0l5VFFOazNMS1RuT0NxMXNjc1hYRmRmOWYvS2pWM0dPeWw4aitpTTJuQldONVpZMG9zTENSQUFnZEVScUxINHorS0VjeHlWMnFqditEa3R5YTNqeGh1dzE4amtjVTJWRG0vQWhwc0UxeUF3S1FJdCtaaWZlenk2U2ZUaDBlOFMvWkdnNHZWSEJRRGpleHVMVkRTaFZUeXZsUEQ1bmtseFE3NGdjSFVKekRLK2YvcytNaUJNOUoyVXBmT2VhSU1aL1RtZVV2UGJ2eUQzakhxR09ybTZyWVdhZzhCVUVGanlMYUw4amJiWU4yRC9RQlZ5VkpNVVA0TlM0MzBxSStOYm9sOXFmbFFhUkQxOFMxUVJnZ01FSmt6Z2xLOWdyS3B2WENTWFpxUnE0eDVsK0tUOUdjYkdEYU00Q2Q2R0JKd2dBQUxqSVZCbHRNdHF5V0dSWXBScVk3VzFwMnViOEQ4cGRXT2Z1UmFHQ3dSQVlQd0VhclRJNmZFMzJ0S09pdmxhV1pwd3h2Q3FzbUJRUk90ZjJWUkNxd2xmSmxZQ2NJQUFDSXlMUUlkYklMczc2ZGwxMk1pMlc2MFpYOVdnZ3BqL0FhdktaZjZmdFBLRUF3UkFZQklFMnJUSXVTYjNUQ1FWb1BUMGQzOC83ZVA4alQ5NXVwY2tNb3ovL3NldDJPdHhscGFPMnI5aHllSUNCRUJnL0FUV2FaS3lML2RNSkdWZjhkOGI0VC9tYkNKSk9xdi8rcmxhTHZHajhxK3BoNDlWdGhYMndqVUlnTUNFQ0pTYVo5MnpYa3JtRmZiWXpZY2ZmUGlSeDBhaE5rcE52ZmdhbE9OMlZEbmQ2L1JOa0pScUlCZ0VRS0FZQW10UGZHSzdtSlJ5cG5LdnNKbGN1eVVUS0RXdlM2YzR6N1FtVzhaUWNYQUpBaUF3VVFLckxhRWpPa3B0ZU92aHJSdXZzSzBmRXkwd01nY0JFSmcwZ1UrSkdVbUo3ZWlpM0hlczNkejFidnNTVnlBQUFsZVpRRWtPTnU1eCsrekhWV2FGdW9NQUNQZ0Vick1ILy9xVjVQb1MreWFJZ0FBSWdJQUxnUzVmMXYzRUcrajdYbnN1NHBBQkFSQzQ4Z1NXMks5NC9qZUlXZHFXc3l1UENnQkFBQVFDQXJzME5TazErSWdqdkhrRGhFQUFCRUFnamtDcHRVWGVTNlExMUQrL3hvbkJEd1JBQUFRa2dibGc5ZlduKzcvWGsxNDRnd0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TUFWSnZENjg3Znkydi9wZS9xL2MzeUZNYURxSUFBQ3pnUnVuM1habnVkOW1uM283ZXg1NTFnUUJBRVF1TUlFdWlkejdGbHZqYjNGODJyczRBcURRTlZCQUFRY0NjelNDSU94WHYyM1NmNGErNlpqTElpQkFBaGNZUUxyMy9DOEZudlZYWTVnQWJPVUszd25vT29nNEV5Z2ZNaEhHNjFiUE1JOE8zZU9CMEVRQUlFclM2QjI0cFVZNi9jNGdEWEdyaXdIVkJ3RVFNQ1pRSFBUbTJYQ3BySEkrczd4SUFnQ0lIQlZDWlJvV3JMQW1EOUg4ZGJaMlZYbGdIcURBQWc0RTVqNUk3NkF3amI5Q0Nzd2lUcURneUFJWEcwQ0cxSmJsTmt6VjVzRWFnOENJT0JJb00yK0ZVaDJHSzNHNGdBQkVBQ0JWQUlkOW1JZzAyVkhxY0lRQUFFUUFBSFA2N0liQVFiR1gwN0JBUUlnQUFLcEJLUzJtR2ZzT0ZVWUFpQUFBaURnelRDMjdXTll4N1lOM0E0Z0FBSk9CR2lRMGZNRlQrbE5XQndnQUFJZ2tFNWdTYjZKc3N0ZW9BM21qNmJIZ0FRSWdNQVZKN0RDbmdzSU5MaHBkT1BPRmNlQjZvTUFDS1FUS0l0dEcvUkcyM1hQcTk1S2p3RUpFQUNCSzA1Z1YyenlvdmRmTjJrMWR1dUs0MEQxUVFBRTBnblV4U2F2Ulc3aldNVVhOOUtKUVFJRXJqeUJsdmlDcVA5dHIyV3h6L3pLVXdFQUVBQ0JaQUprMHRqMlErZTRhYlIya0N5SkVCQUFBUkR3Q2N6SmJSdGU4OHhid2djM2NGdUFBQWlrRXBoWDMrYTVsNzFYZks4bk5SSUVRQUFFcmpTQmQ3eExWdjkxL2M5Sko4NGdBQUlnQUFJZ0FBSWdBQUlnQUFJZ0FBSWdBQUlnQUFJZ0FBSWdBQUlnQUFJZ0FBSWdBQUlnQUFJZ0FBSWdBQUlnQUFJZ0FBSWdBQUlnQUFJZ0FBSWdBQUlnQUFJZ0FBSWdBQUlnQUFJZ0FBSStnYmtQMkNDdVhiZXZML3JWWmE5Zld2dGM4dnBmOHVxbHRlN0V3cnQ3ZHRaei9XUGI0NEpmWGZiNnBUWFBKYS8vSmE5ZVd1dE9LdnoyTStHY1AzV3B2bXA0MmVzWGJyM3c5U1d2L3lXdlhyZzFwK1c2MUR4UlJWa05YS3ZpRTRmSy95STdMbnY5MHRybWt0Zi9rbGN2clhVbkZuNWIvREVVRldDbTljZEJNYXJmbkZoeENzLzRzdGN2RGRnbHIvOGxyMTVhNjA0c3ZIdW9zcjRtL2lUS1crRC85bkpKanN0ZXY3Um11dVQxditUVlMydmRTWVhQTTIzL1hHRXZpbUkwRHlkVm5xTHp2ZXoxUytOMXlldC95YXVYMXJvVEN5L3JPWW8zOS9DV0tFZjcyeE1yVU1FWlgvYjZwZUc2NVBXLzVOVkxhOTJKaFhmbEFNTXF3VHJyV2RjWDkrS3kxeSt0WlM1NS9TOTU5ZEphZDFMaE0yd3ZMdXRWL2cvWWwrRzQ3UFZMYTZOTFh2OUxYcjIwMXAxWStGS0M4Yk1ST3dpWldERnpaM3paNjVjRzVwTFgvNUpYTDYxMUp4WmVUdmliNjg2ekV5dFNvUmxmOXZxbHdicms5Yjg0MWJ1WFpUMWVTR3ZiQ1lidkpxaUgwMHZ5ajVTWHZYNXB0ODRsci8vRnFWNGxxOVpnejZlMTdRVER1MXFudmF6NSt6MVZrdVZMWWhPOTdQVlREWmJndU9UMXZ6alZxMlpXRzlQY0E5a2RlYi9OOWQvQXhDWlI4bHBrT3pMZ1FwOHZlLzNTR3VlUzEvL2lWSytkWFcyY3BEWHV4TUpuMlEyWmQvWHozcjRlRjgyekF4bHdrYytYdlg1cGJYUEo2MytCcXJjUXFBM2R3MEpOOS9SM3ZPU0hQL1BtcHFsY2prSWkwM09wdFVQcHB1ZnQ5MVhKWnRtaGNsOWd4Mld2WDFyVFhQTDZYNlRxTlFLTnNETzR5YjcySTA4b3pURzk3NkV2cVAwWlMyVGthTjVWZFpwaFI4cDlnUjJYdlg1cFRYUEo2MytScXZka29BNitrZFprM3QrL1NTaU82VjJWV0ZScVkrUFFtNVZ2c2xITlNucldtRnJQTVFoOE5lY3J1UmVsZnFOQ2VFSHFmeFdhZHk1UUJna2JIcXdiNEtsbUlIdHMrVTdSeFRvN0VhWDV5ckczYm80dzJEVHQ5NXB0NW54SDVvTFViMlIzeE1Xby85Vm8zdjFBRit3NU5QYnFML2l5VTJ0ZXZHWXVtSlNWRHFHYXNmVFJsRVA5aXhHWjY3S2NhdU5pMUs4WVNuR3BYSWo2WDVIbVhRN1VocHZGNHJOY3VQZ245NWMvSEhlWFpQYlRUeU9LdW0rdUZJK2d6SmxMNTBjb3ZlUlZMWlpYYlZ5QSt1V2o0aGhyK3VzLzh1YWQrWGVPckVZdE5oT29qWVMzT2NLNTEwZzZZU3RtV05UOXV0UlVDNmZ1a1dJazlkeVhBczE5YWROajI2Z3pkbDdQcXpZdVFQMWlXcVU0cittdi8raWJ0L1crNG5nT2xkSXVhUUk2RHAwU0tkR2NSaTlzT2tWSkY3cTMzMHNYY3BCWU1GNkFYV042eDZnM1BTc3A3N2o1VzhmdHZHcmpBdFRQb1pYeWkweC8vVWZmdk8zelhuNkFSY1pjQ3RTRzR4aGlsc2JZMjBWbVQrc2NMYU9IRDVPMFh2ajJ2R1hTZ3pOdkZhbE4xNzZOM0dyamd0UnZtQ1ljR1BkaTFIKzB6VHZMSGgzSWFIeUJ6VUJ2YkxubCtGWFhnWWxiY2lSMXV5ZzlaR3l6OHlxVTZKSTBoSzVOMVM3UjNQZlZCYW1mYzhObkZid1k5Ujl4ODNhbVpRTkVPMUFiK2hXT3djMVpONGYvZzBXZFFrdE54NEZPZW1yRzlneStSN1I4UzBSWk1wZFkwcE1ac1VUdSs4cTdHUFViSGI0TFVmOFJOKzhpazNmMTZEZzdwYndXcUEyOXFYSndyQVhUMkRoWTFDbDAzZEdzNHBCWVY4OTJHclJmdnJFcDRrelhHN0Q1NzZ1TFVUK0hoc29wY2lIcVArcm1iU2ErQ1pLVGF0NW8zVUJ2bkRqR3I1dExtNDV4Qm9qVkhCZHhCaVFoZzR3UEZ1emY5WmJVSDdTZHV1eG1rNG1NL0p6L3Zyb1k5UnNkd0F0Ui8xRTNiOXZja0RRNjF1a3BpdzNtK2xFOU9NcTYyc005V000dGREYnZ1a0pNOG1VOTc3dk5QdE02a1NMRzdTYTk2QnorbDE0anFDam52VHN4S2VXL3I3TFZMeWJyTksvN3R0SWtpZ2lmK1lPY3FXU3IvK2piZHlMTnUxQ3drU0JuVzNqMCtvWi9PQytETm85eVp4V04rR1J4Y3hUUCtCaGo2ZlY5dVk1Q3M1WFlIV3I3eFd3eWkxWkoreXpIemZ6eXE0MXM5ZFBGY0hVdDl1VzB6alZHUHJsbXp1bDV0dnFQdm4wbjA3ek5hUms3MXdLOWNlQjRFNVRWNk44eHdpQ3hSdTQ1U3VtdldoL2NvdlhiMS9YZkxlNzJoRTgveDNzdkdYL0ZOS2lBdzRTVm1qRzdjMXpWeHBEMXkxSHV1dXVBTTBmYVpwVGJaejN6TXNFOVpQM0gwTDZUYWQ1Mm9hUDlCUGd1M3RjQ3RlR3FEUllLVkhmenpQaEhKSmV5YXBrT2UyL3JmTk43UmY4L3EzbE9OM1pZc2NSNk9wWnlkWE8raDZvU2NISGNHN003eDFWdERGay9sK0xaTXV0c3kvWVkxZFZNNjFHSHBJZXMvemphZHlMTnU4VEdjZWM2TkZDMkRlYWUxenJXaWM1ODhpZGUrOEFqcmdNVkhVKzRuc3o5dXNoNmY0ZSs5dmZoT1ZwY1haTDN1L20zVmpxcmR0d0tyL1ZlbEpZdDJMVWFzenZIVVcwTVdiOGNGV200UGpkeXBHMUhjZG5yT0dUOXg5SytFMm5lbWVMM2FkdXQ0M3hWRFlZYk54d2pkQXd0VWZHakdoNk9hUWl4ZldORGVMYVlqYytUZlBPc1RBUHJmYm1XYmY2SnBrNnRlNmpkeWxXUDB5VXF0REJIOVN5U2xLUGFHTEora1d4VFBaYkdOL2lkY3pCb0RWbi84YlR2UkpwM2YxcldVaFlEdGVFNlg1amQwdmZnY0dwamxjVk9JSFR5aWE1RnZ6L1dHSzJYMERkRERvVmNOMGJ6cmNWWlR4YWtwa25Nb0ppQWhlZ0dWVGUxTVdUOWNwUytGbWUvelpHT1M1UmE2dWFESWVzL3B2YWRTUE9XYzQvUVhab21pMHd6MEJ2YldlSUVzdDkxZjRQaTVoMXRyT2MyYlZUODZmRXVIN0RSV3pVeS85c3h0Mk03YmlwWUNhdXIxY2MyczFmZUlVWXo4bkVOTjdVeFpQMGNTaFlTbVkzY2pKOGEzVkxUY3VvRGM4ajZqNnQ5SjlHOFMydzhJK1hRRFJKeldRN1VobnlKSTBZaTJhdFUxOTAyV1NvK3BKMzdBenBOWDhWMXVEV1V4a3JISXZsUzh5U2MwVXpMbDdTOVM2M3dQSjYveERLS282ektKbE4zVXh2RDFVL21sZUg4SkJtSnJNUDhyS0lWVU1ERlRPcm1nK0hxUDdiMm5VVHo1aCtpRjlCeVZoTHpnZHFJVHNRdHFZU0wwL3hxbzV0M3JqQVhyT2JVK1NPeTFQMFhxbVMzSTRyNDNyZ3ZFRjFUMHhvUjg4dUZ2OWdyRWw3VC84SWdmSnpVeHBEMVV6emNIWTFRNDlNM0V1TEl1U2M0VUxJVHRGK2l6SkQxSDF2N1RxUjVHN2tOZ29tOGN3YlFpSUVmMS9ORVg4bXROa2h2NW56R2k1M2pqVWluN083WlZaaDk3TmoyOEs5MlEvYU9wMXE1U3hLVHV1WFZDaXN5SjdVeFpQMnNFamhkeklmR2ZTWDZrdHNJMWNaS3lxMDJaUDNIMTc2VGFONU9aRDdwMU1RakVCSWJ6T1BNQUttNTBYY0ZEMUtGWWdYSUtoSHJuKzY1ZE9qTHNJamVuZnZmN01qWDRqUmh5VGFwelB3Y1Y1azVGWmlkWGZScU56eExjVk1iaDM1S09lc1hMVVdxejZsTjhqdTdSR1NFYW1NK1paWnlZZHAzRXMxN09qWEdEWHJ1ODZQZlM3Mi9vZ0swV3l5bjJqaTF1MjgwNlJRZjJoYWZxN012R2VwNjd2N0hnN3JuU2ltbGdCVE1QeGhrSGFiYW1Hc0dlUnUvNTV0YU9tLzlkQXJPcnJwaEkvNVI4WWRhSTFRYnRIVHVVTFM4OVI5aiswNmllZGVuWnVlRzF3bnUzRnNPalJrV3lhODJPaW5QbkhCTzRXdDY1NzhYOW5PNWJodVBWcjc0M0g4TkxRZU5TRzNNaFIvYXB0b1FuMVl6dEFZejF4ankxaS9DWVA1WElsNjJ4NnFwd1BlcFBILzRYNDUwdE9GVlhYam5yZjhZMjNjU3pVczdEa1owczlvM2hjT1YyR0QrYlFmUnNFaCt0ZEZrUitIRU1sMnZzeFRMV2tKcVhVUGJMTjU4Nk5lT3ZkR3BEYTlKYThUbVlhcU4xY2NmRGg4ZjdHbmh2UFhUS1FoWE8yMVB4cm94L3ZKKy9lSGYrUjg5YXRWUmpqYVdYWm8rYi8zSDJiNFRhTjRTeTd1U0VMa3hodlVvdFlKSDNuSDJoSEtyRFpvWkhXVFB6b2l4WVQ0akRmOFVwL1ZvRFdSSHFEWTY1dmlCY2pQVlJrcEJjOVl2bW1vMVRiMmF6K2NnK29qVnhocHplRUxsclA5WTIzY1N6ZHNJMmErakRUNDJuMHFnTm01a3p6QzMycUQ1d1U3MjdJd1k3WHdQeFBYbzNHaUVhdU0wOUZ6Tm9EWnkxczhnSkp5N29SRlBSS0liTnR5T2VyUlJjcG1mNTZ6L1dOdDNFczNyYjFlS3RPRkVQUGdjbjQ2WWJaWnB4Y210Tm1qbHRwZVcrTUR3VGo2dGV4cFp0aDNsSkdVcHBOc3lxSTJjOVlzeVMxTWJwZWhzYjhTakRhL3VNRC9QV2YreHR1OGttcmZNWEF6SzBkdGdGRDcwd09YSFR1YTBjNnVOY3ZSbXpaWjVOL1FnZDR6ZGlXNGFHT0ZvWXpiVXhoblVSczc2UlRHa3FZMjE2SkxlcU5WR0piekNGQzIxbDdQK1kyM2ZTVFR2eHJEUDJ4aldlYjNLdnRiSThmek9yVFk2K1V3VHVvS3R3RFMwK3ErMGw0dXJHZHJzUlhGR3FEWThabWVYUVcza3JGK1VRWnJhV0k0Mis2alZ4a1kweTBpNWM5Wi92TzA3Z2VaZG41NmxGRTlzTUU4em5rWGFscytDODFrMnU2SGhlelRwd1Q3MG5aRHJYR0k5bThsL05mVDQ1MG1NVW0xMDdjR051OXJJV1Q5ZW45Q1JwamJhMFVmL3FOWEdlblNBRXlvMC9admVSV2pmQ1RUdlF0NGVGeVpjeEhVOUdHN3NaVTBydDlwZ0RnK2NoTUtzUFVJS2d4VGROZzh2MzBtUWl2ZGVqTGxoUjZrMmRtMVRpcFBhR0taK01iVk9VeHY3dG1iaktZeGFiY3dQbktFT1UvOHh0KzhFbXBjMmJoekZ0UEprdkRMOStieFJ4THhxZy9ZQVp1dnZScDQxL21VMEdxdHRjci85NjBaSXVuTWo1cXRxbzFRYlpYdmh4a2x0REZPL0dBSnBhb1BKNzZQcHVLTldHelNVT05hNWhWM0QxSC9NN1R1QjVxV05HN2xlVmc5VEx1UTY3d2J6dkdxRDlnRGV5RnR3eHJzK1dXTjQvTm1NODZwS2pMWWFwZHBZdHJjb1ZPekxlQUxEMUM4bXhSUzFRUW84RW1uVWFzTnJodmF6V0NVWXB2NWpidDlKTkc5cnlPbTl4WHJZaTA0d1N6bk1tRTRXdFRIN3VvZlVQbWZqOHpvWmMrU3pYbnBqdnR2eVJ4dmxqQy9nMWFJVCtaSGFOcGFZdFVlejQ3RElQVlQ5WW1DbXFJMkZHR3ZQeU5WR2ZjQld4NkhxUCtiMm5VVHpOb1pkVElpNVIzSjcwYUNmSCtFM3ZkUFNDNm1OTHo3US9OaGZoOGFmMy9sNDYveHRQYkpHTk9rRkVCbEcyelpPMHRMMncxZWZPSCtuNzVoL1F2eTVBWTNTdHIyMXN6SlBZRlgvajVKVGFxUWlya2NFQ3hodGZMcjF3YUJtUDlmNjJHdk1ETWdFSXk5TFQzLzM5eFBoMy9pVHAzdlNLL1k4VlAxaVVreFJHOWRpMm56a2FtTTNQT2o3Yng4Sm12a0h0N3loNmoraTl2V3h6cjA5YU9WWi9ZbVhTVFR2Zm95ZWoybjI4WGpKRGVaYjJiS3oxY1pQTTNaT3V1R1h6VFErVFYyRmRwTDFTbzNudG02clovMXBaRWI5WGUrRUp5S2NBQUFmOTBsRVFWVHhCZlhQQi94VWF2MFcrenk1bm1yMW01UUs5NnZUNHNuK2grZjVWS1htc0V1WlIxRkgzT3JWOEdwamdUM0c3dmJvbzBHZlpUY1plNWZLamZTYW5zVlhWTlZTQ2oxTS9ZeXNwVE5GYld6RWpIa0xVUnNKRGVvWHEyMmJmRXEvd0tpWkQ3aWhlM3NhMjljdjg1ZGExTXA4UitTdVhyeWJSUE4yOUpOSU52RUV6K0t1ZHYzemVWRlNTMjI4bkoyOTJpdjlnRFdRb05uSU8zdGZxN052ditLNW5yZkxweGYrUWJsdENtZHcrb3JxVk5MaDc0bGU2Mi9Oc2ZNZURTdWUzZlIrUExqWnZzNCsrQVI1VmRrSHUrZGJWaUtwRnpTUlA0NElOZUowU1VScWtFZm4zMUpwSHZXOFQ3SFhlSE10S3d1OWg2N0NIcnY1OElNUFAvSlltbjFqaVByRkZUSkZiVlRzSHV5blVJVGFTR2pRb0lRYnpQb3dZNGRSNjk1M3h0dTA1M2xEMUg5RTdjc0xUZFk0YWx6Nno2dzVkUk9UN3dTYXR4cnVPcngwRXp0b1BaZ2YxbFE4dlRDbTJsaGk1MzZmL0lvNDg5Z3pUZlp4T25HTEt6MUhhc29JM0dIMjN2S1pscCs3OWNQanQ4bHEzS1huVUllVURyZHErQm44bjgxUFVHS2wvNnYxUVRwbE9xaVNVZm1oMWNZcXFjQjFlaEN0c2JkUTZyWjF2WmxqWDB2KytrVXJSdzlIWC8vR2hmaCt0ZkI4Z1h3TFVCdEpEUnFVWTlteThYeWRuVzJTZitOZ2x2a1c3dnoxSDAzNzhqS1h1dXkzNlhUdGVhOWlHdk1uMEx6dHlFQ2RsMjlpQi9VZWZweGtLb0NoTmtvTjJVTjI5U3JuazZ6UDd3aGl6WGZTdDlVa1pUL1VmeXRCNXVhdmIyYnBudmpLWmlIWXBGRmpHUWREUEd2emlIMGJteXFlVmYyWWFkSmlNTTA2NkliZHJQbWoxd1hXNytudytzUlgyVlBVUnRmc0JhTGNCYWlOcEFZTmNsaGloaTZiRlJ0Q1YxNTRjbGhyMzJqYWw1ZjVGZUtCMnZxTEZ0c0xLc0YvSjlDOHAxbjdxQzd0S0Z6bG9NKytrQ2x0UTIzY281NGd0Q05sUjZUU0ZLTlJtcXNjMEtEakYyWGk5ZUM1SWkvNWFPVG1Rdzgyeng2a2czMk0vLzZ2dkN2UDhNSEJMbnUyRnBUcVZHVWhJMlk4cjhTTnBvWldHK1U3L3ZhemZ4eU1oY2lrUjFXVngzN013MXlHamVlY29qWkVuN1hLTXJ6YVNHcFFrUTI5TzZrenJJaDdZZTVzMkszRDNtamFsNHBLczU4YmZvbXI3N1VlTWhObzNnMW02aTJOY1FoWDZaUGZtM1JzcGlWTG5aMGYvakF4VFZhRkcycWpxUjliL29ZZExrTVR3aU5mbG00amE2bTA0WTgrL0NEKzh5UzcrMU4wMmoza0Y0MGQvdXNmaS94Zm56cFVxbVAvVXU3eENnSnovTVoreEdGb3RiRy81OWRVR2dtNmFpcEdKY3o1SW1lT3VpVkZTVkViY1RmaDhHb2pxVUZGSWVtK1VQY2ozUnBpRE5ueWw5YVQ2dUhpUDVyMnBaemJjZ2hKUzREbTlIb0N6VXNsdU9YQ0lvUE1rN3pqeHg4MGtFNDU5b09JQnlsaVZyQldHelNlVUhmQ3NvUjhxbTdLbHEyUFd2YTRvWEcreFpQdFh1ZS9Ra2R3NXdZZlpkU1V5cUdIMUI3M3puMlVXUXlHb2RVR0x6Qk5VdGhXVUs1OWM2aGR0ZFZsN3BMbmp6aFliWkM5NkNTUzl2QnFJNmxCUlZiMGlOcVN1YmJsUTRFMzlBM3BtKzg4bXZiMWJYTmlGRTd0YkQ1WUo5Qzh0S0Y3U0VvUnRoVzZlUk9PZEZ1bjJHQnUyYmdqT1lROHROcllOY2IvdEp4OTZBdnVNamxkcVJ0YWhZS1kyYlZvVUhMTEYvZnZwVlZ6L0hwRS9oVDF1aCtzQnkvQlpmYmZpbTNCRHhJWVZtM004bms2YVUyNTU2VmpUdHpiY1RsbUwvZ1FNUWFyRFJwOTcwUVNIMXB0SkRhb3lJcEdHQ3BYV2xjWHZuVDM3Z2xuenROSTJwZktRbDNqSUNnUzhUTC85M1FDelV0RDdxT2NlSktpTGJVU2xBWmp3VGFJcElqY254NDgvckU1U0NnVXB0UUd6ZWoxY2pacGhlQ2lxeWFDTmV1cFJsbkpUc1lUTEFjNmJkWlhHUE9HdFl3UC83Mlc2b2Fram1obFpZakRNTmJxVklaVkcvNU1pb2FPUnlMSlhWTkRscTJLNmt6SDV4cXNOZ2pwVnFRc1E2dU54QVlWV1ZIN2l5Y0IvMTg5MmFadGRiZEVTdVRvTVpMMnBiejNWWk9Td2pQdWMxbzJNKzlqeDFJT0owWVBxRHZEcFZCd2JMcmYrWEVqUTdKS2JkRGd6YWlNdEhnMjFVM1pVZnFhcDA3d3pkbENOOGd5K012Z3BVQ0grSVZvYnRQU2w1YWxlOXhzc3d6bEZLSTFhWDh3b3phR3ZGdVhlWmxPdFZva2pGUnNjV3lvWjZuMEdmZDVzTnFnZGp1T2xHaG90WkhZb0RJcmZUZFU5QkNqWTVrTnBHaVc4MGphMXplSXlpRUdXV1ZlTkVvMGdlWWxQWHZIS01Ia25hVEgrQ0VKdVJSSXFRM3FOb2M2QXQwQU8veUtVaE0zNWE0VmJxdU5XV0VWV2ZFMTk3TFczeVZ1ZmFKNXNId2MwVDF1YWh1ZVE3WmpYeVZseEd1WTNkendkM1dlOHZ1b3FwNUhYazFyRUxMTzJMWmYxelFMbEJ1c051Z20zSXhrTnF6YVNHeFFsWk8rRzFwYVYzUXRzNEdTemVBWVNmdDZ0RUNqZEFWTkVXNFlCWnBBOHhyRE02TWdFM1RtMkdDdTFBYXBoVDFkOUxhNExaTFVCczBRRFJQS2toaEN0UDNGbGcwZE1zY0hIb1RwU0tSc0dCQjBYbGxjZGRYOFJxeGgxVWIxRmlXMnIyWlNoaTJHL0Nkd1h4bFY0ODdCYW9PUTlrSVJodC91bGRpZ0tpZWxOdWpwclVhWDJaNVlLaTNETVpMMjlkZnllQnZ6WThPNnp5ZlJ2UFRzbEkvUm9FZ1QvNlhlem84TWU2cVUydWlLOFVWUWgxT2hucHNKa3hSYmJaVEU4NjUyaDhldTZIbkk2dWZvV3B1aitFYzJzZ3lGZ3JLWXZ5TzVyVDY5UlZsb3c1NUhLUFpVcGh0RFAwRlZVamtkRTFBYmlRMnFxcUNlMmZRZ2wrMU5RMUQ5eEZDU21Sd2phVjl1WFZQVHpyWjFuNVBhTU5kVk1wVTFyekNwRGJHcWt6ZUZvdU9SNnVmSG1YdTZTbTFRdEIwZGpYU3lmek4wRmUrYU5vS1JHRTA4NU0yaUkzbXRRMzdSc1RaNCtGYURIZTVQQjJrUVBZTUp2TEw5ZGpPTk5tWVM5c0Q4UlRSVE1zQ29XNzVwVm5WRmowS2lzVWJsWTIzZjJlK2IxUkFhV3VWTW1yaW5McVFqZVpMeUVqTXQ3ZjZ2b21ud3RPSWIxQStSSThoZFBWT251Mi9ZeCtobzJwZE1hbXAxcjJOUDZpYlF2SVJweXRRR2YxRHlZNHUzck5NaDFRWU5INVJDcG9qMERQRlgxYXBxbXIrdnJCdzgzVmkxTVJ0WTErc2hLSlNHdk5kUGpjN3BWTHl3VUNQT210U3dpbTVFYVZLbFlvOHRReWh3R2dZWTBpQ0dCcDNBZmNWM3p5VWVZZHNRTldDa01zbnZwSWcxK21qcUlWVWZKSm5Rb0R5d0pkVkdVMjllS21CbGNUVHRTN1ZXRTZtdS9SaVlRUE9TMm9pbEhXM0dzZm1JKzIzYk9VT3BOcmhDM3RLeENMUS9aTmxRTjBYVEdzM0ZMb2tzQmlrMFE0OGN3MnBRR1paWXR0c3EyanVFejRtdXFYQVpCaGl1UWJlVUFKRlE3ckU1aUZQU29lNS9VWmhzYW9QYU0vNElheU0vOVlRRzVXRk5vYjlwWXFLMm0xSGlCNkpVZVUramFkKzJZWWtYejBOWndBazA3eFNxRFg3TGg4QklRUEZucVRab3dtWDBGVDZiOE9kOFZNVTdma1JhcURkVlpLemEyUEE3V0ltOWFHZGxXQTFxdzQ3UHN0MVdyK2N3WW82UHlkR1BMaWhWV043eUhNV3hDcG5BNDRqMm5yVmlTaDE0ZlVDVkxIQmtVeHNMemZpRSsvenQwTWlSMEtCY1RvNDI2QVpSWThtMk9VcUxKT2JrTVpyMjdlalpVOWorTW9IbUpXU2g4YmdUbXBFSzFmaHRjZWllaFZRYjlMUTErZ3BYRzhGRHRpbFdUQ2xjZGl1ZWVPd2twZW9QVUdaRDh3alRhdENWV3NpOWdMWmt0cm12SFhmZzFhbSs1V21zYlF3d1ZxeFIxc0EwUmhRNDJDU2EwYmFScVl6eERlb24wUkxMbUhULzlHV2ExRHVqK2xnR3VwMUgwNzROSnFkVWZKK3lOUmllUVBOT285cWdabVRuUGJjMjRsSlNiZkF0SC9vUnE5WEdrNnp2M3dxVllOSWlFeWExb1N5STBzL3IrdWJPdFpEYUlGR2xYQ21UVzBvOGo2TWVIc3J3Uk9pdTJNNlRtQm1ucXF1L1ljeUV1WlZuN0taMnMxemtIcXcyUnJJQUswb1EzNkIrb0ZRYnA4YllObVEyQ0ZYRDZYSWs3Y3VOVlFjaSs3RDlaUUxOTzMwTHNNRUc4dzg3dFZBZ0pOVUdIMjFzNlhoa0VnMGVJdFRwSHlWdk9yMVBoL3JYRWJWUkNxWXhpeUcxUVNrZmlhaDhJcnhqSnBQWlBaTGJpcGZDTU1DMExaVjRKZmR0Qk8yUzBLQitvQnpTVmd4WWhnWUpFc2orTzVMMjVUUDNIVkVXZWlaSURlTDdUS0I1cDFGdDhMV1VMWUhJNVNUVkJwK2pHbzlzb2hzOFpGZWU1OTlTKzBJM3RIQktMUkZSR3d1QnZsZ1BxUTJhNzl3U0plRldnMDJYVWlYS2pHZ1hJVGZ4S1Z0anpSckhidWlBeEZLTk5tRHdhSU8wY2hRcHRXck0rbmpXWWlZMHFKK01iTlJkUFpZTW13Mnlac2ZsUjlLKzNOeC9MRXJUMWhyRTk1bEE4MUl2ZUZHVXByRFRFTi9iOE10QVpZcjA1MEdGazJxRG85M1dncVEyZ203VXVTNCtRV3pmbTNTTFJHenZLNEZOWlRrRTVaUXBVN3MwdE9wOHNycHFsbUZXeEc1WVJjK2FwQzlQNDFoVm42YmF5c1NEaHY2eVVLN3ltSkVHcXcxcThDMVQybmNYb3pZU0dwVG5RTHdPL0p3NjJsb1ZOaHY0NFJsL1J0SysvSkVveTBIbHRlN2tDVFF2S2ZvN3NqZ0ZuVE1zMk1mbldEVzNLc1dMV0w1U2JZVG1EeHR5TzJlcjUzM1A0K3ptMjNwV0xIN2JSUFp0N1FiYk5qYTBLY09QUXlVNkZwRlBoMzRJVnVPZW9vM2gxUVpOd3FRQmhzK0V0M1Z0Si9DS3BNN2NkdzFXRzFSeW83UWlhakZxSTZGQmVSNjBzSGJkejJ0ZnpsYjgvOWs3OHYyRytCbEorMUkvVlJzZ3cvYVhDVFF2V2FQdURJRW9MbXFGN3RtRVF3Mmk0K0pKUCtyOTh1TUgwbXZ3V2FvTnZ2ODJ1QkY4K2JKWWIxMVZadkpRTWxLdEdONk40TEVYL2pzK3VyR2tVTWQ2amt2ZkxPZDIzRmlxRWRkenNxVHF2emNqbTVLZVRhWVJOUFlMRU5rU0gxSjZzTnFnRnQrSlpGQ00ya2hvVUo0YlRWS0RYT3Q2SS82R0hJRkVpdVB1TVpMMnBYNnFYbWtJOTQ4Sk5HL1lLdXRPSjFFeXc0SjliQnIzYXVVZkd4N3hWR3FEZXZjdEhWb1Zkc3cxc3dmcFlQNXFiRmlOMGYzckM1enE0YjUvYlZnTm12Sm1NMVBLNUQ2TkRuSUtXVWt4REREa05LZDUxYmhwVWFZeUR5czhXRzNRNE1oUTl5S3ZRdFJHVW9QeVBHaU1zK1huUmJmTmllL2czOTJMVVdBaXpQVTBrdmFsMFlhY2dWS2R6TWJsTHo2YjI1RmNpem1VSERYTzRWQUpGQjY1MUdUOVhxWlVsZHFvNkFVUFNxQW1uaHlMYXFRUVNyV3B4MzBpUlA0dlhtaTJTTGUxMFdaSldpaVVldUxscUw0MWVXcmQvVGVNL0R2Mk9yOFJNaTduWUxWQkNud3ZVcEpDMUVaQ2cvcVowWkJzMDNmUWpiSWpzdTlJUDNHZDV6U1M5alhzZlJIN3l3U2FsMVlwRC9Ld0dWMGN1bDJzelN6cE9TbTFRUTdEdnRzUXQ4Q1NiVURTNlhXdGtUejNsNk9Nc3ExUURLc0JhWDFwUU5BSlpYTXQyNGtIa2FtdzI5bVNpVWhYdFFGbVh6dTUySDdoRTlGSTVpa2VLV3FqR2ZQc0trUnRKRFNvWDFwcXlxRFVwQ3UyUlBuRFpnUGhuZWswa3ZZbFhTR0hGSkVKd2dTYWR5TnVmSmlKVXRIQ2RkMklqa2tydFVHelZUa3E4QzFld1d4d01Va3hHdnNjUkU0MW9STk81UjBWK0JzR29QTHd2TmJGZGhLcmRvM2gxUWFCRTBtU3NjOHk5bmF0cjdwWStZN3BJa1Z0ZE5XMkdGMmVRdFJHUW9QNnVhai9NMmtySlV2RHlteG1OVjFjN1JwSis5TE1SRDZ1Nk9hMG4vUVRhRjVTR3p1NnhsUGdJclZxejl6U3k2VFVCbTM0ME9aUEd0WUZRNCsxdUpVTG51b3VDNyt2M1JLM0w3WE1scEV2RGNua0FLZ1JOMVF3UkIyY1ZNTmVSS3d4dk5wb3FRRTJBVGswYzdEK2pNY01HSnM3UlcxMFJGT1o1U2xFYlNRMHFKL1BpalF5YnFqV3BnZDUxcHZQTEhMZ0hrMzc2dEZHTjl4bEo5Qzg5UFFjZG5BY0JUZU1Uelg3NDF5ckRWcjczWkdacTVyUnMvYzEwdE02VjlSVFJualR4bzlBajlPTnRHZUlVbExpYnFMcFNwYjlxMFlhMmtrUGptTjlKVndObytTUlFDY1BxcWFzZkpVRnUrbEZQSHFHVHJxTlU5UkdXejFLZFZXcFZZZnV3a2tONnVkeUtoOG5OSmpjQ2ZMZDFjOEhYWkNzcnRHMGIxM1M0THVUTnMweVRhSjVxZXRZWlRETE13azNNYitiTlY4YURCd0djU2kySEJiUVd4NXlvRTVkOHViRER6MzQ0TisrNFpWVzBrcXhTRjlhZ0FqNkZ6bU9wQ2VkNlc0U2krYnk5UllqTUx0VDNhVkcxS2EyWnhxK1daejhkanIwSTlCM0ZTM2RSbFFtM2NZcGFtTkQ5Z21qd3RRR2VzWnArR2R4SmpXb24wWmIzaXZFNThEM29ZZUMxZTVac2pKa1I5SytiVGw5cWpKalNNMXpuVVR6ZHRTRTJLajNCSjJaVjErcHJCdDZLMFZWV1RscGpoTGNDLzZxR3QwUC9uRTNVQXRCQlVuZG5GaFZyY2pwQXcxVzVVeVNDOVFwcnQveGFKWEg5TGNpdTE5MFZjbDBITXBoVDEvbGNkRXpVL1NEMjZIaHpIem9Qc3VUK3BCeFV0UUcvOC9yOEVHdHFuWXFoTU5jcjVNYTFJKy9xMVJFUTdoSTNGekJkODBsTERlUzlyMG1HcEhzZDZFSDZ5U2FkejlVaGpDQ01WOVR2K3ozc3ViWjBSczM2UitBM3g5RXI2dkJodjluWlFUYlAvclhkZXFrSFBiMEZibTZjbEJCT3NlOFpWdnNySGJJSlcrei9qRS9EM2ZVMVAycTB1RzczNS9wcWNzOERsS0M3L2JIUk1UdzQxWUNTekdkMGhJWS9VV0sycUIvdWc2WFliVkxTRjRkOXMxNG5kU2dmakoxcGIzTHdYUmxqdTJISHlRWjh3dkVSOUsrTkFmMUgzblY1OEtqc0VrMGIxZjNybHlJQ281RVBUbmo0L3hsOXovQjljRkg3MytMWDVSN1JNUC9vSnh2Y0YvU0srbzQxLzJlYkZlSGZpVHhReTBqWnRPazBvM2RHZVQvN0RKWEk3Tk45bmt6UWs1M1JZNk8vZmlsZjN6Ly8rSlhnWjMvN1Q5L3cwN09OT252b2NnbzFOeWo2QzluZDN0V0tpdXlXcGJ2V0M5UzFBYngzalRLODZYWHZ2RS90L3dXKzlCdjN2OC9HUUVablVrTkdpVFRraFlOMnZqRm4xV2wvV2Vxb1hGYXh2eUUrR2phdCtwL2xmdkw3TDhMZDVGSk5HOUwyb1h5RVNvNkZxbjdyV3hwVnFSQ0VFYU5uMkhzVi8vaXBYL0oyTHRVT2w4S2JrRWhxTlVTM2F4M2xCQTV5RG9ncjYyQklQbC9jNmIxTDczVi83KzlzNG1ONUtqaWVJKy92YlpuVjFtQllBSFpFbkNNdkFjdU9TRHZCVTVJWGhHSlF5UTBRU0lKNFRLTGdxSUlJZG5IRFlwd09BVXZrRmtVY3JCRk5DWUhRSEN3T1pBREVzd0tvVWprNGdFdFNsaVJuUVN5aVQzSmJ2RzZ4OTFkVmYxUlZkM1YzZVB0ZjEvNm8xNVZ2ZnE5bnRkVnI2cDdnckFVbjh2OCtLekFuQ0phM0hiRHZMaVRIT3VFN3NMUm52TWJGdndjVGxMMlkrWXBNbGVUTGFQQ2JkQjZyNHRjd1FNT1NKN2VjSkpCdmFvb0pORDM2MXlqL3d0c1BISzgxN1l5WkMvR3ZwUHNlTVg1V1BjbnROekV2MHRINmxkaFhuODg3QU9zZHA5aDluVjF1THQ5OWVyMmJ0ZVBoWkxIY0xmdkJDMlpZY00vdUNlMy8vRzViMUZDMkkyZ0g2eWZ5Uk1tTjNMZ0hiZ0xwUHpGTlhUQlc3YnhHWGJNMkMvN0orbTVkbUt2c3NuY0JuamJzOWU2MmQzR0J0M3lqVU5Hbzd5L1NOcjF4RTZWbEZyS3FjcHRoQU1HVjUzQmNJY2kyTjYydlhzM3U0SkpCdlZLWFBSSHBIVFcySEt0ZTluaFhpTElYaXZkTDN5a3hwWjluVTh3TXU0ZDkrdFQ0azFTZ1hrSjdQVWNnR3huWFpPakRWa3ErUFF6M1ozWFY0S2NOTlFQT3g0M08vejg3cGJVZTMva3AzNnV0NC9DQXR4UG9HODZ6aGU3TzAvNXlmbjJFOUdSZkw0Q3Zkd1VnS0gzTE40WXZzQS90NzJVUTduN1lhRTJ3eUpVYm1PMW1Oc3d3YUNlOGt1ODhSZWU3UDdzRXYrWG5ZYnRFOFNMc2Evai9QcmE4ZCs4Lzk0NEVLcXJ3THowZUg5VTBLSFNFK28zNW5pMkpLZytKMFJ2cUl0M0x4RHNDWUhQNExKOHNCejJRdVNrYk9kZDA1R1lSalUwanY4b1hvdzZWZjM0bFBLdXF0ekdHYjUzVjQ1YUErNUdPS21SSm1ERElXd09MWXF3YjZBT1BWcjNnaE02cU1LOEZJS01QSng0bmNvOXZoWE9wTnFydUNldXJHNXpENWw5cnArYVVpRkZEUVJEcFlqcUpiV0NHTDZldkk0VWplTVRidmxGUGVlb1UwbG1HWlhibUJiNjlabXJNY25ZaXo0d0kyRURrL0k0MlNMc0d4UXZ4MStxTUMvMXYvdUJRcFVmWkpsOVZTbE56bGo0elovaE9qVFVlbFYyTjMxRFQweW5xSkhNUUFwcTZlZE1sdlFDTUxISjgwbitKRmE2bUlzcXQwRldLcWJpNUZJNzRuM2hDa2JDQnNtNVUxT0tzRzlRb1J4L3FjSzh5M3JQMjBEblFnL01aMTgxMUtISk5VR0tBcVRCT1QxZGRQcGFYYzdUQkhuekhNd0tVeWw1U2dyemtndThFWjd4Ujh2VlIwU2Q5VEFRemFzV0htOW9XU0tVejMzVWlMbnphUWJuSUhmQlZFQVI5dlgxSWdjckRrYXJNTys2cElPdlhDVjc2bjdwL0lyTmRKdVdmdlBVbVE4S29JRHdsZUFrOFNBNWFwQ1lSWkVRZDhzcXNpaVRrd013N1FJaUtVcDFKSUZWQ3RlbWJxWGYvRE14MFJRNWJKQ3FjVXBpRWZiMXE0dkVYNm93NzJFMEx1VHJWL3Fld3JPaUg3V2lnVGdiNW4zVEtTeTNveFBBSjBmRHpjYUdtWE1jdGFNZDVCeWxlVmtwQUxNU1cwWlQ4cHV4UWtWZm5IdEpVY05NMlNPcFFVem5UQTRiS0hST1RpN0F2bjVsY3Z5bEV2TW05bXg5TFV2Y3I3Sm9rQ3AvOWZ6MHZGdmFJcmR3ZzVhUEpvUVIrWHFUb3dhOGxORngzRDFyVkVCVU9ERUFNNjNUeG1oNUpWOHAvZTV2eFhodU9XeVFtVUVCOXZWMWtlTXZWWmlYZWp6Mmh3VitBdzMzaGN5K2VoK2FQY2RyTXNmUEs4Uis5cEdYZG84cGFyQXBYOHQ1WG9DdHZXVWJjV29OZEFaaWNSbkx2UmIzTXk1UWcyYk0xRTBrYkpDNS9nTHM2K3N5a09JdlZaaDNsb3NQK25wVnRiODErdTgwNjlWdmlUOGI0WVVCcmZaVDFPQ3liYTA2L0RwQ0c0VlRBTWIvVG9CVVhHdWM1c29rM2JqVGVkRk1YRW9oaDlNeG8vUGtPV3hqRmF6Yk45Q0FCcU43d1FrZFZHSGVzMG4zR3E5WVNjYzAreXAwQzFLcS9kZEJTcUtjdE04dDFLQmx4TUtua0tpSHN5TExSODdKVUJjakYzTmVXTldvMTZnS3V1WGovOE9zSVRUZnFNeFNoU2VzQjVCUzFWK09XVGxyY1RScTNiNUJZNlRCYUNYbVhZL3h1WUdDNVI2WXpMNjJyaGpvUmdPeGcxRDhkMktBVU9xS2hITGNFUm1xejUxYU9aelJpY1dhMUVTMy9MMVkrVG5ySTZ6WWF2SmZiSWNUNC9rTFU1YXdGVE8xYzliZWFrUHI5ZzBheEw5VVJSY3JNZTlXRVVISW9JVkdCMjM5WjNyVDdGRzl6ajdvKzZyUWJJM2djalRlSHFSWld2dHV3K253My9Qd3RjdXhYMDF5Ryt2RG9QRTVpaThoNjN5WjkrS1U5eGE2MUNwNlBteEtsektmMnJhdnJ3ZzlIZ1NIVjRWNStYZUhmYjBxMmxNblczdjJkVnExZGtoc0E3M2VlT2ZjNk5MTmp0U1ZYMUtOMHY3enhCYTVqVmNlZjFnc00vZlpzamhDelZkZTg3Vm5TTW5oNjQ5ZGpKUno4by9ya2V2amQ2RlI1b3pQSVBMaytaSm42T09uSDF1eGdzYXFmWDJOcHI3bTJwbTk4UGhYL1N1Vm1IZUpuMVh3TmFsbVQwOUxvUnVRcHNXeXRvTVpsVEpKcjBVL1RJN2puMzltN09XK1VESkZFb1h6eUFsMWdrWmJKQ1hmaFVuMllyNEMrTncwbHovYTN1R3Zlc2RML0FndGtqcFdGOWFPKzZYcGN5amZRdFFOUGRrMnJTaGgxYjYrUmoxZng2RERVWWw1ZzQrdytucFZ0cWVmYjRCQ3FVVG5ubEpFRkZqNE52RWV1c3kvS3lhNDc1c2N5SmVFODNYMzB3L2J1ekhUZFlLWStVbFB2NzNLd3FmY1QzYlF4enBpUEcvYjhtQklxVXQyZ1VWN1F3U1ZFak9SQVJHOWcrQWFtaGdlcURMcnBkdTByMS9qbW1kbnVoc0RwMWVKZVRmc3p5ejZMVFRjbTh5K3pzU3M3MU5WZC83cjE3ckRIMzl6SlNJM2lCdmtScVFLdURBZDh4dTNYODFpQmxiMnRkQXNzV1Y3VmpxeDNwNzk3elBJZFpWaTMwck0yK0FYVE1yTkx2ZDhTMy8ybFpaMlJvZndtYldkVWdVM01wZXN5dGhLV0dlaHltZVV2bGJhTDlGSXJYamg2YktlWXBObHVPd3k3RnVKZVdmTG5TcVB2MWU4cXhRZi9qQWxXVWlpNEtsd252UGtVUGo0YmM3Q1RMSXZ4cXdjTU1tdkk3c1E2WXpyNUtwTXBuZnlCZWlpRmRndlkrUldnbjJyTWU5K0dVNVg2eFpvNmMrK1VtZkRxdEZ2VmRhTlg5UDJsRm9NNDRRR3dTQTRMblhzcmszYW5GNUtibDNUVnZ3aXVRbzNwWGo3Vm1QZXpyaE02Vk1IUXJ2SGJ0SXhTVGZyS0hVeWpDL3BpRnVVYVh6RFltSHhSYjFKODBlbmFmdDRLZm8ydzg5VEZ3bW5lUHRXWXQ0QzM3Y3h0SWJCN090Q3g5NVN2cEdXN2FwR0tZYVFJQTRDNDBCZ3Y0VEJ0Vlk3VFdaZmFUaGp1WXRaeWZKY0xTNFFBb0h4STlBWmx5ajd2L1hmZlgySXZBYnIyMlhaMFI0ZzJhMFhwWUhBNlNNd1U5N3FHZ1VjL2RsWHoydllubk8vWlhOQ1Y5RlVKSVBBNlNhd2JuR1pZaTRTRk9UVSsraGU4MDl1WDBONnF5UlgxVjdtUnJmNEtZMzhXcUlFRUJnREFoTTJYNHJJMVo0VzB3dXkzRHgwblFhei9jcTU0MXpRL3RCSHJuWWlNd2ljZWdMTEpiNDRsQXBMYy9iMS9KTWpwOEhzcjJCcWRKOVAxUkNKSUFBQ0hvRm01NGRqUWtKajlyWDU2bXRidnROZ0JTd0pldlBuWThJQ2FvREFXQk5vdkR3bTZ0Rlgrb2EvVDlwZS9ld1h2dkxISjM0UXVndzZPaDRUeGFFR0NJQkFWUVJvOXRWc08xM3JwYXZDaW5wQjRING13STArOU55SDZjYzI3bWQ0YUJzSTFKSUF6YjRhYmxkcXlRbU5CZ0VRQ0FpMERKMEdZeXRCWGh5QUFBalVrUUQ5RzRIaFZ1cG44ZXRvRXJRWkJNYWR3TURRYVJpOFlUL3VUWWQrSUFBQzJRaGNNSFliNzJhckNMbEFBQVJBQUFSQUFBUkFBQVJBQUFSQUFBUkFBQVJBQUFSQUFBUkFBQVJBQUFSQUFBUkFBQVJBQUFSQUFBUkFBQVJBQUFSQUFBUkFBQVJBQUFSQUFBUkFBQVJBQUFSQUFBUkFBQVJBQUFSQUFBUkFBQVJBQUFSQUFBUkFBQVJBQUFSQUFBUkFBQVJBQUFSQUFBUkFBQVJBQUFSQUFBUkFBQVJBQUFSQUFBUkFBQVJBQUFSQUFBUkFBQVJBQUFUdVB3Sy92ZHZYYU5SYi85VVFnZ2dJZ0VBdENEUVkwL2hyMTRrTy9tMitGcmNER2drQ09nUm1HTHVobEpzOFpIQWJTa29RQUlHNkVGaGk3Rko2VzVzUGZMbkw0RGJTSVNFVkJPcEVZSUs5cjJqdUJtUEhHM0FiQ2twSUJvRTZFVGgvVHRIYTcrMThmMjhmYmtOQkNja2dBQUlTQWJnTkNRaE9RUUFFVkFUZ05sU0VrQTRDSUNBUmdOdVFnT0FVQkVCQVJRQnVRMFVJNlNBQUFoSUJ1QTBKQ0U1QkFBUlVCT0EyVklTUURnSWdJQkdBMjVDQTRCUUU2a3Znd2QzbnRCb1B0NkdGQ1VJZ1VBTUNiN09yN0VjNjdZVGIwS0VFR1JDb0FZRm01NHF6ZGFUVFVMZ05IVXFRQVlFYUVGaTY0emh0ZGxHanBYQWJHcEFnQWdKMUlMRCt2T01jc3N0dVV4ZnBKZGZJOWxJQUFXNGpRSUVERUtnM2dRNjl4ZFpsajdvUTVpTStneTdjRGZEQWJRUW9jQUFDdFNZd1JXNkJQdTUxeVlVdzlleDJkUHRyZ0FkdUkwQ0JBeENvTllINS96bk9OR1BVNVZCdWNCdEtSQkFBZ1ZvUUdGeDNuRFBjU0NTbDBYQWJLWENRQkFJMUl2REpBOGRaWmRUbFVHOXdHMnBHa0FDQnVoRFlZTy9vTkJWdVE0Y1NaRUNnRmdTYVduOTM0RGh3RzdXNEhkQklFTkFoTU1YWWlvNGMzSVlPSmNpQVFDMEl6TEdoVmp2aE5yUXdRUWdFNmtCZ21kSDZjbzBOYmtNREVrUkFvQjRFV3V4ZHJZYkNiV2hoZ2hBSTFJRkExLzhueDhtL1J4ZUpibU9WYUIzdUFiUVJCTXdJVEREMy9kZUhhSjBvM2treEl3ZHBFS2d0Z1Zrdkl1cSswUmI3QnV3dkFqQVlwQVFvY0FBQ05TY3djUDhBZHVGWVRRRnVRODBJRWlCUUR3SnI3RVBIbVgxUDNWaTREVFVqU0lCQVBRaTAySFhIY2Q5b1UyMnIrT3RvRlNLa2cwQk5DUFRZSm4zZjY1SzZ0VDMyZ1ZvSUVpQUFBalVnc0UvenI0dXFieEEzYjMvcTgvU3ByNmQrZGJ0ZkF5Um9JZ2lBUURxQkpScWt0RjlNbDZGMzYvM3RJNFVra2tFQUJPNS9BczNPMGVGUlg5SE9WYmE3czMxMSs5b3U0aHNLVWtnR2dWb1FXSHpqRlZydmhRMEVRT0FVRWZnL2NUQXpxaVMwVUVJQUFBQUFTVVZPUks1Q1lJST0iCn0K"/>
    </extobj>
    <extobj name="334E55B0-647D-440b-865C-3EC943EB4CBC-32">
      <extobjdata type="334E55B0-647D-440b-865C-3EC943EB4CBC" data="ewoJIkltZ1NldHRpbmdKc29uIiA6ICJ7XCJkcGlcIjpcIjYwMFwiLFwiZm9ybWF0XCI6XCJQTkdcIixcInRyYW5zcGFyZW50XCI6dHJ1ZSxcImF1dG9cIjpmYWxzZX0iLAoJIkxhdGV4IiA6ICJYR0psWjJsdWUyRnNhV2R1S24wS0puQW9lbDU3S0drcGZUMHhmSGhlZXlocEtYMDdYSFJvWlhSaFhuc29kQ2w5S1Z4Y0NqMG1YR1p5WVdON1hIQnBYbnNvZENsOUtIQmVleWgwS1gwcFhudDRYbnNvYVNsOWZTZ3hMWEJlZXloMEtYMHBYbnN4TFhoZWV5aHBLWDE5Zlh0Y2NHbGVleWgwS1gwb2NGNTdLSFFwZlNsZWUzaGVleWhwS1gxOUtERXRjRjU3S0hRcGZTbGVlekV0ZUY1N0tHa3BmWDByS0RFdFhIQnBYbnNvZENsOUtTaHhYbnNvZENsOUtWNTdlRjU3S0drcGZYMG9NUzF4WG5zb2RDbDlLVjU3TVMxNFhuc29hU2w5ZlgwS1hHVnVaSHRoYkdsbmJpcDlJQT09IiwKCSJMYXRleEltZ0Jhc2U2NCIgOiAiaVZCT1J3MEtHZ29BQUFBTlNVaEVVZ0FBQ1BvQUFBRm5CQU1BQUFESGpxaGlBQUFBTUZCTVZFWC8vLzhBQUFBQUFBQUFBQUFBQUFBQUFBQUFBQUFBQUFBQUFBQUFBQUFBQUFBQUFBQUFBQUFBQUFBQUFBQUFBQUF2M2FCN0FBQUFEM1JTVGxNQU1ydnYzYXRtellraUVIWkVWSmtWcEtPUEFBQUFDWEJJV1hNQUFBN0VBQUFPeEFHVkt3NGJBQUFnQUVsRVFWUjRBZTI5YjR3a3lYVWZtTlgvdS9wUE5iamloeE1FMTBDcjR3ZmFVZzI1SzVLNzVxbEc1T3hScEdUVWtLWWd5R2U2MmpRT3ZqTmcxMWhjWTBtQzUyNGNCZE15enFvK3IyMEpoc0VxY0ljd05RdTR4NUlCMi9maHFzOHIzUGtEZlRWSHJUN2NGOWVjSlJxVVliQm10M3M1dTh2bHhyMkl6SWg0RVpsWm1Sa1pWWlU5L2ZKRFpXVGtpeGZ2L1RMeTVZc1hmeW9JNW43VTUxNkRVd1dleGZMTXpra2xLa1FJRUFJbUFxL2NNcStENTArc2pLVmNlaFlyeHE0aWFpNEZXNnFVRUtnR0Fodm50ckVadjFNQnlUeUxGV2NYVkVMTkNpQk5JaEFDUzBOZytveGQ5UzY3WjJjdC90cXpXSEYyUVNYVVhEeXdWQ01oVUJrRTFtT3VUeENNMzF5NmVKN0ZTbUpYQlRXWGpqTUpRQWdzRVlIcGE3cnkydEg3eGNVR085U1p5MGw1Rmd1elV3cFZRRTBsQ3lVSWdhdUh3QTQyTkFQMlJvakFkTm1SSDg5aUdlejBRMTY2bWxvVVNoRUNWdytCeWV0STV5bUxydGJZQWNwZVF0S3pXQWE3WUNnVldycWFVaEE2RXdKWEVJRjYrMW1rZFl2OUlMeXFzUnNvZS9GSnoyS1o3RWJ2U29XV3JhYVVnODZFd0ZWRVlCMTN2SUl4ZXhDQk1QM2hVdEh3TEpiQnJzYllVQ3EzWkRXbEdIUW1CSzRpQXBNTHJQWDIveXV2VHBrOUNVamVXY2paczFnR3UzM0dsQTVMVmxQSlFRbEM0QW9pMFA1UnN0SmI3RnJ5amNYa2VoYkxZTGNxZzF1Z3lwTFZYQXlZVkFzaFVFa0VOdExpTzNXR0J1SVhMcnBuc1V4MkE2WjdsY3RWYytHNFVvV0VRSVVRV0V1ZDFkekZZMkdMbHRpeldDYTdIamFzUzFWejBiQlNmWVJBbFJDWTZBQ3NKZFo0bVlFZnoyS1o3THJzdXRaMXFXcHFNU2hGQ0Z3OUJJNVNQWnhWTmZ5MUJGUThpMld5YTdOYldxV2xxcW5Gb0JRaDhGZ2k4T3BadWxwMU9iOG5UcktQUFlUNDdSSTVXeitYVmRpeldDYTdiWVluR1NBMVh6ek1rb3Z1RXdLRVFCRUU5aE1Xa2FyeU8rd3RsYllTZTJ4ZWl5MGFlc0RicWxOZWVoYkxaTGZCY0o4U3FibVc2Z2RLdWVoTUNCQUNSUkRvemhxNzJzUkRYcnRQZnZpZTVseG5ha2F3enZTU09rMk5OVW4ybnNVeTJBWHI3RnpXQTJla1pyM3paWFNEa29RQUlWQVNnUlYyTm9OREF3VjM2cTFIUnhjbm12Z0l2NlE2dTN4cWdIMlBSSGFleGRMc2R0c3NPbTdJaXBHYUwxNE1aUzZkQ1FGQ29EUUNSOUhDcldSR1l6VGdmdWVOWUpQZDFuVFRUQmRGMHhaS1pWc2ZEMkw5WWVmRHgxSXF6VzVIR2gvdDh5RTFhK3hUc2dpZENRRkNvQ3dDNit4NEZvc1I4b3hheDhFK1F6T2Y4YjFaUEFyZnk3WSt1R28zc2Y0S3UyRG45eVBSRUx2NjNic2o5dHJkdTBNbE5ib1pUQjZwYkVvUUFvUkFTUVQ2c3lPcExkMEoyb0FGWHlzTTdXazRtVzI0M0FYTHRqNmx4ZnFIN0VQQm5oclBRK3hBYW1PNlR4QmdOYmZ3V0x5N2dsU1NFQ0FFQXRpNStPMlpNSFQwOE5NYWpINnQ0a2p6d051citNUXpoaERaMXFlc1dIdnM5U0ZzRHlzZE84UU9CREdtK3dTQm9XWkhyOEV3UktZTFFvQVFLSXJBUzNocVMwSmhwbGU0OTY3eE54RkZpUm80Q0pSUU5uZldMdTdQUWFsczYxTldySkZZSXJzcFp5d2hka0VBMDMzUXlGNFFHR29PbHIycFdtNVFpWkFRcURvQ1I3TURHWFgwWG5ZZ1N0Sm40QURKb3lGZlhwbmhlSzVQaTFxZnNtTHRzUE1oQ0xzUjJWTE1qdWVhRnNaUWMwZEhveDIxcFdLRUFDRWdFTmpBMWlRQmt4cFQxcW5PeDlmYmVGdU5CbnVZVUtSd1Z2MzNXRkhyVTFhc2FCbHBMWnJZZzlpQjlPWjBIKzc3WURYYktQQlZXRlVxUUFnUUFncUJVelNkUjJXaVJJMnBvUFQyTC9Jb0VRTUhTQjZyR1RFalNUZjcvSTliTU1pTlJ0S0FPclBuVlZJc1VPT2VFQ3J5Y2hBN3lNYTcrM0FxVTgyZTZSZ0pOdlJEQ0JBQ3hSSG9aa3paMlpWL1lSR3lYa2ViL2dYQldubnI4eC8rWTBkTXNDbG9mVXFLOVpMc1Q3WkQ0MnV5dzd2N2NMVk5OZGQ4QmJ1S1B5d3FRUWc4VGdqVThCQldrbUo3cHZVNU5TNDNNN3B0U1F5dHZDblluby84Vm1IZnA2UllMYmxDclJOR2NVeDJ4dTQrSUsrcDVwN2xwMWtLMFNVaFFBamtRMkFseTNzeHZZS2dKMTlid2Q1MEN2TFZhRkg5MGMyLy9aZmg5YmJlNk15ZVZ6bXg5cGljS25BVWhuUk1kbE1qem1QN1BrRm5YdXRMTEdqb2toQjR2QkZvWm9SOUlOQ2o0ajRjaVNOamxHdlZlazFkc1hLeFBtWEVlb25KS1pSSDRTYUdwcFlkSEZrSG5TdzFSK1o0dkt2U1ZJNFF1T0lJdExKQ3FHWThGbWJDSENQRXJOY1MzU21XTEc1OXlvblZWU2IxS0J4eU45alZaVWhhS21HcGVXcFlZRWxFWjBLQUVDaUVnRG5QSmFsb1hZKzR3KzB0NVRRSVdtTWlURkxwbkhuRnJVOHBzYURqSmZjVTZZVGJ4eHZzNFBhQkliaWw1cnJWVFRSbzZZSVFJQVR5SWJDRFYyMGxGNUdqUStLdU5SYmQ4RFR6cnJqMUNjcUl0Y3BVMTZvVEFZRFo0VC96RWxwYmF1NGFCamtaTmNvbEJBaUJEQVRXc2dldGpCVlFZLzdaMy91azVHb3NnSktaRG1jSDYxTkdyQjZUeTdzQ0ZvMzVZWFpyWWI5czVWQnFZcXRwT29DU2lzNkVBQ0ZRQklGbTl0eVZGcDRRSkJaLzg4V200YUYzeFpFNWJtY0g2MU5HckxiYXVoQkNQRzhJa1RHN1J0Z2I2eDlMWld3MVcwYndTMUxSbVJBZ0JJb2dNTTErai9vb0NBSXY2NE1nYU42UVZmU1VEeUZ6M000TzFxZUVXTENNNjgxSVR2aS85bkRzRExOcmlxaFFYUTZMQlRETjRNelFxK2VwdzJrd3BRdEM0SW9ob0xzZ3FZcmpEMzhZaiswZVNtSzA2Wi9NY2pvN1dKOFNZcTB4MWQ4RWhVTGZCN1ByaVhrRSs5SkNCWUd0NWtBRnJaMjBwVUtFQUNFZ1ZtMWx3bkFxSitZQjVSYnZzb2pGcG1FeFgvUHVIS3hQQ2JFbVRQVTNZUXp2WGFFS1pqY1ZJK3JqRzZHTzhHdXJ1UloyemRSOVNoQUNoRUJoQkxaeWpON2dmM3ZZNGZRcmVvT2ZyR1VhZVFWeXNENGx4SUtGWmVFU1U3NVRZOVFKdyt4RzNEaHRvOTZXcmVhNm1pNlVWMEdpSXdTdU1BSzFKeTgrTGRUZmVQTDhpeWNTaUUwVkFKRTVRZkNkemk4TXhkWDJSOFJwQjYzRkVKUHlSdkJ1aHNldXNleEM1anFjTTZ6UGIvL1V4ZnNFMTkvdVhId3VZdTh1RnNSNlZDaXJ3U0kzQnJOcjhyRE9FOXJHeHRTRXdKR0RrbFNFRUxpaUNQVFAyK3o5b1B2TDdmTU9lMk1Zb2RDSXo1dDdCZDdORDRqYmErSDd0NDAzTTJ5ZEIvdjZQMlhRbjN4R0RCMVBzNjNQZXhockN5TUJIYjh3QWRYa0Z1dXZQcnBuU2dXOUxiVlFheUFYbUdGMld4RFcyVkh1VVFBYjZWODNPWUQ5T2pCejZJb1FJQVRTRU5nNVA5dGpZRFpxN1RkUGdqOVFRZE94U3NtQzRmL0ppSGVyZnlQTVBFSXJxdTZ3WDJOZmxyU3cvdW1CU3BkS3pMUStHK3kvUFlITkQ2OEZRZXREdytEZnlqcHppZ1ZiZ2lENXVaUXcxekNNTkVNYVp2Njh4dk5nQVJ1aTZyTFB0RDhhWnZQZnVKb3NZemRhWFpaU2hNQ1ZSNkFKVTNSYUVENGV2VHNVMnhaSG4rNStiSlVvdkk1d1BBT0E3Y3J2ZXc5UCtQbmRwMzVhZzluVWc5STYweVUxMC9wTXVRKzJBeFpqbmUreStGZWx1Y2dwMWdUVU9UUmtha3AvQjNLblRQWXJNYnZhWnkrUWxrRmN6UTZLeEJ1ODZZSVFJQVJzQkZyM3hJN01XK0hHaEgzMmJFalFzaWV1OEpnSUhQeC8zWnMvakppc29rNkl5WGVLL0FYelRzR3JXZFpuSy95VCtUYTczNy9OZTBFeVZKVlRyQmFvYzgwUVIxc2N2bVJmSXBET0xvaXJhZjNqanNHZUxnZ0JRZ0Fqc00yanBEMzJaai9zWnFndHd0cldpd203K0xIbitHYURId1ZuNDFyRUlYVWI5YnF2b1BQTS9YMTYzQkhqWHNyUGMwOXJvcnBOT2NVQ1phU0JpZlJwNndGM1dHZ2h2WmhVZHZBMzd1OUVKZFhKM2dCSTNhQUVJVUFJV0Fqc3Z3c1pJM2pWRHNRTkdHZUdGeGtPSm9NbzRncCt4TlkxOWM4eitKdFAvVWM2N1IvSjIrWjVoNDlNSnh6MW4vaDIyaEZXR3lzencvZVJJOThqZHM2VkFGZm16YWg0UHJHNm9QVTFYQ0ZzNmF3bWVITlg3ekNESGRqaG1Kb2pOVjBSYzZZMElVQUl4QkZvY0orbnorUkhITG92RHppUi9iOVZZSTdDa1BMdUg3ZlIrelhSaG9pWFVzZXFqQXlwbkRBQmUzZWxIYkkzWjVXWVlYMDJJMlBUQ3ljb3Q1VVNRVDZ4eGlES0dhNE9ocnpZMy9ybDhQZ1ZTQjlFTjlQWVFkQlpraWcyRTRta3lxRUVJVUFJSkNNd3ZnNzVYZlhOaDRFdG5zSC9vT0tRbjlXeGR6Nk0wbnZvbFZ1eHFDUjVuenNqQ1FkLzRWT09sRURSRE92VEU1SUt6KzBhMU5WU1hTV1lLWGlZVURsWVdVTXMwRlU2U3lFMTFHVWNra2NhTzR1ZklHL2lXUWlTQVowSkFVSWdBWUhwQThqVUs3dGh0aHlNZ1lsL3pUdmpaM1ZzcVNsMjQzZFVKZ1Erb2lDMXp1S3BiU3Vlb3U2dXQ0M1hHMS84a2lJeUVqT3NUL3N3cEp5R0xzdy8xUE9PYzRyMXAzN216S2lyZ2VWaGVySjNDcnRFTlFlV1JUTXFvQXRDZ0JCQUNQQS9JWVgxNmJMZkE5WkhoSEtnRTNLQXFJRG1MTHFzNFgvdENucHFmZ3ltWHJFSzQzc0YwK25XWjA5T0RBU25SekQ5OXllS3Q1dFlUWTBEL0kwN01pUEo3TURGTWpIaTFUZjBqQ0VsRFNVSUFVSWdBWUU2bjdFRHk3bUZ3d1Azd2VvSVF3VHhILzB1RytXYXlnbmkyVnVKZlp4K1NqRGFZSlR2SXQzNnJNaHVFL0pTSkU4M3NYcHFncUVJaFVsTTByUU1rdFJzYUpkSkNrTm5Rb0FRU0VKZ2o0ZGJ3TlJjajI3Qy9GL3hVc041bUVRZjFDeHowNDBtQkdQaTNkUnBRSmdxWHpyZCtqUWk2d0FCY3VtNWFaWk9Zbldabm1MWk1VYmprOWhCYk95ZXJsQ215UHBJSk9oTUNHUWdVUHN6UUFCVGVXNUZkRERpTGlLenFkWm5iTGcrc0JROG5QRm5WTk9VWG9tUjYzYVJibjMyajBPTzRMbWhTRlJVaTVOWVlIRnVSK1doTTRwdFN4SzdJRkhOQnBxUEVQR2lFeUZBQ0tRaWNLb0h1TUFRQ2RNQlZtaVlSTDlydVQ0d1h2YU1UVmRqRCt3czkrdDA2eU41Z3VmMlVLYjEyVVVzc0RqSEVRZUlmeGxkenpnNzhBSWY2T3BVYWxXdlUxVjVsQ0FFQ0lFMEJDYjZUUU5ESkp3YmVPa1RxWHV4aU01T3pQbDVJdDRSU3VTVkt6UGIrb0RCbEI0TDR1Z2dGblRoMkZuRUFudy92blJNSFhGMlFiS2FaSDBVWnBRZ0JISWdNTlhmNjNIVWpVbXhQanZxOWRSc0o3TFhKck9lUDVNcEQrZHM2d01HOHppaG91Smk4YW5PdzRnVHJIWTN1NWd4ZGtHeW1tQUxFNFNoTEVLQUVFaEdBTGIxa1RmNjBiQlBpdldaeGlNc1FYMG9DMGRuKzlxNlhld3kyL3FBNTNhV3dMTzRXQkJBa29QNFFWT3RjSTlZeDlnRnc0UksrWjRiaWtmaWZjb2tCQWdCaEFCRVdOVjN2aFVGVVpMalBpdm5CNmpjUXBMWjFtZnF5OXVBV0krYWNBMU1IempwdDBwUlp5ZmNxTkFWUlFDKytXcllIRG9mMXpnTXlXTmVSN0VJODl3aHk3WStIVE5DNHk0UlhublIxcDJ3WWd6SitoVERpNml2T0FKb3VvOWEyWjFvZmY3WnhYRGhVR1ZhSC9EY3hDaGRlY2xncHFYMEFTRUVaQ3dKeTgrYzV2dmt4NG9vQ1FFKzNlZGFCQU5mNVgzQzAwbHpuZXVkTDBka0N6eGxXcC9FNlQ1T0FvTHlNcXdGeHZjdEp4Nncwa0wxM3R3WVVDbEM0Q29oY0tvbjFvRWhDdmZNZ0RmeHpNYmdqb2YzeXVmK1BxRjhZQ2ZmdGlWMXU0YWVselE1QUlrOWtwZVRwOXFlTFNjOWtSRUNWeHFCaVY1UkNtOWRPS0VIUElyN0ZpamJIY2NYRXZIeHVyOVB5QmNNNWcxVVE0a2tXSitIVWZHK25nRlZrT0hBVnord1lMMUVUZ2hjU2dTbWV0Qm9KRjlsQ0FBZFdzcThxQ0loRy9lc1c3a3Z4OUN6U3psU0hLdk1uaGNZekFkaC9Sc2xyU05ZWEdsOTJxNWhIMWdiTDJOSHVVRWhRa0xnNmlMUTBhR0tqalE2RU1zOU5oR3B0Ui9JaklGOFNXVkc3clBYL1gzQ1dpZktTenQxRml2a0JCWTM0Z0JlMFBYY09wbUV0TGVoaVFkZEVRS3pFQUJESTVkR3dQc250MHBWSG9VcytxS2FrUmhNYjh2TStaOHpmUi93M0lhaEdLT1NZZ0VRa2ZXQm1jNW5qcXFOVk96SWtRRVZJd1N1RUFKb3VnOUVjT1hNbjQ2MWVHcTdmVXRpc2gzcmxNazdjemluVzUvNnQwVjFIV1V3Ty9kSzF0K1cxbWZrM1BHQ1A5aUlMRmhKV2FnNElYQVZFSURSWmZuQ0RIUi9xMlgxUGRDQTErWWkxeEtrVzUrKytGdG5jTmVpaU5IdStiRGc0L3EvZitiQUtOR0tScy9BQ1hyV3VGSGdJdlkvYUFYS0Vpa2hjTlVRZ0c2R0hHZyswdE9HUitZNGRyMXpUZUhTa2gwMWxUUEhSS3IxZ1RrQmZCVTZ1R3RSTkh5enFGaFExRnl4TDN0TllJL1BYRlZxeXhpNEt3TXFSd2hjSVFUQTRZbUdhYUFQOW94VXZLbjZZQ0puazMzODRrOFBSZkxITEs5SWxwalBHYXlQT1lnMGlQYmRBYkg1YW5Ld25aSFY2ZDBvS0FFZmdCdmlNb05JNTZaa2lXL21TNFBiZEQ4ZkpWRVJBb1FBL0pHcDlIaGVFditUSEVMU01GOTYySVNqelI3OUc3ajNiMHM0Qmc1b3czUWUwNmVSMWdmRTVoSHlrUndjbC84dG1MK09MbGlmZTVoOE05UzUzbmFkYWhqQWxtUEdwbVNZTzZVSkFVTEFSb0MvaENjOHM5NUIvczZLM25VRGJtMndIdzYzZ2ZDRDMzL1MyN0lxVzQ3azY0YnFXVVgzcGZXWkNyTzB6Zjc3S081enAvQnFydzRvZmczWHVoZXlXcEdSSkh3dlozcUROdGpJaVJTUkVRS0FBUGcwL2RzY2lUc01iYUN4WmJ4R1RiNitGT0lrNHJqRmlSZDAxRnBRNVYvRGxVbnJNeEttWStVTjJKRndDUGZyeFdkaWM5YlhNZXZnU093TU5uVjNmV0J2QUQweHdXQk5GNFFBSVJCREFON2VOOWQ0NEhhM3c5NnY3OElxYitFUWhUbmgrdEl1dks1cWlFbVR6aXYxcmQvODdrKzJSWlVmKytYdi94MVppN1ErQS9hTGtOVzlFWXlFc1hnbFphNjBMSlp3N2dIdmgwWitrL2ZFOXN1c2xWZzFPNndHZDdvZ0JBZ0JFd0hZVSt1ZDdmYmZER3BkODhYQjRkT3RjREFidGh5RDQ5Z3NQNytyVTFGZDlLT01pN1ErTyt4L0NvSlh3U2ZiWW04TTY5OXhFQXNDMnViQUh2eEh6Zy9BQ0ovZmQ5ZXBhWEYwNTBRbENZSEhId0V4M2VjZnNBdkcvdXdRYTl0Ri9ZOUJOQWVSOTFXK2dvbm1tajQ5Zi9vVEw0VEh6YWRpMWlmNEEzYmVZWDhCSlBncjdLTHRKTmJYTHY1bk9kY2dVdVQzMmRPTS9lY1NXbzJzU1pvbFdGRlJRdUN4UndDR3JHOEh3WGZhVDMvT1ZIV01ZaUpqNkpEd1krOExILzR2WVdwNXY5TDNDWUkvL01MRi95ZmsrSHo3ZzJHaXNGUXJiMXRGUHQvNW1CRmxzbTVuWHJZV09RODhVeG9pSUFTcWpjREFHbmFXMHE2cXJiWmtUalhPMnZwNGtHZnpvUWNtaUFWTTl4bWlTMG9TQW9UQUxBUWc5bnFRZEIvQ0tVblpTOC96YW4xV1BWdWZIVG54ZXVrd2tRQ0V3Q1ZBb0t0Mzl6R2toYys0Y1YyVkM2L1dwM0hEcjFwcmFNYVVYODdFalJCNERCRm9wODJ0NjFaenpZQlg2OU44NFBlSkRpam83QmRRNHZaWUl3RFRmY3lWREVyYmlyNUpYcTFQNzFDcDZ5VXhkVitlNnFWK1lrSUlYQ1lFK0hTZlpIbjNxOW1MOEdwOVdpZkp1anZtMXRQOFNFZCtWSXdRZUt3UlFMdjdXSHBXOUZYeWFYM3FmSThPajhkV05RMjJSdzJKRlNIZ0VZRnd1azhpdzM3eVlGZ2k3ZUl5ZlZxZkxYUHpqdEpLbktJWm1xV1pFUU5DNEhGSEFLYjdIS2ZvdUZiSmQ4bW45Vm0xSnh1bUlKRTN1MCt6ZmZKQ1JYU0VRTUIzOTdtZmdzTnVXa1FvaFg0eDJUNnRULy9ZcTh6YjVrbzVyN3lKR1NIdytDRUEwMzJHYVZwTkY3bUJjNW9RZHI1SDY3TWRMcDYxYTNDKzNxVHhkbWZzcU9BVlJBQTIwa2kzUG10VjNLUFlvL1haTkxkMUx2MzRlNTZ0V1dtQmlBRWhVRjBFWHY3dUVWaWZEMzcvN3llTHVGM0ZJUnlQMW1kNksxbHZ4OXg2Slh1cWpzcFFNVUpnemdoTXdmYUlJNldlQ2QvU3NHS0hQK3RUL0M5NFprT3hZdTRTUFp1WTdoSUNWeHlCSHQ5QjUrWlRxZXRKZHlvWXlQQm5mZmErN1BmeFQ2Ty85dkhMbGJnUkFsY1VnWDcxMXJuN3N6NmVuK21PdVVXOVorN0VqaEM0YWdoc3BVNEdXaG9TbGJVK2srcFo2cVU5SktxWUVQQ0F3TWp6Yk9EeUlwMm1qOUdWWjE2Q1E2MktBNFFsOUtHaWhNQ3lFZGlyM0dxTFJqVzNIUXBPVTdZS1dQWVRwUG9KZ1V1THdOZjlyZ0l2ajhPZXRmOTBlWTUrT0h5emFrRDVVWXU0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RBNDQzQXEyZW1mbDgwTDYvTTFkNHZtYXB1SHB2WGRFVUlFQUtlRVZoNTEySTQrWUNWY1VVdVd3OU1SZmZPRDh3TXVpSUVDQUd2Q05RN2h4YS9XdnUrbFhNbEx1Lzh3RmJ6aVIvWk9YUk5DQkFDSGhHNDgwUE5MUHJXTjYvaVcxZnYzRk5BMU1KVWpWMUpNNnhnb0FRaE1GOEU2cDBIcW9JWHo0Y2l2Y2ZPVk42VlNkelJIZER0OXJPaDJwTjNyb3o2cENnaHNIZ0VWaDdwT28va3Q3Ny9sczY4S3FuV2JhWHBKb3VjdnkxMm9qSXBRUWdRQXA0UjZMMm1HYmJaTUx4WVF5WkozMzZzVXh2c1FPbTN5dDZPMGgxdGt0UmRTaEFDaElBWEJMYlpBODNuVlRua1hHUDNkTzdWU0ExMHh5dll1M2tXS2QxRVFiR3JnUU5wU1Fnc0RJRVY2ZTZZTmJia3g5L01mb3l2a2pWT2dlY3h4b0ZVSXdRV2hnRCs1S05LbTIraWk2dVFOSHhBclhDTkhlc0xTaEVDaElCUEJMcko4ZVhOWkpmSVo4M1Y0cldlRWw4K3VuSk9ZTFdlQzBuekdDT3d6VzRrYXJkejFiNzVnNHRFSElMUlZYTUNrMkdnM011UHdOQ25DblVmekRaU3JFeWRMWG13eDR0MkJSRHFwVmlaMDZzMytsY0FOU0s5UEFqcy9xd3Q2K1luN1p6ODE2L2NzbW1mUDdGek1xOVg5RGp6OWg5Zi9EMU4zMWx5ajhPTGRscWR6RlJMVHp6NGV1Y1hob3ArN2FwMVFaWG1sSGk4RU9nOVkrdXo2ejZwZU9NOFptdkd4V2ZtTnBnU2FmSnovV2lxTTgrYXhoWTlLY0pGSlB4b1YwQlM5bEFTNzUxL2p6MHJMNEo5ZHFqU2xDQUVMaTBDKzNGN0VZeWQ1NU5NWTZZczJDMCtTMmVzd2gxN3J3LzNtWGFuZW04c0ZXYy8ydVZYWVZmSHZ5YnZENlphK1EyRVNYNTJSRWtJVkF5QmJ0eGVnTUU0ZHBOeVBjR1VCZU9VNEVWNkZkckl2SFFEdnZQWEZlVjRxZkVPVDlvcGJUSVQyc2pVbndiSDcxd1YyRjEyQUV4SlFnbEN3QjJCZlIxaVFVeDZqajJjcVk1VGFHNGJoYnNKZldXdnVnZkJHcnVtZUEzMEM2anlGcGR3MXU2ZkZlOThDcTIyMUZkZ0hZRHR2SzVVM1VZV1dXVlNnaEM0WkFpTUV1M012bHZrWnlmWnpreUx2bnhUWlgzQTF4bkxSYWFBN0trT0NDMGVaMmZ0ZGp1T1BkbDlaWDBhdDhFaDFUdU0xSFZBYVBFNFVJMkVnQjhFOXBCakVRUjZRTG1UNU1Sa1ZqblJYMmVnSFVyNnRVVC9TdDVOT0xmazIxci9kQkMwa0wvVFdPWllqNnQyZXkwbTlVblFkVmJXaWdxWmZmTWdXTUgramxwd09xczQzU01FS28zQVMyaEFLZGhoRDZTd1RSWDNsVGs1em5XNUFZMmdIYWtGa2pVZFBNM0JCVWlPa0VPMmpWL2RSc3JjMzN4c3kxRzVhVmYvcDMranpiQUtSWVRZeEw3a1FKa2lZTUhlS3NLSGFBbUJLaUxRUmU5NTBOUmYxSDNjMVBNS3ZvNWZsaHJUZnNxMDRMZGYrVDVRODc0V0tnaVc2ZnU0YWRkbDdLTHJhbjIwN3dOQVREV2VZSDNlenZ0UWlJNFFxQ2dDZTRaWE10WFJoTHJMeDNXQ0hhWjlwbU0wcHdWZEZoMzM0UVpIRDdndk5lN2pwdDJmZi9xL08yaTZXaDhkOTRIMncvU0FlMEJ4bjRxK1VDUldBUVJXVVVRM0NOb29DTlEzUWpqNVdMWjFXRFFJVnBubXNJVVk1MkhWVjUyMklCamhvTkV5eDd6Y3RYTzJQbHU2S3d6ZFloU0tvekd2UE0ySWFLcU5RQTk3SzlzTWRiZE84VXV2bEhqMVRDWGppUTNEa1JxZ0QzNGR2VGt2SHNaTDJqbDZ2ZytNTThPdzF6ODZpU2lTNS92WS8zaGxzL055WFVJN1ordWo1L3NFTVBIZ2RyRDlxNUVxTk4vSHl6TWxKa3RGd0JnSzNtREk0cXdudVN0Sjg2SzEvR3ZJZUFWQkQxbWNvS3Y5b0RXZDFFV3RsSjdySEk0emQ2WDFHYUhlaHk2VE1BVlozL1NWS3FHZHMvVkJjNTNGeElOMUdXdmV3ZDFSWHhvU0gwSmdrUWpzR2NITGRZYkd0bmVUQWo5ZDVQekg1Wnpnc0dqUXhRUEVZeDM0cVhlK0hDOXE1YUIxWG55bTg3WXlXRWFRWEJaYVIwWlQ1dmsvbDlETzJmb0VPaEFuWmpvUHJrVjZHUkZ3LzdvU1IwSmcvZ2hzR2c3T0tvNXJCbTBVZTRra1daazlCL0ZJR1FsTzM4YWY1MVVVd0hqeFloanhTejJoTmU2YndHWlRmdktEeERYdXJhS1RHVlByblhXamhIYnUxcWVsemYwUnVIMUgwZ2VrTmU2ekhoWGR1eFFJbk9JaDhtREE4UEE3V2xVa2RjSFRjR1NlUHRlTjRoQkVPdFQzOEZxdEd2dVV2cEdjUXZ2NzdJT0I3RXBPZFNPeUZKVTFKc1VrOC9PUVcwWTdkK3ZUVTVPK2crbnJ3YnA2UHFjNFh1ZEJPMkpCQ0N3Y2daSHVFRUhkUGFPek5ZazVPdXRxM24raW9EdEdjUWdpeVE4MVVPOHg1SjlNTXBlS2J1dEZsUFhPRDcrcVpnc2hxNlJGNk9vM1ZHZDZUNVhSenQzNkREUlVkOWkvYnQrVGFpR3JKTFBvVEFoY0xnU09qRStvRWFtQnFUVVBMR1V5QnVFM0RjZkVDQ0xCL0JUVWo5dkNmVEpleDh0UFh2eEZPSDNyNk1PL0VWWFpWWDJ0NEZ1ZG4xVm1MR2xmNTZLaitWRU5SVS91MmdVd2kxUFp6NW5WMW4rMy9kd1pySGY1MnZrWEk1WFJ2czcxWHovL1ZWWDZpQ1liS2l3b2NVa1IwRGJoRlJZZHloNXQ0cWd4MTIvWENGSEhOVzRvYzdVTGF3dkM0NFlrTzBJQjdjQVlhUXRnSnN1ako5a25nOTMyQjF0eTFHeUFqSlZrQWVlazdMRVI2d2FpMmxQS1dxR2laWlBPMmtIRmVhM1BpUDFhKytJa2VPWDhKNlc1U3ZsUGk1VHNzanBTZVVKZ2NRanN5a2JPNS9SRmg3SSt4Z29ITHROTE9KQ1RJT1JZbWc0d0ovSzRJZW1NWlFJRGM1Q3E5U0crZDgzSkJLSWEzYWlEbHZLSFZkMzRKNy9lVnNHUXFDNjhKbDVXWC83c3JCMVVuZFA2ckp3ZndycVNaL1lBNTNYWjdXM0ZOUWFHNjdiRkxhOGZjU0FFRm92QURvckczTDM3TW1NL2Z2ZXVrZ0RmRkpsSE9nYWhpSEJpSk44WTZEdmN2VHRpcjkyOU8xVDMwVTN1N054UU40Smc4M1VnVzJOZkFwTzBMK2RISjMvY2svN0dhbE9IaUVLZS81d1o4N2RSUmFXU1NJRkMydkZLYzFxZm8vY0RiZWZSQU1hNXBoQnJGMGVTdHdjTUZ4THFDaVdnWDBKZ0xnaXNNQjFlNFI5VTNEdUNRTEhaeERjTTRnUjVXampNYkU3M0NZS0pFYkZ1WTliVDI4QnNpNTFEYkdUQ3BJWHI2YUZtWGRXS3ZLdXpJRlJ1OXJOZWJzL0grcmhxeDBYTlozMzJoWFo5QnJIbFBTWnRLdjRmZDYxMWkwTkdCeUZ3bVJGWVE1UForTUlzWXlMeHRubVpFSVcyVk8vb1ZhVnd4NWp1QXhFYkk5TGNRMTJ2WFRIOUI0Yklya1BIUzlXNW9ucUFxSllSTnBaaHZoSE9Eb0x0ei9NKzMzMVV4bGZTVVR0UmZUN3JNeFlURVhyOEc3RE9GRnl0RzNFTmRpeUxHNmVnSEVLZzZnZzBqQjdRUUVlQmhPREtEd25WNkdiRkdoZzJHTWFhTVdEUWtCOXp3WXl2V1pMSDJvOTRDa0pGOTNpSFE3bzg5YzR0U2FET05kMjFVM25yS0JTKzkvMmZDdU5OODdBK2p0b0pRZk5abjQ0UWU4U2ZBdXdQY0JDcGVNZjRKSVNaelNnNnBsQ2dCQ0Z3NlJBNE5heVBzVFZXWVBrQUFDQUFTVVJCVkRBTGRERTdZalU5UHBhc1o5MTRQOEdYa2UrUElHOFlJMmg3YUpQUXlRMU9BRi83WVJCODQ5RVp2K0RIbmZnZzlZdkNUb1czNVc5VERiU0pkNWFkLzhiUlhId2ZWKzJFbkxtc3oxNW92THZjbk5aYlg1RUsxanYzWkZLZXQ5dkNUc2xMT2hNQ2x4R0JKbkpCZUxmbnVxRUUycDhIOGxlUWsyR1F5WXVhNFN0WlFTVHdmUjVLUW43dTZCQlQ5NUJuYkJxMkN6THFuV09lajQ3RWw2NkZQTEw5cHoveG53NkMrVmdmVisyRS9MbXNUelNSK2NqNElrRHhPemhHSnRnbFdXR0VFeVVKZ2N1QVFGT09yQWhoMjhZVmo5d01rUkxZeVVEWk9sbVQ0MVVpQysvdXd6TldUZU0xVXFQendhOEkra2JNdFZxeHAveTg4Z0ZCYWZ3a2VHVHpzajU0RVZ0KzdZUzArYXpQYlVITGtETVhxdHA2RUo3bDcrNVRCekpKWjBMZzBpSXdWckZOVU1HTzFBUWR3L3Eweko1VVhPZGRGVEhtOXdaV0VHbk50RDZubHA4RiswZkV1bFd2V2kvWkYrTjFna2NtQTBYcTVueXNUeW50c1BYWjZ6RDdnQW1HNnRpTjl4djNmbDdkRlluTlkvT2FyZ2lCeTRqQUJGc2ZPMUlEWFJqMFZwaHhqeVJsOXd6cll3ZVJOczN4K25YYjJJeE02NVJVUVZLZUdia1NGUE94UHFXMHc5WUhBbHl4NDU1V0RhTHZRMzFGS1VMZ3NVWEE4SDN3UHN4Q1k4UDMyV0d4OElNRmkra2RvQzJpQlozbCsrd2FRU0tnYU5uaERvdDd5dVhJbUVZa2lPWmpmVXBwaDYxUDdhZHUyc2R6UTYzZGloMy8wcmNvUlFnOFRnaU1jYVJuellqYmdKcHRQSDluemZSZEVsRFlOY3AzTUd1Z1hqV2p6b0d4QWg3dXg4TWRDVlhFc3pyWVB3dHZ6OHY2NExoUFFlMnc5WW5yWU9URTQxL0diYm9nQkI0WEJJeW84NmtWcVRHdGp6azhsZ1NBRVhXdTR5MmlPYlZ0ZlZxbTB3Si92M00vaVdsR25qa1NGUkxQeC9xVTBxNkE5V25hWGRJTUJPZzJJWEJKRVRqRkkrNFRPNEJyelBlWm10WWlRZUU2N2t6QlVvRURnOGFjNzhQM0VycUI3ME80QXdXWjhKMlo2ZjJFL3VCOHJFOHA3UXBZbjFHbWp6a1RFTHBKQ0Z3V0JCcllCTmlSbXNDSVFMQ0VlY2FXbXBnK0ZrUXlxb0tDQTlQV3JSaW16bUtjZnRsQXkyUWwxWHlzajRGR1VlMEtXSitXUFJnbzFhSXpJZkI0SVdDczg0cGlHZStUS2hycnZHQWdXT2FubnZGS3FDaUl0SElvcWMxMVhueE51ekdYV1U2ZytiRmkvYSt4RlUzaXRjM0orcFRScm9EMWlTWmQxZjZjQkk3T2hNRGppWUF4ZnptTTFHeXBvUzIwK1E5ZmdwNnd2TndDQlU4N2JvVEdwWDhzYWZUMk9HSE91aEdqQmxjb3JMZFZ6UHIwY2RjeHFtcE8xcWVNZHZtdEQweTZFcEN0eEdZL1NTRHBUQWc4SGdoc29lNFB4SDE1cE9aVUxTUGZ3TDJhVFRQQVVudnk0dE1DZ28wbjFTYWdRUitGZXBxQ2MxMEhjM3BXencxbUYwVVkvc3VQUUtJWEJsdTNaV1owTCt0MGxCQ05LbTk5Zkdvbk5NaGxmWFkrZmh3RUFJdXd2NE9IV2FyVGZVTGdraUN3L2JVMk00NkxNeTQ1ZG04aWN6QTk1amY0WWV4dDJEQ0hZdnJuYmNhM3ducTVmZDVoYnd3NWVRRFRsZStGQ2ZqdGlTN1J2bktrWVBYNlVOM2tpY2pZY2ErSzI2VldHR3hGQlF6cXRJdWtrYkx5MXNlamRxSGd1YXhQbjF2N2xTajZyaDlEbXVxVVR3aGNEZ1RxWGNQMDhJdnJYUEk2bXA2OEwrSyt1M3FYakRVYy94d2pMd20yd3pnLzIyTVh3NkRXZnZNaytBTjU2eFRObko2S3d1TWJDaCswckRUTVkreFFKQnJjK2tDSFEzenNVUUZWY2tZQ29sRUhzZHRIU1NZcFJqVWp3NmQyWVRWak04aVZYRGZqMW1jUXVvVG9NU1FUVXk0aGNGa1FlSkhiRy9NUUwzdHdwSTBOYk8wTzZnemdEWWdPdlkwNlpQUkQ2eERkYWtMM3JBVzJadlR1VUt3UEMwMEEvdGVIRVEvSWJLUGVWbXdSYVNleVZRTyt0R0RsWFBnK3VFQlUxY3dUK0UzeCswZGxyWTlQN1VMeFJzakt4d1VPYzhBQXZ3Mm90a1ZuRlQyR05IcktKd1F1QlFMZ0lzU09ZeUg1U1BlSGFuekF2TlkrVkJxTmtlMndGa0swN25GNzlOWldHS1BvczJkRm9SMysra1JIazQvbFA2SDNlOS9sSDNiamtQdDVuUEkrM2VoTHdqdDR3aGdITThnVEx4S1hKWlMyUGo2MTQxdGMvNi8vRHRELzNIK0ZOcmxPVWdibVo5NFBkaDROZVBlMTFvWWZPZ2lCeHdHQkptUG5OMTk0bnIwQXg5RTUvMzNoYzZGZUEzYW9GT1JCNHhGNi9ZMy9NbzBHZ2tOaUVSdnVzVGY3NGZyeTArakx2bzMreTVUSHMzZFFIQWovbDJuSVJFNHZXb2VYYnYvOGhFZWx0MUFCSmRhc2hCeW5OMmpLV2grdjJ2Rm9tRHdRdG9iQTBVVVhyUEQwR1JIcjcyZVFKaFduUEVLZ2lnalUyK3g5SnpDY0lzYk1ON1UvQXJMaS8zRmZaMjg4ZVg2bUZXamovWFdNWlZqNy9NNElYcW9EUVMwanBjRVJXZ3JWWlo5cGYxUXp3Ly9qSHViS1NiMzExc1ZuMnArQ2ZkUXZQc04rU1JmSWxVcGNGSFZVc3VmbFZUdHVmWjU2K3VZTE56LytWRmJzNXh2c3VTY2hsalpoejdYQ01ZRmNFQkFSSVZCcEJEYkR0M3BGREVBMVFuOGxFbmdEZFphQzkzWStkbDhyVWhPUm1PZ2FnaEtvTHlCNDlFV1VsTitIbWI4UEJGMVA5K09DMm1jdmZscGtoajlOUGZZZTVVNWtYNnoyMlhOTytmSVhMaUtIREJYTFNBNlMzdWl5MXNldmRoa2E0TnZ2N1h3UThLLy9xL1p6NkRGZ0Frb1RBcGNPZ1ZIb2tqUkU1S1g1MEpDL25lcmo3K05GNmhBNU90VGx4dGNoM1dYc09NeUNOVm84ZzY4a3ZSZm14SCtueUMwSzd6WlJQeTFPbnk5bm5NU2pyUFdwakhiNU1DQXFRcURDQ0d4SFptUXM3RTR2TkJSUzNwRWU5SkpaMGZrVUI1MWhNdENadmo5OUFPbTJXcGtGTjk4U044MC9DZFQwZkdoZm1ENmNKV2MzNDd5aTZWNmNiZm1WRnBYUnJpZ2FSRThJVkE0QitjOVk0ay83Z3U0MVE4RFZjTmpLeUFzdlJuaHBCUXh0SDJnYS90Y3ZNRVFqM1Nhd1BoQXc1VWM3T29kWDZIY252aUtpa1dNVUduRklUUGJsVkNOOHQ2enZVeG50c0ZLVUpnUXVKUUxqMERFSjJzZGNmT3VmSXZiWURaNmJjTFJ4Z0FoQ095ZUtwczdETzdDRlJzU1h6MWFPRE5Fa3paTmF4Y1lyWk5USXNYSk1WWm1TbUNvWkVFRko2MU1kN1pCT2xDUUVMaWNDWGZCVTRJaitpZy9IYjNoMnl4Z0Q0em5oc1JWRmtzT3I4Tisyb2x0N1BJWUQ5dWg2ZEEwM294VVZLemIzaUNMbzgxRXk4L0JoZmNSL1g1bHNTL2U4cXFPZHJSaGRFd0tYRG9IZkNTWGVFdE9DZCsyZTF1bjVNRkdqZ2VIR0dOYW45bWVneEpyK3IxOFljWStNU3oyYWQyaHozRTd3c0JwOGRtUEpZeDdXcHpyYWxRU0hpaE1DbFVGZ1ZjUnhkbkQwbU11MmdSWm5ZVmxidU9QRkZ6OE84VjFZQzY5SHdjQVFSYjVQMEV2NDIxOG90eEx2ZU1FQW1mNURRWk4xL3FzV25qQWdpNlgydlA3cHR4T1AvMk1vUytwekpiVFQ0bENLRUxqY0NJeUZoVmlQMllGK1l0Y3JXa1FoVmQ2TUxhaWE2RWdRdktxU3gxWnkxNnVmRUkzMllYMk9qTlZua2JCcDFnZU1aUElSRzQ0TFlNcWZpbk10VHpzSlBwMEpnY3VPd0ZTOFpHdnFyWkw2eE8wUnZ6T1dBMW9oV2R6NlRMWHJNbGJ6RG1FV2tPRXlSWFhzSnMwREFtTVEzWFkvRmJJK2pXVGJvMExtV0l4S2FJY0ZvalFoY0prUkNOMkVVN3NIQlhIblorSnExZGl4a1JtM1ByQ3RqNlRvTXozd3ZYS3V4OGJrL2FBcE8yWXFCeElMOTMyMk9zbm01L3hMV0t3d1hRbnQ0bUpSRGlGd0tSSFlDMmZjak9NT3gzcUN3V2hhWTFTeHVBOU05NUc5TFZqL2pqcEEzYmd0cTdFSENaQ3Rlb2c2RjR2N0pBaVJrbFVON1ZLRW8yeEM0TEloc0JKNk02TzQ5UWxHTVlNUjIrSEJHUFBpcXNOMEg5WEhBcGZpbW9KakoyN0xrdmZOOEdGOTVqSG1WUjN0RkthVUlBUXVOd0xSd29scGd2WFpVMzBvcWVLbXZkZzhabjNRZEIvWUl4WEhtaWUzSkJkNWZ2NU1wdkM1cXZOOXVJelYwQTZqUldsQzRCSWowQS9OVGl2QitnUjNiYjNxZG9ZeDE1bmZoSmp4dFlnSXBqcmpVSFo5R09XclV5eEQzR21ZZjJxaHFJc2s1akhYbWRkZkRlMktJRUcwaEVDRkVXaUh5N1k2OGFoekhxSEJ3cHdaZEtkNnl3MTRWVjNtRGNvOXlReTJCUy9FUnV4Mm1hT1MrL3NBdjJwb1p5dEcxNFRBNVVSZ0k1b1FhS3dXemE4S2hIbkM5UnF5eUVRemdsYzFZVHFQSkV3OSsxampQa21xMllQMXFZWjJxZERSRFVMZ1VpR3dHZTFGWWZzd09aV0EyTTZoUVRyVnMzVkdMR0VkaFVHY2VKRzROMDhpWlhwbTRoNUJIcXhQTmJSTDE1dnVFQUtYQ1lGbU9DZ09ROG4zWE1TR2NzZEd1WTZPMm5Sc3kyUVFwbDZvdlExVEtiSnZuS29sSG9qV2cvV3BoblpJSjBvU0FwY1lnVzRZSkFZckVodVN5cVVWTStmc0FCODVHUnJjSXBld1R5RDNkYzVWZlFyUlhQWjFOdll1V3FaMktVcFROaUZ3dVJDUVBnL3N6M3piU2ZLT1dRNU45NEhoTURYenB3aHIrWjhXUmNyWXRHdEpld1NWOTMwcW9wMnRMVjBUQXBjU0FiazNJVmloaDA0S3ROUnVQcUk0elArUmZBWjJweXduLzVaVHRNaGt2cUlYbStrYjVhMVBSYlRUS2xHS0VMakVDTWhGVldCOUVsWjA1MUJzWk81bHNhcDNOanhLOGo5eWNHeWJmYmtjSmVJa3NKLzlNSlpiM3ZwVVJMdVlacFJCQ0Z4R0JIcHlUYWphQ0t5Z0ZrMnpld1VPVDdUTUMzb3BzWVVhZVhpREhieWZoMjRtRFVSbERtSUVZSDBPWTVtRk1pcWlYU0daaVpnUXFDb0NIVGt4cHBQVVY4a2hkVU5hbTVDMng2VEg4eEtMTCt6S3dRODJlc1VUcFBPVVNLSkpNalF3Qm5jdmlUWi9YbFcweXk4eFVSSUNsVVVBL283cjdWQzRWcEsza0VQdUZlazhoYlJkRmhtUGVzZDBpbkt3Q2trMkhNMmdXVUVyWVFnUFJIdGdVaFc5cW9wMlJlVW1la0tnZ2dqQUJobTNRN0g2anEvbWxta3MydXhSWDNDOHc4N2pmWjg4Q01EL051Y2h5NkRwbThGd1R2MGVzRDQvR0dhVW0zMjdLdHJObHBMdUVnS1hBb0dCNnFHTTNTWW1CK0E5bldoVlllRCt6VFcrQmRCdWg3MWZaeGRKclpwZHVTSkZFZTNZK0V1ZCt0LzkvbWVlQk9NRE01RCs2Ny8wdlVORVZ5aFpHZTBLU1UzRWhFQTFFWUJBUmlSWVE2OU5MeWFxRVNTRy93OThaN3Y5TjROYTE5bUdOR1Zmc0pnWUZuVkR4ck5FUGtTeTBYSE5vczE5V1JudGNrdE1oSVJBZFJFWXE1bkpNRGZ3ekVuT0xvNndpQWt4LzRCZE1QWm5oMDdjQXBqcUhQVUZIY3VIeGN6K1c1MDlkZk9GOEhqKzQrMXJycHdybzUyckFsU09FS2dRQWx0UDM0dWtxYmUrNGliWEdFZFlZRUlNMkk3dnRKLytuQnN6S05VcU95d3VhdDQxdzFITzBoZ0ZLNk9kSVJWZEVBSlhGb0ZWUEUxeFVIcFFHenBKUXg5WXRoMWR1VmwxVjBlN1dWTFNQVUxneWlDd2hjZW9JSTUwVUU3ekhjYUQxdVdQUHU0UWxtY25PRlJITzA4S0VSdEM0SElqQU02S1ZxQ0xMM1IyZ2RTYTR6UWh1NHBUdGQ3TXZ1TitYUjN0M0hXZ2tvVEE0NFJBRjYyTWFPdmRmUnhWSEhnSk9nZkJ1akhvNVNpTVZhdzYybG1DMFNVaGNFVVJRUFlDSnNUSTNYMWN3Wmg2aXRkc3l4VWZyb0xFeTFWSXU3aHdsRU1JWEVVRTluVmZpVStJS1FkQnZiVHpKT3VmbG8xQVNVYnFYQ1h0bEZDVUlBU3VNZ0xJWUtEOWJ4d1IyZEttekpHRExIYktyc21rcDNPVnRQT2tFckVoQkM0NUFuM2xaWVFUWXNxb2MrcHRxTXFmSFpQNlZFazdLUk9kQ1lHcmpjQ2FzaGd3SWVhNEhCWjlQN045dUJBZEg2dFZzVGFWMGc0TFJtbEM0TW9pc0t1Q1BUQWg1bjRwR0xhZGw0ZkZxeDE3aWw4cnpwWFNUa2xGQ1VMZ1NpTXdQWS9VaHdreHcxSkliSG9hYitkQzdPTWxJS1draWdwWFNqc2ZDaEVQUXVEeUk3QVc3ZG9GdTIyVXRENjk4NkUvT0RwK1prMUxnU3FtblJTTHpvVEFsVVpnV3d4VXZmemRJN0ErSC96KzMzZkhvcTc2Y080OGRNbUJpb2JyUE9kVTViUnoxb1FLRWdLUEZRS1RpMkVRVE1IMmlNTmR0Wld5R3k4YlZlK3hUeG5YcFM0cXAxMHBiYWd3SWZEWUlMRER3elc5ODZjLzhjTE5wL0NpMDZJS1R2MzJsVWFQaWdxUVRsODk3ZEpscFR1RXdGVkNvTzlsZEh2SDh3VEJMVFVWb0FyUHdyZDJWZENKWkNBRWxvL0FWdGw1UGtLRmlSY2JodERvdjRrdWxwMzBydDJ5RmFMNkNZRnFJRENLL2tPd2pEUzFzbjk0RTZ0OHg4cytpVEcyVGhuK3RYTVNnd29SQW84ZEFuc2V4cGRPeTY2UGo2TTZlUzJldDZTY09XaTNKRTJvV2tLZ1lnaDgvYVMwUU44c3o4S1dZZnRQN0p5bFhjOUJ1NlhwUWhVVEFvUUFJVUFJRUFLRUFDRkFDQkFDaEFBaFFBZ1FBb1FBSVVBSUVBS0VBQ0ZBQ0JBQ2hFQUJCT28vOGUyMHcvL2dTQUc1aUpRUUlBUWVkd1Jla3FzVzQyZi9FME1lZHpCSlAwS0FFQ2lBd0RodWRXVE82d1hZRUNraFFBZ1FBZ1VSV0c5TFl4TTcvMUpCVmtST0NCQUNoQUFoUUFnUUFvUUFJVUFJRUFLRUFDRkFDQkFDaEFBaFFBZ1FBb1FBSVVBSVpDUFFpTVdqS1lNUUlBUUlnYklJWk51ZUlDRHJVeFpsS2s4SUVBSnhCTWo2eERHaEhFS0FFRmdFQW1SOUZvRXkxVUVJRUFKeEJQSllINkloQkFnQlFvQVFJQVFJQVVLQUVDQUVDQUZDZ0JBZ0JBZ0JRb0FRdUl3STBQNCtsL0dwa2N5RXdHT0FBTzN2OHhnOFJGS0JFTGlVQ05EK1BwZnlzWkhRaE1CamdBRHQ3L01ZUEVSU2dSQWdCQWdCUW9BUUlBUUlBVUtBRUNBRUNJSGxJYkJuYlE2N2VidzhXWlphODZ0blp2VmZOQy9weWpjQzFQSkNSSzl5dzJzOU1GdlYzdm1CbVhGRnJsYmV0UlNkZk1ES29FdS9DRkRMRTNoZTVZWjM1d2QyazNyaVIzYk9WYml1ZHc0dE5XdnQrMVlPWGZwRWdGcWVRSE5CRGEvdTg5RUZRei9jNnAxN2lsRXRUTlhZOHQ4NlQ5b3AxYklUZDlBL3MwWE9YL1BTbXVHNXd1ZUplVFZibmlmbHN0dWJvbGhRdzN2bGxxb3hTangvWXVma3Z0NzlXWnQwODVOMlRwN3JPN3Evc2QxK05pd3hlU2RQeVhuUytOSXV2NHoxemdORi9PTDVVS1QzMkpuS3UxU0p1Y0xuaTNrbFc1NHY1ZkkzbHdVMXZJM3ptSzBadTcvbXZXZHNCWGVkM3BYV2JjVm5rMFhmK2kwV2sxUVJMU2JoUzd2ODBxNDgwclJIMHZucnY2VXpMMU5xcnZENVlsN0psdWRMdWZ5dFpVRU5ieHF6RjhFdXU1ZGZUSU55UDI3S2dqSHFPeGpFTXk0MjJJRzZ1OHJlanRJZGJaTFUzVVVtZkdsWFFPYmVhNXE0elliaHhSb3lTZnAyNVZOemhjOFg4MHEyUEYvS0ZXZ2lpMmw0NnduMkloaS9XVUJPVE5xTm16S3daY2VZSkZkNm9EdGV3ZDdOczZoTTA4R081YW91SjVFdjdYSldCMlRiN0lFbWZsWE9RYWc1ZngwMHN5V2s1Z3FmTCthVmJIbStsTXYvMEJmVThLYm80NnFFMjJDSEtsMGtzWTljRmwydUZ4dSswdmRTVWkzcDdoajNWK1RIMzhoZDJJV3pkdldqTTBjaFV6Uk9oc2V4amtVVmM0WXZqNERlbUNkRG0vSWM4a2ptZ2NaWnVhbzN2SjFrT3pOTmp2elk4N0JzWkVlSmRtYWZuV25DN1EvcGRHcktzTHlhcXBiaVJkblRvblFKcnlsbjdYN2YyVmZCWDJLa1M5UFZOMFU4d3VTQ29PT1ZPY01uSk0wUXRCenpFQXYrVzhtVzU2eGNoUnVlZ0h6eXVrWSswTVBsYTRsT1RKQVFJOExGOTlnMWRLbEg4anZZditwZ0drU09rK3NwOGVXalJKY29xVmVNdVhsS08ydjNIZVpzZmJwdkpRcS82Y3NKWEJCMFhBbG4rQVFDR1lLV1k0NHdybUxMYzFhdXdnMVBRRjZYbzluaWFxU2lMVFYyQXowU21WeFB0a255ZHZCU05DUXNNbloweUtKNW9VaUM0TTZqSWJwS1RnNXdBVVF5U3Z6bWQ3RnhROVNlazI3YS9jNy8rVWZ3ZndDT1VmenR4TWNRQkRzcFRtQmhqUmNFSFpmTERUNnBVWWFnNVpqTFN1QmN4WmJucGx5MUc1NkFmQjEzdkdwTWYxS25TUUhlVm5KL1REMjhMdTU0TmRWUVZiQ1AzNzd0OXFkVWdiUkVMOUhLQk1GcDBtRFBDdTdZcFhIMGtPK2szVHFZbnVlY3JjOUdpcFdwTXoramY0dUNqcVB2Qko5OGJGbUNsbUl1SytIbktyWThKK1dxM2ZCQ3lDZll5ZGhuVEQySTA0Uyt6eVkyVllwU0ovYU1ML1dVUFpTMzZneDNJSm9YUTNrajdkelMzc3pYTzcrZ3lkZTBlZFJGajdETjA5bStVMjdhclQvMTNMOEFxKzdvKzZ4b1ozUDdqeS8rbmxhcGs5Z0YxZmR6cGhZRUhaZkdEVDZwUjRhZzVaakxTdmk1Z2kzUFRibHFON3dROG5ZMGtVOWNyVElkQk5veVFqZ2hjVGZGSXdudkJzR3FuQTBuTXRxSVExOHo1dTB3ODhPdERkZmUrZmZZczdJQ2NLSU9WVm9tMWxQOEEzbmYxOWxkTzNmcjA5Q2ZnOG5QOVZHL2R1ckY0aTRLT3Y0STNPR0R3bG1DbG1KdU5KQUt0angzNVNyYjhFTElOd3h2WmNCMGQ2dk90UHNSUFo0a2cyUTh1UjUycExieEIvOVVmOE9oUlA4Tm8xajhZbGVMTlhsL01OWGtHK3hXak5xd2JMRzcvakxjdFhOdkJHT0Y2TjdydzMya2ZFOWpVa0xEUlVISFJYU0hEd3BuQ1ZxS09RYXdpaTNQWGJuS05yd1E4aldqUzlEREZxZUwzUlZCUFU3cTl1QkgxOUhHS3dnMkdMSTQ2OGdQQ2dLelZzd2hTbXNqVTM4NkNLYm5pbVEzN2pidDZ2QlNSUGJFTTRyZVo4SmRPL2RHb0kzTVN6ZkE4YnV1OUJrbkJjRFUzWnlKaFVISDVYR0hMNEQ1cWhrZHpUTE1EYkNxMlBMY2xhdHF3NHNnbnhnR3BZdWFkekMyQXovMWRvYTN2MmUwa1hXbWpRWTBIeHo0MmNaV3puajQwY1dXNmt5dGd3ZlcwWFp3RzBzWUVyOWtkOFoyNWJLd0pNN3VlU1cwYzI4RWZkWFg3UjZBMGI2bXhCOGdjRlZtMGNTaW9PTnlsWUFQaHN2c1oyeHBXb3E1d2F1Q0xhK0VjbFZ0ZUJIa1IvckZocHcyY3UyaG4vN0FlQzdCWnR6dnNBbXVvWXhWaGpzSDdYZlJyV0NrT2hRNFY2ZjNsZlZwM0FiTHBXTlRkZDB0bDlSSGxoZFFueUo2U2VUaHZJbmVmUjdGS0tDZGV5T1lLdXNEV281UldPMVVCNFRjZFZzVWRGekNFdkFGZ1Myb3JYSXA1Z2F6Q3JhOEVzcFZ0ZUdGa05jWmRtY2dVbk9vSHdYMjgwVnV6M2FHTkcyWU9zWEZnNEhCRy9XZWdIaFZXUmViUjNpOW9qcUUzendJVnJDL1k3aFhuSGpEOEtxQ29QNTdiRDdXcDRSMjdvMmdKZnV5OVUvRGNBenlkeHFHMDVxTVlsYnV3cURqZ3BTQUwvYU1ZNHFWWVc0eXEyRExLNkZjUlJ0ZUJQbU84ZXBDcE9aRVA0czk5bzYrZ0ZTZEdlNkxjUys4R09IaVFjL2dQVEhtNUd4a2RMMk1vZjJCTWtWUWpjR1VWM3RxdW1qL3VBWHphN1N2RkFybTViZUVkdTZOQUE4MGI2TXhnYUJoWU8ybTRNS2c0K0tWZ005K3huRnR5ekEzdVZXdzVaVlFycUlOTDRKOFU0OHRRWTRScVlsWm0vV1kyMkUrTi9DUGpmNlVFVVN5RzFESDZDN1ZmN2Y5M0JuWXQ2K2RmekUwZi9vTEJIVk04V2MrSmtRWDNmMFAvN0VEdG1kTzFzZFp1eURJM1FoZWZ2TGlMNExHM3pyNjhHK0U0Q3JmQnk3M3NlNCtmSitGUWNkMUtRRmZnQVVOY2JGK25abGZocGJuckZ4bEcxNzA5QnJLY2RodGkvY1dmbTdJSjN1RUhIM0lheXBhU1dDZnRYUDBpbVNtN05FbTdqNEZ3UVNGTVBoMzhkZmFGeWZCSytjL0dYM2VkZThiNnNBUmxsamNwNllyNVhhS3NZLzgxcHlzajY2b29IYjVHOEVPZS9RaysyU3cyLzVnSy9MM2ROd25BSGNIelRiSWp2dHMvSW45Zkt6cnhVSEhLeTRGWDViWDdjejhNclE4WitXVzFQQ3NacForT1ZhZG1oMXBMN1QxTVh3T2lEb2dKeU9SNDY3dUdZd2tOMlY5akE4M0gzUFhnOGZCeXZraGZOaWYyWU93MFhyWVFkdENsbTRIOTlKaVkxNHIyQ0g0bzV0Lyt5OURlSE11UFM5bjdRQ3J2TDVQNjBOOGVzSEpCSUp4M2JEYjIwZnYzUWpOWUFpeXg3eWF4b0JDd2hOYkdIUzg3akx3R1lJbUtPTE8vREswdkRMSUxhWGhKVDJoeEx5UmpzYlU3OTRkc2RmdTNoMHFRblFUOG93dnBhTEJpUjBVS0xwNzkyWEdmdnp1WFhVZjM0VE1IVzJwd0NsL1ArUjBIZzFnY0gwYURpenBXUmZjVU4wT3RuODFZaFNiN3hQM3lPWmtmYkFDaGJRRHlYTTJnczNYaDF6ZEw0R1YyWTltbmV2NVBoeWhJUGhIWWM4VXhyK01ybXVFam5HYUtNdHZaT3VMaFVISHF5d0RYMXhRcllSSU9UTy9EQzNQV1RtQVppa056M280NlpjdEkzWnBSbXFDaVRFd3RZSmRrRVNPSzBaRTJBd2l3WFNQTjNHaE9wb010QzllcEQ1cjN3T3FjRlFmelRnVjQ4enJiMFdGZDNEdmcrZTFzRU1naU9aa2ZWeTE0ekxsYkFUVDIwQzd4YzVobkd2Q1F1dWk1enFIRXcrNjB2cU04SUMvME52KzZaa2RaL3YyQXFIalZaZUJMLzZNTFdWY21WK0tsdWVxSE1kb0tRM1BlampwbHgxajFvZ3gzU2VBSWZOYnFPU3A3cEtoWEp4Y00rYmltQk5pWU5NbTgzWHA2c0RQV0N4NTczRjdCT3R5d3pvUkt6NVdQN2dXVldRc3lZZThPb3Q5NGVka2ZWeTE0NExuYXdTN0YwT2doWUhINjlEeGl1QkM2N3o0RElodDFadnE0cWtTdkk3WWtXVjlGZ2NkRjYwRWZBbUNXc3E2TXI4VUxjOVZPWTdSVWhxZTlYRFNMNDEzMTFpWUJXVWF4dXpDa2VFSkpiRnNHUFlKcnhuajFOSEhYQlljYSthZCt6eHp4UHRpc01qK1FGQ2dsY1pIWUxhT1RxSnk5aHIzSGRPbDRsUnpzajZ1Mm5HUjhqV0N0Ujl4V2dqQTNlTTlVT2lHd29IV3VHK0NZZDZVUG1EUWVWdmNuL0dUWlgwV0J4MFhzZ1I4Q1lKYWFyc3l2eFF0ejFVNWp0RlNHcDcxY0ZJdnphK0tzVEFMeWpSd1pEam9HSjIwSkphbmh2VXgxb3dCT2VwcThjSU4xVTNiQzcyWExnOGYxMXRmQ1RuM2REOXQrbnF3cmo3MHA1YXJzNmJZaE9YZ2QwN1d4MUU3SVZhK1JqQzV3WW5CL1JzR3dUY2VuZkVMOElTT3hSbCs5aUVrMWoyTXJ1b0cxcExFT0dkWm44VkJ4OFVxQVYrQ29JYWl6c3d2UjhzcmdWeE82K081NFZrUEovV3laamdrVnFRR0RNUkRYZElrMWZrbzFkVHVET1JhUWFRQWJSM0V5NndvcHlVeUxVZkcrelRRUWRVNzdGOURSQ2c2a0ZVU09XYWRJbXRPMXNlc0tiZDJRcVI4MWljMExadVdQM283MGp5b2QzNzRWWEFQd3dOWkpabGxuN09zajZtUUtEMG42RGh2czdaQzhKbEZiVFZMTUw4Y0xjOVV2eEJ5T2EyUDU0YVg5SVNTOG1yUnlFcDREKy91dzNQMDMyakJ4YjZ5RmlGeHdtOHpISytLN3JTTnF3RFdrQTF4bVEzMWtxMkg3eGREZyt6Y0F6aVIxUFZmUDVjalh0QUZzem9jVSswYlNQbzV2VUtPMmdtcDhsbWZYeEcwRFQyOWcxOTNWVjhyK0Ziblp4VW9PZloxenJJK2k0T082MUVDdmdSQk9VZDBPREsvSEMzUFVUa0J6MUlhSG5vd001TzdSaWpZanRTczhiNlFQQnBvT0YzbVdlY3hqbExiUVNUb3VRMHhQZHcvd05lN1RJZWhJVC9sbndWaTJZeWRZUzQ4UFNmclUwWTdveEc4S3VkQzZUUCtxK214T1Z0cDhLNnRuN2hPeWNhMFdkWm5jZEJ4cVVyQWx5QW8xck1jY3o0VHFkb3Ryd1J5cHUrenFJWm5QWnpVeXozRCt0aVJtazJtdjd2UWVoNm1zb2x1VExEMXNZTkl3WkgyWmdSOVIwMTBGSmNRYkIxR2ZNU3BoU3lmemw4M2lYakwwVGVqMUp5c1R4bnRET3ZUMVZaSHBsU0hDbFFZWVp2UGU2akRtSWFRMFUyRXg2RE1zRDRMaEk2TDVRNWZrcUNHb21XWUE2T3F0engzNUt5bzg2SWFudlZ3VWk5TjN3ZnR3eXhLR0w1UDN3anFKSEkwakRUZUlscFFXNzRQeElXdVlTNHJxaWNXNWlaLzNKczZHQzNJdG96QVZWaHlUdGFuakhhRzlYblB6ZGp4RnhBU0xTUCtsZUlFcHYydkdlSVRaRmlmQlVMSHBYS0hMMGxRckdjcDVsQzQ2aTNQSFRuTCtpeXE0VmtQSi9WeTE0ajdkRXg3QUhFZjVPNGNtUUdXOTdTZkN6dE9uMi9MQlpIUXdLN3BtdFlNMXBEZnRyeVVIdWJPeDhETUxnYitOMjNOdFhWYnAzbHFNeUVhNWNINitOYk9zRDZtQnJFck0vNEZHNUtHUSs4bTNZb095cHMzMEZXRzlaa1RkRWdBSStuZU9KSUVEZjd3NHhlZjV2ei9yelArNjg0Y0NsZXE1WEZ0Z3IzUGhtL1hyaGdBTHFQY1VocWUwTUg0K2UwdlNDOC9Pb3QvQkRlaXpuVzhEek12YkZnZnMzTzh4WjVpcnc5aE42eEo1UUFBR090SlJFRlVoUHozMk5PTVJaL3VKclkrcDN6NkRqNXM2OU0wNTA0M3pYQUh6TVM5Z1V1SDZSMnI5d1l0NTBjeHF2TFd4N3QyQlJvQmtONDNWRnF4NWhpSW15UFVKemFvMFVXRzlaa1BkQkN4KzFyYmJHb1haMXdvOThhUklHajlxK3k4emZ2NUd5Rlk3c3lGWkZZYldtTEw0MGdGMzJyRDI4WG41dmFFWUdXVVcwckRFMHJnbjIrYURRS3V4RFQ4T3U2NHdDcUgwSjJSQmZGOEgraDg0NXVqandZVEJsT1VuMkMvRWV5MW8xdW51SE0yTVkxTGJMNFBHQTQxaVlkWE9NSkJKcDV4eDV3YnpiT0M1anZpcEgvR2RpMXdxN3oxOGE1ZGdVWUFVWWdUclIrazZoMTR5NnlqRm8rMVd4UndtV0Y5NWdOZFVPL0dtdHAxTHB0NzQwZ1FkTVRlUEFsZWZUU0VSamdzeHh4S1Y2bmxjV1dnQmNCTDFmbXkzSXZXSFRtcjU4V1pweC8rR3A1ZHgzWTcxaVRDZmhBT3RzUWlOUTBVZ2RneXdyczFlRU5Xd0R6dnNQOE1WUTBpRTREcFliTHVRMU1LWEJXL3MyWkV2R0c5bG1pa3VreTljMDlmaEtudDluMHJxMi9YQXZkTFd4Ly8yaFd3UGl2V3JFd3d3NVlUQ1NxK2FIMnRMVlRDeXd6ck14Zm9RTFI0U3hNTndiMXh4QVg5Qm50MEFqb2UzZHFOR3BVN2MyQlRvWmJISDF5OXhiNEVwODAzb0Q5NWcyZVVVVzRwRFk4TGpZOXh2RW1FNFZ1OHppdUsxS3djeXBJRE5JWmxodVpXNElVQWUzVFNGMjhCcklzYzhqTEdncFJPMkExN24yUm1yL09DR1QzR0tzaDJTRi83YzdKQWNNZUtNQ2U5ZEMxa0lHWEIwdGJIdjNZRkdvR2NkUFZqeXREV084ZFN0ZWdjdDhJV2diak1zRDV6Z1k0UFFzYU9ZeTZPZStPSUNRcGJVVjNqTEZkZmU0bTl5eE1sbUVQaENyVThyc3NyVWNDMC9lUHRjQWFjTzNLRmZCOS9EWTlyZ1E1by9PenBUN3pRZWZRQ0hPekQvUGR2aFkyN0ZYcXVncllSUm1yNng3S2szdnlIeDREVStrYTRQWURQR1F5cC85Mnd5d1VCbzF1OGpMRU5TeGhFMmxJV0JPMVNFdkkzWFMyWS9uTXNlS0N2ZXV0QlNDbC9kNTg2a0VsNWpscU92QlRuMHRiSHYzWUZyTThnaXFPM3dnZkVOVm9KWHpHdDVDc2YwT24wVkliMW1RdDBRUlA2OURkZmVKN3hOblowem45ZitKd1EwYjF4eEFRZFJ4N1AzcU5XRlBaelo4NW5sbFduNVFGU1lMNXZDTUFtdnhaRkFNc290NVNHSjhUWFB5K3gxLzlIdU9yZDVsbEhoL3czT3Zvb21oT0dnZXM2N05CRDBRVnpZR0Q2UUhSUFpkQ2xGY1pzdHVRMU1BZTF1YWs0VmRIUkRYdTJvdXBuN256OFdOZ3k4YnJ4TjE4ZWV6OHZVK0Y1ODlpOGhpdDdnSWdUbExZK1hyVVRJdWRyQlAveUkwRGNDMStvYlR4QytDcUhFaDFmUk9uMFpJYjFtUXQwOVRaNzN3azhUVEVrdDRrRGU0Nk5BOVN6QlFVd253MjFick5vYnBRajg4cTFQRkNyR1hVazRIdlBRdGZBVVRrQjBWSWFYdmh3MU85Uk9PelFPdVk1eU43d29jcDdpcW9uWWlqN3lsdUIwTTFRM1RUblFYTWUwUE9TMW1uS3hOY1p1emZnR2ZHeTAyUEp3ZHJia1ArL1UxUzh6KzNTU2hSczFRVmt3Vm5uMklScVRsemErbmpWVG9pZnF4RUFvR2M4Q2lFTU5ub01nb1BEejJ6ck14L29OcGtZUzEwUmphaUI1d280Tmc3aG0rZzJ5bUVBOXdxYUh6LzYwazl3WkY2NWxpZSsyaEZxMEJ6QzBVNUg1UVJDUzJsNG9tYjFzeE4ya3dQeHR0ZndSeFZHSW00cHNxbUkrNDV2cUl3T0NzeU04UWpWTHI4QmE3R2xvUnJKRVRROVRMVXZzbmIxYUxHeGxTcXZBb0E1NUdmNHRvSDFHWVRXQ2hVUTl6Sit3RTA5akpHVXRUNSt0UlBpZ1p6bUd4UVRHaklhM1BxQVVYakliNkxIa0VTYkoyKzI5WmtMZE1FbzdKODM0SW1DbVJDYVJLTFcwU0JEZ2NZaHVpS0hFWS93MUZHY0lKejVRT1E1TXE5YXl3TmQxcUlvaHRBNzdIRTdLaWVBV1VyREV6V3JuMEhZSkhhRjNkbEFKb1g3Q1RjVTJZZ1BtRzhMRXhYbWhSNU5tTzV4RXlHUGZRNExlSWJYbzR4ZTVMZ2NhV01EKzZQRHpZRXVwUGV2andySi9qYWMzNFpQZmx2MCtGQ0JpR3ptQ1R5c3N4aEJXZXZqVmJ0UU91aGwzb3JKYVdlQUFSN0NGdGZDOThHUHdhYkxlejNiK3N3RnV1M29PemNXZHFjbjI0ZVEyS2x4UUVsYlVJZ1h2aFZCQUY3US9URHB4THh5TFE5MG1VYXZrdmc2UnpGUUorVkNYSmJTOEtLbkU1MmkyVlBoTnBMck9Ib01RK2J3NWtkSGsxdWlKM1JmZlJjYm5ENks2UVJpRzZ4VC9UMEg2eU5hd1VoMzFXb01MRkd0ZlNpWlF4L3ZUS1hEUlBSR1FzejZmckR6YU1DOWcxb2JmZ29jNEowZXhNakxXaCt2Mm9GMGQzL25KL3FNdmZILy9KTzdNVkdOakZNZThSbDlTY1QrbjRpUHNodTBlUzVtVzUrNVFDZG5Sb290WW9QdU5TeW1VK01BQnJhZ1krbndBRmpjWG92RGlYbmxXaDV5ZUVSY05YbzNuWlFEV0piVjhNSkhFdjN1Um5Ia1ZkRlJXcFBkSlhGM0czV29lSFJyQi9VUWpQOHluYW9QRHBRNzViQk1sSlhtL1c5aE5RYnNVSERsUHp5ZVBVTHYwTlR3dVRnRml5WW5kdUdsbXo0am90SjlWSUNUWkIzd0hUeUowWlMxUG42MXcyUFFzMDNyT2xqaC9mTVRIdXZmUW84aHBsL2VqTm5XWnk3UWpTT3ZwSDNNaGV5SVg1N2loMXZqRU50ZEdzKzRyVXdPeE1pa3MrM0d2R290VDNRb0lwUERJNkUzQkhDdXlFR3ZTeDZMYlhpaDFOSHZPcnpkL0dpS2JsQkRPemM4OHdpNVFsMzJtZlpIZVdaNEdQL2pMblllbEhjbTF5QTExZk4xdXRHZ0pmN0Q2WFgyeHBQblo3SUV6S3JndlRYamtOYm5HK3k1SnkvNHROWG5XaGRuQmtYbUJjU2Voakdpc3RiSHIzWmdmYzZmdXZtSjUyOCsxYzR3S2ZYV3hXZmFuNEpvL01Wbnd0aHRUTE5pR2JPdHoxeWc2OTRYSWtaVHNkRzNDTExkR29mYzYxR3BEbjBKMVdTWmlnMjRNYTlheXhQZTNMVkkxWWJ5OGR5VVcxN0RVOCtLSityUnA2UC9rRitOSTF2RTAzRDAwT3RiKyt6RlQ0ZTU0cmVKL1FyRCtyem5EQWgwOEErK1FXSDBiNE5Kd3czMzM5djVXTmdXQmJNYTlwMUVEdmcrTjhMRWV6c2ZCTXI2djJvL2h3cUV0ekorNS9JS2VkWXVRd1YwdS9iWmM0Ny95MSs0K0J6S2RVNHV3ZnI4VGlqc2xvZ3c3b2JkY1NtL1krUGdveHREeVFQT0VHNlVMUmpHTGVTbjFKRjV4Vm9lbi9tb1FHc3lhYjBkbFVPZ1pTUTlON3pFMnRxM2VmWkllRUNLWURYOWd3ejdLZXVqaFEwTHo0Wk9zM3owWUlqWXNTQnRwL2FjK0tiRTF0RldVV3ZyUnY1TDhFNkhNZXBVMzJmNzI4bkhqOGRZVkVPN3VGaFpPZldmUUJwT3o5SEZ0MCtzc25PRER1cFpGZE45ZHF4SW4yUGpzQVR0UllPQ1VBMjRRVkZQRDE3Yng2TGxRWVJkRFVtUGRGUmgwY3BaVGNYSDVXNW9JYnA0RWdaL2dqZFNtTmNadGxOSDRVQ3dwb1hwT3ZMUmd5R0t6UFJJOXNNMVhaUTZ0Wm9pWkh1d1BtQm9ZaldCaTYrK2p1Wk5NSkxKeDVsSkIxZVYwQzRtVldiR1M4bjY4Vno3N1p3YmRDRGtXTVFXMTYwUkFjZkdZUWtLRC9GYWhBUFlwZXNTRWtmbXNuamhzeVZWV0w1MHk0UHhkdlhKYituSXhxS1ZLNHhHZG9IOThQM3ZTSnNSbFdoTFA5Ym1zQk1GaGNQOG1QV0JxS1Y4OUR5OGRTYklWcFhmYUhNYmljK2hrZHV4RFpweE45ZEZzVGFRK21yZWkxVldDZTFpVW1WbWpGTlYxSzA2WWpJMzZJRC9WSHkzMW5EUEhYSWRHNGNwS1BTMmxMZmVRUE1ZSEpsbklwcEdZRW9WVVVGbTh0dVUrbGlzbHRkRVh3a1lKcFdWTDFvNVdhL0hjL2kvZEhXN0J6VkpjMWRXalU5WHpQcm9hVkZpMXZPQmtIUXYxWk5xbXk0WHAxNjQ3L1ByS1kzZ3d5Y3htQ3VoWFV5cXpJejFkb3FLTEJiSEx2YjZGSUFPaEF3L0s2ZFdyOWl4Y1ppQ1FtOUxHYldtZExtaFNrZm1tWWltRVpoU1JWU3AxaWN2ZkNQZG9VQkJyWVVybDZaMGlmeUo4RDUyYllkakplbzB4VGozalVHcVdOem5WRDk2OElCbEI2aWxZa0VtdjYwd0xHMWt0bE5ObFVFMjY4S0tDWVNrcVcxZ0ZpZnJYaVcwczJRcWVqazc2anczNkxnbHVNMWxIY3RHSVFWM2F4eW1vUEJ3MWRRTmVGZjFkOE9OdVJTdDhObVVLaXBldXVVZDZRNEZEbW9GQzFhdU1CclpCVnFpTTc1alc1KzZYTEpuY2RnMmJZTXg1c1ZKSjNxaUgzakFzcmQ2ZWo2MCtJU1hnd1FQeTRQMXNjWkR3cnBLdHdGZ1V3bnRFcEhNbnpuYitzd05PcjVtNzVoTE9iS3RqMXZqTUFXRno0THFrS0RJQ014QmV3eGFIZytnM29vZU1KaTM2MUZ5NGNxcGVyMGxvaUR5dm0xOWdwNTZta1pkNkM5OGVYN00rcURwUGswOS9MV2gwRE9ZQmVpUGtkVU5PZDlIWlJSUG1DMHpLdS9EK2xSQ3UrSjRHQ1dXWm4yaUVZYXBiWDNjR29mNWpNZTZyY0dVRGRSMDNaZ2JnQlc1TUtXS1NwWnRlVHlBZWhqeGdrKzZORVI4dFlsT1l5bm45RnJoS3Z5a3QwS3pzeEt6UGx0S1lhT2l2aGsvTStZNmM4S084bmY0VkdjVnl1NG5kcjIya3FMUmV2RENxTGpJeFZ3bTdGWkd1eUpJSk5ET3RqNXpnNDVQY3hmU3RHenJFemcxRGxQUUhsTkxmbkJrQkNwMFlwNEFXNzRzVTZxb1RGbnJ3d2ZjRHlKZThFay8xS0lzVmpsZHI2L1VhdGdaTi80bEorUnRqY0dIbWJ0cVpDRzhGcHNSSUZuQVNWUmp1QjJtZTJuMk1HdFlaS3hvTlF2Z2tHelFOVWxtQ3RZQW5jV0l5cllCWUZnTjdXS2FGY3VZYlgzbUJSM0kyQTdITnp0VzFKbFBXNWJ2RnRZa28zR1lnbzZTcC9zQVB5Zm1XSTVDYVZPcXFHalpsc2RENmxJS1VQUkVwaGV0bks3WFY2b1hkc1liNnRPaEdLK2NJelZsYmxORWllUVZENFNZdmhCTWlKR2pXTHkzZWw5UnRwNVJTWlZJL1BjcHVjWmRVVGtrUUFwZHN5eGZ0ZzBBbjJwb0p4VnlQTSsyUHZPQ2puY1R3cmFqditOS0FaZkdZUW82MWYxMUl6SUNWYmd3VjVJVlRaaFNSYVhMdGp4d3FOVEVGQ09vdFdEbGlvS1JUWDhVZWdrTjlrNk10aHMzR0RWN2pLcXBaemFMOGdEVXc0Z1JXR3dVVTE1UHNHVk5ZL2dzS2dhZDNNTW82WHdDNXp2T28yd2JBR21xb1owekxHSEIyZFpuWHREeEJWMWhFMHZ3UzEwYWh5bG9WNjErNHZzaDNjSVF1VERINVF1bFRhbWlvbVZiSGdTVDFKdGlCTFhBK1Zua2ExVUlpVHpFZ0pZZ2kvM05GdVR1eERXTDdmQndHbjNRWkYwd0llWmFsSVlrRHZhTVlyWXNlZDhNK0hxY1NXNnVaM0M3am1ObHk3WUJZRmdON1dLYUZjdVliWDNtQlIyc1pnNi9TMURCdlpqQURvM0RGQlI4SDhtMWFYOTZISmpIQk15YllVb1ZsU3JiOHVDakowTVU4TDdpbHdwR0VCZjRXdVVGSVRmZGVoUWtQc1hqQkxMMHhQaUc4TnpueitTOTZHenU2d3hqZ0VZcnVJR285OUJBUkppOUtYYmJSQ1FpQ1M3VGlaMVgrRnAvQ1hYUnNtMEFPRlZFTzYyVFMycTI5WUVSb3djeHJoNmc0OE9qMXpoamVEOWp6U3B3YVJ5R29IMXRjc3pJQ05Ub3dweEw2blFZVWtVY3lzSUh3U1JwY296cFBwejlRcFZ6UW1SR0llbnpESFRQVWxQWGh6b2RwbUlaYTFhNWllN1Z3K2ZvQUplUGJhSlZ4M2RWR2d5OVNqc25Pc1p5a0pCTjJUWUFYQ3FpblRNc29tQ0c5WmtUZE56cTNPUDFRMXp2ZGx3Qmg4WmhDQW9tNXl6aWFrVkdJTmVCZVZ6Q25EbUdWRkdac2kwUFRJNk1pOWhCcmNVcWx4T0QzR1J5YjBMNHF1Y3Vnd250UDducktqN1F5cXdJTlM2WG5qYi9JU3lkYnVhZDJEL0JBWFhaTmdBc0txTGRUTlV6YjJaWW56bEJwL1lpQkN2ME1GUEdOQUxjT0F4Qm0rcFRCL3hqWG5ZYU96TWZNemZ2RkxneXBJcktsVzE1ME4yU1F6bndudDRxSUkwbTlhS2NadWNuSlJkVmdWWm5MaHpCTEE5eHViYnFOd0hrQ2Q4NFRKdWNYdFVSdG1TQ1BMa2plOWthRkNyYkJvQkZSYlRMZzBBNlRZYjFtUk4wc0pnMFhBb0Ixa0YreU5ObFRMdURHNGNoYUVPMVgvQU9aRGNsalV0S1BtYWVRcEtkYlVnVmtaZHVlUnF5bHU1aFpzdUNLYndvaHhsNlNNTThwdENVd3RONzRNSVB6UElCS2djT2p4eHRtckI0MEJwUnBpYkZOc2FwZDNQZUNQK0R6Q1NHTnVEWUxDV2ZxbWduNVhFN1oxaWYrVURIOTZ1TFhCSTBnRk5ZQWR3NERFRmhXT2d3NU5aRGMxeUw4Y2ZNaTVWRTFJWlVVWDdwbHRlVkxaZlBPenhCdGVWUGVsRXVmM1c1S0dFUTU3NGdoTVQxWENWc0l2WFV4UTJPem0yUnFyZFpMQnB2bDAyOGJySzNFdk1MWlRiazQwS2xRRVU1Y29CeWl5U3JvbDBSbWVPMEdkWm5QdER4U2ZEUnpMQ09YZzhhRnk0akJ6Y09RMUQ0Q3Q0U1pXSEkxTEVsQjVoNWhoenB0dzJwSXJMU0xhOHBMZmNFTGFaTmx5SHBqaGZsa2hpWHlCdkxqaFA0cTdKcldZeGR5K2lId2ljb01oNTNUS2NvUDlPZWErUEJWYXpJeDRVeXdiMVRzeVpRZG9Ga1ZiUXJJSElDYVliMW1ROTBmQlA5dDBOaFdxNHRBNHJqeG1FS2VoUTFHMmpSYXM1SGd2S3pzakR6V1hRejc1bFNoYVNsVzk1bVpMRDVnaSs1Y0h1bUZQR2JYcFNMc3kyVjA1SkRWakNvNS9acTlnMWpBYnZyZmxGTXk2eDMyQWZjSk9zYTVzeU5CNFE0MVg0TGtrTU5XajM3YS9MSzZWd1Y3WnlFVjRVeXJNOThvSU1GN2pJTTJIZnM1SE1GY09Nd0JSMkVydFVlbStvNUgwcmxmQW5NUEYrSkJDcFRLa0ZRdnVWQmwxOTBVU2J2T3Z2dlhwUkwwTGRFRm1nVmhVTEFxcUtKeVFWWWpvMk8wZ0NtK1hVZVFQSGZaNjhQQzNCQnBHM1pnVWQ1aFpPZ3pna3E5SzNmL081UHRzSDRNUGF4WC83KzMwRTNpaVVIRmRHdW1OUTJkWWIxbVE5MEFXQjNHRW95UnN2L2JObXlybkhqTUFYZFkrZERtRXcwL2NIRTJiWEN6TE1FU2IxdlNoVjRhbmtUc2QvTlAyZC8zYldMRW5oUkxsVnJweHNReUhnWUZYUjE2UnF5T3kvNDlHRG80Y1ZIQjhGN1ZWc3JLaGQwNElkRnl5VFF5M2hXZU9zVTdJNDZIRjFYNEZRWjdSSVV6cCtWWVgxZ3VxSDR6a1lNUFVISHNZczROcHk3Um9IWk9FeEJKN0JONC9aWEx3Nm1xcUw4a0FoS2szbkJ3cHJjbE1vVGZQQjNTbWZCYjdkL0hpMzEwVFhtU1hsU0xrOVZ1V25BVU4rTGlLZnNuZHpGTUNIOFB4ZTY3TUtqMzI0eENDeitieWkzU0RMOHErVWlKUkpwVFVmejlQenBUN3dRSGplZmNyYytsZEV1VWVXOG1WbldaeTdRd1k2R011UVBiOUJaWGxrdE9yTnhtSUp1SDdFTDhFM3hGaTlXNll4TGsza0djZnB0VXlwUExTLzRMUVl2MVp0NHFVKzZCRWwzUENtWHhObzk3NnUvS010KzQ5R1pUQlk2dzUvaUlmbzJqeVB0UFhsZStCKzRGSThWMlJkVU9VNkpzUkdPY21JUkwxUVo3ZUtpRmNqSnNqNXpnUzdZZWxwKzUrcXRyeFNRMWlBMUc0Y2xhTzJQMng4N05EWkJNY3BtWHBqTU04blRDQ3lwMHNpSzV2K3BqMSs4ejFqcVU0eUJKK1dLVmJvQTZqYjZra0VjU1g3aFhHcytsVU1qcmd6Q2NxdU9ydHlzV3F1ajNTd3BNKzlsV1o5NVFKY3BWRDRDczNFa0Nnb2o3bTZEdDdDSUx4cVV5eWRMR2xXaVZHbkVSZk1ucmtFdFQ4b1ZsWGZ1OUgwMFJnVnhKTWRIcjhRY3VjMTZWT1dqeEpiUkliVHZ1bDFYUnpzMythTlNXZFpuSHRDVkVsZ1hOaHRIb3FET2taSEFaSzRyTFpoS2xLb2dqMVJ5NTZDV0orVlNCVnZXalZNVnVPWmJyYUVMTjRFNnh0eHBOeDVRQ3Viek81ZE5LMWdkN2RJa3pKV2ZaWDNtQVYwdXdiS0p6TWFSS0NqTTdMdVd6U2lKd21TZVJKRXJMMUdxWENWekVLRjlpM05RSXhKUHlpR08xVWl1bzBFdm1CQnpyWnhVMjNJQ1VqazJmR1lJSHJrcHkwMlVyNUIyWmZUcFpVMnRtQU4wWmVUVlplM0drU1FvRERMSkFKTXVtQ2RsTTg5VEpwRW1TYXBFd3VLWllObmNJaHZlbENzdTgzeExZTVVHcm85ZWlianZLMTR6a0pQYkZPdlNpUXBwVjBhWHNkcWxNNFhMSEtCTHFhbGd0dDA0a2dSMWpvell6QXZLcHNtVHBOSjNTNldjZzFyZWxDc2wvandLVDNWZnFlYyttQnBKZGxyV2VaSWE3cGVPUUVsTzZsd2g3WlJNRG9uTi95YWowQnlneTZneDUyMjdjU1FKNmh3WnNabm5sQ2xPbGlSVm5Nb3B4em1vNVUwNUo3SG5XUWhwMWkwZGJlbHJVMVpPNXJycmdwajBhaXVrWGJxUUh1N01BVG9QVWdFTHUzRWtDZW9jR2JHWk80dWNKSlV6TTdPZ2MxRExtM0ttUEJXNDJ0SmVocGdRVTBha3VyK2hLditBVjBtN01pQm5sdlVQWFdhVmVRamlqU011cUhOa0pNNDhqMGlKTkhHcEVza2NNbDJEV2g2VmM1QjZ2a1U2Y3JZelRJaHgyczVRaTdmbFo4NEZaN2lHWmdMb0NrcWtLcVZkQ1QyeWkzcUhMcnZLUEJUeHhoRVgxSGxXUkp4NUhwRVNhZUpTSlpJNVpFTGYvOENoR0N5NjlqS1Z5YVhxdVpjWnkvbUc4T2pOZi9jcVhQVkFMa1VzWERKV1lOZFgvRnB5cnBSMlVxaTVuTDFENTBmS2VPT0lDK284S3lMTzNGbm91RlRPckt5Q3JuMS9qOHBaRWkzL2NsK3Vhb0JIWDlMR0htV054eFRRZG9xWGdCUW9sMFphTGUzU3BQU1M3eHM2TDBJRkNZMGpKbWpEZFFGOUFuTm5xV05TT1hPeUNycHVST0ZUT1V1azVWOTJvcTJCeG1XdHo0YllTTUNUUW10K1prMHJhYXFsblJKckhnbmYwSG1STWFseHhBUUY3K0MyUzIxSnpGMzRpREl4cVp3NW1RWGgrK2YwZGZhcW5DbFNCYTRHdkRkYS85OS9oY0cranovenZmdnVFcDNLUHB3N0MxMXlXMGZEZGFacnFuTGF1U3FTcTV4WDZITFZtSU1vcVhHWWd2NFAzejJDSm5qeGw3NTNsb09kU1pMRTNLUW9jR1ZLVmFEZ0xOS04zK1R2RjN2dSsvL0xMS3JFZTE2VlM2eGhtWmw3N0ZQaVg0WTVPcVhXV3JUY1puS202RDY1R0tiY0taNE5NeTNDNDJIeHNyS0VYKzBrMTdtY2ZVTG5TOEJFK0xDZzhQOHEwVkhjL1VsazdpdzVsc3FaaVZWd0pKVXI3djc0VmM2U2EvbVhJMEJrZ3oxMTg0WG5QOTR1TWRTMDc3ZXZ0T1BtaENmQ1dUM3RFc1gwbGVrVE9rOHlKVGNPTENoc2J3amJPTjJFSm5pdmFKM0p6SXR5VWZSWUtwVlpNakVSNzlmTnA0cXZ0ZkNzWEVrOS9CZmZLbUZ5a0RRajk0Mi9FQmVkN011cEFEcHJpU25mMnMxVmxXcEJ4MVZOZ2MrUG9Dbk1uU0gySTVWejlXWkIzOHFaM0N0dzFTODV6MGVvc09mSGhtazR0bUNydThvYzNyV2JxMmFWZ281cm1nYWZGMEhUbUR0RDdFVXE1OXJOZ3Q2Vk05bFg0R3JIeHp5ZFpqUjA1aytmVWNtL0QvUW5TUkQ0MTg2bmRERmVWWUtPQzVjS253OUJVNW5IWU1tYjRVT3F2SFZsMFBsWExxUEN4ZCtlbE4xVmpHL0pVN2k3bnFYbm50dlUwQ3kyTHZmbm9KMkxHTG5MVkFnNkxuTTZmQjRFVFdlZUd5NmIwSU5VTmt2SDZ6a281eWpKL0lwdC8wbHAzdlZmTGMwaXh1RHJKN0dzSldYTVE3dTVxbElkNkxpYU0rQXJMK2dNNXM0UWw1Zkt1V3F6NER5VU0ydXdyLzUvSFFQSWJlLytqUWNBQUFBQVNVVk9SSzVDWUlJPSIKfQo="/>
    </extobj>
    <extobj name="334E55B0-647D-440b-865C-3EC943EB4CBC-33">
      <extobjdata type="334E55B0-647D-440b-865C-3EC943EB4CBC" data="ewoJIkltZ1NldHRpbmdKc29uIiA6ICJ7XCJkcGlcIjpcIjYwMFwiLFwiZm9ybWF0XCI6XCJQTkdcIixcInRyYW5zcGFyZW50XCI6dHJ1ZSxcImF1dG9cIjpmYWxzZX0iLAoJIkxhdGV4IiA6ICJYRnNnZFY1N0tIUXBmVjlwSUZ4ZCIsCgkiTGF0ZXhJbWdCYXNlNjQiIDogImlWQk9SdzBLR2dvQUFBQU5TVWhFVWdBQUFIVUFBQUJ2QkFNQUFBQWdaNUp5QUFBQU1GQk1WRVgvLy84QUFBQUFBQUFBQUFBQUFBQUFBQUFBQUFBQUFBQUFBQUFBQUFBQUFBQUFBQUFBQUFBQUFBQUFBQUFBQUFBdjNhQjdBQUFBRDNSU1RsTUFacnZ2cTBReXpSQ1pJbFRkaVhiNXBhTHhBQUFBQ1hCSVdYTUFBQTdFQUFBT3hBR1ZLdzRiQUFBRmNrbEVRVlJZQ1oxWU80OGpSUkJ1cjkvcnArQUhlTkdsU0Y3ZG5RaE9TT01NaVdTdDR3ZDRBNlFqODJWa3JBVUVHekViSWhJNzUzVGVINERrRlFqcFJETDdEMnlKaE16SCtXQjVIQlRWTTlQVjFkMHpuallkZUtxL3F1cXA3bnIxV0lpaU1Tc1N5T2RYSDlxOCtrODJramNmUExJNVZSamJVUGE4dVZzNGpNbS9EcFFKbkRtdkZhSUt0NW15RnRpRWN3dVIwOEd2R2FBRGJUT2xtajQ3YnNFSlc2NUJkUFE3a2JuRUY3dVo1blhoU2sybWJ4U1YvenpqSmsvaER5WFpoSTBpODU0dHVHR3NPYnhVc3diOHBjaThaeG11R1N0Z20xKy9Zb3hNY3NDM2RRek0wRERUZDN5UmlBZFFDWmg4aGRuQU5ZaHU2Y05CckFJNzRtQm9GV3k0Yml4ZWh0ZGFWd1Ivc2trR0dVS2ZvVXZnRHBzekk1Z1FrVnRZRUkxQmJKaTVLZ2pMQzM3TTRneE8yVXFoRGpLR2FoSm9UeDlCT21pMXVyR1Mxa21wS3BDTHRvNXUwL0NCbzl1RjN3aTd2UHdLNEpQTFN3STRrMEJOSEJtSFk3aFhpQmI4b3lWZHFxMWpINW1tZThXeDRXMUh1V2RrMFZMdlBwYUVPMGVCQWFHaE93Q3pWdkFJWlVvcE9ZV25ERFRkS3dRQVl6cmsxQWhubnIxU05JQ1pvNkdCQ1l6MHhNaGVDVWQ3ZFZkYzE4aGVxWHRoQkx0RStERGUyN1QzdC8rOUU3N2ZObGdWS3ZBL3E5QnlMNTRWdDlHbVErNmpsZVZlc2QrL1JseXg0cHk4QXlnZDdYZkt1UkhQVWJMNWQ1UmdRVHdmOFJSTmluT0hrb2NsdDFxT1B6dHNpN1drT0lkVVdVc3N1YmxTU3ZPbE1UUWtPcjlWY2dWMW84RlN0QmtmYTFXZlQzdC92UktzVG5iamRGM3FJdFFycUpOYkhlNDE2Wkphb0d2OXBLQStMMWxmV01PNTJGTGR4SjBYOUFYZWp5cncrdDV1ckU0SzA1ZHF0OFk0VmVJTy9qajYvbG96YTBZTjFiaW1BbWFrUmlYVjVEbG1zdExaVnZ2RTRvY0ZSeVZyTWpQVDBON3VyYkJTMUx6bmNPWEFMTGljcGVnaGI5Y0t4R2RIUjhaYndVTjIvRXdtNVBjNmhpL3BJSjdBQXhhNmI5L05TS3JFU3lXaFFneVZ5Vlg0Qmk4RVZ5bXJCVVFpc3M0MHVrTm5PUDFiaUI3bGFoMzR1eW9ZaXU2WUtMODNaSVRyRWhvQ2kySzA3cEdyV3FON2UwVVczaDZWdlZWU0laUkdaYmRRSkQybkZNdFRXVWVXb1BKdGJqV0FyZlBpV3JCUnl3eHZrY0szcGZQSWFzb3RmcHVMWmVvL0t0VmEvTUs1c3JrQlFMVXdFZEgzazFSRlgvMmJjWjhKVkx0QkYrbkNvdGJQZS9iUVEzZ3RCZm5BMFFIamhwS0FlYi9UbDhpcGtBYTY5Mm1lcUlPdnJ4RHFVVEFoSmMvT2J6eGVvQndlOHpnUm54RGxweTd3anFySzNwb2M3YXNMZEdXOXNOeGJ1QUp6ak9QZUl1VWpVTjBGbmVYdjNuaFp6QjE1MmpnT2NtK3NNYURjT2NpOXNlNlFqdmtnOThhNitwaHQ5ejU1TllzbGNuL3dRcEJHczBEM2NqRzhSWTc0M0tXN1FFM0xjaS9lQkU5Y2VZNmdpMjdTZWVMZWJucnFBamw5THVuU2JiSXNkVzk0bWdwVktkNWNyUVFwVSs2azFxOU9sT2kzQzBYbFBORXhxV1dwOWZOTmpxUUxvKzUxZ2lJMVFpbzZUNllldjJqek9CRmJ4VmUvWTVXUUhyb1lpT2w3bzVqcU9HVTFmeEZNZ0UzTXhiSWwrMC81Z0ZUQ3VEcUpkUWMveEZWamNoclAvSDZHU1Z5VjREbkFBajlCTm41cXNkUXlhZDN6OTdBcjlFVlhOZlhIRHo0clhxUVd3SWVpOFRPMnZBbThFTnUwcVg4T240TEhYM05mQXJ3ZkgxZzFnQ2gxV0NNYWlZdkNxeEFhOXZ5RDRQNHYwc0RTdTIrK1Rndzl3cDQyVjg1TElPL2Z3UTEyL1FPYUJGODRXc2lQelNzTytkSWw3SzFZTnZxKzhseXVqV1VJQTI3Qk1WOWE1bjlaZFhSZnBWVHUyVWFndDFVTlBGQVp4YzhPdUFOWXEyT0VqaXpJZTRvZlkyTnZZVXV3VHEzR1luaE1sNEJoK1QvSHV2QkRKbi9ob0tpaDVLdGlrN2dXNHJ0RnZrUStKL25IU3FiRTRTT1V6YWltQ3RCaCt2SGZFcFhNRDRiQ2hkYnk4a010c1ZEY0VOaktXK213YjJDK0Uvbi9WZGVuMkdVc2VJUTJ6MTlrTUR5Z1JuUTNaTjlvSGhwTXBIdnZQZ1pIL3ZnUE1KeG9yUC9CQURzQUFBQUFTVVZPUks1Q1lJST0iCn0K"/>
    </extobj>
    <extobj name="334E55B0-647D-440b-865C-3EC943EB4CBC-34">
      <extobjdata type="334E55B0-647D-440b-865C-3EC943EB4CBC" data="ewoJIkltZ1NldHRpbmdKc29uIiA6ICJ7XCJkcGlcIjpcIjYwMFwiLFwiZm9ybWF0XCI6XCJQTkdcIixcInRyYW5zcGFyZW50XCI6dHJ1ZSxcImF1dG9cIjpmYWxzZX0iLAoJIkxhdGV4IiA6ICJYRnNnSUZ4emRXMWZlMms5TVgxZWJpQmNRbWxuYkZ0MVhuc29kQ2w5WDJsY2JHOW5JRnhpYVdkc0tGeHdhU0J3WG50NFhuc29hU2w5ZlNneExYQXBYbnN4TFhoZWV5aHBLWDE5WEdKcFozSXBLeWd4TFhWZWV5aDBLWDFmYVNrZ1hHeHZaeUJjWW1sbmJDZ29NUzFjY0drcGNWNTdlRjU3S0drcGZYMG9NUzF4S1Y1N01TMTRYbnNvYVNsOWZWeGlhV2R5S1Z4Q2FXZHlYVnhkIiwKCSJMYXRleEltZ0Jhc2U2NCIgOiAiaVZCT1J3MEtHZ29BQUFBTlNVaEVVZ0FBQ2xjQUFBRGxCQU1BQUFBMlN5NmxBQUFBTUZCTVZFWC8vLzhBQUFBQUFBQUFBQUFBQUFBQUFBQUFBQUFBQUFBQUFBQUFBQUFBQUFBQUFBQUFBQUFBQUFBQUFBQUFBQUF2M2FCN0FBQUFEM1JTVGxNQWlkMnJJaktaemU4UXUzWlVSR1pjUmFtb0FBQUFDWEJJV1hNQUFBN0VBQUFPeEFHVkt3NGJBQUFnQUVsRVFWUjRBZTE5RFpCczJWM1huYy8zZWo2ZlZFeUNvajI4RFdZVHBmcFZEQW1KZ1c2aXdDb0pNNHJpaHFwVVR4SnErU2hoSm12TUpyR3dYNVpBWGhLa0p5K0I3R2FGR1lObGJSRG9GMVNrVW1YMXNJcGFVTVU4c0N4U0NQU0lpb0phOHpLYjdPdmRaZmY0UCtmZTgzM3V2ZWQrVG5lLy82MmE2Zk45L3VkMy92ZDMvdWZqM2hzRXJ1c3J6bDlMZzcvemZlUDM3cmppTVF3UlFBUVFBVVFnQ0c3ZUhaRGRJUGd1OHVyWGtLY1JFRVFBRVVBRUVBRTNBb05iYStTTHdTcjV2aUJva212dU5CaUtDQ0FDaU1DOWpzQTZXSk9FSExUZkEwQmNJaS9jNjNCZyt4RUJSQUFSY0NPdzhxVWc2Sk0vZkk3R3p1RTgzQTBTaGlJQ2lBQWlzTDFQTGN2K0VVVmlnNXdqSUlnQUlvQUlJQUl1QkpxM2dnWWg0d01hdDBxSUt3bUdJUUtJQUNLQUNMUTZ3VHFKMWlxWHlSZ0JRUVFRQVVRQUVYQWcwSUNKOXh3aFJ5eHFoZHgxSk1FZ1JBQVJRQVFRZ2NXUDBVMXcwbUZJWE1ZTkh0UUlSQUFSUUFSaUVkamtITGxOWG94TmhCR0lBQ0tBQ056ckNIVEpuNFFRREFtY0k4SUxFVUFFRUFGRXdJbkFrRHdiaGcvSWRXY0NERVFFRUFGRUFCRUlnZ0haQ21FZzlDRnh2QkFCUkFBUlFBU2NDSENPM0NBRVh6dmtSQWdERVFGRUFCRUlna1ZDamhrT0szak1FdlVCRVVBRUVJRllCTUNnWk0vdkJJZnc5aUc4RUFGRUFCRkFCTndJTFBBbndzL0lsK0dSeDFlNVUyRW9Jb0FJSUFMM09BS1h5VE1oQWoyNjBiTjU1eDZIQTV1UENDQUNpSUFiZ2Uzb21DVzhUK05LRUp3Y3VWTmhLQ0tBQ0NBQzl6Z0NaOUZSZEhqblVBZk9FZDIreCtIQTVpTUNpQUFpNEVhZ0hSMUZYNlpybDB2NFJrczNTaGlLQ0NBQzl6d0MvZWpMTyt3OTZmUFJrNC8zUENvSUFDS0FDQ0FDT2dLd1ZIbk1RdGJvUmsvem1oNkxQa1FBRVVBRUVBR0d3Qm8vWmhtMDdnWUwrRUpMVkF0RUFCRkFCSndJYklnMy9qNUFQaEM5QmRpWkVBTVJBVVFBRWJpbkVmajZOL0RtdjJ6ODg5eUp2NGdBSW9BSUlBS0lBQ0tBQ0NBQ2lBQWlnQWdnQW9nQUlvQUlJQUtJQUNLQUNDQUNpQUFpZ0FnZ0FvZ0FJb0FJSUFLSUFDS0FDQ0FDaUFBaWdBZ2dBb2dBSW9BSUlBS0lBQ0tBQ0NBQ2lFRDVDRHg0STdvK1dIN1pXQ0lpZ0FnZ0FoZUh3Q3BudHh1bHZLbHlSS0lMdjlkemNYMktOU01DaUVBRkNNeHhkaU5JbGhYQWkwVWlBb2pBckNDQVpEa3JQWW50UUFRUWdVb1JLSjBzZHlzVmR3SUtYL3RhWFloTFYzVC90UHVlTXFZWTc1NzJCcUg4ZVJHWWNWWFByZWw3WlUzRGQvUDJ6TFRrR3hndFhCdnZUSXZvUG5LdVJCL3pGR2xQZmtRNDBYRnZJVERicXA1ZjA1RXNQZStEbXkrYUNSK2NwVzl0TkZxblJ2dVcrc2RHQ0hydkRRUm1XOVVMYURxU3BkOE4wR2pkRWdtWFF0ZFM5T0VORVQ3TmpwdlBTK2tqaTdrN1M0T0JiQjI2VWhDWWNWVXZvT2tYUUphTmxNNmF5T2liY3BhNjJQOUlLT0xKQ3hNcGFoNmhHcTFka2UyQjhRRnpyNVd6UWlQS3ZVakhWT3JjQlFFMjI2cGVSTk12Z0N5L2NNM1Vnb2M3WnNqRStRZjdRcVJMSkRLNTV1Z1gxV2ZqV2xHK3N0VGpGblB6UzdQUk9HakZWT3JjQmFFLzI2cGVSTlBySjh1TmNjZlVndEhFbTJnYlpFY0lmWms4RzdsYmtrRkY3SFE2enI0czVlNlRnOUF6cnpDb2pKNUcxMVRxM0FVQlBlT3FYa1RUNnlmTHZROVpXckJPYmxsaGt4V3dMV2Zod2RyVjI1RndYV1doYjdMa3pTak5JdG1WT1o3aVo2U1dKcjVicE5ESnJxblV1ZVFtVlJZNzI2cGVTTk5ySjhzRjI3QU1ndEdrUHlVNTRNYWtwcU1yM0FiVFFxZlFFOU1RZDZ1bnIzM1RxWE1YaExPNzAyTTA1SUprekY5dFREdmNqVGFycVowczk1UUpueEJtZzV3Szl5UTZ0UEZJQ3JoRXJralBOTHRVYTBKcFIzZlN4ekJGMWlUblZPcGNVb01xakp0eFZTK2s2WFdUNWFxYkZ2Y21lOVZ5SVdZcnArYzBPQ3RVNVlxS2JydTNjaTdOaHVVOG5UcFhVVmVuRlR2anFsNUkwK3NteTVQbjFONktkaEtDWUY3WlFGRVRUSWg3Kzl3dHlIQTJUSzlGc3VWczMrcHNXTTdUcVhQT0hxaytjTFpWdlppbVU3SjhRTHlCeU5kaFRhVkg2ZzVCUW84MitCbEZsbVlvdGsyV1ltN1hoS0xxakRxTEljWEQyZGd2M29naHhRYlpyeFBsaXVxYVVwMnJDSTIwWW1kYjFZdHBPaVhMa1M5SGluUlBtNUQ3a3VXQ09ndGZJbkthdHpmUkc4c0RPVHA4Uyt1cmhUME1CckYwbTVCTWtYOUYydldMN3p6L1NpbDVheGFXR2FaVTUyUXYxT3FhYlZVdnB1bVVMRThFQ1hvN1RJN3dKY3NUZFQ2N1RJalFnOE9ZVlVHUjRFSWQ1QTZ2Zm0zOERoSTl3QU5CeXlyMzh5VFQ5N3NwKytIa1I1dlJBenkwR1h2V0EvSFQxN2hnU25YdWdwQ2ViVlV2cHVtVUxMdmVIQ2tTM2pLNjBwY3MrK3J6eHBlSlhNQ2NJMGRHa1JQa1haZUxCQ2VmRGZha1hiMUJyazJRbUxsRkdZa2hiTzI1ZzJXbFRXZXlxYmtMdi9DTTA2bHpGd1Riakt0Nk1VMm5aQm05MnpMMnhuajhyNzMxTno3My9TM0JsT0M0YnZTbEoxbHVTTmFCQXJhSm5IczNpSnpwR21WZnZGZHlZdU5STUxmR1FxTDFtVmpVQ3lRblByWUYxdkoxMGI3UkRLekpUcW5PaVQ2bzF6SGpxbDVNMHlsWkJyMlFCMCtUKytVbmZ1Vkp3WmVxZ1VoemVaTGx2UFpNeUpsS2tHMXBaU2FMY1FHeGMySURaQUVvdlNVbFhWU0k1UUxrS3F2S3B0aS9hdS9BT3V5UktIZGJqZ3NpYk5vY1U2cHpGd1R6akt0Nk1VMW5aUGxZU0lMdXczWnFyLzJUZDBaMGFWb2NubVI1b20ySXRGV3FHVTN3b3VXeUlNdk4vV0NkeUpHaUlWZDRWSmd1eU4zb3djQ1g1OW9UWkFuOU9pTEhvb3hEdVpncHdxYk5NYVU2ZDBFd1Q0ZXFYNUNtTTdKY0N5bFFyRndsZE5RVDBXeDhSMC9qU1pZOWFaUkIvcjZ5T2haYzlqeDhwTmRiajI5RkdNU2YyQWxXVklvWDc5U29SNURrV241TGlKbWN6b29kUEI4Rk5iNHVDQWFLTmJtcERXNVd2cWtJbUZLZHV5QnNwMFBWTDBqVEdWa0dleUZiN25yMDBOTExXVnBqWThPUExCdEUzVjFkSk9wZXNycFU1aUZHclVrdXFZSnVxNVJFMHEzeDJpVDlOYUpLbHFYYW50SXRpOHBDY3JBNXdlYStad09uVmVjOG0xZDJzcWxROVl2UzlKQXM1ME95bFBQTHBENzRaWnJZT0lEblI1YXJHcmRzRVBWV1hDTXZKRldhTCs0bjdUY2M1U2xJRHJlUWUwKzF0a3djOHBSZVNwNVAvdjczUXEvY3lsZVdzQ3doKzdMYUpNV3lYUHpSZkdWZmRLN2FkYzVzY0VrNmFCWmJrWC95VmIxeVRYOWdOdzdia0N6QnlHTlhKeTZaRnQ2RXRHS1ZLNHp4STh0TDJtYjRBbEVtZkVHRGlNZDV0TXFLZUJxdHJTTFpSVjY1a0FOQlJEazFNREZybGd2UUpmZmxKa3U1WmhtQU1hbE1HdFExeS83N0JSN1Q1S2hiNTB4c3l0SkJzOXlLL0JPdjZ0VnIrdVc3QnpIZ2htUVpuREd1OUR3STA0Qlp1OHB6VUxRZldXNktkY24xZmxnaGtmVFpNNHFNRVRoTE1QOUFRcFk4cnJSelF1NGdXRlczOENkbU4zemh4bjMvR2g2SXltbFpOcFZ4YWlpZjVvSERYVXFmZE0vamRNZ0YyY1NFMWExelpzUEwwa0d6M0lyOEU2L3ExV3Y2RW5sVkRMZ1JXVksraHN1d0YyUHlCSlRxanJWSVA3SWNpYnQ1TmF3UC9tL3hjclRwTFE4czlOdm9sM1IyVXg0K282LzgyQThXWHh2Sk5WSG5MUE9UcFR4OUJnZWpZRVA4cjNhaTlxbm5MTmRqZGFoUUoxV2R1V2FkTTV0VG1nNmFCVmZrbndwVnIxalRSM0ZtUVVTV1FTdGtyOXQrZmZBcFloaWhmbVE1cEljNnc2dngrT05EOHVYSEg1ZldpaExKRXhYOHZXa3dldTdpbE1jYTJNbWFCYjZ0czZyT1dYTVhYMUxHL0Nva24yc0lEMGExTzVGSVEyWEpJUmlhNThWS2tydmFZaFMxcWtQbnpNYVVwb05td1JYNXAwTFZLOWIwVllQY0JOU2NMTHNoV2NySG5rVUtwNk90VGtZaGhSOVpEdFFkblVBN1pobkFFK3BYbkZYbERteTBQQTNsOUJxVTQ1VDArWjN0b3lpTDlvNkc5R0txVFpGZmhaUW5adW1oaEVWeHdLdXRiSlBEMWc5dmRyWHRLTGYwZW5YT2xMMUVIVFNMcnNnL0RhcGV0YWJ2aVJ0QUI1bVRaVFF2amttbDV3SGZuTHJOQVg0L3NteHBaNXkxWTViMDRjZHJWaldGQWxiaUJvanNwU3F2WXVtQnNkWHJSRVZNMUZ1SDhxdVE4aTZXUzlBTGw3amhIT2h2SFdxcGRtWjJFQzhtUjcwNlo3YXhSQjAwaTY3SVB3MnFYcldtejhkUUVTZkxZQkNhbHJjOCs2Q3RIcUR4SlV1aUhudUhIWGl0c3MzeXVDMXNRMU96WXozYjVVNm12T1FQUnAwRllXOGRxZzF5WjYwdk5MOEtLVy81bytaait6UVN1aUZYbEdsSVYrK3dLTkdFLzlTcmN5WVlKZXFnV1hSRi9tbFE5YW8xZlVrOWE2emdMTWd5ZXVUUmQwdGtSWjgwZTFtV0RVMXg0WmpsamlJSW5GbTVybm9MdTlkaldweW40RzI1WEhlVGZLNHZTRjdSTEtYWU5mNTVSQ1dzWE9maWp6dkt5NjlDaTNLY2FyU2VmemwvbmlkUVNKVFdOMmVzdlRoa3lCRDAxTzBNaVhNbjlkUTVKNkM1S3hVWlhUcFlUN3NmT0JWQ1pITk1tS283TzZaeVRXL3ExTVFSRkdTNUhscVc0d01lay9MYnVxNG04Q0xMSlNJNUp3ajBZNWIwZ044ZHRjVEM3c2NrQXhRdVMva3dTZU1yeG53dkhPYmp4dG44c0NMSGgxY0xTMkFVMERveUFzQ2JYNFVDNWNza0gyLzljSWVYYlg2RHAxV2lJYjA4RnRYdzZxcjQ5ZFU1RjZERjVYSG9ZRTN0bnZkZFVETWJPV21xN3VxWXlqVjlYcDlTY1l3RVdRYk5rQzJ2OFppVTMyMHhGNlVKUGNsUzdVSDFiWmEwaU12cW95TTBvT0RWeXowTGIzeStmeCtZUFkyWGpkL2RDWVdJK2VTZE8zakJQU3dWYkk2ZS9hYmo0S3kzQ2ozeDVQazNRSEVmNzMzNEpWR3BNZCs4TTRPNytuUkNGeW1qciswN2g4bFlycEY4U1hsbkt0VXhWUU5WblhNQmFoU1Z3K3ZRd1pyYTNXaDVQVU13K2FydTZwaktOWDNKZlloU2t1V2xrQ3cxRGt6UWp6bk55dkFpeTNWdFYwaDlteVd0Wjc1Y3N0ekkvMFRRa0h5Z2Y5NEp2akQrV1RHVGQzOVhlRUZmdUkzUUdyeVFBRnRKVVl0OSsrQ3Nyd3F0a3J0UGtsZkFZZG1QRHZnaVpNelhsTnVHNGJ4QVNtdmFpanhGVmhJazdtSjhkYzRGcUx2RURLRU9IYXlyM2NFRGNZY0ZOZmtuWDlWZEhWTzlwcmVkNmluSk10c2pqL0RPb0IwRmRpK3lYTlBJVW51YkpSUjFTWHR3UEFnVzMvN3JMMzM5L2I2R3JpSkw2SHdzTi9ldWpFL2htTXlIMXNncExCV0FoVWt2MDhZS1E3dXVzMG5hcXdqQ2RCWDhkenhQNDZ0Q0ExanczQnQzVG1CWWJFZms1emFScmMraUw1b1BidVZ2bVBydWp2eWxwT2YwMWprSG9FSHd6Yi83dVhjOS9NUHB0Y1NrY09oZ1hlMkdSUmw3T0xYRW5BWlZkM1JNOVpxKzdkeEFrV1RKUDhXelpVSHFEaGlxUE9aRmx2b292MmVzVVpxVzVZaFp1bW9sYmpsaVF2ZVVSeFJqa3NRRTl6NExFYTI3MnpCUDNDTkhZYUlONTlSNnNPOG9vdTFpVUVlNllrRnI5b3FzcHdwZGV1NkFtdkh2Z1JZdGkxbnBtV3RTdktJdU1UTng5N2dwV2t4NHVtQjlwV2dSZnZtOWRjNEJLSnpRcDFmK0ExTzJEdGJXYmppM2JQV2VqZGcwcUxxalk2clg5R1V4cDFSQlU4Z1N2aDlHTCtVNVlUV2g1VjYvclFSNWtxVzZZdFRpUkJRVmM5a2d6eEdUNXBwU1NSWW40QW1ja09kYVprcldKTERuRGUvNTNJK0tHR3paWmEyU2poMVkxOGVFbXRZOTdLbENlN1JKYzJRTWU5NG5Zc2R0UlZ0VWlWbzFGT2N0ZVRPM2M1dnJ2SVRvdDZscWdoRlhxbmRkakFlMDJDU2Rzd0V0U3BZT0hheXQzYlNMVSsrZDZWQjF1Mk9xMTNTWVpqdm9ReUZML3NqamNRNXQ5U0pMYmJHOVlSeXpoTVgzTzFyRjMvUlFEK2d5dGNPMVBOS3o0azM2TWsvb0dySHB5eG1kY2NJVDg3eitteFkzd2JsRDF3cmV5RVI1NlViSHJLSU12LzYxQkZxaW53cXRzN1VzT0xkMUhXYmh3bXBxdEhoRHBXeExmQTFDQmkyNEY3NWxBay9YdWtXNkQ1YnpNajJyZm4rZHN3RU5GbC82UGFDQ2pwNjNxbkVHMkRwWVg3dEJvSlk0QXVhVURnS25ROVh0anFsQjA5dXVxWTlLbHR2TWxqT1dEdU9BMXNPOXlMSWhEQm5JREZiYmpsYUdmYzZ5MFpaa3BTWDE4SFJ6TllNVzNEcW0vNGZVRGdkYm04dllhTjJpd2VxMTJEOVd2YUc3MFRkM3lFWmxQYUd1Vjdab0hYcjBVNkY1OXRKU2VHQUwyck1ueTdocDMxa1BzSlJhclZERmdSYVEwL01ZckFkcmwvcXREaTJpcU1kZjUyeEFhZDJmS0VDV3RnN1cxMjRRZlZzb2J4eUkwNkhxZHNmVW9PbGRhemdIRUZXeUJIT0RYaDVySFJiNlhtUVpxSWZTZ1lqMFVqYkpsaDRRQklmNXlYSmdUUExOb21QOWErR0V0RTNCYWd4K1NLUzdhUzFGT3NpRWJsUHRpeXpNOFpPa0dySU1odWJNMlUrRlRyYW9XR0F6QSt0OSt1NXRKaVA4YTdTdWNHZjA2eHdMZXJsWGdyWFNlNGFPd1V2L2JHYldjdVQyK091Y0JTaXRFeVpBdVMxTFd3ZHJiRGQ5bWVCV01tclRvdXBXeDlTZzZaZGNNMU9WTEdGYXhpN3p0a21Hbk1YNmthWDZuTzU4dUppMGNzcExkendiZmprM1dRS2N4N3pnYkwvUnM0dzlTOU1HdTNwQjZ6ZDI5QURtT3pQV01aL281NWJFVWJvYWRObWNLUGlwVVBnczR5V1ZRMWlwSytaYTlSZCtSSzB0Y2cvcEdGTDQyakRNL2dhOGZMOHFzdlRYT1F0UTFzNStickswZGJET2RvUHdmV3Q4MTN0dVdsVGQ2cGdhTkIybVhnYzZXdURUeURKNjVORzFGR2RsMUFQOHlIS2dDTEFaN2pjMUJUT1A3SjFXK05yRk5iMGVYeDlZVHI1SmpYUUwreXlBV0NiVTJ0Zm9LUzhKeVpWdzQzM3ZpMzlNUjU5akpVRjV6ZzA1aHc0TDlWT2gxN1BFbS9iQStkU09MdHU3ZFcvb095eGwwZkpRQi9mYjZYc0pxaUpMZjUyekFHVk5idVVtUzFzSDYydzNDSCtXTWcrZkZsVzNPcVlHVFljWmhYMS9hMlFKUXRCcmZPQzZUeExEUnJyNng2UlZIN25zc251OUlRMnhNM3MvQWM3Slg0c3BLaVg0MENhRGxCeDZOQndhT2RaRC9Id0xpdVcxOXRCblFqeHpsWlJlSDMxTnIzcHBLdlJVV0xYNi94Vks0bEZPY2xvcDVhUmxXeGswLzhQM3Q1aVFWWkZsQnAwekFXVjQ5WEtUcGEyRGRiWWJoS2Z2cVU2L3BrRFZ6WTZwUTlNSGRBZlV1RFN5aEcwTmRoMFppZEs5Zm1TcEdvOW5iUE43V2M0VUhHOUt6MCtXOEdMaGRLRVRVaml0OElUMFBLcXJEQnF3S2t2R0wrbmxwRjFlWXZ6dmljSG5tZ3ExV1VkcS85UXRuTHpUYWRpV080NlhLSXpaK082VUZFdnFTTFlITW43d1c2dXpMRFBvbkFrb2EwWitzclIwc05aMmcvQnJYaVBpRktpNjJURjFhUHFKQXp5ZExJR2Q2S1hlVmltS0gwWDdrZVdoWWlqdU1lWWViWW55VzNCV3g3anlrMlhMTVM0WWhTZDZWNncxdmNUa0lsS2Q5QzAvK3NvZjNBbDZIdlFpc21keXpCdHQxRlRvdTY1YTF4dVUwZ2ZXa3F3U21lQ0UyY2xSUWpTTDZxYWRvVnhSek8vZ2U2Kys5My9DdHBoRE5kUHE4WXZQb0hNbW9LeUMvR1JwNldDdDdhYkNPMjRwRzdRcFVIV3pZK3JROU1Od1QwWERTeWZMQm14SDBHdEhTK1BoOFNOTDlVdDdRenBIV0ZTbTNxcTVFZFdZbXl3Qnpaeno5NmhteDVxZUJ3cHcxTkhjSnFtUUxGZU5RVTFUb1JScGlXSUJweVRWbzN2RzNvd2V5M3duNWphOW1hWnJWVjRoV1diUU9STlFKbmR1c3JSMXNOWjJVK0dIOWphQTJSZjBiVitXenRxSjdKQTZWZDNzbURvMEhWU3lZN1phSjB0NGV4Qzd0c3hrYVg0L3NseFZUSW91dFcwZWZGRVV2TzU0U1VOdXNvUVo4S2tvT1kralMzS3RvYTNZcy85ZVpaWmx3MWcvektCQ2tQUTREeXpSK2RQa3JHZjJGRUhQTUxBRzR3ckpNb1BPbVlBeXFYT1RwYTJEdGJhYkNuOW96RDMwYm9oOFU2RHFac2ZVb2VuaFNXUWRNWU1zNlRvYlhKbVBsdm1SNVNLUjVFamZKTHVxakh6MDR5L21sWnNzNGN6UmdWbFlKdjh3M1lCeWxYZG96MjU3dVhuSlZZRVcxdFlaTDRNS2dTWjB0S0s4UGR2cHgzRFR5RkovSHkrcnVVS3l6S0p6QnFCTXROeGthZWxndmUybXdpLzREUG5Ub09wR3g5U2g2ZkRBSTB4OTljc2dTenBycE5lcG5pclY1MGVXUVU5WnptcVROL2Ivc1N6NHNqVTNveWU4Yzg2bXQzTXVPUXB4WEh0aElqTGVNYlRQRy9TcUk4dVIzcDBaVkNqL3B2Wm0rakNVUnBhcjl2R2pDc2t5aTg0WmdMSit6azJXbGc3VzNHNlFmajE5WkF2Z2V6TFg0eFU2UHFaV1ZUYzZwaFpOSitSWnMvVW1XVzR6cnN4c1YzbVM1WmxpOEMyOTV2em5GR202RGxzbk4xa084NjNEU0hINjRUN0cwbCtTUVQ2dWx0MklDc2x5VSsrbURDckVYNEw3dDQ1OVdxV21XVW5uL2pTeW5OZkZwcVZYU1pZWmRNNEFsTFU3TjFsYU9saHp1Nm4wUGhPSWFWQjFvMk5xMGZTQmJaYWJaQms5OHBpMlJzLzBTUG5uU1phWGxYbTNrcHM2OXhTamswZmxKa3RIUTNtWlhyOWdnMStoQ1ZleXJWenEzekFJYTZxUUxGZDBFeTJEQ20xSE9RZkhvWkQrLytmU2pmMDBzdXpxQmpHdHUwcXl6S0J6QnFBTWxkeGthZWxnemUybTBnL3NtUTVybFBKdktsVGQ2SmhhTkwxcEwwYWFaQm0wUTlOeVY4SFR3K2xKbHZHUHF6WWMrenY1cCtIRU5sNDhHc0dTck40UE5BbER4akgxYmQ5aFliNy9sblgyWXRrcUpNc05mYkhCVDRWKzhZTWcxbGs0YWk1bWY4d0pEbHBlVDRFampTejM3RHU0U3JMTW9ITUdvRkgvWlY3QUQvR3hkTERtZGxNcHp1dzE5RkE0OW45NlZOM29tRm8wL2NUWVB3WElMTEtjRDhreW0wbmw5dzBlcUs0ZlYrNnFiVzdrWDdPRWh4S3lzWnlpUVUzSzJqRFo3TkN3UFdaZktySEp6azBINDFkSWxtQVU3Q2dDZWFrUVdJYTNxY1hCWGxXcFBCS2dsSlBvaElPVzFsc3VqUXhwWk1razBQTlVTWllaZE00QWxNbVkxN0swZGJEdWRvUDQyL2JwREFYNDZWRjFvMk5xMGZURGlBTVV3Q3l5QkVIb05UNVFFcVU3UFMzTElQWU0zbVh0dm84cXpEc05oODNlclhTWjNTa0lKVHhZdWFXeDZ4bFhJMFlPanU2bEwvSzVCZkVJYldtckduQjcza3JOQkJzMHQrRjRheWpvYUNzMXZaV2dIeHFsVnJnTVNDRkxFRk9talZ5VmttVUduZE1CWmNMbEpVdExCMnR2TjRnL2J4ekYxWUdmSWxYWE82WVdUWWZURE1jNlhyWmx5Ujk1M0RjU0pudDl5WElsYnArOTZUb1ptNFVzMTEvMlN2R1lIYnpDNEZxeXZMR3h3Q093Q1Rib004dHlHM2d6eTlWMG1NZFZrbVU3M0lhS1JJVGJNNzNWTUF3Y0JDdGpaaDZxandSNE43T1h1bmVXUXBaemppM2FTc2t5Zzg3cGdESk1zcERsYno3ODNnNEgwdExCMnRzTmtpdzRIa1BoQXRJaGMycFVYZStZV2pRZGRISlhZQlU2TE11U1RrSHBKUi9hTm5JNHZRWlpianc1L2dabnVnYjVpRE44MFdrS0dtVDUwNjl2ZmZpZjd1ajV2LzB6L2ZOdlBJQlZ4aFpZd3p3T0JvVmJlcklZMzlLVDUxL0hva0RnZDNlb0M2YVp4OEhxM1cxYXdCSjhXU0xUMWJOWDQ0S2VQVUJsS2hQRXNJVGtCWVRQMXpQZjQ1OThlNU9RcDMvMXJ6L09JOTIvaDlRd0hMNkhXUndQUHU5T2t4aTY1K0E2UFVNS1dWNXlxRllaWkZtR3ppbUE4amJwWk5uNDd3K1BQL0NuZVZ6NHUvakg5NVA3L2dqY2Z3QzNqWGl2bmFXRFZiVmJGMGIzd2RxN0hyRDJtdjU5OUM1Wi82R0pWUFZRMkg5M2YzaFgvdlp0SWJ6U01YVnBPaHc1M3hmMWh3NmJMUGtqajFKU0k0dkxxNVBsVW0vY2wxYk9Sdi85TXN1WmU3bDh4VFVMTnpaNC9oY2g1OENJWHlrTEM0THZBdjBFampobzlKNjVmVk0wN3RCYUh2cW05N0dFOHQvWHNsS2FJT2Rud2ZWRWZ3eXY0anFnWVcwZ2s3MFBiZERKZURNcm1iaDRzZWNLWkpYNy9uTUlHV1VOMzl4RVBUQXg0ZGV0eEhJWFlDeFlIbmZPWURJKzV6bWk2T1VOemZ0UGp3WmZDbGx1VXJvMnJoTElzaFNkazRBS0FUV3kzT2dSQXFQeUI1bW1SRW1XQmd6NU53U2ZJai9Ra08vSE9UUjFzS0oyQjRzdjZ6TUJ4TDl6ZWVmQ210cU9hQWs0UHQ0bk45Z203eG50ZzhsVGRTcHI0K1VrWkk4TlVGVit5WTZwVGRQQmZMM0RxNDkrYmJMa2p6eTZUVUFqTy9mcVpEbDZwcU44TXZsRW5iak51ZWZoVGZzR2dxSTF5L0szeU4wL0Noci9XVE1hWWE3emRRYy8wU2JQZitHWkE5ajZlellTWjJTdXpjTEhBWXlMUFpLM09yNjlSdUNiTkV2OUwzYUMveFF1aG4rYTNQY2tCSjJRK3dhSzF2RjJKdjVDUDJxcXlSTDNpcEtsUzhoSWpFM3hSTlE2R2QrNCtzcUhyOTdvcHpCZ1kzRCtSdmptT0RUN2pTUWNNQktiWkVlZW1OaGFTVkxJY3VUWWRDaUJMRXZST1Ftb2FKVktsdXN0OG84T2dwOENmUlBSN0VOR2IydDhCeUgvdHY5OTlCVEZRUlExTW5HcXFOMk50cUhaUkQydW9EOWVBdmYvUzRLMTF2dWgrK210TW5HcXpxQWJFcmdabjdwTGIwR09KWDJBL2NVSTE5bzBIYzU5bUZ1WkRyS0VEVk42T2M0OVJ2STZmalN5WEtKRGdpUU9WZDFBdDF6dlRsdDMzK0lxV1M2UWM4WkVuNGgrcVJDTExUYnRvWHRTVUdOVE5HNG9kWlltQ3hhTnNaYzJqNFozQVkwQm1NQkRvRnE2aE1NcStJN1dSNDloZlBzMy9mdmdKOU1Gd05ucGUwWEowaWxrV00rOGZSVE1Gc0FJV1hyTm1ENEw4TVQ3enQ5a3hQaDV1NmJGWkdWTEljdW1OV0NYY2M2eUhKMXpBS3BxYjV1d0YwQURQOGtYUWI4NVhQMEJXR0M4Qnczb1JIZ01EUjBFOWJ4alFWWENJUEVBc1M2bG5wYWM0SUZPRDhoN1FJUkxUNE05dEVWbG1UUlZweko5bXR6dHdFL3YycnA2TU03Uk1UUng0bFZRMDRGVllIYXBYUTZ5cE10czlMcWxKVXoyYUdUNUdCMEZXbnp6QVZZQithaEF5MWdaZCtpUGZuWGRLNlFLV1RaNnZOdlBaQnNlSTJGaEk3YU9KZy85N2htc05XTHQwZjZ4Q2dmUVJLRFlPVXExMUpYSm1OWmJRSDNPbDEzMWlwSmxncEFMOWxFd1c2cVNRdzVURlNPRkxGMXZoeXRPR3VYb25BTlFoU3cveGNjbU1DQnZSN0RDb2hYN0xpWE1LdmJwQnpiRkM1bE5IWVJSZWN2cWl1THRWbWFsUXIrdnlIcmFxcG41aGNnQTZyK3RUM1psbWp5dWFsUWRKRm1QSGlpNi9PWEgxQW1wbzJQeWlKMGxEL0NXT29HZ1dWMWt1UjNDN2pJQjQyclR5TEo5Qk1uRWJBRE1XYTJrTmxNdXJhQ2xtTDREWGJvV0pYd3pWMVQ2V2NqVEtMQVYwWEM0ODdqMFozbWhiWFZRWXQrSUpZKys4cEhXM1VmZ0loK20vLy8rTWFSbFo3TFB5QmVib1h5SG9ncGVUc1pmL2hDaGxxMG9XU1lKQ1d2UVdsMTFlRFpKVEdlSnlsUElNcm9iUkhMcUtFNGE1ZWljQTFCSmxqQ1A0ZHA0SXNaL09KWjh5cHJTWnRyek4yOHhEL3d6ZEJDT0dKTWpIaWQraTdlN0M2djRWeDk1bUZDbDdvM3AvMGZlSklxbnQvY2Q0UU5lM1dLZWt3OFVIY0RodTlYUGlYS0ZvNmlxMDRKRzBhMjdkbmRBVFhWK09UcUdSMVgyUzFTMlpyVzR5QkxvaUY1WkRobXFaTGxFcHlMaHVRUmFCYlJUZGhqNFY4Y1FyVjl4MjdJS1diYmt1TXpPMHRJQ1lBbm1PaXZJdEpoN2NvQ244WStSNS80SC9KenRVMC92bFA1bjF6STlyalNFbHU0d0x6K0pIa2JtK085OE0yQ3ZvR0ltQ1FrQWRITElXU2dMN1BJZUpSZVFRcFl1c2kxTUdpWHBuQU5RU1piejhvNkE2ZmJ0RUlRaE4rNjdJaWlNTUhTUVdnKzdGbTZGMncyRzdTOTA0Q3dJTTJndnFUTzRzSzZoV0pxQ1JTY3lQbUNoMElYS2NxQWxsRTlBSmFvT0ZjT2RIRTN2K3RxTExCd2Q0eU5tb1RSOWEwQndrU1dNUit5NjVsK1hTcFlyZElvTGhIc256QTVqNzc1VzBJbFY3c08zdFFUQ0k4a1NiTWNPRDU3bm5YNG85Szh2OVppbU1yN0kxd3QzYWdaWGFKeXlCN05KTGNxbVdKb0FWdCtsS1hKZjI1YmREa1gxQ3BKbGtwQUFjZ3h5dWR1UW1oRzZjeXM1VVRKWndpaDZ5OHBmbURSSzBqa0hvSklzMndyeHRLSjdHdVpxMFFGaFlDQU5GME1IcWZWUVFic3ZoYnQwclBrQlV4VWQyeE81WmdVOEZNM3dnT3F6R0VKNmlhR3ZFaFhMbnJBQUFDQUFTVVJCVkZXSG9ydmNjcUgzNVphczJkRXhNcklpVjh0Q3lVbVdjRVBReXg2b1lzVlN5YkpMZDlxQWVhNkhxUStqbDFLSXZJMEQ0WXdjVmtBVUxzbnlUR0Y1V0RIYVp3bk8rQlFvYUN0Y0NsRkNnMW15MWNnVVlzU3lwRXhjUjljaEhySmVZY21rb1JwNnMvOGZ1UkRyRlNUTEpDRkIvMCt6aTFrc0I5amYxNU5MU0NaTG1BeWVXdmtMazJWSk91Y0FWSkFscU4yUkVQd3NtcnRBWUhTWHdIQ3ViWjdxT3NnT2QxWFE3dUZ6VEtSTnRoWFJ2U1BrNDQ0dUY0OCt6Y05YRWFBTFhJK0E4RHcrdjVXb09sUXN2NlU1MGt3WFI4ZjRpRmtvellCUEdrUXBUcktFVVpCZEhaRXN6YUdTNWQ0UnBKYXp0WlA4NW84Z1N4akFsUVVNN2hrSUhtcHF3emFJcjI0WWJZY0t0YzVvY21Nc203SzNDKzYrZ0FRVVgxTjNtZERUcFd3OXlSdzlJYVFNeStKS0VoSWFHaEY5bGhLTHBRVlNzTzlKcmNoa3NnU1ViMnZKcWFjd1daYWtjdzVBQlZrZXFoMjVHWGxnNklnVUU4eTE1NVYyR1RySTNzMVNmcnNYSS80ZXNTNDV1NjRJRURyNTY2WEF0eWNNQ21BZTVXNnk4dmdFVktMcXpNVGl0MkJYaFp2YTVWZDg1Q296VGR2YUVYQ1NKUnhaWk5lV2Q5MHFXYks5NVpGb2E5T3EwN3RVUVphZ2lVd2R3cHg4N2J3bDdydWhHRFZwQ2xBR1ZXOEhXeXpiTWx2WFdRaVprNFcwanRsakREd3QzTWJGZEtqSjV6bXM5T2hmVHdDaGh2cTdFNFhVbXUxZlpwR1VNR1ZRdXNKVlVqSlpRbGZ1V0xrS2syVlpPbWNES3NoUzAyTVlNclpvSzhCY1kwWWRXMEJYbjdjd2RKQ2RLaXEvM1N2UmRIcHZud3JUUHFML3RXdFRiRm9xNWlRc0FOTEpYNUdyRWxXbjJ6dGtOeElMYnVrRFJVSzdZNVRJYXB3d3VoZ0Z1OGtTZElGZS9zYTZRcGJoUkxjdGFySld1ZzBKRXJ5Q0xBLzV6SnNsSGtZek9aQXcwajhnZDZZdVlWbTZvcTVIcTUyWG1iVTVMMjNPQnUwTldBemhZNWxoR3lUSUZSTzFKNHBTRXZTS2tXV3lrRnF6bFVvcmRBSlpjc0JpYWtrbVM4amZzVElXSmN2U2RNNEdsSk1sVEc3RXNTQkdqV3o2dlNrV0FtR29WZUxOQVpzWlRlVzNleFIxUmY4S2hiVEYvbXZnYmdxaFlLckhHUkxNNFMwdFZYWlBGYW9PVXZRbFF3NzBGVU83WTdJTG5URUhrR1ZIeitJbXk4eVBQQ3BrT2Njb1ZqS3RQaWZXYTAveENiSUVNdHlWYWJzUmNuRmtDWU5vdEpCRTh5eEU1bUtYbVFDYk1tYU5HcGx3NzE2bnFlQ0NFVUl5YVJpVTdYOWJxS09TcnlCWkpndDVBU29FUTBvaHNnU1VZWXd5cnFKa1dack8yWUJ5c2dReVZHd0hHSThaTmNhU3BhNkQwTnhLMnQwK1prQXVoU3NianNWZ1NaWkR1ZVFLUXUreWZQbi9WYUhxYkFnU0V6OE5icm9Oc1o5ZjJudzVtNTVrR1hRSnU3eFBhU3RrdWY3UFFEWXcyQmczc1lYdHlKVmRaRUdXQTIxWDREQWFKRnN4MDNCZFVSdWRzT0xtSGZvN2lxZ1RuRXMvRC8va3NqZDlnNGh5TzlERUdhOHFOQ2haeU9JbVFzWW1zdWxrdEtrYWx6WFpzcXlFTkVyVE9SdFFUcGFnSFhLY3BlOWJZWndmT3czWGRSQ2dxcVRkbnd6N1lJN05GOWZaV29UZUs1dkNQdXZMR1U1WHU1djBESjYrS2xTZGJYVHcyeE5HSXdWdVNwWmJucUtWbHF3cEpxNjhTTGRsU1hlRzZhVk9MSGdPNTY5Q2xpd2VWT042bUJBc0VXNytPM01tQlFxeUJGRk9aVUlZR1JtbVFLSEhZV2hUVy84RnB1YVl5MHhCbncxTlE0TzVEMlhKb1BqRkxNdUJxNlU5SWFRaUMzVys5ZmVjMTMreDdhNGdWc2crUjlrb3UwSXZhSVpObG8yM0syM1pHeXVlMytzWXNnRHAyQzJNdFN3WDFhSVU5OXVNVXFtM0RKMnpBZVZrQ1VxbjNyMGs3RlpvVGFScW9PZXE5bGc2V0YyN2dXVFlmYnJxMkRtN1RLSU5UVENNeFFyYzBES1pIR2dtQjFXajZtZHlQUnpVVEp2QTJCMlRMR0FKc1FEVGpsNU1ERm5DdzFuc3VxMm5qdldaWkFtcXRSc21odnRnUHpaYlNnUW5TeGltT1MzU0hMRDh3dGJTVDhRZStKN1dMa3RSYWFiMWNEdXRiZHpwVUVhSFJzTjFxTjhPWVdDVy96M1gxa2RQRTEwV0I5VHN2Z3cycHpsaWhid0FGUUl0dGlWOHpOMFVHc3EzejNqTG9VKzVVLzdHa21VcnJtQ0hZbTZXb0hNMm9Kd3NSNElXbWRqOWNNY0JWQzFxSUt6bnFLcGw2V0IxN1licEVxUHBCZlBlQmtFRldZSzZpUm11ZlNaRzlvU25xeHBWaDk0K2lnU0FzZVc2S292ZE1XcHNKZTZobUxqeTR1UElNbEwvWTU0dTVkY2t5eE5SRWFqd2xaVE1zZEdjTE9td3FOd2QwUEY4d2Vnb3pLdWZINFhrdG1XNUhKYlEwc1lyZXFCQ25DV0MyOEdtZ1ZqWkhCR1pOQWh3Y1Y4bXUwQkZzVUsyWFBUc2tLekVJQ2RaQW5SeGw3aEZJeG15a1VaY3FZNEQzblJJaVpRa3Y4N1pnSEt5UE5PMW94WFpBSUtEUUNtM0ZKZ3RIYXl1M2FBZlRHL25TVWNSSUhTQ1ZLR2pLMWlkVG1uVmZYc3JqMDlBSmFvT1UyL1JyOUNGMTFSQjdJNVJZeXR4RDRVKzhlTGp5SklhY3hsQU5jbFNEbDRqcTBwZWRmb3ZKMHVZNHZEN2dHWUNEV0JISnVDK3ZjTUtnVk5ZS3MxWmlrb1RiVEt0YVJCalRVQ2VnZzJhdW0zQVNzNzBMNU1HemNIdDVyckc3N0hyakJYeUFzWmJBRjIxb0VKaEYvcXVwckF3OHoxdzJVampLMkxLL1hESFJxa01uYk1CNVdUWjFIVU1lbStMaWpEa2JMU3RxU2g5V1pzK1lGZlhibUEvZGhzY090WTNoR1VKY25JendWd090SkZNRDZsRTFVRzFCTjkzNWZJWWs4YnVtSFFoQzZZQXlIYjBJdUxJa2xKSGhnbTBRWmJ5S1RCYWpsNWpCaDhvR0J0ZVlJcWp5ZzFrR1piWml1WkFFTS9TUlVWYlV5QWFmc0tNMFhYREZBTkJ4VXJVZ0hOdkJnbTFwTmtXY3JTc2laNTRJZnVhTlpOWVNGbVJUckxVQ2svZTRNbTJkcWNWbk93cFJlZHNRRGxaN3VtREJKQWxZeWpReFZ0TXJqM2RYTE4wc0xKMjA5M1VmU3JDeUhHalhlWWJQRDA1cllVZTVMeVpqR2hDYkNXcURyZTdtT1lOSlc4eU1leU9TWkN1bkNnUVlVY3ZLWllzUVhMNlhselB5eUJMR0ZlNStkSHozeVd5NnVKa0NVdjNxdHlDTFBWWHRJbnNvS2lDQVVYZ2dLM3JyQnBrQ1VtNW9EQTdFU3NtSWxjbVJ6VmJoT3hvUVl5UUY2QkNZT1duM0dySlpBbDlhV3NWZExSdWgyWENQVXhjaXM3WmdIS3liQ3VhQWhWeXN0UmYwU2JGdG5Td3NuYlRWd05lb1JVUEU4Z1NSaEpoVDVqTGdWSm9mMWNscW42b1RHWGxOQ0VVeXU0WWYyRnpwbXdhZkUyWHcyNjd5NEtwYmZpbVBuZTBFV3FRcGRJZitpYWhrUzNGeThtU1dwYUttTERCRTQ1QW9KR3ZnaUxnNS8xcVNaYWlRbVQwWGZKbGd5eWg1T3RSVnJwaWNocTU4LzFVb2tFZ1NyeVFHV3ovZkUyeWMwMHNXWmFpY3phZ25DekJzbFNYZXZwY2NVNUNrK0tFd0x1OWxjdlN3UXJKOGpDOE9mWWNaTW5QV2RKVnRkTkl2RTNKbTRyQTJaeVZxUHBJTVhJVTNtU1MyUjJUVGVBY3FaditaRW4zd3hXQ1Nxbk1JRXZvajkwd0IvU1NxbVBCVXUrektVVXAwWndzNldMR3NReUgwc1BIdkM0L1RkK1QvMU1EN2RBR085cHBXWlp6SVV1dUdHUUpSdXBSVkRCZEdPM0lTbks0S25xc2dhN1JIa1hpR0VMS2lCemk1c3NDRWhqTHZtWTV5WllsTUgvSHpGSDgyWEFvc1JTZHN3SGxaRG5ValY5UWxpM1dqSDZiZkxIVCtCMXpHeFAwWHRmQnl0cE5YNXpGSkJrNHlUTGNZQU96Vzh6TnVwSTNXYjQ4L3lwUjlUTnB2RnZycW5iSDVCRTdVNTZtTlFlS3RTemhwdEI3TzdFaWd5eWhQNDdEOUZETUhUWG50cjYwbzBiWmJrNld0S3VQWlRUY0ZxRUtESzlFSHl6cnlFaHdBZExXbHZMbGNGMW4zcmpURC9tU2s5dzIwb3JLNUducTQwS1l0NmVKbnFrOG5qaFdTSmhjWGVPSjZ2cUZtMTdyVUx2ZVpMSUVoYkRIWU9qb3d0UHdyZ0E2djg0NUFPVmtDWGV5S2lLSjd0N1ZMeTROd0UzSWEzVWdMQjJzck4zd2tHQjRITHJsV044NGpHNDNhbTV3QVlldTRZcEhldjVXb3VvZ0dGY3RjMTNWMFRHZWt1WlB0aWNoaXdxSkpjc1RjNnhNck5VZ1MyajJRWmdlYm9OOU5lZGV4SE5xV0t5Yms2VXhROTdrajlyMEQ0SnYrd3g1OUJ1anVuZzVnS3g2UHBnRm40WHJPcHR5aVpJRlF5dDNvbXlIK3QzQUM4dndlNkxkVGxIR25yaUhNNVNrSjQwVjhpTGV4UUxUeVR1NmVLWXZtU3hoZm5wczVpakZzaXhENXh5QWNyTHM2c1lESWVIYzZmS3p3ZUxuVzJQMktWeTFXWllPVnRadTJIZ1B0VjJxc2hTRXYzVUlocmlRVVNIS1hBNlVxZjFkbGFqNm51UUtaVTJGQ2VYb0dIOWhjNlpzZTVNbDhGT1d3MWdHV2NxbjRJSFlyb0N3djhRRkhtU3hWemxaMGdmc2FTblJ0UjFON1pmRTNobVBpWDQ1bVNyQnZkQ2UyVFNNUCtnZm5naHV0aTN1enZmYmRiV3Q1eUtIYk9YSENnbHp2ZE5zUlJWUGJhcXhYV0l5V1lKaTJUS1hZVm1Xb1hNT1FEbFp3a0s1TWdMVEZmM2J0T25kNi9TLzR6SjFzTEoydzBnVExuUzVUUFpScEpJd3hJbEhlYlBkMlk2bVFWQWxxZzdzdEJ0VnQybk1tUndkNHhhc3hGQjdVSW16TEIrUUxPOVR2MEdXOG1EZ2lIVmhROUNha1RDNWJFR1dRQmRITXVsSnRMaStHdmUrWno1TmwxbEFWWm5uMEppZ3Q2U2gyM0xkeGJJRUQ5ZWhlanZ4OUNXUVpheVFZSzJ3TzViWFZjY3Y5TWwrY2ozSlpBa21sekx1UlNXVlFaWmw2SndEVUU2V1lKdUZhejlNWkVnWXF2UndLd1lNTFRta3FhemRRRngzcUF4UXdTMUxGdjZtZEpDZXIwekJyWkJoZmMwcU1ReW9STlhoTHVjdDZCbzNvNk5qWWlRckw5Zyt4eE5EbG8wV0dSOWtxTmZnd0w2Z2pTR2JrTE4zNTdEaUZ2OTlobElGV1FMbFhwZjVtdEd3c3l5c1FobkhYQzA1NTRoaUZpSk5QOVR0WlZBd1JZZml1TmNvUGRaYjBZZEo0b1dFbFoxT3JEUVZSWUNGZFMyNTZHU3loQk5hdTFiK01zaXlESjF6QU1ySkVtd2JNZUt6MTRtRUU2KzlPMVpqd2dCTEI2dHFkOUFPRFFsUUU3dGpodEU1TDFneDVReHBMZ2ZHeUo4Y1hJbXF3MzE5R2xVTHRORlJKWEIwakJwZGlidXZjd1hVRVVPV29MMHBwK2wwK1F5eWxGMFRUbzZXT1NYcHVkSjhnaXpCb1d6QjlpSWtGM1JBWldseVJzYkR1RVc1cmRNb0RGajhCQ09NdmR6Sk0yWDluZGNMRDdPRHNNZFpDOUxUeHdzSk11dEphL0J0dWl4RHJkNFVzbXc1TE5NeXlMSU1uWE1BeXNreWdJNlU1b080UDlweHQ0bWxnMVcxbTF1VXNES3dyL1VEOWZDdk93TFpoSE4xZWlwVE5UeXNISDRCbGFnNk1PVHRxSHB6Q3V6b0dEOUJDNlRTMWwxWU9URmsyWlp5ZTFWbmtTWGZPU1NNbnVmejhaQWdTeGpXSmQyQ1ZvVHJMOHVPb1RScWxHSUVzSkJteElTSE9yMG91eFhicVNTUUNzU0thbnZ3MUhDUEhYTjN2dDk0SVoxZmI4NVhpWGN1SU12VDVNUXBaRGx3M0t2bGtHVnhuWE1BS3NoeUpDZUpRUURhc3N0UTJJdGIyZDh6bGFHcWRvUFJ1RU5GQWRLOHcwUlMvdzJpZFhpWWUvTmJFRzZCYTJxU1hPNUtWTDBydHFpZ0xUcXVqbzdKSlhlV1RITDA1Ym5jWkFrREViZmFlY0xrWDRNcyszd2NBNnVJc3R6MjllVHNNYkdDTExVZFBOQ08wTXhjSmZ6Mk1QS2ZxVVlBaStPUGxvS204TUdMaHNPY2tsc0c5Z3FGVVdpNkYxQTdzRkwxQ3BObHZKQ1g1YXE5Vlc5VkFVQVR4OGxscDVEbE1Pbzl0WkF5eUxJTW5YTUFLc2hTczhpYXZLdUhjV2hZT2xoVnUvbmozMEF3M0hpVTBQWWpUb2ZGRHg0NVNCM3RaUFpZVnlXcXZpbHVUc0JhNXg5SHg4VEtWbElFMkdRbXZiako4aVNybVdXUVpZL1hBK2VwYVkzTmZHT1pKRXQ0Q2RJcEIyR2IzNjdRbkpmd1FPMTNKSWFvS0JnT2FvWVNRSC9zS2ttaHFLaFRnTlUvcEVUa2NzTHd2V05sQkxJOHRRSXpCY1FMZWNoaHpsUmVzY1NBYlNlNWhCU3k3QW9iUnhZREhhM2ZIRExLMjFXR3pqa0FGV1FKRHpZS0dlV05CR2R6T2s0UkxSMnNxdDFuM0FqakV5NUZIQ0RRNDlEYjVzTFRNOHNkSlVrK1p5V3FEbE9vMDFDY00ybkVoQUdPanNrbnVIOHVtTTF5UTRwbmNwSWxRS0hzL1BHa1NiOGpqWU9DSnA4MXQwUHp2Mzg3S1hOc0hOaFUrMkVrU0NRazc0bmRveDRoajE1OTVTT1AvTXc3OUcwam9KZGpyVkRnN0RBQUhOZVZHT2lVNlBnWmY4eGNpY3p1RkoydFpHMnBzemNsM044WkwyUlhndUpmWE1HVVEzMGh3MUZhQ2xsdTh0dFd5UXJkSXBkWmxQQXN6akowemdGb24ydEkwSlVzQStSK0paUU5YT09yVng5NTVBT3YrNnFPSnEybGcxVzF1OFZIVE5pVDFTUUFEOXcya1ZSZFRxa24ya2FWbWNIYlg0V3FnN1RYbUFCZ3VXaTNLVDJxSkc1L2J4RUxKZ1RqK1k1UmhKTXNIeEFrWmFTTzlScGsyWTNJZHVPOFQ1NkY1dyt0WG93dFNJdllKR1FyQ2pqaHIwOEpZQlllUWtvaEZOZHp4MHBPSU5sYmlwZStrQ1dhSUlOOXo5ZHVhSUkyNU85UUIreitxK0UwS01jMUVKTEp6RkREcnZUbGNjVUxlV2FvVko3U3MrWkpmNm9naFN4WCtHMnIxQXdkTFk0QktzR1puR1hvbkFOUS9tZ3Rld1hCVmlSUlU3UUJibkJ4L1p3cXI2V0RGYlViRENDNHcrZzFzQ2MyRzRJL0wwVXVTSjdWRUFwTE4vNVhvdXE5U0o5SElPU1JWcUdqWTdUNENqeXdwNlRMNE40TnozcHVDQ1ExeUJJNDZZREtmL2FsSVIwU0x1VTBHNGFFajVyQmVwKzhncFpJQ1U0Y0RnYmVGTmY0U2hoTi8wUDF1OUlIcmdFM0R5Q0hlbGVDMmREY3B5bHZrdkdPbGlPWHAybVRGMzBlODBXR1JhNFNhYVo0SWRzT2NzNWRqV2ZHZ1lRL0prY0tXYzZKRzFqa1owOE0vcEh3NW5PVW9YTTJvR0JmaUZuS0Y4aDVoOGtHODhVclhNaW0wRUJDUHNnRDRkZlN3WXJhRGZYc2g5V0NKTHVLQU5TNUlFZ2RGZzZPYWNqSk15VVk4VkJPSmFxK0hkN3VhMlRQdEhic2pxR05xZlFDWUVVblJ4VzVMRXRJbHRYTUd1bjlCRjF6RFNwWUh1OGMwa25YY0N1c2JmM0pEOStLNmszLytaYUhucVI2K01NUGZSOUwrK1lJdjkrV3lzdGV2U3AwOVh4SGxBa2F2aTg4NEFCeFFBcDZ3Y0NxbkthRThDL09VL0pjYjVFTTcvZGdKYm4ramJUSlF1TlBQZlJHMWdSeS9qT3ZlOGVwSzROUFdJS1FmYjdHNDFOT1NXbjZvVUlubEpaQ2x0QUZIU1gzeDEvNnJwL3RzMDU4OVY5KzZNOHJFVm1kWmVpY0FlamlROTlQUlJ1LzdxRURLczFpOVA3VWRiRThDb0dVVGNYMU5WSm9Vd2VwNm5Wa2RGQld1N2ZGaEhnazUyRzhuc3RjNyttblNUNENvVDlKL20vMm01dVhwdjVXb3VwclpBeEFOL1plUERHTlpLTmpWRW1xY3NQVTROZ28yMFdXZTJKWHlrZ2M3elhJTW5pUVBOMEpudWgvQ0ZUay9HQTEydmRvRE83MnpqdnhoZWd4MFBmaEZhMVcvRzlDL3Q3YjN2S0xoTHhCcFBzNFZXVnhTWUlIdmJ3akVvRURGclc1WDV1RVFQZ0xpLzEvRUN5SjVXODFWM2IzcGtZa3NMcXVYRWZaaXd0enhBc0pVMERRclpvdm9nMElyc3BUeUJJMlpvK1ZiSWNLUnNVbWlNVjF6Z1FVOUNpNk9remlqVDU1NWxjLytldndySkRBdmZGeW5vVDk3b2lXbVRwSXYrWndMR0xaRjU5a3pvdzdCRW94d1psWVE5NjA1NDFkOGl4UHUwYk9id2ZmMVA4YW1GM3llNEZINWZtdFJOV0IwYjgyV0h6NStRNHdrQ2FVMlRGYVpFVWVnTE5qRk8wZ1N4Z1RJenZNU0p2Z05jbXkwU2JqY0J5R3VRdDVJY3g1ODJsNGpuVS9vUlF0YWpTK0FRdm5WMi8wK2RJdThDUzlYaXRTTFpQeHY2S2V4ei81Kzk4REVkSmtCSnJpbVZoaVVOeGJVYTQ5TGd6MXN4T01md01FSkI4N2lPSUwvY2haRHkybVFXZ0QyUFh3L2YyanZDWEhDN25LRnhmeUZwMGpIMEI1UFNWYkdsbnFVNnJEOGFPd1JjZXVxemNLa0FiZ1hWam5URURYeVEwUTd1SDdiL0RiWnJYRlZCQU1BWDd0a1k5UlQrUHh0LzVoRCtLMmVEZzk5cWpwSUYwL3VpWmlnU3hMYXZlSThEVXVvTUhiU2dYVU9WUnV0MjhscEFWTEtMQ1hkbVNreXVPdFJOV0R4UjY5R2EvQXE1VjFUVEE3Sm8vRVdmT003T1VpQjFtZUVIMU83Vk9MU1piQjRyOTgzL2hmTUFiNjQ5WmZpSmhvY0FYZVkvc25Qc1c1MDN6YjYvdVAvbk9wRDdDMEtvM01ud1kxdmlLeTlReTZmL2xmNUZHZnZpc0xvTWNzOTRQZzEvcVB2b2xIRi90ZHQvRXRWaUROSFMva2l0SEs0bldsbHdBajZXNUtxalN5SEtYU2JVb0ZjZEdGZFM0ZFVGckZxMzlBQ25CVE5UTC9RSHZtdzlSQldOZS9Mak9XNXBwNzlGWlVWbVB3UTJhcEEzV2Q1anZ2UC84Rlp0SHlER2JxTFA1S1ZCMjI3OS9aZi9VcEhXajRDQkRLbE40eFdXVDNTenZVZGpkWUhwc3N3ZVRWYWQybmJJc3NIWmsyd1BSYlNkMGVjR1NNQ2Jxa2xRWGpxcGh5d0lpcWJ1UEU1R2ZQWVpTaE9MTDh2alcyeTdpOHJtMXBGaHRGSENvdE5xSXE4OEo2OW5GSzRXbGtlVmsxN2xQS0tocWRUZWV5QTlwVFJtaTZXNnFzaTFnNldHZTdROXlBZEE1TUJNRVUyakhEOHZpclVIVXVCeHdka210cU5EQjd4L0NpOHY4T2JMdk9Ka3M0LzcyVnVRb2ZzcHlIYVVtWkovR0h1cHg3aXAzVjladWducFdrT0FLdXBqYlRFc0dGSFBGQ0RsT052RUlWT3pPRG5XdmRmMGJDTkxLY0UxdTBSc1lLdk5sMExqT2dxOHJhRDBnUEEvYXBhSVNsZzNXMk81UmkxV0V6QUtFTEVZczRxbEIxTGcvZ2VJZTcyVy9tanRGeTUvT3dRNDk2VnBzc003NXZLQ3pPaHl6UGpxZ3RsM2s1VkpkWCttRFkxSWJJeTRwQkRMZTBUQmp2YXZzbGl5L0FqRGswT3RtTXorT1BGN0tsQTVDbjhNeDV0dE9Ib1RTeWhJN0xYRzNlRE5sMExqT2doNFlGMUZmV0F5MGRyTFBkSVY3emhuZzAxRndPekl0c0Zhck9aYkhXVlROM0RDOHAveThjcnRnM2MxdGttZVBjRUpUcFE1YXRZM284eTFqMU51WHg5OE01QXkweGJQY0lQd3hOeDhJVDcrZ3IvQnFmS2tQTUFpbXdKQnRUVDZ5UWkrbThGVk5rZ2VBell6WEpVZFNaM0dsenhFSlEyNnR6M0hremhtYlN1ZXlBbmhqTGtIdUszOWJCR3RzZHdyUnQzKy9BMlBweVlFWkFSZklxVkowWGZtaXNQR1h2R0Y1Uy9sODRoSExMekcyUkpaanB4MmFpZEw4SFdiSVhBS3REYjNxcGlTbm1ES2FEMW9uMHNHZDdUWGhpSFRCNGxLTTRvb1lLZWpWZXlPVWExLzVFQzUwZmpCYXh6REVTSHpEUXc0WFBjUStMdUhJZDJYUXVPNkJOeFpLa2twOHBNd3RiQit0cmQ0U2lkWFBybjFVdWhIVUZxaTdrT1RFbWpkazdSaFNWMndGRzQ0R1oyY1FUZGp2ekVJZ0hXUzdDampRbzBMRXBRVjYvZm5pQnFZRXNxcVVNOFRMVWNORVRqRVpRVWU5ZTZUUGplQ0VQalR1MXFPeGUrVWw2cFpkK0xLV2taY2ZzTUNWTHp1aHNPcGNkVVAwMEVEMzVmVWRLYXVsZ2ZlME9oV2lRNTZRMGtjdGFEclJTK0FhVXIrcWlabk5kTlh2SGlLSnlPellkNEpsa09TSzVkZzA4eUpLS0RXY0djMHR2WmpUUFhtbUw3VU9mKzVHZFlEU0xMZVl2djF2amhXeVdUc3pwYllkOXl1UDBWQ2twWERkeFNwWUMwZjQ2bHgxUTlSd2pGVkhiYzdSMHNONTIwOWU1NjN2S1ZFSnJPWkFHNXJyS1YzVWhocm11bXIxalJGRzVIU2ZFWGxFenlETFh1U0VReUpNc0QwdmNDQVVydGFOQ2NVbmQranZVamhXcHlSUjNlSUpSQ1NqdWRPbG5zVkpqaFd5VWlLVzNpQXZLd3JCM0ppdGhyY3J2clhNNUFCMFpTL0E5MWRLd2RiRFdkdE1ETi9aYWxMa2NhUFdOZDBENXFzNnJOdGRWYzNRTUx5ci9iOXN4TnpYSUVzNE52U3BQQlo1a2VWYm12TGVuNjRLbXVGNDM5Ylo2amoxUHF4MTVXdm9ibmgwcE1nYkZDamxIbnMxWVZBbkpOMzBHb2RSNjV2V2VTMDFmS0lHM3p1VUE5SkkrWU9uanQ2MkR0YmFiN3FaYXEyNzA2Y2lkUW5ES3pLV3JPaThhVnA0MGt6aEh4L0NpOHYrNnVNRWdTemczMVBHczRPTzNsSVNlWk5sejBMVlNTalpuVnp1R3RDaGVDazFMQVF2NWRtcHBvRGpIcVlreUpoaDUxSnVweUZnaHQ1VXpmWmxLTEpMNHJCU0dYaTl6ekV4cmpyZk81UUFVMU94VXFmOEJkWExqME1GYTJ3MnZqM0VjMDRzL2lLYTB3ODladXFyemFzMlZweHdkdzR2Sy9RdUViWTgwT2xsbU9UZlV2S1pJNGtlV3NMTjdSY2xVMEFuclo3ZGtFUS9xQzdLRzJTblRLUzVRSEJzUUpUNlBjN25NNFlBS0VDdGtMMjNUT1kvNGFYbTBlV1phNHZqNFBYbktLejVST1RIK09wY0gwQk4xTzNUSk9PdGg2MkNON1lZWEk5b0hoK2piUE5JT2RubkRYcnFxODVvM2lmNjRTWjZPNFdYbC9kVVc5WGdoT2xudStkdGFEYzJFOGlOTGVKdGtoMWRjd2krOFVGK1FIZXppWDFPTDdLYWJRREJwS3A4c2c1YlhnNWFxcUludVdDRTMyQ3UzRXZPV0h3bVdsRUM4U09uejZ0cGVrWUxTODNyclhDNUF3UUI1ZzVCaHFFL0tBMXNIYTJ3M25HTWEyMzBGUmx0NVkyekpxaTV3QlB0Z1gzam9POE0rb3ZocWN0cDlCeFZyWkFsZC83eXZNSFBhQ09WSGx1cEROcjcxSktTRGQ1VHdENkRBZXpUMHphdlVoOUNmZUZjUHlQS2pEMzFWUWdWNW9yWkxXeE9DMmhPRVBOUUdxenlTNXNpem9zMHpjeFFRWlZuVUY2WHlGNVNlMDF2bjhnRUs3L0o1U1NoRTR3OU1TOFBXd1JyYkRXK2pNTS9GYmJ6MDlhRHk1TDZIL2x3NmJENHBTbFYxWHVGL1kvZmwrZXZlY1p1SDVPc1luanZuNzhBMW5HdGtPVExNczZTS3RqVmE5U1BMRVdXMHRlaU41MG1GZThhdHdSdWR2cW9UQkQvMWVYaEx0VDZNd3V3cnVSQXdvc01yT1ZubTJMVjhPMlR1ZWhLRUhHajR1N09YSHRvMWRuOXpWM0J5cm5kWDdvSlNNM3JyWEU1QS95TWhYdzFmZ0dyODF3RVpmNlV1alVNSDYyczN2TFBtbGk0T0hHeUtycEtNeTFKVlBaSVZab2pSdGMrbHo5a3hQSHV1WDVoQ2RleU1LbGxDNS9yRDJOTDJZdjNJc2swWDlPaTdEY3E2bHI0WGtCMVRkTC9STExKdDZZcWU0b3krVC9EcURXUG1wS2ZKNVJ2Nlk1aGFmcnlReTY2Ukw3VzhvZ25hWmEwNXIyb1RyYUppSmVYMzFibmNnSDVuSDlTUC9qMTlhc3BoNjJCOTdRNzJyUFdnRS9xQzFZZEI1OHNhWjh0VTlRZzdlSWlaM3BmMzk4WHRtN3Rqek43STRsOXdudnBReVRMTHVhRmwvVWtPTDdLRTgxTzc4Sld4clN4U3A2Vjl5NSs1dno5KzVRL2V0dElkWHNSS0I1VmlUbDg4dFFRckoyQm9QNXhSVHNGSnBTeVd0enZRTFB1SVZZemMzanFYSDlERlgvbk1EZkxvZS8rZkxZRkRCK3RxTjN6dTRzZ1dxT1NRV2xROWY4Y1VhTzIydnNVVWxhU1NaWTk0bnhzQ2svNVlsY1dMTEdIN2VnZTJkMC9WakpXNU41eGpRMlhWS1FVM3hRZlZsTUNTbld1MU1MSXA5SUsxREdhbThQYlBsV1dqcHRUb3EzT1ZBT3JRd2JyYUhaelVNUnJWb09xVmRFeUswdEF6S0xiNXBXM3d3RTZaZGhZMHFVVFlDdEtpdmNpU2ZkK092ZHRBeTF1UlorQmFkYWlvTHEzWVZlM3NuUlpWbXFkcnpiRktLenFob0c2SkZEMThNYUdpOHFKOGRhNGFRQjA2V0ZPN2wycFpwcWxCMWF2cG1CUUZXM0t2emltV1pkUGN6VXNvMFh3TnRCZFpzcWU1VitxNVNZTGdzUnJtSVc2RVRyekhISGYrOU5DR1dORkpUMXRpaXBiak1FcmU0dGZLUERVUUw0U256bFVFcUVNSGEycjNZVm5ya3ZIUTBwaktWYjJpamtsdUZUeEI3enl0Sk1rU2pFWHYrYU5saEhxUjVSS0JoYmFoMk9WS0ViaG85RnBwNjloWkpWbjg3cXc1c3FadnZEWnJqakxTbC9zMDhMZDB5cEFwclF4UG5hc0lVSmNPMXRQdVQ5U0NibEM1cWxmVU1TbHFFL01RdnlUTGtmKzVvYVdXY2NiZTgwVWFnM0d3WE51WkVUaENXby9DcEFBL085SGRHdFlYU2tlclhwMHp4VWNkTkJHWkJ2OFNjVTkvQlZsbU9UY0VFM1pqSHVobFdRWTN5UWZJKzJ0RHkvbTRWMjIxejJCRmxiMDVvVXFzNnRVNXN5V29neVlpMCtDUGUrR0pJTXViL3U4YmVncTQwbmpzelk4c2c4L2YrTGthd1dwNUx5dlVLTlQwVnJWYzI5bklVakdxVitkTTBWRUhUVVNtd0w4WGMxUmFrS1gvdVNIR2xiRDZxRjZlWktsbXFkNzltSDY4cWZvS292Nk9vQUFBQmZwSlJFRlVaN3VHc3hnVm11MVdGMndkNm1CQkFDOGcrMGFjVmNESkVyWnNYdkNTcS9ITDFLNGs4TnlpZWswa1dTNzJLOStXVmpHWWNmZDZtYzl4empoV3NubW9neEtMYVhHTjR2WlZPRmsyOVRmenhiYnJwd2VNSytsemkrbzFrV1FaUE9CL3lGNXRETHBkQ0d6SHFaQXJNWVp4QkZBSE9STFQ4cnNZYXhWRVpPbDVidWd0N3d5cGtwaEhYaWVUTEJmN1c5UFNReE12WjZOVjM5YmN4SU9SUVVEVXdReGdUVVRTbTNjUFl1U0l5SEtVZm02bzhmWmY2bkdxdE41TlA1bGtHWHppUXpITnh1Q3NDQ3grTUdzT1RNOFFRQjJjTWtWNDRFcWN3Q0Zad2pjWnhuOG43bnI3Ny83Ry8vbmN1OTRuaVJKYzJzc3NvZXdKSmN1NFZtTTRJb0FJSUFJWkVRakpFczROWmJ2TWg2bVFMRFBpanNrUkFVUmd5aEFJeWJLWGpTb0plZFpvSnBLbEFRaDZFUUZFWU1ZUVlHUUo1NFl5WHRjTUdKQXNEVURRaXdnZ0FqT0dBQ1BMWmthcUpOYmIzcEFzWjB3dnNEbUlBQ0pnSUVESkVsNlFtdkd5dm1TS1pHbmdpbDVFQUJHWU1RUW9XUjVtcEVySHU5eVFMR2RNTDdBNWlBQWlZQ0JBeWZLQnpHUnBmWE1NeWRMQUZiMklBQ0l3WXdpd05jdmliVUt5TEk0aGxvQUlJQUtUakFDUzVTVDNEc3FHQ0NBQ0U0TUFrdVhFZEFVS2dnZ2dBcE9NQUpMbEpQY095b1lJSUFJVGd3Q1M1Y1IwQlFxQ0NDQUNrNHdBa3VVazl3N0toZ2dnQWhPREFKTGx4SFFGQ29JSUlBS1RqQUNTNVNUM0RzcUdDQ0FDRTRNQWt1WEVkQVVLZ2dnZ0FwT01BSkxsSlBjT3lvWUlJQUlUZ3dDUzVjUjBCUXFDQ0NBQ2s0d0FrdVVrOXc3S2hnZ2dBaE9EQUpMbHhIUUZDb0lJSUFLVGpFQnBaRG0rd1M3OEJ1QWs5emJLaGdnZ0Fwa1JXQTI1N1liOTB2UE1SZEVNSS82V3R5L215bzZaRUFGRUFCR1lVQVRtT0x0Wlg0aklKVENTWlM3WU1CTWlnQWhNUEFKSWxoUGZSU2dnSW9BSVRBSUNKWlBsSkRRSlpVQUVFQUZFQUJGQUJCQUJSQUFSUUFRUUFVUUFFVUFFRUFGRUFCRkFCQkFCUkFBUlFBUVFBVVRnM2tQZzd6NTM0TkhvVDczZ2tRaVRJQUtJQUNJd3N3Z3NFbkl0dlhIcnJlZlRFMkVLUkFBUlFBUm1GNEZsUW81U1c3YzJJRWlXcVNoaEFrUUFFWmhsQkZZSU9VMXVYK090ZjlnblNKYkpJR0VzSW9BSXpEb0M2K1NabENhMkNUbHZJMW1tb0lUUmlBQWlNT3NJdktXVDBzS3ZmL1N2N0hTUkxGTlF3bWhFQUJGQUJBQUJKRXRVQTBRQUVVQUVQQkJBc3ZRQUNaTWdBb2dBSW9Ca2lUcUFDQ0FDaUlBSEFraVdIaUJoRWtRQUVVQUVrQ3hSQnhBQlJBQVI4RUFBeWRJREpFeUNDQ0FDaUFDU0plb0FJb0FJM05NSS9NNk5mK2pWZmlSTEw1Z3dFU0tBQ013b0FwOG1qNUJYK0xRTnlkSUhKVXlEQ0NBQ000cEFvM1V0Nk4zMWFSeVNwUTlLbUFZUlFBUm1GSUVWK043M0hqbjJhQjJTcFFkSW1BUVJRQVJtRllHenJTQVlrQ3UwZWF2d1lpSHIrakhSY0NSTEFRVTZFQUZFNE41RG9OVUpnajdacFEyZnQ1Z1NBcDZqTWV4Q3N1Ukk0QzhpZ0FqY2V3aHNBQm5DaTlKUGFjczNIcjVxWHo4dk1FR3lGRkNnQXhGQUJPNDVCT2IvSkFqbUNPbDROQnpKMGdNa1RJSUlJQUl6aXNEaDlTQzRyTXkxRTVxSlpKa0FEa1loQW9qQWpDUHc1bHRCTUNKZ1hxWmZTSmJwR0dFS1JBQVJtR1VFMnVTT1QvT1FMSDFRd2pTSUFDSXdzd2cwdkQ2RWkyOUtuMWtGd0lZaEFvaUFId0liaE56MlNZbVdwUTlLbUFZUlFBUm1Gb0ZMWk96Vk5pUkxMNWd3RVNLQUNNd3FBdHNFbm5qMHVKQXNQVURDSklnQUlqQzdDRFRKbDd3YWgyVHBCUk1tUWdRUWdWbEZvRStPd3FhdGZjWitnT2NxUHNFenEvMk83VUlFRUlGc0NLd1QrczZocHpyNGJIZzIzREExSW9BSTNHTUlMTEQ5SGZvK0RlZGJoMzVjd0lIVGNBRUZPaEFCUk9BZVJPQ1FQQk1FUytmcExVZXlUTWNJVXlBQ2lNRHNJbkJDdmh3RUN5K21OeERKTWgwalRJRUlJQUt6aTBDVFhBOEMrajZOdEd0RW5rOUxndkdJQUNLQUNNd3NBa095RCs5S1AwMXYzNUE4blo0SVV5QUNpQUFpTUtNSWRPSGswR3JhRjhzYWozL3piOEpyMDkvMHR4OC9tRkVZc0ZtSUFDS0FDQ1Fqc0FMVDhMMVhKYWVCdDdqeEM2ZmlLVkJoTkNLQUNNd29BbzNXM2NIZE5IdHhSRzQ4ZXZXUnEvZmZ3SFhMR1ZVRGJCWWlnQWlrSXJENjVFZVBVeE5oQWtRQUVVQUU3bDBFL2orRjVSZWRTZ2M4dXdBQUFBQkpSVTVFcmtKZ2dnPT0iCn0K"/>
    </extobj>
    <extobj name="334E55B0-647D-440b-865C-3EC943EB4CBC-35">
      <extobjdata type="334E55B0-647D-440b-865C-3EC943EB4CBC" data="ewoJIkltZ1NldHRpbmdKc29uIiA6ICJ7XCJkcGlcIjpcIjYwMFwiLFwiZm9ybWF0XCI6XCJQTkdcIixcInRyYW5zcGFyZW50XCI6dHJ1ZSxcImF1dG9cIjpmYWxzZX0iLAoJIkxhdGV4IiA6ICJYRnNnVVNoY2RHaGxkR0VzWEhSb1pYUmhYbnNvYVNsOUtTQmNYUT09IiwKCSJMYXRleEltZ0Jhc2U2NCIgOiAiaVZCT1J3MEtHZ29BQUFBTlNVaEVVZ0FBQVQwQUFBQmpCQU1BQUFBYlJzcWRBQUFBTUZCTVZFWC8vLzhBQUFBQUFBQUFBQUFBQUFBQUFBQUFBQUFBQUFBQUFBQUFBQUFBQUFBQUFBQUFBQUFBQUFBQUFBQUFBQUF2M2FCN0FBQUFEM1JTVGxNQUlsU0p1OTN2elprUU1uWm1xMFJ4c3VSZUFBQUFDWEJJV1hNQUFBN0VBQUFPeEFHVkt3NGJBQUFNQkVsRVFWUm9CYzFielc4a1J4V3ZHWS90NmJISDQwc0VYREpHT1VmMmZ6QUdDU1FPYUJhSkN5RFJ5eUZFU0VGdHBLeEVEcWczM0xnd2UyQno0REtXa0NKeW1qMGdFQWN5UmlLUk9JMkRoRGloOFNYQUJjMUNZanViWFZPOFYxMnY2cjNxNnBueHJyV1RQbXhYdmZkN1ZhK3EzbGYxZUpWYXdaT3NZTTdyVFBtUDB3QjlaemNnckxTN2ZSR3FNL3ZmU2hVS0poOThMeUNvSGYwZ0pLMnUzeTV0bjFLemoxYW5Uemp6NEZOUGFlVmZNNTF0ZmVLSnEyMXRjVlc2K3FyUVp2Q1pzY0Q5ajluK0RMVHRyZXRqUmw1aE04bCt3R2J2NnlkRnI2VnZNZklLbTIxK3ZHcW03MXBkQm85WHFCU2JlditjZFZUdGk5UWI2akFvRXVmNXZyUC94dWRiMDRkeHh2T2xibGZaV2FKWjJIbStPdkhaMWlzenhaVDdOUmQ1cnUxOWZhOWl2dGxud2dEenlsM2FjSzVjc1lDRjVQcDNGMElXQVJLS2QyVmdVOThtWXUwMWFsM3JYYTQ3cmlXTzRDMzlueXFadXZZcExqMnNRczJodDI4Z0JXMXk5OTM1NnF1c3JFcjBKMjd5KzVkVlZ1b2c1VWJmcjYvTVhKTFNZVWFXOUMvemN4YVU4d3MzU0MzN2xtdUxSdTJscjJRWHIvODBwdjJtU0V3bzlYTDY2b0dRam5jNGJNYkN5LzBydGFtUHZNeUF1ZmJvUEthQytsV3F6WFA1d0l0UmF4cVdrTy9yYzMyeFIrekt0NENOOVprRDlnOVVVN05zd25sMXJyaVRlRS9ySDc3N2hSZGZ6dlJGU2NGUy9ubEJ2NmJxMWU1SWcwcFkzd2U1YlVqRURjMFd2YThQU0VpcG5xMExQVVdwMzJyOUY5T3ZwK1dObWJIZFIxQmRmd3hITUdQN3dZZHk3UUNXYXNkWkIwL2VZRDZodXZyVU1WVWt6N3l2OVFjV3NLVjFVTzRrbVMzVWFJaXh5ZWViUG1nUlE3NERtUGJWeStSUWdVcHMxQTQvMDFvcEhYOU82Mis3c1dlYUx3Ykl3cEtodjZVdllQdlVOcC9BU2Z0R0FFdVlmdWtlbkNJUGh4MngxckZmaVJrT3Rvelp3bzZtd3R2T05mR0dZeWlUWW4wdDdZT0NSWXBYQUd2cFMySW5LSmp4b3Fxakh4SVQzaHZjR3FIZjE4S1V4cHBGQXFWNDhNUkJRUDhIK0ZaNmJ0QU9ZUzIvNnRwM3pDaDdaaFR6ejRaKzVEdHdNcUxlZWtIcmJ6QXVuQ2RMTjBxMWhheFNiOUZCWlN6Z2N2bWlIY0oyNkxwV3NOdmF1NHNDbCtENnFkUnROWUJiV3N1SVdOUGk1RWFCR24zU1B1VUpxNlJnQ0t0TC9ZYWl1OG1OVWFsOXZlZkhBMzhJTWdxY2QzR0NCdFNYMGFYdTNDY1hSdU1ITkswU0xOaS9DYTNTb0lQOVcyZnVBbllTZm5RQWpXKzc2Vm84VGdIMUxVM3Vra3N6Y1JLbVVZTHRlUHREUU02bVFJL2cvZ0VSd29lNGtiUTJsTzN3RU5nSXRKaTZlZko1QWFZRVkvNEJVNEFOSGVCVTlnbjBTN3lCMVRKeG1BYmY0QVk0bEZZRzUwYk9sYkpWMGtUMExzTVNIMThBdE9aT3dVakkrS2ZVMUJrZ25FT3A3SVo0U0dlbzFGZ3NGRTdDeGEyVVIwMVN6TDRqTUhKN2c5aVFzM2JrSmtEdVBMSUQ5YlYwYlNTRFNmcUNLdldxSW0vaVk2VU9MQlBaOUVSZ0xQOWk4b2JxcGU3Q21zaS9NRWFIL0JtMzZvUUdwVGNZaDlza0Z2WU5HK29iQzB1MENCRWtYTHdqTUJFSHB1Z2VXQ1lVRDY4TmtlS0ttNUVXWmxHZ1lXYm5YVTE1aU5zK0ZVTGNMRmxHSVkrNTJZazVXSStsRzVqaHJsS2pXNFNmaUFTRzhqWUY1Mlh2QlJuUWoveTlJK0lVQkhyYWVhaXlxdmN2QnVON0JMTEg0QVVucEIrdm41RUdKM2lNYnp4ZXNrVHMyd2VvajJ4ejVqUTFoSDJQQnhmOGhBVENkd3cyWkdYUkdscUpLUk1LeVpTTWhnWktpd3d4QkUzT2lPYmZRS1VnMHBQNnB6NGFRUlJpVlk4WHhsWU14dTl2VzJoVmpTZE9xTFRTYWVFQWc1ajVtZk9sQzFzdXdnc1lrN09pRG8vaWJpYlRpTUsyM0psZ3pnZlRIYnVUMjVGR0JHTk16TEdoSS9oRnVEbVFUSmNYN1NJbHN1Rk0zVWwwUGNoSjJrWVVWdU5UOVM5VTAxY2w3UHVCSFdGa0RyQUppcEFqc0RsdytYYi9JQlFlTXc2RTNTdnFUcndSRUluZWNWak8zUDIrZmwyL1FYQUkrbmRkdTJoMHpHS0dvRWpJQVQ1NEY5a2Y3QVNYSExFOUE5c2dKK0lRYk1kaEUxNEkvZWI3WC9aU0k1a0RnTEZ1OWdHMlFHeVBsUUNsS0lvMEtCQVZMSzVUcm9PazVPZUx3elo0MWViQjBCcXduUzBZYldOSE1JVXpKeVlBdFMwZGU1QW5NeDllTUVpZU1pSGVqTU8ycXRhVGtEWDVNY0R5VEJRc09UWkNJTHBTL3VnSUFDYm1BenNJR3VtSmJRZXZLbGpWOStjdEdjTndOQWpNdXlZNlV4emhVd3hoNnNPQzBCVTFGQjc4VC81ZVBIK0Q5akdYOHUwcW1QeCs3L0ViNVlIQUJjNGdDN3R6OUdCbzdRUDlwS0RNZUZEQW01TjRoSlR2Vk1FYU5LcUhtbGF2bklmZ2RFNndUbzZhUkEvb3U4VVk4cHFBQXV6aHR5dytaUlVzMGZ6M0l5ZFJpeWhoNnVzUnpIWFh3WHdqOTI3VG8wQmp1Q0R3bUdDejZ2UldDWnU0NEVtajRMdFJQbDVNWWFkWWE4WjJITk1IN2ZpQUFvMFpFQVErcFpGN0xnWVJ4YjByWVd1eDZWU1BjcFViQUJvWUtBYWd5REVuRm0wbzNseDZtK3BIRERCbDlwckdiUVBSMWJDcFc1NGZOZjRET3VyWEIwVTh6clhRdkcvYm50UVBkRHF5RE56a0IwNUVOcXBoamZBcUM0S2phQldFcTgvajFjdVFUZDBYK3djTUNuKzR5ZGFIcEhMUW13T2Jsdjcrb0JWMUFmaDhkQnVydEZKaWdlSEhNUDQ5TzJsT2lRVDdlQzg1c3d6SU1WWHVPdysyVmRyQXQ1M0gyWkdMRitxWGVUL2dQRkNiM0FPMitLRm5ZVjRneGFGRWVlSTVvalVYdG44cXNFcmRPUXNJUlRlRmlVRy95Tm5qOE81aUpmU0RvTzdTOWFpNmVwa0xTMmlCcEZYWXQzVGN2NXlGTTRMajUxSVdGWVg5Z2MwNWV4Z3drSmMxclNWaGdWVFF6Y0EvK3RFem1zRXV1VVVKLzRXazdmWTc4MGNkakl4cGZSbFlLQ2I3cU44MHFoL3NxZytZUWovSSsyUnpZQVRPUnVYQTVoS3dEQ3dVazMyTVpMM1krYUw1SFRxc3lCK2dINVU3NEw3T1JoM1lOcGFFaFdLeWowcnNzNE53WEN6KzNQSENFa2dqQU1EQmtWTEQ2dUowV1ppYk1kYUE4SCtxWUpKeXd1N3g0NFVsK0xQR2lSL2F3UUMxR3hzWGFVdkNxc1FOSFdMb0FYcHE4RXVEK1JyTjg5YklXUnlJUWVBZy9iSnE4MXNXTmxjL3NMSVR2TTNhL0x2ejF3dDduWUxqNVhzNjlLNW9kTGY2d1JiZHJod2Zhc3RsWUpYeXlJQ3RPRFA1YWc5N3RWeW45am82OENVQWNzVDlBNHpDVGd6WjR3elowV2RKV0ZTV2lMQUJ1NllRT2tYSzI1ZG42dk1tblVKczlkZDY0S3lMTEp1UmZ1TTV4NHMvRGRsbHpJZVJMckczdWIrcGJwR2trdXdBTUlNVCtBZUM4eHNjMy9BWkRjaVVUV0NIZUtYK3I2K2ZjWmtxbU1BczZCVDNidEFTSTMzRGhQdnVrVGwyYm4zR0YrLzVvY1kydmtEME8vTlVNR09YTHd3MUR2TUNTN1NLWDErVDFCeHo4UjJ6QWJFTkl1SmRJUTIyZnV3SlhWdmVqL3cxQkppdzUzclBneFFjUzFFbVN4aEhMR3dQaTdnR0Izd0lKN3VIK0xYSDZOQ1VtWkNDajdpaGJCYnNKQk5mRHFhZ0greTlmK0l3ejEraU5TcE9DdHdZMG1odWpuRHJDdHo0Y2pjUTduTlY0QmR4WkRkOEdZUGRGUFNqdklKOUNBNHhtR0V0KzgvRXhxOEp4dW5VU0cyZmp5TlhpcDRJZExtSmx3T3VzL2w1VnB3M0xEZ0dXMVkxZzV2YUtWb1ovQzFCMyt3ZmhCYjlwZElnTTdFMUk4d3R3U2Q5YzAyRlUyQlBGTWI0aTVzWjNVUi9BYzQzT0FDQkd2eUp4QWRsd1E1UHdQREx6Uk8xazE3c0NWd0RDa2JwOVZHWWtGblFBYmMwZXdhd2Y4SzJmZlRPaXkrbFhyMTNtWFJicER2MW9YNUY2NTh4UGpaL2QvNzc0SzRVaFFWUzg3cm0rN2tGL0RzRERlRzVvTHFnNVlwNFFPeUlBSzNVbjlKdi9qa3ljcUJmRlN3aUdTVTFlQnhwL2VGTzlzcVAvOWdtcTIrTEcxL0dRM0YwTUNBbWZFbFZvR3ZRaCtMYVhRaTI2VE5TVndTTEhxazliL2lXOUk5NTBLVjQ0eUJOb0ZDRGRNNXY4VEdHbE93NU1Xelh4WmFIM092M1U1NjFyUGltRFdKTnNzT0MzaFlPWERGVms5MENLaURYSWRkRTFXUWwxMjB4SGZ4V0Y4V0drMjA4RENuUDFHL3lXdytOQkRYbkEyaC9HSloyZzhoZWt3eTlSMGZVdXBIM0VLdUM4QUg5cnQ3NTVYdEZTY2lZVVREalk5UFVqZ0h0R2JxOTJKYXNGMkhRZjBLekU2elphbW5PZkVrMmgzbDlWaUp6Z2gwQWJuUG1LVjNwVXBtOEl2TTFaWDBhUVZ5THRFYVJSRWpocjBiNEZMVWxZeTM4UTBUVjVkVStrM3pLWnBlS0F5R1A5UXMrSjRJS25mS3ZueUVpTDhtRWlHdjE4ekJiR21tNDlPQVRGdERBU3hka2grYk5acmR0Y2ZueUs0TmFGWjRUVDZCV04rWk94SVQzNUdhUGQxaVI4ZkZ6QXZzN1Q2OUFQZndETjgvQzFzNEM5U1Y2Y2E5ZmxTeC9uWjcvUENvK2pob0VRZXMvb3RhTnZKdVIybURCd0d2TDFEQUx4bGlhUFg0S2ErN2RiSUNicDJ2OWFmWkMvTWUvZWFNL08yKzBJRmpFWjlndlJlMDQ3cG1waWF6dWxoMnY5dWF5eUdmRUpmNE8rWDgraEZLRm1LdHFZd0FBQUFCSlJVNUVya0pnZ2c9PSIKfQo="/>
    </extobj>
    <extobj name="334E55B0-647D-440b-865C-3EC943EB4CBC-36">
      <extobjdata type="334E55B0-647D-440b-865C-3EC943EB4CBC" data="ewoJIkltZ1NldHRpbmdKc29uIiA6ICJ7XCJkcGlcIjpcIjYwMFwiLFwiZm9ybWF0XCI6XCJQTkdcIixcInRyYW5zcGFyZW50XCI6dHJ1ZSxcImF1dG9cIjpmYWxzZX0iLAoJIkxhdGV4IiA6ICJYR0psWjJsdWUyRnNhV2R1S24wS0pseG1jbUZqZTF4d1lYSjBhV0ZzSUZFb1hIUm9aWFJoTEZ4MGFHVjBZVjU3S0drcGZTbDllMXh3WVhKMGFXRnNJSEI5SUZ4Y0NqMG1kVjU3S0hRcGZWOXBYR1p5WVdON2VGNTdLR2twZlhCZWUzaGVleWhwS1gwdE1YMG9NUzF3S1Y1N01TMTRYbnNvYVNsOWZTdHdYbnQ0WG5zb2FTbDlmU2d4TFhoZWV5aHBLWDBwS0RFdGNDbGVleTE0WG5zb2FTbDlmU2d0TVNsOWUzQmVlM2hlZXlocEtYMTlLREV0Y0NsZWV6RXRlRjU3S0drcGZYMTlYRndLUFNaMVhuc29kQ2w5WDJsY1ltbG5iQ2hjWm5KaFkzdDRYbnNvYVNsOWZYdHdmUzFjWm5KaFkzc3hMWGhlZXlocEtYMTllekV0Y0gxY1ltbG5jaWxjWEFvOUpuVmVleWgwS1gxZmFWeG1jbUZqZTNoZWV5aHBLWDB0Y0gxN2NDZ3hMWEFwZlFwY1pXNWtlMkZzYVdkdUtuMD0iLAoJIkxhdGV4SW1nQmFzZTY0IiA6ICJpVkJPUncwS0dnb0FBQUFOU1VoRVVnQUFDSTRBQUFPVEJBTUFBQUFoc01lbUFBQUFNRkJNVkVYLy8vOEFBQUFBQUFBQUFBQUFBQUFBQUFBQUFBQUFBQUFBQUFBQUFBQUFBQUFBQUFBQUFBQUFBQUFBQUFBQUFBQXYzYUI3QUFBQUQzUlNUbE1BSW5hcnplL2R1Mll5RUVTWmlWUjdIeVdiQUFBQUNYQklXWE1BQUE3RUFBQU94QUdWS3c0YkFBQWdBRWxFUVZSNEFleTllNHdreVgzZm1kWHZxbjdDMWxxQUtLajdJRnVDRGZscWRFZUxSMHBRTlFWeUJWSGcxYXpFV1lxclJ3MjU1T3BNMHFxeGhLSHZWZ1NyQlo5QndQLzA0S1FWRHhZT1hWeHBocmcxNWVyRGdaUUZHdTdXQ1pJRjMvSnFpTE1wMkRpcVdvZlRFcjQvcm1ZNVU3M3ZqZnRGWmtaR1JHWmtWcjZ6cXV1YmYxUkd4dk1Ybjh6OFZjUXZIbWxaYzNjMDVrNWlDQXdDSURCckJMNXl6U2ZSNDNzK0QxeUNBQWlBUUNTQmpZbGZiWnk5RVprQWdTQUFBaURnSXpCOHd1ZGhiYklEdnhldVFRQUVRQ0Njd0hLZ09XSlpaMitGeDBjSUNJQUFDUGdKREYrVFB2WDJzL2JGQmp1U25uQ0JBQWlBUURTQkpWVmw3TE9IVHV3aExDVFIyQkFLQWlDZ0VCaS9vbHdNbVh1MXh1NG8zbkNDQUFpQVFBU0JSdWNwSmJUSFhuV3U2dXltNGcwbkNJQUFDRVFRV0ZhN05kWVpPM2ZqRHI4VGtRaEJJQUFDSUtBUUdGOHFGMWJ0TDhYVmdQa25sWWdRbkVFQUJFQkFKOUI1Vzc4V1Y5dnNsbkRpREFJZ2NIVUp2SFNhdlc0YllYYVFCcFBEd1k4ZFpTOElPWUFBQ013aWdTM0QvTEhFY3E2RnpseHR5WEdjTmVsTVhBQVNnQUFJekRLQmxtd3dwQmR6elBvaGljK2tnYVRSL1VCSUpIaURBQWpNQklHLzlzN081SmYvcytTaXJMTWN1alZXTzdTcHNlb04zVmpXWTVmOTVBSWlCUWlBUUZrRS9udG1ILytOdWJ6disvTlBzQTk5OXY4MUJiYmRtUjVlMk02UFREN29YWVE3dEdnTk1WOGtHSCtMWGZjODYreVRuaHNPRUFDQldTUHcyK3huZjZOZisxY2Q5aW1EWlBWdk9rcUcvVVF3Y0puZDF6MDNPcXpMZmtuM00xenAwWmJZeTRZNHR0Y09VNmJHangrRlJZTS9DSUJBMVFTMjJVL2JJdERiZlI2UVphUExKdi9GLy9MRmYvMzNHUHVaUU9ESTF5R3BkU2RIMWxpYlZCWklReDYrYUN2cWNNM203UThkeURRTjlxYTgyR2JYNUFWY0lBQUNNMFZnS0RvbnZ5Y1d0a2p4bGpyczRZVjkrUklMTkRRMjJlc3lKbmVOR2EzVTNWVGJFSHE0ZStXTHRxdW9yMGJ2VWZ0eVQ2WnFUNlRiNm1KNnEwSURUaENZSlFMYmt6dENuRFk3RkU3blRFMlVoK0t0YmpMLzhPeGRYOHRqeWRGRDJydXY1MmRmK2FPZEtmbmVlMml0cUVJTTFhR2NmYXpiTStDRUZ3ak1Bb0V6YVoyNHkvU3RnMnB0ZHVrcG1VMG0xdk1McWRzK2cwV1RQY1dEam4zcVJVUVhaMyswcGpMbzA3dHZiYkczUlV6TFVzT3NKYlVESk9QQUJRSWdVRFdCUnVmVUUyR0hLYTgwK1ZJVDVMNFhTT3ZuOUducUd6Nzc2QVp6MmdzbnlpQ0xUTzI1QXRGNmNwTElCaTIwV1ZlVjJWZ1Z3T3JvYXM3TEVnNFFBSUZxQ1d5enl3TlBncTZtQXRhWlp1cFlZa3d6VUF3VXV3YlA0Y3dOM2xWbXMzczVTMGNnV3BkNWdXdlVObHBWYmF2N21tMzFHQjBiRHhVY0lEQkxCQWFxZGpoV3AzTFV1a3cxZVZwV1cyK3V0RlRiaFdVMU9tNjNRMU1FZ2FvR296RzUydmY0bG1YdHF6THNxc1lTYTAyN0NtUU5EeEFBZ1lvSUhETW16UndENVoyMlRwaHY1dGMrVTVzcmRiWGRRTUpUNjhYcElhMnBtUVJxRllqV1VLSjNMeXhycEhhWGR0VVNyUjNWZEJMSUdSNGdBQUpWRWVpcDV0TTFvUXRJR3JLcittYWlrd3BRT2picnZsSGZzVEREcmpEWlVRbldLaEN0THZWWWc0L3lkbFFyekM1N29HYlJWWWVCMVFDNFFRQUVxaVJBblJVeGY4U2lzUkpwanlDejZoTzZZS1JabFBmNFJEZVBVSC9GSGZnaFBYSkhUNmhjQmFQVjVheVYyc2RzOVhVaDQ2L3F5cXFwREJITFNIQ0JBQWhVVEdESUZLTURtVkt2dS9MVW1kSTJjZjNJNjhBVHQ2ZHJpMlZ2TklmMHlKRVh5KzhJUnRzVTdSZ25La1ZRMHF6cGVtVGdpYWZFZ1JNRVFLQnFBcitudnNZMEppdG1renltZFdJY0tha1BKTlNNcFpvMWVPallhNFZRNStqQWlXLzREVWJiVVFXd3JJRjJ1ZUxKWStlMURBT0pnU204UUtCNkF1OVFSS0FKSkc0bmgvb2ZxcDNDaWRPVWFvWW1oZW1UT1RwZTk0VDB5SDBsVDkwWmpPWnJqeHhyWTgyKzlzaW10S1hvMmVJS0JFQmdaZ2lRQmNSZEdFYzJWWDFZbDh0NDVxa1ppOFpnUmN2RmxwNWFNbSs0MWRobHV1WEU5UTZMdHVrcElEdEdXelo1NkhwVnQ3TmFUTTVaVTdPRkd3UkFZSFlJVUh2RS9aWWROVDJrK1ZVSXVNL2tPMytpbUZVb2ZGVjJlUWFLc1Zha0ZHZEROTVhPU3JGcWVtUEdyMGQ2RVUwZFVRYk9JQUFDbFJJZ082dXpGUUMzc2g0R1JDRU40UTNZRFBVMytsaSsveWVHSHBISXloQ3RvZlZWdHZVV2h6NS9oSy9kdVNteXdoa0VRR0EyQ2RCYjdFd3VwVEVYZmFtTkxlOHUrUXJCZmVGZCtmNlBJOW9qcG1qS1BEVGVydEgyTk5uMTZZMzk2RG4zUWppY1FRQUVxaU5BODBlY0JrZFRuZVhxeWJOTGVxVHZYSkVseGZNbUIzV0l2Rm14bzNEN2lER2FzcjZHbTJCb3RlL09SMFhlK3ZvYWJwVlJac0tKU0RpREFBak1BSUhOZi9PSnlhY3ZTQkNhdkdIcmtRWXBER0UyVmVUamVzU2RZcll0OVFhUFFHTTAzZ3ZlazEwY0phM3RORWJyQ2QzRW83UzRtWlV2MTNPT005OFE4ckxlWEJIUmNBWUJFS2lhd09kSmU5Q2F2QXVMOWhCeU9oblVMakdZUnl5dVIwNGRhVmYwWWQ4VEpqc2NGT2tncEVyR2FDT2hteWdSS2JCenl6cTVLZElmaS9KY0R4b1dFa0U0Z3dBSXpCQ0JmOExZZjdDcy83bEY4MEZJVWRqbWlRSHBncU9naU56N3d2SGUxV2VFamVSd0RZMjRpRWlCSEl6UjFEWUhkWHlvd2RNNkVpbTEvZERJayt5L2JvTkl4TUFaQkVCZ0JnajhGcHNjY1RGcTdYUHJ4QjMzSFpJdU1JaEd3YUo5Y0NiYkh6eGlSOXBXcWNrUStxNGJvdzNrbWg1cm0vZXI3T1Y2VHZHQmhYbEcvV1lRRlY0Z0FBSWxFcURYL2xtbnVKVzNhVmpWbm9mR3pTUHVmRFJOa3JGVUVTTnRnaGdmSnI1d28vSStVVjlMNWwyWW82bjd4Uzl4czh1Nm5Ma1NFS09yS0Iwdlh6aEFBQVNxSmREeURCM1VES0IyQ0RlWDhpYkZhd2F4UnVTLzUvajN0QUZaVlhjSUc0c2h2VG5hRW52ZGkydFBTbXNlaXV2ZzN2TzJIVllFNHd3Q0lEQVRCR2orKzRFUXBIblVkWVpwK095UjY4SlhPYmZJMzczVWRnbmhzMW05WWQ5ZGIwNnNrdEp4bXFQVjFKbXp2WW0xSmJjOVViK241MlF4MU5wQmdSTGdBUUlnVUQ2QlJsdE1oS2V5QjRla0p4NlFZNS9PNXdaaFNNMkkrYXg2aERQbXRXcTRqVVgyUy9STVFxS3AzL2U5eDM2U3lRK0NxOS8zZGJKcTZzdDY5UHh4QlFJZ1VBVUJhbmtjZXVXdXYwMzY0eVpkTnVsODZubDdEbTQyY1dlYjBxRE1nZWZQOTBKa2ovNUw5MmliKzBROGRraTBZOVdlOG9NM1BpY3pQaEhkS005cmJKclg0b1hDQVFJZ1VBR0JsbW9UWFhwRWl1SWFTZEdqczBFWUdwUVZUUTJhem5xa3hDRGRvUjY4VFdNNlFxS3RhanBKVFRqVUpzbnprQk1oZ1JvTmJoQUFnUW9KMEhvYWJ4cXF2YVdoMDh3Z25TRDNjSmZpVVd6UnF5QkxyTnBnVVpVSXVROWxHczBWRWkzMCsxYU5ZT05qWDNhZ3RLeHhBUUlnVUJXQkU4MmV5b2RsK2RRUGZqWU4reXJtVjFJcEZGRWNQTUdCZTBFdEZYMGxzSWprNUd1TTFubGJSbEpkUzBHTnRLdlljOVNvY0lNQUNGUkZvS3U5ODN3bUtyZWo4bUZmazZsMFFQN25qcWcwZ3JzbmhlWUpoRnJoalJZbFNFWnk4alZHRzV0YVA1UnkxY3ZWeTJaWERneDVmbkNBQUFoVVNJQy84MzFaUHRjanZCM0NwM21ZcG84Y2svK0ZFNTBXOVBVZEYvK2xLOCtlUWt2eFFyUkNlTFIxemRnaTh4MEZXMFhRSXhJUFhDQXdFd1NvZ2FFYU1ubVg1QTBTak8rcCtNQWdZRnNPKytwNmhIU0hOMzJFOGxSTUxsb3VvZEVhemdmR3RjaDBVYk1IajNUZjNWQXRwY2ZERlFpQVFFa0VSbnIvaFkvSFhLZWl1UjNrTUNnQ0gvWVZLb0pVVFYvRzJGV21qeHg3dGxnWjdyckNveDI3dXpucVNkYUQzUnJxNm9nWkxIcGNYSUVBQ0ZSRW9LTy84N3liYzA2aVVMc2h1RmU4UlR2RU0vYTZLeW1wR2tYbWZXVzNrcFpSQjltUnc2TnRHenMySTRQNUZYcEU0UTRuQ013QUFkNlB1YW5Jd2RzaHAzUk4wOWVGUFZVSnRkWEx1ZXVoNjVFenFXRDR5dDhqTlpYaWpvaldNdGhqTnIweElDVVAwbkhLRlp3Z0FBSlZFK0QyMVB1S0VOVHZzRHNOWEkrby9tNFVVZ1BlU0l5dVI4WnkrSmdQQWZlVlBGVm5STFQxeVo0YTAzYWZ2Qlh3NGpvTy9Sb0RGbmlCUUdVRWVQL2xqbEw2aVdzdTRlMlNBOFhmZGJhVldTVzZmZVJZOW9OSU53VUhXZHdNb3FLMW52QVhXRGUxaVVpUGhJMEcrZFBqR2dSQW9Bd0NBOUlYYWpranQxbkJ4MnVPMUFEYnpYdEJUd2xmZmJ5bUtkc3YxSllSTmhRUjF6dEhSVnNLTkVpZUV6WmRMejEzUUk5b09IQUJBcFVUT0ZPR2E3a3dYVmNkOE9rZ1J3SHBlQ3ZsUXZqcWVtUWs0MU9lNXlLUy94d1piWHpORi8zeFU1K0hmWW41SXlZcThBT0I2Z2hRKzBEdGcvQnBhSDB1RFIrM09lQU83U0FOSVNlYjZQTlpTVUdJbDc0bGJTaGFhbjRSR2EzUjk4WDNYenZCdTRvUXZnUzRCQUVRcUlEQVVKOCtRdXJEVVN0OEhzbjlnRHpVV3BFOUZvb3JOQWRGSklXMDU4U25PU2JHcVNCMmFNeG9nWkpWajBGRS9tbzh1RUVBQk1vaFFHMEg3ME14VkNLWk5weExQdUhzbWw4RTNraTU4RHhKMWNnTHJrZmNFSXFsWnVuRnR4MHhvK21KZkZkWTcrc0Rna3NRcUpnQTZaRUhpZ2pIWGl1a3JjOHJzZU9jeU1tc2RFM0R1MGN5NmRqVEk2U0x6cVcvenhVem1pK1Zmbm5HWHRVOWNBVUNJRkFwZ2FHYzlzSGw2SHBUTTBhZWd2bGZ1eCsrY0dUc2FtMFVhckxjZC96NUwra1k5NkxwNVNGRFBWZk1hRjU4a3dQN29abW93QThFcWlQUTFLYXdVMWRGekVQZkY4N3ZZcGZzVVo5TFNJWlZieWtldjliYUhRTlBqM1RZR3p6VWZNU01aazdzK21KLzFrZzhDQVNCMGdsUSsrQ1dMUFN1YkhEUXFLNXRMYTEzZnRxcURROTVuR1BHUGluajhzYUw3ZTE0VVcvR2NkQVNuSFBIWmZxTkdjMlUxUFBEZnZFZUNqaEFZQ1lJN0dydGthSHNrb2dSNEx0OFp2b1dOMGpRSkRTblhTSUU3NmtmcHZCbXR3N1lwQzlpVUtKLzg2UHlnbHdoMGJRNDB5NTYyb3FnYWJFUkRnSWdVRFFCNnF0Yzk4b2dUZkdhZHpGMHpCODliZ09wOGY3TVdEWlduRWhOWlJDWXJ3VGVzNzFiV3JkbXBCbFI3QVhEcG1oT2hqRi9PMUVObnBoNUlCb0lnRUIrQktqWklRZHA3NmtqdVhSQklYVm5LVXR2enlMYmlUcGpqVVE0VWJRT2JUamtyTk9oVVp3REtSNmZTQzhzTHJhdk9acE1FTU5GOXQyTEdORVFCUVJBb0RRQ1BTYVgxTGE5UFlxb2VIcmphZTdxbHFNRlJnY1d0U3lPZEtsMnRmSFh0aE44VjVza1JsWVczVFpyR2FQcCtVNjVJazNsTkdtbXhFTXdDSUJBV1FRVWN3YlpMZzZVWXFrZmMyNnRPUE5YbTllK2k3SDNLb0hjdWE2cGpMRmpzTzJwZGx0N3Z4TDlyVGRHODJVY2Zia2hqVGpSRVJFS0FpQlFFZ0hhNS8yYVUxU2pwN1V2K0pieGIxbHJEK3pBNDQ5cFU5Q2NCTnZhQzcxaVQyamIwblNMdmMycnBweG93MGFlb3krYWsxL00zMlc5aUppcEVBMEVRS0JBQWsxaDl2Z0ttNXhxNVR6SDJMUHJUbnZrbURvNWUxb2dYWkR4US9HcjI1MmlvVG8zemZuTWhHNFZOVWJ6NXh4NXZhcXJ1OGk0Q0FRQkVDaUZBQzJIK2U5NFFYL0EySHYwQXFtQnd2NHYyM3J5MXpyc29hSXlSRFRkNEhsR0JwS3ZzbDhTZ2M2WnN1aGMwN3lNMGJRWVV5NU8xR0dpS1hFUkRBSWdVQTZCcnpMMjZmLzgvLzU3alAzWC92STIyMlFtL1E5Zi9OZmZwRGxwcmhwWk9sVWl0VVNYeVBiYjdFNjY3TTIrRWs3T3BmYkhCb2VhbHpHYUZtUEtSVk9kL2pZbExvSkJBQVJLSXZBRHBDM28rUFZnY1p1a1hleWpJelltTzdtbHhEcFQ1cDZROThabkx2L2J2aExzT25jUGRiK1FhSHFraUt1ZWY5d29JaTZDUUFBRXlpTHdQNzJ6OCtSbjFZYUdMUGgvZU9jbkpoLy9zNzJXMkZHa2RTRERhSmVCTjVTck1PZEFWVDFoa2VMNzAvU1JmdnpZaUFrQ0lEQXpCRnJ1enNvMTFiSkttNllKOVJJbDZNbDVWR2ppc0NWaEYwNmNFZ2xBQUFRcUpkQnoyd0FyMms3dDFEU0lJZFg0SUVhaytGSFcxRm0wOFpNaEpnaUFRTlVFMnU0a2tLR3dremdDdGVMTVVCK2FlMHhwcTdRUE0ydGFkRWdIQXRVUzZEcExiTGQ4UTY2eDN1bE92cUlQMVYxaDg4MGF1WUVBQ0JSSm9HTlBNdHZzNm5QS2FGcnFhMU5Mcld0N0gwMk5QaTFDQTV2RlQwT0VjQkNZVVFJZHh0Nzl3di9ZOVErVnhIbXA3YjFMOHF2V2RnelZsVjlweUFrRVFDQS9BcVJCN01PZTNhcGtPOUkrNnFrRVNPZmRCOUtkZzJ1Z3pYM0xJVU5rQVFJZ1VCSUJQckdWSHpkOTVhMU5mNnVIOTMxcHNsMk9NSHNrRzBDa0JvSEtDTFJzTGFKL1Vwd0xzemwxSmxwdDBzOVQ2aG9XNmVXSkUzbUJRSmtFamgwOUV2eHV6SEF5Ull5VllKb3BLU0tEVnpEcUc4a0hnU0F3d3dRR2poNDVDb2k0NWh2QkNVUVkzZ3A0WmZFNHpyZDVrMFVVcEFVQkVFaEdnUFkwb3NQUXRLaE5HVDdaeVBlOWIwenRSeVdyRjJLREFBaVVTR0JFYXVUeWpxSEE4V1hmNE90NW5VMmZZT0xGamVGWTF6ZFhpNUVDVVVBQUJHYUdRUDFQMmFkUFRkSXNSUnNzL3A4OVU2TFVma1BmbHZXcE0wSkNFQUNCV1NJd2lyUG1OeWVCbDdSTnBIUEtGTm1BQUFoVVRtQmIzNUcxVUhuR0plcXNRaXVDekVFQUJIUUNUWVA1VlkrUjExVjkydUJRWGdVaEh4QUFnWklKN0V5Zkc1K1RSQU45MTRLY2NrVTJJQUFDTTBEZ2UvTzFwWWJYNkhmTEtpaGNCSVNBQUFpQUFBaUFBQWlBQUFpQUFBaUFBQWlBQUFpQUFBaUFBQWlBQUFpQUFBaUFBQWlBQUFpQUFBaUFBQWlBQUFpQUFBaUFBQWlBQUFpQUFBaUFBQWlBQUFpQUFBaUFBQWlBQUFpQUFBaUFBQWlBQUFpQVFINEVkdm51emZONlBNaVBBM0lDQVJCSVR3QjZKRDA3cEFRQkVIQUlRSS9nU1FBQkVNaEtBSG9rSzBHa0J3RVFBQUVRQUFFUUFBRVFBQUVRQUFFUUFBRVFBQUVRQUFFUUFBRVFBQUVRQUFFUUFBRVFBQUVRQUFFUUFBRVFBQUVRQUFFUUFBRVFBQUVRQUFFUUFBRVFBQUVRQUFFUUFBRVFBQUVRQUFFUUFBRVFBQUVRQUFFUUFBRVFBQUVRQUFFUUFBRVFBQUVRQUFFUUFBRVFtQ0VDdGU5L1AzdnlWL2RtU0NLSUFnSWdNR2NFTnRyMjl2T1hSM01tTjhRRkFSQ1lHUUwxN3VTLytoN3JIWC9DTGs5blJpWUlBZ0lnTUY4RVJvOGMvZkZQMkp2ekpUaWtCUUVRbUJVQ1creklFYVhSWnJkbVJTaklBUUlnTUZjRVJoOFI0cTZ3UjhLSk13aUFBQWpFSjdESnZIR2FSb2ZkajU4UU1VRUFCRURBSlhEM0RZbGl6SlFMNlEwWENJQUFDRVFTR0xHUGVlRnJiT0s1NFFBQkVBQ0JtQVFhTkhYa1FNVGRZTUxtS254d0JnRVFBSUdwQkVoMXNFTVJpNVRLVGVIR0dRUkFBQVJpRWxnblBYTE5pOXVGZ2NSakFRY0lnRUJjQWl1a1I0Njh5RVAyMEhQREFRSWdBQUx4Q0d3eGRkSklFNGJXZU5nUUN3UkFRQ0ZBazFobHQ4WTZabkkyaVJJSlRoQUFBUkNJSWxBN1ZVTEhhaWRIOFljVEJFQUFCT0lTT0dQc1BHNWN4QU1CRUFBQkV3RnFqeWk5SEZNTStJRUFDSUJBTklFbXc1TGZhRUlJQlFFUW1FWmdoSWxvMHhBaEhBUkFZQXFCSVdQWHAwUkJNQWlBQUFpWUNQeXJ6M1NlL0Q5NFFBdDZ4TVFIZmlBQUF0TUliUFFZZTVLeFg2RjRiYmRmVTc5OStXNDcyY2J0eVFmM3BtV0FjQkFBZ1VVbnNORmhiOTJ4R3IvSjl6QmlycDExTk9td1p3bk04NTFKbHozc0x6b2kxQjhFUUNDYVFMM05mczZPOFYxdlduWFNJM3pjZDJseXVzTXUrMWE5ODlhZTlWZnN0ZWdjRUFvQ0lMRG9CSTdaSzMySFFmdUNieUp3VGhjbkwxdFdqelJLODAwS3FqRjJ4NG1BWHhBQUFSQXdFVmhtM3A2c2crdTBhTS9lMUtoM1lGa2o5dkkydStCSlJ1d3Bmc0lCQWlBQUFtWUNQZllkRWJEMDZocnBrVlBlQWlHdlkvYld5T25RRExDWmdFQ0VNd2lBZ0lIQTd5a1Q0UnVQZGttUFVLUXQvajBzbXRycTltZG9xNk05UTFKNGdRQUlnSUJOb0szdVB0SWJNM1pKM3J1OEhUSmlZbTgwNnUyYzI1SHhBd0lnQUFKQkFtUWRlVjM2Tm1uNkNOOFA3ZXc2L2JROHc4a1NKcWRKUm5DQkFBajRDVkNqNDBENm5URm1XMHVHNStUWDhiWkdvMUVjR3IvQkFRSWdBQUltQWpSZlJQMWd6UW5wRWQ2bDZWNVlGbTBkTHd5d3BFZmVOcVdHSHdpQUFBaFlGbzNQdktWdzJDYzlRbDJhQnV0YjFvNXNoR3hMbGFKRWhoTUVRQUFFT0lHUlpoNnh1QjQ1SnhYeUNnV1JjWlZiU2ZoQlJoUlYyemllK0FVQkVBQUJUb0IvUysrV2d1S01yazh0cS83cjVFZE5sV3R1RUkzNzhvRmdIQ0FBQWlBUUpFQWRGdVhiTlpaRnc3NmV1V1FnZzN5OW4yQSs4QUVCRUZoY0FxdWtSL2FVNm8rVWhnZnBGQkZFS3VWVkpSYWNJQUFDSUNBSm5EblR6anlQdGpmMXpMS0dzbWxDMGQ3dzRzQUJBaUFBQWlxQm9jK0FTczJUNnlLY3RoMFJUbXFtOE5GZ0hDQUFBaUFRSk5EVkZRVGZmZVRJalVVbVdLOHYwMlBzUVRBeGZFQUFCRURBR2E1UkZRU1pYVDB6SzAwZjhkb2dwRjV1Z1JjSWdBQUltQWhza29JNFZBTFVjUmxsK29qYVRGRml3d2tDSUFBQ3RIc2k2WkZ6QmNTK01pdU5kSXBvZy9EUjRUMGxHcHdnQUFJZzRCSGd1NThkZVZmMjdOWnpjVWxqdlFldW0xUUszMHdBQndpQUFBZ0VDZEI4ZDYyaDBWRXV4MklUSThzaWxZSmxla0Y2OEFFQkVPQUV1QjVSU05DeVhybU1aaWlEbXZoV3AwSUpUaEFBQVkwQTlXdTg4UmtLb1A3TGRTKzh5L2hpUGZ2bzZyMGY0WTB6Q0lBQUNOaDIxa2NLaHpGenRvZm5Yc3J1SXpSY0EvT0lnZ2xPRUFBQmxRQnBDSy9SUWFxakkyZXc4dDFIeFBRUmFyVUlwNW9ZYmhBQUFSRGdCSmk2eWJNeVk4UTJuVHh3R2UxNys3UUNHZ2lBQUFnRUNDaHI4V2h6WnpsQ1kxbTBFbGhzeWFydEtCL0lBaDRnQUFJTFRvQ2FHdDRFczBaWEhkMmxFSGQ1RGZWd25saHdUS2crQ0lCQUJBSGE2T3krQ0Y2UkU4L0k2OWpyOHR4bEUwL1hpTGc0Z3dBSWdJQWdRS015M3BkN2xlOXpVbkNMdVUwVmFxYkF5aXA0NFF3Q0lHQWdjT3dOMFh4Sm55VFNZWTlHaHp6QlBUYTVZMGdJTHhBQUFSQndDZEJLdlhQYnVkbGhQNjlRcWRIVTFqVyt0L05tbHoycitNTUpBaUFBQWdFQ0kvWUtiMjVzOXRqRHZoSklVK1RmcUhWK3lxcTNoTGxWQ1lRVEJFQUFCRlFDMU42NC9OLyt2KytuYnN5RjZrMHJieDVZMzgwdUdmdVp2dW9QTndpQUFBZ0VDU3gxeWFKSzgxcFB0U0NhUG5Kb1dkL3VQUG5qbWpjdVFBQUVRTUJFb1A1L3ZuL3l5Lys3TDJSZkd3VDJCZUlTQkVBQUJHSVFvT2tqR0tXSndRbFJRQUFFd2dtMDVPNGo0WkVRQWdJZ0FBSVJCRHJxUXVDSWVBZ0NBUkFBZ1JBQ05IM2tPeUZCOEFZQkVBQ0JXQVQ0OUpGWUVSRUpCRUFBQkVJSTJOTkhRc0xnRFFJZ0FBSnhDRGpUUitMRVJCd1FBQUVRTUJPZzZTUDN6U0h3QlFFUUFJRjRCR2o2eUVXOG1JZ0ZBaUFBQW1ZQ05IMmtidzZCTHdpQUFBakVJc0MvSDk2UEZST1JRQUFFUU1CRTRQay9icE1lK2ZDTGYyRUtoQjhJZ0FBSXhDQXdKQzFpSHpIaUlnb0lnQUFJbUFnY1Q1NzgrUHVldWVIdHVHaUtBejh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bUhrQ0w1M3FJbjVRdjF5Z3E2cEo3SHhLaDcxeVg3L0dWU0VFcXI3dGhWU3E5RXpYMy9RVk9mNkl6Mk5STGlzbjBUdlhVZTlNN3VnZXVDcUFRT1czdllBNmxaOWxvM3ZrSzdUZXVmRDVMTVpsNVNUdXZlb0gvZHpiZmg5YzUwMmc4dHVlZDRXcXllL2VkMlM1N3IvZnlXSSt2VldUYUhRUHZGdFJkMXgxZHVGNXdWRU1nYXB2ZXpHMUtqdlhSdmZjSy9LeFNkOTI3N0JUejI5eEhKV1R1Q2M3bUxYT1V3NzQ4UnVMY3dPcXFXbmx0NzJhYXVkZDZ2b2ptV05iL1B1TlhwYWVDK09xbkVUdjBHTzl3dHdtNFRiYjh6emhLSUpBNWJlOWlFcVZuK2Z4YTdMTUR1czdGMnVLY3BIQlY5eFZOWWtONW5ZcmlmTXFlOTJsM1QyODR0aXJybDdWdDczcSt1ZFRmbzJkeTR4ZUVzT09kWFlnZlJmRVZUbUpmZG10c1hhZUVUM0xFOFY4dFNCM290UnFWbjdiUzYxdFlZV3RpeWFJWGtKUC9CM3EzbGY1cW5JU1p1WWhZbDNsTzFGcTNVTDRtbTlHcVpMTlZXSHFuNkFpK01sYnlzVmlPS3Ntb2YweFN1UjFkbDlld0pVN2dhcHZlKzRWcWliRGx0bWl1bUp1cGxRall6bWxWazFpT2NTaTJsNjhwbUU1Tjl3cHBlcmJYbVpkaXl1cnhtNGFNMTlhdUgvQnlrbnNYeHJ2aE5WY3ZLYWhHVVFodnBYZjlrSnFGVGZUZnR5STArSnRoT2lMQmp1Y2x2U0toVmRPNGpoRVh3eXFIenZyWDdGN3JWU244dHV1eUZLNmMvTm5mVVd1Zk5UbkVmZHlYWTQxMXY3MDhqL0taTjFGYTAxWFRxSW5CK0MvdC9zUCt0NnRXS3U4aTVuZjQrWlZhbVljbGQvMktra2NQK0VyZlRQdEJOUmQ1dVUwL29YUnBPOWREUU5MUGJ5Z3ErbW9uQVI3SU1EdVRMN09uaElYMWhZNzh0elZPUEo3M0txUlA2clV5bTk3bEhBRmgyMU45dndsbktXY1pYRG1kY3AzWHVsdnNXdGV2c2NQUGVkaU9Lb21zU2t0VmVObnJhSEV2NkhjbFVwdVJZNlBXeVh5UnhaYTlXMlBGSzdnd0phL09XSlpteUYyam1tU1NIVng5eWI5ODEzMzRwOVYzeXYzWkNuRlVUVUpxUzRhVDFyV2NPSlZlck5xVTFXT2o1dFhxWmx4VkgzYkt3U3hKVzBhbHZWYnIvUnRVWTdUOVVOR25uR3ZkY2RhWTdlOGF1M0xCOW56TXpvYTdWT2pmMFdlcWNYSlRpSmJqYmU5ZjRKbE1wUjBYL0Z5cXluYTNmTXMwWkhuNDFhaTJER0xxdnEyeHhTemlHaE5SV1hVbU52cTNVcG5JUmw2ZW9UYUgyZGltUjVKUFpDR2srZzZmSFcycHRDbkZpYzdpV2hPMDBLM1BEMnllMGpOUzdselEwTWFUcWJsVVVoNG5vOWJJUUpteXJUcTI1NUorRXlKZDVSV0EzVkZ4RlZYbXZzVFpOOFRkcFhHdXkycnA3UkJkbU9PRW55YnpaUWVTUzlPWmhJSnFKdWlybnNjZi9lT3RhNjJRYndsZTZaa2hmdmwrcmdWTG0zaUFxcSs3WWtGemkzQjNVbGY1clhPaERYL3hMT1l5dERwcnJiV3RoRktoZEx0aHN5dTFMTDg0ci84RXpaRGVpU1RPTmxJYUZoU1hheUlHOGxUNzN0S2hTNlllY3B4cWxLU0o4cjFjVXRlZk5FcHFyN3RSZGN2UFArVzh1cFRBMWdzRXQxU0g3M3cxTDRRVHgyVC81YjZ4eGVuUGJKTVN1VHAyZEVqMmNUSlJNSkhOYzJsYkk5UTZxSGFHbFJ2UzVxY3M2WEo5WEhMSmtvUnFhdSs3VVhVS1ZhZU8zSjhrTWYvdmowM1ZTUFYzNWJzSHZJbXlEVXBRUno3eVBLTnAvOTJmWWIwU0NaeE1wR1EzRks3cEgyRXNtQnkyTmVxMWo2UzcrT1dtazVoQ2F1KzdZVlZiRnJHcTRveFZJczdraVorelQveVlpU2FNeFNycVk0RHhSMnZtU0U5d2l1YVhwek1KQ0k1VHcvY1p1ZGVwQ1dtR0x1cUhhL0o5M0h6YWpnempxcHZlMlVnanNQc0lBTlZEY1FWVHc2ZjAxZ2pEZG44ZGRHOGlUdC9KT3pGOVgrSkphNUE4ZVBWZnM0UU4wd2NRMVNmVjJZU3Z2eVNYc3I1SXhZTndCOWF0UjkyY3pEUEh5bWVyMU44ck1mdHNhT3cycFlnWm5qaFlVS3AvZ2x2dS85TE4ycFdVOXpaNUp5U2VmTGdybUlNMVZJdmk1RWJ6WGZLaFp6TzU0dzF0b1FlYVNvdDY2Zzh3bDdjNFJOUnFYSUo2OTRLWmhNbVRqQ20zeWN6Q1grR0NTSUM5dVFBQUNBQVNVUkJWSytWK2F6MkFQenl5MjRHUzJwMzA4dTBCTDUyV2JFZXQ3WFFwbkFKWW9ZWDdzR0tjQ1M3N1lhcHZSRjU2MEhaNU5UenluNjFFMnAxMjB4aklGR1dGL0RackRYdmdkRE1heEZpaDd5NHkya2FSeEhGbUlMdVBlb0h2RVBFQ2NRTGVtUW1FY3d5bVk4eVRZVFBadDBYV25KWkhjZ1JXWmJCbDVjVjczRnJkRDhnQk5QUFpZZ1pXcmd1U3NoVnN0dmVVdnFiSVJtR2VtZVRNelRibEFFcjRhMk9qbUxyaUp1N3N0eHhoZjczVnNTZm9CVjN2Vy9JaTl0N0k2NEU2ZVBWT3A4TUpBNFJKeEF2NkpHWlJERExaRDdLZXQ4Mk5RYmJvbVZvWE85YkJsOHVmc3pIN2JITHZyR3lwWWdaVnJoUklyOW5vdHUrbm02eXAxdG1Kam45Y21lOUhwaituWnhNbFRVWnNVdFJ0bC9ZSWczVk9uSlROdlJSb2ZEOHpDK3VOaGtpUEhIR2tKUGcwMnNXSjA0NW1VbkVLU1FxenJFM3RkZ2F2bUl0ZTZQN0E0TkJyQnkrSkczTXg2M09naXFkVXBjalpramhVYXhsV0tMYnJrNDJrVm5FZFdXU00yNGhjZU0xdytlSGpWTm95eHBaOU55ajBmM092L2RzTHdwZUVXNCttMS9jbG53bnpNbHk4ZDJSd292OHpPS0kwS2h6WmhKUm1jY0oyNWNySSsreHY5czVFR2tVL1NLOHJITDRVbkZ4SDdleEZONFQwaXBMVEhQaGlod1J6aVMzZmRsYnVoQ1JZVVJRRmpranNrMFYxRmIvbmY3Z3hrOG9tUXlVa1VQRlczVStmL3Z5UituNjk5c2Yrb2Jycld4UCtmdmRueFZ0YWZvbjZhdnB3dDNHRjNjN3ZQTVZubE9La0ZIQUdHd1V4NVJ6L2lSTXBZVDdOWDZ3OC9TcFpUWCszZVNETG5SbGY5YkdOeWMvN0NWdHYrNDVoYU1zdnRTN2l2bTRiWnVNd1dXSmFTeGNzTkxQbVc1N3Fwa1ZTdmtKNUZSU0ZlTmtpaEhrUyt4OVROa0liVVZkbEdFc2ZZazl1azBwTmpzZjdvblpyL3RLZmtxYUVHOGxodXMwdnJobmZpMVV2K0ZwcUdBVzZYM1dSQzI4TEl6aWVLSFNVUUFKbVhrY1Y1UDlaT2R5ei9ySzVCOHh0eEVZc2wrOHlic3N2alFoVG5rOEloODMwN2hPYVdLYUNqZmVoRXkzZlROMGlNTllGbm42SC92WWNvWmxtSnYvcG5qcUtNZEc5NXJWVnRxVDJyeDJZNGs5bW5JeG5PeU5xZS9kY2cyaElaL3ZhQVgvQkkwNUdpZCtOVHBlNTk1TmRNWXV6TW16K2RiVStWcDJWbkgxU0FFa0VsVmxmWEpFNnhDZTJDRnIxN0xvanZhTXpKZjlPcGx1ZkZsOGFTNkExOU9kOHJqdEJ3Zm95aFBUVUxqNWJtUzY3WGZwWmlVNy9JOTliRG1URlpNaTloSnozMzlLdTA1R2lLSHlncXBoeHF4WFh1bnpPVTd2cFZ1K3hkd1JYdFBmSFo4V2V0K1lROURUOU9LdStPMFdYMmFLbU1FODB2czAxV1kzejhZa2ppSDdJa2dZaWduM2FqOUxZZDFIK3pTT09CU2RRSE1iOENSb2FpcVByL3BJUlQ5dVMwSERmSmxpM2d4SHJZUmt1KzNxZjdhU2FiZ3o4TmdiSUlXbkxqUmtYWmtrY255VGx2b3JML3dPQ3o1eW1qRERRN3JjWmhQNmp4a3owWkJSUDIvcXhWYS9uZXg1R2gybUYvZllad3QrdmxPVUhsbFZxbStMWnhMSElIY1JKQXpGaEhwdDJmUkhqS3lwTzB4b1hmWDd2akpsNzFDNlhWZDVmQk04YnAzQXcxZWVtRmF3OEFBMDdwSHB0bThvcjU0eGQ3K240YkdQS2FjL3AveXYxNVRaU2wyeU9YUVUyMnBOWGQxbEtIclRIaWJkWU55TTB2TGlydnYvMG5uS3BqZVB4SkNQNW1WNGNSdHFwOXF5YXArblpjRUZ0VWMyL0IwYmd6aWF1TTVGSVNRTTVZUjZuZG5EcE1lTTVwdlJLdVZyYnJ6ZXpXQ0NKWjlPcGhnbDhrM3d1QjM3T3pZbGlta0ZDZytDSko5c3R6M0dNSVphcXZHeGp5ZW5tazFCN2wzWmZOeWduZ2x0aDNZa1MvTGFHTkpMZGEyOXphK1c3QVc2USs4RjVGWVcvMUVYWFhaL1FQRGE4T0l1Sy9hb25SYy93N1ZJVVhyRVhoT2tDbVVRUncxMjNZV1FNSlFUNnRXOTRFRk5ibjJnbmFqdXVQSHVCWWFmTE90RTltUGRXS1I1cENHbFlMNEpIamUrSmtnN1NoU1RPdXUrd2pWSnhFVzIyOTRLR3FwRXhvRnoyRzJKSjJjZ3UvdzlCbEtQY0NyYlRQMjc0bjl2RWNmNEpnK2svNysrWlgzcDBTbS80TWM5YVVwelBDenJNVnZqaUt2SXMrSEZQVkhhU1BTV3NNazMyb1hwa2JHdm9XTVF4eUIremlRMi9zaFFScFRYanRNR2JIR0YwT2o5dElqYTZCNElwempYT2hmQzZaMUw1SnZnY2R0aHZvZW1SREdwYytncjNJT2xPakxkOXJyZXlsYnpEYnJESHZ0NGNnYnp5OTNuUkNyZXdYWExXaFhtVXJzZ0ZyMm5hdXVJeDFwaHZvNU1vM3ZmVGkxL1RBK3ZETlZkaGhlM3B5anVyU2MvL21kM3JPTDB5SnB2ck5zZ2ppNnZmWlV6aVJOdlZaS2hMSk9YTzFtMUxmOFVuRmozQWpZR2swWXZrVytTeDYzcit4Y3JVVXd5V2ZzS04xRjNaMnVuZkFIV3VkS1BlNFErOXJIa2pGdEtobmdud3JodldYL2pnTy9Nck9yaGp2SUNHOHA0cCsyM0c5Q3I2Mi82SW4vbEl6NlBpTXZnaTJ0UTNNWHBrU1ZsWUpKTEdSVEhKSHZPSk1ZK3pXd3FVdk5iUHJRdm1kSndjOEo3NTg1Wi9HN2VFSDBlNGNPcjZMOWZ4ZW5wSkk5Ymt4MUlJY3NWazNjUnRjSlZRYVE3MDIxWG0xY3l5MGlYNGJHUEpXZGtwdmtFbm5sR09UdS9sbUoySmFVY3JVY2NDWFRWWS91OTVIdFlQNmpKdXRPMURSenFEMDJnRWtmd3hWMW5yNGxBY1RZQUZVRVp6dzFmWDA0VDV5VlZac2V0VE52ektXRmJrR2dTWWJJZXgva3pEQ2JlRFBiMmR2NitIbTNGMzFTazRETDVKbm5jQm5yVHNFd3grVHFnNng2NVltNTd6ek5qZVFWTmN4Z2VlMVhPYWNtTERCOXJlcVFoYmYyODBMWnFMQW1Ub3Bta2ZjWXo0ZHVlK284REwzZnR4YlY5bFQ2MWlHVUFLb0t5bmx1NmdVUVRwK1VYbTJtdGw4UWt3bVJOcVVmSTR0MFB5ekxDdjB5K1NSNjNaYTF0VEcvMlRYOGxDbndNMU1JTHVlME52em5BWHpuRHRhRytxcHlHRktWNTZYOFFOSVo3cWhRZHF6M1NDOTVmSlF1RHMvNlpaL3pIMDMwdm52YmkycjVOLzV3T3J1RDB0OTFMbmQxeEpnMUdQRE5ObkMvNDVYN21tZmNvSlNZbW9hVFZuQ24xeUhxS1I1UEtMWk52a3NkdFV4OHVMRk5NL2oxSmUwYU9mVnNLdWUxTExHQzcwcDRCMDRYaHNWZmxOQ1VweSs5TTJrZW95Qlc5VmQrSnRyTTZNZ1k3NVpsazExNWNPNmR1c0ZWa0FKcXBVQ1h4cmo0N0tDaU9FdGZuekkxRVNqMFN0RlQ1QkRSZmxzazMwZU9talIxU0oxdDJmdDJLRlBnWVdIcmhabktPYjdyYnZxWS9aMUVGZUdHbStzYVgwOHVtQ0lkaStLTHM5M1VsR1VlUDBJdDJrYWRnZ1JlM3J2d3ppSUpNUUVWWXh2TzZqaUFnVG5qMitaRklxVWRPOUk1QXVLUmFTS2w4RXoxdTZ0eHFhaGpLQm9LUXY4REhRSnZZTGNvem5sUGU5aE85M1d2TTJ1OXBxcThHeVorZ3ZPdUJWcDJScmlUMTFvbFpLT3FVQi80bnpESGorUVplM0MzOXhiWnpNUUdObC8zVVdCdDY1eUFnVG5nRytaRklxVWVhK3QwTGwxUUxLWlZ2b3NmdFdPMHhseW9tQWRJSzE0RDVMbExlOW1Hd3QrN0xPSGhwZXV4anl4bk1MaytmWGZWZTBhejRXMnJtK2l1bGhrajNlaHhsSTZOUGRRVmUzRjFsSmFGSWJRSXF3aktlYVVidkhTV0xnRGhLbU0rWkg0bVVlcVNuakRINFpJdTRMSlZ2b3NkdFh4Mm9LMVZNd3FVVkhvR1BocnRTamE3cGxzaW9BbVNZNmJHUExhZk1wZ2lYdXVDQmpFdThqL0tTYUY5TVcxOWp5eU5tcnYwMnBjempDTHk0WjlwUXRGT0VDV2dlaGZNOHV0ck1nWUE0NGNYa1J5S2xIbkgvQmVxL0VpNmpJYVJVdm9rZXR6VjFOS3hVTVFtVFZyZ0JtK2VWN3JiVHErYmxFTnRoZXV4anl4bTdsRlFSdFZsMXk3WnE1Y3YxN0VQZExDSTBjMkZTNlYyRVJra1VFSGh4UjFyUHk4bkxCRFJSS1JHUlcxcWJMQ0JPZU1yOFNLVFRJOVNTdXMrbFcxZW5Fb2FMSzBKSzVadm9jVnRXSjFlWEtpYXgwUW9YckV6bmRMZDkyMkR1TWVXdStaa2UrOWh5YWpsbHVxajllZmVYajNnT3RXK3lweSs0Z3krb1VTWjVEZmpNeHJvM21YSkQ3VkY4b2ZPMDA5Ny9mRWZzb2ZnRHYwZ1pIRHZHdlZvSzlXb0w0UDhKdkxodFEwZlNCTlNmVWZSMS9mYmx1KzBZRzdlOWpRaWRGTWRhK3ljZ2pqSGJuRWxFNnhHRDZFdWZJQTFDZy9ZWFhMcjlCMFlad3p5TDRVdWxaWHJjdUxSVUlTbDBRV0lhSG11blRLMXdLWWJteW5EYlZ3eFdQeTF2MDRYcHNZOGpweW12OUg3MUhwc3d1OUUrWWpjY0J4OG5WMWJWamJsU2tSdUxxL3VoYlZPU1YvcTBDdXh2c1NjWnMyZE4wSnErVTc1aGliMGx3TlpiNlFYVFVnWmVYTk40a0Ftb2xzdlVpOUdrdzU2bFdNOTNKbDMyc0svRVAxRTFxejUvUkltbE9mTW1FYTFIREtLUHVNWmZkeTNlUTlJcENZNWkrTkwvVVpiSHpaYWZIb1U3WGtXS0VkUHdXTHNsYW9WN1VtaU9MTGQ5TjgzWW11bXhqeUduSm5UMmkrUEwzN0Mrekp1SzY1Ti9hbTMycU9sQlI4UGJONFF1UnR4UXg1ZnJPWWU2WnEzNTg3UlZFVzF5OFJ6N2hyWFRzZS92THRjajFKaCt3R09mM1hUU1pQNmxqdU9CbWdsZHk0ZEpCSmlBaXJCWTU2WEo2UTZqN1ZQcW5iZjJyTC9TTk1jdWUxWEp3aStPRWlTZGVaT0kxQ01tMFJuWEkvdk8zL2VtMTU2VUFrYTRpdUZMQldaNjNCeUJHVHNTa2hja3B1R3hGaVVxaFFzdjN6bkxiVC9UbmpsZnhtR1h4c2QrdXB4aDJhWHozN0p2U3BQbXdiY09xYzNZZGw5UGRRUHZKamRGOUk1RS9ydnNYRGpyTkxpN1RpcG5pZjFiOG5Kc3hQVGM5a2tuMmUyUm1qWVBWcVJLYzZaaHRHdHFPbEw2NnFYak5nSU5SZ3YzT2FGR1ZJOEthcjdadHpkZFVWVFZtcXBaK2U0cW1qakdMUE1tRWFsSERLS1RNbitkNnRPeFIrRDNTYVVrT0lyaHk3ZEJPU0lwVWo1dXJ2eGR5YjRZTVUyUHRXQ25GQzY4Zk9jc3QzMms5WjU5R1lkZEdoLzc2WEtHWlpmT2YvUUVUN2ZLM3Q3bUUzcUdybEdPN25TZis5c0hueVcwSktmN25FbmxzRTY5SDdxVmV5UGJoa2RiS2ZiNVVpYTZhTDdYN2hnOXAvU08zTXpTbkY3NDR1K01HSHY0bjc3bkJTKzFjYkszRWFpWEpJYWpkOEJiWHk5dk94YUZFWHRLcG5HTXpmYTFRUndaVDNIbFRTSlNqeGhFcDJWUkYzVGo5dGtCZFNjNjlKUGdLSVl2MGMzeXVMbnl0K1JBZGpGaW1oNXJ3VTRwWEhqNXpsbHVlNm8xRk1iSGZycWNQckd6WFc1TTluZ0dXK3lTLzZIUkpwNnVydCszL3plY3ZOZnB2ZzN0SGZyczY2RWNHT2UyTzdMb2ZNdHB4RGpMK1picDRhWHZIQitUdHRubVQzRDJneHF2NHZEeUU4TnFXdTVHb0ZxTTZBdmJLbnpNM2hxUlBZaU9nZG9Fb1MxajNNUW1jZHdnL1pRM2lTZzlZaFM5OVRiOU16eGgyOFZIQ1RWNklYenBZY24wdUxsNGgvSlB1eGd4VFkrMXVMVks0Y0xMZDg1eTIzMHp0WHc1aDF3YUgvdnBjb2JrNXZOdStLNURMdDNtTHJYVE8rZTJUYzRkQmxFL3VOcm9QdW85Nm5zWmRCd1RDcjhlbnRzYktJcE9uVzFjYmZRdTMwVmZ4Q1U3dzd2WXA3eEVXUnliYkhMam1ZOC8vc3lOanRSTHhrVWpScUFKU3Q3aU5XdVN6cnBqSnhJV1N2dEN6azgwaVdNc0pHOFNVWHJFS1BxWDJOTzN5ZG96WmsvM0xrK05Jb1o2RnNLWHVyNU83eXJsNCtaS3EwelFMVVpNMDJNdFNDbUZDeS9mT2N0dFo5Sm00TXMxNHRMNDJFK1hNeUpISmVncjE1UUwyL240bnQrSHJ0djNiVTlxVlBCZTlDcWRUbDBQNmxxTFkrbjJoeStFbTRZcXFPSGlIdnlGbzM2TjZPZ00rUUN4VmYrUnllZm85UHo3TDM5Y3hNdi92SzhPS0luc2pVQkZZSXp6TG0rSGpHenJKSTlOVFpCemZyWVBhcW81WklSSGpIUE9KS0wwaUZuMDMrenlHOWY0bXgweG5oOURhQ2RLSVh5elBtNnU5R1BtMlhxS0VkUDRXQWNMRDRPWi9yYVRSZXNnTE5kd2YrTmpyMEFLVHprOXhHMUFxaEhQUFByU2Q4UHRvOUFmQk4rMGovNkJ4UjdBbmJDR01QL090M3RzOHRTMGI0Z1kzRzJtbXdzc3NrdHlQdE9HVDl5VVJxQUpjajI3VHBGYndrVEVqYW5jd3psb0lPMUl1Q3M2UittUktOSFRpRnNJWCtyV09MS2tlOXhFUFU3a3ZTOUV6TWpIV2lsY3lKUGZtYnJNUjhsek16NzJPY2s1dE8xWm1reWJCbDIzNmc1bTBsOHYxeksxcnZjUEhQajBrOGhySVArWDdjWTB0V0hFMjNic1RsVVFVUXM4SDl2eStnb3dBdlhGaWJyazdWbGFUQ1RzUDlSSWswMHYrcXU0SDVXMmhMQW9QUklsZWhyUkN1RnJaWHZjUkQzRVZGRzZMa1RNeU1kYUtWeklrOStabnJqVDVMa1pIL3Q4NUZ4MjdGbTZUR2VpM1NDOXg2NEtvSWJJQSs2NytaY2liTlVac3hDWDh0eVVJemYyQnZzRDJSWWpQWEloSXhicUdnbWJqRnFLRWFnYVlZcWJmNmFCak1XaUpVWjM5VzJaUWxpZ3BVL1pyaWc5RWlsNkNrRUw0V3RsZTl4RU5YYTlSak4xUW5sWDFIZGtmUXdpSDJ1bGNGK3hPVnlTamVCTzhteU05YzFIenFFQkw0MnNIUG1GN04xM2ZIWVpueU9pSGp2c3Bub3AzUjJaOVlEYlVNYXlFVUttaFFNWnNWRFhVR2txZUFVWmdYcWhVeDBOUHRaTmRoRFJDS0c3S2xRS3BRMFFtcHBmM2hFaTlFaTA2Q2tFS1lJdnpXWEo5TGlKYXV6S1JTaUZpQm41V0N1RkMzbnlPMU8zWUM5NWJzYkhQaGM1bDRJYWc0czM1SDBYN1JCaTd3YzFRTS90OG1qeHVWbjEzUE1aM3lMbjBPc0hLS1lGTDBwUkR2dWJMUDdNalVEOWtjS3ZkN2lKaUc3bGRUZUtZdmtobjVuV0k5R2loMWM1TktRSXZzVFFmVXZTUFc1Q1dPVVZLVVRNeU1kYUtWeklrOS9aK2VoVDB2eU1qMzB1Y283NUcrRWRmZUZhQzdTYXZ1NEdqWU1kczhIRVN5ZlM4L08rTXIvNkM2ZmswWld0eko0NndLRW15dDlkeEFOVS8zV1NjMDMyWDZpeko0ZTRTWS9jekw4YWlYS01hSTlFaTU2b0ZDZHlFWHd0Szl2akpxcXhLemZBS1VUTXlNZGFLVnpJazk4NVZ6Mml2S2dwSld4MGxJbVlOTWxiWkZNUGZSV0czaXdyRVpkNlFkYzh0K0xveVc2TjdVdjJCSy9oMGkzUEZ0a3piVWR2Vk14Y3luZDh6WGo4WWQrdWd2WXprQ1p6VWltS1Jhbmp0Vk8wK01WZU5INUhFWHc0VVM2KzV2NjFLK1dIaXE3RWllc3NqSzh0d0REMTQ4YVRyOG9XY0RJeGF5by94ZjNQZ2xSQ0gydWw4R0NxckQ3MHo5Vlg4NGduc1BHeHowUE9aYlZiUXdPV25teERwYit2eWt1TkNtazlGUUVqVHo4SUh6cTdVOGFsajJKUElQWnF3VEpPQWE2Mm5OTW9jemNDcFdCU0NPWWowTS9UekQzMFhpb0lLdEVqZDgxeWM5L2dyUnpMM3JVdXVpUVUyMVVZWDF1QzlJOGJUNjY4SW9uRXBLYzg1T0R0YXYwSWZheVZ3dlVVZVZ5dCtQUnJQSUhiakYwRVNzOURUdTNEYTlUaDl3b1ppQTZxNStNNFNBTW8vN3h1NEhLZ0YwUUJaLzdIVjdFbjhBbmp3VHZpS3lxbnkwUVAwRzdJNDJONEYxVnp6NWszSTQwTDNUVnBycHhxRTVvTmlSQjJhRjFYT3dQRlVrWHBERG95dEpoZ1FHRjhlVkVaSGplZW5QNFcrSWtmaWNTa3JtbkljV0JucHY2RVB0Wks0V3I4Zk54K1BSSWlycytZYWRRamVjalpVWVlyU1h2TEoyNWJ6aUhUS2s3YTEvRFk5WUp6VU9xQlNSUWtyK2ovOEptdGQ3UjhpN3RJOUFCdGgrajF5WHVEQWlybW5oRlRSeFVyYVk4c2QwSWZwZUNhZzFEUmc3V2M2bE1ZWDE1eWhzZU5KMWYrYWhPSmFYMHpCT2FIOW5pMjJoSDZXQ3VGYXdseXVmRHJrWGdDRy9WSURuSnVhR1lRZGVwd1EzMHhsSnFUOW4yZ1hMcE93eVNVRTgvV0lxSVBaRitHZW5mZUg0VUlMdXFjckdNY1h3cTFYOXpUcUhRMHF2Rnp6QzltaEoyVkZ4SXVlZ29SaXVKcmk1TGhjZVBwVjZXZHRUQXhReDlycGZBVVdLY2s4ZHRIcGtSM2cwUDBTR1k3NjVvMmkrTlkxUjB0MlRaUlpTVHRlNmhldSs2bXYwRmlXSDArbG0yUVhXZHl2U0dqL0wxYWlleXM4Y3VudjByUGtFeHE4WlpNT2ZONkpGeDBXWW5ZcnFMNDJnSmtlTng0ZXVWVkxrek0wTWRhS1R3MnpOZ1JjeHl2eVVIT3NUU3NVZzFhNmpqRG1kbEFNakFQdE95SXhUWUN4RXF3TWExMHlrODB1NlJJVTh5NXFBZEk2UmVUZ1ZvMUc1dFZiVEcxTStjNnBUMFNMcm81dTBqZm92amFoV1o0M0hoNlpXcEVZV0tHUHRaSzRaRUFVd1htcUVkeWtMT3ROVG82bnYyQ3FyYXF6Q0pUYWtyYTkxUzU5Snh5M3lESHk3QVpRVmVhWDBaeUtxaVhRMUdPUWlZeWtyRDBWeW5hSU56Y3N5Zmxsd0hTcjF6WEZEMFNMbm9LTVl2aWE0dVM0WEhqNlhmbEkxZVltS0dQdFZKNENxeFRrdEJmZ2ZMRVRZbnNCYmRONHpYWjVXeW9vNVY4cDlRanIwU2FyWGxkWGtqWFVCa2JscjV4WE5RcDkwWnd1aVZPMVJxWkRNTkdvSEZxSWVNTXBDMmMza3VsaTBrVnZTYWpWZUthb2tkQ1JVOGpiRkY4YlZtR3FSODNPL2xBem53c1Nzend4MW9wUEEzWDZEVDAxM1VhSGNNVWFuenNzOHU1NUMwUTRZWFNZak5GeGUyWVhqOCtwcW04TVNaUlEvMlVUam14TjR4amg2Yk1GakJtNnBpVW01Y1JhTEp5eHRMY005Q1c2YzM0ZWwrcVpham95UWc0c1l2aWErZWUvbkd6a3l0TFdZc1NNL3l4VmdwUHd6VTZEUlY3RVIzREZHcDg3TFBMdWFJTkxDajdpcElNRFJZWWNMRjlQZTkvYkJJMHdrOHh2ZE9tRW1tMVVVUUJJVUhHN1JXTVFFTXlDUEVleWlHbnB0YThTcmMxUkVncDZieW50RWRDUlU5VFdsRjh1U3owaHlPZXdxU1BtMTJWTTluZ0xrck04TWRhS1R3TjErZzA2VGE1TVQ3MjJlWGM5V3dnbXgxcUl0akhUU0YvVzJ5dUlUejRtZFNnKysvZVNEcHdxM1RLeWFsTS8xVHpMOEE5TUV5Y28xbEphZFM1SnAzU0wrNXFQVUppbEtMSnFlV2Q5V0tLSGdrVlBVMjVSZkhsc21SNDNPeXFLRnQ5RlNWbStHT3RGSjZHYTNRYTByRDNvMk9ZUW8yUGZYWTV6N3hoWDJvaHVNZE5VZjVRRzh0eGZVbjd2dTQ0bFczaFJZcm84MERhRTA2MC8rL29aSmxEaTltWWsvOVZDbk1QL1Rlb3pTdGlxZlFQTTh1ZkpvTm9QUkl1ZXBxeUN1SnJpNUxoY2JQVE4yWEh2U2d4d3g5cnBmQTBYS2VrWVY0YllFcEVOZGlvUjdMTDJaUi9uSTBYWG1peTExNTRvZThWcXdSeXYzOXUvOGVTOXIzcHhGZ1RiNUZ6T2YxM0xPMEpRK21jbmk1cmpEWERncUFjMmlQMFZ5bW1qOURUTHB4Y1dMck1LblBXOU5GNkpGejBOT1VXd3pmejQyWlhaU2duVFJZanBtWnI4ajNXU3VGcHVFNUowelhPNDVxU3lLaEhzc3ZaMC80NHRla2pISkRhY0tJdnp0d2hJYWtsY2N1UjlleXBLVEw3ZzF2ZTYwV0d5T0FhSFgvMDNLN1g1WnBQbWFjUnFBeU80YUlCL0FkdXRIMjlqV244VWtxTUhIT01FcTFId2tWUEkwSWhmTE0vYm5aVmV1SmZqMjhvYk9pblozOE1yUERIV2lrOERkY3BhWHJtOGRUb1ZNYjZacGV6cS8xeGF0TkhhUHNRYmZSeTVFeXVHbnJOcWZaQnRNaUIwSTdYM0tlMUFZZUI0TUk4cUp2UkQyUnVCQnFJRmVWQm04MkszZERhZW90bmxRbmJZRlQ2UXNPaTlVaTQ2R21FS29SdjlzZk5ya3BITnY0TEVaTUtDWCtzbGNMVGNKMlNwaWtNREZQaWFjSEd4ejY3bkZxM25sb0pCMnFodStyTFRvSDIzeTlSY3lKdHFCWUJOVm1ZbStkdzVBU09tV2xQMkxDRVdmM0plc0ZiVXZwQlFJOTBuNlJYKzU2dG1Mb0oycW9BK3l0cFNiUExOMzYwSGdrWFBZMFVSZkROL3JqWk5TRkQwSVdvVWhGaVV0N2hqN1ZhdUJBaXgvTUpVL3ZTTVRNMlBmYlo1V3hvZW9TbWoyanYyNjdhY0tKQTNrUmNtakJYdysrL0VWTjBFWTNuY0doZk5EcjZleWRpRkhVMnFZeXUwSWVwQ3oxbW9oVnkxNmNXVDd5R1N1ck1zeWFNMWlQaG9xY3F0d0MrMlI4M3V5YWtPL2E4S2hVZ0p1VWQvbGhyaFh0UzVPYlF2MFlmTTF2VFk1OWR6cnA0RTJ3cDlPa2pmRTZ4NlA5VE1Oa09lVU5rLzlXV1l4OXBkTy9IRkYxRW8wNjUrMzdkOHlrc0VhT29jMC9yb0RtbGtERG4yY3ByVVJiMlE5cm8rdjRaamxVRm5LMlF0S21qOVVpNDZLbktLNEJ2OXNmTnJzbUdhaE1wUUV3cUpQeXgxZ3BQQlRZeTBicWNxaHNaVHdzMFBmYlo1YXpMMVFkVW1ycjdDQzk4VmUyQVVlK1NMOFhwWGR0M2ZPLzUxK1h4RkpFSGRjby9hTytrUnUvZFJ5Smo1aDA0Q3I3WFh5Q2dyL1l6RmRSaGowYUhQSWQ3amdWYVp0WXk2QzBaV29vcldvK0VpNTVLdUFMNFpuL2M3Sm9zcSs5YUFXSlNJZUdQdFZaNEtyQ1JpY2dTSFJsdUNqUSs5dG5sM0ZReGsxMVZIOGxkVS9WSWpWMGVrUEs5cEMvSGNRMnkyYmxsa2pQS2I1OEdOYnJuRk9PcjdKVitWTVRjdzg2MGZrYmpXeSsrNnphcEVacno4V3MvOXZXanRLVlJ2L2l0Tlc1UDNleXlaL1ZNT2xsTkwzcDJhYTRpOVVpRTZHbktzZ3JnbS8xeHMydXlxazUzTEVCTUtpVDhzZFlLVHdVMk1oSE5tcmFidzVHUlpHRDRZNTlkemgxTmoyaTdqNUFBSzlycjEzeDBZZTEwUDhrL2F2c2U2MS8wM3BJU3huUlJwL3owc1VkM3JOODA5Vk5qNXBFdTJpNTdXMGxJWmlYbFNLd09SVTdVTDM2ajF2a3BxOTVTbjFVZVN2M052b2hWMVRsU2o0U0xuazdjSXZobWZ0enNxcHlvZjRWRmlNay8weGYyV0d1RnB5TWJtVXF4SVVmR2N3TERIL3ZzY3VydEVmOTBGSzA5WXUxMDJKUHNZWjhNU3gzMkNmYm9OSWJvZXBRV1RSK3A5VmlYVGY2T0hsRDRsZDV3YTdBYno3elBPUjcvUlBKbWxaRFdub1B4M2V5U3NaL3BDei9udktSWm5mU3dzcTRpOVVpNDZPbkVLNEp2NXNmTnJrclR0ZXpiRjBXSXlmZnNDWHVzdGNMVGtZMU1sYXo3SFA3WVo1ZHpVN09QZE1VTU0xZjZWZFhPU2tzZDN0bjU5QjBldEhGNzhsbmJFVm5MUUNCMXlpbVQyNVBFMzdNUDVKVFVZek5GVDNKcUdkUXZQclNzYjNlZS9IRi8xSFYvQThVZm9ZVHJTRDBTTG5vNnlRcmhtL1Z4czZ2U1UzdVloWWhwaFQvV1d1SHB5RWFtT2d1YS9TTGpod1ZtbDFPenMxTEQ1MEFyeXFkSHRMRGtGOVFwMTgwdnliTkluYUlqcC8rbnpzT2ZjTitQeTRzd1VCdlRubSs1amtnOUVpNTZTaUdMNEp0U0ZDMFpQZEo5eGFNSU1jTWZhMS9oaWh3NU9WZFowcWtYeG9KemtMT2h0c0JwTnBYZXl0RG1qeGhGU09KSm5mSVU4MmFTbEJBZWQxVEFBQXIxaTNWY1h2SE5yQ1BLWGs3cEhaRjZKRnowbEFVV3dUZWxLRnF5SlgxaWNSRmloai9XdnNJMXdYSzUyTmFzbTZtenpFTk9kUjVhWUhYWnJseWJrRnBJbWREdWxNdkxVbDBEdlllV1M5bThYMncrdW1FS3hoeTlFTjlJUFJJdWVrcFppdUNiVWhRdDJacisxMVdFbU9HUHRhOXdUYkJjTHFnaGtVYytlY2lwcnE5WmM0d2w2MGRDdVAxYy84V3BVMzVMNUZ6MmVWa2JzTW1uOUk1bVcxTHlyS21OUE1XL1ZPZHgxS3FGVU5IVGlsZ0UzN1N5cU9uMlZUTXJuekttanR1cEVkTzd3eDlyWCtIcGl3aE4yWktUL2tQalRBL0lRODZlMG4vY2Rld1hvL3VpNkRPZnZVVDRwenZuM2lsUElFWUJyM1o0djNncm4yNXJndW9ab3A0RnY1M3F4UW9YM1l1UzBGRUEzNFFTbUtNUGRidFlFV0tHUDlhK3dzMFNadkxOUXdOWTlGWEkwMHhTOE1RanBRbnVyUHRweU1rdHh6a1VJQ1hrNCt6eXFtVFhVS2xuUGtYek9Sam1uQWJWdGJ1a1FDdS9KTjErVjdqby9waXhyL1BuRzd2b2lJZ05mNU94QURGREgrdEE0UkdDcGd6YTBydHQ2WExKUlU2MXlYRnNHeEcyNUFRejQzNW82WVNsVkxsM3lwTklrdis3SGQ0dlZuVnpFaGxMaXhzdWVtb1I4dWViV2hRbDRiYi9QU3RBek5ESE9sQzRJbGhPemx4VVFDNXlEaFFUeU5BZWpqNjc2Vld5bTN6K3ZwYzI2TERIMllQZTVmamtBa3NUMVptRG9YazVGNDE4ck9pR25QUHlDaFU5ZlFINTgwMHZpMHlwUHQyMmJ3RmloajdXZ2NLbFhMbTU4dmpMeWtWT2RiOTRlMXBiVGVsODZJTm1HU3RQblhMWjBzbVlWNHJrM2NUTENxY1VRdjFpejVDa1JkMmVnZGtqbWtDQmkxRFJBekhqZStUT04zN1I0VEZIaXZYUGlaVzdtT0dQZGJEd2NFSFRocXdwellDMGVlUWk1NUx5anFtdHV3QUFJQUJKUkVGVTBKL3dZZDduNURidW0yRUdnRlFTVTZjOGYyTjVmRW5PRlAwWVAxVkVUT29YWHhpRDk5VXBsTVlZVlh1R2lwNUJzTno1WnBCRkpLMEY1eFhuTG1ib1kyMG9YTWlWM3ptSFZ6UWZPZFZjZUtOdlNSbWlDZm1lWGtvSzFDbC9QV1hTUEpMbFd4bVNpUHJGZmFOZzdZaVJFbU9DMGoxRFJjOGdTZTU4TThnaWtxN29vNzdjTzNjeFF4OXJRK0ZDcmh6UHc4eW1oNXprVkwvdjIyTHY2dnk4ckdUSTkzMWxoRVN1czJyMWlOWGxTL3p6TzJqUnRsbVBiTENuOGl1bGtKeENSYzlVV3M1OE04bmlKajZlOUFQWjVDMW02R050S2p3Z1RXYVB0Y3hUcDNPUzgxaDVHK28vY3ZrNXBXWW5jZ1JZOFUzbGJQelFPK205bTN6MjZ4ZXBrdWVSYUQvUGtkL24vN2hOOWZud2kzOFJsR3lRZHdjcVdFUW1ud2pSTStXYks5OU1rb2pFRFZPL1BGY3hJeDVyWStGQ3N2ek9OZitJVk5Lczg1SnpWZW5JK0dRWTh2M1A4am40TG5uMjhTQ2YvRkxrc3NObzY1UzhqcUdvVHpERFhtV0xFWU95bUh3aVJEZEZqKzJYSzkvWXBVWkZYRGM5MnJtS0dmRllHd3VQa2pabDJQaXluektsa3l3dk9aZEMxOURrcGFtNHZCdDh5dy9hN0NNSDgzSnFhczBjN1JiSGt5Yy8vcjVuYmhoR2VMY3lOelJUVnpCZXduRFI0NlVQalpVbjM5QkNrZ1FNalQzWlBNV01lS3pOaFNjUlAxN2NwYUFOS0Y1Q04xWnVjbmJlRGlrM3E0UWgyVmJtdlYyS0Vtdm0xNGlyakZTNmdzdmhHMSsySmZPMDRuTEVEQ2s4dnZTeFk0NHlUV2pJVDg1eDJJS3UxVHdOQ3JHeEZCaHhWTUw4bFoxU2xGV0JrREprWFFiZkJPS05RMTZ3VXNRTUt6eUIvREdqYm9kTVk0cVhQRDg1MThPbU80eU16Y0o0NHMxa3JLV3dtdVlvN2NsVmc1YUFUUmw4NDR0VEQrdGdsaUZtYU9IeDVZOGRzeWxuZk1WT0l5SW1sNVAyUXZ4UmtWbzdOMExHS1d1aGhoTXQrVHhkakY4cld0cUd5YlJYZEtFemszL3hmQk5VZFJCcTd5NUJ6UERDRTlRZ1p0U2REUDJHeEhMVzJ4UEZ5TG5SK1lBVTh0amMvbHZQSUo3TWZLWmN0VDhxV3B6R0R4ZGR3aXpuWHp6ZkJMWC8zYjJ3eUNXSUdWNTRtRkFaL0w4M3RLWlRNMDBzNTltYmV4dHl1Y3hZT2kxcjI5emNINFhaWDZjS2h3Z2dBQUpYa2tDZHJ3VmhYZ3VqclExWXRrek4vYzJGYnFGZnlZY0FsUUtCakFUdWNsdE1Wd3lFMGI2T3FtMW1mV0pvR0oyVU1MaVJzVkpJRGdJZ1VDcUIxaTBxam9uUFhkREc4Rm9UcFBWRVFKamtodHhBRnZBQUFSQ1lLd0tOMy9sYTJHRTNOZXA4cFF6dGxQQzZVeXVhenZ0QXJkOVNzRUh5WEtpMVcwMElOd2lBd05VaGNGY3M5d2llYlgyd3pqc3AxQXB4dGNjYTgwMm1IVi96czNqODFPK0RheEFBZ2F0TjRDeW9QNFNQUFUzN2hEZEVxQlZ5M2NFdzhHL2wxZWo3K1FROC9CRndEUUlnY01VSUxIZUUyZ2ljUDhXck9yeEZQL0pERytNcWQyNi9ZdWhSSFJCWUdBSjgxTmM2OHpZQ0hPWHpIYTZGd1llS2dnQUlXRmJkL254Znk5TWU3Vm40NEJ0dURBaUF3RndSMkxZWGp6RnZFbXUxTzdmUEZUb0lDd0lnNEJMWS9JZmtvT0dhTjV4cjJwL1RkWUVRQ0lBQUNDUWhRQnRidThNMTI5NUVrZ1RwZHdNV1hIaUFBQWhjSlFLeDFBRXBnbk1uNG9wLytraWM5TkFqVittSlFWMUFJRWdnamg2dzVHQXZxWVQ3c1pLb2thQkhndHpoQXdKWGlZRDZ2b2U2ZTB4OE11Y3N6ZlFSNkpHcjlNU2dMaUFRSkJDcU81UUFXdU1ydHZ3YmVRUEFTamljSUFBQ0lEQ05BSDJIVkt6eHhmU1JhYkFRRGdJZ1lDU3c3ZzNYMFA0QjJGdkV5QWllSUFBQzBRVEl2bkh1eFBCUEg2bTNuNDFPaWxBUUFJR0ZJREJsL3hGaWNPS3RycUhwSXc5VUtQdmFKb3RxQ053Z0FBSUxSR0RhL2lPRW9zbkVCOEg5MDBlR2JHRS9BYmRBandpcUNnSlRDWndGeDNDRWo5QVJQU2ErbTBjOUhENTk1SWRFcmoxdHMxYmhpek1JZ01DQ0VaaTIvd2poNkhxOUYxSTZwNWJWRUxOSmFEK0I4d1hEaGVxQ0FBaWtJOUR4Qm1tY0hzNk9hS2hZdGI5TWx5TlNnUUFJTEJvQitha0pwNGV6aFkyY0YrMFJRSDFCSURNQnhzVDM4WmpkdzFrVHM5SXk1NHdNU2lhd1krK1ZLUXRkU2I1YVNpYWVRZGRMMU8xV2p3K3FGM0JYUzZBajloeWhmVWg0VTJUL2VyWHlvUFRVQkhybmV0S2R5UjNkWTc2djFzWDZEVkdOOFVlRUMrZktDYlJGZTRRK09zRmJKcU5ybFlzRUFWSVJ1S2QrQzlITzRUblIxRXlWMzR3bGFuU1BmQkxWT3hjK0gxeFdSbUJrdDBLbytKYXowS2JqYXp4V0poZ0tUa2FnMFQzd0V0UWRsLzMxWnM5enpoMzNGTU9kMjg0NnVVcDZjczV2ejRrNzIyempzc00vcTdmcERmdk9lYjBXVHZ4N3N0bGY2enpsVkg5OGRmYkpiSFRQdlZ2NjJLUnZ1M2Y0UkFVY00wR0ExdW4xdVNESEx6Zlp5NWExb21qOW1aQVBRc1FrMER2MElxNkl2dW8yLys3cTFUaldIOGw2dE8zdnBkRDFpSjVZSEROQmdMN3VlNDBFMlpyY0dmRDVxODJiamxTYnR6OTA0TGp3T3hjRU50Z2RUODVWM3JLMGorNmg2NWo3MDdFeWp0aHgvdm9zYTAxUkxuTmZ3em12d0hQczRaNzFmT2NKYTVOZDlwZmNwN0hSZTlTK3ZETC9aWE4raDJLSnZ5KzdOZGJPTTZkdW1wT3Iwcnlzc1hPSjRTVXh3RjFuQjlJWHJrb0pORnBzMHJXTnJWOWhsMklRK041RGE4WDN6ZkJLaFVUaDB3ajBSQk5FaTdndS9yazEzem04Q0ttSXVkWnpXTDhySUhMdCs5OC8rZFUrcjhqbnU1KzJ6NWJWdTArZkQ0YzFuRU9aajBQN3Y1WWkxMVBzM0MxVDUrNXF0RVZES1duV2FuTkxTWHVDbmJjVUdqUG4zS0Exd092ZXdwdVpFdzhDQlFnc2gxaFUyOFptaW4vbWF5Qzd6QjYxbnpObDhkWFUvWkNXMmFLNmNsWGFXeVphOCsrM1JuZHQxZHYvZWY3cmMvVnJzQzkyZi9CVnRXbjh3eDQrNFl1Vy8yWDNWakRQYjdPMGVxVEdiZ2F6STUrbDJXcHZHV1ZjWU05amVnajJzZjNJSEQwQngwWjlZVmtEMDRqR3NqSzJVMVFkN3ozcTYxbC84Vi8rQ2UxOWM2Qjd4cjNhQ05FWERSang0aUtzSWw3M2dzYm0rWFFTSEhOQ29DZUhSYiszK3cvNm50UnJwb1ovcjRUcGFiWE9KejBodUlNKy84cWVUcTFIMXFYbXEvM3A1WCtVT1hlTi9UWVpEbGVGQk95OWpEck0wREt0VUNnVUhVVkFicTI3TS9rNmU4cUx1c1dPUExkd3JCajhSRmgrNTVQTHZwclo4bzJuLzNZOXRSN1paVjVlNDE4WVRXVE9RNXJ6aEdOR0NkUStSaFBrdmYyZloxUklpS1VRMkpUMmcvR3oxdkNoRjdSaHp6TDBMbTFISzZRUHBNZktlclVUN0hLazF5Tm5udmxuNTVYK2xsS25ZMW5WckFJamZSRUVxQjFhUkxiSXN4QUNVbDAwbnJTc29Wd2t0Umw4bTdkTGFtaU9BcTk0ZWowaTFjWGRtelFqNGJvSDhjeGsvL0ZDNGFpY3dNRGUxYWh5TVNCQUxBTGJuaDF5bVF3bFhXOXZUS3VtdkhOdVRtZCtrMG45eGw2c1FoSkdXZ3NZVmRQcmtaSFhoR3Jkc2RZVVJiZ3ZWV1pDOFJDOUZBTEhZbXByS2FXaGtHd0V0anc5c250SVhkSzN2ZHdhMG5EaStqVTZmcFBDR2J2dzR1Zm9xSGtmZkJXWnB0Y2pRMCtQVVB0RGxYZUFWck9nTzV2bmR2Q1BiRFlGaFZSRVlOMzc3Ly9kTzNRaDIvMFc4dzlvQk5ZN2ZMa29TMWpUTTJxNDl5aTlIdW1KZFVLTmQ5TmthNlVOc3V0dlhPRnhtQ2tDdEF6NC9rd0pCR0dpQ0doRE1QdWVVcUVrZ2RIN1k5L00xK2M3UmVtUlZmOGpsRjZQdEpVMlZFM3N2TVdCN1BwcUV3VUpZZVVUb0k5MEZ0SnBMcjhtQzFHaWJJOVFkWWZxZjdTL1BkTFFweW5YUGsvek9vcnAxMWdiL281TmVqM2l0VWVvZWx0cWxkQWVtZTNuZXhVZjVaemhHOVQ0d2M3VHAvVE5zbjgzK2FDajdhVjloS1JXTGVRQis4aXk4aGJ1dlBnWnJrV0swaU5XMXplWUVsdVBQSC83OGtlcElyL2YvdEEzbkxzZzdTTzhDWEpOM2hyWVJ5U0xXWFNkY1Z2ZHprZG5VVFRJUkI5bC9za09iUS96bGNrL2N0djQyOHIySEV0cU15QXdYbk9peE53aUZUTDVScnN3UFRMMk5YVGk2cEVsOXVnMis2aTEyZmx3eisyaWpaVGRWWnB5Yml1dDNsQnNKWGd3Wm85QWk5dnErSEk5SExOSFlIMXlSSzM3SjNab1h1cXlzMFdwbkQ5Q2Q0Mm1qTlIrMkpVNk1IK2twM1I2dHA3OCtKL2RzWXJUSTJ1cXdaY0VpcXRIZWovSDU4RHNqY2tvMG5yRHJvaWNQMEtqMnRUSytldE9NNHpHYm54Tm50bTdXUXN0VVlQeHY2MlRtd3NOWVdZcjMzNldST3MrMm4rTjIwSnVjVEdWK2F6MnNPaXkrQWRZVWpzQkZMR3VtMGQ0MnVMMHlKSnFFYlVMVnkzQXZHempzZkpLbjJ2RDkxSzdZOHZ0WHN2NXJNNm9ka3Zva1daZ3Nwc3hTM2hXUTRBK2luV0gvZ3lPcWlrZHBVWVMyTEwvZzBlc2MyRFJmVHEwNHlyVFJQaHMxbjFidTFESU1yVloxR05kN2ZRNEFjWHBrUWJUZXgweDJ5UERReEpzbTAxb3JIZk1uUGFHc3I2R3oyYXRlUlB0V3RSbXdUR3pCT2d1a2hsUGZ3cG1WdGhGRSt6TVhrbDd6RzhSclY2NFpsZS9SMjBUOTJqVFgzUmIvRi83MS9zTzVFSWNMMzVoOWhINkp0S0ZLSVdmNCttUnpjcyt4ZDFndkZQVWNtM0d5bnJmRmFyeGltaHVXVmp2eThITzdFR1dMcHJjQkYwL2t6ZUk3K3BBTy92elRnTlpTdS9ZTWlyN2p3eGZzWmE5T3pmd3pRVnIrdWQwRk5tdm9TN1dvUzJkK3hOUGo2eVJoWi92VU1UN1FFTzMrYVRzUDdKRlBUbXZvZHdJcWtXM0xKeG1nVUNkOTB1Ymg3TWdDbVR3RWRoeFZFT0xEK0EyZWovdGhPNUxlK005OW5lcHgrTWVpbjZ4ZmJyQmFVSEY5V3RvaU5ack9QRFM0K21SOFUwZWwxcGFmY3Y2MHFOVGZrSExoQTd0TS8wMHV0LzU5MkoySzdWYTdndC9uR2VSUUc5aWJkbnR5MWtVYnJGbGNoc2JiZTJ2V05tZnRmSE5pUml0b2NZR0tSdmxxTHYyQnNXclFEc3J6ZEIvU3kwcG5oNXhHaHNyVEd0SktmdXovbjczWi9kRXJ0aWZWWkNZMGZNOTlwUHNBek1xMjRLTHRYeG9BMkRLUkJEK2gzMXV3dUwzM3RKZmJEdEpnZTJSRFYwWnhOTWo3N1NsMnRVSGx2YmZORlhQQ3ZFMnhvVm5GUVIrOE1ibnFpZ1daY1lrNE45bnFxYzNQTnhjbG5ublFEbDJEYXU0QzlRanRFckxNZDg0SW1oNjVDVjdKcTMybzA1N3RDZENTc2xEdmwvVE10WmFKb01MQkVBZ2lnRFpJZnRxdVBtZitVVHJWL0FsOXcvVVJMYTdRRDFpZGJteDFEczBQZExTVkloOTRaazlLRVdUYVNyQzM3Qnk4cHl4ei9ONEZZVURCT2FFd0xyZVpTQ0xvL3JQTHlyUk94UXU1enlTOWtvdm9FZzkwbEsySFBMWldiL3dUT0I0anljVGJRNmdtWC9vTy9aeVlGdkdVajhlTG4zaEFnRVEwQW5VYjErKzIvYlp1QzNXNURrUmZQWURldkZ1NmluNTFaSi9kS1p0R04vSXJrZENoYlNPdGZhUDFoNEpTcXY1Nk9ZZm1vU2dtVjNkcUUxdE9FaExqd3NRQUFHUHdHalNZYy9TMWZNZCtnanp3NzduYjUzd2haVHFRWjlrRGh3bmIvaThURlBPc3V1UlVDRkpTclVaa1VDUFVOUUxUZlpHOTVwMnpTL3F6dUtpZ0Q4OFFBQUVWQUpMazlNZFJ1UHY5YzViZTlaZnFTOWxVNSthd2VkVkhLZ3B1YnZXdWRDOXlEZ2I3UDFrMWlQaFF0SUVFbTlHSEVtU1FJK1ErV2RQbC8yZWFqMXhnaDd6cVZJOUFhNUFBQVFjQWlmVWNPL1JSUERtbTMwK3RxdG9nWjV2TGExbDNmUFpWQzByOEo3UjdsUkJzcG4xU0xpUXROcE9iU1VsMENQcnZxVTVYRS9lOThrZVVKTytjRnlDQUFqWUJIb0hGdit3NGJiVHlCOHBIN2h5UDFOVy94VkpxbmN1M2R5MWVjUGYrUEFiWiszNG1mVkl1SkEwSzFWZG81VkFqNGg5dEg3N3dwYVIvNno3cDVCODVTTmVHQndnQUFLaEJHcTgrWERNM2hvNVZnYmxXeUJpLzl4MXBXbS84L2YxakZiOGYrRDA3WGR2b2F5TW1sV1BoQXRwci8rUkJTWHAxK3k3RStaNkZ6TDlTejYxK0VFWkJCY0lnRUFvZ1MzK0Y5eWt1UlhPRzdSdUd3MldQa0g2Z1piRFh2Qmsrdy80Yjl3ak1NakRFMmJWSTBZaFhZbDBNMGU4OXNnUC9DSWxQbmJNeUxhT2N2UENDUVJBSUJXQlhkNE9HVEV4Q1pWVzk1N3pheHFGY1ZRS0xZZ2xuUkwvMlBkdExHU256S3BIakVLNk10SCtLS2RTdkZoNmhHdzRsS1RubUpHM0FqWWZtUnRjSUFBQ3NRaWNYYWRvTGU4VElQVHZUaDYyV3RsM0xLYWJwbGtWNFZtZmFjTW5icnlzZXNRb3BKczNhWTRqS1E0TkZ4M0lxeERYTHRjajFHMTd3TVBQYm9iRWdqY0lnRUJjQXNOeml0bnhiSlhVbVhtWnYySTBZN3pYc2NkRjkvMFRSS0p6Tm40a01hc2VNUWtweENCaDd3dTN2YWZJTlhrVjRpSU4yYmZXSjNaN3BLYTJaa0xpd3hzRVFDQ2FBTit4aUxiS0ZUTW5TSSs4emE4dnJLVkgrL3l2dmQ2aG53VEhTSjJCSXRKbDFTTW1JVVhlMUhnU211T0ZMLzRPOWRBZS9xZnZlY0VMTkRvRzNETFNmSzlkNmVkRXpZMHg0UWtDSUJDRFFJUCttZmtXckdMMk41a082TVZxMFhzMmZHS0RXMGxHQ2Qrem9aZVZVbnBHUFdJV1V1VFB4SUllNnRPSTQwQUVHcy9McENhM0pudkgxQlRaNXJvU0J3aUFRQ1lDTzN5VWxveXIxOTFjYUk4d3NqdCtpVDE5bTZhNGp0blR2Y3ZUWlBuYmU2ajVrMlRVSTJZaFJTR0tIcG5jZU9iamp6OXpvek5GT1RSNmwrL3FmSkxVNStXNzJLZEVOamlEQUFpa0pWRC9kVXE1SnJzR05FakRCNEovcy92aEMrcnYvTTNPMDNSS2RCU2hSMEtFZE9WaTdHWWlDU2x5L1VjbW42UFQ4KysvL1BHa1NSRWZCRURBVEdBZ2h6eElwV1FiQiszcG0zbzRCWWEyUjk3eE5lUHhoLzJnb0tGQ2RyekdWREFSZkVBQUJNb2lNSllyMXVodGZUVlRzVzF0R2IrYlZaZ2VJYTFsUGd4alJLRkNRbzlrdW1GSURBSTVFUmg2dzc2MG14azNybVk0RXVtUlhiTVdrY05IaWlDaFFuWk5ta3RKQ0NjSWdFQVpCR2piRVZITWlKbkdiVVZvakhNaVBiTGROU3VTeVh1REpZVUtpZlpJRUJaOFFLQjBBalJkeE92TDlOeFpucW1GU0dZZmlWOU11SkNkNUhiVytNVWlKZ2lBUUR3Q05IM0VXZXhMMGFsOWNDdGVxcEJZUll6WDhLTENoWVFlQ2JrVjhBYUJNZ2tvMDBkb3NRbzd5bFIyVVhva1hFaHYva2dtdVpFWUJFQWdFd0VhTlJGdEVKck82dDlzTUdIV1JjeG41U0tFQ3ltbFR5Z3Fvb01BQ09SSFlNQzgrWi8wdGlaYjNodVF3dDV5d08vYjVndDJzaDJoUXBMaDVGcTJySkVhQkVBZ080R3gyTVRJc3VodGZUdGJobU5UQmpub2tWQWg5ZlcrMllSSGFoQUFnYlFFaG5KcjVtYUtTZVo2c1NkeTdFY0c1S0JIUW9XazFYbEhzaVM0UUFBRXFpSFFsVnVxZGpPL2xBUFR2UG9jOUVpb2tQcCthTlVRUktrZ3NQQUV5TUFnOWdhZzRacU01aEg2bkF4ZjUrYzdzdXVSY0NIMS9WbDlCZU1TQkVDZ0hBTEt6QXdhWFBWbWtxUXNmSTA5Q3FiTXJrZkNoU1NaZ3dYQ0J3UkFvRndDdE9YSUE3ZkVmVzJQd2xSaUJMOHVSZGxrMXlQaFFoby9tSk5LZENRQ0FSQklUV0JWN29iV05qVW1rbVZNM1l4K0lFVjJQUkl1NUtxcEl4V1FBQjRnQUFLRkVxQkdpTHU4aGpvUFQyUXRpa3dzZHdKNWtCNDVDbmdtOGdnWDB0NXNOVkZlaUF3Q0lKQTdnV01tV2lGMzJXUXZjL1ltbGRHVk05MVM1aDh1NUlscFE5aVVwU0FaQ0lCQVNnSXQ1czZGYjNRelcxbEpCUDdOY2Y5QkpaejcvWkpkaHd0NWpPM1FrcUZFYkJBb2drQ0hQUm9kOG96dnNVbXdTNUs0eEZId3ZmNEM2WkZYKzRselVoT0VDOWt5NkMwMUpkd2dBQUxGRTZCNTVXK3Q4VGtmbTEzMmJBN0ZuV245ak1hM1huelhiVklqTkRIbDEzN3M2MGRwODQ4UXNwUFY5SkpXSnFRREFSRHdDTkNYcjk2b2RYN0txcmVFdWRVTFN1WFkxUmJZMFB3eDViaVZLa2RLRkM0azJYWDdhWE5GT2hBQWdad0kyRE16dnB0ZE12WXovVHl5WEphYk5GSjJEWGJqbWZjNXgrT2Y2S1RXSStGQ0xna2pjUjZ5SXc4UUFJRjBCR2hteHFGbGZidnpaRTZmY3RtVW0wYW5FOGlVS2x6STlYeGFVYVpDNFFjQ0lCQ1h3SDdtTVZsZlNaMEN2cndkTHVUQTlMMGNuMFM0QkFFUUtKZ0F6Y3pJWVpSR0VYSlV3QUJLdUpETnJDUEtpdVJ3Z2dBSXBDVFF5bnVkMjhCYnJwTlNJa095Y0NHN09XdEJRK0h3QWdFUW1FYWdJM2NmbVJZMVh2aXlObUFUTDgyMFdLRkMxbUJtbmNZTzRTQlFQQUdhbVNGMkg4bXBzQUplN1hBaHQ5Z2JPWW1OYkVBQUJGSVQ0RE16VWljMkp4em0zdFVJRjNMZ2JYVnZsZ1crSUFBQ0pSQlFOdmJJcTdUODMrMXdJVWU1NjZ5OEtDQWZFRmdnQXM3TWpGd3J2SjNIY2o5Tm9sQWhHOXFrTnkwTkxrQUFCRW9qUURNejd1ZGRXTmY3N0hoT09ZY0t1WTNaSXpraFJqWWdrSVVBemN5NHlKTGVsUFlzNzVsb29VTHVZNUdlNlFiQUR3UktKa0F6TS9wNUY3a1YzRG9nV3hHaFFyWU5tMHBuS3dxcFFRQUVFaE9ncjBqbHIwZXNydUhiRTRsRmt3bENoZHhnVDhsWWNJRUFDRlJDNFBrL2JwTWUrZkNMZjVGejZmdDVqcUpFQ0RuSXV3T1ZNd2RrQndLTFFHQklXc1ErY3E3c0R2dGtmamxHQ05uTGVRcGRma0lqSnhCWUhBTEhreWMvL3I1bmJ1US9lTnJNMFc0Ukx1UVcxdWd0enJPS21pNGdnZTBDMXZ3R01UWmZDZnJCQndSQTRNb1FHTDFWZkZWMlNsRld4ZGNESllBQUNKZ0pMSlV3c2VNazMxRWhjMFhnQ3dJZ1VCMkJjZFlQams4VnZjRU9wc1pCQkJBQWdYa21VUHVqb3FWdi9IRFJKU0IvRUFBQkVBQUJFQUFCRUFBQkVBQUJFQUFCRUFBQkVBQUJFQUFCRUFBQkVBQUJFQUFCRUFBQkVBQUJFQUFCRUFBQkVBQUJFQUFCRUFBQkVBQUJFQUFCRUFBQkVBQUJFQUFCRUFBQkVBQUJFQUFCRUFBQkVBQUJFQUFCRUFBQkVBQUJFQUFCRUFBQkVBQUJFQUFCRUFBQkVBQUJFQUFCRUFBQkVBQUJFQUFCRUFBQkVBQUJFQUFCRUFBQkVBQUJFQUFCRUFBQkVBQUJFQUNCeFNUUXZ3TFZ2Z3AxdUFLM0FWVllYQUtiUCt1cis4cEhmUjZ6ZjNrVjZqRDdsQ0VoQ0lRVE9IN0NGN2JKVG4wK00zOTVGZW93ODVBaElBaUVFOWlhN1BrRHo3N2o5NW54NjZ0UWh4bEhEUEZBSUpKQXk5OGNzYXhOZGo4eXljd0ZYb1U2ekJ4VUNBUUM4UWxzc1RzeThtKzkwcmN2amwrVmZuUGd1Z3AxbUFQTUVCRUVRZ2swRlpWUlkreWFIWEZydml3a1Y2RU9vVGNJQVNBdyt3UjIyQzBwNUJZVFY5M1hwTy9NdTY1Q0hXWWVNZ1FFZ1FnQ2R5ZDlHYnJPMkpGemRYSXBmV2ZlZFJYcU1QT1FJU0FJUkJCb0tkMGFzcSsrNlViZFlnY1JpV1lzNkNyVVljYVFRaHdRU0VKZ2g5MVVvMy9mbm52VllDK3IvalB0dmdwMW1HbkFFQTRFcGhCWVpSZm1HS05YelA0ejZIc1Y2akNEV0NFU0NNUW1jQnhtQnhtb3c4R3hzNnNrNGxXb1F5WGdVQ2dJNUVTZ0d6WnpkVm1NM09SVVVJSFpYSVU2RklnSFdZTkEwUVIyMk9zaFJXek9qWUhrS3RRaDVDYkFHd1RtZ3NCS2VLdWpJNFp1WnIwaVY2RU9zODRZOG9GQUZJR0JtQzhTakRTY0JQMW0wdWNxMUdFbXdVSW9FSWhKb01uRVFHOGd3WGhlcHNaZmhUb0U2TU1EQk9hSVFGc2Rydm1ER3oraGlENWc1OHJWRER1dlFoMW1HQzlFQTRHcEJMejVxeFR6Uyt4OVROa0liWVZkbjVvOFNZVDZqZENtVDVKc2duRkxyRU93Y1BpQUFBaHNNam5zMitoZXM5cVBKSk90MEtFY0dTZUo2eXhzeGx1U1RBeHh5NnlEb1hoNGdjRENFMWhpYjNnTTF0K3lyS0h5cnF0aFhxVDBqaTh6SmUvMDJRUlRxbklXWElkZzRmQUJBUkN3MXBWSklzYzNMYXVuN0lPMncwaXg1SFk4M3lsS2o1UlhoOXhnSUNNUXVGSUUxdGdEcno1ZE1sOTBGTnRxalQzMHdySTZhcDluZEZ4a3pjYVl2cXc2R0F1SEp3aUFnTFVyVi90dTBMbzgyZzd0U0ZKaGlyRkUraVozN2J6NEdhNUZpdElqcGRRaGVhMlJBZ1FXaHNCQTZwRzF0eTFybTZuVFNWaE9FOUZva3pVMitVYTdLRDFTU2gwVzVvbEFSVUVnT1lFVGRpZ1NEV2lVZDVXcG13VXdKc0t5bmJlZS9QaWYzYkVLMHlPbDFDRWJBYVFHZ1N0TjRFUXVyL2tiQjVaMXhxaFI0aDBkMXZmYzJSMEY2cEZiUXJxaTZ5REt3UmtFUUVBaGNPWnVEKzk2dFJTenEyVjE1ME9QbEZnSGhSeWNJQUFDZ3NCWTB5TU44ZFVKSjdpdEdrdEVpdFRud3RvakpkWWhkZVdSRUFTdU1nSDl2M3lEYVV2ejVySTlVbWdkcnZLamdMcUJRR29DWjlJK1FubXM2Q00wblp6c3JJNTBoYlZIU3F4RGFzNUlDQUpYbVlCaVo2VnE3dXN6V09kRWo1UlloNnY4S0tCdUlKQ2F3RUNPKzFJZUkyV1dQRjNxclpQVVpiZ0pDMnVQbEZpSHJBeVFIZ1N1SkFGbExpalZyNlAxY2l5bTdrMlN1ZnFGNlpFUzY1QVpBaklBZ2F0SVFGMmJRaC9UNHl0Z1hxSmxOdmFSNS9vYXlyQXdQVkppSFZ3eU9JRUFDS2dFMXRVOVJwYnRqZ3hmcm1jZjZyNGVhcHFVN3NMMFNJbDFTRmwxSkFPQnEwT2c5dWZkWHo3aTFhbDlrejE5d1IxOFFjMXJqb1AvRHZqR1luV3ZNN09oN0UwaUk2VjI1YUpIS3E1RDZzb2pJUWhjRVFMMUhwc3crK1BmSTNiRGNWalVsWkg3b1ZsanJsU1dYeFgxelhrL3REejBTTlYxRUdod0JvRkZKWEI4K1J2V2wvazZ2UFhKUDdVMmU4N0hhUnJxSGlNanZpRXJYNjduSEd2NTdzK2FoeDZwdWc0Q0RjNGdzS0FFdHV5ZFJabzBENzUxYUZrYmJmZnJ2ZXBlNjAwK0NOdzdFb0IybFQyTmhGK0djdzU2cFBJNlpLZytrb0xBVlNBd2VvTFhZcFc5dmMxM0p4b3lkd1BGcHJJV2owL29XcEo3RjUxcGsrUXpNOGhCajFSZWg4d1FrQUVJekRXQmpZazlETFBGTGs5ZXRxd2QybG5vbWwyZmZXVUR0SFhxeUF3LzZWVXo1Ky9wWmRjajFkZkJZd01IQ013eGdVWnEyZmZmc0pNdU1kWTVKeE1KNlpIN3RvZjZiZHhHOTFIdlVkLzI1ajhkeDRUaVhXZDBaTmNqMWRjaEl3SWtCNEdaSVBBVnB4R2h5UEs0M2N4UVBFS2NiVWR0MEdwWXZobkFLcDFPN1pnYjZnU1NwZHNmdnZEUzEvVko4cDUvV2tkMlBWSjlIZExXSGVsQVlJWUl1QTE3VmFJenA1MmhlcG5jRys1V3E5UWU0VHNuVW50RTdBWGZVUVordFpSYitpUjVMU3pOUldZOU1nTjFTRk52cEFHQkdTTXd0RzJsbWxDYjlvd1F6Y3Qwc2VyT0NxRXRsN25pcVhXOXNaaW1OKy9NbDI2UXI1azErN3o0R2FpRER4RXVRV0FPQ1N3N3RsSmQ4ck8zOUd2ejFmaTY0MDhOa1FmY3RmbVhJdDVxMkZkbG1uTGtSc1ROZE03Y0hwbUJPbVFDZ01RZ01CTUVoalRkTkhCc0tBTXVnVURQbzNmZmNlNHliYU1BOHR5Ulg1N3dZdHVPanFrMFBVcWlxOHg2WkFicWtLakNpQXdDczBoZ3lhd3hobkVzSkdLbjFYMHhJVjVXc09kTmhKZCs1TnIyZWo2YWQvcUx6SHBrQnVxUXZ2WklDUUl6UW1ETUxhVGUwUmV1TlhkbXFyZzJuci91K283Rk9JMk1OWmowNVlWMDdZZlpUV1NVWks3TWVtUUc2cENzeG9nTkFyTkhvTkY1U2hHcTZVM3VxSWQxVEpUWW5uTVkvTGJWaHJabHZCZXpsM08zSnR6TytvNnZHWTgvN0h1eTZJNEs2NkFMZ2lzUW1EOEN5MnEzcHM3a2ZQWmgyTWl0b1k1ZHd6ZDdSNmFPelhhWStkV1FhVHl2c1BiSUdzMWxNUjVoL2JVSzZ4Q3Zwb2dGQXJOTFlLeDJOR2o4MXBOMElBd0huaytvZ3o1UUV4emVXVFoxak00U0tLZlE0clNBTUQyeWExUWk1QmtpUVpWMTBDcUVDeENZUXdJZDlaT1o2b2Q0dCtOUEdLTjFOWVovK1Y1d1drcmRuVGFmSTZjd1BiTGROU3VTeVh2TmhWZFpCN05FOEFXQnVTR3dvWmxCOXBWLzY0YTZwMWwwZmFnWlkwOGYwV01aNXFXY2VPWVhQV3FHcXpBOWtqVExLdXVRVkZiRUI0RVpJN0NtVFZ3OVZuVkhTeHZJaVpLYmJCR0hodkNtdjBGUzd4d1lvbVh6eWt1UFZGbUhiQVNRR2dRcUp6Q1dobFdTcGFYdVZYWVcyMEF5RU10ODllcnNpTVUyd252bFU4S1Yzemt2UFZKbEhmS2pnWnhBb0JJQ2JhM1IwVkVIYTFkalR4a2JCNmVQMkpWNXdWZWZzQlVKQUFBZ0FFbEVRVlNsOVBzVCtESlNMdlBTSTFYV1Fha09uQ0F3aHdRYVRCMmRyVEYxRUhoTGJaeEUxbTJvREJkSFJpd2dNQzg5VW1VZENzQ0NMRUdnUkFKTDJtNGd0STNJbml4OHh6UUlROEZmOXBzOXJHNituOGlUSXNSdzVhVkhzdFNoOWdzeEJFVVVFTGl5QkZhMDRScm5pMVdpc2czKzNabmcwZWplOUhuUzFBc1I4eC83Z29xL3pFbVBaS3RENXdQRlZ4UWxnTURNRXBDYnQyOTJ4SHlMbTBMYXRydExrYmgyem84RkZzN1ExQXQzRWtwRFRtUFRFeFYzbFpNZXlWYUhrOHQrY1RWRXppQXc2d1RPdkdGZjJ0TE1QVzRLb1lmYVdJN3Iyd2d1L0tlcEY2ODdvY3EyOENLVG9zODU2WkZzZGRoa255eTZuc2dmQkdhWFFGUHVUdFo0NFlVbWUrMkZGL3FldEVxZzUyZmRVMWZJL1BOVEhrQlRMMjQ2RWRaQ0pwMDdvWVg4WnRZanVkUWg3OTJaQ2tHRlRFR2dJQUk5MWJDcVR4K3g2SU9hOXdQRk5ycktTcHB0TnJsRE1VNlltRUovOWxRZ1FkRWVXZlZJUG5YSWU5ZlpvcWtoZnhESWswQlhNMmhvMDBjc2ExK2RUZUtXdXE3T1hCMDU4MWlIVE13MGFSL2tLVnlzdkxMcWtaenEwUFhQdVlzbFBDS0J3SlVnb0EzWTB2U1JBN1ZXdTZyT2NBTkdTZ09HNHR2cmFqb2kzWWE2ZGxqTnFVQTM2WkdqRE5ublZZY1RIVjBHaVpBVUJPYU5RRVBUSXpSOWhIZFR2R00zT0JGdFUxbklaL0d2MXR5MHJLV0phSS9zRzFiOWVya1Y1T2dLSlpZdS83enFzSzJ1VEVvbkNsS0J3SndTcUd2N0QrblRSeXhyTjdpSzk2N2FSS0V4RHY0dnZQOXF5N0dQTkxwQmUwcmhZRWlHOHd5RjVGYUhiZ1Z0c1F6MVJsSVF5STlBM2Y1OGxjaFAzWDJFKzYySzRWd1J3YUpkRFBma2hmdjFxOTYxZlNmaXZRcHNCRjhnUGZKcVg4cVUxSlZiSFU0TVJ1bWt3aUErQ013bGdVM3YrM2RjZkhYM0VYNjlGdEFqRzk3RVZSNWVZNWNIbHJWOGFTM1oyV3gyYm5IZjBvN0d0MTU4MTIxU0k0eGQvdHFQZmYwb1hibTUxV0U1WkJWQk9yR1FDZ1RtaU1DT3BrZTAzVWVvRml2YTRodGVyYnU2Wm1rK3VyQjJ1alFGYThUZVkvMkwzbHZsMXB5bXNpdEhXaDJXVngxcXpEajd0MXdrS0EwRXFpQ2d0MGVHUG50SXNEMHkxRzBST3gzMkpIdll0NnlORHZzRWUzUmFiaFVhN01ZejczT094eitSdWkyVVd4MkdHTEVwOS82anRKa2hzS25aUjdwaU9wa3IzNnBQcjFqcWR2SjJuSjEzZGo1OWg3czJiazgrYXp2Y3BITjB5cXNPcnBGb2ptb09VVUVnSHdLYW5aWDZDUWRhdGdFOXNxNlpSN1M0dUZobUpmZnJnQndFWm9SQVF4MzNwU1d2ZXBNaU1IL2tKR0F3bVpGNnpJSVlnY2JhTEFnRkdVQ2dEQUxxUERTYVNxRVh1U3VXM3dudm5xL2pJL3h4NWdUYXV2RUlVRUJnWVFpbzYydldIR1BKK3BHb3ZYOTlEZjNqWG9nd25BTUVtdnBnVmlBY0hpQndWUW4wbEMxR2RwMDU3NlA3b3JKblBudkpzci9CSWlMaXpBa01ZQ0RCZzdDZ0JFYUtTZVRFWGlMU2tETldqK1htSkRhZUFjeXNVWS9KT21hUVJPRkIyQlVtb0RZNWp1MWgzaTA1NnVEZkQ0MjJPYnJDS0RKWGplelVGNWt6UVFZZ01JY0VCc29XSTBON2VlL1pUYThhWGQ4TXpXNXcvYThYRnc2THhzMXZBUU1JTENJQmRiLzRKanZrYTJaT1BRNitiZ3laV2E5NVlYQUVDYlF4TEI2RUFwOUZJTENrakRHYzhHSGU1K1Izc1RaOUs4OW9YUGhvRVppa3JtTlQzWndsZFM1SUNBSnpSNkNtZkUrUGI4V3pwQXpSK0wrbnQ4cVV3WjI1cTJrSkF1K3JzL3BLS0E5RmdNQ3NFRkMvNzl0aTcrcjh2QlRNLzMzZmZYWFNtb3dHbHlDd0MwVXJVT0M4WUFTT2xUWkcvVWN1UDZkVS8wU09BTnUrVForOVJJa0tKeWV3amdFYlBBZ0xTbUJWNmNqNEVBeGYwVDE2N0czZEExYzZnVzBZb25VZ3VGb1lBa3YrTlRSZXpScytNNnZGTUJ6aHdURTZhQUxKZFdNQVBFSGdxaFBvaERVeWx2Z3dzSEpzT2grWlVIemcxQW5RQkpLWGRSOWNnY0NDRUJpSDdYTytxa3laNXl4b1IrU2JDOElrYlRVNzZQbWxSWWQwYzA1Z1BXeFN5T2hOdldhMFNnL1QwSFFrL3FzMkxORitKTGkrV2dSbzQ4TWZOZGFvd2N6ZjVLMzVXeDgwZmVUQW1BTThCWUVoSnBBSUZEaGZTUUwxOXFRam14TWJuUS9JV2g2YnZ6cXo3dXZXMExKNFpjcThUQTZYSk5ERXhnb1NCbHhYa01EWm0zdkt0MmZHYXZ0NzI5eXhHZm50cjJmTU41L2tDbUxLV0tVeEVHVWtpT1F6VGFET1Y3VEw3VmZiMm1kcldxYmRBRFlEblJqNnMrM1BkQ1dyRis0RVRiYnFid0lrS0k3QVhiNzZ6dnVzQkkxUHl0VjROQTF6c2hjcytVUnVRK0lHRHRGb0QyTFNmUVl3SWVsQWNIVzFDTFJ1VVgyOFdWSTBYMHByZ3JTZUNOUzJIdHl6dUlYbE5RRk1QbzlkRnNUbWk0SkxFSmhaQW8zZitWcllZVGMxNnR5eVVXTmlqd0RhQU9DQldwZWxZSVBrdWUrb0VXeDNHNE1SQVNZK0R4clM0Z29iQndqTUpZRzd5bmR1ZlU1Ykg2enpUZ3ExUWx6dHNjWjhVMVhIMS96VmZ2elU3Mk4xTktOS0lCZ2UvTVBxL3NGeVVBR0IrU0ZBUXlsaGg3M1c3dVIxcWd1MVFxNDdWYUp1L0gydGNvMitka2tYQVEvZUxmSk5UUE9ud1RVdCtIVVJnd1VJekIrQjVVNllHbUdmNHJVWjNxSWYyZWdlcHhsV29HNVJ3UFE2ZjZTS2xaaW0vRDRvdGdUa0RnTFZFZUNqdnRhWnR6dkdLTTNJQyszT0dyU1pWRmVsbVN6WmIzaWFTU0VoRkFpa0kxQzN2N2ZaOHJSSEtvc3A5TWgwK0tSSHNPQjNPaWJFbUU4QzI3WmhROW8zVXZWUWFOc0FkZExKZkpJb1dHcmF5QWg2cEdER3lMNHlBcHYva0lxbTRabzNIQWxJSTdpdUpCSkJqMHluUlhwRW01Z3pQUVZpZ01COEVTQWJvRHVXUUU4N0g3OUplSkFlOHEyNG9WbFhtWTZnU2JJV01ndm1ud1ZselZSeWZvbjFPdEFXTGRBandYc0ZueXRFUU02MVhQRlBINGxWeXpMMFNEZnNCVDhOaUJnV3MyVC9nQjVKMGRJTDFBMGVJREN6Qk9SZ0wybVUrOG5GM0NpaFBSS3FCQTRDOG9aR0xUY0FlaVJ3WitCeHBRbjBtUGhhNzFtYTZTTldHWHJrbXlGSzRFTjdnVnNURXJOczc0QWVRYjhtY0t2Z2NZVUkwQnBmTVIxMTVBMEFKNmxmc0YrVEpQVml4SVY5WkRIdTh3TFhrcG9UNHE4eTFmUVJQdDZEY2Q4cER4REdmYWNBUXZDOEUxQ1dmcVNhUGdJOUV1TUpnQjZKQVFsUjVwbUFISzd4VHgrcHQ1K05VekhNSDVsT0tkMkkrdlI4RVFNRVNpRXdaZjhSa3VIRVcxMUREN3RtSGR5UHR4OEE1c1ZQdjVOWVh6T2RFV0xNTG9GcCs0K1E1RTF2ZDFYLzlKRWg4MzNIMTF4UE10Uml2YThaamVlTDliNGVDampta01CWitIQ24wQkU5YjFkRWQvcklENGw2OW1MYVQrV0FqMGlKczQrQVlvVHloZUFTQkdhZndMVDlSNmdHWGEvM1Frcm4xTElhWWpZSjdTZHdIcXVHTEY2N0pWWmVWelNTdjZsM1JhdUphaTB1Z1k3WEszRjZPRHVpb1dMVi9qSWVsUzcyWjUwR2lyYUt1all0RHNKQllJNEp5TmtmVGc5bksvR21STEpuTk1jWWloWGQ3VElXV3doeUI0SHFDTWpWTWN6dTRheUpXV214UlJwNkUrdGpKMW0waUtSSGpoYXR6cWp2UWhIb2lEMUhhRjRxYjRyc1gwOWEvV052eENkcHlvV0p2KzhOcmk5TWxWSFJ4U0xRRnJ1SDBMY1IrRDRpbzhRZGViTFAzbGtzWm9sclM0ajJFaWRDQWhDWUh3SWpzVXR6eTFsbzB6bE5LanYrYktjU0l4UDIxRGlJQUFKelRPREVIYlhkdU96dzNkQTJ2V0hmMkhXaXdZaUQySkVYTTJMTUtYMkxDUWUxdmdvRWFJcFVuOWZqK09VbTM0dDRKZkZ3alVVNW5QTWNjSVFTNkhtRDY2RlJFQUFDODB5QVBtUEZMU0pia3pzRFBuKzFlZE9wek9idER4MDRycW0vdExuRzRkUklpeDJoSTR4UWk0MEJ0Yi9DQko1akQvZXM1enRQV0p2c3NyL2tta3didlVmdHk1aW1RVnJ3KytBSzg4bWphdmpzUkI0VWtjY3NFMmkwMktSckcxdS93aTdGSVBDOWg5WkszRllHTGRURHgxa2k3ekJwMnV1UkVSQUlBbk5Qb1BiOTc1LzhhcDlYNC9QZFQ5dG55K3JkcDgrSCt6NG53V01ZajNiTUJYM0d4SXZnU1QyLzgwV29KK29JQWhxQmpVdUx6S2R4dHdOb2VqdThhcG5nUWhBZ1MvU0ZjT01NQWd0RFlJMDZLcXV4dGNQSkhDM1VxOStJYWZYSjgxN1R5SGcvei95UUZ3ak1CWUhqV3pSQlBuWnZoVjZUdWFnVkYvS3NpcGJCL2h3cDJybTVreEIwOWdsMEwyaUNmR3pyS2UwYVNQSG40dmh5SmFJZWl6bkRjOEVJUW9KQVBnVHN2WXc2akJvbHNRNGFqcmdXSzJMbGtaN3ZWS0pIZW55bU1BNFFXREFDdFkvUkJQa0ViMXgzUG9ZMWE1OW5kRnlVZnpOWmJKVmN2bXdvRVFTS0pFQmJFOGZPdnVsOVNpdDJrdElqN3J6NEdhNUZxdEFqdENQRFJlbjFSWUVnTUFzRUJ0NityZE9sR2NRZUlwNmVWMUV4eUlqREp0OW9WL0ZLTDJPanA2THVLdktkZFFMSFltcHJERUhuNFVYWmV2TGpmM2JIcWtTUDdNNkJtbzF4bHhFRkJKSVRhQ2V3ZWRDbnNFNlRsMUJGaWtyMHlESE1yRlhjYTVRNUF3Um9HZkQ5K0dLMDUyWEFwaEk5MHNhcytQaVBFbUplS1FMMGtjNjkrQlU2bVpkLzNDcjBDTFhXK3ZGUklpWUlYQ0VDcTRrK2JoVi9MVTdGaUtyUUkrdXhGeGhVREFmRmcwRGVCTTc0YXQrZGo4Yk1sbnBCTVdOV0hLMEtQWElTZTJKd3hYQlFQQWprVGFERnpheDh1VjY4b3pVblc3UldvVWRhU1N4TjhYQWpGZ2pNQlFIYW0ramNzazV1eGhWMndKNktHN1hTZUJYb2tacjNJZlpLYTQ3Q1FhQjhBalFGODQ1bHRZN2lscnd4SjFNa0t0QWp5d2ttNHNURmpYZ2dNQmNFdHZrVVRIdTVYa3h4ZTBtR2QyTG1XVUMwQ3ZUSXlieU1pUmVBRzFrdU9JRWx2bVBHK3F2eEtkeWRqNlZvRmVpUjdxUWZIeU5pZ3NCVklsRG53NzdOdy9oVjJvbTF4Y1lYT2s5VGQ0bU96M2MrOUkzNG1lY1hNN3NlcWQrK2ZMY3R6OGJ0eVFmM3BrdTJQUWRyR0tmWEFqRkFJQldCM3NUYXV1d25TRHFNMGJIWlpqZllLNVJwNDIreEp4bDdUNExjODRxYVhZK01KaDMyTEluemZJZDIyWDlJbFpseW5MQ2pLVEVRREFKWGxzQTk5cFBzQTBscUYrY3pGYzJmdDhic2s1YjFIUHVHdGRPcDR1dmltZlhJMHVSMGg3N3pZOVU3YisxWmZ4V2pyZEY5bUlRaTRvTEExU0x3Z3pjK2w2eEMzYW5ieTllcHliSk8yeEVzc1g5TFdlL0hlQW1UU1JBamRtWTlja0pUYW5wa09XMisyYmNzbW43bmROUENTOTZLK3hXZzhDd1FBZ0lMUk9EdTFNMTYxdW5id1h6ZHpzaitNQTROQ2ZWTHg1TlpqL1FPN0oxcnQ1M0tqcVpPbXprbWV6VU9FQUNCdUFScW5kZW1STjEvWUZrYmpIM0wrUk9ucVc3WHBpVElQemlySHFueCtmL0g3SzJSVTllcG16MXQ4bTRjRGhBQWdkZ0VIcHZzUmNjZG5sdlVwMkdpUDlPcllOMUpWajJ5OVNaVnNVbDF1R05YZFgzYXF1ajlSTGJxYUh3SUJZRkZJRkRyM0l5dUpuLzVxRjhqOWp3YVZyQU9OcXNlMmVYdGtCRVRVMVJwczhienFEbzN1b2xzMVZGWklRd0VGb1RBN3o0UldkRk5taUpyMGZiUndoN2JyR0RiMHF4NjVPdzYxYUhsN2ZGRXJTdnVFWHJVZmpFMENBRWdBQUpwQ05oOUF2cjJubmp6anFkMUN0SVVNaVZOVmozQ3UyWld4MU9BWk8ySnZTUjZpbVFJQmdFUWlFTmdqUS9UREJnN2NDT1RIcmx3bmFXZHN1b1IvcUZCTWhEVHdKTjlrQjZ4eDU3Y1M1eEFBQVNLSmpCNG5Vb1l5MFlJbVJrT2lpN1RuMzlHUGRKZ2ZkcmRTVFpDeU5valZJcS9KRnlEQUFnVVFXQjhpM0lkZW4wQ3hjeFFSR25tUERQcWtSMWFkV1NSY1ZWMHpSUnJqN2s4K0lJQUNPUkw0QXVubEIrdFNSRzU5cVlNZG9oNGVaNHo2cEg2cjVNd2EzTGlDNDM3OG9GZ0hDQUFBbVVTSU51Q3R4bEIxeHYyS0UrQ1VEM3lqcThaanovc0IyVWJNRy9wSGFrVU1mb1VqQWNmRUFDQllnZ290Z1ZTS2Q3N1dFeGhobHpEOUFncEJQUHhSakNUc1RUeGtFcngxR0l3SW54QUFBUUtJYURZRmpicHhlVTluVktQTUQyeWE5WWlSak9xWXVJNTgyYWtsVm9MRkFZQ2kwMUFzUzN3bWExM3lxWVJwa2UydTJaRk1ubHZVRUxGeERQeUp2a0hvOEVIQkVDZ0lBSUQyWmNoRzJYNUg3MEoweU1KcXF1YWVIcU1QVWlRRkZGQkFBVHlJRENXYlpCZGx1aVRmWG1VYmxrNTZCRXk4WGdMbTBrVjNzcEhNT1FDQWlBUW00QmlXemlwd2thWmd4NVJURHowNWQ3eVRjV3hXU01pQ0Z4VkFsM1pCaG5KYWFIbDFUWUhQVUltSHRFRzRTYWV2ZktFUjBrZ0FBS2NnTEkwaFdha3NadWxVOGxCand6a2RINVNLWmVsVndFRmdzQ2lFMUJzQzN6NnlFWHBQSExRSTJOcDRpR1ZnbVY2cGQ5REZMandCTWkySU1ZM2FPdU9DdjdMYzlBalF6bk0xS3lpU2JYd0R4RUFMRHdCeGJaQXpncW1ndWFnUnhRVFR4ZG0xb1YvcEFHZ0FnSURhVnM0cWVTL1BMc2VVVXc4TkZ4VFFaT3FndHVHSWtGZ3BnaU1wVzFoS0owbGlwaGRqeWdtSHVxbGVUTkpTcXdEaWdLQkJTZlE4bXdMOUFtcEtsYktadGNqdE9XSU1QSHNWN0JnZWNFZklGUWZCSWhBeDV0dnNjTFlZUVZJc3VzUjJtQldiTW5hWnZqSVZRWDNFRVV1T2dGcWhJajVuMk0yN1dzM2hjQWlQWEtVTFdOcWhMajJZZXJoUkcrUW42MGdwQVlCRURBU29HMlIzVlpJbzFQTk85aVZobDZqaE5NOWo1bG9oZHl0UmhWT0Z4RXhRT0JLRXlEYmd0c3B1RmVKbGRXeVNJRHpiSWhibElVOUY3N1JoWlUxRzBxa0JvRlVCTWkyOEVIYnBFRHY0RWRTNVpBeDBSZElDYnphejVSSmh6MGFIZkljN3JISm5VdzVJVEVJZ0VBYUF2czB3TkU5cDVSZlphLzAwMlNRSVUzald5Kys2emFwRVpyejhXcy85dldqdERueGNhWTF2cmZ6WnBjOW16WVRwQU1CRUVoUGdHd0xwNDg5dW1QOVptWnJaM0laK0hvZWVkeEtub0dUZ2t3OGI5UTZQMlhWVzhMY21qWW5wQU1CRUVoRm9FWFRSMm85MW1XVHY1TXFmWlpFRFhiam1mYzV4K09mNktUV0kvYjBrZTltbDR6OVREK0xPRWdMQWlDUWtnRFpGdWh6ZExjblQxK2t6S0Q2WkdUaU9iU3NiM2VlL1BIcVpZRUVJTENJQk1pMk1QZGZzZHpQUEhDOGlIY2VkUWFCL0FpUWJXSHUxNk9RaVFlak5QazlFc2dKQkJJVFVKYW1KRTQ3S3dtNGlRY0hDSUJBZFFUSXRwRGF2bG1kMUhySkhibkJyQjZBS3hBQWdWSUlYQUhid2xVdzhaUnlyMUVJQ0JSRmdFOGZLU3J2a3ZMbDAwZEtLZ3JGZ0FBSW1BaGNBZHZDVlREeG1HNE4vRUJnYmdqWTAwZm1SbHFqb003MEVXTVFQRUVBQkVvZ3dKZW1sRkJNb1VXUWllZCtvUVVnY3hBQWdVZ0NaRnVZKzYrOWtJbm5JcktTQ0FRQkVDaVVBTmtXWGkrMGdCSXlKeE5QdjRSaVVBUUlnRUFJZ2JQNTF5T2JESG9rNU83Q0d3UktJTkQ0b1hmU096ajU3TmN2U2lpc29DS2UvK00yMWVIREwvNUZRZmtqV3hBQWdXZ0M5SzBYNTNnUUhXK1dRNGVpRHJNc0pHUURnU3RNWUlOdi8wRWJmN0JyODF2SjQ4bVRIMy9mTXpmWXcvbXRBaVFIQVJBQUFSQUFBUkFBQVJBQUFSQUFBUkFBQVJBQUFSQUFBUkFBQVJBQUFSQUFBUkFBQVJBQUFSQUFBUkFBQVJBQUFSQUFBUkFBQVJBQUFSQUFBUkFBQVJBQUFSQUFBUkFBQVJBQUFSQUFBUkFBQVJBQUFSQUFBUkFBQVJBQUFSQUFBUkFBQVJBQUFSRDQvOXM3bXhCSmt1dU9aMWQzVjNWbGRYZjF3V3Y3WU5FTlJnaUVvQVlzYkx3RzFSeFdJN3oydW1mTXpNcmF4V1JyMTFyYnNxSGFockhOV213MTJHYXhMOVVnaGdYNTBNV2FuY09DNmJtc2ZGaHdOUWhqTENScTlpSjhzRnd0aktTTG9XWTlVNzFmczNwK2tabnhrVisxVlpXWjFmWHh6OE5rUkdUa2k0amZUTDJKZlBIaUJRaUFBQWlBQUFpQUFBaUFBQWlBQUFpQUFBaUFBQWlBQUFpQUFBaUFBQWlBQUFpQUFBaUFBQWlBQUFpQUFBaUFBQWlBQUFpQUFBZ3NIUUY3NlVhTUFZTUFDR1JONEszd2Vaelhkckp1QXZKQUFBUVdtOERHSUt3Mk9oOHQ5b2d4T2hBQWdhd0pkRytFSlZab0wxeUVQQWlBQUFna0UxaU5URWNzcS9OeGNuMDhBUUVRQUlFd2dlNEh1cVM4LzdLYjJhQWpYWWdVQ0lBQUNBd25VREJWeGk0OTlHcDNZU0VaamcxUFFRQUVEQUw5OTR4TWwveGNrWTZOWWlSQkFBUkFZQWdCMjNuT2VOcWs5NzFjbVE2TVlpUkJBQVJBWUFpQlZmT3p4dXJRbVYrMyszOURYc0lqRUFBQkVEQUk5QytNakxYeUk1azdwYkJUaVh5Q093aUFBQWdFQ1RnL0MrWmxib3NPWlJKM0VBQUJFQmhHWUNQSkRtS1RzUnc4VEFLZWdRQUlMRHVCWXFMbmF0MWN4MWwyVEJnL0NJREFFQUo5YWljODdjQkFra0FHeFNBQUFrRUMrNG16am5XMWRCTjhBemtRQUFFUUNCQ3dwYjlJb05UTmJOTDFhQ0ZLUUFBRVFDQk1vRUR2aG90a2ZwdmdHaTlaNEE0Q0lEQ0V3SnE1WEZPNWZYTlAxN1hwc2M0Z0JRSWdBQUpKQktxR0VjUnVQdHEvTUp6UDlnZEpiNkVjQkVBQUJEU0JqckhzZS9laHRVWlg5Yk51NGxLT3JvTVVDSUFBQ05Ub25vTFF2Rzl0a3VIZGFqNVRsWkFBQVJBQWdSQ0JwbllTMmVDTk5pVXk0cUQxNlg2b05ySWdBQUlnRUNYUUlGVlc1SldiZGRPMnVrdFgxRU1rUUFBRVFDQ0pBT25kdnExRHk5bzEzVW1xcHJFa1NRREtRUUFFbHAyQWJlaVJ4cmxsOVV4M2tpb2MwWmI5M3dmR0R3S2pFQ2pUSTFuTkZxdThqaGtzb0VvUDVFUGNRUUFFUUNDSlFGbUdZN1dzbFJjc3EwSjBycXV1MDRjNmd4UUlnQUFJeEJPb3lQRHczdU5WMG1aWHl5cENqOFJUUXlrSWdJQkpZRHVvUjA0RDJUWFRXR0sraFRRSWdBQUlhQUtoK1VncnNEVVA4eEVOQ2lrUUFJRkVBaFZ0SHhGMTlnTXJOT3V3c3lhQ3d3TVFBQUZGd0xDemN0a0tCVHhZb1VjVUp5UkFBQVNTQ2RoNjNaY3JiWkgya3Vjcy9FZVN3ZUVKQ0lDQUptRDRvUW12K0VDUXhhb1ptMFMvZ2hRSWdBQUlCQWdZKzJzc1BreVBkL3R1ZjFWV3dQNGFTUUozRUFDQllRU2Fab3lSdWpDeml1MTYzbVhHSnBGbHVJTUFDQ3czZ1UvOXhjVmZ1UVErMWJqNGdvK2lSOGNLaWswaU9OckpnU3hvR2JGSlpOa1k5OWVjRnozWnJ6bzMzeG5qUFZRRkFSQ1lYUUt2RVRra0R2L2Vvb0dYNExRNTU5Z21vVlRxUjNJSTZlS2hiZEV0ZXE5dFdmYW42Vm1pSjZWUTNFRUFCT2FZd0FiOTBZN2RGZnZ3bXIvWHR2N0ZqOHQ2YXNRWVlmM0NQM3NkbExXaGt4T011L2E4MWFldlc5WWRlc2ZhZG94cHp3U3k4QW9JZ01Cc0VPaSt6LzBvc09QN3F0amkrN2YrNmIxbXZQaUNXQVF1aVdyZVpjWTBrbVVqMzh1OGhGemkxZ3IwWFg1bkY0Y0ZqMHdPRlVGZ2RnbHNEWFpFNXh3NjcxMjFPQTZySDBDeFlPekZjNTNTYXZ6VXV5b0JKM2xaT3VxOXhGOVF3aCtsNXdaODVhbE9lOVEzVVE4RVFHQldDYlJ1dUQzcjBoOExYN00rK1R2eVZzd0FhTTJCdFhuUmxpTklkNTdlN2dQTDJpRDZvZmRCd3liY0sxSXU3aUFBQWpORXdCNmpMeXYrMmt1TkJ1SjBxNmFjajFqbStiNTM2VXYwdEJLYTduemY3cG40aWlMNVBkUEUzbUVGRmdrUW1DVUNiMFgraTcvR1U0MzRhODJQQTk4aTl3ZnRrUHhvYVprT0pKKzU5WXArL1NUZ0pLL0xSMHVKZVFoLzE4aWw0MjRxWTh0b1RhSVdDSURBMkFRMlBJdUgrVjRuOFVUZTFuV3ZYbzNjeUlrOEgvR1YwRHJ0bVJLTWREZmdKRzg4R0NWWkVXczlIQmJKVjE4V3o0TkdlUTExUUFBRXBrdWc2MWs4ekVZcmlVckJPZkxxZGIwWndzK3I2VUVoYVJPTkxXY3NaZ01qcHpmRjE5TTZxVGdFUEE5S25DdU5MQlFWUVFBRU1pYXdHcDJPc0Z1Wi9QOC8xTmkybkEzd1JNUjk5Sy9xVisyNEN5cWgrcHd0ME5WbzRjZ2xSU0gxbEpSZVl6MXlQdkxMcUFnQ0lEQWxBdDBQWWhyYW9LT1lVdllLa2ZxRkFvRUNSTjIrUHNFbThPcDZLdGV4VXhFaXVxOG5JVDJ0VWdLdElBTUNJSENKQkFyeEdxTWJieUdwK3B2dk9GS1I4SXczcjFLOElLc252a3dtdnZxSC9HcFhHMFhxd1JCSkU4dkZpeUFBQWhrUzZBZXNvRzBwdVJnL2k5aTg3MVhnTFRSaFJXUFRjL0psODc2U1pEY3hLeVduWDd2SHp4bzZiRFIvVDUwbDE4WVRFQUNCeXlCZ08rYXZ2NmJtRHVYaFAzLzJZMzBRN203clliaEU1RXZ4Q3NsYWVUdisrbFpVQ0R1ZktTZjdCdVlqVVVBb0FZRkxKckJxZm8yVWlkcXlQOTN3ZDR0ODRONkxGTFdlYnBtaVZHM1BuMTFsVllJVlF2d2xKaURCaXljLy91ZVV4U29sdHBYZ0M4aUJBQWhNbFVEQU9zcXpETlg0NmREMTFkTzRhVUU5eG1LYnVJSWNyMFM0ZEU5MVFTYTRXOWY5TkIvVUp6M1M1RlBjUVFBRUxwdUFZNjdXbW5GVnQ4d1RlaU85NUJXVTZMeWhGTE9DZkNJWGVNSWlmcENnU0c3dWhHdnllWHpTMmMzMWJEMk9WRUFCQ0lEQVpSTFlDSmhCZG8xRkdGdnVhSW50WHRlWXVlZ0s5WWhIV3prTHF5aFBmbzc4Umtxc2ZYUjdTSUVBQ013Q2dXTGdNNkpsNm81NllDRW4xTmxHeEgxRVZDaEVKaVIzaGxwWlFrS1Rzano1a1hPUUtnVkQwU2U5Z25JUUFJSHBFZWhyd3lvMzZzWm5sbzEzaGhoSTJOd1orNzNTdnlMZjl1L1g3b1VLSnNrYTdpTW54dExOSktMd0RnaUFRUFlFek4zK0lqaVJvUWVHYmZlUGNSOXgrMmEzUTEwTTUwT1BSOHMyOUJ5a3A1ZHVSbnNYdFVBQUJQSW1ZR3ZIREc2S25WU1BkSXZEd2cveENzcUh1bWJPS1o3OHFLK2pCZ1VNT2ptM0RQRWdBQUlqRUNnb3h3eFJtY09PN2VpWHRpTWVxL29acjZBYzZGek9LWjc4eUFWbDRUNXlubk56RUE4Q0lEQWVBVE02c3dqeklYZnpDaW0yQ2drUWxja3JLR2RlNllieEpSU3RsMG1KNFR2TGdkRVNkZ05tMGhLRWdBQUlURUNnS3RXQlZYSDR2M3IzT3BCeTlrMnRJZ3U5TzYrZ25IdXAwd2ZCSnpua2VQSno2SXZscFBLUXo2RWxpQVFCRUppQVFFY3QrNG9RcU41MUlPVU1PYjZxcXh6b2RWaDQrVnJtZDU3ODdQbENUNmI1UFpYNVFDQVFCQmFUUUUxN3BkcHZ2bG1qRDk1OHM2MUdhanhVWmZiYmJyS2hQaThhZStwWlhnbWUvQno3c2xsL3lXUmVyVUV1Q0lEQW1BU2FwbUUxNkQ0aW9nZmRqNGpyMFZlNGpQZnorVTVxbFVFN1VpZnJncnB5WWVVRnBWaTNsYXhiaER3UUFJRXhDRFFDVHVZQjl4RnhkdDJWc0NnTzNDNE8wV1BMNTJQdjBacGFrUTFYelM3dnFHV2t0WmhkeHRtMUEwa2dBQUlURVZDZkorSnQvdDkrejVSU2pZWUcyQ1YzYnNCeGwzMzkwVG93MzhnbHpkMlNiaTE5aWpqZTU5SWtoSUlBQ0l4T3dBN29FWFlmQ1JnZnFtcTN2cExZOHRaZGE0NC9INUduWXFrS09TUzRXNzVDc3gyS2JBVE1vVUdJQkFFUUdJZEFPYkRiTHVnK1lsblZhTWd6dG5QeVJHU0Yvc2Ezajl5ZGdybUNENi94dmVYdWhoVGRPRU5GWFJBQWdad0l1QWQ2SzlsbTlCRlJ1QjcxZmErNXJoeWxoL3l0MGVZYWRpTmlRUkV2Wm52eFI5UXp3aWpEcmJsRzNteWxReG9JZ0VCS0FoVWRQNWtsbWRGSGhPQmlWSS9zMGd2OG9IN0F4OW9KRGZMV3NOQUNRa1FXMXk2SFhtdWNzYVJ2MDN2dExBUkNCZ2lBUUpZRXRnTjZKQkI5aEp0WkMyeStjZHN0ME85WTFrOHUyaHlYN0dIYi9tbk13bkNXM2ZOa3NVM20zaE9QanExdktuTnI5bTFBSWdpQXdNUUVndk9SYnNnZUVqTWZzWDVNZ3dZOXlRMytIVjA0OUZzVHR6ekdpM1ZlSWxwcFVvTUdueDNqTFZRRkFSQ1lFb0dLZENkejIydW9iU3hlOCtzaHZlS1cvczhYTC83RFRienFmTmxMZUpYeis5TVJ4dUR0MjRNWHovTnJBNUpCQUFRbUpoQ3dzL0tlL0wyQXBGZzlFcWd4alF5YmRLZmc2emFOa2FBTkVGaE1BcmE1N3N0aFBnTHVJN3p1ZTMwR2hzM3VJekw2eUF6MEJsMEFBUkNJRUREOTBOalpQZmk4T3NWWVJjR1d6Unk3anp3dzgwaURBQWpNR0FGemYwM1JNNWFVam1RZlkvYlh5RWRUdkxQN3lPRVVtME5USUFBQzR4Sm9HdUhpcTU0ZG9uZGZDdEhCU1dUSlpkelpmV1R2TXZLY3BETUFBQkJRU1VSQlZOcEZteUFBQWlNUzZCa21rUlBYRG1IclNBSXRIWnhrUkhGNVZCUHVJM25JaFV3UUFJR01DSmhUanBacmg5alVPMmFHeEVQTHFQbFJ4QWozRVZ3Z0FBSXpUT0RVQ0RIU2RaZG5PZ2VxdTQzaytLeXFUdjRKMTMway8yYlFBZ2lBd0tRRXpIanhOYkU3M3d3RUlHTVZUU284ay9mWWZVVFBrREtSQ0NFZ0FBTFpFaWdZVy9GT3hETHZIUjJPdlRMay9KcHNlekZNR3J1UC9HelljendEQVJDNGJBSXJ4akVPVzJ4bkxSaHJJOFBPMDV0ZXY5bDlaSG9uOTAxdldHZ0pCQmFKZ0htK2I1MSt6WGxlRDI3WStiNjZWdDZwRHZSSTNvZ2hId1RTRW1nWkRpVGxYNzE0eFpCM29sZUFqZEtwSnUzUGZaNklCdC80L3ZsVW0wVmpJQUFDWXhGWU56NWtRaTkycHhHa0tOUm1LTXV1K3Q0RnovZ1FHV1JCWUpZSUZCTDMwTmd6WUdiZG9Gc3ZQWFh0YTZIek1HYUpIL29DQWlEQUJKeWsxWkNDV0FiR0JRSWdBQUtmVEtCL2tWQm4zWENaVDZpQ1loQUFBUkFRQkVyeWpLa3dqdDdqY0FueUlBQUN5MDFnNC9iZ04ySUoyUFJjYlBsS291RWt0am9LUVFBRUZwNUFlWDlnR0NzM25LZjFpRnNQZGRwSWxmQlpZOUJBRWdSQXdMSTZqM2MyOUhhWnZrNWFmSUxFVVJ5aFhwTDlOYTR5eWtBQUJCYWZRSm5PTFV1SFg5MFBIRnRUand0L1drbjJLMWw4WEJnaENJQkFESUUzeE80N2Rhd0VCNGJYdS9IWTBqcllpYjV5Z2syMlVTZ29BWUdsSmxBLzVPR1REUC9PZ2VFRFU1RDZqUWljTXAxRnlsQUFBaUN3eUFUc2Yzdzc2WEtuR21XeFU0WURlZmdiWjluYi9JR0pveENka056QmtURW1JYVJCWUFrSXZDRzNvVVR2cmo0b2lZOFVub1g0MnFOSUlWZlYvcFV3cEd2M3dpWElnd0FJTERhQlRsUi95QkozcjkySm1JandMT1M2aCtHVVF1ZDcyKzB3bjBoQnVBTHlJQUFDQzBaZzFaRnFJM0wvRXpIVTdpSC9vYytCNlNNQys0TDlBOEJ3UUdBS0JNU3FyOVVoOThhcEhpS3dUd0U2bWdDQnhTSlFkZzl1cUN2dHNXK2U2cnRZUThWb1FBQUVjaUt3NWU2NEkrWEVpZ2pzT1lHR1dCQllZQUtWUCtQQjhYTE5SOTRZS3lxMXdHUEcwRUFBQkhJZ3dISFgvZVdhTGVWSU1rWXoxWWdGOTdJTEhvelJlMVFGQVJESWhBQXJnak5QMEZyWWZXUVUrZEFqbzFCQ0hSQlljQUo2c1pkVnd2MnhCd3M5TWpZeXZBQUNpMGVnU2ZLMDNzNGs3aVBRSTR2M1R3SWpBb0Z4Q2ZBZVh4a25zYWNXZ01jVmd2b2dBQUpMVFlDUHlaVjdmT0Urc3RUL0VqQjRFSmljUUVrdDEzRDhBTVFXbVJ3azNnU0JKU2JBOW8wemIvaGg5NUh5L3N0THpBVkRCd0VRa0FRK0lmNElWenRSdTJ2WWZTVGdlckViQ0xJb0plSU9BaUN3WkFRK0tmNEk0NmdSdFQwcVlmZVJMbDMrT2I1TDl2ZUY0WUxBTEJMZ2xkeWtTK3FJSnNsejgvZ0xSN2lQZkU0T3BCa0kxaXBMY1FjQkVGZ3lBcDhVZjRSeE5OVFhDeXVkZTVabFMyOFNqaWR3dG1TNE1Gd1FBSUhKQ0RocWtjYjd3dG1XRXhWcjVVZVRTY1JiSUFBQ3kwWkFIelhoZmVGc0lwRHpzdjBUd0hoQklEVUJJbmsrSHJsZk9FWHBsWlphTWdTQUFBZ3NDd0ZIUmgvaE9DUmlLcko3ZlZsR2puR0NBQWhrUldCZnprZjQwQWt4TStsZHlVb3k1SUFBQ0N3TGdaNDdDK0hSMXIyTk5nNnYyZUFDQVJBQWdYRUluUGplWmhzWGpqaFdyNktXZmNjUk1yVHVUM0xYVEU4Y0RlMEFIb0lBQ09STWdQZnB0VVVUclhkcjlLNWxyV1crWExNWlBkd3o2eUVWMVZwMTFwSWhEd1JBWUJRQ2ZMcXZzSWhzRG81UGhmOXE3Y0I3cVhMNzVwNlhTdnRuUGY4RklMdnhkTnBlNG4wUUFJRTBCTzdRd3gzcmRlZUdWYUdMZG9HT1hWbDI4OUgreFU0YXNmTGRrbkNTemZ0NjRxS2RkeE9RRHdJZ01JU0FYYWRCd3pXMnZrVVhjaEg0N2tOckxYUm0rQkFSd3g3dDh5UW45NnRNWDgrOURUUUFBaUF3aE1ES0wzOXg4T2R0VWVIVnhwKzZkOHRxM3Vmanc2V0RtbmcwNmJVNlFlam9DZHJxUDVyZ0pid0NBaUNRSjRFTjNnTmNVaHR2MHJUVW00NEpkTXMxOHFUcEtONEZBUkRJbUVDUlYyN1dWZnpuRk1JcllpMDVjTjI1RWNobWxXbGt2czZVVmM4Z0J3U1dsVURya0Iza3N3Zy84Z1lkQlJsV012bGFDc29VdVYzZlFCeDlnaElRQUlITElkQTRad2Q1NFU2Uzl0b1AyUzNzYms1NnBFQUhhZnVLOTBFQUJMSWs0TVl5Y29nbkpTbXZqWkF1c2ordHR4ZW5GQjErM1VHcyt6QVM1RUhnVWdtc3ZNQU84aXIrYzRxdW5BWkRxdjFpazZNOFpyRUtGTk9sRmo1c1lxaWdDQVF1bDhCcUZvZnIxV1VNYVI3TC8vNTdnN1ZJYm5xa21JMjd5K1ZDUitzZ3NHQUVUbFhjMXNrSFZqYVhmTHFzUTM3LzUzTFRJOXQ1VFhRbUh6N2VCSUdsSjlDU3JxMHBTSlRNVmQ5L2UrbTMvNTZkWkhQN3VUZXkzNm1jWXVoNEZRUkFnQW5zMC9YVUhFNkM1aEdXbDZNZXFkRmU2ZzVEQUFpQVFKWUVlQnZ3L2RUeW1oSGJaNDU2NURRRHhaZDZ4QkFBQWlCZ0VPQkRPbmVNN0VSSld4MnhwVjdQVVkrczV2YkZwSHFQQkFpQXdGZ0Uxak00bExNUTNhR1RveDZwVU1qbmJhenhvaklJZ0VEMkJEcmlmL2Z0cjZZU1hBeDVvYkd3SFBXSWxjRU1LdFZ3OFRJSWdFQ0lRRjFZRzhSMnZSVFhTZFNsSTA4OTBzekFvcE5pdEhnVkJFQWdSTUFtc2RSeWNoQXFIaS9iamY2dzg5UWpMV3l4R2UvdkI3VkJJR2NDZkNqV01SOUZjWlNxR2ZmYzhhQ0VQUFhJTHVVZkNUWTRHdVJBQUFTR0VkZ2k5dXB5dCtzTnF6WDhHZS9RaVZUSVU0OFU1VWs4a1ZaUkFBSWdjQmtFQ21MeG81UXV0T3BXekFKS25ucGtOWU1scHN0Z2pUWkJZRkVKbE1WdnNuWjF4T0dWYjEvOHVsdDE0L2JnR2VWMnNoWmQ5czFpdmVZMTUwWCs1T0xyVmVmbU8yN0MvMk1qWnY1alBrY2FCRUJneWdTYUEydHo1TU1jZWdPSFh1WU92dTV3NVBtSGJiK3IxUmpIc1BUemtTMjZSZTl4RXh6SzVGbWlKLzIyeEszczJuU01BaVJCQUFRdWw4QmQraEtOZXJoVVlYQnZtOCsrc2NyT3h6dldqNVcxczZOU2VpanA5VWp0ZWFzdlRwbTRRKzlZMjA3QThaN0NRUngxdTBpQkFBaGNCb0hQM0hwbDFHWlAyTTJreVFIYmE0L2Jsc1ViYzd6UERnN00rQ0FpSWJVZUtiTzdmb2xER2hUb3V5dzh1RVRUUU5ENENIQVVnTUM4RUdqdXVkRmN0K2hjOUxoSHo0bWJVQzBIN3QzOEk3VWVLWEZjZUxIM3A4ZnV0aUkxYUd2eHJ1K2N6aUlGQWlBd1B3Uld4UEp1aXo3dWVlNGJLZ0JTWElEWDFIcGtsK2M0YkZEOW9UZnBZWGU1S3hwVU4yWUNwSjhpQlFJZ01NTUVOaDl6NTJvYzdlelk3V1JKN25NaE9vdjBPclVlNmJMTUFyZmw2U3llOHhpdSt6VXpFMmthQlNBQUFqTk1vQ3ArMHoyUzhkTTJmZjNCaHBLOVNLOVQ2eEdoclBpN1JoNCszalVqTi9abEZ5TE5vZ0FFUUdER0NYU3Vjd2ZyS3U0Unp4WkVnUWc0ZnlUdWdTdXRIcW1JNElrY2dsb2VNbEVUZnJmeU9zbmk1QzRwREhjUUFJRnBFaENmR3BhamZ0QnN2WEMvTmZoK0w5S050SHJFL1laYTl6VVZTMi9KanlqUjBxNVNMNUYyVVFBQ0lERGJCTVRoZTJ6d2xBZnNzdjd3MTFMa0FyRFIvYlI2cENoRW4rb3ZKdFlqM0xwL1ZUTUljUzlsNFE0Q0lEQk5Bclk0bzRiM0IwdURKMXN2WEpYQ2RwS2RTRC9TNnBIVEQxbGtYMHRtczh5ZWFxUWFzNkZIUFVRQ0JFQmdoZ2xzODA0Y2k1V0dheFRocExSZThMMGQ2WFphUGRJL1pKRmQ5UTFsbUdXNEhIb2t3aHNGSURBbkJNcC96UjB0YWtjT1h2Y1ZDOEZDbjdURlBYQ2wxU092Q1pNTDcrR1JRcHZtNG5JMUdsZGExc01kQkVCZzlnbXd5ZUxJN3lXckZIYzFoZlZKTzlMeFJEMnk4bmI4OWEySUNHR0xVUUVOR21xWmlPdXQ2M2xLOUMyVWdBQUl6RG9CdzJUQktzWDltYlBLaVBZNlVZK3dRb2kveEFRa2VCbTJHRllwU245Qmp3UXhJUWNDYzBmQU1GbDBmSSswOGZSSXZCTGgwcjBJQzhNV3d6NHF4dUl5ejRRaWxWRUFBaUF3TndRTWswWFBkMW9mVDQvOElFR1IzTnlKTURCc01jS3o5VmhWd0hlTlFvRUVDTXdoQWROazBTUnZ1OXg0OXBFeEJzMGZUa2QrZFc3RG1JS3N3ODQ2QmtaVUJZRlpJOEFtQzMvam5NWEhVZEdoNkY4dTZ6VkNNTnRpNUJ5a1NtWk1WdWdSZ1FjWENNd3JBY05rd2RFTnZlbENibnJFc01XY0dFczM4QitaMTM4OTZEY0llQVRZWk9IT1FUZ25UQlk3b2pRWGYxWWh1S0huSUQzdFJzc1BxdnFCcUljTEJFQmdyZ2l3eVdMUDd6Q3JsQXMzeVFybFhtUVFpZXUra1pxSkJjWldIbFlwWnN3MUZVRXA4VjA4QUFFUW1GMENoc21DVllyWVMrZHV1VGwzRStZZkdlZ1J3eFlqM0VlTU5yRGYxMFNOTkFqTUc0R3VYamFweVNrQ0cwcU9JdVBJUUkvdzk5SURYeTZIT3ZIbVBsNitvLzFjSXcyakFBUkFZTllKR0NhTGhsUWZQRm00SCtsM0JuckVzTVZ3VW5uSWMxT0loeGJoalFJUW1COENoc21DWnlGeWltQnVvWk5qeVVDUDhJZlRuaStPbDJzT3BHUytJejZyQVFOSkVKZzNBb2JKZ3I4NnBDZEpnNjVHQnBLQkh1bHI5NUd1VG9xV0VDOCt3aHNGSURBL0JOaFZSSm9zZHZYWFRGT0ZKTkVqeVVDUDFKVXRoaU5KeXppdGJndk53T3hFTjRvVUNJREFIQkRnZ0treUd0cStqa2xXb3c4amZjOUFqemdxR2hvTHUycTI0TkNabVVVYUJFQmduZ2p3Sk1TM2QvSVh6ZzNaOHhQMWhTTkxMSXQvK3FabFZEOFlPY1dURUxrTzFLZkJqdkVlVzJuT2pTeVNJQUFDYzBXZ1JYSVc4b2J4MDY3R3FBeGVZWkh4b0NjY0lZZVI5bWNodHFOMWxoREdKbDVUclV3b0g2K0JBQWhjRG9FNi83YmRuN0RkTU9ZZzRqanY4RlgxZ3k2R3kwZlBzeTNHLzRpNkc3U3k4bkdkeGxrMm93dEVUUkFBZ1prZzROQ2ozbFhSazdzME9GWTk0a084VmRwUGxKdXNCZjRoWERwV25tMHh6endTYjdETytrcmd6ZFVZdlJXb2dBd0lnTURzRWhEckprVVIyN25Tb0pkMU56bFltZm1kOGMvLzlaMi9kRmlORVAzaHIzenZQM1cxTVZPN3ZDRFVPT09YdmszdnRRUHZyc2Q4UndVcUlBTUNJREM3Qk5oazhkR0s4NXRXdVI3OEpRZnRucWV1RHZIL0VHZFZUSGExZVB2ZkU0K09yVzhxYzZ1VWN4S3pQaVNmNFE0Q0lERGpCRnoza1YrZ0M2TGZiWnRkcmRNVkkzczZlUFlQbnZLdWwyNU5ya2ZxN0Q2eTBxUUdEVDVyQ0JmSlduQVZPUFFVV1JBQWdaa213Q2FMcTViMVUrZlpMd1M3MllseFJBdldtQ0RIdGhqZVMzeDc4T0o1K09XbVhBOE9QMEFlQkVCZzlnbXd5V0l2cnBmcjlGRmNjYW95dHNVa0xCeXorMGc3bFdpOERBSWdjSWtFMkdTaFYybU1mbXpsc0lEQ3RoaTVmOGRvU1NRTEpFeTl1RUFBQk9hVGdEQlp4RjA4UTRnclRsVm1iT1VKeVNrbUtaaFFQV1JCQUFSbWtZQ1RGQmUxbnIyak90dGlEdU1aN01MTUdnOEdwU0F3RHdTU1RSWTUvTFNUYkRFaWFzQzllYUNGUG9JQUNNUVJFTzRqY2VVaVpIeUNMU08rK2lpbHduMGt0cDZkTkNtS3JZMUNFQUNCMlNLUWJMTEk0YmVkWkl2aDh5NHkxMW16aFJtOUFZR0ZKdUM1ajhRT3NSZS9rQk5iZDdSQzEzMGtydXBwd09rdHJnYktRQUFFWnBjQW15enVKL1N1bVBXUFcyemxpVytyQisrUmVEQW9CWUc1SU1BbWkvT0VqbGFTTENjSjlUK3htRzB4M3VrNDRab3J3YTA5NGNmSWd3QUl6RFlCTmxtMGszcllqWVFPU0tvNVdqbmJZajZNcmJtR1ZkOVlMaWdFZ2ZrZ3dPRUJrdlZJa2M0eUhVVW5TWSswQnUxTUc0SXdFQUNCNlJGNC9UdjdyRWUrL0wzL2ptOXlKY3RWRlB0em4rZTJCdC80L25ta01UdnJENmhJQ3lnQUFSRElqVUNYZjludWxkQkMvNktkOEdUOFlqNGJ4N3NlUk40dHhlOFVqTlJEQVFpQXdBd1NhSW1vSWkvZFN0eVJWOGpRYnJGQnQxNTY2dHJYbkpoRm9DNzI2TTNnUHc1MENRU3lJdENMQm52T1NyU1dVMGphZEtPcklBVUNJREMvQkxZU25Vc3lIRk4vR3NvcXcvNUNGQWlBd0hnRWF1K1BWMytDMnVXTVY0VW02QUplQVFFUXlKUEFkdWErOFpIZW5pYUVTSXRVUkFFSWdNQ2NFdmlsbmJ3Ny9rKzV0NUQzQ0NBZkJHYVh3UDhEREk2T3FqVHdTVGNBQUFBQVNVVk9SSzVDWUlJPSIKfQo="/>
    </extobj>
    <extobj name="334E55B0-647D-440b-865C-3EC943EB4CBC-37">
      <extobjdata type="334E55B0-647D-440b-865C-3EC943EB4CBC" data="ewoJIkltZ1NldHRpbmdKc29uIiA6ICJ7XCJkcGlcIjpcIjYwMFwiLFwiZm9ybWF0XCI6XCJQTkdcIixcInRyYW5zcGFyZW50XCI6dHJ1ZSxcImF1dG9cIjpmYWxzZX0iLAoJIkxhdGV4IiA6ICJYRnNnY0Y1N0tIUXJNU2w5UFZ4bWNtRmplMXh6ZFcxZWJsOTdhVDB4ZlhWZWV5aDBLWDFmYVhoZWV5aHBLWDE5ZTF4emRXMWVibDk3YVQweGZYVmVleWgwS1gxZmFYMGdYRjA9IiwKCSJMYXRleEltZ0Jhc2U2NCIgOiAiaVZCT1J3MEtHZ29BQUFBTlNVaEVVZ0FBQXlBQUFBRDRCQU1BQUFEbTI1K0VBQUFBTUZCTVZFWC8vLzhBQUFBQUFBQUFBQUFBQUFBQUFBQUFBQUFBQUFBQUFBQUFBQUFBQUFBQUFBQUFBQUFBQUFBQUFBQUFBQUF2M2FCN0FBQUFEM1JTVGxNQU1ydnYzYXRtellraUVIWkVWSmtWcEtPUEFBQUFDWEJJV1hNQUFBN0VBQUFPeEFHVkt3NGJBQUFnQUVsRVFWUjRBZTA5Yll4c1NWVzM1ODFYOS9SOEpDdlpJSnFldUl0R0JQdTU3eTI0S0xrVDltMElxNkZITUNHS3BDZWdNV3FreC9VbGErQkhUOFFmL0pFWlhLS0pnTjN3MWlDemFqOEJvL0VIUFZtTXdValNJeElUWWtnUE1XVFZIL1JqWjk3T2ZyQ3ZQRlczUHUrOVZiZXErOTZlbnU1N2s1bGJ0K3JVcVZQbmRGV2RjK3JMOC9MSGtRTnRSL2djUEZzT2xCOE80MTk2WnpnbS94NGpCeHFQaEFzcm82TndWUDQ5Tmc2c25SNUV5dXE5RW9uS0k4YkZnWHFrZ1hoZUdlMk5xL2k4bkJBSDF0QkdLQVovTmw2SWljeWp4c0dCYml6cjEvSlJaQnpNanlsakZXMUtzU1Vlcm4yZkIvUEFPRGx3NjdRdGlsdEJKK3lqY3NaQytYdXNIS2pMUFZZRnZjd0tYME8zV1RCL2o1RURxMmhMS20yQTdyQ3ZFbnFKQmZQM0dEbHdCUjFMcGZuU2dMTC92SlNRQjhmRmdZWThWQlNSMUU5MVl0WGhjZEUxcytYVVpKTjhFVWxDV0pCYVN3SjcyZ25wZWJJMUIxYkZLQTU1RnRDcHlGbTJIa1FpenNuY055blk2QmhhVXByQkZYUlh5dS9ma3o1TXdZaHpNdmRObXRobFRPdWdIU205aFdRZGVDQTFGd2tvRW94eFR1YSt5UWlYTENPNjZFQ0NiQ2k5Vk4vU2V4TGpuTXg5a3hKWG5ZSk5XY255NnVpcWxMc2p6SFlwTmhKVW5KUDNQOThtQUxsdk1zSW51d2pFeDRtdkl2cHdFUzBwNHRIaWs1MlRvRGR2RThDcDkwMHUxeDdEZlV2aE9mOHQzOUd5eGoyaGpMalcyNDBJWkUzUndIVElGZWZrR21KS3dwVDdKa3UxSi9CdnVWQTllMzJOL2daMURIS0tYMEUvNFBDSGg4OGc5TU9IaHp4Q1R1U1JrWURpbkp4RFRFbVljdC9rM0N0ZUgrYnd1dmZhM3JLaW1rYjQ0eFl4cDR6aWlobmllYXZvUlF0c2luT3l6THZBS2ZkTjlyYTlkZlR5d2pudXRwcVd5bzhGTTcxNTRVd0VjTlVNOFlvMm9sZWRrOTVuTUlYNG1YTGZaUFVBdVBYQ1lCTlhkVC9GUG10ZDhmVzJ4SWlDQy9MUU9Ya1ovNm5PU1FuMDh2a21TelUyak9yZlY0TWFGb0V6NitnMGNMODJGQ1pLTEJnaTJGRndOWkE2U3lnN1VuVElGZWVrREhUNWZKT3Jlam53RkRya0xvTXUxRUhvcmFUQ1hhV2JrWG5nSHE2Z1hTbVRhb1pBQzBGU29pYW9PQ2RsR0FmZnBKenRBc05sem5aOWdGb0o4ekJYMUVOMDdCalltUWRXTmFzd0xaVkErOHFYNS9tb25ZUkZkVTdLMFBhK1NUblhoWWFySUlpM2ZUdjgvT2MvZnZkQklhR0F3TTRXSGpyb2hGRlYrVldQVm9PZVBCNHBzeUVZYnkxWklLcHpVaUhHcDc4bUpYS2lQMjRCMzdsZHBsQmEvRGNzTFB3Y2svaW5ibVBsQ3BvSmZueVppVUhVMFAvN01pNWxOZ1NqYkNxT3J0aENWT2VrQW1Mcm0xUXlYZWdINmJNMk5DUzhyb25sSWZVaHpDa0J2K01kVFI3M2FLV0ZnSm10WXJCb0lhcHpVc25lVDFFOVZ4Qm45ekVBam0vcDBCZHhxbkJlRkZocldVSEp2MXNkemtoOFQ1STRHQ1doV1hRL0pLQklkbWhFM1BNRmljOWUrNGdFWXVtYmxISmNlSEFlT0M3UENJVUkrblZJNWwwYXlLRk4wdWRzbE5FUUp1Mm5NcWgzUkdsQkJndUJJR21nK0J4NkVrbmJHQ3g5azFyYUxpQUJlaC8ydTQ4dHZZc1Evd0hPc2VDNnpJUFliQTZSSFZsQjZJZk1FQzlaOUpKejBpdlZ0cjJtWkVyYStTWWRpQjBEYUFNRVFvZnF1TktLVGJIb2dNc2hiTDNGWmJTT1V5eDFhVkZXZ0lEOUJ2VG9aUC9qSEhpK0J0S2lJamxOajJHeVVoWkFJTkp2S2tJY0RMTjdOTEtGWGcxQzFSVE5FQmcyN29oQ2E4R0E4dU1zeHNLWEpUc25HMXVlVitYMDJ2b21XV0VUOHZaQkluc0dXcnFjK3cwNnZwZk1HUXk0NHBMbWhOYUFEWFBRcnIxbDd1S1YrNk80ekJBbkM3UjJnRlh5RXc1cElVOE9PekdCQ2doRXpFaEV5UkxOdms3MXNjQlkrSEk3Q2p0TXpMSTBiSUFlaDNYd0R1OURGNDJra2VLa0xtOFJWRFJWSlRjMi9tR29IVU1lMEoyUXZQbzhVbVNkYVdIc3Q3ZEVPdlprZlRTQ0tUWkNiZ1FnYWd3ejJHT1FGcU95NUp5Y2h5NTFXVkhKazNVQ1Z0SUV2YkZGdm1tZ1o1NHF1L0RiT3laZ0hUeHJ0Qm95R0F3SXpFa2xTZTFlSXd3c2M3ME8rcU9yNXR5ZUp6a25Pd0I4UmJGa3duWm1FcktKU05lN1R3THlDdFFzaDUvdkFZbnBZclZzenRUTk9kV3JLZmkvUXJxWWxrQzlMZzBJR3FTU0hmUEoyOWdCU2pVUEF1NG51OEkwYUM4dzJ1Zyt3WFFOZGdsMWZIWjFnTWVTQ3Z5bDgzUUYwd3E0TXl6NE94eHhMOW4zb2JoZVBGaEdkSWZudHZKTlN0Q1RFalM2VDRCSU9zYnkyVlV5WDFnN1RvdjhGbTJCR044K0RPcGQ3aHFBMzBMeXlrWEZPUW5UdHJLdjBzWTNtVlkxVXNTVDREN3hGZ0l0dE1NNmd6NzBJOHRzcEIrZER0bDl2b0R1UG5CNkpIRDZrbHRFeENvaHRZVkF2eXBsdC9IZUs4Z200eVBKZlZMOFhVSm5ueGtNOCtEc3FBZmRXQm9WV0dSNE1iTFgxTjR1TmIyQ3lZbEF5MWFjazk2U3FsZFp1TUxTcUVMYU9CTGNKN1M0Qm5NNkZmM3phbG82RnNidFMzMlVXclUxby9vWHdFcURPa1Mwc0FZb25rc3FrQ1QzU1ZEQmhZZmJ0S2JMelllT2FEQ05WMWVvV1NGMEhhWC9DU1hTVDhVNUNZTVFhSURpVWR1TGlKL3dVTWtIVTJUdndvalVMdVB4dWlZdkc2VlhzdFFoeGxmYkZERmhMNnhpd3hkY0FZRUk1WDk0UE1QbERDMTBrNUQ0NnBvZ0tVVUVaVjhXbkkrQ2pkZHZIdERrUytuTHdyUW51azlFL2JNSVZlVTlPbElCeThsbUlWaW9zazRRMkVyWXgwZ2UyUzBqNGIwRXdTWTBrYzJzNmZ5QS8vQlJiQmtkalMrdEZSNWNpbjlZZS9zT1JsSDhJL1FZTkFYOHlNNUpXRGtHZW5LQlo3UHdUUVpJSnU1L2t2c2tEWUx2Ujlja3Q5VUh6OXNjNmFKaXpQRm9yeHJxc1FwVmRCbzQ2UGNCRjkwK3JiUUNNdU80d0J1Y2hXOVNsRFpSSWJLRWNTTlRrc3JvZjcwRzc0T2d3Qk5SM0Q1bm9ZakR2MzNhQ0ZoazQreTN2TC9GenNPNTA5LzJ5bFZvRFBESXprbFFzcTZDWndIK2dzZkNOOGxBSisyZDVENFpuZDRLT1AzVytkekhrdUxpV0pEMnBvdVN3dHMyMTRpUHBRdk5DWnVsaTAyYXFjbDdLTS9yWWx1cHVzTndXUGdtR2Vpa3ZaUGNKeVBUVzhJdVE3SEtwNE1rRHhidzhKRm9BWVd3SnI1UGdLNmdWNWV4Tmd3L29UMlNTWEpPZ2k5KzAxc1J1cktGYnpKYTdtVEVFUGZKVG9hMExHRGJIcGJQMHlMNll1MEVqbG1JT1hPeEVuUkpOQU0waVFCbURaMVZ3UGpEbmV3MlNaT2RrM1BRWlEwZTUxa3NmSk1jZHRJQ2R1NlQ0YW5HVEFUSEJuTzF3Kzlid2RXTk5KR0NmMXVCOEZxQnBRUXF1bitDdFYzV1FtVG5aS2wyWHBXMEJUOGtVeFhoWkgvWnVVK0dyME4xRC9KQ3U2QVlhcUhaN3RXSTkzanBGME9GTlRFR2FDZ2dpUU04TTRqUUVZMTRtYnpKdjVVSEhqcm1YemErU1E0OGFZR00zU2NGMGpRR3JNdUNhWXNYVlE2SWpaNDBYcHowRjBRczB0NE9XZ2p1L2FDRk1CbHFuWk0ydmttVmlrbjZxc0JQTHVnVXNxQnFEVE1SUEUza1JVWUExN0t1VU5VWUZvcmhyTVVhMTV1MXpra2IzMlFXbFUwSEp5elhNSzgrR2FtWWRUelREWjRtL0lJSENyc1RoS3ovOTY4R29OQTBTTmJ5dDFoV3JYUFN4amZKa0V6Z3V3a1MyY3lLcmdwbUlveFRWQXhnaHV3NkZrVUdJY2l6SHNtcWRVN2ErQ1lkcVJnbmVLYnVrLzJUZ0pmNEJROXdkWThFN1AreEhSQXQ1ak1SV1RYT1NTdmZwTUF5Y2FGTTNTZlBIa0I5KzB3eEVyc1Y3Ym53UHhSVUlPRjVOYzdKaUcrU1o3Z2tBYkFOMEZhV3ROYVprZ1UrSjJhUU9KY0hWSWJ6YUp5VFlkOWtPTnZFZjJQM1NhYVdsRURmREpraERyd0pXekE0YTZ4ek11S2JOQlVTVnJKTnNHTkxJKzZUREV1RFBwSHB1aEV6eExyWXFBVURXV09kazJIZnBMR0lyMjRiazQySk4zRjNuTW5URUQvaExQQ0R3bm8xd0F2Nkx4T05hMEdTVktXc01jN0ppRzlTQW84RXFaOHNFbThWMFJ1MkxvbllnV083aVVEREEzVDRITWdRWmdnckZ1ekNPeXdzM2pIT3liQnZVZ0RIaEFZUlYxb01rQzZxTEowMHJJTVpMbjQxUThzUUtJSUd1QkVRTm9RWndtb0VBMTNjanliaW5JejRKaG1DdUhlTVBPUEFkSEc5a0J0SUIrY2NmNHZQSHpsbnRja0FFN0FVYk4zZERHRUZRRFBiWTJIcEhYRk9SbnlURW5Ba09Bak5GVWNBb2hHbDVoR1BYRVE3UEp4cW9Ka1Y0b0JLTVVMMXVFSGlUSCtNR1VKd2hKMlRMbXJUeWhEMS9tZTVueHBrTTRvc1pLdjB3bjQxNnNuQ1pvZ2lDWGFRcUJJWi96RVkzb0tKUndpeGZlcnlEQURhV2pncDRSdUt2MkNlOWNVU1JBckJibXp2ckNDMjQ5em5ZMzh3NERkbkV4Y2hNd1QwN1cybEdNTkhEVWxUNkFZNGg2U1MvMVlKdWhzeHhUNjZJeVhqNEJmKzViL0JaTHN0WWd1WkdOVGw1Q0hkam5QbCtBT3NRSWZib25VSXpKQ1ZFL29KbXRNbURTYTl3QXhoRFB1TkpGamI5QVc1eDRKMjNBNWw5RU5hQko3TGUwd1JpRGQ0SlpRbmpjK25rb2QwSzg2dFZsRXNlYUFmMFhaQXpSQytYQWRFdFdOWkF6QkRhTDlYVW5zOXkveHhZSDI1elVFVnd6RDhkMFFURnE0OTluY2dONm1Gd0FLOWczQ3UwYjlyeVZ4SjVsenAweC95cGVOUlpLcGcwblV2K0thZFYzK1RKb3VEUkdtRS9nWDhvdjJldExoRUQyNlY0bE1SRTJCMTB5aUpDZ3NFUjRZRXNtemR4QWxHcTM5enZDL1FneWR6cmc1bm85VGpXOGc2YndlMDh4cnczOWhuTEg1ZmYzMkU2WUptdG9YZkVJcHRoa0dhMC85RmhwSGtha1dKVjlJcDZwQkFTc205aXhOTkdIamZSc2lKbkh2UDlmZHRWS0oxd2dXQVFJN3htNFMyNFZYYklGOTIvNWJSS1FhdjhPR21KNC9FZGpqaW9lYVZ6aWZtSEJjTGdYaDFSVkdMTDhndE5rVXJYU01RNkxLT0FwcjZwQU11TWpQUmlsRFFsSGNCRUxUZWt3QytlZHNxWHpKUVh4bkZ3NmR3UW40YmdmUlNIMFJhNlRVNmpVREFYM0ljc0tkR1FrNzdSckVuK2c3azl0bGd1aWlQeE1sY04wQTBsUiszenpRUGtjTkdJRmZZNzBSa0d5MEVKL2hTYm8yR0IrZldDQVE4aXNHUEdxdU5HN0N5S3RaYTBSU1BWMk50d1VZV1dQMStRa0JhTHJrMVNFbDBDY2tydlVId08yRm9HNEdzTVVkMk9QT3czM1BoZFZMRElvSjhHb0hBT0xoSnNEWWVKYnArNzZwREdhQmRZWEcyWHFnSFNFcTFQWWZjSnRBVjlKS1VESUkva0Q1SjBFWWdxeWl0SHdndDNXcElEMU9xK2RZSUJFNnlJaHJySXZvVXFiWFRJRUNYeDFXM1d3R1NwOWtxT1EwTjl0RkxDci81Y1JVU0FnV0F4b2UwTE5nVWNVL0tNWHB3RloyMVI4ZENNZWdFMGdyV0dnNStCc3p0SFcvRmFSQW9vak5vSUF0bnNQc09pNkxzYjZaRnJ0aXlVSVlCS25pMkZPUTJBdkdhVGlxS2dqL3VvNkswMnpnSWh6aWRRQW8rK2hXdjlDVll4TjVEajN0ZDV2SldEeExWbGRNOVAvWldhNDlqOWZ4WHZiK3BwamNEMGFNalc3RFRjbWlCREJSZFRWY0wyM2hZMkh1VURHdkhPZTBZNG5sL2lkQjFNaFRBYjdIR1Nnd2RKS29qWTlXSHZIZmJzTmphUjQraWN3dHlkWmhDOFYxR0NHekdPanpzb3U4ZkhrSXA4bVBWUWlRMGN0NGh3MHZ4cGh6RlZuZ2ZDVmh5emlBUTcxUHY5Ui82SjR4czhjR3ovd3V3aHc4U0RXSmovcSsrMTMvWEJvNWZmT0QwcDBrZ0JtaUlxS295aXNlWUlWWjJpTmRuZnFFaFNJaG1HVVNWYndrSTd0YUJ4NXB6T2kxTHdpZ0Z3d2VKU2tuakNkWVVaMktNR1dJbmtKYVJoWTVWV1RUUE1iU0ljbVRQT2QwWUVrdFYrQ0RSV0tBc0k1VzZneGtDdWtQb3NlcXkxcE1uazBKb0RaOFY5SWdoMWF0djRsU0pjeXMrMVViazE5czRDaWVCaEE4UzVWakdGQ2dwQWdFekpOb2JXZ3JrYW1vVUp3enA1Y0IybFRpSGx6aEdIdUdBY0JGSTlDRFIxS3BsaDZpZ3JLR01NMFBzdXF6MXVOVkpkaVJFb014RHVuZUxLSFF5NXhadjNvZytiK1I0WFFRU1BVaVVveGxQb01EMkVKSGlZbVpEN0p5THNNV09kT3lwRUcwZTByM2diQ3dIenJrSUJNOGF4bklobFpwWklDbnpuWEVZdUNYVXpTOUYrZ0RZMEhUTU1JWXRkWmlvU1UwZ2kwcWpaU1h5OTFvd1orckFPUmVCUkE4UzVRV1BKN0NxQ0VTYURRR1hkUFRaWkVSRkJMS1VubW5kb3pkOXNiSkNiM28rdmdQblhBU0NDNnVuMlAyR2lFLytWRnVJZEJuQWIvSmVHWjJ4NER1T0dNS0lRTkpySVVVL1JyRmc1WkxkcnR2c3k1SnpqZ0lCenhZdmdaVTB2bmRaR1VOcWdTOVpMZDVLeTdxUzJxOXFYcGtQVUVtQnlmeGdNb2xFMjNMT1VTQ2dhaDZGaXgzZnR6S29RdzF2UjRzZXMwRHF4cm11ZmVoSEdZbTJuSE1VU09nZ1VWYmFtTjRsZVFTRlJVWWIwWEt0QkxLZTFneFZjTHAzbElvZzVvTWdEejd6WU1zNVI0R0VEaExWa1pKVnZHd1l4aXpLZ21JdEJiS1ZEb1dtSWIzMFVheG44S2t3Vzg0NUNpUjBrR2c2MWJMSEl2dXk2R2xGY3p0S2RpdUJwT1hMTWczcHIydGllWWltYU1zNVI0SDRjUU9wd3BGTVA2ckU3ZzJLV0EvTWtQMDlwVVFyZ1locEZTV3Y4NGR1U0MvOTZGY0NjYkJGQllDWmMyNzFRYVlIU3UvaExIVnl2TU94ZEpDb2N3MUd6WUNQbTJkUGhTeTlLU2tPZWNzdXE1R1NabEpGUC91eDhQTzlkLy9FVGRJMmduOUhsRnhZa1VzNWw2SXZDMi9ZeEpPZi9DQlJ4cHV4dmVXZmRvUG9ybXVoNlVpckZwTFNqQ0VzelVsNitGeXg0RnlzdC9mTm5JVnVYVmJvSUZHT1pWeUJqbVFGQlpjdTk3YlVzdU1FQXIvTzJ3cFVqZk5KaVhiOTZDZUpRNnorRHgvQnFpL0tUU0NoZzBUMWFETktrVmVka0IweXhYRG5FeWNRV0FXenJSQ1V6cW9UTUlRU0g3WVdBU1lwSVNpT1lGWElVVDdjQkJJNlNGVEJOSTZQRmNrcldNRzh2MDllT0ljcGlBams4QXMvQXZiWjNYLy84ME5PWUZrb296eHVpQURvV0luUEZzTnJ6Ym1lY0pteXZJWTMrVlZXZHd3UXFTVVZIamo3SllJTXB1WC80SUNpTFVxZUNud284MHFvTDRvS0JMb3I5dkJ1Sy9XVml4YVZ0dVpjVjlpU0ZtZ3JvUFdtdDlmRFdPRCtxWS9lQUJEUCtLYzFkTGROWWVXMXZYWDBidi9ud3pqQ0xRUzJtbDI3OFk2Yk42NzVRbmFwciswTkV4SHpiY1c1MHVFbnZnWS9uL2UvTnJ5V0pnWmhFQlU2U0ZRTE4zckN5dWtSV1JCWThGODg4UDZEYUxnWWFVTXlSQXEvZlBhbVNFRmhnVVFBSUtJU1VwWGpZTktPcytKY2p6Vm02MjRyZEpCbzJsUkwrQ292NFl0WnQ3M3V2VGE1Z0hJalNMc2lmdWNTc0JTMEVjaEF6R0JMT2JNTlduR3VoNjVkdi9Ia2pVZXZXUXZFVXc0U3piSUtWZWp4d2R0QVR3bmFaOU5BSzBrTVQwb0hta3Zwak9tT3RSOGI1eHpwc2dRdllyZDFBNzI0SCtpTkhUN1MrYSthTVZnSVpDWE5SVUJtYXFZbmRlMGUxS1VMWFdyUVZjRkd4NE9nY3YyRVpkOFdBcmtpK1Y5a2puMzI2N3JuWDJXdzJReXY0NVlCOWdQMVhvT3IvU1JneEZ5d3prbkxGWDlYbThRUzlyR3dvdzhzc05JKzBIL08rTk83Q2d5b0k3WUdGMnh0SEFGUGlZMG13V2ZrLzBkM0lsR2hpS0ttRVVrV1MwUXdteUVjcy9jNU9JRTYrL3hFSXBqL0JLMkxQQTArQjBjalhGOXptaDdMZTA5RURpemk3TWkxa0ttRHg1ZkZncStJckJ5SHlvRkEyR0Mrbk5CbkpiSmluMkZLaE13Qk9BZEsyUDZEU1hQV0xNRFJ6V1RqMVFQRmk4TTZCckk3VXM2UmtFc0ZUaTZBaDVHY0Rod3dEeVAydWM3RlhGL2lVTGxLYUFMRkllc01neGJ3bEtZNEFBZGZyeUJVby9vakkzQ213TlMxRVhETWF0WU80c01GeUViOHNGZEdhU0wzOGE1dlJMYXVzeEYvK3QrTVUzMXVEY0o4bStSMzkvcmJETVQ5ZmZQSVBVOXNqaGtVQ0w5UnhzUEh6MU1URVRPbjFJNWxrVlhrQ0ZsVi9ETW9FSmdHWVR6WVI5d0J6Nkl1K2oxN0FnRXpoTS9QVm1OUFpMNW9tY3hZK1dDR2NJc0RCczdOR2F2KzVGVlhNa05nZ3dkWHVDYVAwRm1oQ0ZUZFRWcFh2Q0x0WUZicVBiSDE3SWpsYlNDYmhHbVFOR3BSMEUySGZEMmZEOEg4QlROa2cvSVpaSk85UnpDZkQwbjRWUS9FN3FNdTBzeGhKS0J3U3M3blF4TFlWUk1iQ210akdkUHorUkNqUktUWkVGQ3l4akNFR0tuSkUvRnNDRE5EUUFGbXdad3h3M0NnTkV5bWNCNllBcmxENDFwOGJqME1sSDliY1NCNmk5b1FkNk5kRWZPRm9Rc3pyR2pJZ1FRSFltNVJHK0p1TkdnVzFKVUZuZGNvVTFLQ3NGa054ZHlpTnNSRWRnT3hUZW0zMENnelVyTXFCVkh2MkZ2VTNPOUdxeVBxTG9GenZQTWhYYkRYUFJSN2k1cjczV2crT3QvZnhhVS9IVnkxNEU1SW5vTndRSE9MbXV2ZGFIQ2c0b3Z6ZUdGRHVVYjI3ZVRjSFpZRGZXWHpSWnVoY2IwYkRaYkcvYURvLzU1WHFMT3huV0hLMzA0YzBOMmk1bm8zR2pGRC9nU2RJZlJ6YlNjQ2NtQ1ZBOXBiMUJ6dlJnTXpCRWFRYi9qWDM2L2l6NzhjT2FEczN3Q2ZCOC91ZURjYW1DRzNlZDQ4TUR3SGxCMU84b21aam5lamdSbXlNVHdWZVU3R0FmMHRhbzUzbzRFWnduRG03eEU0WUxoRnJhNm9YMGxsK0dJMkpBazBUemR3b0MvdEk4ZGJvSzRLV0tlNzBjQU1TV3NScnFCZ0ZrTk5wUm40OHFFdlR1Y25ZRE5rRnZtWGRwMU50Nmc1blRBaXpZYWtUZU5NNFRQZG91WjBOMXBnaHN3VTd6S3BySHllRlR0L2poWGtkRGNhbUNGN0xHUCtIcDREeGx2VVhPNUdBelBrZUhneUxtSE81ZHBqQjBCMjRUbi9MZDlKa1h4eEppTHNMS2ZQRnNQdmN0SmhIU25xR2tNeHRlOVM3UW04YWE5UVBYdDlUZGFFUnExd0Z4MHhGTkZiMUtSRUJxUjc0MFZyYlYzaU5NYkQxV0Y5NktTNzk5cmVzdGdXTTNwTmpiZW80Ukt0bm1lKzJ3U0JQUFM5UDdhQ25ncWczamJjbVA3eXdqbnV0cHJpVnoxeTNlU1RwL0ZKRE5zeVJ1dnpwQWNnRHZMSXVhYzdYRDJBcTNKZUdHemlXdTZyYkJ1cDRzb0t3L0F0YXRaM296Vk9yNy9qeVJ2WDBteTZJOVZxeU14UHM5K1YvczJPcXkyZWU5QkNUZ09ydXBIZVFtYnpMV3FwM1Vrd0pJUEduYTJ2RndSUE9RcUlXbjdGd3p1TjMwcSt1bnlGNE1nVW0yOVJTL051dEpGSkhRT0NIbWU3UG5BUzBESC9FdGxwZkVTK2doT2lnNFFSL3lzWHJrVHVEMHZ6YnJRUkNSMUxkamgrQXAxK08vTDh6c2ZmWGVNU3VoTlEwdG5DUXdmMUExYlRPL0ZPdlNPcWhhQWhTazk2Tno5SlNDYzRTSFlBM1k0bDhOTmZwQ0toKzVDZUFyQW1PMm9ucEF2RklyQ00xTjZpUnZLbmVEZWFKVDBYREliN0xOMGF2OEkvRUpGSXpuRkVsU3ZRaFhiU0lseHRJZEl0YXFTQVdXc2hIaXdwVU5ST2xjMS9RU1RTWnBHd0NlYVloTUhIY2NBaVIzMmJiMUZMNzI2MFVla2NWMzQ4Vm14ckMxdkV5ZEJYQlEvSW9VMUNjL3djUFpveXdrc1oxR0VMRkMrTjRKdzlnYlNBNDNTVWlPTXE5dmR0c1lRNTFwaldwWk9vV09Ld2IvTXRhck5taDVDVENZMzl6NTlKWXd5WGczU0I2YkJ5RVBtWWxIR012Q2lMUUt5TG40UElNZDJoT3JTQlhVTVZCK0lZc0JaclMxVjVJWUlocjFXUzdNdUszS0ptN2N1eUt1cFNBTUhFcDJCNURNVXJZcnhvb0pjSkFQVDBlekdRUTBZWmIxRVRreVZEWXI5ODJVQjFRa2JmclppU3FOUCtBNVozYkhqZWw5dnBWTlo0aTFwYWQ2T2xRK3A0c0hSQklJR0hLcjY4QmE2RitmUXd5Q1hTN2FlMVNsQnVCSkZiMUZ4bURPUEp2M3l4MkgwaUdYL1JDdFNDanNvRGMvQ1lwSFp3SDBkT1pZMEN1OGNZYjFGTDZXNDBkNm91TUlmQmZSSlFWYUU3VzZHbk9pQXhYZXhCbVV0clVacTg2b1RjdWlUZm9wYWlmbjJCTEhZczJ1USt3YWpXWUNZRVA4RTloeEFZNExHa0FuK3BQS1piMUZLNkd5MFZPc2VIeE93K3dlZXBCdzNqQ3B1T0kvT0YrS1QxVkI3VExXcE9LeGRUb1dZaWtKamRKN0QrZVkrUTJXRm1TQjhHOTJWKyt1ZklWWkRYOW9adVVYTmEyenN5SVJPRG9BWEQrcXNHYXY0MGFBeDlhb2JBZWQ2N1huM1hrTUV0cVVFOVpEaFg2QmExU25wT1REZWFMaFlhUm1zMlhwc0lhVENMdnVpZlY0MTZtUWxMTk0xd2k5cEYzSTBXSlhEOE1YVVFTUEl2ZnVIaE5pVnR1Zm5RVVhwVTZtOVJ1NWk3MGRLcjJkQ1lib0ZBeE1IMVE2TVpOcU92Nnk5bjltNjBSUGZKc0t5Mnk5ZlhuZjJtdXh2TkR1MWxodXBDRXpHNVQ3S3RtL1lXTmMzZGFObFNNeEhZbDBBZ0tRN1Q4WFdDSzV4L0xUWkZkNHVhN202MFdDVFRGWm5vUGttaHVvVW0zT1c4elJBdCtoOW1RYmllTTk2bzBkNk5KbkpPYmFnUFRVUzMraVNsU3ZmdUhTd0sxMVJmQkQxWVRiOFRWOGdzMzQyVzVENko0NWRiWEFHN2lzVlJDMDNtaHlGWTZuRS9oaUdPbEhNamFhS2hrOXduSXhOL0MvdU1hK3lzZlBtaUQ0aVB2VVd0Y29HYStNalZIUmxCQy9vc2ZoZkt5TmhpRU5RM0laSmZhaWVkc0V0Z1kyNVJtL0c3MFN6ZEp6R2N0b3NxWUs4VVRISFJ5UzdvSXUvSUdXTnVVVXZ0YmpTNW5Fc1Vya01UMmMyTzNqbmMvMEM3b0dLWUR4ZlczdzZYZmZNb0hETmIzeG03VHlxNGFVQzd1QnB3dFJOZXVCSzlSYTA5Vy95UDFEWmo5d25aQ2dkTGpqYURndnZtbFM0UjZtWXhZaC82ck96Y0oyUjlSSTh0azhEMzBNOGlqNTNxbktuN3BFRDREK01VSlNrL21qMVpOcG02VDViaHlBR3M5WklYQ2MyMGtaRXNEUXdCL1hwbTdwUHlUMElCb0dUUnRVTmxIcklqYlRhaE1uZWZ3SUZXVk1tQ08rMm9RVEtickxhc2RRMmF5SWtsN0RCZzZ4dzlqRmU3dzJDWXNUd3RFTWlkRE92YzU3b3VpR1l2dzRLbUJUVjJuNXhrV0prcTM5blE0NkxKc0xncFFGMWw5NkZrVWhmdzhESWxhNS9ydjVtVU5EVkkreGxhaG1UM0hKdjJ5TTBRcTk4TVdDSWJWb0REQWNHK0I2cGtnVUdTbXlFV1RGektka1pFS0ZsaE02VFFmSU1GZWJNSFVzOTBTUGNxM0pNRlpvaWl6YldVK2R6Wlk3eW14aXNXUS9yOXo3YzF1ZVhvejhkdTV1a2lSRE9IelpCQjltdVFaUEl1UzdpWFBLVERsTjkyY25YS05mVklINXFqeW5la1V6UGtLd3hWTmR1K2toVnp5ZDVGaXlFZHZDdWJpZFZhclliT1dLSTVhcnhqNmhFenBNUU9xL042MmZhVmlSUlBKc0M4eGM4VUZLVWRNL1dsVDMvSTE5eFM0SFBWS3VpOHhMYlI0cmZNU0djenRXcnhNeTF6MDA3SG96cWNMbFNQYnlGaVdVdlFlYTNGZG13NnhETVh2Mncxc0g3bUlJRXg3N24rdm8yS1RpQnMyd0VpbmRjOE14TVRVTTVvY29wV3VrWWdQcHNOZ1hrUjNEaGF6RXljVVk2YnF3MzYwNFlad2o1Vkk1QW0yOGdJYTRCd1c5bTNVTmpzQzUwMnlLY1p0MUtvbUVZZys2d25nM0VHOTFiK1VRcGxUUzJLYW9vVEZCcUJWT2dvdFhqbTQvbkNNdGQ2cDVhcEkxVE1ia2kzTEVBakVOQ1oyeGhENHlWeU5zZFNybVFaK05sSGp4dFNIWk0wQXFGbS90cnBSZ2ViUE4ydEFHMzVnYmZjZGl4ZytzRmgyZUpCZXJYVUNNUzdEOTA5OEo3eEgvSEs2S3k5UXBXSVV2VzhlWlppNGVsVjR5SXgzV0lhcVpHSVo2OTl4SmpPRW5VQ0tkWFJhWTJNN0YrRks1MnBBL0xwdTk1U3Z1S0JzWTY5bTZIVFdWbDg4SDVOMEtWOERqMkozcW1teEgvcEJPSVYvLzczVDMrcWpUTjlvUFl1OHZhODZoNnN3V1lXSTA3S0g3d3FQWDdYSmVWTmxRaWtWTnYybXZTa0pqUFR0QUtKeWJZSWU5VG51Sk1yQm1BbW84elhnUlFENVFqdjhCalFNK1hNWEhJUkNMNTA0VXFpaDh4YzN0U2xGdENwYVZSZENIYXdON2FnZndtc2xSVnc2RWFldDNHK3VBaWtzUWsrRkFzL00wYytDNEdFSWIwWDdEMnNnZEQ4d0NNTXZvL29JdzRlY0JFSVBnZHRIMEV6eVIvQkFmT1FYdkxCcklaRlBNQndzQ1IyU1BqbWplanpScHhDSGdlQmtFa3EzMkxXaStHZWhYZkNrRDRYc0dzZU5DRlluR0RxMnhpekhBUlMvQVh3b2ZERkR3ekJqTC81d1dUeGZLQURlZWNxSG4xRnZ4UVBUR0lkQklMaFlWRzhBZG5zSlpYUmFkdFFhNWhHSjZtZnZJM3ZvTEl5R0J3RjBqRXIzUWJhcGpQcEtmTXVuUnRCOHI4QUFBSFFTVVJCVktyRXJycTZuRXJIRDBlQk5KalJyc00zWS9FMTQ3cUZINUxPeDRUVjB0czJ6SEVVU0pPdk1MVkJQdlV3QzBhckRJWngwU3BndThLUkRUL2NCQUtxMjU0TjFsbUI2Wm84ZTRzK0NJUzNpaVcrdjhQTUhEZUJXS3B1NWlLbko5VTRwUDhWbG9kb0ZTMUxuNU9iUUN4VnQrbGh1YmttaGlHZFhwc25abHB0TFdvM2dSRFZiZFhLald5dXluU2s2b2Iwei83WGM3aDF3SE9QVjVSYjFLc1BSZzMxRzBOWjZvQzdqc2QwN0dQTUgrQUFYSUQzc2ZEejhlLysySk8xUUJqNFA1MUlZaGIxTncrQWZTSlZoSVRONk5SQ1FIVTdTZkd1aGNzdTFYM0JVRjBJZnIvQkUxeFhnWDJNc2Q3ZU56TTQyQWppc0g0QlZzMXRRRFBaNGJsbk9nRGNTSHhPR0ljNnVQY3E2QTQ5WmxEd2RoTElNbGJkeEVKNENjMHNCanVKNHBBV05QYXhTYjhRK09LTnpISVNDTmttTkdlQjFWamt0Q1ErbFN3UTBTTDI4ZWlMZll4SlQ4K2x5eUpYcjNaM2szRG02VkVPRUJPeXVoTk5DTWQwSmZkWE9DMzZYVDMxMXM3YTBmZzhKb2tERlpnWVdVbGE1VkE2L01UWG9ObTkvN1dIdGp4K0dqMkJQcHhVZHA0ZXc0RTU2TElHU1FzY2U3d1R0TmEwdm5qdFRUR2w1VkdKSENqVnpxdm43UVN3SHJwMi9jYVROeDY5NWpLT0pPRE1relVjV0huZ29XTk4wa1ZIL3o5bWJKMWZJMUwxaGdBQUFBQkpSVTVFcmtKZ2dnPT0iCn0K"/>
    </extobj>
    <extobj name="334E55B0-647D-440b-865C-3EC943EB4CBC-38">
      <extobjdata type="334E55B0-647D-440b-865C-3EC943EB4CBC" data="ewoJIkltZ1NldHRpbmdKc29uIiA6ICJ7XCJkcGlcIjpcIjYwMFwiLFwiZm9ybWF0XCI6XCJQTkdcIixcInRyYW5zcGFyZW50XCI6dHJ1ZSxcImF1dG9cIjpmYWxzZX0iLAoJIkxhdGV4IiA6ICJYRnNnWEh0NFhuc29NU2w5TENBdUlDNGdMaUFzSUhoZWV5aHVLWDFjZlNCY1hRPT0iLAoJIkxhdGV4SW1nQmFzZTY0IiA6ICJpVkJPUncwS0dnb0FBQUFOU1VoRVVnQUFBZkVBQUFCakJBTUFBQUI1eFNTeUFBQUFNRkJNVkVYLy8vOEFBQUFBQUFBQUFBQUFBQUFBQUFBQUFBQUFBQUFBQUFBQUFBQUFBQUFBQUFBQUFBQUFBQUFBQUFBQUFBQXYzYUI3QUFBQUQzUlNUbE1BSWxTSnU5M3ZNaEIyelpsRXEyWStDK1JXQUFBQUNYQklXWE1BQUE3RUFBQU94QUdWS3c0YkFBQU5Oa2xFUVZSNEFkMGNXNGdzUjdWbTl0V3pNenV6SkNRaWlMT0MraGQya2VUSG4xbEIvZEU0VjBoaWZNNVZjcThKWW5yRjZFL0FHWVFyRjErekgzNUlmbVlqSnVBRDVvSkMvTkZaalFaRllkYUFJZXJIckNBbUpJUzVKcGt4OTk1c2pxZTZxN3BQUGZveHZUMlQxZjZZcmpwMXpxazZkUjUxcXFwM0djdndkRExRekluRW1STmZPOXZLRjIzdzlZL2FvUE9HUFhVVTFjTmptMUV0MmVIano5cG9LM0JvQTg4WFZwMUd5amQ4UGZldXl4RzlEYS9sM2xVaXc0RlZDUjVaQmZZVHlXZEVHRVgwVm9HZEdUbWRHbjBqUWdrZTQrRXJwK2F2TWlqREhnRjhrOWpVK0EzU3NKRGk0RDh4M1ZUaE9LWTFRMU9QeWxkcEVSTXZMOXJUUy9HeURZaFdNZ2lxa3hSaE53UVZtMEFrWjYwNEZZUlV1WlcyWDQxbHRhSllaeXhxbXNadlREc0N6WG5iaXk0b2tyY25hVGpraHVPNDk4ZnlXb056c2Uwek5vNENZeDhCVEVhSzVPWDh3Mm5jNkRiaWpaMnhBVFhJT0U1cDJvcmhQRDV6NGE5N2JVVnlCLzZkaGtkZU9OdEpKdGFGemJ6Nlltd1Z0aWd6VlhMV2lIYzhTcGxEMlgwNWdja1NqVWtKdUluTlkzV2VOY203K2NhVStORlVRL09MUUhRZ3g1RGJVbDFIazN3anowbU9FQ2NBcnlSSGxWRitObGlFMTRLZWVVR1R2TEpJUjkrR2pqSVdTMldZbjZPdmEwclZKR2Z1RFV2L2N3TDFreFc2Q2xkU2RYN1Q3ZmRNYVdacUllcHFDNGt1K1dCcUlab1B5SUZnZlkzc29Bem5nN2IxNlNkK1paZk9lUVJ3Z1U1WUJucWErZWlTYnk4dWdTMmw4S3dpaEFuc1JndGcra1F3RWFUUUEvakNyMG5kV3V5cm9WMzNjOVpOYVY1VzVyTUIxMmxvdjJQeVowNzk4T1BUbjFDOU9rQzk3MnQ5Z1BlWm5Yd0Y0SE1tVkljb25MQlIxL2s2TVMrZE51ZDZqVXp5cGV0Tlhuc0k3dm9Mbk5CKytvcjNyVFhCM0VrWFFTV2g1R0c1b3FSc0NOY2xMMnV4UHlUTnZUUWtpMXB6dndpdnNCTDhnckVHSEpHdUJtcjhSeW1wRVhpSWJTQlRTRWpWWW9uNGpTQlQxM2NEUWFYUHM5WUxRMG9GOVF6UUdUMksvTmVWSVJJa3IrK2hLYVlMMTFNTWExbVBLcnJPK2RRdjZHbUd3WFladHdzdXZPaXRja3VLN1c1cjFsMENQYTFEU0JnRm80ZStBbGZWUmwzeWd0S3ZpcHR6clFVQncvb0IxN203eXdGVm9FRzRydGcrTmhzYVhnY2FLVGtINjFQVHNYVEpXU3JUc2ZLZUZVZ2tiT3d6QjVlc0RtZUJPaVNjYW5CQWFsaHNvRmNva0pwcC8wcTdxSFNUSlZlQ3FZMUhUakNIU043YVpCVnB0R1dnSTZqcGF3M0dzME5sQkYxTHVGY1EvRXBibjBKVDUzVEdMUnh5QTYyRjF1V2dmUytCeUt1WFF6ajJWZFBkRXdVOVZzYUFnSDBGWUsrMHRiVGRXTlhRanpwMjByeWhheENrN1lVSGVFZ1hBVzlWaVRTcitpcHJDR29BN0FNZDZnSEQwSGxyVVpKWEZBbFJ1U0tEcVN2cC9FcGVrbThuU3Q0UDF4cjc1T1VGTFVwUmZZWnRFQWMwUFdYaFhWZHFpR3FvMkFEWUIzaDJkZDZUeW0wcU1TMDNuUTlUK0xsOXpuS0hWa0kvNTd5YmN0VlJGNmxWUzRSVEExcEtuYmZQanVRa3duSEpwY0JWVUk0Q2M1TzhtN3lxMGRXVUQybGVqNk9zWGdVUVo4TEx5bktPZ2UrOE9nQkR4UVpBeFplMUZEa2N6UjBsMlZ6ZUpKUGhPYXRZVTdycXhzRVlzQ0dvQWJBUDlvem03WXh0eUhrWTh4MUo2VjQ1ZkNOdk53UTFBSkpVZlMvTENDckIrbnB1Yk9BbFl2N3ZKczBjVnVHRzMwT2ZSN3Bhc0sraW0zZ1B3UkRVQU5oSHVxVHY4WFRKcTZtMmZIYm1NMEliTkpUVnhYS09HNWNkeHJaM0phK3hscVZuWHM4TmxlcVN2MGxuTW13c01oYmNxVzNpRW5jb0pSOVF3K0JBUThVR1FKS3FiMGRObkJnYmFzZFRLM29zVmVuenJIVnBQamtTL1phNXY2K0ZVYmFsTHpXR29BWWdZb3o2Mld0UG13cDZMQmpCSWkrd2N2YnFpbW53VG1SV3dwdEc2ZjVCcDRhZ0JvQ3h3dTJ0dTQ0NVJlRU8rUFFXTCtEVEk5YmpYSDdMa3dEdzlKY3VkN3cyL2pQVS9TcG9PVlhoNWc5TVB1SXh1TGsxZVZwd0twRm9pKzY5NVlHTFhOVEdrVURCWGZ2cnNpamVocUFHZ09FSjdkVGZ1amJnWXJDSHJaUGQ3UkRGOXA5ckFmdjUzTEU4aEVkTm5sc3R3ZFF2WUljRnNpbkRNOVdPUDRiV2RiWnhQUmdPdldQeGdZYWdCb0NOSi85ZzMrSzU4ZkwwZVZacDRsVHloOTZyRGVIaWhidC9mUGM5RjRtdnorVmVyUXFmMlhRR1BIRnVQdGhodjVXSHhPUmVyUm9rZExmQ0QwbUdiZDZyR1lJYWdMS24zQjY2eitnQVU2UytXRUtxeE1UNFRHalBtcjRwMU5xelZRZjhBcTJFRWNYVDVndHlaUjFMUFdQck04OUsxdStkZmxnVytYVUFSbnJsTVFRMUFBM3ZjNzlWZUhtSjI4NGdPS3h5UTh0V09QcVZNcGx2UzNNMjBKTC91WjhMVzQwRHhzb2c4OVBWNUdPa1FYQnVJN3MyQkswSG51eWppTzlKY1pGbzQxazJ1cEZjUW5yaGlpR1prWGQzSGdGT2ZHWTdnSTl4RFc0SGwwRWx1VEVsQTFDTGpoSGd6UFc4RFNSMElYbmRqNG1ZR0xoWDBOVlI4aDJmcWZhZGpOb1Q2NFhCUld2SlhpMkkyZXpCbEFlYlpxQnpsdmlkVEFrTzlINXJnU1NpQldmeWtDTDFmVUZ4QzhUbmVSVmZvcGw4RzBYeFJkbk44YnNVeVg1ZDNOcU13UXNpcmp4ZVJ2WEgyaC9TcjlJRTErZUhvaHhKenQ1N29KelBzNnBJZlZEbjNGTlE1eWNTdlJselg3OGt3NjVFenVNOVB1OXo2WUVYUkpyaDBKZFZPelU3YTRnVmliUnNnTWoyQkF3ekFRVnBWWWlINFlTYmZhRVZpdFQxcnpJSXM3QllUMUpDaUpxKzVCNzd1S2ljUXl6ZEVvN1VnZmh2SUF1V1FJQWhTMGx1Y0NaZTgvbjd2OXZuL1RjcSt5b3ZWZDdoMS9HM3FsbEwwSUNGNWh5TXZTZ3piMVMyMTlkdjBQM0VNdzRzVVVLVTk3SnA3SXoxNVU3ZVIyM0k3RTlRTm5mOFFnM01HTkdJTlBjbDJCTDBPYjZXNWVVc0JObEt3SDBwM3R3YllmNGVrTEJiUTI5QklCcTFLbzVNQU9yYVlzY1piTmhtMHVNOHZPYTk4djJwaVE5SzhhVE5aRCtLTXpMN0h6V3NrWmpGS2kyWTdDbmovWm1vYlFjeG5UUTN2U1NIQUVSeFRhNThadE1wSUdWaGZycURlaXlYNC82bW9TMnRSZTM5Rm9BSGZVamhTUmVtKzJxcnJHRlVrY1h3SGZVbkZHMGxTSWI0K1pUUUxxK2FuS0wrc2dReDE4S29yTkwxQUI3NFBZTHdLZzVPdHRTMm9OWXlmUXZiZWxhbHI3a1IweGR3TzFWaHhSSnlNSnVQVnZwWFRlY1FBN2dOUmI1dmsyMjBNSFE4Yng4VUxuWTJpeWxhUStyNnAreE1jb0oyOWVUTDU3dDlGTVgvc2NPb2xyZWl5RjZ3ZWp1dUY4OWFzYXkraFppWGJkaU9EWmdmekJweUdITTZVVjFFTnVCdS85WG4vTllDaXI1bFkyRDNMUnZtL0dFRFc4akowaTBLZGFNakNURTlWMWMxMFdEM0xVbTEyTGM5NU13K0JrZGR5TkNVdGl4TXVuYmZzbURPSFJRUmNtYnZGN1Y1UDZGQ0MxQ3lWOUVVNFZ1RWNHSEZxSkF6OHdCR29Dd0hqaHR1eGdndjlLME9xYjZaeFFqZHpEd2tUQVhWNWNvZVA5QWxabVk5SndJMDBuTjVzRFptMEdyWFpPLzZVaDY5bm9ZSGhwd3JQbjAxY2dWUHc5OEkyblZiaUVQZkVyc2R4NUxFcHVrblB4eFV6WmJQclh2MU5GeHJ3UXdLTGppbHh3YkQwREpLY3poZk03cUxCWVFocDNjUWk1alFpSUx1S0NnSTJDZUFieC95U3VoYks1RTVNQ0dhVDlINWs4YzNERGt0T3RDWis5UUUxUzlYOFJKbkQzbTIvWk12TEEzcEVwaTZ0ei9lZWFqaHJ2MzhpUUR5OElkNEg5NUR3VHBSQXo2UE9MaXJGa2ZubFpqVE1NRXU3cFVnZWNQZkY2R0ZYZkc1OUxQTU0zNktxaTRnL0VJeXNEVTgzQXhhQ1ZnbndqcjNOSFE4c1FkZVA1MzV4VXVPYTU2M0YzYWxDMVF6TFc1RFpMT2x6RDkra0J5Yy8vSFdRNzlWQjFPaU9xSWhGaDRXQzRuSDUzeWlqTC94a3ZOVGR1UmZ3cnRVWCtkMTViZ3liWjhqWkhPZ0lPTkJwelJheGx0My9WWWRUSW5HNE9VVVBWZm9YTjQ3S0h4bnFNUkxqcWJGNDEzOWpaRS9OcWUxTXdQdkFMV0ZiTVFobW9CaHlBeHlJOTZLMDhzZkhVeUpCcDZ5Qy9DU21MSkxnWXY0dExQK3hrc3U3aGVhUjNVL203OWtQWWxJN0xPSnNxbE9pWWZZZ2M1NTY2N1BRd2RUb3A2SHRYeUNIdGhCYktkMTVOTmsvWTJYdkFBVFZQbkd4THU1eGNOMi93OUVadTVyakxLcFIzUGNqZVIybUxjZSt6eDFNQ1dxdzhjUmFYUU9neU9YK1NuamN0Um5rZm8zWG5LOEdOeGl4ZGE5K04wRkh0Wjh2Wm5Sd0ZDVlU4MWFSb0dlOGZBNlVELzMrVjB4ZHAyb0JEOWc3RjJURHY3UndrbkhlV2V3TktRV1ZVTk1rTHpvd2dYc0NDOVVYTGdIcmg5cTFHbXJqMHkrcitWKzFmNlBBdUlYcnFOaCtROEY2MFR2aG1uTE95ejdGMHhjK0tra3lmcE9rSndWLytaK2NvOHpyMzV3R2lZY0dYclRKRS9IUVNXNjdmR0puLzc4MDcwdnpJUFNjVEt4a2lRM0tiSkJuQ3h1bVlrbzdmZ1dKZmthRFZacEI1ZUpLQzN6UlVsZXBBdFUyc0ZsSWtyTGZGR1NsN01rZjVtSXpwcmtxMWZUam9qZ1pTSWk5TEhGUmVtOGZSQTdESHRqSmlJN0t4TzZLTWtIeDJiZmlaQk1SSWxjQmNLQ0pIZmN0QU1pZUptSUNIMTgwWkM4SnJmaThYUXp0cGF6NUwyWmlGSVB6Q2I1VG1ycTFJajFMSWRZbVloU0Q2a2Q3Sk1FQ1c2UmoxSlRwMGJzSDZkR0RSRXpFWVhrQ2FVeHdLR0NnanVuTEF1UXdzT29sTFBrcnBtSWpLNGpBYmd0N0NpTmVMWXBOODRLL0ZTVmNSWmp6MFNVZXBoNGJhUnRuUEZEMnRPZDVscjZya1IrUG1aQmxxQk1SSkk0K1kyMlRjKzZPTUVsQUR5SnlQVXBQcHFCWFNhaTlQMDA5T05nZnNDVitOK3kwdk0vczVpb2N0T3B2NE1lc0hkbWg1elB3TDdyNnA4OGVueC9oN2NaNzluTXA0c3p5ZVdtNytIQjRMNXRhRjl1Z2I3WTJkRCtWMkg4VlA5a3l6NTY1dysvdlBQL1YrbEw3Ly83YzFUdS93SVNNZGtvdFU3UHNRQUFBQUJKUlU1RXJrSmdnZz09Igp9Cg=="/>
    </extobj>
    <extobj name="334E55B0-647D-440b-865C-3EC943EB4CBC-39">
      <extobjdata type="334E55B0-647D-440b-865C-3EC943EB4CBC" data="ewoJIkltZ1NldHRpbmdKc29uIiA6ICJ7XCJkcGlcIjpcIjYwMFwiLFwiZm9ybWF0XCI6XCJQTkdcIixcInRyYW5zcGFyZW50XCI6dHJ1ZSxcImF1dG9cIjpmYWxzZX0iLAoJIkxhdGV4IiA6ICJYRnNnY0NoNE8xeDBhR1YwWVNrOVhITjFiVjk2SUhBb2VDeDZPMXgwYUdWMFlTa2dYRjA9IiwKCSJMYXRleEltZ0Jhc2U2NCIgOiAiaVZCT1J3MEtHZ29BQUFBTlNVaEVVZ0FBQXc0QUFBQ3dCQU1BQUFCVVJDVG1BQUFBTUZCTVZFWC8vLzhBQUFBQUFBQUFBQUFBQUFBQUFBQUFBQUFBQUFBQUFBQUFBQUFBQUFBQUFBQUFBQUFBQUFBQUFBQUFBQUF2M2FCN0FBQUFEM1JTVGxNQU1ydnYzYXRtellraUVIWkVWSmtWcEtPUEFBQUFDWEJJV1hNQUFBN0VBQUFPeEFHVkt3NGJBQUFaRTBsRVFWUjRBZTFkWFl3c3gxWHUvYjA3czd1eml5MTRzalNMYkhoQXlIT0pyVVEyb0w2SkUzNENvamNTS0Vxa01LdWdDRUVlWmtsQU1RU1lGVDhTUVlwbXhRMVNrSUFaZEM4WTRZUlpLUStKL0pBWkpYbE1NcXZFSlBBMGk1VklBU0htNGxsbmJjZHg4ZFYvZDA5VmQxWFAzT3ZzM2E2SDZlcFQ1NXlxK3VyVXFWUFZQVE5CY0xuU1RlS2IvdTl5ZGZDU3RIYmtPd3prcFV2U3M4dlZ6TEgzT0pEZTVlcmg1V2h0M1g4Y1RpNUh6eTVYS3pmNE9GaWR6Yi84emQ5KzQzTXZSUEhSdW42NWVuaEpXdHZtRUI5a04vY2YvdjFoTlJUZnoyWXRTd3NoY0l2aiswcXU4S2UvSlViaUlwZTFaUEJIWUp1amUrNGcrYXh3VDdzT3ZDV0xMd0lUUGhCbkRuSkxmOHA0OXgxWVN4WmZCRmI1T0xoNS9jOVE1bGQ5cXlqNUhSQ284SEVneHc2OFFkQUI5OHRPbkNXVEp3SXRQaENIVG1KVnVMR3BFMmZKNUluQUdoOEhSeXZmQ2drNTlheWhaSGRDSU9JRE1YUmlEcDRoeEczcXVLa3J1UlFDZFQ0T1R5cENkcVpKeWlQWGJJUUtsbTd5Y1hqUlVYeWpQSEoxUk1xWHJjRUg0c1JScm5tZkhMaytQM1RzY0FaYjVjMFpoYjVGNG16RDFkMHNreU9QR3JaLzJZTjVUdGFiQng0S2F0TmpEMjRiYTdSbksvR25iL0g1TU8wNWlrYlhIUmtwMitRSkQrWTVXVmRkZlN1dHArbHFkNW1OdW4zUnl5ejNLdXp3Z2RoM0ZPcCsxNUVSYkd0azE1MTVYczVxOUFmT0twYkowSmszZzdFU3ZqT2oxTFBvR2g4SFYzZzNYRTRGUlJNYXIzbTJaUzcybStjOVYvbTJhMjluRlc3LzZ2UnBSYTI3VjZsa2JCbS9zNDBnQ0oxdC9CbzVzRlc2S0hvY2xTWGlhcDFyWG90Y29xM3JJWW5JejByUzlpSzNVMk0rSVc1STVUblhnYXNIQzVxTzIvU2NDak9LazZpTVhaK09kSHlXa2tUMWxXaDZFSXkxZlhXc0R6TVRZazQzTlQ0T3J6c3hCOEhXMEpGeGcrdzVjaFpsUzZHeVFkeE1aS3Y0cWZHWS9BUVFJTXJmcnBLVG9vMmZsUk5uRzZlekpYTlJSbmQ5cTVGR0pmcWVVNE52YVh0MjR0ZE1tNFROcExZNjdhd3M4bnloeXlkRS91TlIzU0NIWERVc3ZoZzZxQWZMRENwZHQvaXM3ZXEvWnBveElPd0FxS1VIY3VBUnRzeW9TeEhXK1RnVWJsMUtuYmk5dHNnMXpGakZEQ3FiNUlhUk1VbGNKMFV0RGtEdFVsMTFjbDJxWENtKzVFc1YrdHJrQTNHa0tRdkl0UnlmTGhXdXlvQks2QklaOU1sWndUcEhoRHUrSGUyTjFuVzJvTktZbURqYlVLdFByS2h3dGtwY0YvNmlWUmhRYWJrNHBzSkhaTlZRekxlVldOK2lCYnFSSlQ0ZnByMmlrQmprMW9vSEpRWnRCcElKbFZVSFg3Z1VBOUdnTm9PMFRNUTJmSlhvVldHOHlDZGpBejRRZXhtTjhDMnFGNTc5ampXWlVOa20rYTg4TEJjMmtMRTg5TWNSaEdya3FsNHJGSzF3UnB4dHVJVjliclUwN25iVWFrUWxVaEdsdFpXRkRRUVRVQ3p3Z0l1dDE3U09UYkZtV092ektVQVZMQ250UHNKRzN1S3ozNmh1bG1oR1paQy9yMnBvREdlMVpsSHdMSCtQbDJNY0RpUm5kYUd2VG96NE9OeVEydWUrTGk4eWpqQzF4b3hLUDlkTFZHTyszYVRYVGh1cldZRFh2azRVWDNPUkM0UTQyMWpjYVVuZktaUlhuZkhQbUZGWnkxMGdOb2xMYkd0cVQ4ZzMweWpDT0J3cGpwRkRiS0NZY3pOdFBpRU9jaGtkR1FheGxqcUsrTEdaVWRraWVXSGtxblR5ZnRVRkFiWXJNckRmSWJFZ1pLZW9RbU1EdW53Y2l1NDBaM1JHZDNrWFowT0Y1TlZiTDJxK0swVDV2RDZKblNndUY1NWdNNkNCZ0g3UnBPTmlFNU03YlNuWEx0MTFHVGx0cURUeTV1RWtqOEZZSFlndDdZenFhc1VHZlgxaG9MR2FtM1FZNHZQTjFoNG5lbTJoUm1LbzBvWktLMjlka25zeGc4NXNVcVNuMmpnK0gvQWNiWEZoSmx0NzZEams3NE95V3l0S2Q1UXZkV0wzWjdLaDBzMkowN1ppV3pDdld2RmRFYlgwZEJMMkdzV0NKeStWUnViRm5tMk15QjFqTFlzaVdsRlp6ZGxXYldnMC9kcUNHT2w3VXFLaFhSUklUYm10a01YelhRZDBPaXpxL2RWTzBkWFFzUTlXVk5aVWNMbjA4UG03bUxiMWg2ZFBIMHU5MTJZY1p1VlBvcmNkME9MS241RjNuRXErbVd1ZDZKa0dtRTQwUTJ1eE5vZnpHcHA4bytzSHduZnNzamE5UDN6THgxVGoyak9yNFNjZk9mOXhWdnpKNlB4OWlzK1kyWDdrL0M5NXdjMGpJd045QW1CQkJmR0dFT2xNUS9vUU0zZzJuRWJrcFo2ZzdxUTk3MUtEVERtc0hmS1l3bmU5L1ZFaElDL3dSZGRGbnI1WmNTcnB0QzBMZVJsS0twUm5HME5KY0xwdW9QRXY5b0tnK2hueU9DSHZsVEtKaGxMaUE0U0ViR0p2RU9DalpyamtqMS9wMi8xVFByYlJBU3Z3UUFYdWxZdHVUb2ZiQksrMUxJVXZId2RmVjFDTlZFNVUyVHIvcmVCZjZTUmFudjUyc05VUWgvWE5lRVRFT05Hb2ZTRkNZMHRlQ1NQc2tNVStlQnhCUFJKNzhpZHF6TDhNZmdhdkw3d3pDQjRrSHd1MlE5azhySWF4aGtMTE92bTVZM3lOWlM4SUdtL3VCVitJYllObXF4alFWakFUays5S05UMVFrVWMvZFd5RkdvQnU4SG9QTGtlMXA1TnlJalYyVWpRQVkvTVF6V3p6ZHRNdmNDYkJwY3ZucVdnclBYeUFVcGxXNVRHc0pNeDVGVjlyOTNxblpBbmJwbVcwWTVQOE4ycnZTbU9EcW1SakpyUlhtMkJjbzBISGIwcStKQk8vNHpzWjl2N3BpRTk0TDFRaVliYU5FL3BGc2xjMk9Ib2RhVjZOVkZ6YmVZTFd1a0srdjBFYk5pSGNuMUlmbmNRaGpqMk8rZUw3ckxXRm52U2hGVzNVam9RT09LZGxlQmlBZnR4aDhTNThUbytKTGljYUNoYitXbTlJVGp1d092UXBZeFdxczBZUTRMTWttdUtGU3BPNzhRbzFoQlo1dWNPSHNpOXROa3dHTit1OFlUVnlUdWNQSGZCOTJnR0VBYWtlWU45SUI0cWxIU0sxc1Z0MFJ4UXM2TkxsQ1BDV3UrbnMzbUZiOGIvZzA3a3FmZWhLeXBwYXpPcGdibStseHc3alpEOVNOVVhrL05jZndRb3hEQWJDSkwxUW1YREhVNk9PZm9BTzdUTDFHRXBVakpTSS9ER0QrWkVSdmdVU25tR0pBUDhSNWFKZlYwdk9Cemh0WlR2MXBOT0NNTmROSldXcVB2UmxXNXBsbGtMaVNzMEJLVDduVWh3enQ1TXo2bTVVOE5JUVoxNDdSS3gzWEtCQ2hpd3pJRk5LYjhUNnhCbGluL3k1eWorQko1SXV4QXVWQVcvQ0RyV21qanFhZzgyZTBVcXdVSnpRcTB6dEk1YWp2aER3d09oNVM3RytwVGFpVUhYeGF5SzFWWCtaTUdBYnNrejg0eFkwV0JKY1NFNmFjTW45SExaWU1UVTN1cTRNT1cwaThPOG1JNkpyd3BSYWhJRVVwanNaVXhqc1hQVFk3VmVmVW1ibWhjcVlBemk2RGkxTllkN01WaWdCcitMcEp6aTRYUmVQNzJCSzFQd3hIOFRKLzBCSlVpbWtOa21rTzV6S1ByR0VIOFJ1ZVhhVVlFL2NKQ2ZhakNRSTFBRWdKU01GRTZPa2JkRit3RnpsbElYQnM2SlJVa2VMWWNEOHhCN0tHOUo5TWQ3VXgxakZhMlBsSUFjZXFOUjUxWFNpQnFGYVFXSHdyOUNLY0IzU3EwZ3JvcXVZTHRSQlZTSSthN0EwdmZBL2tvZGZHVEQ2NHpCV2lqbDJGTHZsMmJWUU02ZHkrZC9Ob1JzVW1vNW4xRm9JekF0ak5ndWM2WmtrazIxeG81UlM0UUhQVFRnS24waDZMY25GcngzQkM5TWR5aElmVkxyY0tLSlQ3R24wVVFUd0Y1R0VXREM0NnJGb09DYkNIVXJaK2c5WlplcEt3OVlUUWFQVDh5aGVubVZXY1Q3M1BIQ2s2WWFyeENydFhGODNFZkxvUDNYTXlwWnh0eTFtUDUwSXREVDR5akc3R0Q4K0phbDFCcHk4UzF5elVObGhycVZLQTN3NGJqWUpJQXZmeWR3eUREOWVkK09JNjkzSk84L0JPS29CcEg0NHJnUnIveUZYczdCUHVpSWlKUmJaTE9YOVYxRTYxczNxaUNHWktBQ285TEowVzdIWUwwc3JLMXN5T0YwcGxJWEtEb3N2dDZrVEJ1alhoWWowbmJqMnBCWmNKWjVkYlVxeDBsaVdBaU52NGIyVG9jeml4NkVhb2o2a29hd3o1enJlQThORWVlR2dLV1pzTS9HTzBJNndTcmk5L0ZoQjFsalBXS1d5VU9IanNQU1QwQVBBOW9VNk9CNW1YS2x4K0k0b0h1ZDFHYXJVOXFHZjdvYUhBNUc5eTd2V01RaElhcTNNNFg5Z0NBYWNva2syT0o0em1rK09RKzJJMHBpZm9LdWhVOXJLbUE0VVlDc3FPOXBZQWRpQnFBd1NiRkppUEhxRytpZmEyZzJsSU8zb1dJUXVndExkY2VaUVRUdXpjQUVxM1FzZ3FWNDZxTUJxcUV3M0V2T2hrWmdQVWduOHhCMlp6N3VPbEU0RFp4WXFLM3AyanJYRDdJdEc0a2pDb0ErbWxOUGpiaXpVYnFiOTBGMFlCN3FVMGpRMHRkWk1pNjJHR0JKdWdXMGo0REJLMXdWdFhSMnFtU3J0WnFBU0c0ZVl3eHdKQ2ZNNG9OMXlDVE5WQnhyazZWTElVcWluR1NkRXh0NEs3b0lYc1E4OGRSZVByWVkwb2h0U1NmTTR3Q2lQYUtsREdtUTZzQ3hVTU5oU2Y4eGhkc1FXMkR3T01LWE0rbGdzY2wyb3BjRmFUMWJCcm5kalBsQW8xYTR5VVp2dEJoM2ZGMlUwb3R1bGVmTTRqSjNuV1MxN1FrS1JGUlU5SCtJT3N5RmNvbmw5eUhlWUxVTDJSQ2ZCbklvblEvZEFYK2h3dU1CeTNOMEgxZGZYMHhTOTVNWm9YaDhtMmxSekd0TDRxVXlHTEZSVzFEb05LMWU3R0RSc2o2cE14VXVpRnBqU29jaGFMZ005bGJGdFZTNktjOStWY2NETUplYzlTM05NNUxIZTRleklVOHBrdkNTbGNsZER5WGd0NTljdnNsRFI0eEJ6bU5TWEhGRHQ1bkdBS1IzUlVudnFhR01iaVpoUU0rZU9vbVoxejlHempTZmMyUlBiaDdvTW5ZemprTDhhaW1xcmJUemd5MHBacVBEOUE1V0dsZThKTFdvTGpMRTVGclRZWlp6ck1GSGpVQWcwWjFUb2VtSTY1ODQyZEpWT3VpSjlVby9XdnNKa2t2dHBvU1ovTlJTTXVUOGZrb1hLam1wT1gyK1NNU1I4QzR3QkdZcGFZcGRKZXVXTmxmSHNRSUVQYTFMYkpWNEd5djZNUURESDh3ZW1EQzNOQ3QxbktrUXIxQ1k1a2p2TGppbitnQzJtSE91TU1rYW81djZjVGhZcTZza2JQVy9aRlRWZ1NQaHBGV3poZExaV1BIcWFKU1lvcUZIY0F4OXVhNnJjZU40cTRrNWlTQW91cGNHVVFldVBUSFFiTGJZYVlraEVMOGVpMndraEdPV05CTUZ5ODRtVXZjMnlEVEpRRWVldEVJS1ZTMUVJM0dCNUxCUUhrcWl1YUxlTWdENmdpTWtNVUJFRUxOTm55VEtFbUFkSkN1NUd3TUtTOHA4L1FCNE56WVVoVVNtcy9JNGdZRE11N0twdW1sTXd5alBPdVc2WXgwcHBKUlJjUWZCQlJVeG14aG1vNkVjZk1ZY1pTYWdBK1ZGU0YrNWdTbnkyNEtSOHBwQVQ2cXBHK1loRk0wSjhxTzlFYmkyMGpBSWgrYzhmb0FQL1ZYTTRvelNMRUZzTmtSVXVyVy9hbndJOTRSUDZjdVJNaWgrVXRvbUhtS1p5MExKUUdVdVhHSE9ZTUM3cGVKUXR4RlJyaDdscE85NkFEUW1CVU9wWENtQit4K3BtUVpscVJLWTlMMTFvNFlrUUFEdzNlRGIxZkpvVEoybzFIQndLQ2NPbEV1NUxhcTBJS2dQcHZtTU9FMERMblVTVU1MTlBEV2xkMm1HdTJudzN2QkZ2RlVBLzR6bjFDZTBxdjZnTWRnK3BWU2hQTTZ4OFYvQUFhSkZkVFp5YlZiL01HUFJxR0ozWXRkN1VickZyQ3hpeVVCSHZhN0N0d2gxUlRWZDdvNGJhaWFNTTcvblFCc04rOWpqbjZFbCtEYlplK0UrUjR4ZTFEKy9QMm1uNkphR0VZTUdicHNuWFplcUNoQ2hIM1BDeXlDN3JRMDlRT29SdWorRWN4QXExcGFiY1YzOXNLQ1RrSlI0c3RhOExxZzhxNmtVeERKWTBxYlkyaTBFOFp1dHdKd3o3T2VNMXRhV0JnSFFxbTBTdnl2YzBaOXdTM3ZKUW5qUXVNazhlMWRsczBLWTJWTjRSYytsUWNFRlBUd2tnMHFNT0J0Tlh0UGVhblAwb2tTTW51Vy9yYUdKWk9Ud2ZWRUtKYVZmMUJSN3FDYW0vcmp3VWU0bUd4UmpvQXNkL1hhNGk5SlF0RVdQRHhuYXBDaGdUWjVYNmNPM0xWVDVHbXpNNzFoUFlVUlBkZmg5dzNqRlJ4eEZvTG1zMksraUNCUm5ZcDhDL2RZTUxzT0R1Vk9URnBYMGV2dTA1bGw5UzMwbjNRUVdyczlEWVVvOVJidW1HNFlHT05qVDZlUFVHYkIzdmU1K3hLcnV2c1F2emFiS3hndExtdmJ4bGlDYnJhdDRKM3JrdjJuVTRxNko5T1dUYzFWQmJIUjZkSHlnVkFJVGEyU0FVODBHK1ZVWWYyMGxoeVl4Smc1ZmZQM3FNVnljYXBBZ3E2QUtFYWFMS1dSYXhoMXlsNlN0S2V2MUJaZFM2dTk5dDh2V2hHaDB4U2Y0Q2taNllsRGptTEExK0VXejgwb292T1ltU29qZmVRU3UzSE82R2I4Zm5BSDNUV2laNEZVeUVDdm1BV0I5dUsxOFVBUWpwd3psM2l6d1gvRFVoMDBkZkNQWFVSRHdqbHhhaDA0N0t1bHFaUW5KQlg2WU5ndHZ5TFg1Nmc2V1pYbGlDOTZSZ04vYTczQW5kVmtORUQ0NDFIMlcreGp4WUxUYUtUQVg5YU1iNnFvanpaUHlEVnVadG5tYmhKWVRwYWl4U0oyWWpBMEtOYVBrbHVMQWVpcXVSR3FJR3VpdlhDaWJJZjNJU0EwZFRJVlRXcEJpTkdsWmZoOWF0aUgwZGhlbG5ML1FkaXl4TTQvd0VsblRPWGtSSFViZ25TK2dzbCtFSHB5MnhoaHEvYkJyRzVyNVVNTmNWVnFBbnNLT21Mc3cyT2dQemw4aUxQUzB6aXRsNWwvd1NDcG8zZ2dFem5DL3FDZDlDYnlsVUtxMWU5SkRINFRSTmU1THNnOHFLOVA4UWVxMFMvazZ3MUpRVXJrNnRIN2dkWEp3RzJ4RU9kenY0QnMybkcycWUwZ2RaOFVpRFNvNkE5cGYwTDRaeVpmUVRuckNuN3hhUmd4ME9mZlVBeXVITmk5M2doK01yQW4yL1Fad1VRTjhtK2FNZ2VQNjhCNS93VXEvNk5YS2s2c0RBVDVYVlUycm5TVmJXb01OUURKVTZkekZzTU84RWYwWE9DZm5wSGxNcVB1SmVaRHZFbDVoZVFqRitmL1FwY2pIVWZCdnRYMmlvZWNQSVd4RyszdlU2ZU5OcFV3ZkY2YUppOXdXQ1ZyWWFCcFVHM3MyZThpaEhWSzNjQTczL09rRVgzb3ZNYjVEemtQeWhZS0dYejU0L0Y5OHpWMFNVUmQxelFWUUdNblpHZUhZWUJGOExIMzlmckQ1a1J6R1BHV3kvTy95VlhWcU83ekkreWpLYXVkSFRlWnBieHhmOFVpVEdzSnljYjR3MjE4ZFlobTgrV3JBYTRxRHM0V25xbTVaYmlXWHUzejU4enJlbjd3L2ZsTnluQmtGOEhMYmtZdkhOeC81NG1HeUZLeW9ONmF5N2hraWZxbHhSWVZpeWdwbTc5Z3pGVE9qTEdXZ3U5cVlXQ0ZyWlZraGlsNnd3ZEhSeFZiMWFKQldrN2h4UndmYWh4eVhoTUZNR3p1bk8veVFTcGxwZ3V4MlFNMXRSSWZvdGRVcm5JWTdWMEx5MGR4eUR1YVhFT20ydjJSR1ZUYlh1TjFNQmoxU05rWkxaN0t2Y1cyZHowZGNaamVPZEoyWXQ5ejVwcFpvUTJ0d3hhdXhiNkdubWJmTjBTck1GanFpc0tyTUlVMXNPcGJFcE45eUtZc3k0R2tobHdjdDBrYUNWYlIvMmpOM0kvMEVxTGxaN3pTaWVKcnFpMHBYTE5MWVBsaEZXTE9rNmt2ZnIrdndqV1pDNnE3bXVOeWs1MnkyQzFsTmJtWjF1V3cyeFI0b3Z3SFlGSyticGxCWndSV1VpbHlXNmZVZ3I0ZmMxTldYTTVZSzZuTnpvVzNuN2VwOWo1ZkVvUU5CcXNaOU1KWFQ3WUdhWXVMbk4rcUZaUEVWMVJLV3FuSkhWWWVMWnAxTm8wSGRyR0xhQXU2bTJ6blU3S2hLMDh1MkR1VjVITzVrY21NVlRWRWRVTnBTdDgrMURTZ3UvZFVPdWMyQVVUaE9yOGh3bFhWRHN2bERRaXFyWTlzRllwWWJFV0N5SVZjYzR5QkdWdm9yUzREQ1BMQld2S2lZTEF5T0h2YXhTVmJheDJOMERnbFljczNnbmVwaG1FNG9TSnhZV3JwcFZQQ25naUVwSDdoN29sMFZPa3lyVVhleHZOQlJ0SnJQaDJMQ3UzRGZPYUNoRVFOQjY3Q2o0enllYUVhdWhQa2ZTWkpZYjJWYU9PRi8zeWZpZE5lK0lTa1VmTVdENzBMT3BteVNQdEkxc2pnMEwybTdoaUxHT1dhSlAwTnJaMS9KWURWL1ZkOGxjTFg2UWt5elNkKzBEbmMvSU9hS2kvM0tDUHNMcjJSU3VPdXlBMjdiWmxGUzY3dndWdHFTYzVjNGphSzNHelJ5cnUzVWNnaWgvcTF4ekNsMXdETzJHU2t1OGdQRHN0OXNZaHpmOTc4Zk4zWFg0TTVtYWkxT0Y5bjRjRFhOdEhsUzRGK2VnVmY0bUVoN29mUDdkNk8zMDBlOVlRT3JtUjNTdEo1MWE2WWhLVlc0WllGWThXYlNQY1FpZm5kUUxOTmxzUWNNWnR4eEZyQmhtSFhNMjJSSmRWVE45dk12U0hiUEVkdTdTdjVVL1VyeDlic09sWHZCb1RSLy8rWSs4L1RGclNMa3BkOTNtaG9QNnpaNjFLRjVRYy9Cd2NmN3NQS0llOTlVbVVvNW9uVHoyOW8vODdsT2hkUXdIZVZxM2Z6KzdZYkxVRVpWSnZpTVVHaGYxdDI4RFI3OHFPNUo5OVFsYWF4N2JlTmYvYzh0dW5YUHBwbnZUTnF5YkMrZmFLT08yMVFTOTFFam10bnZRR2d5c1liblVGcnQySElQd21NZ2MyYkhqMmtxckdEaWU0bVUzcCs0OEFiUDE4RklFbitabkNBWmhyT2dHcW8yMHVkaE5qcTBhVGwveThkWGJqaXRUWnBYVjJYZjdNdmx6Q2p2MnJlZU01RUE5WjVrcE1oSEd6Z05za3ZhajlWVUE0U0wzOThjdVhOazgxZmRrbC91VndzU2QzWWZQMUtHdHFQeVhYMXZtNGY3SEJTQTdULzN6eW5vRXJVdFJrV2VuOHpid2FzajdCSzN3WUl0MWlWY0RZcWRlM25ZL2FYMmU3dHA2VGxwTEpsOEUzSU5XTmd3TDNiajR0dlUrNXNmS2EzbU9tK28wZmtpZEp1c3hkNHE5dlBWREFDNy93RVdDL3JBdFRkZGRtRXNlWHdRY2c5YS8reFlmaFdJUHNYMGJkUVg1Ui9rbnJkV0hQdCtXbzJCNVYvRUtBcmZZTGxkQ012MGhXM3JvSzkvNDRPZSsvV0U5QnNnNXZsYTMyRmJlLzlvUXRQb2xyN09EK3grL1JmV3c3VGNLV1U5QkY5V2txNmdIUWF0bjJyK0tNTjMxUGlObzlVekR1OTZtSzFnQnZtZnZtUnhlL0xtQ09NN2I1YjduS0hnY2tNL2J0Q3NsajYrdGU2WlhyaFErWldkTEJFb0VTZ1JLQkVvRVNnUktCRW9FU2dSS0JFb0VTZ1JLQkVvRVNnUktCRW9FU2dSS0JFb0VTZ1JLQkVvRVNnUktCRW9FU2dSS0JFb0VTZ1JLQkVvRVNnUktCRW9FU2dSS0JFb0VTZ1JLQkVvRVNnUktCRW9FU2dSS0JFb0VTZ1JLQkM0RkF0WFBoajlLRzFvcnYvL3pobzdYRi9GMXJTTzBRUDB4N2h2YW1pdGJPWDc4aFAyN3ArdlBEVjlab081eXgrdDBITWhiZzFiNUt3NTNHZWxzOVJINVBmYUQ4VDQvaUpxdHNTd3RnTUE2K3kzRUgzbWhYZjRHWEFIMEZpZXlKbjV6dVhtNE9KMmxKbjhFdG8rWXpGcnVueVQ0cXk0bC9CRm9Gdm5qSnY5cVNvbHNCSjY1NkdVemxLWDNBb0ZLdEhjdnFpbnJ5RUhnd1lYK3RVRk9aV1d4RFlIdDhuZThiZERjVS9xZy9OM2llNHEzcGJMYWROZFNVcEx2SlFLTlg3eVh0WlYxV1JDNFhjYXNGbVR1S2JrU2lwOEgvZEE5cmJhc0xJWEFnK0wvZ2piTGc3NFVNdmYwZGlrODRmWDFGL0luYS9lMDdmZFRaYmZFZEtoRTErK25ibDIydmxTaml3OTkvQmgvcDlzaHc4dlc5dnVwdmZoUGNQcHZ4bi9lOXZ2THZ2c0pnaCtJdmpSZlAyWXZDcERjUHdmK2dXanUvZHFJZGVxTm5xRnpvdHhFdkpGamZJdjlmVllUNDNEMFJqYmp5dGM5WmtIcmV2c3R6MTFhS1A0ZldjV0syemV2TGl3QUFBQUFTVVZPUks1Q1lJST0iCn0K"/>
    </extobj>
    <extobj name="334E55B0-647D-440b-865C-3EC943EB4CBC-40">
      <extobjdata type="334E55B0-647D-440b-865C-3EC943EB4CBC" data="ewoJIkltZ1NldHRpbmdKc29uIiA6ICJ7XCJkcGlcIjpcIjYwMFwiLFwiZm9ybWF0XCI6XCJQTkdcIixcInRyYW5zcGFyZW50XCI6dHJ1ZSxcImF1dG9cIjpmYWxzZX0iLAoJIkxhdGV4IiA6ICJYRnNnYkNoY2RHaGxkR0VwUFZ4emRXMWVlMjU5WDN0cFBURjlYR3h2WnlCd0tIaGVleWhwS1gwN1hIUm9aWFJoS1NCY1hRPT0iLAoJIkxhdGV4SW1nQmFzZTY0IiA6ICJpVkJPUncwS0dnb0FBQUFOU1VoRVVnQUFBeDRBQUFEbEJBTUFBQUF2cVR4S0FBQUFNRkJNVkVYLy8vOEFBQUFBQUFBQUFBQUFBQUFBQUFBQUFBQUFBQUFBQUFBQUFBQUFBQUFBQUFBQUFBQUFBQUFBQUFBQUFBQXYzYUI3QUFBQUQzUlNUbE1BSWtSVVpvbVpxODNkN3pKMnV4RERzbmJyQUFBQUNYQklXWE1BQUE3RUFBQU94QUdWS3c0YkFBQWVXa2xFUVZSNEFlMWRXNHhzV1ZuZWZUOTlxMjRaSlprUlV4WFJLQ2FrbWdRVHgyaXFmUkNOSWZRaEpBU01XTzJGUVRUUVRTQnhBRU8xRDVnREluVTBVZWRNd3RsdHdPQTVNbFk3RDRab3NOb0hUQ1F4ZFVJVU0vTmdsVnlFT2NEVUVaaWh1MkRPOGx2M3RmWjE3YXBkMDMxT3IvVlFlMTMrLzEvLyt2NTErZGZhdS9ZT2d2TVYzbno2THFyUVAzeDQ5RWRINTB1ekM2bk5NeWQ5c2hzRW55RWZleS81N29WRTRIdzF1bjg4UjU0TDFzZzdnNkJKOXMrWGJoZFFtMW1NQ1VJR3JUOUUyeStSYjExQUJNNVhrOWYvTHdnNjVEVXZVSzBXL0lSMTVzYXBIdER4MGJsRkZaa25wMmV1ejBWWG9Ia2NWQWdaRFNnT2E0UmNkRGpPdlAzaFpqQkx4THF4U0VabnJzOEZWNkNDR1dxQkVEWmRCZXZrNUlMRGNlYk5uL2tVZGF2SUpsTmt4YS9uWjI0UUtMQWh6VkFsM3prUCtseDBIYnJrMnh5Q0hvSHo2OE5aSTlBamQ3a0tmWEo0MXJyNCtvT2dUNjV5R0FnOXlQTGhyQkdRWnBnbjVPaXNkZkgxQnpPRWJERVkxdjMyNHp4MEJ3eUxBZE5qaUhOZUg4NGNnU1Y1YXJWRHZvY3prK3RucnRBRlYyQ0ZQTThSYU5OMWZlUE9CWWZqekp0ZkZkc1BIQ3RlRG9MR3JUTlg2SUlyc0NOMmdUamQzWVR6Vzd2Z2NKeDU4MXRpRjdoSTE1RlZmd2ZrckEzU0VYZk4yZDNCWlhGMGN0WktYZHo2c1d4c3NkYlAwWFc5dVg5eGtUZ2ZMWitUMjQ4Z1BBbVcvQTJRczdiS3ZMb0o5UkQ1RTNGajZxeDF1dEQxdis4RHN2bHZHbjFlUnYzVkkrQVI4QWg0QkR3Q0hnR1BnRWZBSStBUjhBaDRCRHdDSGdHUGdFZkFJK0FSOEFoNEJEd0NIZ0dQZ0VmQUkrQVI4QWg0QkR3Q0hnR1BnRWZBSStBUjhBaDRCRHdDNXhlQmgwalJnSDlNK1RBMUJPcEZ6U0hmM0RBMWpZb0xIaFJuT2JjY2pjTDJFSC8xUEQ4dG12MWtSSmRMZnhySnVJZVMzZUwyT0Q1bnpkdjVxNGhDczZRV3libDNrbml6RWcycHJ4Rjk5Z2RlOHVyUHZpTmtST0xuOEh5MWJuR0UvOVRab2Y1OU8zMHZwZG9jNWUxc25iLyswMDhyazV5ei8wdTFvc01qd092VUxtYzM1eHlYM3VZNDU3L0c1MHR2RnhZNVgzL1FXVFRmNlBIcEZ3WU02cDE3OXkxUitETVVEUzUvMnZ4R3lFaE5BTTYrby9VTTZQR2VELzdudXNWN2VBWFo0eUR2T2tDNytxdU05ano5b1hETy9QL1dvbnpOWUJEZXU3dWtaVzRQdDFYaGM1VDRyb1BwWGl5UzIvdzlxTHk2ZFVLMmVhenJNdDVmTEIyTDFZTkJ6a0xNUzBrVTB3VHRlWHJIVE11WXJyQ09pL2Q4Qkl2a09GSDlleUZ6aDl2andFblhDcWEzYy9RSzJEbjU0alN1L0FPeVUxWHU0ZmNNTG5GN09QYjYyWTc4ZDdxVC9hWk10Q0wrS1IrcnBzbGVkeDdMdmljeVFtNlFtcHV5WHlQa3dJM3lSYURhU1Zzbmh1ZkxDeXdFUlpmYjQrOGNtVnIwcFZqbkpJUnBPL0VsMCs4Nko4cTZxb0hYK05EZ09zTFAwVGNQNWxKOXZkbDdlQUhCNjBSWk9IWTBZT3ZjSFBGZVNoOEZIZWxxT1RiS2llemhXaHJaekNmU1NzYklGMmNtcnRQUStvdDNQSlFPQUd2bVVPNDM0bzNlSyt3RlByUWRsMkxuSkJ4ZEtvTHdsb3BPSE1IbkRHZ1lEUndsaFllT2hKT1NaUUZBWmZmRWErWVQ2bWtVUGpKWnpwMndXeGs5OXBtVFFZSVdZMlkxbVQyY3Z4VlZOVGRoWTFicHhKWUZBQlhRTnQyclY5NzhpQ0YwV1BoTnpwWHdvd1ovUW5ROXk4UXpuZXNKTEdObTRYc0dOTGpDdkdEQ01HYVZMbXlaQUZBQmFqK08rRGZKRldMY0dMeEVEaWxGa2ZEUTZVQ1R6N3o4RjkvMm9jNlJ6b0Qxby9qTXZYZjBRVVhRTmJsVjduaVJZbWNtK0x5VW9lZk1rei8zeGtjZjN4K3Y0bXl1R0FBUjhsbWkzZDFLdUIrMFR6VEJZcXJycFdrUU15RmRKYnFMejJEYmkyQzBNMWlLTHB2ekhSS1NqMHR4YzJWdXl4cXNkdnZ3UVZhVWNPMFo4TmNacTVHUlFEOWVWZ3lBcUpnMTQrdHY2emhmMkROMjYyWlpsRStuYlVnYjJwN2lOb1NteEl2eUl1dkxURGphRGhyYW8yaW0zbVExcGJqRmNWSk5nNnVQT0Z2VFlxZG5qeWdBdWs0Uld6YzJHVHRYNldjQUxpc2ErZ25GM0JDQmRNRllRVi83eGpaUjcyV2pnbWFqQTY1Qi9wdm1xZzhDTHBkNWhoa3lleGo5SzdjdGt1Q0hIb0hpUmtOay9zVFhHQUF4aWN2a2pzckRWNi93bGI1ZGxaNUpmeVpBMGFCMzI1QmEyMzI4TmQwMDZXMDlFcGlBTmNMR1MxdjUxVE5sbmx0VXVUM3liOXZxeHFoWXBUVVZlMFFCVVBXcHlJYWVZT2NCRGxiQmJWVVdXSjFiWjV1eEdLUlZjOEhBbEtYNlByak14WWtLNlJGMndMU2o2K3lWNk9hZ005Q2dKMUJUNzd6NGNDcjJpQUlRMTJLbzdVSGZTb3RuWlRCSVpIQzRMUkNEZEUwTFpOLzYwOE1QWDJLMCs2cjhGRWRYKzNFcnhuUXB0Umo3Mm1MMkdFL2l5alRzRVFVZ29XVmQ3ZElNRDROZ2hjOGdnakQveTRrSmtIYU1HUXAzR3c5MHBkSDlURjM0ZGh0NmxwclhVYzAzYmt5Y21aZ2oxRmtVYnZudU94TzdFa1lCU09EcjZ1T3JCNCtEb0M2L2VzVklPMlNRd0dKbUpVQzZZMHhZRyt6dDlaS2haWXVyZE1SUVV0OGVBR0U0M3ZRaXE3Q3VxM3g4akFaV3Jsc0MyOG55N1JFQklFbVR1bDF0eTFqZUFZNE5ZSncvQ2RKbFkwaDBDYWtwcnRXSTc0bkJ3d3VYalVkekd1UDRRNnFLU0tUSERYSXJrdTJTbklZOW9nQWs2ZEd3N0lIWGFwdTlvbTB1SmtuY1NaRE9HVU1NZ0dpMjlZaTMyNUR1RzlxdXFKYjFXcUx5eG82SU14Tzk0M1dYTkExN1JBRkkwc1llSDFnT2FnWlY3dmhJaERSVTdpdDJNOGIwMHpWY2FWU0NzU1dXZDdUOVNOYTZacHdYeUx5eHI2aUNCU1hkWGRJMDdCRUJJRkdadWw0L1VIN0o5cWc2dXQ4bU1pZEQydE9iT212NzBkZW9VMmw0NWtCTUpHajd0cFJmc1RXUTJXTmU2OXdlVjR1elQ4TWVFUUFTbFRMV2M1UlhyZTBiTm9lSlBDb3pHZEtobW5Ld29Hcm5wbUtzRWxSQ1E0MEsrRExIU21hcnpBVkVuSm1NY1FvekJYdEVBVkJOTmlORFkvWEYrWktjUWpoSlhsOU5oblJKTFNDNGkzMUhWYlptMnhyR2ZrR1V3UjZYRlZuZFVraGxqeGxwOHdHeVhaaDlDdmFJQXBDb2s3RS9SM2xIVGlHY050S2pZd0tTSVoxVmk0YTEvVmkyYlkybFNvNmREV0tzTEJzMldhek9ZaGxWYmc5N0grb2lZZ3IyaUFDUXJJVjVmb1dUUFRwWlBMd3BTUFBPcjlJZ1ZYdDhBSzA3dnJIenBQS3hBVDRVOVF4TnIyNDlNb3dFelpnWHFFaEQ4Vk9ZS2RnakFrQnlpeXdmYklsTlVQUllrUVh6M2tnU2R4cWs2b3k0YTdwcmU0WnRJRzFIMndwa3Q1VDgrVEhBVTh6eFNBdldRTmlObDJUblRNRWVFUUNTNjE4d0R5aUdkTWVtUDNZMXIyYVVaTjQwU0hma0VWYVBHQnRLMHphUUY2cFJSRmYyZlZVRFRqU1BWR0x5U0tGSDNZM3FwbUNQQ0FCR1pVYlVHZ01OYXB3bGRVczE3LzVnR3FSVmFXTnorNEc1MEtnMndNbXYycG8wcmY0YkdzNld5VEZlZk53emsvTHRFUUVncFRrVnVVbW01VTA2cGROalJSNXk5c3Fwa0M0VHNTTTJ0eDhMR244cUhmMVdFTkY3WU9aVTFqSW1MNkhJSkJlTVVSb09Dc29vWW8vWk56MzJHL25pSXdDa01aalBsL1NvMnYxdFNicVJQZTJtUXJva1BGbHIrM0hKWHFlN1JBNGlQRkpCekNHeFkvaklVcE1KcnZEeGFEQU9uWjJFUmV6eDVVZkR2L25QeUR6NmcwOTFUdDh6Q0lMNUVNOTVtV1dyVDUrK24xVXkvL1RvZzV1eXVnZ0F5SjU1Uy9peGJWbzg4MmJ5bDFzMGd0QXpwbmk2T1Z4VDB3Z09lMnVNSk9Xbm13WXBuQnJHZ3UzSFhjVzdvWFlsTEt1cDNTdXNHT1llc0tzTnBaZ25pTWd6azFveEdiWTlmaGt1R2tEL2RWUEdaNkEyL2xVOXFMU2ZyejFqamIvbXFFTnZtZ2JmNkl4Q0VBaW1DQUJZcVB0a3hIdGlrOXhVWGJLcXp5cUNkY3hYZTlkVnBkYnppZk50ODlFc1N0Tk1neFRqZ25VWGRNMnJTbGpkaHJtajEzRHFreko2VHJ2aC9NeVVrcDBacVZQWUNMOFRtVWxvRlZyMmVBVTVlVjFRK1FtRkdhWEUyY1Q3QjE5dmtlLy8xUE1ET0l1NjR3VnJvOW9jT1IwRXE1M25Ob09mVmMyT0FBQVA4L1FYZ3YrbFU4bjY2SFhCYkY4OGVHRSt2MXNKVC9vbkE2V1g5Znh1eTNSS0dVazZwSVRiZU1OY3A1dldORVNYMlMxUkVUM1UwSlZpWlJuamVFUHBISS9nbGljTmFIZVJZTm9EMytwbS9lV3I0a3JseklUa2IzRVI3YkRPTmJyWWZmYmhNZlpnS0hvRFhQUTFHNEFBL3ovYmhvQWVDRnNIbVBUYWdtN2VNdTNUVDBpVWFGM0d0aGFMZDZUZlprQWFjdisxcXpHbkdsNUY5VEtZTmtEVHpmMGEzd1JKd2hLdWJXb09xMjg3Q0RYc1VXbno1dEE5a3p4U0NHNlQwU1lWVTJkdVN0ZWNyL3JIN09CcGdYZTRwaHlaTmdBZ1lYLzZYeUhmWHFBcnhKN3lhVHJLejZIeWpiQm9PanAwV2JTN1dBYWtMYjcxN3BuOTNqNkt3VlpTclZNWVJ1YUlnRnhEaVJLaVZXb05ZNjF6RW1uWTQwR2xIanJsdHVBT1JlL0V0TFdQcnZ0cld1Z01WWCtIUE5mOEhzc2JTbTRiZ0dDZTJ4UGZONmJqaVhaM3lLRWg5WkdPSWFreEF2WkQ5MVZtTDJZSEhtbVE3dkc1cVc5eW1ITVg3VmJhNCtuYUk0OS9FVnZYekdLVkozODBMYkJ1R2lHM2tyU3RDTGIyRmtWQ3dyQkhxRWQyVXc0UUtIbkl1REJMcURIRHhTelNoUUJkVWN3LzZNaGNReHVBb01yWklLaXppeVVFOUpjNWYrci9CM3NLYmhDaUgwVEdSd2FrUFQ3VG1ROEhZaDQ5NXZXeDN5Ykd4KytMMExiN0x1Q3JHWlE4ZWh2VnA0UzA0YTFsN0hGTzBmOTBmbFpNMndNdFZ5WmZKcU1CNHhvcWREdFJRMi9RY2RGVVpzSnczNlVzRVFDQ05vZWZPak1Rai9sQ3RqcnkvMXJLeTBPSER6aWV3TzR5MGhGUVpScWtEVWFLcnFQL2tRLytiU0dYWG1BRE05d3hpc0MyYlNSNXRHNVMyL0VYWXNUUkRIRm1vczRkb3VWSmFXMlBIYU1mQXIwRFJyMmpsR3daNW1KRjlVTmNrTXZ4RHVSSWlnQXdQMkxFdEpnMkFPTkR6ZG45WkVVWHVGMDVHeHVCb2dhUmt3RnBsMDJ1cU9xdTVNYXpWOUwrTE11R1ZEU1NFNk1qMlJYUjdLVk9oRU1uLzR5elpmeENJZ3ViR1RUUkltVVBQRktnZXhXMnJqelJWNjVLMHg3NFdKbDNJYXREQk42MDRjd3RpZ0N3SWtESDhLRVRGOXcxeXNiQ2NEUVFNZXRTdFNmYzFYZjhwbFZNZDlWbU9EQksrVzFHMlB5cXlvVFhlYVFTekUwOEZrazY4aXdEcUpWTjAwOFlRMittUVd1VEwwL1pBNHJmMGVRdE1UdUZxbnYxb3VxR1czZzJRSjhHd1E3TWhEWUFRZU9RQ3dWSVRQenNxMVFsODNKbFZ6a3MwamVuSzd1SXBxaTdleXl5bzVCdXNNRzNvZVpZa0tFZmJBcHFYS0NrTWc4VU5Zdm84Y21CcGl3bFJoYy9CTmRIM1dtZHloNURTeDJndjAyTEllMklYcWtuWmF0YklRUG1Mc205QXBySFZqZ2JnS0IvbVhFSEFPbUF4L1J2TTJuQ0V1Nnpwb3JFc2lEZEVFNjUydkl4ZjJDZ0pWQ0FaQXF6dXowU0V6U1V0R05leHpnelVmWUEzcnU2MnE1UUx0MGVjM1E1QVBpSGdnbE5aV2RudUE1RUZyM0lMbGpWdlZxVkxrbGJxeHhFNnN5cVpvNGR6NEtVMndOOWFhQjRiSFZnQStXOERmWFk1dFRGSmhaVlExWUVNTkxnK25vQWlGTDI2S3VWbTFZQVpkbWFHS2JPVjZ1ZkJ4bmF0MC9KRVRBaHNYRnBBeEM4bFpjR0RTVklaTkJMUC81K3VGVjdUamVJUlRRTDBnM1c0NjN0QjlRYWFDRWJ4dlpqUnl4NHFyU2orcGJLbWpRQzE0SUcxUWZ5NVNsN2dHMWJrME54dGhyMHpmVmNURDJhaXBwTk1nRW5OajVzQUJUdG5wNG9WRjZ3Tk5yVUNSN3I1azIyMEV5ZFllOUVJRjFoM29VMVlhTjlSaFZWdzNsdVJlZW5LZGdqQUg0MDFBd2RzcVBTSG5ScDNOS2syQ2N3djdTaHBoa0FlcVRMUlF6RkV0R2gyTzNhQUNpT01MR1Q5S0lEWkxWenJGaVNJOVVNU0prOXJPMEhIZitHbkxyaENuZDBYK0lVb2VuUUdFeVRSTVYrMGtBMlI1cTBCMTBtYTVwV3pnb2I2blExakt4K2pIWlB1YnYwSklMdHhHMEFwRVE0WXFwWHl6eGM1OVJtUkdSZXl2WHFzeUNGMXV5L0gyeXE1Ukp0ZGRCL0RrVk4xRThiaURpL1RHTjgwRzV1YkxtcytoSVQwaDdVKzZ0cENyU01PUitZQU8rd1hPeHRHTnlhaE1aQ3ZidHJpdE1IR3dCSmpzT0lCUFlnZUZZU2lHc2xrbzRuR3htUXN2R0JDZk9xWnJPbnp4M1Z2YWdyRXBrYTVkOFFOSE1KTWNBU25SY3pwVXA3UUQxelBvSTkrRGdQdVJkTDFkK1BDVUt2Vnk1clgxak9Ca0N5Z0ozYlZXYU1mYzJDZElWMm9nM0xVYlRkaTU3ZUFtSkdOb1lSVldjcTlnQys1SFRnM2xwcEQrcEdIbWsyWlEvN3ZGMFRzQmg2dmRxOGdmOFd6YlFCa0F5UWR5RGprMTJ6SUdYMjZGcnJncTFPVTVmVkxiTlJuVXBUMFd3Z1BUT0pMcEptZVRRdTdVSEhSMDBYb3ZlTVdBcVFYMGNFbDQvcVVoa0QwNkdJMCtsNG04WnRBRVFwZGNRdXkvaGsxeXhJMmY0REJ0dlVWVUJGSXdYbW1paHJXUVUwVTg5bGdxU1VTMTlYNlNKUDJvTjZ5bHVhWVVPc0g4SEtkd2w1ZmZERmZ1SnlqRjUvUy9DbzB3Y2JBQ214VVV3cnlaWndiV3BKclNpa0d3U2JWTnl0TjlpZ1YwMG50YTB3MVVaOENlVHNhMG9abStEK0J4T0IrdFdVTG1WbVhhVTlxSDlsMndOTlEraGRGczh6YkNaSVFhOC9GdGt3RFQ5OXNBR1FUSHRSWjBZV0ZMNW1RY3J1aWRsQVkyQWJ6UUt6cUJCcXlwTWVrWU9aNVhKTUcrR3ZBcHhZeURsSEVLSWFTVkpqMWVnTWFRODEzL0NpRGVsOWRBYkJ5NTRpTjk0ejBDdzZoc3FPUkdvb1Q0UnRBQ1J0S0t3bDArTmZzeUN0WWhTakliUkRMaHp6S3BEYzVqSDZDNFZGQWhQeXJvaUtDMXpUYlRzSHFYck1EQ3FEOTljWWg1MkI2aVBEMEM2UHBhUTk0RjJZM2FNcS9OTlZjK3pIbVBkVTgraU53cXVzM0FaQXNHQXVrTTdsTDhXa0ZNdklnclFPVTJEaXBSMi9lc0RGb21hajEzZVZ3ajFyVnFPMDZFZzF6bVA4VG5UL0EzTHdEYU1EUTF4K1ZOa0QyTjdTNUdqMUlVMnQ4VWxJRjFpeGtNN1hQSVN5ZDlrQWlGSzBsZDlQd1FtOTVCanptZ1ZwQTVzYytOdUhFTjNiRmZLdGNUQlU5dWpFOWtNdzVLYmdLZTFTQ2Nsb1VFaWFza2RkV0lCek44WGl0cGdGSDZDWGt5aEdoYlNjQllEUUJZdjhYUjQxSGtNc3BLY2l6b0tVM2ovSFJMUVA0dmFXNEFqTkRvcENuZzN3ZHdXQnZFQkhHUzN0Q25RanExU2VhR1VQUkFSa2xLVXRPc3RTVnA5QnIvK2VrSS9HeUtnRlFQREZHcVhBYW4rVlV5NUxDL0prOGQ4c1NPbnpKVlUrVU5WWlNKOFBkRjZSMnF3TzQvMTJYZldvNGtxbGNiU1M1c0EwWXBhdjdJSGxURU1GWDRQUDk0dEpQcUFVaUszR0hSRUhDcGRGMUFKZ2dZeU9rTjlWazJHOXdMMEFKbkQySGI4bkJQTkxGcVI5V0IzakhEWE9xU1B1bnRuTjFKelVpazFYR0ZoeWliUHFteVNCNmdvNXU2aEwyY1B5MitFTjhzR3lKdWY5SkxYUVZlVm9iT3ZqV3d1QUptSFR4WjZhSHRySFNaSXk4c0M2WlJablFkckJKTlJnMDg2NjZsdGROWEFoQmYyTWRnL3FoQjNUcXhtR1dVMDFDZDNqME9XeU96V2oxUGE0TFZkazVGY2xDR2pBNjFNbGdrcVlIek9YT2hRd0FRQTdHMElkMmY1NXVjcWtDbzBVMEFOU1l4N05oQlRyMlJZZGloQXhsQjBGeDFsbUYyMXpuL1oyZ2hmYVZaMHJvc0xZU1ZoZCtUdXVRdERIRHpndHVGVWoybW83M2lia3hyWEhybHo1cjdlK0tpWnlSOTM1a3FkY2xNUUVnTzR5cjhKTHcvUHR1NHk5bW5qS3k0cVNmekFuR3ZNb3BVbUhGQzNZcENjeklPcmRrdUxXTGVnYjNJbnNtNzZrb053eEZ4ckpQZEcxc0xPTDJqYlVTb3VSTGpzdnBxdDlvUW02bXd3dmJFVzBhNkZraytiQnJaT3JPYjF4cTNkQVdPYnB4RkQ5VG9zRFVBa3ZSMlRrSmVFSlJEcFpPcVR6Wk1UdUc5TjNZdFNrWUt4Z01vcnJKVFpjRncwVlZXRkx0VmxsVFJZcDd1eWl2cDdhR1FTekhmblMxWllhSGdGTW84SW9BbWFIbkRRUHFNN1A4RldiUnVtcnhUUUFtT3pwaU8zdlYvbWs4NHcyRmFQTi84SHliY2lqOU9tUUxsR1lNVWlPZ2lVOVQyRENZMzJHVjdYS0JsdmlQMDQ3ZkNyTFY4bVZBcXJyWHVyRTlOSkhucVpnZi9LUmR6THlCOFVzLzVOeTlhQzVNSmdLcDBlbVdDd096eTFUbjJRMlpIL0xFV1VtQURQazlCaEh2cWZZTlZOTHpIWnVDU0xuQzUzeDdIMUJPcVFyYktuQW45OHFMYldhMFdQYkxhTzJPbEIvaFg3VHF5NkJIUWM2VlVac2o1QmFNVGwxaWJSWU9INkZrTi82NXdmK2paQVBLRGxmNlVnYWVyWHNEYWkrTmRQNTQyQzFaUzJaRmdDOWs2MWdMcnhPSC9UOVFQQ2xmdEk5VzFWVmNxU05hZ2RXVVNxa1hUWUlvVlk0TW9hRVBRL05odmd2MS9PMlFDWjlUWHVJVm0xako4WndkdXVqbTlldVhMbDJzeU1YY3BpQ2huY3BKUmJKNkY5bzR0bi8rYkhmUVlGY1lGZzUyMzc4Q1AyRDI2Y0dMRVA4bUFETWRjZ044bDBVejNmSTQrU2tadEs1eFJmYWY5NDMwQVZUS3FUc2I2SDQrMXo3NU5pUVhiZlg2Zm1uVHY5allCVEw2THJkcVdUMitOZUc5R0hHRnhFRUwzdTBjK01MTlNVQlM1SWVLbDhPYlhlYXUyWS8zN254YmtYUEloWUFjNDkyL3VLSVp1TS9uMTlnRVp2WUpkVWYyRlJwa1BZVFY0Q1YrTmJQRnNkVFE5dXRUaUlwbElmNVR5OWloVGd6aU8zL3lzSmJ1bXNRVjhWeVkyU3hxQ01BVWJiMGREdTl5Q3pCOW1OZ3BrWGM4UnMwUGVHUkowZ1lLd3ZidWF0ak1XWXg5V3laZTlhWTNoR2IzYWdBUndDaWJPbnBUbnFSV2JLV2ZPQUJNNWxVYWZHUTc5elRpZ3ZuRno3WmRhZ0JUYkdtR1B1dHJLMlVoam9DNEZDL0lMRldyWFMyWmR2ZFVJUXR5OEZTMlhaa3B1VGx2TGl6YSt1VG1KcUx1UDVZM1EwNi9SWXFJNU5HblFDSThHUWtWeDNQK2Fya0lGRktXcjVGdk9pMnlsZzhXWWs5MjgzT0luVXZXNGdzU1hBbE5UTzJIK3JRVHVmU21CTUFOa3RXYXQ0OGdNb2czQ08xeE5MRmxIRmpFUThUVGxBc2dtSUpPTHNwNEJTVFkxT3pEYStSaFdORG5hTGJENTB5WTA0QW1Belo4WFhwaldlVFZTS2RSMUduRmlnS1JKcjJ6R3dXalJPdmwrSHN4aXFPN3BIV3pBMEkyMzdFV0dpR0V3Q0puSW1adzRQRTdHaW05VVl0cTlBQmErdDFReGJ6V0ltcE9MdjBDeG5tMlE4OU9qS21jbjB5SEZQWkFZQVlUM3BHY3p1OXpDZ1pwcDRITHFlV0tQWUZ5NU5YMmVORzRPeGVINWMzaTArOXNZRVQxZldKUEx0SGNqbUYxd0dBRk02a2JEeHk1QkthaWJzUHltbDhlQ1ZOVURWeEs1bEduWnNQWjNjemw0Z1RmT1hZa1pDU2RhME5CejdNdEt1WnNmM1kwaWtyNWdDQVJaK1pXSEE3OUpxeFZMVWw3cGx1b1Ywa1V2a2Z5RWhrUzhrczR1dzI5MU9FSkdWakFUL1crZjlvclpqWWZneDBtUjNMQjhDbXowcFYzZTY0WDByeGRxbm9aYk1mSmRVMVgrUXZma2tDN0x3Q3ptNGx4U20wQmFyVURqc001RW40Y0lZdHNiYWsyeU1YQUZWQmZrUTl1Wk5OdWpNYXBCTGtmbzdJZW1WS3FoalhBbmllenM1dXdlOFB6dURPclpnSmNad29ubW1EWHQ5NFd4djJlT0tSTnlUcm1BdEFNbHRTN3FMYkxheEttdlBOWkRaT0IwbXlWVjdmR1QvRmtoR0JzMnQwM0F4Q0ZGVUwxanpYSnFkdmdFVysrTytFL1BWQXljYUk1RUhsMkpFOEFHenFySlRqQTBMcjVzUWFrN2VXTVptQmVERnZQb3NKek1yQVJ2a2txOXdxQys5YXlmekU2dThDZUR5UFFNaDdET0tkMFkzSGNPTWs2VDQwbzhvQndKQ1VGLzJaUVI0Rks5OHpQUEVFaG1ibUtPdVZlakpleE5tMTN2V1ZvSGRTMWdOdmVid3pldXkzYTBsbHFYblpBS1N5alZ1d2xuUGNzWkQxSU5TYysvVGlvbC9iM2RuRjNmQXRGNUdUMDJRQ01MbjRxSVJHWnY4SGRTL2pFS3liUGJhaWRlV2tjVzVoM2RiT0lyY09CTE1JSnkvTEFtQnk2UkVKcTdrTHdGejYrVlFsYyttSjFKU2ZiS2J2eTJMTVBmUEFJMVphYWtZR0FLWFd3NFFOODcyVWx3bzNNVjU1UlQ4dUVDOHNuSU11NzdhQmhlUWlRNm13SWxHR2RBQ2lsSk9udjVvSzl1U3lDMG9vNE95dWh0TzRwMXRRMy91Y3ZJaXppNW10M0tueVBzZDJuT1k5NDM2eSt6RE1rWDdFTVU3bG5pZUdnTHV6eTh4UjZzWW5wb3pQd0FxZGN0TTBnazNsYzNSMEdDZFFrWEtmTEFXQkpuRzdrZkxsUHJVR3NSK2RMRVVETDhSQXdOSFpmZUR0M0JwVHVjbHVxSFBob3c3T2J1WEpmMjFMYTVEMFRlcUZoN0lNQUhBRGRmUlBhZUhKbDcvNnRaOTkyNGUxTFJBN0xhTldMeU1OQVRpN3hVTCtzVUphVlQ3ZkFRRmpJbkt6UzlHYkh3NDZlQktGQUp6ZGdtRmY4ZnBJK1FnMEMxcURGSHVXb1h5RjcyK0plQmluWU1oOURPbitCbXpLclJzV3RFYUJnL2twYTM1L2lzZmYvd3NHdHdmRjcwKzBmS3M4QWg0Qmo0Qkh3Q1BnRWZBSWVBUThBaDRCajRCSHdDUGdFZkFJZUFROEFoNEJqNEJId0NQZ0VmQUllQVE4QWg0Qmo0Qkh3Q1BnRWZBSWVBUThBdWNEZ1UrL01IQlE1R3R1LzZOeWtPUkpNaEhBUDJ3ZEhzdWREZjJ6N1prd2xsYUl0NnJmeWhVMjF5ZmVIcmtvbFVLQWwvVnRad3Vxdk9RMW5RS3ZMTXNXNWt0ekVKak5mU2RKQzMrTWF2bnhrWU5qYWNVUDVMMjg0MzAzL3VDbzYrMVJHdUJsQ1BMMktBUEY4bVI0ZTVTSFpSbVN2RDNLUUxFOEdkNGU1V0ZaaGlSdmp6SlFMRStHdDBkNVdKWWh5ZHVqREJUelpienk1a2Z5aVVEaDdlRUUwNlJFM3lSWDVFZUFzMFY1ZTJUalUwNXBKZHdQM0Q1ZDRlMVJEdUxaVXRieHF0YzlwMWRPZTN0a0kxbE82YzVWZkZ5Y3Y1cDhEVWU0c2ZCeFZZMjNoNEppaXBFUVI0bmlJMExMTVdNZ1E3KyswdHRqaW1hUW91ZUJOMjRQYnRQMC9JZXV4Y1BuSmFYM3J4UVNVNHdzNDRNMUM1RnYwcVZVNThkSENqQmxaZzhQZzhEK3htK3FkRytQVkdqS0szandPQWpxYnUvVTlmWW9EL1pNU1MxeUo3TmNGSHA3dUtBME9RMCtOcjd2SXNYYnd3V2x5V253UnVTYWl4UnZEeGVVSnFlNVpIMGlQbDJldDBjNk5tV1dWQjIvanVQdFVTYnE2YkthNWllWDA4bjhmakFEbXpLTE92SmgwYm1uNHR2emEzNS9YaWJXRHJKbTJjZlZIc1l4bGorL2NvQnI2aVJMYkRtbng0cUo1N3VmVUFyNDlVTkJNYzNJa0Q2OHUrcncyUUp2ajJtYVFjbHUwRzl6TG1WOEMxUlNlbnRJSktaNmJkSXZFTkZqeGJ4UTk4OVQ1MEZVUm5tUGZ0aTd2NTB2cXBmNmFleDhYay9oakVBWDd1NWEzdGZQSzgvKzhJL2padUc3Ly83WmdiTmdUemdXQXV1WXIvYXU1N0RXMWExYy81KzFIS2dtTGE2RUovMlRRWTZVT3JsNTQ5cVZhNC9mOUd0SURsS1RGNjg5L2NUVzVGTHVId24vRCtiT3ZMS1BlM3djQUFBQUFFbEZUa1N1UW1DQyIKfQo="/>
    </extobj>
    <extobj name="334E55B0-647D-440b-865C-3EC943EB4CBC-41">
      <extobjdata type="334E55B0-647D-440b-865C-3EC943EB4CBC" data="ewoJIkltZ1NldHRpbmdKc29uIiA6ICJ7XCJkcGlcIjpcIjYwMFwiLFwiZm9ybWF0XCI6XCJQTkdcIixcInRyYW5zcGFyZW50XCI6dHJ1ZSxcImF1dG9cIjpmYWxzZX0iLAoJIkxhdGV4IiA6ICJYRnNnYkNoY2RHaGxkR0VwUFZ4emRXMWVlMjU5WDN0cFBURjlYR3h2WnlCY2MzVnRYM3Q2WG5zb2FTbDlmWEFvZUY1N0tHa3BmU3g2WG5zb2FTbDlPMXgwYUdWMFlTa2dYRjA9IiwKCSJMYXRleEltZ0Jhc2U2NCIgOiAiaVZCT1J3MEtHZ29BQUFBTlNVaEVVZ0FBQkVNQUFBRHVCQU1BQUFBZ3Y5VHlBQUFBTUZCTVZFWC8vLzhBQUFBQUFBQUFBQUFBQUFBQUFBQUFBQUFBQUFBQUFBQUFBQUFBQUFBQUFBQUFBQUFBQUFBQUFBQUFBQUF2M2FCN0FBQUFEM1JTVGxNQUlrUlVab21acTgzZDd6SjJ1eEREc25ickFBQUFDWEJJV1hNQUFBN0VBQUFPeEFHVkt3NGJBQUFnQUVsRVFWUjRBZTE5Yll4c3lWWFk3Zm1lMXpNOUF4dUlka1BVTFR0UndpcFdqeFZBYkJUVUV5bHhVT1RRRHlGWmdEQTlrTmlPUWFZSHNNaUNJM29TeWRIYU1mVFlFc0c3Z3IwVHZ1eGRzL1RFVVNJd2dwNzhJQklvcUorYzhMR3JpRzZNRFg3UHkvYmp3L2FiOXI1WE9WVzNQazdkZSt0VzNkdTMyL04yNnY3b1c3ZnExS21xYzA2ZE91ZFU5YjFCY0xXdTc3ajhRZHFoLy9IKzJYODh2MW85ODcyNUdoUzRmVzlNam9MZ044alAvaWo1NHRYb2t1L0YxYUxBK0dLVmZEN1lJVDhRQkIxeWZMWDY1bnR6RlNpd0FwcURrRW52MzBObnRzaGZYb1V1K1Q1Y0xRcnMva1VRRE1pYjd0TmVyZnVWNW1veDUycjBwbjVDdGNqZ0Z1M05Hcm04R3AzeXZiaEtGT2hjQkRWQ1poUGFweDFDcmxMWGZGK3VCZ1hDL1dDRmNCdGtnOHl1UnFkOEw2NFFCV3F3dEt3VHd0YVpZSmZjdTBKZDgxMjVHaFNvL0RKMVpNZys2ODBOYjY1ZURhNWN1VjdzQ2Ntb2s3KytjcDN6SGJvS0ZCaVN2NHE2TVNMZ0FmdkxVeUJCZ1JGNUVPV055Vm1pMEdkNENnVEJtSnhHWkNCMHM4WmZuZ0lKQ2dqSldDUGtQRkhvTXp3Rmdnb2hCNHdNdXo0czRzVWhsUUtnUENhc1lBbzd2djd5RkVoU1lGUHN6TFRKbHlBSS8yd1N3dWRjY3dyY0lGK0lLTkNuWnV2ZTNXdE9Eai84SkFYcVBDd0N1M2szZzZCMUt3bmhjNjQ1QmRvOFlBYjd2UHZnQVRldU9Ubjg4Sk1VNlBHQTJRYTFTYXIreEVpU1F0YytaOEJQckxJelo5czhGbi90cWVJSm9DZ0FKc2dCZTFxbFptdm5XSlg0bEtjQWx3d2VGZ25DZThHbVB6RGl4U0pCZ1RWNWp1Z3g4aFA4YkZFQ3lHZGNhd3I4MkkrTDRYLzc3Sk1pNmUrZUFwNENuZ0tlQXA0Q25nS2VBcDRDbmdLZUFwNENuZ0tlQXA0Q25nS2VBcDRDbmdLZUFwNENuZ0tlQXA0Q25nS2VBcDRDbmdLZUFwNENuZ0tlQXA0Q25nS2VBcDRDbmdLZUFwNENuZ0tlQXA0Q25nS2VBcDRDbmdLZUFwNENuZ0tlQXA0Q25nS3ZXUW84UnZKZThONmk4cTdLSUcvei92MTg1VkhmRFZNek40dEsvUlFhZkk4Zzc3V1FmNkZQM0tqbENsVnpCWHdZNEZwNU9TVGVsRmZPNEZiek44OWZHbHhPK3h6THlrZGk2TFkrR012STkvaDRYSTdmdDU4UHdWV0NIdWJuMFVXSi9hL21iLzdWRXBzWHFOci9SYVQ0ZllVMFlqbDVIdGRtY1lsb1BzVGZqNFBQaXRETHVIcTg4aFZmK1hXLzlhNlFBZkdmc3p6VXNzRjJJcVR4V1NlcTFmNzRLMTcvNXJlOGlKdGZ3QWR5TmhJc0RacnpTR0kzTG5Id2daOExNYVNINzk2UHlIK1kzZlBQZmYxTGtrMmx2clVJUG10Q0w4djNLbXIvN2EzS3JqM0k3bXFCMGw2Q3BjRFRtd1VRUlZVMmt4SVhOQi9pRjlqZWlYaGsvMkRFbjd3emdwUXZIeWxNUWx5eHhsa2YxOHdZaHFWcjN4RHk5azhTWlhObWJHQXY2VmZ2VHhpNnRrVnFNOXJzSXFldjJ2OGpCcmxHRGpOcVhPMGliakM2dlBQdVpjNms4ekpIMUlvWWYyckhXZnZ0Q0JReHdGN0pCV0tFcEFIZWJYN002bXdVdGtaMnNEVFV4UnJlZllpdGtXNUUrQ01IWWxhL2s4RkdOSFNBZHdIWmlKcm43d0xPcnZIZm1jb3gyazNabFkybHEvaEZUTkNkV3hGa1dGUVVXK3p6dGJ5NUx1RlAyMWhWR2Z0eU5RdTJJeDY1V1JpL1E0SExkVHZEcVAwREYrcnNNQm1adUlDNnc5eVpJWVM3Uk9pQW9ZdGlUV21sTnZnVmxEc1dabFpWZkw4RkZUNHNTVkN0N05wMzZuQUhZTXUxdk9xc2RjZXZaekVIN0taVFQ1MkJlbWlkQVROVjZMT05nazdJcHBBeDFvR20vS0JQZHg0ZnlYa3dpd0ZzUnp3NmNjSmVnM1dwWExjVFBsdEJMOGNYTS80cGdKNDU5ZFFWYUZXZjNvK0lxVkp6bE5wNE95MU4rMVRlS01xbi9JdVU0dmxodW04eUZybnFoaFhROVU2TGdqTUplbEg3anJyaGNTSysyK2ZjUURiZ0RkTndPdHlLeUs2ZUtCMFlsdXgxWWVRa2Fqd0VHV0hFbzRaYlZ6OUx5SWticENNVU40WWNMZjVhMzFYaE9EYmYxbVk5cWpRdFpHQ3U2VXBKNGF2UkQ3YzhyTmN3RWhGc1pXVU5wVmZ5V0hrUUhodU5XYzJEMGp2UEtzOWJGcHBzaE0xQzAzN2JhTUwwaW1tbHZPTlpDRHg4TUlKZXJpTmdiNFl2c3lPanFQMWJqamc3UEhMaENHNEJXelU2YUN1RmpKR1dlUE4xb3QzbVEyeU13QWMxMlhXUkdGVjZSczlJaFhSNFd5NDRtdlF5emVaNDlVMGpVK09RTHM5YlpsMHhFTTZOQ3g0QjB6Zk90QnZTdVJHd1pkeWZhSml3Vkg3QlZGSWdud2ZoWGRmSzNUbjJMOUo2SjRMd3J1dkhPSmZYYmFZaDY4dVVIS2IxaWVaMUM3aHVOUkVIU1NMZHlPMktPVEE1WlFkU3RoeTY2bVZadzV6Z0IzdG1Fek9JVmhLZWFZOXpQelFqTmVKcURHM25ZVjBXRFduSFIyYjEzeW9RZzk4eHIwNnJ4TkVpVi9TME03bVhNYTl2MzVzb1ZQT21PaEdQamgzeDFIR3d5YkZPRnBqdFJFS3Nic1U4OFdPUThKaEZRd3JkeHc3Tkc1Ny9BTUl3TGJBeWJHR0hadVdsajE0b2ZEVVpsVk41bHBTVnlidFpVbHdaUEd2Qm42UFliVXRlSWx6SFpKVzVjeVQ2a1lnZU9xTG9uRG9DQmtFbURTa1d6TGMvSjA4UmROeHNLL2ZLQU4rYVJHSlZHOS9yWCs2cnJ2YnphRDlXVFdkeTVmWC83QjN2RzV3cmhDRGc4Y202K3FPejkwcUE0ZVZFcHVkTjVBdkNCd0h1WitYai8vZ3RUejdqcW9EU2UxcVBSTVIrSWlHcWZpTkR1OFlhU05Bd1ZyNkNyT1JhZUJ6MDd5bUFqUUoyY1JQNXZMZS9HR3lSRTRXdjYyVG1HNW5NajRKakVkbU1XNFZyQXhLU254ZE5ydUxXUldiUmV5dmkwYWxqL1JHU2lNaVFRQm1PT0RCWWpoTUp0TnFPODJadmdvYTRWWVlLR1FpN1lBWjNVYXgxQjVYRjY1bWVSMGp6ajI4R0d6Z1VqTXRNOVFNemt6bVJjTTE0QUxnU3pnNkRsbHFITzg2RXdsalQwM20yNUFIRFNrT2hLVU5FZ0RQc09sSm9NMU92eXl4RmhYRWFvcUlvdVl2TXl6Yk1rREdhbDZ1dW14SUk2MWhadjJ1d0hPOWlGQzJFRzFYUmtsbE1mdk5iWUVGR1dnNzJIQjlvbFVFNi9naVlveVRiSE1mVDZ6azloUkdQRHB5QU5hQ3ZlanQwZk41b1ZxNFRDVnJ6bVE4SkdpYWd0OGxkbVJmdXd4S0tiSW1LT0E0a0lleUprRWlZYlZnMzVVZXhhVzdkZ1VyWlRJWXRUK3p3MzFINmdyVzZFNFUvbGMxVEtUTVFYbzlFeE5VYWtIU2dpVnB2YmhISmF3eHA3WnNmNGpSTVF1NHBEMlR0ZmhCQVB3NFZrRFpsVlhaV2luNjJsbC90VzFRcWtEMjVaemNOTEV5R3RRWTd6dGh3b28yT0NJc2J0TlVZUnFvN29sdUY3L20yNUdQTlRPY1drYUFkaWVoSkRQT2NqM0VhSnRGTmxZalFyODJDK3cycVJGejVqejNVa0lpRUIvQjVVclNPZ2JkekpqQ2I3aFltdzFiSlhWVjFEU09IYk9EaE9TMGRxblp1T0t4dENxRWxCWnFBWGpjdFlLbkZOK1lYa1h3bkVsSjdrY3lNMHpBSkFlUThFYm5UTTdvd2dDcVJGMUdyaHN6TFRsU1Y0cWxSRjNkQWJxa0tlNWkvS2h1bGJFeUdyWW9UQlI2UDJ6UzVkN2FubHBjMWxWVDFpcVo0RUI3ck1XZFVZRWtjT3dPbkE0b2dmQ085dUZodW5JWXBXSWFLaDQ5ZUJFRVRleURBNEVsS2xheXNxaEt4eXM5UXl4RTVTQ0IvTWVzeWdjbkc1RDF0RHZmMDdnRUpUeGxHYkFDRjJMeE50SmN2SStlV3ZJWWNJbS96aWdoTVozYTVCdUcxOWswUE1ScW1nVFgxbnZlMGlSN3FQRWlySDh0YjBTMWMwSTBJWU5zbUlsWW1BNUVhRW1FVlIvMGdGMVJNVkxpTlZyc1dsbEZadFdCaUZQRUlLVVpuUkdXSVNNNFRDUzU5aTlNd3JVNUxFeEg0emptVzlUNDJUTkpxSi9KV2RSR1phbzliTWRzaFVkdktaT0NScXJRYms3aVdhQXpZSWFHMmxWMGk4d29uZUJEKzFRSUl5aENSb0IrSjZFV0I5ZzFWNGpSTUE5TzFDTmdDRFFRMXR4WnBhdzZJVll0WW1Ud21hTjBZSXY4Y09nMHFpUHVqd0k1ek1Zb2RGRDBXZVlYdndocVEyTjB4bFNJaU9VOGtPUFF1UnNQVUdrMWxpMEQ1bHU3REROUnNUSzJjekZ4UnRnZ3Q3R3R6K0lhMmlpVXIyNW1zaFVYR1NoQW9MbGpVK0FvQTdEZ1UyR3Y2aUVSMndYc3ptc2FuK2F1WElpSmcydEdyUkVjK1JzUFVjU0Z6RmNycldtUUt6TlhVT2htWnlGd0ZLSWl5M0VUQU5oR3hNaG5zUmVWT1lQK2FOdEtTdWdPOGh3dlpiSzlNWTRRSDRRdUU5VXNSRVJHRVA1YWptek1ScDJFcXVpbjJJdlV3QnV3Q1U3ODExMVhESzBFc3ltS05pMWlacklWRmRuUnhCbmtXL2pxSWlKTE1wamJBWElOSkFlYld3R0ZLVVhaV09TSUNXT2lGd3BIWnJkcEs0elJNaFVmUlZTalh3aGdnSXZsVm1sWkZqN0tBaUdScmFDdVR0YkRJdGpBOW9uR0JHU1UwekI1QlZzcWVEcFpLQlBmTU9tTlJBWlRsaUVqWlFmZ1lEZFBwZ1Bkb2VCamppWDBPT3VjZURZK3lySDVRdEZ6WDNDV1JLKzkySmdQdmxYcEFRVCtLQXNLWFp4elZGUHRsMmtZaUJ5aCtnejdTSy8vVUtVZEVSQkErZTZxNUR5OUd3L1NLbXRlenlWWVd1cHZITG55V0pMMTJNbmVNUXlrOXlqVzZteGRkK0N5SnlFTjNPNU9IMk9IcUluRUJMRzBsUGdCMlMrSmRLOEJQV1RtWjZJR0F3SFdVTE1uT0tVbEV3RnlqVjVGejUybjlpOUV3RFlSdXlueEpGVXhwMjFVNVJkYWs2bFlndGxRSHVSa1FaVG1DSFJNcDhtM05vMDVnc2pONVJKQUFZbkVCWEtIYVhXcGhMUUs2K1R6UlZQR01vbHZ5SllrSUhTYTlEb3FQQU5lTTBSQVhxYlNtS1ZwVVhqYWxNVFR2cVRQWWx3WHU5QTVGYTVaVFo2R1Z5VGdzQWc2Z3dFdnYwSllNbVhTMFdSNGk5d2JYS0pZdUdvUXZTMFNHSUI5d2xST0VqOUhRUUpHYUNFblM4ZzVkR09odVhuUVZpVXhPa2IyeFR0Y3R0cHNYNFF2aDBYdzVNQm1IUmRhVlNGQ2NNTHRmRmJqSGFzMkJyQjVhZFFURUhIZlFaUFE2eVlraWo0aXNmUHVIdjhlRW5nZmg1WFF3d1RubHgyaG9xb05Qd0kvb3lNZUhBaFFmVlJaNXRqcytBYjlEdWJncmxaSjJranFKeDg1a0xTeXlwZnU4UTZKV1RPRGdoY0xmdGdUc0ZLUlRDcndxZXVHVFRTNzFZaUx5NlNmRGovNWViQUg4R3k4T0x0ODlnVE1OSWJ4OElsYW1taGpUMXJVNW9Nck1xZXBMbCs5aHBXc3Z6ZDY3TCtCaU5JVHN5bHZEbnoya3haWHZJRDk5UUJOd2pkRHlUdU5vTzBwQW05bTJBNnYrVGVGUFRWaWk4b3ZzdGtNZXNEdjlZWEcwMFlsNFJnY0dSUmErRDYxTWhobWtrTzlwZTlLZ0FLa0daQmYxRE1Yb0lHT29aSWNEekhVVFFmaEdQaXk2aUh3ek9FVWdCOStOY2Z3R2RCdGUzVG1wOWIvUXVHM1dVc1ZPSkhSbUEzcG1NM2g1TUF1aERkNXVqSWJBc1RHWlJmT3JRNTZYRTYydWd0V3dWM29XZEorVi9lNW1MZ3dNN0hFWTFjZFlhanZTRmhVYzF4blBnbzNMaWNDbi9SdHZyWS8vc1VOQk9sWW13d1ErRmNqZzJNS1haQm9TQTJXaVVzZjBYSlh0NFI2cDdNS3BKcUNISzZjMW9JbkkxNUo3M3hMVS9wN2tBZTBMK0Nydm1YeXVSMTU5L0FzVGNNOGVtUHJIZy9DemlRa2dMWDluMWxnbHdJbnE0UFA3d1QrU2xJdlJFTnpDeTM4Uy9Da05RZTdPdmlWWUdYUEhDZitudHhiZUc5OVRiZHYvMHh1dGpJd2ZIYzQ5L0ovZTIrUW55RS9LTG12LzZlMWh4NVNCMkptOGg4M1FqclorVUN2eWdMZEVvK1JxRUdDbEZJaVh5MDRuRSt1QUhpNmdZNTRMaThnbXVXUWsrek4rcDNncUladHFmQnphWWIxWU14M1dmRDREYXdpQmh6RllpU01RUDdvdHdwcW5zL0t1aG55RHFZc1JBUFpPWU1IcmM3ZzFMTEE3TDcwZ0NFM1hDUm5SMEJDaGh6YnJMbjFyNjRwb3RvM1o4N3ZQL3g4RlBVUkhDOEEyalUxdUJ5WVBsUmpRRVo4cTFQQm5EQ1VXd0EzcHR3TklGT3hCc1BNbSsyelEyTnh4d0loRUJONFFjeHpWUUJ2aGQ4aHNuMlkybVJVK05DODBzTlhLTG1tY096UWVqQytvUFB6RmVqU05Pa0lGNmpRRUVQYiszUnZrcjlhcHRkR1ZGcy9BMU5pR1ZWSXBXK0dpZ3hzS0xEZU10T3VpaVVlTlB2UUlIWEpnOGtpSlFYeXY0QWJ5ZWZkZ1JVZDBBOFRvcVlSa25ZNFpHVTVPS0pHSVBDcTdCeFBsa05jTytZeUI5UWJrcC9wZFpxVFUxS0xYdVJra1hsS2hGR2lUejNlaXRWbWU0b250dC9EM3NtK1FTNnAxNkN5R3J0RExlRWg4U2hvTXdQd0RUc2hQMDVlZi8xeXdJOFZwUjV2ZHFHNE5CK0pvQkFwUGRSWkFsNGF5Z2NsalhBVXZPblR5S1I5anFDc29XQXhCaEdOWDdlT3ZNMTFKNEZoZFNqdTQ5TzdIWUJLUFNFUkNSYUdPb0FsMDhvelZnVmtudHBvU09IaEdpeld2a0pqZ1ZQNEdOU3BnZ25HeGd2a1pEVktuWVZDUFdvYStESTdZSVQ0UnZ6YSs2MndrV2FZYTAxTWpxakZxL3hMSWhRaG1ldGZaRGxhZU1GbGlXc1NCeVRqd0RITUoycFpYQjdUSXYrVlhYNS9od05HR2hCT0pPeEdaMDM2Rk9oU2d5WHMzcXNhbldMSThMVWVKQ0F4ZFN1RTJtVTBZOUZSeWE0QkltWVlvMHJmUUE2d3Awd0ZsN2g3VkhoMHBmS0JYajJoWmpJWkIveWJOcFg4a29EMEV4U3dJRjN0aklvTmlQNE5JTGFtTVJJcmJvaXZ2bEFlK0FLUmxtRjQzc0dxa2RyaytXMkFFRmliREJGTnYyZ01FaDZnL0lCYjR1b3VLb0JxR2pFcWFHRnBQMzBkMTA1TlVCY0tsQWo3cFlGcXVFcEUybWh2QWpSTUcxcGFkN0NFSjBqQ29oNUMyTGl1b2ZHT3FlUVpGUFdsYUNKVVZvK0VhZDJDaG1OSUFkSTJVd25INldOY2pVVE8yQzZ2VmJNSkxWeEg3ZDFNNFFzRTYydDdUU0hhWW83QXpHYnIrZ0FNelVXL0lCemkyb0Y4bnFBam1TalE3VUY2d09kQXJvS2NQWWJqVXRMQUdZS281WDFKRVlPTktDVHIwTzNvWVMwdThvNnZIdEFicVVXK3R6b1NzMnoyQzVJQ0lHQVlJSnFzTDk0YUVBYlhCNVFDVURKMjk0R01kaWRLcDVMVElZZmU2UVJzb29IVXBXL2h6TXpWaEx5dEFtcXJvaTJmMVhkK3JsMGZEbHI4bnFKUXpHY1Q2Vk9hQzYza3VIOEQ1VW9TbENrcVRDV2wxS2ZnNVV6RG42YVY2WThjblJRUTZmbGVCOTBoRTVWQnlDK2JPc1NwUFRRRnI2V1hsajZ3Y0hvQTlvSFlvb0Q0VFRKMkdRZXNzcWdCMFpqMWNlYU5Fc0piZXA3RjFuYWsxT0k2cWpFblFqTGJVVDd5WTNYWXhTM0ZCbEhaZzhwNWNyNkVLaVBxK3drS0pkczRmWWVDNGlHcVlFd1ZaU29wYVVuQnBhdEdDV0lySVZPc09DTVFoclFuWWVQL2JXbms2MWg1dEhWTWpIVXprMW1nY0Frd3lvWGFBUXN6ZzBta1lqRzlHRllET0o2S3F1SGVrTmhBNWNPYytOTW94SjRjYWd2WFVsYWFEMUdzS0pnY21ENlV5aHZyQXBZbENRM2ttbnNCUzBPZFh5b2dGYk1GN2dTQzhGQkVRZ1NQVkxJenBoRDVCLzNPSUNEZTJkV05PSVkyblZ1OUREc2pER1M4QWFyRXRKcDJHZ1poWWRhV1JKYVpOMFQyWkE0a21FelNjWTB4WFl6TFJTOUUvdHM5YU9UQVpadHhFOWtFZkhvaUZkTCttU3FORzBQbFdCTmxDVmdJNFM2OGNRWGdwSW1QTnpvVE9NdnNxekxQUXNIVVZtcDlOc3Zxb3lxcWZoRFNRNkpobndVckNGS0JPdytCdHZMZ2wrNkpRQk9Qa1Y2MnErbnFPZ0pQSnBxWkVhSUIvUHdFMHRHeU5PakI1akxVRERIT2lHdGxEWVpHMjBxZ1J3RUJPSDFWaHpoUll6dlNTWW1sSEowVUVxaDBxY09nNDA2NWpxU0U3TVV0S3dhTFVDTERBZFlLeWJNbXBhaGRvemJpaDAxQWk2Q3FOTFBPQ2xDK1ZEZDBYMmhVOFpvWTArU0cxS3RhdXFtR1ZBbHBKSVdxbk0xbGIvSUhrcW5KUVJ5NTBMMDY2QlloSU1BWUd3ZFZBZmNoT0NoR2h4dlNCQW9YZ0E3UGNXbEs1QTRQNGtxT2dFaWxnTHIxY1Z4cGF2NlVzdENsMzJIVWF5a2JDVk5FZnhkVklkWEFocTlnUzdZU1ZzWk5RSTUrd0xWdDFOT0JlS3BPMXNBamRxVUQ5YWlKL2VLQ21Td1FSWWhjQ1Zab255YTBCeEd3TE5pRWkxT1pxS0ZpaFBQZmtybWFJZGFVQzFGUGNHRW9RWG9mU25yclM1NldoYUNaY09nMEZOTGcrY3JLS1BMaXZ4cDJRclEraDB1emtEaDR5QjIwZHgrcThyeEhMaUQvYW1heUZSV0lpQWxQa2pHT2tydEZFdzc0SUxVS1ZBUW90YWUybFBnZ1JvZjVXUTBHQWlERGJHZ1ozbCtXQ2crK2lHNEJjY01XcHJQQW1VNkVLaEhWNCtEbGRSTUQxU2UzQkt6R2N0ZGh6eG1QYVIrOXFrMWlGK0hPc21PbkJNNTVwWURJbzExTlZUVjlIMjNJU1Vzczl0a2FLZDBxb3lpV2tnTXh4WFplSlZZZ0lkQTh2SkNBaWtUWU1JeitVZHQrRjhWVFNVdGNEVXlkQU4waUxjY3psVWFlaHFBazlpS1JWWk14OTM1MmR6NDBERU5pWnZLZDVpN28xUGxJMkhxenVEL1FPTFVSRWdPWGtjcUkzbFBVa1JBVDZuU29pK21HQUxFeFJXUi93UEdzSGt4Q2dHNlNmQ1ZWdjBRS2RoZ0lVcFBaRXBNdTU5K05tVERHMGRpWVBOUnRESDE1SGxUVTFTYUtkS1gzSUZDa053dWNadVJBUnFrVWFGRUYwZ1VEUFdBcFlTRGtPTjNVR2k4T2szdXJSR1l6VXNyUk1hUGVNNTFNdGZValRPZzE1YVRCVjAwMWt6WGYvYko2cGxORlV4OHBrRUtKOWhRQ0dqSjZnZG9PWDliUUNtcWtXSVE1U3ltMnNtblRCSjBTRXVzc0hxc0lldDBXQ0cxOGs1RnVEVDQxVFRVVUZMMU93U0tSYURCSWdsZ0Rkd0RRSFpNdndzMDVEVWFHVmIyQ2ltdkZlQzkyRTNvaEFGSFJVeDNycFRCNHJreHdxd1RnYm9pNDdDOEVGQnRiY21Pa05PY2NLVXFUbU9DL0NVRUQ3Y20wWE9MUHVRa1NvUjZPTHlIMVdiWFNUSDIvbTQ4akNSY3VBWG9jMkdGd091dUdDUHdzVE9VWkRBZDJObS91aW9PRDlkalRBZ3JWUk5hVWpURXpXZVE4YUdWRWFhbk5jd0RxeEZjRnorQ1lnYWd1UzNHa0ZmaVV1bTNzZUlXcmxWTWRDUktTV2o5RHNDZU42TUFtKzVrWHkzTHNuVWI3dEY0YWY1cG1hcTBGL3ozbnBWR3d2NnpRVWRaMjhiZ0ZzdjFmQ1l6dVFFNFNWeVVCYk9tM1hMeUowOEhnWXBlZ3ZFSUEvd09KK3hKUDhCdjdwb1o0RFQ4MkVaTWdNSjZHSDVtUEtLdEdFbmlGRWhCN1Z2Nm1LNm55OXFFWVdpU3F3cElhcHFqR2pVbGRTaUI0L08yV1FPZzE1WlppaHdpUDg1eG40bklzZUU5aUN0UXZuU3FtQUxUa0VBNU5oRWFmcW9YNFNWWWVSSUVvRHhUaldrYlljMFV5WUt3MWVxRzV6blJjQk5JL2x0WUdsaUFDdmJxbCt3TERQNk5PT3Z2T29BTkpUOE1XRUhNRi9paU1rVXZSRE1XZDBHdktXZ0Z3OElsY1RORTN2ZzF0dWxaNXhqSzc2WFpFcWRyY3lHZXl6TTBBOU91TDROVzB4bFNJeVNGaHhJRnY3dkU1cHQxcElacE5jMktTSU5MbFFSTFU3WEJ0czVHUEg3VnhiaU5BVVNJTllRRUYzQ0huVWFNaUhBemJzZ3lpSi9uVEh5d3JjSGxQS3RudFNvRDZxWW1VeUtKZGpnTzhmOEVvaDl0NmhNTW9HZVRqaUFPSUdZeGJKMHU3QThKakZZME10UlFRU25BVzBTcC9MNzJZK01SYlZiSzNLY3RBTklpd0M5QkJKalliQnB4b1VISXpaMDZqYXRoQ3E2TEhRYjJWQW1jYXVYQi9hRXBYdzNjcmtlcVFlWlhCOUxQMThRQ1BqaE5QazdONlZrd2EzTjErNmw3WjRaYUtVSWdLbWtTSTltTkxSVXIyUjVuVVpFVUpBSTVmSHkwSWdkems2SU9STm50Um9DSC9TUDRmOG9Wd0ltNzlpN0VCNndjcTdmaWhlZ055WnJaem1WckR5cnUvWDBGbVpEQW9hUnJBcWwrQVJub3h5TWVrbGFZZmY1YXcxV2Z3Qm1zdmw4VUpMVWtRQzdMeUQveFdwbEIxaEFEaDFhaVNzQ1Nkb0NnUXpVS2c5OUNsd2pZWWR3dlJ5VityaC9vVXorZ2dRTUFqaDR6VnI0UzJKWTZ4bWhzekxURUJQRGpDQWxja3R0bDdzeW5hR1VsMENHcGlOSUQvMEQ0VFMrNWZJcDdtb0w2dGxKYUF2TVZwa1FiTXlKU0ozRUgvcmdnb3dnRysxNGhBQXNHcms4M2pCeXBkQ0RaVmxWQmpURUhyQTltWUdnb1QwYzBLNUxycTFHZHQ3M2lMUFhQNi9DY1B5YTFqcnUrQ2w2TkNTN01Ea0lST1JxWmdMOEc0OVBKSDdrV043SjhVVkhjcjU0OUl4RnhnUVJPa2V1TUJUR0pqR0p4RXMxSmFENkV0ZTl3bDU3dWtQUC9YVUg3enRqUkZZeGkrUVFrM09ERGhVMUphYmZtSXppQlppR3RLWTNpbTRWdkJtZ0NOV3NaNXpMYVB4L0xpZkJTY1F3UGY2bjREdkRibVhab3BPS2dUV0l4dVRwMHhFUnBJMnU1bzB0Q0tpalZObzE4NHJ2cXc3V1QrNVBWNUF0aWV0UUFqaWlQa0o2OHd4YndqWUxxNzdCMW1OdzJ6SzdmR3lQOUZFQmpINFlzSllwU2FjOGpmQWlxVWF1UDdYdllpR3RmQm1kamNTcFdEb3hwekhOZkxxcE5JajVJVzN2NVJmOFZGMCtreTBNUm1NRmZEZEJnM1JNL1lLSlBFQVMvMWRTRytnSWN1aW5tU0R6Sm92QVZUTzZmRkNleU9saEZjRzRqT21QYWxFYURCY1hyTnM1dVQyZUtGNWtLck9DUjMyN2Nnb3BVbTZpNkZNU0ZqcEtVUEd4L1ZJdmNPM0wzTmV3Q0d4U1BHYXc4dUovUE5nYmk1UWRLcDdGS09OeWFDZno0Tk5KVmF3Vk8zem5zQ3R5blJTNmdzQUIrUlF3WldSZ3I2cmllaUU4S3ZwTENMa0kyLy9BUWIrS0tmazN4ZVdDTTBGR1pMWDVYa1cyckdLcFdlQjRUSXdORDYvVFgybmxaQzlpWWFYWVJwV3lPVUZlRDZYOFBkc0tod3JnMXNjeVBsR2x5cStTUEU2MFFaZWorYkhGSUlEVW9aT2c3TXlHZDZ5VmNPSFlqRjlhVVQ5TVBoYTlmbFZoUnBFYTZLZXlraDFjeStyVFVZaytPRkd5TDhnNUYvOTVpTy9UY2lQeS81OFppQmc2RDFMQkdGRnlHc2wwTC9wL21WbDhKK0Nhayt6NEdBVC9FRDJZSFR2SUZnTm53MkNEblRyVDhaNURXTEFNNGIvaXg5TGZLQ2taaFA2eExSTGJ2dWV4WXhpckxNeEdZWVp6dlpWRC9RRlpDV0VOelI5Z1hWSmdkQVVlK0dhbmpYZlV3R1B0emw3L3Vtbm5ucjYrWUd3VTBFNjZQV0RzaWNiWkVhTnV1Q1ZQLzQ3L3dZS2hMRWl5MUZpUlBLclJURDk3Z1ovbTc0ODY1Y25DRldBYWJnNklNK1JMMEx4Mm9BOFErNDFNSnhiZXFmL005TVRCRnJua2o2R0VmMEhsTytZWE8vLzFCanhHMnBabWZ4eS85NEZ3dDdVemRDMUZ5Ly83d1FWaStTdVBtOUVkdkY3SzZaTkMySDZtaWNIei8xK1ExYXRoVWloZkRyTThxbkJhWlViWTdLK0xSSDVVOTgwZU82SGRVaU5ocXRQRHY3ek9TMkhWK2I5UGt2b3dDNVBleWNJcW5rUlBheSsvNk94ZitjaW9NemtlS0lYNTJUeURUZDlPNDJzTDcycE9aNktlTHpXNXZSWEY4SlM4c0JZWlVoU3ZEWWpOQytveCt4SUFlOUlRd0Z1djA5djJXRnlRUFFkWVExTVhrOXpYNUlvUjdvRmxRVEltUU9ScjlPY1ZlemdJeDFuMTZ6NTRPOFJXYXVRb2FtMndjSjFwS0VCYTByMjhDZ2xzM2pXd0xHcWdjbXdlZW1DSUl6aXJpNmdUakJGUEY0YlloaUtwdGhqWCtEQTFTRmFrSGZyQktyM0RMUnlwQ0h1UUhhNmRaRmRuclBVZFRhWW1OeEQ1cml4NlVvODRHZUVkQ3ZJNy9FNjRGMk5CUURBZURYVkdzZWt5UVNuNTZ2UHVPajVJRHNIc1p6NUhydU4rZXJydGF1T1ZwZVJ5WFZ5b21OTWU5cHdzMWpTcXFibWRiR2ZtQXBSSUhNOUZqVUE1ODJBQmN5VTJEYUlBVkRMaHJDSUhzcVdwVTQwbE5EMmhPdktZTWRFSWRid0hrdEdGU09UTnpMREJ4emp0SUJ4bDlFWjhIZ054TTZvWkMzYWpKbFY0TFVZNm9ESGUyRW95c2dHa1RPRVVweG9tSUU1VmxTVkcvR3hnbUtQdXlKSVlLbHVaSEl0TnZkUzhYVDBWVDRWSmtkbXN3eVBOOUZlUEhhell6SkpJUnpxcUh1MU5saFlSTXNSRDA0MEZNRDIrNGJqdExkalloQmFsQ1dqanBuSjVoS0pUdnRRaHN3dG5GaUl4MHZmYTR3M0UraG1oRUVRQ25tOGVKczVNWElIR2licW1EUHUzRFdYRlNqcEhEcFZ5bUR5dG4xcmFEMGp3dURVdkE0RUhpOUVxTXUvNVB1Y0k5Uk5FYW1QdFVROTNra3N6K1VSd2lJM0RYQU9ORFRVVE12dW1wcEpBN2Jud1Q5SFhLNE1KbHMrVFVHeDEvTUhxN002QlI3dmZsWTVLdnZNQlhxd0pZZGFJQVIyKzQ5U2E0REhLNDhEcFFLb3pOcDNxVFQ5dy9RQmVzUkpCeHBpOE94MEpkcVV5UVp5TDExMzNDZktZa3ZLaE53QUFBbTlTVVJCVkhMWDZCdUtmdlJMdFoveWVMeWRZOUVIaHp2WXB4Y0s3Qk1tSXl1SHg3dU85L0o3R1Z1WmRocXFqdGxTVytXYUluWEhDRkFXazdjTnMwME9aYTFJbkVuV1RpUnllTHcxMGtoVXo4aG9zdzIwQ0FDOHBuVHh5dVB4VHBFTEE2Wk9iTXNVOWNSS1F3UnJTM1p2MlNCeWxjdC9PMlRYeW1SeXhlYjIybDlqbjkyNlhncStvN1BIdSs0YUdJeWFxTUFSeGYwb0NidDRodEFIckJjWGVvL01UNTFUVWZieU8vb2dJaSs4L2R0RWhuNjMwbEFIejNwYUszZWQyY0NLTUtQZGJDYTNMTmJiMkptbEdWMlFSVTNUOUpZUUtsSFAyZkpxbjF4K0d3akpwMzZYa0YrY0tEd29CY3JBa1dqMEtQQ0ZxQW1xTDdwRVJ1eHVvMkVNUE9PeG1YWE1KYU9lb2NqMVR4clpUTlkrUFpCc2FjTzJFQ1dyWk9SQWpOTGRzZ2tmWkdCS0s2cCtIekFTemhZVDh1NjBZc2lyRTVkd2NsUjVXNjBzN2Rsekg0YXpLa2J4c3REUTBKbTA3Ry9rZWpDdHJFRGVOMDZjS3RtWTNNbWNWNlA3VG8wNEF1WHhlTzNmOGtrMitzaGJueG5NUHZ5dkc4a1NscFBMNCszbUdIazJEUTI5dVRyWk5pYXZHeDErR01PcXdld3JPTHkrdThjTEoxRVBDclppckFiL3hISDFlT0dvbmNHY1NjT2VTY08wQ2xjcXo4N2tVWWFmTlRURUtJc05FYUxZem11dGVSK3VXTnUwVm8rNDd5WGsrL0JzRmcyTDkzZEpOZTFNeHA4NWlYV3Fwa3kyV0VtaHg0NDUvcFRBTnpKRjBCT1F6aG53THdwbnpRQnU4NUV6WXFwdHozTkFYeTFRRnlaL3RkRkdxcW5Ud3lVTUN4U0RZN0NQL2NuYVdlRzRkZzA4M3B1dXNIa1VEc1ZwcHFGcmkxODJ1SEtaUE44d2NuaTgxYkQ4dzR0NVBONWZ5ejVDUHg4ZGZHMFRCZko0dkxBa2xidkdRYWZxN2g0di9XTmZ6cWlNYWRRK1B3Y0ZicnZ2OFQ0QkxGSmhpUnh0WklEQ3Z5Z3NVVUpaZVRXRTV2TkdaV1J0bnloTUFYZVBsMGxJanJDRVU1ZmNQVjRtSWVVZXRYUHE0YlVIQW84WDdZdGxrS1AyTzFTSHVEc2ZHYWh3VVkrUUJuNDJwbDhlc1BaTGo4b1lHL1FGbkFJZFFnNWRpUEhwTWVPUS9rZEJsNHJaTUdCZVpNUi9WRjM2eldSNldROUpxQ28rVlE0RkhEM2VSOTRaY1NoZldNS2hpMjRlYitVYlF0NStxVEZEaC81NUVQb20zMk1MR1dvZi8xOTlJU0E1NHFBV3JGR3hpOGY3dVg5QS95L09yOUtqTWs3ZHZNNUFjRkp3OXV1bTYrT3YvN28zLzlZNzNpKzR3KzZYNVZJTFhvdjBNVlB6di82NmYvaFAvL2Ribm94TUVOR0owM0xiOTlpc0ZBQ1BOOTlWYmxnQ1BONmMxNFYxU0I2Z1hBcWdGY1NOVitXR0pjRGp6WGxOeWgyL3gyYWpBSGk4T1MrYjRXSnJVUy92NVd6ZGVIcElSK3VmeXFOQUp5K0xIR01Zamoya0FmVjhsMXNJeDdGNUQyYW5BUHlESWVkVmJsaWlsYk4xVW5aVXhrNmk2dzR4emMwaTUxTURMcVNGZDREa3ZXNjY0UFV3NVZFQVhNNmNsK01mMnQyNkNCNTMzbXZmRGJPSDhoVHdGUEFVOEJUd0ZQQVU4QlR3RlBBVThCVHdGUEFVOEJUd0ZQQVU4QlR3RlBBVThCVHdGUEFVOEJUd0ZQQVU4QlR3RlBBVThCVHdGUEFVOEJUd0ZQQVU4QlR3RlBBVThCVHdGUEFVOEJUd0ZQQVU4QlR3RlBBVThCUzRuaFQ0MWZzVGg0Ri9kb2wvaFh1aW9YZm92ZnFqZjFveUJlQ2RpUTUvMVYwSnkzMHJRTllnZCtOdm1tbDlMQXZjbHkyYUF2REJvRnZXTmxiSHkzdWZaUzA4alBXbk9qaUk1ZmpIWlZKZzEvcTZzOXBYdmduK09iYzBMWElidFhRZVVXTG8vQTd3WlZMdTJyUzFZbjJ2ZXcvZW10eGJtb2pVd2lOSis4ZG1FNVplTGZlZEJCSy9UN2hSNEpGOUM5eVBQZmZ2em9kTEU1RmQ5UDJrdnZpMlNhZlV2eE5ieHV1TEMxRmdlU0xTUnUrOEc0aTNSVzhqdVNuVWYxOXA0UlJZbW9oVXlKRWF6Qk1mNHVscTZTK2ZWNDM0VkRrVVdKcUk3QXJGb2ZkN1hPNXIxblRrL3FrTUNpeE5ST3J4b0VqVSsyR3ByNzhwZ3lJZVI0d0NTeE9SWHJwaHVwV3VYR0s5OUk5ZlJnb3NTMFFxNURSMWxEdnUzNzVLcmU4ekYwNkJaWW5JbWtFVWF1Ums0V1AwRGFSUzRBM1BmeUExUDU2NUxCSFpWWjg4ckx6ejhydFZOMEp2cnlwaUxEUDE1K1FwOGtHWEJwY2xJbnRFOXFiMVN4MGVYS1ZaWGFldmtzaktQbEVTQldyaGNkQjNpa290UzBTYThrc0VxL2NuRzJnUHVwMzUvZk9TNk9IUkpDaXdDNjVrVndTNUU2VTRZMWtpb2lUaHptbXdnVjdHMjNTU1pOeGxueTZEQW0xd0g4YVJnYmlUOWhyVW41ZU5MRXRFT2pMKzBUc1B0dEV4aFhxNXI0NldBL09KYkFxRXNJTTNpQ0xlMjJudnliMHZxeTlMUkxwU1JFQnJOSkdDbXlvalJYYktKeFpPZ1RVUUFUaDBka2diV252ZjA4bnJrN0lMeXhLUnNUZ3NVbnNQS0Rpa09mWjg3RXd5WTRtSmJUaXBBOTl6c0IwR29EMWFsb2owa2VOU3dRY1E5cHk2dVVUaVhZK21wbWRCY0lPbzFTUmoxTXNTRWFsRm9DOGIrTXZOWG90a2NHZHhSWTllMFBYZTZkRGY0a1RrNWZmZlA2ZEQ3REpscG15UklOaERQbS9nYlpIRnlZRUZjNC9jdFVDdzRvV0p5QXA0VXRSRVhZc0NJaDIwMFR0U2tkWWc4QjZOQzVzV0FRTmZoVGwyd2Jzd0VXbFRUd3E2MEl3T202bTRTQkNFNE5UOFRhWmJvSWMrTHVMQ3BrWEF3TWVjR3k1NEZ5VWlWZVpyWDU2djhXTmxLcm9hck5BbHNDZEVaT1NqcXk1OFdnRE1Ga0dPWlFiK1JZbklOcm4zSTA5U01lRUxETnFqb2JIVmlyU2xlOGpWeWVpbkx5cWRBblZtQ05qUkxrcEUyalFPVW4zVEg0bzRLdHJwM1lMMVowc2VNUEk3dlhZbUxRYWlReVFUTWh0WWxJajBEbG16bTJJSEJwMFgyUUN4NGNWQlVETWNOY3JzdEM4c2d3SURNWDFYWDB3R1Y1OWVmSFQxNjZOQjlKN2xnNm1vbzBPMThOWHZGTEhXQUlsT0djUDJPSndwc0VMb05zZ1RZQk4rV2Zkb05pOG5vc3ZvN09wbndvOElZelh3WjFjRmdaWjkzMlRXS3QzTlM5M3AvUVhabjBVdE5LeUJXdjhuWlVPR0UvQ0diRm5OSnhaRmdTbjFKS3J5R0krNW1ZV0t5S1BTYndrQ3cvOW9ldjVjb3BrNUN5MXBFWWhZYlRyNGs0c1VrZXJnU0ExUyt6ZWV6SzRhVGoxTEFKOVlGQVU2RUhzSTZHNmU3V3JpWFZjYmNNN3lsalJLYVVYOG4xNkpDUDhYWEdiNnhESW9NS0lPeFBqUTN0U0lMQ3k2dVlNT0RrRkhkdE9XdlpHYmEyNGZoNGZJUzRFaCtMdzdJaVpocWx4NzVXLzlYWWgvL3ZCL2ZXVmlBcGtudjZ1L3Bvb2V1WTVmVmJkZGduZzEvMXdDQlhaaG9lbUttSVFKWDVQdG85QWZiVVV3Z2VmTTM3MlVubTFVRTcrbGlPTjZ6T25BUXM2R1BiZ1RCV3JodmZHOWlRVzBTWjUvN3Vtbm5uN20rVVdJU0MxVURtL1VqMXA0TTlhaGluL1hXWXdpeTN6Y2VlbUZnMlcybDJqck1XN2piTjJTUllrM0pqNnVMMFVTMENldUF3V3FBNjR5UmtwRWdpZk85YUg3OTY3cTlMaGVUNS9nNWsyTkhGNnZnZnZST2xLZ0pwVElvMjdIVmh6UmVyRFhEZ1Z1azZkKzc0MHduTStRSmI0Ly9MVkR2dXN3a2pGMXBWOTRHNXc3TzdvT3cvVmp6RTJCVGZJOUFUdmZUR3podTl5b2ZZWFhCZ1hhc0x6VStsU1R4SU1qcjQzeCtWSE1TNEhhb0FFb05rRkM1Sis5NTBYcDY3KzJLTEFhZWJ6ZlBQdkE1TFUxc0ZKSDgvOEJIMmlwdlpOdDdKY0FBQUFBU1VWT1JLNUNZSUk9Igp9Cg=="/>
    </extobj>
    <extobj name="334E55B0-647D-440b-865C-3EC943EB4CBC-42">
      <extobjdata type="334E55B0-647D-440b-865C-3EC943EB4CBC" data="ewoJIkltZ1NldHRpbmdKc29uIiA6ICJ7XCJkcGlcIjpcIjYwMFwiLFwiZm9ybWF0XCI6XCJQTkdcIixcInRyYW5zcGFyZW50XCI6dHJ1ZSxcImF1dG9cIjpmYWxzZX0iLAoJIkxhdGV4IiA6ICJYRnNnZWw1N0tHa3BmU0JjWFE9PSIsCgkiTGF0ZXhJbWdCYXNlNjQiIDogImlWQk9SdzBLR2dvQUFBQU5TVWhFVWdBQUFHd0FBQUJQQkFNQUFBRDhjRDFtQUFBQU1GQk1WRVgvLy84QUFBQUFBQUFBQUFBQUFBQUFBQUFBQUFBQUFBQUFBQUFBQUFBQUFBQUFBQUFBQUFBQUFBQUFBQUFBQUFBdjNhQjdBQUFBRDNSU1RsTUFWTHZkaVJBaTcwUXlabmFybWMxM2wyUVBBQUFBQ1hCSVdYTUFBQTdFQUFBT3hBR1ZLdzRiQUFBRUJFbEVRVlJZQ1pWV3ZXNFRRUkJlLzl6NXpoZmJpSUxXb1VBcEtKd0NRUUhTNVExc0tUMUpsOUlJUVlBbWptaFNPaElGcFJFdllJdUNObjREUjlEUW9JdUlFSFFPR0hCQ1FvYTkyNXZkdWIwOXg3N0NPL1BOejNwbnY5bGR4bVo5MWl4anRtMXZxTm1PTnpYQXBKYW51bGYzMU9TblljRzJCakFIQmpxVTBwZFNrekhXL1pWeTA0SGdUQ0h1K0Zha2xPR05BbzJTUnozYWNDR2NncXRXVi85SnNnVVFhd1hZSjNCYXREcFBDZGlBdjBKellaWEFhWEdKL2tmV2hjUFlKVGhQK3hLa1BpRUtzMitndGdHYktKckd6ZzhUeWxnUmxzMkdDQzFucmNFQ3NpK3BCSVZNUG94b2hmVzRPclIwS05hN3N4WTN6c3haa2tWTjU3VnduOUttQ2p4S2d6SGl3WjhzV3c2eStWV2xoWFJXZGdZcWlRWC9sS0pKTmJJQXEzRTVubXdxaC9GVXlaclVKZlZmdjJCVk9GSU9RV2FSMlFIc1NyL0dHcXNBNFF5MVNTY2hOTlRtbERrNTgwQzZ1ZzVybXJkVWZaQmlnZGUwUk12UWhxRTBhZ0lvL3ZlWEdXdlRiYXpSaFNiaUxCTG1YMk9zU2JleGxybmZMbHhpR2lzc2Q0ZDJTdzFPMEtpTkxoNGRqTm4zR1Q4ZWdVK0pYd2wrbzZpTkRoNVVBbDhDVlNIR0NwbGh1V1RZUmtLdDBvVW01dE5tNnlmWW16MmJvOVlXcGhzbmFsZWFweVE4eW9ZRUw3TERMTFVCUEt3SWltcGN6ZDQzUnJZN3BGYmloS2pSWHVScHlFYzR5Vytua1ArNXUyaWV3Y2tHN2FsUldKR1EwZUtqdlloWVBEYkp4V0pCMk9xOVZYVHBrMTVFTEI1cHhoeUVPVVp2MEdWR2QyK1FuaW9DWjNQRWFCSG9aNThsOU9UeXd0M0l4L2NianlRdGU5Mi8wNHB5MlUraXdTTjBqZHJoNENqQytZK2ptTFlIQUM4aXZDQ3kyclNkRzFOV21ZaXMzRWVkeWg2UGl0Yk4remd1R0wwRDF1RUxmTVhKK09ZZnhuSS9DdHZtbW9PRjc5T05lL2ZzcG94aVBXU2FHMFZCK0hycDRjMWNJdWVyQ2dtbEFKbFdBSGp3d1FkNHpqeDVabmhaeExOa1JRN0N6TlpiZ0FsaGNOYmQ3Y25qTGw2djg3RkQycjJ1VHNyRW55emg2bk5UTEc0T0llNllUN3hMVkdRVHI2bWlKQUI5TGxwQVgwRXl6SlpydG5aajBLV25JZXRmU0Y4aTVNa2ZpdUdlbkRZRWlzWi8yU1EzbGdoek5iK1I0ZDFpZUw1MkU1UHhvb1Q3cjMwOWNzOEprNk5OeGpzenBGdmljeVVmSmR4UC9Xc3ZOZDFyNUo2TThnd25SSDBvelVJNDN0VUFGcHpxQ0NjYzhnQk51czdYdjQrMlJjWnhhdm56UkQ5VVRUK1BlK3hqK2FycEZ3aGJ4NDVkSUlaZllQNXdJZi9ZZVF0N2lKVUg4OGU3blVOMGJwK2dkUFc0cFRvck9McmFQZmF3TzBQMHRWTjBSa3Q2SkdXc1psOG1lcHpsTDB1b2tXSzROT2xDRmU1TmJyY2k5RlhpL2FFN0p2VUFwaDI0Zk0vQmwyQm9ucVN6MU1wdzNySkhBSTgvcndCOTJrb0hzOUFMU1Z3Umx3Y016VDRHVkpDWVQ4ZS8rWmxaRkNkNVBncGJNNlExUSswemdUZDQzSGV6aXdudERnU2ErN2J6eVdRM1kvOEJZWk9xWWRacjE1a0FBQUFBU1VWT1JLNUNZSUk9Igp9Cg=="/>
    </extobj>
    <extobj name="334E55B0-647D-440b-865C-3EC943EB4CBC-43">
      <extobjdata type="334E55B0-647D-440b-865C-3EC943EB4CBC" data="ewoJIkltZ1NldHRpbmdKc29uIiA6ICJ7XCJkcGlcIjpcIjYwMFwiLFwiZm9ybWF0XCI6XCJQTkdcIixcInRyYW5zcGFyZW50XCI6dHJ1ZSxcImF1dG9cIjpmYWxzZX0iLAoJIkxhdGV4IiA6ICJYRnNnWEd4dlp5QndLSGc3WEhSb1pYUmhLVDFjYkc5bklGeHpkVzFmZWlCd0tIZ3NlanRjZEdobGRHRXBYRjA9IiwKCSJMYXRleEltZ0Jhc2U2NCIgOiAiaVZCT1J3MEtHZ29BQUFBTlNVaEVVZ0FBQS93QUFBQ3dCQU1BQUFCQS9YaENBQUFBTUZCTVZFWC8vLzhBQUFBQUFBQUFBQUFBQUFBQUFBQUFBQUFBQUFBQUFBQUFBQUFBQUFBQUFBQUFBQUFBQUFBQUFBQUFBQUF2M2FCN0FBQUFEM1JTVGxNQUlqSkVWSGFKbWF2TjNlOFF1MlkrZ1ptTEFBQUFDWEJJV1hNQUFBN0VBQUFPeEFHVkt3NGJBQUFjWDBsRVFWUjRBZTFkYTR4a3gxVytQZStkN1hrZ0pVU3lCZE1pQ0tTRWFFWUtDRWdFTTVHQThGQTBteC84aVlTNkl3VlpRVmk5SVNqbVpib0pTTEFTeXF4QVFWaXgxSXNRSVk0VDlUcUlpRGhPYmlmR1NWaWp6RWlJQkJLa0huNGdzT0l3QzRtZDNXbmJ4VmZ2eDMxMDNZZU43N3J1ajc1VnAwNmRxdk5WMWFsejZ0N3VqcUp3elVlZ0ZaT2lWMmUrMU1EUkVBUVdpdzQrSWNPR3FCYTZPUitCcGVMRC85eDhxWUdqSVFnc0ZCLytaeHFpV3VpbUJ3SjlQdjdERE5iMjU3N3JoLy9qbnErWmsyU1d3UnJJRFVUZ0FoL1pGL0s3M3Y3K2UyTTFCUTd5ZVVOcGd4Qm9pMkhkbnRmbjlsdkhZZ0pjbmNjYXlwdUR3Q0VmMUd2emU5eCtCMmY5My9tc2dhTXBDS3p5TWYyT1QzOS9JS2JNdDN4WUEwOURFQkEyL2NDbnU4dHMvQ2MrcklHbkdRanMwQlZOeVA5NDlYYUZzdmE4V0FOVEl4RFlwQ05LeUcyL3puNFJyTmY5V0FOWEl4QTRZc1B2dTZiZlRNaTNHNkZXNktRZkF1dDgrTC9seDkwZStSb0tQM21CNi84WkFYSHdPNXY0OVdPTmtJNGZaK0JxQkFKZHZ2eFBQRHZiRHcvOVBKRnFCdHNHSDM3Zlp6bHI1QlgvME8vbjk2cVBiT3V6MVdYVUlrRWUvSFk4cFUyZjlXUmtiSFZBNWR2ZTNhZStuSlg0Vm1mYmxlcnp5bU5mYzF0RFc3a2k5dm55Znl5WFNSZXVGM25vVnc5VXV2SGMxUHJ6dWNWMUZSN1ZjdTU5NC9ha3JnNVZrOE1PYy94UGMxdmsxTCs5ZXFEeWJLODlmdENUc3dyYkJxbkI5a2RSSy81WWxWN1VXSGZFbC8rcHA4aitOVS9HS0tvSkt0LzI3ajZmQ05iV2EzLzZuaXNQRDMwckZ1RWJ6WGs4bmlmclo4ZWY2c255WGRWWlNTbHhyMFBQSFQ3OGZnZS9VWFRSMy9oVmdjb1REQlBSQlNKWDFENVRhZWdwb3dqYkd1a1ZZYmQ0djBIT3lleEFrSmJJVmF1d1ZLWU9QY1VyZitlZUhWajJmdWhYQlNyUHpsaUlSb2Z5OExvT1dOSjcwQy92WU54RlBoc3RFV1U4K3Q0NHB2ZUVVbXZSYzBEWWRUbTdHYXZralZZdUoxTUJxaHlwWnBHRDZJbzhsUGp1KzBaUWFXaXkxcE5lTEIvM0xwSG5KM1RBcE91d1RpNVY3bE10ZW9xRDM3cFA4eXRBNVltTGkyZzBWc2NYYlR6TUdIcUtLY0QyWkJISDE1YmJKU2NnWEZEUHpGckVmeGUxSlptNUd2UnM4ZFZQdGsyNTFkTVZvUEpzM0VVMDJ0Rkgwc2N2eXZDUDVQYmkyVVBOdGt6WXdmcW10djVkMysxV0MwbEoxYURuR1IvL3F5blNLNURLUStYWmFCTFJaWEpOMXIzNFlnei9wdWViRWJJVHh2Mk1ML1lGTXBQRWl4VzhTQ2tEbm5oMVBmRWdoMTZGenZOMEJ6SlNGYURLa09pU2s0aEdzZElCTzlyUXJWQTVmMHd1bDVTQmIxUmRZbFdKTWxDYnRWai9HdlNVQjc5N0pYVkxyVlllcWxSeFNXSUtvdEdaQWhjdnNRK1RkU3BTanNpa3BJUW5pVEQxc1o1QjQ5STdpZEdKT3ZUYzVjdi9NVU5zNVdSNXFEeWJUa04wWFVYVGRjRGlkbVNCZUwwVTYxYWorU2tScjFTTTlmNTBTQTdTV0l2UjZ0QnptUTkvK1pnMjJlVUtVQ1dGcFZMU0VGMVNieVBWQVl2YjdFYnBzQTluSzBNdWJVUnVTckhyS2dxUWxCTDNXdlFjOGZIbjIxT0pUaVNybEljcUtTdVZrb3BvTkphZVZTMndPQTN2YXNQdGxNekxQa2xrWERYU08vNHlVWEhxdlByWjViWG9pZTdScTQ1SVZQUzBQRlRacWxvbHFZaEdYWG1ZVWdzc1ZvUFVnbmNjaW0vMmlFakxPdEtSWDV2SXVlb3JKb1d2RmozRlYvMXJpVVI1SDh0RGxhSmpHaWtWMGVoWUd0UmFZTEhiYlV2M3pTWjc1R0NwNU1vYUcwditxSWJOdng0OUIyejF5dzNLUTZNNUxPV2htaU5ZRm1jZ3VpWTMvM3Bna2EyeCszTHAwQmpCK1lrUU5UYUU3Q3RIMVdxblVLWWVQU0dGWGk4VWFqcUh1VHhVT1VMTm9neEVGK1dyeVBYQVlyWVlyWmMrOU1HNW1neXFpUkU5YkpVV3FQdFZqNTUxSC95V2gwcHJscHZLUURTU1BsWTlzRmhkMkMyOVdHTzF5N2ZORjJzMkRFdGd0VlFnVTVPZTR1RDNXb0dXODFqTFE1VW4xU2pMUUJUdVdZOXgxUVNMMFdJMEtIdEtpKzlTeWROSXZGZ3ZuY0FvMml6dFRPaHUxYVNuT1BndGZhNmhPOFJTcGFGeTVHUmxzeERGdWQ4MVZxY21XTXoydFFVM3FSNXBITXpLbDJuZ3N1am4vREM1SFkvcXVTeDE2VG5tdS85QmJtUGVoYVdoOG13aEMxRTg5T00rZGwydzZQNGdPdEtaUXFsRG9yWU52RmxwckxDeERGTUxpYk9ZNjlKemx3OS9QUWUvNWFHeWRNdk9aQ0s2TGdLcklyQXN2dnVoOTJRM0pVdFdwRmNwQ2Q1M3JDeDVvSWF2VmNoOUFOV1BWRURnTGN0bHJFdFBjZkJieDJPSUtDb1BsYXRlUmo0VDBUV3h0enF3ZlBuSytGTmY2ZGpDdnZkcjhma0hKdGlDSVd4bWxpMTgvZno5akhYejY3TS8yNWFWTHBnRHg0aXRlOGNmUDZXcDFxK1FqeHpRUk9wRnYwalhFU1ZieElqN3NWUGRUSzFSZ0ZoRlQ2dVpLVi8rUFlzNE4xTXpWS3k5dDQwL1BHR0oxaWZaTGZtUmpTaWNBc1p1dy9JVXdXdVdaUGFycHFRM01IMXZUZHFqNyt6ZFVOYVpjdlJuTWZrMzNKK0laMk55YTBKSnVMYmtrUUxQUnRIQ2xNejR1dTZUVDZzRnZqbjZvR1FRZHhoOGRieTNZMzFIZWxlZEJqbFYvTE5WOUxSYUVRZS9ubC8ybFZVclFTV0YySGQ4alp4OGdwSFd4VG5FVTdlbDhSU2MyWWhpWW5Rb2t3WExtOGp0cDZQMmo2a2hvZ3p3ZGQ4Lytmd1JlZWJOMzVsZ0dUNUhhZnhhbnUwdGtmTkp0QkEvdXgzOWdocWhmWlVTZkdmbi94NTlrUnFiamRuVDBlSlU3T2xIK29oSDhPR0lRcmw3Wi9yOEQ2VmJSQ2dvT0V2Y0t1aHB0eVlPZm1jVG01eWZxd1pWcW15K0MzVm9tZmhPQVVaS1IwdXNUamFpQ1B4UEtZc0p5eG81NzFEYWw4U2RwbHRqTnNXb0dUbEFROG8xUjlFdTNQUXBEa0M3bUJlUjlzNzdqcVZlWlExMXdYaDBGVHZJaUU4N3VQYnVtTzRhSzM1QXpJbTJydWNGMmkxMVZkRFRhYStQbnVNNmNjaTUyVXBRcFV2R0FzSDFDQW9YT2FMUklmS25Gbk0yb3RFWTQ0SExnS1U5NHFRSWkxelp0aWZKYkp2eTdUT0h6anFtbU1MVVlENnMwSGxCVThJYm51b245WlFlOVdrWDhiTFZ0MWVvdnpRZ3BFZno5Q3V6emx4RmtiSXRJMkpLV1NNeldxZktWVUZQcDFsSW9sZWhwNUNWb0hMYTUxbTZIbkhSd2RrVlhaa2liMC9LUVNhaThLYXZVMEVHTEhlcE5ZYWxlY3Bid1N6aGRoZVdaWWh0L0pjRkdiY1dkUjdPeUxOOUhrRWV5OXF4M1lkTlBuMVd5VGxkQW5UUlEwNkVrMkc0R1RTaHIxakhmYkJOY2lyUzh0WFNzYVNTWGw1UEpVSWtZT2ZZMVhFTHN2UFZvRXFWQy93K2N2K1lrTCtKbGlYZXlKbHJCdFhpVEVTeERHOVN1UVlzeGdzMmZibjhzY093V1JKaHRpbUx3UHV6U2pmeExwcnNzRHlXOHpaTEVQdHAvdzZ2QmtIeFpiN29lNVNOSHAvWnE1OXVxcXdJcFhSdW4rSXVMbFRtc2lXQjN0dXZmV1BXbFdTdW9LZlpKa3Nmb25PNHJpVUtNZ25Wb0VvVjI2VXhjdnViMUZXWHErZ0luVG94bVhNUXhjQmhNWnJEandGUnNLMlQyWVFKT2xhREdhdG1XQUg4TWJycSsycFdZSVZlcGlWWUhPaVl2a1k5bGtha1FjWERHZUZQZFdqWDdQa0VONVg4K1IveDZ3clNIUzBETm1OUDUwUkt1T0RnVEZ3cGhsbFA4Nko2SmhxR3B2UzZsU2pJSkZTREtsVXNlWkNSRjM4clZ1N1lQanBsd1pTREtCd0ZocjZHNWN4WWpSaXNxMHo4bVZxRm1Gc1lQdVBhdjQ0TXFEMU93d3FsQkRnaTVycU5Oc1d1aldLNjJHRWpCR3hkVlpQWHArdlR1Z1NaM21BTVRvMHNUKzViM0ZiR05pdU12YnllaVlheEliTHJORm1TUWFrSVZZclVKYkU4NlhiYUVlV0EyRGdxQXpFSDBXaVhiK29LRmp4ak03Ni9KRE5UUWc2NDlMNnpxcVBCWlJURXlpbkRqR0htQlBjOVhvTjlYdVN1QTkyKzZYUkRJRUdyNFZxNC83MDhJVCszckJHMGpnNWhVWHFTVGQzWFlydUNrZnRMeGFRUzVmVlVJbFJpaHpmRjFGWEV2RVJGcUZKRXJ3aFk0Wk5yRy9xRFh6V1JwL0d5ZFZrbmxUdDhxaWhZWUNsdTZuYU9oS25IUkJjaXU1WXpCczd4QVRZZjdRRmoyTm4wZ1p5T2xoTWRYdWNaTEhzbWZ2RXRScUdWM05XeW9uMW5JcnR0V3hXOU11WDFUSXFIcXZTU2UyNlN3YVhVRFJXQUY2TUN3M2pndHFieWVZaHVjU3VzWURtVzlwN1Y3Z3B6Q3kwN1hOeVpWVTVIZnNJY2Via0dNT3hzeThVeTMrWTEyT2UweHpOYlRuV0RSU1RSQUk4aGtPL3JaMytzZEc3bHBEaUhVbHBQUnc3TEh0SFJWMTVSR29kRnF4MHFRL3F1TWdNR1VTVHpFTjNpNWxYQkF0N0xXc0t1QUJ4S2RqZ1Y1VmQxT1VhZWJyQVk2K3VDQ0krSzdUeTRUd3crT1JkMjNMM0Q0T0hKSThQOGpJbnRXRHR0SityT0o1VFdNMDIwOERxMTJVMWowclRhb2RLaUYxS2NJbFdhaDZnNy9GUEx2VG9XQndZWWh6MHVydXNZNElWL0FoM1I1MUMwQnV2T2puT2Q0WCtmS0Q1VWdnUWhjVU5UY241aFQ3SERCMmMySk9yT0o2amhMNnBubW1nYWwrSlM3bGNhajBHckhTb3RlejluOFZNWE5SUFJMYjUzS1ZpZ3pxa1d1eVYyOHFucCt2VjB1VWdkNjBxWUNXejFZeHBNRW56c3RDK0ZhcExRZ1o3STA4MTEyeXlMbFpFeHFVWFMxZlIwVytxaWc3Z2t1RzV4V3I1T3FKVDhSWFBNRkZVbTBNT2VTQ2NRdlVoWVNDWmhvWEg0Z2F6SDR2TmJOSGVvbHVGQWJRT2FpeGJMWVlKNmJDWkNvTUdna21QTGxWZGtuYUNIYVhzaUN3dGl1YWtJTUs1cnpsS3BhbnE2VFdLTzA4dlgrdFBxTlVLbGUzTm1CR3VhS2xLNWlEckRUNmVIUkIvVnNaYlpBR3lwZzZSeG1xYzc0SE9JdHJjdjBFZ2ZmcGh6T3lZVlhkUTNPdjhtSW92RElkdW9qYzJvUk5jcGtKTERYMDVQdDZGMmpON0s0Tmd0VE0vWENKVnFZTmtjTWtXVmlWeEVNY0NVVDhJQ3g5MlVoVklXMStBbzRTWVRoNm1VTXRmeG1GODIxaGVPZS9ydzQ5d3VwYnFzUysvZ0VDZEVlSWhoUEtwZ1BQV3Qvbko2bWgxbDZYMDYrc3J2U1JTbkVHcUVTa2tmNUdLYWk2aXordWxKWmtmSlpVOWtXRTUrMndibFExMHNVbGpUYXBWT3hVUkozL3RSblUramhBeEp3TEtrc1FTN0JsWVVBbEpzQndLQ3JjaE5Udk5TZWlZYm9yUEkyYUNTVENhbFRxaWszSTFaUnliVDdybUlYclJkUDJ5M3FjTnZQL0IxV3NIOFVxRTY2cC9RWXNmekZ6VmdUYTQ2bFoyc2VXUVo2MzJBYzlVMy9LWDBkTHBLc3lQb0szOGZMNlU0UWFvVEtpbDg5SWhNcGQ1ekVYV0duNjZLUFMwRnV5ODN4ZWcyMVJLM0IzV3BUS0hTZFpHbXNkQXBUYWNQLzdGMlFrVUY5NGIxSkMwSk5pM3hTcEJrbWp0NUpHUG0zVno5aGZWTWtib0RnTFpUNkZta09xRVNiZnpEK1NTck5VYlBSZFNKK3pGVlRNOGZMaC9iKzZPTHR3aDVaL1Q0Tk5Wenc1bytFVDJnMXBEQkFUMVRZRG0wSmxkYXJ5RkE3bVNZUWZJc1VYRHFkdEtxK3REazhKZlNNNlVCN0hHeXV5bWxTVktkVUhIcGMzK2NOeGZSTGI3VlNsaW9SM3lnZTQzaDV6dHh0L2NHbE9BNVhjcVk0bnZDNm5SRytvcDRlZG0wSWxMaXdEWG5za0RkTVM1eXpDRjJxT2cwZ1kzVEpyRFNVcy83UytuSm1yTS8rdnJFd3k3SXlOVUpGVy9paG5LVk1wck1ReFJEeDV4Mk9mektlSE5aVzlMK3hwUG8xVjhqajlJWHZaUFhvZllYb0I2UFFiRk5IQ1E1VThOR2l3MmR2U2tJZmRlQXBEN3hLL2U4djVTZVZrZFpCbHJPQ1dTZE9uVkN4VVMzeGtPbkNUZWJoMmkwdy9zdmh6K0tyZDE1UjlpMkJlNEJ1SkpGSG10YWxuU0pjTTZCNzZra3FqdVdyOXpOLzBzUjdRUUFsY01mSzJiQkFtZmcxT1pHYnA5a1hpbnJvcEtlaWJacGFEcE1Vbk1vZ3hxaFlzM2NMUUdOTmkrbHQ1dUhLTkJqbnBhQ0JmMDcwV0l3V2EvVDNETDNBSFNCbFJxTEhRTEVzUndoakhUUFlxSVo5RVNjVDdYVmhIR1lNRzNFOEdQV3NyWTFBNnJ2Nlp4SXJjV1p3NS8zdkwrTW5vbTJXM0docUEvMTY0U0tkbWNodml4N3RTTndrM2w1ejBNMDhiYlB2Z1Y2WDh6dTFhelJvbTFncE9WclZXaEtUaFEzWnFlYzhBZWZvM2ZNSi9zMGx4UHBKNFFKTlJCMU9JT05DYkd0T1V1bDFEUXZvV2V5d1J0RXZ0ZWNMRXVsMUFvVmJlRnV0bld6dGdaWFU1dk1SVFRxY2s5THdZS0VHQ0VxYkNRQVg4dkRIWXRTaHYwWVg1a2NXeEgrNDJ3azRSaGU0MzFjbHhPR1o0M1BXQTUvMTdYOXRiN3BXMEpQbzVNaUtlRkpsbVJRNm9VS2IwM0ZROWxTOWgrSDVDQWFEVGphYXZpeHYrcVJnYS9GdDViVnZDME9BZHBOMFlrZGJmS25wdWxlSWJNT1dMQlZubkRPL2NkRWpjWDdmMDJreEcwcXBoOFdpdVNSREJ2S3RFaEs0WHNWUFJPTlFmRkNVUjg3RGFrQzFlKzdYVERjL2d2S1BmdlJyM1lzdmh4RW95bGZqd29XRUpRY0dyMXhVN0FzOTJ4THJzakFTc3RZYmFUM3dxNXBSYkNKWEFYM1FPMElvMHVpTWtnSElzbHZ3aHpSYzZNOXE0QStmMVIramxQaW5hMmlaNktScm5SMEVpVlpoRXBRQWNTZUxiaHQvTVhWVks1YVdHRDdBV0FPb2xITVgrN1JzQ0NRT3BXTllERWZzRFRNd0RzbE1YRUhsemlvZzIxVEI1RG05ekZSblJtSVdCNFFiRW9QQWNiR25DYVF2U08yajEzRENva21qeDI5RWoyWlQ2aWlweXNkMmhhTCtxaHkxYUN5eHhVUDZoNCsvK2NKNjlmcmxMSGRCNlNjSmpxY2d5aE03QUhsd3JTa3l4TVh2RGU1bHJIMVMvMUdoRHo2MFljZWVPQmYzcGQ4Ui9OTVBmV1FUd2FvSFBQN21QU1E1UnI4UFh6RDl6SXRpM2FrMGNRYWQ0YjVBZ2VvSFNmM20xM2RNeWFseEVjVlBkM205RmJtbG1UbXEwTGxPTXdEZ2k5WDMzNDdtdnNKYlN1UEFLbTByYXdqT1loaXNMY3B6eFliSDhaOXFIWlkyUDRoSTdGZEcxTFo5ZnlCb01rYmJZOEphWStWNDBkZjVkZE9LZXdSN2RIT0MrSUhHdHJqbnFnTVoxQkhqWXlHUDUyZzl3MkhUR2xuYW9iVFhLbXJpcDVPZzYzQ1VSLzdQa1FscUd3UGZKTThNMmtCL2MvYzkzWERFSTBCNlluWjF4eEVOOFZPMzlVYnhtSk0vb0xYUGxLTG4zb0I2cHIxVE9IME1lenQvbFZLdWtHWWc4ZEw0ZTBwTmtSc2RFeW53eDF1Nlcrb21VSGZsOUY4ck1LSUJaa0ROZk9VRkh5WlpLZ3o1VkxkQ25vNkxSYU8rbEMvS2xUMnNtWi9iMGFYRnIyR3NudFRaSzdMREx0bkk3cEcxK2hyNk93aDVPL3UreDNHZlpjd0hqOU94TTVQcVYzS0lhN3pEdU1USDlqWW4xMm5QdG5pbVAzS2d5QmpWOStXYkMxeWZnbHU3em0raDBnSGZqRStrU1YwVzNET0ZIYXBqcXQ2NWtsV0N0NnB6cFJJVmRQVGJYQkt6RWZqYm1scXZqcFVsMDI1L0o4WXFmRTFUZWdaY2pkTk5nUmNXWWhlcER2dFBxMVBMN0hwZjRPUVgvK2hWNzJEa0Q5V1VyNFFNd2J4SVdON1Zvd1IvRllyL3BObzRVaTZOYnlXTlhsdUgwUkxZend5N2tQbTMwK2xSd0hHRVVST2VBWHh1UWd4aStQWmdVV2tHV3hVa3dTeENHRmZkTCtjbms1TFdIWFNnWEZLc3JQVm9Kcmk2N0ZEUS9qS2JFSnoxSUNhTVFHOFc4ZWJ6a1FVRXdPUjNmN3MweDk5NElHUGZqcVdQaDlHbmw2L3A5cGFKVFBxWUVULytMbWYvRTBVU0wrZGxiT3cvM3ZvcjhIODdZUVJ4SWRwcXBkaThpaTVoZUxObUR4TWJ1OXB2cFhSaDZmYk9rdFRid0l2NFliSUtsaldVYVZGOTg1VTA5TnBwa3VLMjZKcVVDMlAvdXI0cXRHTEhiRUtweGlSUHpYbzd6Ni9WdzZrb0dZaENwdHVDbFF5WG4wbGZ0VDRwaGg4T20wSXZnemZvcWM0WmREd3R2alJQekNJU082Yk85RFNsZml2TzdRY1AvL2tuRXBFMHdrdE1LNXZqai8rdEpHVnlRM2J1a2h5bFhzUlBlMTJFUFVWUDRUZ2NVY0ZxTGJNMGRxL3hMdTA5S0ZQdmRmdTNBYld0SFZsSUJwTnZhYXcvU3RkTUh1bStCMG56cER0WHZRMWppTlpZODc5MkdwMkRuT3A0bHc5YlltN2pudHRsMmJrS2tOMWZKSWgyU1pmdUdubnMzSUkreWRaWlFhOVM2TjJmUTJzWlFoWG82UExkR3FGdVhrNm41bUtNMHZzZ3E3NTlUTzdxS1pjcnA1V0d6aVdzSFpBcXpBelV4bXEzY3Vac3MyQ2k1N0R2K3hsd1RCSk9wWjBLeVkvY2wxM3dZcGFacVhzdEMrT1k3c1gyUUxMbHVUcmFVbkZlY1ZqRnNFclV4bXF3MHRlN1d4ZDgyTERpOXlXRTU5UmFja0p6ZUVJR3B5eE5SbU1BcysvWDFqdzNFTmJWVDAvbzJ2cHlYdzlyVHB3dHpvV3dTdFRGYXBvc09mVmpxZVJpSGJTUFQrbmpSVm5nQkcvYUE3RXN2SmhneWF5bEovd2FQTUZwMTVHZHRYWGw4aW9QNStjcTZkVkhlNlBjL3h1Rldka0trTVZlZTZUWjZjWlBYRElnOFJUTlllQlpkblprRkVBcjFmbmFDeXJjMlpxMWN1MFJCdE9sR0tLTU5QSDlsR21XVlJUT2xkUHE0MXVocnRyTVNVeWxhRmF1SjJRbVVwd1ErbFVKdnBxRFR0Znp5aFZaRGZnWGpiZEhoYkxLbFl6NFNuZGltWE4razY2WDhiY09qTHlzN2w2bWxWeG91bTVZNW0xNkRQc0RKL01FNnBWUDBQWjlwd2xLMzdyMHp5L3BmcGNNSlhYejlBc1ZXbkdiOEQ2cDRtS2FZUzJieUNSVnRtUGxxdW5LV0szVE5RblQwaE1RU3J0QjlXVEdiTkhpZUVKL1lzL1RvR1RQU1pEaDVLZUhkbDgrL0xVbEhJamx1MmwxNEpqT2N3b01jbnh4TXhscGxkZTlLaWZua0FQemZZdFBZMENHdlZOakx4dnNqSlVnNTVYVXhlZjgyTEQ4cHg0TVlxZi94SzhMZkdLQ004aWxqM0lFTEtZNVJXWS9DdkdBd0NUN3FaM3ZBNm8zRnJGOG5sNkdwSVE5VDFpWlBPU2JlUDNUL0hBdWhwVUxYN0luOWNlSyt2MzVySlFocFoxZkpOVEJiNmVFWEMrM3ZJWUVNdE9zcW9PWmxrbG1yN3ptRTducFVhZUcxcWVqSGxsZVhvYWRRdEVmU3UzakhwVm9icmd0L1g3enBJTFhtRWY3ZjhadVRXUmV1RGgvVkNtMmM4M1pnLy91c2M1M2VoQUM4dEpiWlk1WnNtUmwxNlVyYWZCWHlUcU96YWlJcmdXMWFBYW5CaTl5RTVlOEl4Snp6eU5DZXdFWHZ2YTVnM2lpWThXLzhSdmpLRFRaKzU3VjNwbld2TmR5MVZ6ZWFSTFlkUmpyeEExUjRCWFVaYWVWbVhZY01NV1drV0pqUGlOZmRDclE3WHBPVnlEWWFJYmFZUzJ6OVlzS2k2TnlQbTdNQUVlL3lWQ1BqbFIwZ1lZZkhZcGlwMDRuT3NpN1h2YWZ2VWlxOTFBM2JrTVBjMW1zSWc5cHl6ZFh0VkVHUWlrakNNVFUycmtBWlhQQ1Mzc3NlY3MyZEI5c3pxU21sbjRiWFIvUmxYNGdGRitObnYwSWJ3b2tJbkg4dHp0NWVjbWhyanM1S3JITnBKZHUwQkp1cDZtZ0IzMVZxeEpUVSt2YTJ0ZkExUllmaDdYMG9NZVRHQVpGRHU2ZU5XOUQ4ZXpoMzUzejArNDRPcDdMNVI4c2Qzbjg4dHJMSjJqWjZHb2IxQ2cyM1ZCNVFtRit2MS9ULzVTYkN1a1Y2cWVVMm5KOURhZHNwYzRpM2VwZktNK3ZOcW8zYVM1M2F3SnFybnRDSWJEbWhabWZudGR2MkFsWDBpMFc4eFF6WkZXcVJqUlc4ZFhRTEYvbnFzSEtzKytMYncwdTZuK25YblBmcVd4dFl0NEtXa0M2cVBoalhmdkZZMFErWEtCbG11QnlyZTk0NHpIdEw3MWZmbGU0K2V3NUlwcjY1ZE9jL2xlZ2tKRWZUM2Zab29ZQ2lxekRxaDgrL2FsR29iRnQ2MDdoNjlJMVBjNjU1WG9Pd2VGVjZ3bUJhSStiQk5aTDhLOFl1RnJ1T0o0NC8xODRxZkQwaGpELzV3ZmIrQnFCZ0wrVVI4Yi9SZjkvYVJtb0hiSDlCTE9uTit4MXhNeDFuNzI4OTA3QnBCWGxDTFl6cjJPTWVqL0t0TEw0M24zS3dxL2hpdnJGL1cxM2txM2ZYcTlmQTZyR2c3OHk2TDdQbEhmNTMrRWZnZFdYSDZQNkY0V3VvVk96RVhnYmtJKzhYMVoxeHQvNnI5LzhaNHJzUng1ZHI4MlYyUmdhQXdDaVBvS1hwY2FvMXZvNkZ3RTZPOG1GTHNtYzJVR2hzWWdnS2l2MlBXU1BGSnRESHdON3lnOXhDMTJHYTk1Tmx6MzBIMzZEM3dGcitzQnRUc0dBWHo1ditqVnUyT1VENHEwNHFLanIzL1lMcUFYRUFnSUJBUUNBZ0dCZ0VCQUlDQVFFQWdJQkFRQ0FnR0JnRUJBSUNBUUVBZ0lCQVFDQWdHQmdFQkFJQ0FRRUFnSUJBUUNBZ0dCZ0VCQUlDQVFFQWdJQkFRQ0FnR0JnRUJBSUNBUUVBZ0lCQVFDQWdHQmdFQkFJQ0FRRUFnSUJBUUNBZ0dCZ0VCQUlDQVFFQWdJQkFRQ0FnR0JnRUJBSUNBUUVBZ0lsRVBnaVE4OTM2RTFCK0VQTXNvQjJPaGFpL2pWRi9vMzFKdm5qVllqZEw0Y0FtZjBOMytHVWJRZmZzRzNISUNOcnJYQWZ2SHB2TFA1OHZtM3NVYmoyYkRPcjVQYmYzaUZUb0h3NiswTkc3bGF1bnRHL3hCdjRULy9OZnh4U3kxd05rM0kwU25yOGRydHBuVTg5TGNPQkg2R0N6bjZXQjNDZ294bUlyRG0rLzl1elZRdjlEb1hnZmJvd2R6eVVIaEhJM0RYODNlMGVrRzVYQVFXNHN1NTVhSHdqa2JnOENYNk4vUTdHc1RHS3JkTURocmI5OUR4eWdnTVBsRlpSQkRRV0FRMnpzT1Qzc1lPWHVXT3Q4Y2g2S3NNWW5NRjNDMytyKzNDU1hOMUNEMHZpOEJDM09OVnUySDR5MkxZNEhxdkYwRmZtNXcyV0l2UTlYSUl0T1hpdjJ0V1RrQ28xV1FFYnBBSHZ2SVdLUEFGRXY2enM4bmpXTEx2VS9xaXoyZmVoL2Q5d3JsdlNRZ2JYRzJOdkNkaTczcVM4THBIZzRleGJOZlBZUExiSTJvQlF2QmZGc1BtMW12SGUrajhHa2FmdnVrZnJsY1lBa3M4Nm50cTlzRkpZelgvUDBob1NVQlI2SGxJQUFBQUFFbEZUa1N1UW1DQyIKfQo="/>
    </extobj>
    <extobj name="334E55B0-647D-440b-865C-3EC943EB4CBC-44">
      <extobjdata type="334E55B0-647D-440b-865C-3EC943EB4CBC" data="ewoJIkltZ1NldHRpbmdKc29uIiA6ICJ7XCJkcGlcIjpcIjYwMFwiLFwiZm9ybWF0XCI6XCJQTkdcIixcInRyYW5zcGFyZW50XCI6dHJ1ZSxcImF1dG9cIjpmYWxzZX0iLAoJIkxhdGV4IiA6ICJYRnNnWEhOMWJWOTZJRkVvZWlrOU1TeFJLSG9wWEdkbElEQWdYRjA9IiwKCSJMYXRleEltZ0Jhc2U2NCIgOiAiaVZCT1J3MEtHZ29BQUFBTlNVaEVVZ0FBQXk0QUFBQ3dCQU1BQUFBYkdTYzJBQUFBTUZCTVZFWC8vLzhBQUFBQUFBQUFBQUFBQUFBQUFBQUFBQUFBQUFBQUFBQUFBQUFBQUFBQUFBQUFBQUFBQUFBQUFBQUFBQUF2M2FCN0FBQUFEM1JTVGxNQUl1OHlSS3RVRUhhSlpwbTczYzFtRDk5UUFBQUFDWEJJV1hNQUFBN0VBQUFPeEFHVkt3NGJBQUFaNEVsRVFWUjRBZTA5Yll3a3gxVTlON3M3KzNtN25FeEFzWkk1ekVjUzVIaE9SNUFoRU0wa1N2ekh3Yk9KQlVKQ1pGWklnQnl3ZDNQR0pBN1lNNkFnSzBKa1RrWVFpUkROQWorU0gxaTdSaGdrWW11V2hJOGdZODNHQ1FSQ2tsNGlBNUZzbUdQQnhQWjV0M2l2cXF2NlZYVjFkL1hPek43ZWJaVk8xMVd2M252MTZyMVhWYStxZW5xRGM2eG8rcC9BcDhscm9GblVMT3pGeVF2bFd3aldDOXVGYlhpMVRWNEQ5ZUoyNlV4ZUt0L0NuTEJMNnVUMHdXKzc2ZjBmZlRLazFqdnZ0WFlNR2hnS2xXOW1OM1gvUFo5VnB2bS9iRlJmT3hZTlhCTDYvdTljWnIvOFZHU1p3MXhVanpDNkJtYUV0ZzhjT0gwb0ZMZ1hISEE5eXFnYTZBdGxienZ3S1QvS2NWY2RVRDNLcUJwWUVuWnhXelYrSFpHL05XcVRudDVCQXlWaEY3YmlnQnNFUGNCKzJRblRJNDJvZ1MxaG1EMG5OcFUrWS90T21CNXBSQTFNQzdzNGpvS3BHbU5ySTdib3laMDBFQXJETkp5UWc0Y1oyM1BEOUZpamFhQXU3UElHUnk0dDVvK1VIVlUxR3Rxc3NNdXJqbHptL0pHeW82WkdSUnNJdzNRYytiVDhrYktqcGtaRWk4NWlYS2VuUlhiNWlBM09mQ21WOE54bWF0VTFycmkza1NyQWhJV2VFdU5sZnlOVkFMMGlQSytYblV2OTcwcEZYWEtkUmxNNVRLaGlZVDk5WnpkcG9YdkNNS3VPWGF1KzRvaG9vRTJ6Q3dZa0xsYkMvNGdMSnluWHlwaEdKaTMwV1dFWFYzWFB1Wnh5V25RNytGOExVSUxPSGJnT1YwbHhMTTlGMXNob1o4SkNGenVMQ1lKYXV0K1g3bm1tdHYvQ245bDBmSlp0Wm5TeHpMNmNVVHZacXRmOC9yUHN0cWQvM3RiSU1OTlpKeTMwdWhnd3V6YkpMTER1cWdYSVFUOGNDazZIblNSR0svdElZZjFhWGV5VVB5bGtadDlNeWp5ZEUrTk1XT2dGSWRuVnBHQld5RlREQ2c2Q3h4ajczbzk4eDAwL1cyUDdIUk5sanUyWUlLMDh4MUt0cmVHTnV6QWZzdjJmZlBzSDduZ3ZZMjlNOE83bGhDT1RGanB5ODdXRVlJVUFjQTN3RTV4Z0J2cHE4bXJtYlh2Q2x3bzFsbzE4TVQzMDB3bG5hK3hGSWVxOWpIMmZYaGRNNVY1cWpFL29EejhaM3ZiNUM0WUFWVEZnOHErVERUcXQrSWVNdlNjQ3dCbUNvZVZLTFhPbUJycHFScmltdGVOUW1HSnVGMHJCUEpobEpXTFlaYXlqODc2VXVTUWk3dGlFL2xIR0R1RGZwaTdBdkxETFNGUDg2eG43b3VMYVpNYTBkRGIzdUhPVzdTcnlFVE53SGVGbWw5S1FIU2dmaFgyYzhXTFFNRmNoNlVMZjJTalNpUWZZd2FlQ3luM3NVRWtqcUZ2Q01KZUw4Tkp4WVlpUWhSMzZxRS9OVy9rM2J6VkNyL011V0tyQWhPcG1GeGdpcE12Z1REdTBxWG1XUDRHa0NsM2I3MUJlMmZsU1RRelZuMkhHckJLZHhXVHRNTEk1QndPbWhmclFZeXBYaGVVSEZWdGptc2hlQzZLNDJXV1JNZHBqYy9adHMrMmNUZ2RCcXRCd2dmanhYR3FKY0RHU1Y5cEh3b095R0MvT1p6R0tVR1pleDlnWFpCNmZzRmVsWFo3T1hVR0RZQ2wzcXFNTnBPUi80Y21RZDhWbHZKUkNkckJDK1F4MTMzSTVvVTBWK20wZ3hwOVQ1aG41U2pSY2dxQnVPaFQ0TjZhZERPcXNLckNydm1HSHZTcTljSzQ3dU42TUtWTldnMmwxZmVqRW0yQ3BjN0ZMblJtYjJTcGo1MlBHWlljeEhxUUxmUmRJSXVPZ21LazFkNWJKaFF5RzdBVU5KVHFMTWFJb0RTV3IwRFM3aVBOYUo2WVk1RVhKaUJwU1M4YTBoWEovOHJYbi93Z0hxNE5kWUEzVWZTbUFlWTBvWU5GaGpHY0pEU0VXKzV5VDhOMTRicWtaa3dZTUpaNTBhemx4QlNUb29ubnVDcFk2cjhpZFhDL29Va3NxMmlOazNPd0NFaHE3SE94RzNKekxHQSt5aFA1MjBPaHpNYi8wWEMwT1JidW1SNEdVbUhiVHFUTnE2dnBxZ3BqTDFQY1duUzZmMjhTU0dZM2xWem5aQlpmVWhzRUxRQjBGR2hoVGlxclFNbGxDL3dydyswY04yMXFBdC9jN3NxSktQUU9CMFZtTUVjRkw5T3duaEJFeDV3Z1Y1b1RZOTlwTzlwNDJmU1c3MWZSYUo3dWNvNDRUOFJxUVFWNWhUdWZtbVVJL0NJcjUvblE1bzVvelpGR0I5eXdiT3NFUWpBdHBVNGM2bFNESzFuY3JRQVVyV0x4bDZkSnRRaXJMS1NhWHYxUVV0d29YdStERXZXT3k2N0o0eXpKTDkyTW1ZbHpPRmhxT2VkZ2JOMkpzYTY3Sm1JTEQ4RmhWQlo2cG9sV0lYSHB0Wm1sZ2VUc1c1dXJZeG1Gc29peEd4SkpaYUxsMUxuYUI4WnlNUlVCRGFtTzNGSnNvczhGc29lR29rTDJjWTVnVzhVZHc1eXQ2YzlGWmpOUGcxU2x4YUd6cW9DREFTNTJkQ0ZnbURadDR0RHh3R2xhVXdwNTNzVXVYbUVCeHFaS0JYemNpSTRWa1pIS0VuaG95ZG5YRm9OR0w5UHdIZm1DaFBDUENhb0VtSVczclJBNmxPclBvdlFLc3prZkVDMjVUQW15ZWR4MmF5MGR4c0F1dStuc0pUbTJ5S1BZZG5TUlA2RExNSmk5ZVNEUVZBOEFVVjFVSjVES1grRUt2OWl0R2tBR1BvSHY3cUFvNmZpWEtMdHZxS1ljb1gzVUsyeXlFQnNqQkxvQmlMckRBWkJtZ2twZXRYdGJSWjY3UXBSYU13Z1lsMGZNUWpyMnNJT0RPY2Jna29PaENrQXFmeGVBMHRxY1lxd3hBdnhVVm1zcENxdGFhV2FMYk9pdUdHOURCTGwzYkdPZDIyUkJ0d1BybzFsaSswS1UrTkxhV3lnMmtmU211QkxWRkVpZ1l5SXBwVHdIY01tMmdhU1JSQVNyZkplazU4cHhPaG5WSnZnNlFmTHZnTEdzWjR6aGVvaWxuempJM1c1dDJFTHJ5YVBKcUplWUZqWkxUQ1lzeU1VU0JGQStxbURZcjE3ZTZYZ0NjWk0rSHlhbDY1cG1ENkxqMTNHWEZIRUlQbFI4bGsyOFgzSzN0Slp0QXV6UUUrS3hGRDc4WS9yUHc1ZEtiWWxvbm9lSG1ZYjhUMDJpNWFxd29nTmUwcXdlT0tNOWlHaHBaWGdGZHp3d2hnQWJCMGcwWVd6TzQ0TzgxOW9WbmhwdXFEbWJTeUZzVjZFaVpmTHUwUWJxNFhkVUlndGRFYVZsSnIycmZBYlhmelV0THBNTnVRc09yRHl6bDNMOFpUeXpBUEV4c1lJSUFNREM1dnRvdkJFYlh1NkprVnhsY3JhTHhBbE8xcWU0dXRzT25PZTF0Tkt1eUZFdm5UTDVkK3RDOGhWMGR3QTBCYjZwWldPTGhPaHIxcExjcmdmQjBFL291b0gyY1VNWFpMVzNUR0RLMXZWQW8wV2NXRW50M2hXREx0S0hCN1dRRi90STVXbCtBclZFdjlrcjhxTE1wRnlGRUNjM05ya0huV015MUN3N21PRGFOdWE0RFBIS2hYc0xaUUgrUThLaHpTaUp4U2tlaDhYajU3cmlwT0FjK1N1NUZROXNaNVJCYlRwNTF4VHdzT1JUWEhBNkFoamFPbWx0a0J3WmRIU29oUVIvTDJzRmFTMjE1RElKaXhWeTdvRjlRZjVEc2V3QmZFWVdCdVpmQ0NRQVNPbE9keEU5QjRDbzBIaS8vbFd5SlBQdEtVUWdNbVVVSFZTQ0ZaQk9aTU5LellFc3o0a1lFL0gzZ0ZZRjVKaEZtd1VYaFR6MERkSTJncXczT3ZpVFJteWhheXJVTElGaDZqeXBXUTd0bVRpZXd2ZnNIdkF6OUhqajYyNkVTT1F0OU0zRC9kMG9wOHRBb0dTK2d6a2h0QkJNbkgwaW1leE9NUkJiUFcyeFRBdTVTend2c1pSTmhscUhEZlhqQVdLaDdaWmRLS0p1Ni81MXA2ZTBTeFhqbTJxVUt3bTBiUkZnTVl4OUxJUERib2NvZmczWU0vVmlGdGpBUEFqeGUvbEtpQnRTUVo1ZWdEd0pEV2swUXB3SndOWlR4TUVWcUEzeEhBS3JjREtSeStYQ0RsKzU4VmswYm9uYmR3a3BHaWNBdmtUcUVLY25tMnFVTG5CcUVJTXJpc2hPTlgzQzNqbzdBeEM4T3BwNnFVVFVDamsxb25WU1Y4SGk1b1VwUkptRVh1UjBuaU9qbGtFZ1lTQ3F0V2R6MEpBY2VTcXZpbEtiSmIxMUZmT3Y2bEZrM01hRkpQSmhPU3p0V2tmTHZrVUVWWmlpQ25IQzZpTG9Pclc1cXpHZlVPY2lNc1p6YWhOWkk0MEtwWmJLRk9oQ0dXR0tvbFNRcHprcVlWaVFnOTdrTTJMc1dyRjdNWmNzY0JiM05pR0RLOEo2cVpUTVh2QmM0MmROQnc5SXdnSExIQzdDenpkVWtWb0hJUUdjK3AzeTFhVXdQVnFHdGd2RWp6RVNOYmdtOXBKQzNoQVpzbWxZNFdxWU9CTnNhUkJTQXZ3d0hlbVlnOFVzU3Z5NTNuaEZnT1hHWUtqRUxQZlBzZ3FHVmJVMEVPcmttZ29rdWFHMVdHbEd4TEhlZXN0cFphRHp5dDV3czY1YUFFbGx0WkJzOGpFcVJXdUZvbVMzQTN0UWd2RUIzQ0gxclM0QldOaW1YMldHU1ZYRklubDB3VEZidVQ5aTNBUjc1R095V1YwZ055ZFpOU2xlaFowTHdCZ3RUM1JLNmxWUzdjcFZ0S0VoT3BnOTkwVDJMRTJEWDVXQm8wZm1Uc2p0eUZ5a1RTejdQTG5oRW9TOXNnZ242MkpySVFwaS9ZZUZzOFNVNGhIWnlwdmtRamg1dFBBZmFDRW14UzFBSDJTQ3BsZGtxSEFFQ1Y5c1NTcVlFMkJXUWRZMlFUcG5EQmJwb20vWUppVnMyenk1cHNRcm9STTY5cVhacG1zUEZVZWdQMWRKdStrR0RaT1lDR2F6YUVxZEFiaTZBV2dJK05uZHBnN2s2a1JZSDlwYUNaQmZQS0wxRXBFZDc1TmtGbldZdnlScm5Ycm1UQjlQWmZCdWl3MDJUMEVub0I0SDNWMHhLVWRidEV0ckRXeDYyQVE4akdyRnpSQ2p3MGJic0VXWVhXTWlPRGEyQmREQXY1NHlZdVZNWFkvUzBYSjVkY0Rld2t5UkdsNVMrQ2l5U0NBRFprcE56WE9zaWRNcFduek5wYWVNbFRMTUx2SFNFYVMxdU9ETlhzNGMySVFHbjJLVnJ4SnZRRENnc3N6SEh5ank3d0F0YmNuMm5ITkZjMnhFZ3hTNnpGbjkxRVBvSGdiUHRhSXczMXRjV3V6RE5MbUlmWjE3K1UvbTFQTmpsWlEzQUM4aEVUWnAydXl4WXV1amllc25HRWhBWHUxeE9VUEZyanBVSW5HS1hmdEtYZ255aDN3M2F1RHZaWGdTQnFZVUVJV0NYWFR0cUQ3allwbDg3OWpDZWt3a0NkRXU1SG14bzVleEFNSUtCdUdLaUlPamlzYXo3S0YxSGE1Z1hvQ3RxVjJOZlh4YWp1enlOTmxmbys2QzV4elVTcmJCbDJtVlBxMVlGbFBwZ1F4VnpNZ1ByVnFBSmtZMWlZWTNIenBvdm1tTTd1VjNNRVNhcWhoNGtsd0ZDaXZIWUppbUxMSTV4RlliYTQ3R2g4YUk1Sjh3VCtqSGcrL0ZFYXpFQWRFVkdZUzMxZEJMUFltenR4NXhvcm1XMXk1QnF4bWFYeXZETGxFdVVkOXdLV0NnMVVKNWRRT2tXdTZBL3JraytWcnM4YkhYWEhLR3pydlo1YTNXcUszd3Q0cklVd25nTzNLTXgvaWxTR1Z2R2JORDFkbFN4SHk4MUN2WlFkS1NzQUR5emJJM3RkQnlIVXA1ZDhCeXNrK0FEZmh0SGxyYjlmc3IzWURLRnpuNFZoc3V3ckhrMmlMYVdFSTBEUU9wWDdEVTI2THB0M2NmSVJrMWpRWStPVThHakV1N1ltTFZ0NTJQbHRPdVhkeDcxL2dYUGpaTk9HY1pSTXI5dWJaZ1NQaFNialZaWmhZNFFTdjNNVjhjNEZuaFI3Tm00aDFxaDNPTThhRG9wZEZ4dDVOckpGemY1SUNJVC9IcHl0bitkUGQ2ekhjM0treUVRT0pFNmhqQlJNVys4WU9kWFRWSWNSR3NLQ0thTEN3SmFDaE0wdk1JbWRNU24xTXArMVpLalFjTnhSSXRIcWhHeDhZQWF1OUlNdktnSU9rakVVTWk4RTZQWEUrT3ZWTnVXMVorV0dYd21ibW9BaG5OaVd0cEJvbVRLc3dzZVV1eWFaSFhxdG5Da21saUJ6cWxnYmI1RGlXMUNpL3JjVjVNNUdyaEFySEFvMkk1UEFQRmNnU0FaME5ITmhCUlRQNzMvTnlJSDAxamNVaEMwaVQ4SWhJdXFpeVhOTzZ4WGZ4TzRmK21wemR1N3dsdlhoRXloTm9aZ1NGMFdjUGwvT2ZhbDZoVUp4S2RWYUt6QWMvMnJLNWpMVE5CVWJBbzRjNGduTlVwV0NVbUVTeXRTOGhpOXJXRmRhUWkzOWVLdXRhK2JObkcvWDZxdFNtNExzVWdBY3I4cWwvVFdaKzU0cWNvUTZQVndXeThpRUZqb05WSEkva3UwY1M1MnRmNGViVFpONkJtd3RQVUFtUkpqZmtoT0JVRU10Ui9YOEtCUDlnb05peFJha1o5ZFBHd0VOL091d1JtL0ZsQXU2VDJHSVJsM3NhcUZHSDM3U1JwcHpTbWJheGVJZ3JrSTVkcHpRVWxvZWN2NFJYWEk5clMyaUMrVjlDa3VSV2o0OUl6bEMwMGF6NmpRSlVFU1REVjZ1NUlBMU55UWVhY24rQjV1NXlzMUhQZjlUZml2eWFKeEEzbE1pOFFmc0V5RHNlRjVoTWlVZUdsTFZoUjdKdXh5NTE4M05BNDR5RGNBY2drWDNBVjBEVmpGOU1oOXdNNERPRTRrR0Rzckx3TkVyVjFvZk1YaUt6RjVWcTVOWW96bDVMckdTV0YrUXpFTEpCaDUyTHRGSGxOVTkvamJDL0Y0UUViQUU1V2dFdW5pSW8wUDhLWHBiWVUxUXNhMGl4YnhjTDU5c1h3TTBKZEtPTWpYdGRVRkFGMzk4SWo2MHVBbHprUCtaeGQ2YUgxWFROSm9UOURncWdRMERWMUpPTWlIc2haSXNDQmh4RjNmUlpwRm1BT0J4YlpHRDdITkJRb1lIdFMrK2dnSGxFUE45V0FGWEtPSVI4MkRYVFRuZ3M0YWpCL2lzM1ZaUkpLREZYd1RSb1Vpb3RVNlBVekVWem1lUGZqOEJxOTZtejZTN0VJRE5QVUEyZXdXak40ckV0YXlML3Vnd2xjbGl1dXp5dmYyL1RYRW4zc0pBelJOS1FEVnh5YTR4eTJNZlhNRkpvK0J2dU9FMWdFNmVvSkpXblBwRnRobFQyTUxxb0IrTG9oTlZxOFQ5SFFSQVhkWjcwV2Y3ZGZZNGE5QkJSd09OeWl2RktFZlRUOUFwdFE4MzFOdGdUbDNFOVVBS0Jna2N4YkMxNFliV0poOUVjS3lRMU81ZzNpY0FzNFdleVNBZDNYM24zNnlaZ3pPZVdNaDR1eVA4Tit5NGYwaDJNVUladmlnUGl2T3VidXI4RUdaZnpYYVdkUkMvWG4yMGdadUVtLzl6R2ZwTGhCcHhpRDBrZ3FCSVNCcEdJSmdzV2lRTEZoc29YcERucDgvNkdwYlNvSFFveU5mZkVTMUQ2cUNwQzlFMDBaWlVCZitIN2R6N0ZPRURNdmFBRUp0d3FxNGRJVWpiZjFUb2hyM1pYU0tyV09BQ1FPZHAxWENHbC9FMWp1aFZib1ZTalhwdUUxVFRzRUFEc0RKRlkwYlUzaEZwTVplM1JpQTRMeTc3QzhUZEUzcXJVczg3c0VqWFVnN0d1NFpOWjQxY0pIQ2c1OTQ0dTlyblBWWGYvd3p2eGRSYmdIQVdENkNpNHo5N2FJWUwxRDk2b3JaQ0FSb0JCYnlqVm1MTXpZbStqRUlIZFI1NklRdjJ4aExjeVJWM3o2TVRKbk44cStDOC9VdkE3UUVoOXJ2TVd0eHJpYW5aYjAzY0FUMDRVZ2FSVkRYWXlBRkw1QnBJMXVacEFiQjNmWk5wNjZBQUovZ01lUjNrbTlja3Bab3FEQW5McFB3M3NhWWVpSGdHVjFvOU94dGJIcmQxSWlRcDNpUUhQWGpMaEQzNWR0dnVpZU16ZktScUFvZmRLaVhvdGdNKzNqWUlFaVE3UnFyczE3clZHcnZ2L25yL3lYUzEyNlJkZ2srZHZBSUJzTmF3bE1TOXRzZnVPT1RNSnRHSTJPMlFUQmFjbTRCV0RXYVJkQ1puaU00bUIyRDBFSHdBTnVIbU9JK3R0OHd1UFBpZXNvd3N1SHFzSGZWUUdKSSszSS9VbFk2QWNRcE1sZFB5WW4rdmx1ZWIraE00TUo1MDRDTXI1aXdTekFsRDk1cVVxVDZEbW12U1JiRlprZFV6SHpqdGo4bEtEdzdIcUhmRFdja3RzOU9ZeE13dTFGdG1nSmtsc3UvOForMU56Ly9COVBTeWFabFh6bFZ6UnBsbUF3aFNOd3dZZU1xVjJ3OSs2SDNQYnYvOWI5WWFjazVydFVoelozUlkzaFNvMlhISmZScjMxZTc3ZThhR210WnVKUVNQTXQ2aCtlMERMK3JXbHphaytiS1pER2JXSnd6MFF0VmxzMTFuMUMzeFBZeUtOR1ZIZ0l5YVM2Q21zeE9VdWlvdFZDRjBjbm1IU0hxMjRQRFhVclJqamUwRkd6a2w0NFNEQm84MG9vejJ2alZzZVJISHM5RzloRzFNQkIwTkh0cGtrS0xGbUVsUGtLUXJFdDdOb3EvRitRNkk2b3pQNTZtT0ZUWm5zcVBPN05BWGpreGVROGpZZnU2N1Zwc3pjUzBsQ2NwdEdpdVR5TkRpd1F1b0NVbWZLNnZyeFFsODZUZnlxdnZ0QXBaU1hPQlo2NmtvNFJpOGwwd0FsNDNqVTlTYUM0eUJNbTZ2NlIzSkwzbWpOanQvNWk1VXZUMWswc3JnOHJSb3c0clB3MVkzOU9LV3FIR096NFZHbnU2QlpmcFk2SkNjeW1iUnc2U1NTZkJMaS9lZnY5ajRrcUd3TnZHenA1VXFleWNpeDRVZHNGTWZ6T2RBR0w4dXovNDF0Q01CcDFVUGxHaFVlUlJndVM0eTNDU0s5TGxHSVk1Ri9IYlRrR2J6dGUxVktsbFlJSkZlT0s3ZjRMWGN4amtxVUwvVnNUVWZOeGFjQ3NBUWJMdERVZ2lwa3NXYmo1NDBpSWJKQXp6Zzg2ZXZpYTVOT2VNczJEcW5GSU9JNkcxRUJJUWxod2NKVlhvaUdmeTBhRk41K2NoU0Y3SngrSVlEM1pTRWFQanlPU00xTXhkMDB1akgxcW1paFZVeGFHY0hhRVZLZStDVVQyVnY3Tk1GenBNV2tSQUdrWXIyY1VpUVhKdk5aVVgvcXdTMDZhSnNVQk9OY3c2VWM3L0N6RjJPaWZvY0RNRGJVdkkvRW9DcFUrUCtoTzFDRWdYdW56SHoxblQ3VlkrcWNDK2U1QmN5WEI5Mkl4aFNuWXhDRE0yM0Z5cXJmZ0hBS2xTSHJWaXdYWUtvNWkxdWN4Slg0S0piRnNoMlRPVEZCcGJCRDkzRHBLMUw0YVo0Z3JmMnpUQitYL3hxWkkvYVNTWnVrSzJzcVl4N0R3a2l5K1Zrdk94M3VKRWhjYW1tc3hoall0a3FtWlpFRisvSkgvUEt1N0dURTVZWWJ3WkV4T09JYWQvTHl6SnNBY3lINWlyQzZLdDR6VmxScHFrME5nc3ZJYVFQQWRQa3ljVXQzd3AxVDhTSGlTT3dqbHFON3VGZnQ0OGw5S2VDM2pHdkx3M2lNcFBzWDlwR0RCZW5HVjdOckNDVFZKb2JLUklrTHpnc0VWVWdwTk05dDk2Tkw3cFJlaXVhYmFYR2Q1UFhHaDRRM2JGdGY5ZHArTThDN2RlMWg1aVBWTUJGbTdIQTVyTGZKdHUwa0xEcnNQNUpCa1d5U09xWk5ZUzhVaFc1ZHpJUjJJZTg3TnJDUWVrQ0JNWEd0YTlOZGxZM3JOckhrbm1FY1QxeHNmRzRncjRLVVpXTEVFUmp6dHZmbXlNdGo5cG9XRUlaRTB4VkJUODNwTHowTklJb1ZCNjNJU284Z1BPMDZnaU9hYk16ZW1TVFZyb0FrRnlPUno5cnZtWUZIcmROMU1rU01aSXYzUGQ5L2o2NkFDODIrNTZrbnd2bUdXQ3A3N1hoNzZPUzByM0lKbWJKZk9vNmJoa1BnWHR3RXFlOFU0Q1VRRCtPV2hJNUpWV1V1bXo0OVpBejNJcWIyc0RQME9ONmJ5dDBzUEdyUUhISVBrMVR3bXJqT01sZ0hGMzRZYms1eEFrVjk3eW0wTnBGZVp3NTMxRDZ1bVlPd1UvaWRuL2diVDBsanZlLyttUFB2R04yQ2FRUzl6Y0g3UEFwNlE1Q0pLTHBaTjZZSEtEMll0TVVHNzJ5Yng4dWNHVWMrMjZJOTlmY2JNSllxMWVPMkZQVWNzOWQ0TkVtSTFUcEoxcjFsWDRpWGZCbFB2bXpqWHJ5NDNVY0x1Z1ZRcGNDTnhJYWpyMnZwd3JiQmZ0WjJESExxOXYwR3ZBYThCcndHdkFhOEJyd0d2QWE4QnJ3R3ZBYThCcndHdkFhOEJyd0d2QWE4QnJ3R3ZBYThCcndHdkFhOEJyd0d2QWE4QnJ3R3ZBYThCcndHdkFhOEJyd0d2QWE4QnJ3R3ZBYThCcndHdkFhOEJyd0d2QWE4QnJ3R3ZBYThCcndHdkFhOEJyd0d1Z29BWXFINnQ5RGtrVy9PL0RDbXB1c3VqdmdCLzRYWVltdG5ZbjI0N25Ya2dEL012bzhPWGN2QTkxRjJMcWtVZldRSjMvSHZhTHdaYi82c2pJdWh3bmc1RDkyeFA4Q3lYYjQrVHFlWTJvZ1huK2JkRzNQam4wMzB3Y1VaUGpKWitPUHJMZDJoc3ZYODl0TkEzTVlDZ0dmd1k4NTY5c2pOYUlwejZxQmxxdW4rODlhZ09lN2lnYWVQaHc0eWhrbm1heUdpaUZPNU50d0hNL2tnWXVUdkFQR0IxSklFK0VHcGp4MytFL2tZN1E5ZDhWUDRsMldkaS9jQkxGT3ZVeURiNXc2bFZ3RWhYd2tJK1JUNkpaU3JWVklkWUxKMUc2MHl2VHhlanZqYzM2Zzh1VDVBVGxXa2VJMDg3NEs0RW5TZUJUSXN1bGFMaVV3dk9ucE1mWFJUY3I0ZUVMdjdzU0JKVmV4bDkwdnk1NmNtTUp1WWkzeVB0UC84N3c2SDlDOU1aU3lBbnBUZXZxQ24veGdyRzlFeUtSRndNME1JK3oxOE00WnZ3bTVpUTV4Q1grNS9sYVlKZkxKMG1zVXkvTGVnZFZNRCs4N1pGVHI0cHJwSUQvQjR6ckZmdGdPM2p6QUFBQUFFbEZUa1N1UW1DQyIKfQo="/>
    </extobj>
    <extobj name="334E55B0-647D-440b-865C-3EC943EB4CBC-45">
      <extobjdata type="334E55B0-647D-440b-865C-3EC943EB4CBC" data="ewoJIkltZ1NldHRpbmdKc29uIiA6ICJ7XCJkcGlcIjpcIjYwMFwiLFwiZm9ybWF0XCI6XCJQTkdcIixcInRyYW5zcGFyZW50XCI6dHJ1ZSxcImF1dG9cIjpmYWxzZX0iLAoJIkxhdGV4IiA6ICJYR0psWjJsdWUyRnNhV2R1S24wS1hHeHZaeUJ3S0hnN1hIUm9aWFJoS1NZOVhHeHZaeUJjYzNWdFgzb2djQ2g0TEhvN1hIUm9aWFJoS1Z4Y0NpWTlYR3h2WnlCY2MzVnRYM29nVVNoNktWeG1jbUZqZTNBb2VDeDZPMXgwYUdWMFlTbDllMUVvZWlsOUNseGxibVI3WVd4cFoyNHFmUT09IiwKCSJMYXRleEltZ0Jhc2U2NCIgOiAiaVZCT1J3MEtHZ29BQUFBTlNVaEVVZ0FBQkxzQUFBR25CQU1BQUFDdEJFaVBBQUFBTUZCTVZFWC8vLzhBQUFBQUFBQUFBQUFBQUFBQUFBQUFBQUFBQUFBQUFBQUFBQUFBQUFBQUFBQUFBQUFBQUFBQUFBQUFBQUF2M2FCN0FBQUFEM1JTVGxNQUlqSkVWSGFKbWF2TjNlOFF1MlkrZ1ptTEFBQUFDWEJJV1hNQUFBN0VBQUFPeEFHVkt3NGJBQUFnQUVsRVFWUjRBZTE5Zll4c1dWWHZxZjYrZmFzL1RFQWVjNk5WRWZVbElIWWJNQ0pFcTBsVW5panA2eC8rUXpUVkdNeEU0cVF1WWtEUnNWclU2RHdOZlpYZ2V4TW1xV3NNSDhOQTZqSXFjWVlaVGcwNGdIY0lmUk1qNkVCZXRYOFlKWUo5RlJqdTdacVovWDc3KytQc2MycFgxYW0rZmJ2M1NiclAzbXV2dmZiZXY3UE8ybXV2czgrcEpJbkhjQVFxS1JuMXFBK1hHamtpQWd5QjJWR1ZpNURkQ0YxRUlCQ0J1ZEhWNjlsQTBaRXRJakF6dW5wOUs2SVdFUWhGb01YMWF6ZUh2L3JFZDd6eVgrOSsybFRDUVE1ckpFY0VNZ2ljNDVyemZLYkFJbFMvOTU1VXFkaVdWUlF6RVlGOEJLcENiZGJ6V1hoSjlYVmRvV0NYaDdIRzhvaUFSR0NiSzgwVm1jOC9WOS9JV2Y4N255V1dSQVJzQkJhNXpuemJwdnB6MzU5UzVwdit3a2lOQ0hnUUVIUGVscWNvUTVwbit0WEwwQ01oSXBDRFFJMWFKRUwrSzZmWUppOVExaDJiRm5NUmdYd0VWcW5HRUhJcm44TXMrU3hZcjVxRW1JNElGQ0t3eDlRcjFDYTlocEJ2Rm9xTGhSRUJFNEZscmw3Zk1HbjU2V29uMU5EbHk0Z2xad2dCOFdCbzBBc2I4eEloOVRET3lCVVJBQUpOYnI2dUI0TFJpcHNtQXBHS2JCU0JGYTVlb2MrcWwwamNOREZseFhuOTV1UU5WRDQ1dVl4U0pNZ0hRL1ZBYWYxbkFoa1pXeGxRaGJaMzRTQ1U4MFR6TFE3V1MraGZOM1E2S3FHdFFoRU5icjRlSzJUU2hjdWpiSm9vQnlyZGVHRnErYm5DNGp1bGNLK1U1MjdYYnZWT3hvQlpzRFQ4YVUrRkhJVDN1eHlvQXR1cmRoOEk1RHpKYkN1a2hMa3hTU3JwUjA3SUtEdmNmQjBFZHFkMUpaQ1IrbldsUUJYYTNvV2pYaWpyaEh5VmwvemszZmM5dER1aEZHLzF6cER0VWQ1S2d2aS91by9zeVBLTk1zQW9ZNXcxcmw1aEQ0YVM1SHk0OFo0RUtnblRrTE9KNkF3NXJqdTJ3U0RiSGRLM2NZcVh5TTQ0MVZpZC95QkhaTEFscXMrUnkyTUxVaFhMR0tmWWNuK2toQlluNW9NM1RVd0NWWEVmVkttRmFMSWQrSEJMVlI4M1VRYnMvclpiNHp1UWQ1RlBKbk5FR2I5VzhIWHk5NFJTU3hsbm03RGpVbjR6VnNrcnJGeEJaZ0tvQ3FTYVJRNmlDOGNWbFB2T2QzUUEyYTdabFhMU3MrUEhmZWJJY3oycUVOSWZXU1lYSis1VEtlTVVENGJLZnBvNEFWU0J1TGlJSnQzUThGMWdBL2xzVlR5czNjMHZIcmZrcVZFV1RuWWpUWElkaEhOcXowR0ZoSHN4dGlRelY4STRLOXg2a1hWVDd1VHBDYUFLYk54Rk5La2QzeU9yL2Ftb1YyZnM2WDJlc0FkN3EzcDJiSWE2TzRWb2x6RE9RNjVmbHd2YkdibHdmS2dDbThvaU9rK3VCTmFkbU8zOE5OUnJOWERubmFmM2g5eFl6WkNCTER3L3dTcEJ5c0JLYnZKeDRrRTFQVWFLeCtzTzVLUW1nQ3BIb2t2T0lwcWs1WTdCYmRISXc2UFlOYkxsSlBmSnBURUY0WTM3aTZ3cVVRWjh0WlRac1lSeHlnZERtMk9PelZ0dGZLaTg0ckpFRDZMSm9RSTN5MTh1QlMveDdaWXJFZEwyU0c5TW1VOFJNUldtV2tPN1k4KzBSaWZLR09jR04xK1BHV0luVG80UFZXRFRQa1NYeTRqMkJMVmZCdXh1UXpNazZLVWF0eHJOOTRuWXN0ZlYvc0UyMmZLeGprWXJZNXp6WEwzR2o3bGt1endCVkZsaFhvb1AwYmxqMjAxYkJ1enVzRmJHRGtzZ2RybkxwWFhJRFNsMldhMGlKV1dNY3luajdIRDk0dFAzR0ozSVZoa2ZxcXdzTDhXTGFOSlZucTIzVW5uRVVtQjN1ck9oSnphblpGajJLU0xYL1IzdGNjMlRFdUkwcFl3VDNhTkhHWkVTZ2NUNFVBMkRVcFI3RWNYdXlCSnZrYUtlbEFLNzAwQi9iTTl4ajhpWnA2TWpFMVZTd3IxV3lqakZwNzVLaVpSd3pNYUh5c0U4TCt0Rk5Oa3ZZMExJYTlLa2x3SzdLVEJKcXRJOXQ4a0JPVmh5YVJtNmhzbmFLOEg1S21lY2JXYTk1QVFlTUtJaExPTkROVVN3TE01QmRPbTRuSzl5WUplalllZjVzVU5EQ0U1ZEY2SzZocEJHQ1F1ZGNzWUpLZlI0M2hydkJKbnhvUXBzTkFmUjJlTjZsYWtjMkszQkxvOGRWRVZjZkZPSUlzYnFjMjFzZ2JwZjVZeXo3QWRENDBPbFIxYVl5a0UwVVQ1dVllM0pDOHVCM2VySHh0akdKbFZlVnRYY0dMcGlXREtycFJFeUpZMVRQQmk2TWtMTFJhempRMVVrMVNqTFFSUUJvQjJEYTNySmttQTNPOWdldCt0NDExNCtyY0NMaGRMSlQ1TFZzWjA1M2EyU3hpa2VESTBkMTlNZFlxbXhvWExrNUdYekVFWGMva3BlblZMcEpjRnU5a25QY0NZMUlJMEhOM0l6S0Z4U3ZjOExVMUk5b0hvaFMxbmo3SEx2YTZ1d3NlRENzYUVLYkNFUFVXeWFrR3VvUUVsanNwVUZ1MjRlcTNlZEdTbTFUZFMwaWpjbkRBdlJuVHhNVTlZNE43aDZsZk5nYUh5b0FuSE5SWFRaV0pnSHlocUxiUlRZWjMvbHdiY09iMlJoN0ZVSkxJT005dUcxVlRsUG9zVTl0YUFjM253T1IxbmpGQStHeW5nTW1pVGpRNVV6U3BlY2kraVM0WHU0bGNyTU83Qi80Yjd1STErczJ3MTg5OVBwMGJ0N2NJSFEyWUZaTnZQbG8zY3gxdFV2RC81OFhWWTZaeW9HSTFidTZYNzBnS1lxYnlFZjJxSUo3MEUvNUZBWEpXdkV2TDBPOVJNaWI4MEE0aVRqdE1UM3VmbmFzWWhETXlWRHhkcDdRL2NEUFphb2ZKeWRzdi95RVlWVGxtV2ZBc1dHL2FzRXIxR1F3YSthRGIyYzRYbXpWKzE4ZS9PYW1yMG9SMnVRa3EvZy9HUTY2SktiUFVyQ3NlYUc3R2I2Wk1EdFVvdDhRaG1vMWM1N09iLzZqd2xSaGVkcjFqZU1OaWIzRkNZWnArb2hUWWdIUTRFZnk1RlZKNEpLQ3JIUCtNd1RlWmlSbGtVYzdxdTNwUEVYblBtSVF2SHF0cmpwNUN6WVgwMXVmUzJwdmtxcEFHMFNhNlYzOVQ2MVI3NzFtbS8zc09CNFZuZGpmckE1UjQ1NnlVejZ6SHJ5TTBvREdpb2xXQStQL2lYNUxEWEdLNE92SmJOOTRWUHQ2UkNxNEVNSVVMbnpoenArajlJMUlnRFVqWSthbW1DY2RsUGl3ZENnWjVPTGM1TkI1WlhOWitrNkxSUHZWT0pLNmRVMnE1T1BLQUpmQjR4bHl2OU0ySmZJVVowMjl6bHhwdWxLbDkwaTFNeHVZU0JxYVllaURTenorbmhBMG9UZUpYcDExM0ptc2tVMmtDWVk5eTVqaHUzdzJ3WkxRMWRuTmd5TDFTYW1JaTlydlVPN1l4MFRqTk5wcjRXZTQ3anVrQXV6RTBIbGw0d2JFTWZIVURnckRORTI4Z2NXY3o2aVNSZlg0eGdPQS9acVJ6WjVLSGRkMGJsZ3dMeXFCblBZclRCZ0g2WVkrclpBOVk2bXhHcXE3NFJVV2hRQ2JFYis1Z0wxaDl1RTdOQTgvZVNNYzYraFNObkdEakdsTEpFQnJUUEpNY0U0bldZaGlSNGo3ZUtZQ0NxbmZaNmw5enNPZW5FMlJGZjZ5TnRLMzg1RkZLdWxxMTY1SlJNTjJPOVNOZ0ttNVVDMDB4VTJCcFozTjBsbWZsazNYNkhPNFNGNXBzVWpLUHV5ZG1xUGNaV3I1eUk1b3Jjd05WcVFreVNJeUxqQjBsVEhKV0M3cGFwVDVzWEpIZEh4eDBrN1lCNncwK3lvbThUaTlHUlFlV1VEdncvZDJ5WGtyNUo1aVRkeTVqMkphbWt1b3JqTmIzamxsa3cwWURjMmlMYWsrY0lNejdVY2Q0dmp6UzVTSjZxSklkVlpsMkNPMWxtQzJMdTlhcndhQktXWHVOSGFvV3cwL0cxYkwrclVzQ0tVMG52ekFHZHhvREtYTFFuMFhIM0pLL0tPTERQZWJGUDZPdUk0elRaWmVodWR3M0VsVTVCTG1Bd3FyOWdtamVGVXYwNlhZa2VDWVErZHVtNHlGeUNLQzRlYmZmcUhoaDBYWEYyV1pUTG9zYmIzbGJLa2FoaWlVMnZVYXJXVTFzSENYS0lsdUxreGNIMTBkbGdhSzJFcUhzNG1mMnBOaDI3cks1WTU1UC8rRVQvdVE3cXVaY0RtYmVxY1NJa2xIRGd6aDJmaUduK2NtWVl4VW5yY3pCVGtFaWFEeWl1V1BNRElzKzlNbFo0MDBDa0xwZ0pFazIwSGZXOGpreE0xN0llR05ZRXlYR2F5RDVVVndiMEI5VENPeGxWa1FOM2hORmdZU29DamFkcWRaSFdnaXFteGdvMFRsNldwYW5JR2FsK3NRNURwQ2Nic3dNanlaTVBpdGpLMldXVHM0NDh6MHpEY1luWWNaRXR5S0JOQzVaRTZKMjUvNm03VVJUbXVnQkdLQnJFQTBXVERYVmg1R2ltQnBHREhIZ1hqL1hhWjZST3l4VnRwT1ZZcGFWOUNRVXFFK3VDNU03K05jTjQwK25YK2VaN0JMVStORlJhaXRCcU9tWHZmeGhQeS81cWxJVmJvSHhaeFI3S3A4MUpxVnpCeWY2bVlWR0w4Y1NvUktsSGpUWVhQTGhOQ3BScldpUVVCS3o2WG9PZUEvL2tsRTNrYXo3RU82MGxEelZGRkxiclVsSUlkbHZTR2xyd25wa0xjcUtMTFRlMjhjTGJ1RnQyWXFsWlFVQ3VtbnBCVDEzS1M3YXM4QTdQRnhNKysxaWkwa2h0YVZ0Sndia1MzYmF0aVVHYjhjV2JGWTZqMGtENVBsc0dsbEEwVmdCZFhCWVo5eTIxTjVZc1FYWk96aU9LZVNrTEJ2aS9uUTlaTVUweEhRTEhPMnoyMHlxbG05ZGhDVU43RFVDdm04c0JNcmZNYTdIOS9oMmZXbk9vR2kwaWlBZlVVdjZYM1RyRFNvWld6NGh6SzJPTjA1TERzSHRVdTVaWDZPQ3hhNlZBWjBqZVVHVE9JSWxtRTZKbzFQV1RybGtSUnNLTXZsN1RNRFhGQkFXS2RVMUYrV1pkRHM2aURBMTI2S29oWUdiQ1pIK2Vld1NkMXJlYk9yUVlQVCs0WjVyTkw3SVdaMDNhbTduREMyT1AwaVJhckNqMHQrWmcwclhTb3RPZ1pqMU9xU29zUVBXNzE2bHZ1ODc0SXlPRTZiL0x1TnAwSmF1WWZRRWYwWlZlTUJyTWZlOXpqcU5mYlJmRzJFaVFJbVJPYWt2cUxPZGRlZmpyYWxxazduS0RVYTlSeCtrVFR1QWtPNVY3N2VBeGE2VkJwMlkwQzQwV1hJTG1Jcm8wd3Qrdm1SazRwMkFIWGdhNjlKanlwdnVuYTcraHlrZHJYbGFCcHpIcEJ6WG9aUGhhdDkxQk5FanF3SS9MVXVWazN5MUpsSkUzcUtPbkp4dW0yMUVRSGNjaUw1eGI3OG1WQ3BlVFBtdGRNVVdVQ1Bkd1I2UXlpNTRsY2swbnVxWndsN0RRT3RhVmJrQTlEdDVVWmFhdHBVbk1oZXFMVUFQQ3hPd2tDRFFhVjdBNmI2Mmt3ZkZPd3d3SmF5eHdzVUs4cVNlTWxKaHVuMnlidUlYcUV6bzYwZW9sUTZkNGNHb3Q5VFJXcFFrU1BXYjJvZXN1cmkrN0JGckVMdktZQ3dWMmZOVzNyZTZBaDBQYXJGNlk3T3lhVEFZUHFkMDlRb2R5MjBlK2FxOXBNMVJDQ1ZLL3h4dW0yVUUzUld4bThjUXY5K1JLaFVnM01tNWRNVVdXaUVGRmNZTWszemJPRUhRcy9zNjlvbmEyN0VhcTd3WnJIcmVDNVY3SE5TM2F1SlJaK2Z2VkMzTjFUWGRhbFozQW9jNzFoUElwbFBPVlpyL0hHYVhhVXBSdFV1NVRmbVNuMkVFcUVTa2x2RjJKYWlPZ3hXeS82cEtPdStzMmVPTE9jZkZzYTVidTZXS1JnazVTVjZRdEY5UHRlcU03Vk5DTkRFbUJXNkZxVUhXMXJGUXRTYWk4a0Jkc29KM2tialRYT2JFTlVTNTBKUE10a1VzcUVTc3BkR2RSbDBuY3VSUFM4YnpMeVNabU1KbUdIdStOVkwzdERqdE1XN2c4VnFrTDk2N1RZV1RtS0dyQ0dsNTNLVHRaOHBKSHFlWkp6bGFkZVk0M1Q2U3JOZGpEZVViNFBYeVpVc2p1ZGo4bVU5MXlJNkRHckY3MnJOM1V2NGYzd3FRcXdVQlJ4ZWtDWHloUXFYUlZwdWxZL29HbS9ldTNyUll5bzRKNWdENlFsaE5NZ3RyUktwcUhLS1JsenovSTJHbXVjSHFrMUFMVHVvZWVSeW9SS3RQSDNSNzI4MWhpOUVORmpqbnRCMWMyVkkxeDY1bnNsNTI4UzhxYmswMzJ2Wnc2YmRGMk1rTTRXREc3ZzZJRjkyMUplSHlvUUlEMEphS2g4RmlBNGRUdStxaUUwcVY1ampkUFRBSHdBMlYxUGFaWlVKbFJjK3RBZkJ5cEVkRTI3SXRuT2xrZVJzTk1WMVpZV0MvWGlubEJ6NStVb3dUNEhqODdnT3o0cStpblhBbmk1eXJTQ1VtTGJuZTVrZ1RyanVrdWRndGhkUmFjSk9DNDJnWldPdGQ5cnJIR3k1dXgvTFIzeHN3dHljbVZDeFp1NHBselZuQ2FMRU1XbFU0dXluT3Fsa0tWNnFjbU5TMTJUODFQYVMxNzROSG1Vdm9pV1BiYTF2d2I0ZUF3RzAraFdsdE1iMXJEWUFNWU5RV2k1QnRDN1kwSThtV0hLNy93cjJPODExaml0anJJTVJqa2swT0xVS1JNcUpyclMzWFdhY0xORmlDYTFFZnZ2Q2cvTVMvVktVc3M3cWduYlA4TTlzQnhoYlIwOGFSS3h1TVAxTzhpd3cveEliK3JmTTRXY2dBc20xU3RWeklJWHp0aEJwbHFENUI2ZSszcWljV2JheG5ZcG56M044aWxLdTBTb21OQUxFdEJrOWFKcXhVb1VJWm8wbEtkcjFTazdvMkRIK0s5cjRialpydExjUFBmQWRJR1Y2dW9KdkNzMUFKcTBZekhSREVZcTRzdlZ2R2dlMUZLb0YrNDYxcmFXZ3VxYk9pZFNTMm11ZWhYdDl4cG5uSm0ySytsSVVRblVMeE1xMnAyWjlKTHNWVTNnSnZQeVhJVG9zZTlXYlZnWHRTWHV6c1U4YmFCamdDYkphUWhEa1lyb3hxd29KL3o5WitrWittby83ZUZFK2gvQ0JFeFl0VHJLQklWYjE1eGpwZFJ0Tk1ZNHN3MWVJL0s5cUd5WmwxSXFWTFNGQzlwMWFsLzJObG1JYU5KVW5xNi9ja2xVQlRzU1FnT281STY0b0V0RjF4VkdSWWE5b0Q4eTJiVWlYSjltbWdMSC93cnY4TEpVU0o0MS9xZFN2WnJ1M0ZqcW0wSmpqTlBvcEVoS2VMSWxPWlJ5b2NLdTMzUlh0cFQvdzdjRmlDWnRpYllVTTUyelVpLzROL3JLdzVmbVUvdGlrWXVCQU1JTjBhdWFuaEw3NXRTMlFBWjFzTUJWdWM0NUc0K0pHclAzL3BwSWlWTmZxRGR1ZE1rakdWYVVhWlNVa2MrVGpEUFRHQVkrVWxTQ1JRTW5nZXIzM0M0WXk4Wnp5ajMra1MvVkxiNENSSk8rdk4rdEdxVm5GT3hvVVBXVFJoZTRLWnVYUHBPdlljeGlNcGJRMGI1STA3U0NtR1F2bzJwYnpaaWRpMElTU0Z1V1VHbXVjZTAyclFMNmZwSHlZNTJTNE93azQ4dzAwcFNPWnFZa2p6QVJWQUJ4eHhaY05YN0N2aSt0QW1ZUWV3TkZBYUpKYW00ZXRZV1htZE93WTZGL0lDWERHRzJ4Tk16WW15UXhjd2FYQ0xURDlxc0hGT2IzUmxDZEdiaFVCc2hXcFljR1kybXFJV1RYeFBTNllWaFIwZVMrZzF1bUo4TUprNHpUbFk3UmpoYVZvSU9iRENwYmIvQU8wRU5ILzloai9YcXBtaXdhZ0pUVFJJY0xFTVVVc1NXNHBuckNiVVhOQ3c1NDU5SVd3ZldTK0hVSWVmVEREOTUvL3orOVBmc094cUY2cWl1ZlRGSTU1dmRHYUJEekN2eDVmQ0huRWkxTGFuSlNnWTF5MU9nY3Z3RFZORHNmYitpZU1TbGovSnRrbkc1emVxcDNTM0x6azBMbExJamFCQjhudXZWemFPN0h0SzNmQTZSeWJtQWRLVUFVRjNzOXQ3TWxGcXl4Njg4RWJpc1BCM1Bqcm1nRFVNcmp1UzFCa3ljNkh0YkphbGM1OXZSVlJyMm9nYjJtSTY0OUx6NEFWKzN1aU1wdzluVlVnOUh3bzZuMHZPS1FLZTFRM2FFME45WXh5VGlkQmlzalJ5WFkrNkFUUVdVcnd5cjVWcThDOUI5L3g1Y05ROW9GcE5mTnZoWWd1bXA0UW1hVnN0Tk5QV0hQcHVRdnVQZzlaYnlvRjZhT3dZN2RPbUJ1WGFha2E0UTU4THdVM3J4aVEwU0I2a3gvdDhabndtdEs4K2grVDgzSEtuUllFS1N0TkZ0SndjdTZ1em96WHFvNXdUaWRGa2VPU3FEK3BGRFpabW5qcU1lQ1Bleks3TXJ1OVpHOUtqUHNuSS9va21FRHJDcGxabDVFdForUXYzM0hiek9wZHduaitxUEVtSmlibEVNY1IzV3pkVGhXenl4VG4zdTJ5NzRpSjhyZ1ZhMUx0Z281dW9obDB4RytzMEVWYXphOUxrdm90T25FMURZb2hvdGFzeVVydlRnSE9qTkdhckp4dWczMmlibDF5UzMxNWllSDZwSXB0L3NBemRISnc1d0NEcEc3WWJKaHdaNkg2SG5wQ2xyOEpXY2F0SC8wRUU3WGZ4RHk2ei93Z2pjUzhpZXFvYytrakVIOGs3RXRWZ3dOK1VZbC9iTmtacy91cTZXY3Q3YVN1UzYyOUxRZzgrLzYwcU5EL1E1RTlsUXpOREVMTWJQZHdaWkZwQms0Q3IwTWNSUkNRM1IvdkhFNkxXSENsdzZrVTVLZm5ReXFQajcvc21zSVh4ajBhSTVPQU9hYUVxc1haN1dVaXlnVTcxbEQ0SlNTamNFblBuei8vUi8rUkNwOWVtZ1dQWDVYdGJkSUJ0U0JURDcveEkvL0pncmt1bytWczdEWGQ5R3ZaZjVOanhIRVAzTXFtMHZKbytRbWlsZFQ4aEM1dGFuNUZqb2Y2Sy9yTEUyOUdyeUVHMUtyWUY1SFBTeDZjR2F5Y1RyTk5Nbm90blF5cU9ZNzc5Ky9iUFNpSnU3eVBxN0lld3o2cnh6ZEl5K2tvT1loaXFDOUtkQ1FNZDNrQys5TEh6VytWQUNmWFJ1eUw4QjMzREdhNTR1eE42U1AvcjVCUkxKaGVnQno5NlVmck5OeWZON1hpZm9sL1I0dE1JNnZkei82TlNNcmt5dTJkWlRrU2M2ampOTnVCMUdKMFlOd0UwTzFabXBENHlMdjB0ejdIbm1iM2JrVjF5YmxJSnIwUjc5RjdKWkt5ZGxmZWNhMFlIYS81cXlEWll2blF5ZVBqcXd4NUx4dk5UdUVlYXppd25IYUVqZWM1WmxkbXBPYkdLcjk2em1TYmZLNUczWStMNGV3VnkrdjdCanBUUnExMGtmYk1pTndKZXU2VEtjV21CdXY4N21wTkxmRUxtaE9QY0pjT0U2ck13akxXUjZDVlppYm1SaXFqVXU1c3MyQzg0SHFOVCtHQlRiYktTY05KYStia3M1Yk1hazlkK2tuV0ZITHJKU2ZEcjFPWGJzWCtRTEhMU2tlcHlVVjhickhMRUpRWm1Lb3RpOEd0Yk4ySllnTkw0SlppN1N3U3FWenpUbWhLVGo2Umh1cHBXeEdRZURQZTg0RStqQ1ZTVDE3bzJ2K1pQRTRyVHB3cCtzV0lTZ3pLVlJKZXpPb25VQWpsOVJ1ajJmdmpHSEJVU0NzcnpVSFlqbnlZYW9tc2xSZzUxZWZkK3JsWkJkRGZibWMrc1BKaGVPMHFzUDlkQjcvV2NVNW1ZbWhTZ0w5aU1PRG5CNDQ1SFptMTRERGNDeFpON2FMVlpOdWw4WnlkTTVNTFlhWjNoVm5GVzJLTU5QNzlxTU9zNmlrZE9FNHJUYWFPY3NaaXltVG1SaXFtVnNabVY2Q0crcnhNdEd0bSt6NVcwN3BzWkhkZ05PODZkYXlXSTYzSzRHOXQySTVYa0djMkJwbk9pcVFseTBxSEtmSmppY1NnVE82V1l1Kys1bmpjd2RDdFJobTZLdUJXcmdRZHY5Ylk1aEN4bnkrUThXZk04SFZleEF5TFljcFJPc2dVOUZIcUlZdVJIMlZ3MmlGNHpSRmJJd1RsV0Rmdzc1c2lqSFNZVkE5bGFPZGhpQ2ExRjljZFFxYzdEN1pkU2kzSjl1eCs5R1FUMVZvYnhETDJjbnAxYkpkTFljcjdlVVUyT1NGcVVlOTZCT3FYYk5SYTV4R0FZMUs5SXg4YUhKaXFObzdRVTJkZnphSURVL29lbUdNVStheVAwOWRzYlk0SXBhemxkUDhiSjVYWnZJdkdBOGdUYnFicmgxRGdMbG9uRVovRUpYNG1KRXRTbGFOM3kvQmhxTEpvS3J3aDR4RjdiR3kxczVRRnNwUXNjS1hRVldtd3dSZi9xS1cvRExMSTBRc3A2Zkw3RlI3WU9kOXVkcGpQbXFXMWdsMEtMSTF3eWxGNHpTa2pCQ1ZXTGhwMUpzVXFuTmhybGVvRnA0N0VXRUppczhodWRtVE9HSHoxcTVNczU5SHlGZXY1WUE0ZTJkTEN5dElyWTRUeGl5UTV5L0tINmZCUDBwVVl0OVlWY08xbXd5cTluV2pGL25KYzRFeGs4TkFZNWpmVWxrbEZXeUxYdWZDOEVSYmQvL0ozK2dBczhmZjhXWi9RNVhoUzVORjgvYjJTMkhVL1dNSjBlU04wK29ZNWpqRGxsdEZtWXo0alVYUUo0ZHFOVkFkMnJ1WmJ2Z0kxUkRYeFZkeENyUzVEamw2TXhUczA3OUl5TWQ3cW9FMmxJc2RpbUludG9lNndJM0F1Vkc5Q0dNM1VIWXVaNXhtTXpCQ2diY0VkVytVSXJZRlVrYkkwSlNhQkVBVjlnUm5ObEFMVjNUZnJJN2Nsc3pNYndHZUFZWG8zVWI3aDROSEg4UkdzVnk4NTRkTzd6L2RNOFRsSnhjRHB0bjgyaU9VK01kcENxaXB0MTVNcWorOXJHZkRFcURDN1Ixd3pEMFF3QVNXOWppaHV6RFI0M0M5NEo2SDBzR0R2N001VXQxVzhJMWVMTGI1WEhGNWlhVkR4amxTVktJOVFyZkxnaW9RQ3ZYN2o0SDhKNUp0Z2V5VTBhODVjelZSaHNEeFpXQ3ZjV2hVQXE4V2FEZDFhSXNsUVRXMEhjR3dYZEtOSDlyZWRQaWFZWXZwSVkxdm5CeERqdWhDZlVodlZmRmgza01neFdFbXlvSEtsRmlRbmprdWI2T2dEeVVVNmQ4Wm5FQlk5ZVI0b1hnakw5Z2lJWVJ6YVlSUmx3SlZhSHY3T2R0Y1F1dWZGTDRYaFRta2hkMnQ2cGRLQ3ZtT29SQlJpWjNRWmtZeGRGUm1HVkNGOXUxekpWeVcwTFlpWHlnQ28wUWxYdXE4VWhYYVJ1UTdzd2lNRUpXZ0w3YWZraG5vekY3dVl4NDQzc2c3Nm9XMU9kZUZlajBieGh1NUlnSVVnZkNvQk5PdXFlK3ZqVmZsVkNFQVp6MHNyUHhrQ3R1VnYvL21WSUVTQjFNU0FuQ25nc0o0MWE4ejVTSUIrNUZLNmxrVWN3b1FDSXRLVkY1SDNTNTZuSnhnOENrQS85UVBJU1FxOGFrZnB0OTRFVWZZRm9kVGoxc2NZQkFDRndoNStIdnlqbGY4eEgvKy9OMzNwVkt6MlBsS2tOaklGQkVBQW9oS2pIaGNqTGhGQkVJUm9OOWxHKzNvaFlxT2ZCRUJSQ1ZHTzA3RmxwZDQzWThIQWZxUVo3VERlSTNqZUxvWVc3bHpFZGdlVGJmQWZmWE9IV3pzK1RFamdJOS9qWHJzSEhNWFkzTjNMZ0tWZEZUdDBoOWV2M05ISFhzZUVZZ0lSQVFpQWhHQmlFQkVJQ0lRRVlnSVJBUWlBaEdCaUVCRUlDSVFFWWdJUkFRaUFoR0JpRUJFSUNJUUVZZ0lSQVFpQWhHQmlFQkVJQ0lRRVlnSVJBUWlBaEdCaUVCRUlDSVFFWWdJUkFRaUFoR0JpRUJFSUNJUUVZZ0lSQVFpQWhHQmlFQkVJQ0lRRVlnSVJBUWlBaEdCaUVCRUlDSVFFWWdJUkFRaUFoR0JpRUJFSUNJUUVZZ0lSQVFpQWhHQmlFQUlBaysrNzdrNjVXdkhIM2dOZ1N2eWpJVEFMTDZLK1F4cXJCNk5WQzB5UndSQ0VEaWszMXpkVFpKRy9BV2hFTGdpejBnSXpMQXYraDdWVjBuOGlaZVJnSXZNSVFnc2sxdC9lQjlWc2ZqcmVpRndSWjdSRURpa1A4Yys4Mi8vSEgvWWVEVGNJbmNRQW5zSGpHM3BWaEIzWklvSWpJVEFUM0h1dlkrTVZDc3lSd1JHUUdEcHFEY0NkMlNOQ0l5Q1FMWHp3Q2pza1RjaU1Bb0NkejAzQ25ma2pRaU1nc0JNZW1rVTlzZ2JFUmdGZ1cwYW5JaEhSR0FxQ015VHJhbklqVUlqQWtDZy9YQ0VJU0l3TFFSV2p1Sk9uR2xoRytWV3V6RW9FYlZnYWdoY3VNbEZuN3MrdFNhaTRET0x3RXk2dzhmZWpPcDFacFZnZWdOL21RaEtWTW5COUJxSmtzOG9BbFZwdk80YW5GRUU0ckNuaU1BMWN2OFhYd3Y1bnlIZm1HSXJVZlFaUmFCUE42bysvbmJzVjQzUGhjNm9Da3h4MkV2a3JRbDdsNFBFN1lSVGhQbXNpajdFbEZqdFVBc1dnMTluVlFlbU4rNXF1Z25oUzlBdStxWmpQQ0lDcFNJd3g2TVNYeDI4dDFlcTNDZ3NJaEFSaUFoRUJDSUNFWUdJUUVRZ0loQVJpQWhFQkNJQ0VZR0lRRVFnSWhBUmlBaEVCQ0lDRVlHSVFFUWdJaEFSaUFoRUJDSUNFWUdJUUVRZ0loQVJpQWhFQkNJQ0VZR0lRRVFnSWhBUmlBaEVCQ0lDRVlHSVFFUWdJaEFSaUFoRUJDSUNFWUdJUUVRZ0loQVJpQWhFQkNJQ0VZR0lRRVFnSWhBUmlBaEVCQ0lDRVlHSVFFUWdJaEFSaUFoRUJNNG1BcStuWDFFOHB1UEN3VEUxRkpzNUlRZ3NEdGFQcnlmTDhhZDVqdy9zRTlIUzNuOGZZemZpYjNnZEk5Z25vYWtWY294elk1SmNPT3FkaEZISFBod1RBcDNucDk3UTNQOGUvTGxzWklaOFJDYmorZlFqc0VSMnBqM0kxWlIweVYvTFZyYmpiMGhJS003QXVUVjFYN3ZTSFJ3azIrbzM0UmJJN2htQU5RNlJJVEJMbnAwMkV0dmtLMGt5cTMrMXF5dCtoWERhN1ViNXR4K0JwNVJWbVZaZjVnbXpqeDMxbTRNMVVwOVdXMUh1Q1VPZ00zVlBxRWtlbzJNK1ZIbzhUNjZjTUJCaWQ2YUV3Q3I1cnlsSmxtSlhDVGRXRytTcUpLWHhONVlrRktmOHZELzFYNXBzRU81cXJSRVZ2VDJNcytNcFZ5czV2RDNTazhucG5LdXBtQXJQazIvTEZwYkpaWm1NNTlPTXdJeSs1bE1hNWdvUkR3V1d5WkZzWW81OFV5YmorVFFqc0RMMXNNUTJ1Y2tCUEVlSVFyS3JWcEdLRkJPbkVJR05hYnRlbUJ2RjJnSHFWWmNJTnNsRm1Zem5VNHhBWDEveTZZd1N2OFY3blV1R2VoM0lOdmIxS2xLUzR2bjBJVkRWL3RDVUJyZXRiTll5MFNacktUcGZVOEw3UkltZG4vcXZmS2M4Wkk5UlE3MTI1T0JueWRTRHViS3BlTDU5Q0N4THgyaGFYVUJNOVJ0Qzlob3gvRHhDMXFmVlpKUjdZaERZbUhZQTZqeFJYdFkrTVhaSzlMVWxPekZneEk2VWpVQjcybGY1VU0rSUc4ckp4eWdPNDJQSHNxL2xDWlFuUTU1VDYxcFh6NExicHZXcTZTZEVVMnM3Q3I3TkNNd2FrYzZwZEdXT2FCKytaYWs0VzlBQUFDQUFTVVJCVlBwZXkrSkI1RlJhalVKUEJnSUwrdUpQcDBOWUxhcXRnMzA5VHliSmtscFFUcWZoS1BWWUVaajU4dEc3V0lPclh4Nzh1VnEwbmN2RUpTcjNkRDk2UUJrcmJ5RWYycUtKL0dQdTZhTmY1YVVYZG5LNDRHK3BiUkxFaUhzbFdGSG1WSW5rT3hDQjFpQ2xPNUtUSjlOQmw5enNpUkdzdWRITm1UNFpjQzFva1UrWTZ1QVo4bXhLeUtET0Nyb0g3TFRhZVM4NzYzK1lFSytLWEFYcXRhVktabFMwVlpGaTRvNUZZSDZ3T1VlT2VzbE0rc3g2OGpQS29qUlVTb3pzOE9oZmtzL1NlV3RsOExWa3RxOTIwUGdHM29TKzhQb0xZaXZFbnJrMlpGVlM3YzdEWHBrUG9Jd25SRDdoa1hZbkliQ0J4OHA5aEoyYTMrNWgzbFBYdVVWdVdLTllaRThGbTJEY3U1d2txeDFUSHl4R1pLaTZ3SHpSaWJiQkowRDQ4ZVI1aXcwMlNsbXNSYVI3dXJSckJNRTBOYWJ1U0FUNkY1T2tSZjVyZ1Yvc0Z0LzhUalh1aWpXYzFzZG85ano1NWdKOVp0TTJmWEdMajJiZ1Z0RUROV2JFczBUczdISWNkbE9sOEVSYkdEa21hay9ObWhuSmtYQ0hJVkNoZnZRaGVhYkZ6Y3krM0lLVnl0ME1mRHlyL0ZNbWkrU0lXanRxakhiekI5b2xSMy80Tk16WFp0TEVaRW9QTEJNdERhS0txcGVtYTBTMnlwamJqdUZreFBqdmprUmdrVHBSVFZ6OU91cyt6QXlkMDVMRWpFUWhXK09QQitjSlNTL0IvUUwvRHVYeUh2TXM0dkNGUHNINzExYzRCL2JlT05hclFmVFNGTmJPbkRtYjAzN2E2ZTExSkU0RGdUVnF0VnJxNlRMbUxLZ1BjOEl3YWVxanM4UFMxS3VDK3NIMEZIemJaTzFXanpIL3lFTlNWL0dpckdxQkZiRW1iLzJST0RwR2pBTEYyK3BSdCtDTnB6c1dnY1pWZEgxUEdTT1lKMHFnK25CQXorSllIZkFFaXVsMEIrdDFVeFpsejl1UFNkcTJpbXcxVlF1aURDcGxIamRrRlp3M0xGdG1GTVRrSFlkQSt4SzZuQktoUG5UUkI5K0tMZjQyamJHY0Y1TVhqQnVkSlN0ZFl3T053Y2FUclFOQm10VW1idWJldDlsOHBtNGhmZGtvcmVscDA2REc1SjJJUUhjclNhcjYrUXpVaTcycHN5Q2RNVDZtN2F2OERMTjFnNlptWDh2ejN2K2ZsdFNOL0pkK2FGemlvdUNqTStlT3JJUHpXcEZwTlBoaThzUWpVS1VCSnl3RW1jbENiNkZXN0VrZ3pOUzYwZm4rRHMrczJYYkc0UEFrWjZ6NTFXYWdUbHhka05DbTFkaWFYbFBhbFdMdVRrTmdqcnBTMENWaG5mQThtYzlNT1BlTXNjakxYOU0yeHlqTlNXNll5MEdIaHk0bEpRbFJDelBzQmV0RlEydnhPQVVJelB3REJvSHJ1eXZHZ3RtUFBlNXgxT3Z0b25pN2FNVW9lT1JwdHNCNDBTYVZEdTNydVpuVlhiTzFUY3FMNXpzVUFWemZBOUYxWEhiMkRSR29XYzh6bXJhMk9aNVNtOVFvTUY2d1VOcC9QOVJ6TTVOd1hpMDBiSUV4NTBPZ2ttSWlHTzJvKytSTWo3YXRmUjlvR3RNSzg3MXBvK0d1dGprRzFadGM1VStadkdVSTB4cHhzRDNIb1l2cWxRT2FsMHdYUmlNZXUxNUJVeU8ydGJsb2lNdnVWeThzTVlPL2o5VGtjZjZjVHFPZFoyVlJxbzBuSThHQ3lxSjRIb29BZlVBMzRxR1FIeXE4RkFaczg1SnlXaUtBN2xjdkRLVlFhYVFVbkJkMXpNdWdxaVFNcGx4TjBCaEZUeFVnRWEyWGljYXdOSVZ2eEVQdEVoNG11NVJ5MkNUbEp2VkZZTXZ2ZTJHSmVTT3d5ZjdEaFl5SGV2OFhoTnFieDg1SDE3NFFPNmNRRm9FZXV3NVpacXRQZk1jci8vVnU3RERRaDR5aFM1YnBubUdUMU1NYjlPRTZiYzFaT1lvT1lOcTZITmFYYzN5SFJTNXpVMGRTOFFEVHR0WlJ2WEpoOHhWZ29xR0hzaEErSG9UT3YvZWVsUEhSZjF0K251bFFqYkFYdGJRSHRCVy9ldTFycFNqdVNyVXo1UGNQY011eGRpQ200V3pPaUhHdlltemQwbXFLaTRaajNTMXc4OVhYZFRsbnFJMXdCWXlYaDAxaUZndTFWUUFkS3VmcDduWm8yT3VhMkRTUjJ5R28xNllvM0hPYlduUDI3dVFLaVFVTUFWd1ZlbHdaRGtmMWpaeFZUVmJEcTB6T3NhOUQ4ZEEwSGtDSG5zbkxielRRZHB4d284aEtWcnRTWHkyeWtXa3FuWUxucHhZV25FRnRhVFQ0WXpJZkFaZ0NldGdPYkE3Nzk2ZVUxUUU4aDdja01yUy9Ma1JCMC9oamFQaGpXMW54MklhYUpYb29kdzN0ZjFNRkg2REk4b0dua0ZRTGozNTQyajZEcEM1VkdlOEZ5NEl4bjFMV1hyWmdhcFMydXRSMDIrb1YxZzZjc0lOTWd6QTA4aGI1OTB5aFFhalFIYTM4K0ZlWmNNNVFhVUdCWjYrNE9ha3h6RTExWkozNWJBMEtnOE81UzNOZ29mNFAyY2twbkFhNXEzMGQzQWNIckFsbzBrNm1MWmcwc2NXbUtwVWp3ME1KTDVOS2lEZVB2QXpzYlE5UjB0UXhYVUdKdTFWelFNc2owKzBuT05SRDNEdytUdjhzV0s4V3M1UlpDazJTY1RiWUxEbjdaV3dLbXNRa0wwSUk4MFZEcWFTN3NuK0xlWHlZaFFWUG1vblVOZ1B2UTlsSVBPOHg5ZklZQkM4MHIxRld3bHRjTXRFSWUwRi81S0tpYTYxZVA3MUpHNFhqZjRVM3Zpd1ZrbWZ0L3hlMDUxWExpOFpnU3VTVnNMM2FtUnVUK0thUWplZndIQzRNUFFLZnFGUTdvWVp1ZU12RE9SRGl1aUc0YW5wSzdKc0dkSUVNNm1EWlVCR014bU9peHV5OXZ5ZFM2bVF1R3p2U0NzL2UrMnVLZ1NiVVU0RjlNdWhaSmRsWExKM2ltTTBnSUI0TVpaRE1NSElDcm5nOXA2aDhNZ3lKZEFvTnRXN0tlWkEyMk9MUityYXlOSjJMb2g4bzJSRkplYnIybkV4QmlTUWZxbTRwTWhJd1d1c3N2NWU5NTlLTVBUTnJ4clFIZ1NaaHgzVlBrWS9VeW4yRTVPT2VqRlpURHhRd1RYNU15dHBRMHlSN0s0MFp1RlFHeUZhbGgwWjNnN2diNmp0SDZVZC9nWW1aVVQrQlFQbWVsYUxwV1g1dEFQZWQxRUJaREY5d1M2YmpPUXdCVEFiMEtISlpURUZMOXNVd2kwcFBINm8xeDFORVB5bGNNNklEZEdWeUJSWUhYOGk1eEpxdnlWa2VadGFkeCtHLzRRTTY3NFZ0bXUwcnkwVDU3TEYzK0JMMXFXeUlEeHFIeXZFWUJRSDVZS2dlV0trZnZLL0tGZmo2VFpjaTg1VlB5cFIxM3NPbFo5ZXoyalVzMW9weDNhRXgxTWJVbnQvalQ0K3EzUjBoZ2ZtVXRqSWNrbDlJL2dlK0FQQ2xlMU05Y1ZJK1BXZlN5dHRjVkY4OWp4SVM2VHR3eC90RVh6VjhKeWNhQUJpSGRJbUhEV1Y1WElnWHRRSEt0T0YvVkpPU1c2M0xsUGNhZCtCNU5YanpxcjU0ZWJhL1crTkc5WnBhR2pLakRNM1R4d3loRDdQYmJMQmFReW1mbGtlNXo3SHBkbEd6S0JGTEhwb3FqQWsvQWl4WUd2NjBweUxDbTM1aEJkUTlHVm53OEhnZk5NTUxlbWFaeGtGbnUrd3JjcUlldkNWbGxTcmtDQ3EwZEFTSG5DcldiSHBkQ21jQnZVc3lSOC9MdDNyNFR5ZERIRFlmTFZiSERKc3MyNW1GQWQxTm1CZk5VSlZqSW9OQWh3RWVyRFd0S3hrSklZUVYzNU5vV2JHU2VyYkpRRU8rVVVuL0xKblpzeStyNldBM2IyMGxjMTFVYnBFL1NmN09uTGo3K0tiSnJwUlB6eTF1bjBHM05rNTNrTzJaZkVrRFVMeWEvTFZGWTVtTlkvUTdzNjNmRGtybEpUOTU5MzBQN1U3VWRBMEE0NUF4Z0dHeXpoZFlvUmZjOHhCNTVFcy82eFBSS2J6ek40NTZtVW93TkRlUzd5SkhoUHlOVmJoSGRoWHZYRW9lSlRkUnZKcVNoOGl0VFZXUXpIZmV2MzlaWjdFaXJMTWNuUTFOdm9YT0IvcnJCaDgxbHZqVzVyZDdGbzFsbWxaQU4xdCsraWdOcWhnRzNPT01FS3QrZXNnbC9UQVI4M1FhOGg0emIrR1N5SHV6eFV1ZXljYmdtdk5jT1lTOW9COXZTQi85ZllNUnlZWVpWNTI3TC8xZ25aYmo4NzVmWWdtYTRjZWFxVjZ6Y24zNDA1LzRQNXVTZzUvN1BUdS8rdlRSLzNOSWpLRWZiT0Z0ZVhkdXJzRXU2TzVrQTJoenJiZ1VLT1VWT1h5clhUTDRneDk2NHBWL0RIT1RZV25aeTdOc2VWWnBhOW5JRTZ0MlhrVVZNbEpzd3Y1MU81K1g2K1FWMkhTRXZYbzI1ZFRudnZNZEhlakc3bVRqRkErRzNDamtpRUxuVTNKemk5VjVQY2w0THJQRDNKYmxUQkFUWHlZVTg1blRrWVhRQmR4RzRBMlRPZzNrWk9mVnBwOGNodE5JcmlJNnREdlp3TEJFWThmNkpHTGcvTnlVQXBvWnUvUFVzSG1sWWtTMlJEY3dNRytIWUVXODlBeHgrMktHNUNVRXVnWEwyUzU2eFowdTR2N0U2a1h0QkQwdVR3Qk1wVU9PNnJJK1lnZk9YTmZKMi84aXF5VE56RVZPblhpbll0MExmRGJUM2xSVmloSXphaE5ZRVJkOWYzc1NnSXBsbjl4U2VNQzdFL1pPQklQR2pzZWorU1l4ZmZlR0VWbWlmVnNkdmk0OWI5YW5kV0JUcFRkT3M4WVJlcDBESjczVndqV3RicmRkRkZyUmJLY3NCYzlwZDhJaHlRZERZWGU3cnpFczkrWFRQbHFNYUxxbEd2dkR0eHFzdWxNUERYdjVtcUtiQnd0aUk3ckt6RkNMeVhsWHdrSXkxVHhqcWxzOGpTbThyTGc3NmJnMjZOd1kvbUFvMHh5K09YbTBibEk3OXZzOGV3RnJycTZqRFN6c1pjcFU2Y0FMdlJob2xhendtR29razFnSVUrcE12VHVjVUlaNndkclFZMGp3SUI4b3FLY2RkcTladTZablF0WmMyNDVIeGNOZTNqWmIvaVdsdy92VURZZVFrMVZmWE0wcEYrVDl5ZS9pNGdaT1pta1o2cFYwcUhabDFudWhBNFlyNzBUZE1Wa2FzK1BLc0xBRWJXalpqSllpWDdPOE9hc3J5MEZYdXIxalZjck5wTDNjSXJPZ0ZXQ0JUZjVUa2k1RnZaNWkyald1K1c4WXUvMDRxbEM0Z2NaM1k3anJSZjAxUXlGUkY4dlpMUzNDU3MzbWVXVW1WMlhRTTdPNTZZV3dGVTNGZnZDWksrNjBGWlNpWGxBSGVtU0NBMEZnWVp0ZFpsRUYwa1ZWdVI4eW1WVk5oVVRWdllJZ2VkdlFYZFdLa3pnWDZIclZIbk1xK3JQbnptUllndTVQQ3BvcS9LQXBhaHY2Z0dOWEVVWklYTEJtUWw2eGJ6aGYxVEMxdGNOWlZPRjdlWjFZRGpDSDdldDV0VzE2Wjh2TzUrUU9BNDFoVHZVN2xseU9la0VLUFFMdmVBc3NHdGJJWE1xbXNRVmpQdXpkK1laaEg1NzhqUTU2OC9nNzNteTFwREtlR0w4cUU0blZRSFZZZEFMQXJoeVJyNGJNeHpsMTcyaHlPZW8xd1lNaHVzV2w1MExZTUZSMWVYaFFsVlpmTTlqYWtNa09WNjdJYnp0TGlTeGJJeWcyaHYwWFlYT2pmclVvMjlTcHBwU2pYdkxCMEpYUnNXb2FtcVJxMTR3d3g0WmhsaFJETnJGaUdMbkR3YU1QM3YvaFQ3alBsbFNsK2FFaWYzcGRNUmNtZnJwWFdDd0wyNEZQamlUL3FUbVhwRjdpd2REb0tGTEgvbklHelgxajZkZ21PNWx5RDJFMXpFWGpOVnRoYzVxbm1iRkk4OW5wZnl3NWQxNmxrdFFyNmJMSmlHeU5pZ0RhejZ3YjZVeW45elg0eWoydFlINnVlOGgrMGtLWXl2b3JqMDdkUGw1dEhyMkRVNnRSbG5wdGNQVUtjMFdNMFRRekx4VFNRcXBlUGM2Rk5TQlBEUHZmTldJWnczaVQ1amlya0tGU2N4aG1BbGFxT1ZYdmRQSW82alg3S3crK05XKzg0c0hRcmJ6eUhEcDJYL2tXVlZTOTZyektBZ21VS1Y1V3pHbklJYzlKOFE1OUt0bDlPK0k3bFRaT3FGQkh2YjV3WC9lUkw5YnR2bjczMCtuUnUzdllGOU9GUitTVWFjNCtOQUxIanFhRXBCWlJKZXQ2TWV1MXlldWZNMXgyS2ZFTjNRLzBXTHJ5Y1VtaWNmb2JPak0wOWFMMW9TeWxNWHp1R05zcXJkUGxDTExWNjZzSXZVT0hmdFdVL1hLbU5qZDcxYzYzTjYvNWRJRXppd2RET2J0Z1RJRm1laC9DRDB3Q1QxUHlGayt1WlQ3MmtMd0dwUSt6MG1WampqTy9Ic0dyeHYrM0hRRkx2VjVOYm4wdHFiN0tmQ0pEM3h4OVYrOVRlK1JicjhIYlZZZjVUNWZGZzZIQWNLUWNkeHVhSXRQR2VRTmtZYjBhbVVlWmZCNnVVM2J6clVuejZ4R0dxSmk4blFpWTZyVkVqdXEwTDU4VFo1ckdYaXhxS0dqOFlJdSticHEvZWE0RkZoelhhYTNRZzdwZXZtREdOdWgxTHFTVm1mTU9hVFBzbXplemtvbXlMdWVHdWJpZytQODJJR0NvVjdVakh4b2VhbmRiZmwybXdUenNvaEFuSk5GakpEY1dlMG96eG9tQ1FGVlZPQ3g5Y3NXR2hXbzZqZ0hLTjh6R2xzakFab3k1MjQrQW9WNTNxZHNmcjhZZWlLNTFDWGR2TUVmdXdvajljbjZQNVlPaGVqNUxwb1NxNU5VTWxlMTNrSE5tNnRwRGJOLyswTDFkUXY0S20zQk1VNGxWZ2tkU0pKV01RUFVscjhnN2hFRXdHelRVcTZ2dFJFdWFML2c1L1BMRFpnenoycmVaVmRGQ3pHWnkwalZVdWVRcGcvWklVNVJoYU5MNFZ2WHJkQkZ5WkZaRlZ6M2pNemxpdWdRRXhCS09YMnY3dnptWGlKYTBlc0UrcWN1elRJU0x2cSt1Ym1wZlRFOUhhWkFCeHlnUjZpYjRON09pcUV2MkhDZkRKa0tieklNOHdIS3o3MHh0UnhBbTF5UEtyQm5USlNEUXdMWEpPY1FsTXh2UjZuVW9yeWlLNFJOZFpseUhhcHJjTTdUUEZHQ2tZWFBvY1dDUWhpVDdZUGV3ME85V2lKQURGcVMydkRtaCtFbmloRVpoWDIxT2orQkltaGlCcFJRWHgzLzhaVmE0VWk5WURPTTlmcG5wc3dVanJkYkttSkdNc0Jwdk5YOXhtYW1CQ3RZRUp4am9SOE9FRkNpNmJaTVdoTjVoTTR3OVc4UE83V1FhaUlUYmk0QlNMMXpTRzdvcmUrS3l3eUNKcTl0a3ZyM204S1RvT2hDSFQyRTgzQ0RSUmFBdkxvRk9TWThmM2FwYmxhdFMyMmJJbGxXUURPK2d6Ujl6MDBkQXFkZStuQTlabTAweDArQTYxM2tuRHExeWY4ZjJ3STdqa3I4MFM2WDZxSXlSVVl5K1NDRnc2TmFORWlPNTRkWU02S0JSUFNhUEF3R2xYbEFmUXkwMnhMWENkYTd6YnFEODhyQU9qZnBnaUM0R2ZOdEMwWlkwVFZodzlMek56bVE4cllBT2VpVkY0dlFRVU9yVnR6empmZkc5OXU0b2t5T2I3S0FaeXZrZTFtMjZFZnFHaDZtajR4SzU2dFZ3alJjbXh5dFMxaG9FbjlURE4yRFo3MU4zVnVxRnEzR2dSNGZyd3h6OXZqSWpyUkRQdWNtdjZWQXpKeHBDNHo2VFNPTVNNb1lDRGV6cGJ1blVyTmxiVGs2bHY4YjNpL0d1bkx6L1oxSzk2QlBwTFgzMXpvdjQxYlphTDdiVk5LbTVNaWxxam5EWVM3b01seUlnQUc4RjNrVUJmV2I5ckVoREF4VzdtVGcwbHJtQ0h0WExCT2hrcEtYMW9sNzJwdTRTTGp6YnhRY3JkcDFUZzM2eHRacENqQXhxYUdsNUtTaXg2ZkJKTnFwMWwwUW1SNzNtemM0SzFxNmVhTkh0RTN1Y1NldEZRMDIyZXJINEFnd0pod05ScFJDYjFHQlhkVmNxeXBBelZhK2RMQThWc2k3SU9lclY5blRHc0Y1Wm1aRnlXeENRMW9zdTR1cTZCOVNBc0Z4WGVFRW8zOVhGdVNtcXBkenU1YklZQldqY2ZlUkRTenRHTk16dmU2ME02b1lZa1V5MWE1OHRqSlRiZ29CVUw2elF2T3BsYjhnWjNrV29odk0xcFlJNjFGVTd5SlJUTi9BeFNmV3ZIRHNmaytYR09hcVhBY1lKU1VyMW90YkxtQnd4YmZFdEMzajhSNys5aGRNRFFUMnVvYUtjMklaV29EcDlrT0dpTm0xTFVyM3E5ZmRIUFZsdW5MMnJVS004Sm84ZkFhbGVkTFcycFp1SGI4eDhyK1Q4VFVMZWxIeTY3M21oUW5NYktSZ2tqMXRrTUpoSk9wVmVOQWtzM1ZEYkpaQ0YybWUwdGRyMXFycGFoV1FrUmtLSkNJeTEzNHV1SExkMEo2QmV6N0ZjYytmbEtFR1lJbk9STmJPWmF2bnNrY2xncHVuT2lCMlR3TkpkSFpaSUVtamdwc3RoL0M2c1VZUm8yYTZSamNucElQQVVVd2Z2UHhtck5CcVcxb3MrWFQ3UWRLZ1hmOWFjOXBJWFBrMGVwUytpaFJ4UW1MRHZxVEZoTkg2NjY0cWxKbTFMRVNGUVp6aTEwdDFWeFVZaTdwZ3d3Smhlc29ITGszTndnMlExTGRVclNTMURVaE56M0F6M3dLd3FSWmtOajc0VThIZU1Cem1TRFNLTTJ3QnFmeUJMeFBtQzJtU3hhczZzbVoxaFRyV1lMUVdCSlNoS3psRzAzNnR0dVM3YllrZk1QUGZBUWp0V1NjT2pFbFJtUzRiVmtsZDFIOS9pclhRdERZV0IyK0YwK1g4bXZTU1R0UnN5aFRQc1hHWWFOWXBqOG5ZZ29LeFhReWdVN3dTdSt5NU5MZm9meVhDbTdQOXJSa2doVzVxbDFHU0UvOFhZT1grclJ4bmd5N1BuQlpKWkIvQUY1Y0pOV1pTMEw2c2sreHIrdXBHTnlaT0FnRkl2Sko3VkhlcUlCZHRTZHQybW1iSXBXUzFiNHFjZzdNQ1VaU1o5VDFMaHluTG94TTI2emtQdlNyb3JaZGsvYlF1OWxBWHhmRklRVU9vRjEwVzdQSENUdVlPem1IVzlDM29PYlFtUFNsQTVhSWR0aUhpS3JnZllEeFdnRzl5S3lXYjZlaDhFSXhuTHhuT1dZN2dpUWlteVlqeWZBQVNVZWlWOW9xOFdWbS9jbE0yYkcvQ0hkcmVaOWNPSDFHbHoxNnEvQTc0S25SUzNMYzhMaEtacFZQRUdtdkc3N0gxOVA0RHh2SGRmTlFyaWNmc1EwT3FGZ01hQjdFZE5oZ05nWHQ0a2lVUFBvMFVsbURnNGEzaG5ZNFl2SVBycjFEOVg2MExlbnZObGtuUGtvYU4vN0xHaWw5cDJiWCtrTzRFTGovK25qQUNlL2dqL0dDRUE5WTVQUjBXdk9vUTgrdUVINzcvL245NysycUU5MmJBV24wUFpLUVBVRjlHU1JiNTVxM1dSTGlVUDdJck9sMG5hWklEVjZjK0I1OGVjbGVLRzdyNHRvWXpjNjNNWHBaVlBsaUgvdE1wWTA1R25iZVc4WUc3Y0ZRT0d5c2pqdWExaUVFYU5TakJwMjNSbGVJN1B4TTNkRnhQeXAwNGpLOXo1RjlSVjhxMWVaWTkrVlB6TGJnRDMwRFptanBqSnNvdUQvRVdwTVZ0UDFzaHByTjJVb1FIOGhuMUsvb0lQY1U4WkwvcFFSaDJEblVJRVJvMUtNR0Y0R1BWTXNueURwUS9mYnk0dlJGc0xoa3VJajVZYzlWanNndlZwVjdEdzA1NjZKU3h5S1prOTN3c25RdkkxZXlsU1NudW5ROGlMcUEwZzVHL2Y4ZHRzUEhlSkI4dy9LajB2U20yeUs4bi9IZFVaWDg2L3ZyV2xKNGNwUTM0WklWOVo0ZGJyRURObHhrcGdLV25RK01Oc21DOGN6ak9JMUoxV00wMk5UVmdwQ3RoV1V2dm4zTVp1NWRSVmJMRExoSC9DNmZvUFFuNzlCMTd3UmtMK1JBMzFNNm5rb2VlQ201akdRMGVMU3ZBMnFuMUM3bWJQS1YrWWVoK2NtN3ErTU9qUlduU2ZHRjl5Y2huMFAxekhuczZOa1hyQlBRK1JSNzcwczc2YW5jeGJTU1lYczZnbUlhWTVBbzNCSno1OFAzNWZJSlUrUFRTTEhyK3JBRm9rQStwR0o1OS80c2QvRXdWRmo0aWFHYTljU1NsTXpIWWcrSmVlZU9WYjlMYU0rVTJqaGpucDFZUis5MUhsUFFZUGt2TjJzTjh1SEo2YlFmUHNlRytXZDRuc1pJbWFNaWNYUjVvVVUzNEVYbmhmK3VpWDlNV3RkZzFEOW9XdWF6Rk1HZG1RZ2xsYWxKNzlZM0ZsVXhuSDJyaHU4RGNNbDcxeGtSZk12ZStSdHhrc05MbENDazJNdysxbThWbml3Ui84MEJPdlJGZit4aTFMV3M0MDdESWM4NDh3dU0zZnVYbjdzOHlZL3JpVDVCdlF4dWhSQ1NYbSsrNTdhUERnNzZ6djNSU1VQYUZGTEhzK2JNN2RMK2liYWlndk1ZOTVlWXNWdnA2UXYzYTRab2RKWHZic2lYUmt4S3dQZ1NhNVlwTGIrUllDcjZBVnpaeW1sTnowbnBCUU1aMTVyRjJsMXVWV3BBVk45ZTVhSVp1M2NOWHcrcHFaRGJSUERWc3pCUHpDbXJmWnMwN0VicGk2aWNGNWQ3V21DNWRIM0N1aGErcFVYempuNXl4RlJTYzBTMzZxYTNjMW56RmJVdWtRdlNiR1N0VlI1dzU5V0ZWNE5LME9GN0xHUW8zQW5CVnpvZ0duZ1M2MFUzMUhFKzNTc0Z4SFRESnQ2WVB4YXZZUGdlYUlxa3pnMmNOZzdXaXhEV2VXWDVYcmFzM2lwczZiOWQzQ21NOURZTUd4Vm9pQjVyRENMY3UrbFovRG0wc1dIM2RkZEh5ZFdzaktiREhNUS9PMTdieDlNdS9FZHZlSHo3cXJoUkViWDV1UkJnU1duSGtDcThNY1hMSWVTdzVqRVRsbFc0Sm11ODcxWEF5NWVQdnlZd1ZGRFhqTDhPWCtvM1d6cEdNL3pOd0xpS2QxaDg2ZlpnTXh6UkZ3WTBuemVlNDdIQlpubzhNNEVLYjRBWkRQL3lEQ0h6MnJkdFd4b1ZhaHpMVEdkcjJ3NUxYRDdqVnIzKzVNeU1pMnlaYnNTRHdISTJBL2tLRy82NTZqUkpORUpYUnZvRmpzY044MUNsQ2RxbU5udGRCaEtZenhxR2N4WWJJMG5MOFZaNnEyV0dWbTJZak5TVm84RDBXZ1l6OG1idVI0dVRRcTBSc3FiQ2hEUjZqWEZZZHoyZTZGVThxeUN5Rks0S3VZTlBqdnh4aGxVRGhqQmJQaFROVUdvMDdPbXdxcHlURlZqTUNHRmVpcXBEbFFJeXJ4c1dKQnFyUmE4THNlZTBLOTZvcWJKMmFIdSsyMVliRXBSNlRLNGxGbDVuazFTRHF1MncrWmRhdW1RaXJaTVRFRUFmanlHdWprWlhsT1VEODhLckhnQkpYTURoeHk5WHJlcExGMDI3QW1tVUpHR0I2Yjh0ZExMbGd6SVdmQ2NLNUs5bXFldXlrWitEa29lR0pYaVRuNkc1dzNleElIck5oM1pkbzZqeEtWMkMvWVZiSFAxZXZBRWs0enl6bFdVekd1NmsvcUtGcFFBdE42ZHNuWlZGdEk2Sk55MXhQMHltMkVCRSs4TmM4MEVRSHRaOFNxSFUrMGMwSmJzRHFHalN2R3kvd0ZScGNUWVRVY1dlT0ZMZE5GTzRFZ1pqOHp3Ym15Yy9KMGEwL1BMV3NZblZqT2NUZWRPbXRoYkU2dG1KM0RBNU0zUThFKy9ZdUVmTHpueFFPdWNNR01aMWVwRkNwaUN4ZjdxRzdYWUxudElTdUh2ckhVODFUUEp6VU5UVkpjTldPcll0RlBES29LZEw5R2tKRXphc1FrUTJEbXQzRE5CL2dqNzg1QkJGZmpjazVSaHJ5Y3RSVUd6OHc3eVFjM2pieEt6aGUzc0RoczhsU0NuQVIxN0xOOXh5U3RuTDEyMlBPZTFUQVh6V2srWm9FQXRuR20yQy9qdmU0b0hpa3EwUjZ5ZFNvUDhPSXRWYzB4cFNLUWwxMDM4cytXeTQ3NHltV1pjY1liVDNVakc1T2xJWUJMRkJxVmdLT2M0NzRONjgxQ2tSR1p5MWx5REJOS2QvSDRub1N2UWVsNnZESW0vdUZTS0VlM2NOWVBreEc1UEFqc2pYRGpIdXB2ZzNza0ZaR2FIbzlmOG0va1BFdVE1YmxuN1BYeGhkU29ldFY1cFFXZit2bms3V1VYb0Q2MlNCc1JBYnlwRm15UkVOcTROS0o0eWU3OGVLTWswM04xYk1PQmlJckg5VXFvZWdsWHdONnV5MXQ5US9jRFBaYXFmSndUNlAveGJ4d3RJNmF5Q0J5U29ubkw1aC9GME5rMWsrUkY2eTVGNXF2NnpSTkpDanp2UTQ4T3NyeVV2TVhKYTlsNzV6VW9mWmlWTGhzVzFmbFdRVlpvcEl5RHdDaFJpWmNpN0RCT0cxT3IwNGFtZUlSdmdDeXNWeU1UY1lNRnhsR24xY3dZbnZPdEFvL1VTQm9EZ1pwM2V2RUtvaTk4anh1ZjhncWNsRWhkTDUvYnRpMzFoMzQrOFliVHlpRUsrV0ptVmpwb2xHTTVQUGJuQ0l6WmZBVHdwdHFRaUtlcU85ZkZaWGxXWlU5QWdqNGw4RDBPYUlFdXB1SSt1V0ozbEViS2NBeFF2bUhlSzBzNlZHWlhpTGtKRUFpUFNqRHRPbG5MS3hyMXV1b1ovQjdvZ3B5NlBjYm1rQS9kaXh2bHJ4Qmt1VzdVeFNyQnlNVmtPUWpnU213R1NYb3l4VFZUSG5OUWxha3oxZENoUzU1V29EMHlhcDloYU5KbGF2WHI4Q0p0UHhJdTJicEhWQ1JOZ2dEY0tXUDFsQytKWGc5NnlLdVd6M21jSlUzMHlITnpVSmRNUEFaQU1CN2FaQjdpdDI5bTM1bmFEN0d4ZGNranlxd1oweU1qY0JnVWxhaThEdmFBSFQ1SGV1UkdTNnZRUjU4OHdxQXA4cWJCdXZqQTRwZ2I5RVRlQ2NUQko3TTVyV294TXc0Q0lWR0pULzB3L2ZhSk9IeU85RGdObDFNSG5mSUZTdWdLVjN6VEJjNi9iWk1XbExGdTJCdlhZT2QyeXVsVmxDSVJ3RmJQaDc4bjczakZUL3puejk5OVh5b1VpNSt1eUpvbjRVd1hnVDV6YW5qODBMUzYxZFdxMUxZWkdYaVZ4V1RzQjU5U1FqemJDQ0FxTWVMaE9ESzJ1T1BPMGJpRU1rWkc0L3VnWCtKNXJBZlhqUklqdWVIV0RJLy9HVkppc2dBQmVwdVBkdlFLcEIxN0VYM2k2SnV0NFZCSzArVDlOVW5hMFptTXB4WFZxK3dMdURlYWJvMndxYlhzbm5ybDBZM1FOendsSGIzQ3pWV3ZobXU4RXVJR1lEMlNJMmtFQktnTFBOcGhlOE1qTkRVVlZtcDhMMmNsMDdpRWpNZERBM3RaRG56bE9HTzhrdFFib2ZWVmpyUWdCTFpIMHkxd1h3MlNlMXhNQ01CYmdYZlJMbjFtTFo5ZFFRTzl2VG5NN2tHSzZ1VkZhbXdpdmN0SFBIYkdibXdhRmMrajk1ZXlncW5XU1hLT2VzMDc0UW9xcE91ZGFMUGlJeVVNZ1VvNm9uTGxyc0xDMml1ZGk2clhUbFpxQStSMVFjNVJyN1pubG8vV0t3dmxtYVpRMyt0aUZvR09FUTN6KzE0cmczcTJXaHBkK3l3b1o1bENWNDRIR1FEd0pFSy84dTFmT1haOHI2NUU5Y3BBZWJZSjBCMlBlbEdidGlXQjhhclgzeC8xWkxseDlxNUNqZktZUEdNSTBNQktkbkpzcU8wU2dNTVh0YS95SDU1eDdvdkd5Z0FBQlhCSlJFRlV3Zkt1UWwybW1EODdDTkNkRVR1WjRYWjFXQ0toUDlpMTZYSVlQNGRyRkdFZHZXdGtZL0xNSTBBakt4bVZvQ1p0UzBFRERkUVpUcTEwZDFXeGtZZzdKZ3d3WXBJaTBQRTh5Tm5RSVh0d2VIWnhYVkNiTEZiTm1SVXJnZ01xTXg0UkFZRkFTejF6ZkZYMzhTMU94Tnk0SzRweGdvSGIwVG1hbWtrdlNVTHRoa3poSEhlckdtREVKRVdnSmw4d2Z6RjJ6dC9xVVJKOCtWdjBMQThkd0JlVUN6ZGxVZEsrckpMME0zTXFGbXRRWS9JTUk0Q3dBMU9XbWZROVNZVXJ5Nkh6RmZLdTg5QzdrdTVLd0NyV2JBaTlsQVh4SEJHZ0NNQWRaeHNpbnFLZmZsdWtXMnpnUVhFclJvdnAwWGNld3h2THhuTUR6c0wvcnhEZnZtcVRJNmJQR2dKdDdscjFkekR3Q3AwVXR5M1BDNFFtZVJiLzFWRTFmcGZkL2lMaWVlKythbFV4SnM0Z0F0ZllPeHN6M083MDE2bC9ydGFGSEE3bnl5VG55RU5ILzloalJTKzE3ZHArOWxzblp4RFFPR1FUQWN5T3oyRmE1SnUzV2hmeFJRbkxud0tyODJXU05obWs1TmJQb2VESG5JRHJobnk1eUpRZjAyY2JBVXlHbDVKemZQNXI3cjZZa0Q5MThGamh6citncnBKdjlTcDdoRHoramk4VDUxdTloN1l4YzhURTdKbEVBQzhMUFpNczgvalY0ZnV0aUNySFk0R1lEdnpHVVkvRkxyQWtjSjAwOHdmbHp5U1VjZEFlQkY1R3lGZFd1UFU2eEV5NTdySmdLV25RK01Oc21DOGNtRlhOSTNXblZiTXdwczhvQXRVK0lYZXpUOUsvTUNVM0RVMlNlSmdQSFJjR1BVcW0rOFRjYUQ2ZUhyRXlXaDZQaUlCRVlMWURWZm1sSjE3NUZvUlloWGJOYjhwQ25NMUpyeWJlaXV5anluc01IaVRkWDc2MFMyUHV6Q0l3KzhkUUZucWs4dTJ6amVzR0dBM0RaVzljNUFWejczdmtiUVlMVGE1NDMvZDJtR0wyTENMd2ZmYzloRitGV045akQ0Z0F3SjdRSW9iRmVkK1h5Yk1vN2R2aDF5eERwSnh4QlBiRVU1Mks2Y3hqUTZIVXVrSjRtdXJkdFVLMldIaG1FZWdMNS95YzlmQVFXM0pDRU9tU2VnaGI1RG16Q0hURXh2dTI5TUU0RWtFL0JGcXh0L0djV1F6andITVI2SklydEd6UjhhSnF6cFljYi8zRk1BL05XemNTendRQ0tmdHd5V3pYOGFJV3ZSOXBjaERaOTMyc3d1R0oyVE9OUUVySXV6Ny9nMTAzUGxwMTQvTStrRnJSOWZMQkVta2FBU2dXTzl5ZmxRMVFuV3JZOGxLM0ZWTm5Eb0dPVUs4cnpzaVh6WGM3bkRLUlhYRDhOVDlYcEo1bEJQaVRhdmRidlhTRHRPZDdPRFpRdGZnODJ3WWs1aklJSEhMcmxmbXFaZEkyOStSa3FsRkNoMjZramtkRW9BQ0JmYTVlQnhtV1pXY3RtV0ZZMVovVXlaUkZRdWtJUFBtKzUrcFVhSHU5ZE5GVEZFaS9RKzc5RW5sbFdHaGlQL3NoaWluMjg2eUxuazM1VHVGVjYrbkt5VWVsQmUwNnFudjZ1VTAzcVJZYzlqdERCWXl4cUFRRW1CT3pteVFOMzBmalM1QS9MUkV6N3lRZjNQUUpueThPM0M4T216eDlNaU50VEFUb2I2bFFNN0RxK1hqV21DSnZkN1ZXNGE2SnByTXYrbmIzOW5TM3YweHUvZUY5Vk1PY1Z3YnY0RkV2a0ozODNzOE5qNHZsVjQ0bG95SndTSGNjelB6YlA1K214M0ROYkxoQ3diSnhlbTRqTmFZVG5OZzdZSjFiT2syeElPZkhHMDMwcTZmSEJ6Q0hkV0xUUDhWN3R2ZVJFOXZETVRyMm90d1lTL1YzeHhBWHEweUl3TktReGZ5RTRtUDFNNDFBdGZQQW1SNS9IUHhVRWJnckx0YW5pdS9aRm01OGdmUnNBeEZIUHcwRXR1M1hJYWJSUkpSNVpoR1lKMXRuZHV4eDRGTkhvUDN3MUp1SURaeFpCRmFPY3FORVp4YVRPUEN5RU1qNVRhZXl4RWM1WnhzQitjc0M1NjZmYlJ6aTZLZUJ3RXk2dzhVMm8zcE5BOTh6THZObElpaFJqYS9QbkhGTm1NYndxOUo0M1RYMEJadHBOQjlsbm00RXJwSDd2L2hhRFBFencxOFBQTjFBeE5GTkE0RSszYWo2K051eFgvWFNOTVJIbVdjYWdTWHkxb1Mva0hxYXRoT2U2VXQ2a2daL2lEZm1xeDFxd2VLT25KTjBYVTVIWDZycEpnYUNIMHAwZmhQbGRJd3VqdUkySXpESG94SmZIYnkzZDV0N2NuS2IvLzk0MWdlWVphWEh1Z0FBQUFCSlJVNUVya0pnZ2c9PSIKfQo="/>
    </extobj>
    <extobj name="334E55B0-647D-440b-865C-3EC943EB4CBC-46">
      <extobjdata type="334E55B0-647D-440b-865C-3EC943EB4CBC" data="ewoJIkltZ1NldHRpbmdKc29uIiA6ICJ7XCJkcGlcIjpcIjYwMFwiLFwiZm9ybWF0XCI6XCJQTkdcIixcInRyYW5zcGFyZW50XCI6dHJ1ZSxcImF1dG9cIjpmYWxzZX0iLAoJIkxhdGV4IiA6ICJYRnNnWEdkbElGeHpkVzFmZWlCUktIb3BYR3h2WnlCY1puSmhZM3R3S0hnc2VqdGNkR2hsZEdFcGZYdFJLSG9wZlNCY1hRPT0iLAoJIkxhdGV4SW1nQmFzZTY0IiA6ICJpVkJPUncwS0dnb0FBQUFOU1VoRVVnQUFBMDBBQUFEWEJBTUFBQUEwT0tlbkFBQUFNRkJNVkVYLy8vOEFBQUFBQUFBQUFBQUFBQUFBQUFBQUFBQUFBQUFBQUFBQUFBQUFBQUFBQUFBQUFBQUFBQUFBQUFBQUFBQXYzYUI3QUFBQUQzUlNUbE1BUkpudmRva1FNdDNOcXlLN1ZHWm9SK241QUFBQUNYQklXWE1BQUE3RUFBQU94QUdWS3c0YkFBQWdBRWxFUVZSNEFlMTlmWXhzeVhYWG5Ybno5ZDU4S3Y3SEdFeFBqQUtPczJFZVdyTGV6UnJ1QkNzV0pKRm1GS0xFa0ZqZDV2bGpIUlBQbUFYREh5ZzlaSk5nSnhiOWtoZ1RCMGZkRUVSWW9tVEdYaWR5QU5PRERXWUZRdjBrTU5oSlNJL2t5RElrVXIvc2VNTzh0N3N1ZnVmVzk4ZTl0MjczOUp1ZWVWM1N6SzA2ZGVwVTFUbTNxazZkcW5zNlNhWWhtZ05mM0loR0hSbnh1Wk9SU1R5c0JHWlBqeDVjMTVkZWZuQjFYYkdhRHYvZkErelFRdXVqRDdDMnExVFZDbnVBMDE2U1BIZld1RXJjZTNCOWFYOTk3SFg5VnV1SlhWbkpJdnRKR1owK0szRGdCbE1zckZDcUV1cVgyUms3dlNPTDlPL0oyUFJaZ1FQMXNTL3NuMlovTVZsbGF0VE9zMDZGNWsxUk9RZG0yQitObVJXcjdPVkdrdFQwS3RqNjJwaHJ2SXJrYjdHVE1YZHJoeDJqaHV2c3BxeW55L1psZFBxTTVVQjczS3ZGSER0dG9ERnJldUtiWXdleHJadmlDUTZzc1pmR3pJc0J5N1puaSt4VVZaUytxS0xUU0J3SDl0aG1IT0t3V0RPTWJXZGxtWjd0QmpvNkxObUhyZHdoYTR5M3k3ZllHYThnMVcvRUVyczkza3F2SFBWRjlzS1krOVJqZjhocmFPbFZhWlc5TXVaYXJ4cjVsWEZyNWF0TTdwYmE3SzdpWGt1dlZRbzJqUlJ3b0trbm93S3NFYkp1TVhiRWk3ZTVQcEVsZHNTYU5RTGhoNnRvYjl3citpR1Q1bzYyVnN5VFBiMlplcmo0UFdSdkYrUWlQMlQ1MG1LWTl1U2hTWXRwTThTTjZRSlZ5am9UWVk2TmVTZHpqV1hHQ0txelpkUTF3OGE5dXpaN2VmbmpTK1BlNVE2WU11c3hVN1ZVcTlibDUrR0Q2RUZ6M0J1WlZGa2hGaGk3cjd2VUcvOWhpcTdzOHNlMnhzeXVOYVltdTBXbU5BcndiYUEzVTVlZmkrUHZnWjZWeGxQWEVsTVRLelFLWXp4MWxYb3hub3F2RmxYWTNzYmJvVDVURSt1OHRUNHRHY3JmZUp0d0ZhalBqMXZ0YWtramJKS3M2Q2tRckx0aFRvSlhnWlhuMUlmRno1Mzlja1pxN1hPbi8xZ1lDT2pzemxYTGwzK285ZUVUUWx4K0svdXBPMW1KM0grLzAvcUpScGE1L0cwNU9GaVQxRDU2blpsRENBdFhUcG1IRzF3L1Rkbm53WUozcEtjdGRyOGhtTEh1YmpjWGUreVVENEU2ZTFTUGhTRHZYZ1VodkRITFdSSlhIOWJhSDdFeE1kY3BRMTZYbVpWQmd2czI3alFGRHN5ZGJxeXlzMGF5bUw1NGxQeDN0WWJYVkV4d2FYRDIrOG5mb0NscDVmUXJ5VXl2eUpZK0J6RUpadGNQZVBGRHZhbmxBT3h5bGU2QW5aUzBURkFtRy90eFAyL0M1ZnJmZkNsSmVqQmM3N3pRd0pTbTN1VzZZY0ttRHMxbXpOc0I0dUZ0bkpTM2k5NTU4QjNoU1pTYUVXalE2QXdUSHRGckdtTm9pMW1tK1JZcW1RYVhBNzN0SkttemwrWlp0dVRVMldNY29jY09MTXc2c1QyNXhsNlpKN01PT0x0clpac0pXbm9RNkdaNlU5anRvQ2s0Mm9FcG16YXpLanVjV21KTmR2TDRNaTNhQS9aaW5jODhlM0kyU3BYeExjTmI0OThEekxJekduODBQRHE4Zk9BL2RrWS85VWlMc1QrWHpFa2lBRGxtM1ZTcjVaam9MR3BiemxBT1ZQSHdnV1pwb2RrQnAvYXp2dVBGeHpCQVlQYnBVNWVmdkdMbFNUY3pSYnBnUEdVblNBdC9BTWtvMmR4QUJmSVFJeU9QN1ptaVFPUHZKSVB5ZnpzTXI4STAyQnhZcDNGVVovSUVmRmJJQnd2VnRvblk1dE1jZEdhU0k1UUFaVU0xc1hpYzhhOHVabDZmS29hVFdNUVpPOGVCdXNkKzRWL3o4Q3ppL0MzaGVYMGIxYS9nWVlUVWJxTFhoK3JseG9BaEFCUUE2eFZmRXpvMHNtbFlZTlRkSjZ4Z1dEMXRDUGlxWmo5RzdLNkpmUjJ5TVlPWjEzUlVEalB2b1kxdmJhTHIyblNOQVpOTk9uaHVHRHk1SnJaQkdHNDBMSlpiOXF4b1lDYkp2TURGZldROWhCWWYrVVlMYWQwVUVyTnRIMTF2aTIwVmZUZ1RyVHRKZ25NRmVaNEsrV1QzZlRBdjdSc002ZC9rQ1F5a3V4U2IrVzBqMDRrdWJBakFJbGNobld5ZWJPb3FrNXBsTmtxUzlZTEJHaVQyRUFBWFdDTlQzK1RLRGZsa0lzUEFPVEs2Mzl2bENReUQyd2E0T05wVUE4dkhHeGhiMjdxMm5HZUk2L2J3OGdzL2hKQlZXbTRnbEp1aTcxRE1NcnNlbmcyREhWSm9YVWU5TUZDODZLSzF3am5aaDJKZ0VyakYySUdaUFpXVHlRMGVYL3dQZUdKMzB4RlptTmd5aTVBanAyOFMyWDE3MlJMUThLTldNSnhJTm5KZ1l0YTFkY3QxcGM2SENZZWd6NEZJdFdCYXFrSVVKeEMycDVVN2lDd2JUNUJYSTlEU3JYaGI5a3pSY0tLdHJaaEs4YldHUGNkQzYxY1cya0FUd3FCYU5TRUJPMTloRGRjd0FkQytaaFJFbGcwRDZNMmhoclhpbDQ1QnBvK0VpQUNHN1puU0p6RjB5UlNsd3pCeVFoZXFob2F1OFpMRXR2UUxYQlA3MGJDY01FVzVwMUo1WFp4VGNnaGgwTDYzSVRLd2FiWm5TSXpwVUpsQ1dMT3FsSnk1dHBENHBHVGkyRWsycFM3MHNMQ2NZTmZUV3lKWkpQemNLa1FFSVRXM2djWDI1NlhEakNleWJ5Q29mcmlOZXRlLy9jVHZmaWNaSFhXUXFwT0xPckZwakJMMVF2ZUVIaFplbjZBWTNvM3J4c3JwZmhFaTFpUlNOTE9BTlc5VFJQbmoyaEI2Uk5MbUFqaXhLSG1KZDMvaGMwcFFSZk95VjNBU0FIaTVsZktEWGh4VG14eDlUelFUTTlKdEVTMTV0SjhzUklEOVNVMmdxWjRDZVptaDVIU0w4MS91QS9Oci81SFhDMG5aaTJKK2dZbkpNYlpQeW5RZGxoTzBqTjJvWnIvbnJGR0loMmxLRG1Fc1ZjN1o4RkQ3SnpwcVFUZ3JySlpudmtOTWY0VWpQb0xPZzBiQktEa1dkZEkwZjBSeHh4NGhzdnRhU3hPUThLUFVVUkhxa2VzWDNnaG5FS3pyT1RGTVBnakY5RWxoTTVocEF4Zi9hb2Jhc2FFVG44SW8yUmFOaE1qNEd3bEdidmdOQnk4YVB0U0hQS1VXSHo4dmcyRGVrOEpCN1IwYlM1MVYydUNTRkpwT0lXN1ZlVE9oMnRwTENma0p5TzVybXl1WXhqdUthZVNPMzdSVzFMd0NjM3JITDJ0QklLZTdBbERYbXpjQjZlcTF5eXBVbktBdEdZVnNPaWhHUlc0ZG1HcUZMTVdlREFTTUV0bVFIV2xxdzBKMUlvSHFDY1ZRTGlYL1Z3RURrZWNrVnJLMkhjZ0dDSytCbEZPcWFFclVtbHE3SkNUcU9TQXB4U282QytpMDJobEVrYjk0cEpaZUQxcFNQQkRKcnRjeWNGZE1Ld3RLc2g1U2dodG1teExhbGRLUUFQSEVheUJ5TUxKdU9wbDl0WFk1R2NWSkxIUVVJa2ZKVEJxY01ZcXJ1TkJjaUVTZVBvRjlVbUVLcmNoUUxzU2NQbGVrMUQ2bmQ1dGJ0OE5kUTUxQ1R0ZjhoWERZK3hGNHlTaHNoS3Qwb2UrSkhYcHV3WXRLWTVUSTdSTUVJYU10YTZmMDlxenpXS29QZUN1WHBHUURqVjVPT3hLNkhKZzhlVjRxNWJUalRYdTRkQ1prS01sRVBwdVptT1RGdHRKQ2g2cXZwYWdUZ1lENVF2S2xxMmU3bmprZHpiUE12QUJHSFBNbTF4NFRUWjk1NUorNW5UQ1V2ZXRxQ1poNTVNOVllRDB4TWpHd0pDbVY3MTRkVkJrbEVVeWhGTXAwVFVsbFB0L0tKRkVtNm9tWlIrckliVzI1M3BGVEhMVzF6dWNJckwyYnZPbnRiZjZrbkYwUkZZK0YxckVDOU5Td1E5RTdDb3lJbk52d2tteVljSXFuc2hZM295emRJekhwVFVZWit0ajl6WlExb0ZwK1Y5a0dNQU0rS2NzMmpWbUJWRjRhY3Fua3dacGN4Y2p1N2V4WXJyTm56djVqSXlQejk5U1lKRHhydTlJVjVKdHFiWlFWMDIwTlM2UXFvelFpYkVkeTZpN0RYM0Zmc2JJQ0t2K0wzcnVsc3A0N1VkRnpqZ3pVK2MrdDdLNHhKNzl1S01kMGtuZEFYd3pJOGRRMWpBbDZDUEtDT0NSSjJiM3ZSdUpQNkxGQ3VwZ2FXNFIzblpOZlNOMU5MdFRGMkQwUXI4LzRUMjhEd21uRGdCVkZXemVMY3ZQemlweUZqOCszOXlHNmRrU05XbWdaWTJqRm1MMmhYckR0Sk9sKy9aQ3ZUd3V0WGRHSnpBaVFGUllBbk01K3JiRU1rbTk2M2VjTUhabndySFVEaml5cHhJb056WWlzRGIreHFhTWFoRTVHcC94ZjkrdmxPQ0dNSW1maHBTYXpFTUVvR043KyttM0NmSXByQzd3UVZBZFZHZ3MwY2JYWDZmTEo2eW1sZU9QNFE4NkZBcnQ1MXNpc2c1U2hHVVo0bWg2aHRyTWQySlpHRWVYSlZLL0lLMWhrQktkbUZHTFpQeStuNzBqeUFxM1lXZmk0Zkh0ajhYbHhpUXdJTTYzc2N6WFJHTXdoYXB3c3M3TnQ4TzhNOS9xSmhUUHBzVURLN2piWXF6NTNGVTlqMUJ4Qk5IUGFXK01tamREWjBLNzBXalNmWlN2VXM1cnRDQXZ1dmlycVJqN3pROCt3Sno3N1AxMHdwZHVGNzBIUXQvZnkrLy9IOXo3N1RDZEVMUllHRnY3aGN2cFBrc1ZEbXovbWFyNXo3MDZ5Mm9KdjhUcjdsOG1QOUl3dGZ3OGZCcGpWejU4MnFPSnNuSm5MZEJ0eXluSW9sOElNYXB0cGFZL1lIRXIvbTdiR29UTWlZbjFVZzNBUWdVb29PNTBjeE1XM2NrTHNJejVDbWJQd2ZzQUdVTXZJNWRYbTF4R0FaTnVuZjRkdks5aWZiNWpaaDZ5amtxc3BlNXpkUi9aYXlwNWg5elpVUmpMWC92RzkyenFaZElXeUJmbXhuekhnOCsyZjZCMFo2U1I1TlVpeVAyMkJlR0xIMm1FSEVBcEF0SklpS1B0aUFTcGx6Umc5TVZIWFd1ejBYL3p4OTc3Mmw4QVVFNTdGNjlaQzYyVW5JZC9ldGF4WkhSODVIbkl0Mnh2OVR2cjRyOXBsYWtxcEJuejEyZlRIOWlrZjMxcC9Ob3RvNVBYYk9wN1V0bmxpOWVlZXNDK1VZM2xyR0hpSS9rSHJ3MSt4SVR6Vnl6VmloTEFkV0N0anlMQ0t2U0EybDdMN2Q3TDRGeG43QzA0TjVjN0NBNzY5Zi8xMWJUU3M0NUNxbE93NmlvQXNmQzNXR3JwM0xJc1VQOXZGMlRJWDI2ZUdqRmQvb2pjVVhxcGVVcGZBcEhIL1NDUjNQTzZVT3d2dldsZnpCYUdGd3hIbE5OQ25UN3FwaUVXYlZacWJWcm5jUkpxYlkyWE02VmxyeGgyU0ZtSXdrU2tzYWtNWVJDa0RMcmZabVpveW9FNlI2bVNFZG1ENU1iSVJEZnYyM2h0UlRwQ3pYWTFJNGIwT3dqMWdmOXNEQlFHUlN2Q1Mzc1JkQzZ3T1FkSUdFTjJoc0d1QUtrWjNyTkkxeG81TkFqSE93bE5EMFZKbHNiNTBWR0tJU0pydGpRSUZEeU5uK2EyTlFHRWZ0Qmk1dUhlMUdySE8yTGMxZkVxRmtGdVptR0xuN0FBcHFLclMya0s1MkR0YWhwUVlaK0ZCMzk3WTZuY0MxY1dDc09XdzJxSExHUXpUd0VBc2NqNWJLOXgxYUxwYjJqQzcySUxxMXRCWk1URlluU2ljVml5bVNPTVR2TE1qbFVLa3JhMWZCSTR4M2daOWUyTVAzaUVDUXdiYVBvV0x6dW9KS0l6QW9ZdWw4elhIVzRsYjJ4Zk00VDBESnFrbHZhZ1JSaDZtTFFySEJxaEt0TW1jMzZEcVdnZk9VYzdDZzc2OVI1U1RjZnJrZE1maW1KTm5KR2NqeDRtMXpUTEtPOUY1NisyQXN4NzI4cjZEVXB3VXRxT2NTYUs0TEcyL0dSbStqSUI1MEtBVjV5dzg1TnQ3UkRueDdaUFJMaDJ0aC9STG5TMWl0KzU2b0NDZ2ZoSUV1OEE5ZTNZZ2s2NjVyM2JSL1RSTThGbW9KbDFKcDJZYzdYQVlKR2RZSnB0c1U2SVdQRU8rdlVlVVU5ZlNicXk2bDJ5V1dYazZzYldyNDBXeHRGR1VxL0xxenU2SkxnYWQzVkhaRVJHd21zSkJCS3FIUXF2YmhnTUZhRnVCNHB5RmgzeDdqeWluZ1duSFU4M0pJak41SzVlSnRuemFNSk81OGZtUXJ1cGpMOXRHUmlBczRQTHE2WW1QbVFzUnRxUDd1UWdGR2ZnczBaamtPQ0ttM3B1eVNLU3o4SkJ2N3hIbGhIbWxJVnZoUHJlTUFlL215ZlQxeU9XcDYxMkRrQlNzNTNXdGxTdjRteUdvdDZoVWVhU05FWUJ3VW83cFl0Q2NlZXdDZHd6elJxU3o4SkJ2NzlIa2hOazNYMDVMRVpQeGx0Y3Z0NTg4M1k2YnV3YWg0UWtyRy92K01Oa1F0QXQwaERqOTBpSkFadjZHQlVHaVpoeG94VG9MTnc2RkpMbFI1UFNPTjdUUnNqZTk3bTJTbVAxY3RuUXZPMCtrMWtKOERXRE94azFEQytHcDlvK2hsZDhTb0JvR0NkdFJwUDNEcElHaDQwOFBYZU1nclJrWTdpWUJHUS80OWg1RlRsdm9meFlrZmVmWmQzUlVKeHZKV3VTbEVYV1J6Q2RoUWxhTUpkdUUvMzIwa2p0SE5hRjVjY3psRkRiejh2UGdwRVhjOWpMM0RJVXYxbGw0d0xmM0tISWFuRDcrb1k5OThGR1c5N0xQQlpwdDkrTkxSM1k2TC9XbFJsNk9CZC9LTXk3OUc3Q1FYQ2hFQlpob0tMd1NoV3dnZ1pXZXRrZnVZYlNsTTVSdkVGQlJlWjFLQWVqbUR1c1l5Zk9OMXZNa2VMN1ZTR3JLWDU4RTZPY253YTFmMU1uQzJMQzJvNTJnb1ozazFPRDFZVFV2ckZobEJueDdqMVZPODZNWW5sV3JveVA5Z3RmaW5TbGoveWlTRWhoT3daL0RDc3ZqaENDMFBKS2M5bm5CYUdmaEFkL2VWZVEwODljK0ZMOGNaMDNiOGRmVndyNk9sTGxZdUtUZ2xEWDJuSU5mendoZGtpbHFIMjI4QXFJbE9XM3djcjZ6OENRSnVnQ0hLdVBXNU1qcGZjKzJudmhQUXZ3UzlkOC9uNTc5V2dPSDVpMHNpVTZleE1sNUdpNzBjakRPRWJ6bjdURXQ0dFQ4RnhzV0tDY2hiVWVDdlRsWUxuZ1BBamx4Z1FsK09FeVpBanhuNFVueUt1UytNU3NrWFlCVEFqT3Z5MmRiVHY4SFZoWUl3OXB0a0xJRXUzTmpvZjNDeGxPaE44WnZtNFo4OGtqSHh4Mzc0Wks2eUh6K1Fna09iMk9OZWh6NHhLQ3dCMXNvRVVCb0Fyd2h5YnJxTGYvMllKK3k2d2NjS2Z2dlM5eVMwNnZadmE4a0M2OHhMVkxrWXVDWEcrOCtaRjk3RmM1eUJpTmN1akthY1VGUk1wL2Z6NWhTMG9CNThCYmg1UkkwSzV1V3A1QzYyUWRjMUZuUHJ0bWJwUWJJdEYyQTgxemZ0N2NwcHh2c0xLUDR3K0pKWlhEd1JlT1NkS0E3RVBvdzIzUmU5U1Q4Si9QNXl4c1JMV2tUKzZ6WHRiUVFiWS9kNFVLRjZvQWY4ZExlRno5U3MwUiswNXEwZmQvZWhwd1cybEpGSDJqRlJWN3VyekU2MEd0V25mZDRBeWZtL3pJbXAzdDQzOHBDRjh4RkNQRTlyeWdZcVEydUJoSmVEVGtkcHE3MUR6czExd1U0TCtsL2EyZkk2ZE5NNnJYNFF1WkVWTlVTcGhCTWZ4ME1xKzhUNE12NklQUDVXZm1JQWdNb1ZMRWRkWUcvR1dCTFM5c2pQSVNBQzNCT1FYN2ZwZWtaY21ycFE1ZTZIRkJZNkc1bXlCaWlPUWZzbXRhbGlNRjhIdEVSakRzS25mZ3U3UUE5OEFMUXNpWFdPZHdsMmJicEJWeUFjNFMrMTBZdEo0eVlJMGxtU2Q3azJGUHZRRnJwN1pLRUp1OEpFMUxFcGs3WWppSXdaUTk3RUlpTUcwOGFtWUlLekJFblJnNnVDWjgyUk5yZHZ6UmxHWVd2NVRTUWNrY2VGc1hiR2NwQTBUNDB4S2hLWDc0STdUSTY1YzJ1K3VrRy9RSkM4RVVtMVZFY2tZQ3A5b0FMdWdEUDJ0YjFOdGxLVGhpZ2h1VlJKdkNXM09HOXFudWp0cnkzazRkQlJ4eFJsbk84b0JRT1lydEFxbHRJTFFkL3BYb0JrZTFiNVBKZGdQdSt2WldjUU9XdXBuSW9YbzZXZWdkMm90NURUV0VpWTNSa0dHZjZ3aXBBSWNUNllNOUlMUS9Oa251QWIvSVNNQ3dkQmNzbVRiZWs3L05NeVFrRWIyc3FrTW9KcFZDTGVBY0dWcjdHdkV5eHI2STdscTBsdi9GVmJVZGszUXVwOFdDYm5KRWcra2F3UXQ4RmVJR2NRSEJUVTJrS3FhQ1dLeU9uaFVvM0pjQUJDbzlwbmhUR3lIWjdONERSMW1wNXJweHE3bkRDb1pXN0pWRGpxU2RHRUs5clR6Z0NhRjJkZVcraGpwWCtKTURLTUlpYjNyTGRmUmpCaHRJNlpNeEhNcFBVY21scGdDZ2JFbTQrQXk3QWZSKzNTazRnZUtKTHJ3dEZBdEs3dzZIbzVhN081ekZnVFd4d1grNVlVNFRxSTdwT1lVTUJDaU9reUIvN0dDVHRQeEpnc05wSEFDVGdBanhmVG5SelNFaUVpRjBUSCs3MGxaYTNwV1pBWGRrbGtoTytIMlpScGozVnUxdmdDSUxCRkpVVmlJQmg1cm9oTVVoOG15S1JJNmVRQzNBVWt4UjA0UTVGU1Y4eFhoMGdrajJQVHZlUDZVay9ZK0ZPbWZ6c0grVW1NdHpselJiL1ozcVJwbkpkaXQ1YzhiWnFZRzZNNUxUcjU5WUFQaExnSERtRlhJRG5qeWZhajlseXlzU0NjY3M3akkyZmIyNjVOT05wdFIxNzlHU3d1ZzZXaE5ZY0EwVkhJUVRYS2tTWmJVTzFENjlQUVJmZ3ZzOW8wTzhRUWRJcjl5bkNBNDNYTE5ZU3l5RHlPeUx2OGozaWozTE52aEhyenhvbXBDQk8rdDZKbDA5alVtbU1ZWDB2NkFJOFgwNjByd3ZKeVQ3WDhCcHlLUUJ6YWZUVkNMTS9aRHQ2MGdRVXhZbC9KeDRDaWZxT2hBYmxGSFlCbnI5L292RzBJU2xtZWdTL0hRNDdJaHgwa0VmV2orcmN5eFY3WnhwLzFjanFHZFkwZ3lWV2xwZWdkV1BiZzlhVXNSeFpZUEdSaTVIano4ajM3UzNuUFZJZ2xlUXpEWUdyRGRmdU0vYUR5ZHQ3bm1IUXJYRmkwMVd1N2xtZEFPdTlEYWlGWUNiSUxyNXJBcko0UzJ2bDVBTEFGN3ZoRmRJczdQdjJsbklpZmMrV0V6ODEyZGtWOTFpOFY4R2tPOEh4U2xkaHJYNzBRNXkzTUl3RWJXZzdSanFMMGlEVFRJVW9kWUtqNXJrQXo3ZVhrNzMzUk5jRFRZNmJJTk5HOHFubjJlTjBMK3hTaG1wWHk4MHVnaVAzelhSSnZCMHdyamUxTVFLbFFmREVJWkxuQXJ6bWpXUTVucExVZW51NlFnMWZqUGlHeWFsN29wTFZQdFd3bW82UHptNWJnT0pFWGU1Z2t0ZTAzaVRHRGFhOWppNkZJYmVyVXhUTGRRRmVjSjY3cFhhMFJLRXZUazNtK0NwRm9Nc1lLbjc2WkhZUmJoOVBHeWFnSkk0M201L2YvU2F1UU43TFNrSnh5SXdGc3FRMlRRaElyZ3Z3Z3ZzUk5YV2VSVVR3ZG5Ub09ldmFMd2g0YWNLWFlhemVIcksxbUdqRU9Xd2NBV2pkMlRTNW1QNU1zc3dkcnc4Y0p3VzJzM0RjdVVzN2tyYmpBcnpndmhIYUpRMkdLTndXT3VRTlg1V1VwQ2YvK2VaS0JuS25QNGNCN2N4QnNaSzAyMm9BY291K0pNNjhMV0NUeThlVnhMT2NoUU5vS0h2YUJYaUc3TjMwMDkvVmdLbzB3R2MvMU1qVmlGaytyR1JObCtxSk4rK2VXQ2lxdHh2N2xIaWxQQ09QaFlPV24rdzNuWmRwdnV1TE9VbFZiamtMSjRlNnh5cEx1d0RQUUtreTNrb01wVWNrUGNQUkFSUktQcmpteEtRcjBTL1RjNitpZ2R6cUc1anNMUHBXZGlEeFZEWlJMdklGSFY0ZG9ZWTdwL1pOKzhRMzZBSThJd3lOdzMzQnRKeHVHV3BqVnlKaU5QOWdvRTJYQWpULzdmdER0eE02Tk44L3hsTUFxMUJrbGlzVDlXMWE0ay9zMHFhemNPUUVYWUJuSlZEN2tWMlVEcHB1Y3hBeTFjTFpWdWFITm1PUGYvQkRIL3ZZZi9tbTMzWktYdWxrUmFVODR3V0c0R1p5bmM5RE81M2ZaT3lmT2l3eW5ZWFRTVkxJQlhoV0pPRGJlMTF2ei9wTUt1R1k5anFpamlaVDRXVjNMRHJOR0QyNStnOXlhVHgza3BzMWhveXFTbm5XQkpoMFhreVc3bWJ4d1krYnk3MW9vZWtzSEhmMXp4cVp6Uy9qYjBlZzhFZkF0L2VPVlB2SllUWDdhWTUzcUlZVEdhVlVPTjIxcUoxL1l1dkpYSnJqYzVRZnFoS25GS0hMUXlGVUEvWTBZNTlmNGVOcGdFbnd5TWpLb2xEVkRGallCWGlHNlByMi9pUjUzV2ZzMjEvSEhSZC9XcGg4c1ltL28rcUFJRlU0MjFmZ2NVUnVtQ2NyVGdVNWhtVUg2N3lTV3hXVmNsN3ZRbyt4NzgwYy9Id3FaZmNOa2NobW1Yek5jd0ZPdUUxemk0UjBUVXJnSlU3cHk0eDk2d2MrODVjWjNJekw4TTVVNHRCemlKZE1Fb3A0OXZ3VFkxMXFYSTd5ZFEwNlZsMHA1MlZuMnVEUkQ3ejN0Vy9GbmxlSWFXNURrNFdYeEk1S2RRVXZJVnZMQlRnaHVMNjlhNmVQZnZCajhBQ1JDamtsRUJHRlgxSFVadG5wZDFQaVhlLzlrOStNRExtQXFmektrZVV2UEorZWZ2eGJHNEdDMTEzOXlNSUpPc3EzTU00djBmY3NQSkcwWjM2SjJJZVF5cjFvODlnb1dwTlhtQUdyYmZPTWdBdHdiSkZPZUdidS8wODltejcrV2YwS1lEM1ZRK3Q5cmNwN0NxK2V2d01hRk81dGUxbkpZYkZQc0w1bEsvT0xueDhFbW05VnBWeFYvcmVmZmViMFEzLzI2UEMrZ0J4dXF5dzZmUzJhTVJRaXRrOE5sWWlLMkYvU3c2NW9tSmFpQ0RoSVg4VmkrQjIvOFluZlNnTjJ0M2wyN0dEYnlaQ2pmQnZqdkZLM3RBNDhMTWxETWZNc201b0RsRElwdmtLNmhtL3ZRanlkdWNNT2RJSjJaaFZ0S1daaHhOL01HUC9aZ0ZVWW8rODRtYld5bHlqZ0tOOGhjVTdKaXBieVVLMDkwWm5yMWtxQmdSSkNkbUdHYjI4M0s1d0czWDB6NTlydzh3R1IrYkplK2JCU3l4bGNWTENRbHIwRFhic3hac1BPTlQ2Y1VtNDNvYzIyTThDVzNjczRaK0ZkYVhxd2FlYW5WZzJUSDJGQnE4aEhMczNCRHYwZktxU2Eza3B6V01qRm9jTE9JbUZIK1RiT2VhUzJUUFY1U0lMaUc5cFpaNkdJazREaDJ6dXUrbmxuL0dESEhWY3doSVVoWkNnSzJQUFphL1hBbXNsREJKTFVLQjlFT0JlZ1A5U0hJSnRtMHdWK0UydlRLaHpsTER6U1U3VkIyTFZmd0FSczVGYU1ZcU9nRlVuYUk0aXBnWk5aY0kzTEFlcEJSL2tCdk5GQUdPbWJvMUZBNlJTZkxiN3JSNkhjTml4U1VTS3dmWHRiNVhNU2MvYTVjVEkzd2dZS3hnNWhsZUtWd1ZCdktxazNuQmtpMUtLZ28vd1FJb2ZOZ1UyaGNQcjUvRExaYlJON29CY2g1K2JKcXQwWm9CNnh4anErdlhQcjBCbTJRWXFjOVRrbktocTFMSVk5eVZuRFJNSXhnTG5ZTlNOZTRxQ2pmSk9tSFY4UENZbGc5dHB1RjBxZ2xQK2tBeG9pMlJaMUh6aGxZNXlGMTUxQjZKQUlKZHVHb1FQNU5TWU5GeUhrUWxqTjYzN1BtdmlrSWx0SUpPUW9QNy9Ba3VDVjl6REhzVmNjU3ZtUkJ3d0QzcmtkaGdONktDcTExR1hBSTV5Ris3NjljMnRSR1Uxcnc3U2NScnowcXF3VndjaDB1dy9KM1ZRNFVUODhnVFZ0VzVXSWlMei9md2ZELzJvVWxLMmlsTmM3dVlRR1hFNWY5eERLbllXWEs3NGVVVG83M3RiUXB4MFZUZWVVeHByMmFrVDRtSmIwQkxRU1plSU5PY292cmJvYXdsYThVcjVnNlVWMk5YdGNUaWMyRktseVorRkIzOTRlSFFjd1lQY2JFZ1NGdFNQakZaOFlpYWJBczlKNGMvVUN0V2NiUG5MSWh4emw1NkFPQ2NiT1E3ODhKVFNLZmorWHJvRUhiOEtVT2d2UDhlMWQwcFpsbk1DTDZScG0yRmRLc0hPenNUaDdTaFRFcnJkTU8xRzNSa0tPOG5QckhDcWpWdUZkN0JaSnRJN2VCWS9yK3JZNjViVXl6N2UzaDJnRFZ0dnM3RzJRMU51L1o0aGZKMU9rZWdFTExwWXNiYjV2YVpHcFFvR0lJZGxBN3VnZ0tLSHhWdmxXa1ZGNjhmWHN4elpDRFNwekZwN3IyenRFeklBdC9pbnc4eFIvN05jTWFMVW9EWjBUdHdoNG9pemtpNUhzQ1RqS2Q4bU9sSzZpbE0rcTFsZXJzbDVvTXkvdzdWMVdEWDRETzhXWlN2RHRLQ3ZMODV1aDF4UkdYcVh3Qlg4QlBFQjdFTFdNQlFwR2d0cWVWcHBmY01lNG5KQ1A1ZWNVT3d2dkYwclJwM2F1a0xhdjdZRSs1SFJYVkxOdTJTYnk2KzVHcVlYNTVVdHljRWM4K21iQjhMYk9JbWZoeGI2OVM1by9halpOZTdkOUlvREtHYjZtSk9ham1aQ0FvM3d6ZTlSNFBWNHB4MTV1V051TTYyelBiSFdKYjI4VDlmemp0SmtJekpxQXlyZTNIcEpqb0NFQlIva0JyR0ZCR0NLdVBTNlhWSldoNXhJcGNCWmU1dHZiSlhXdWFld2RRMW9VNUNRdE9HMWZMVjk5L3V6N2VTdWUyMVd0R1g2eVVTUUtJclY0cFp4KzgvV2dnTlJsekNLRndUZWdKQVNXR3pKL3ZwbEpvV1h1WjkxdG5haGV3NXJMWVFweWpwRXFTbmtkamQ4K3g3b25nUlN1djRTV0gvQmNqaWRzcFZ6Mjd5Q1hUNHZXdGorZzM1OWJGNS95VE1XNXBPazd4ZXBXN1Z4eWs1RkJ5OU9tM3hUWUR1WDZoTXZSVGo0bU9JVE1kRnVUaXhpaCtJN3luWUlqSk9PVjhreE1ub0ZsaEtvbm91Z0FISGVIQ3hwR045ZGY0ZzFjOGM0Zm04aEVlSkxPN2JhTlh2aU84bzNNMGFMUURPUnlXVXlJL0MwaXlEbTdHUGtTNWJZeE1BTE5CVi9rZE9qZlk0SjNzbi8rUE1wdEpEdldlK3QvdUJxZ1BCeW9Iam1udnErSGhpUGNISzZhaVMxRjlxSFFWb09POFVSZjExMkV1Y3hxVFJ3UkYzZGs3L3dQd1dYT3FNOUlwZnd6cnljWlVkZ2N0Y1lKSzArNzNOQ0VRc3ZXTVc5cjF6MU1XTC9YeUhLKzRSbkg4dG9Qa3VKVVJ2dGZLMWZLRjk3L2w5cG90QWlCcVh5MEZseHdhWnd6eWZuTmFra2Y4Qk1PcWJsNmUvOHhpZG8zdFFqNjRpU2c0VXZjVVo0NElUdjl1M25oL2EvOTNkLzd6amY4bkJBUWYxZ1hYVWVwZVZMS3JxTmZCNEhHMUFFLzRuRGo5M0U0b0g0aUNzdzRob3h1dk1WQVVJaDhRQ212Rm9vT243b0VYN01BQUFhYVNVUkJWQ0xybkN5MEp2cS9HV2hTVzZzWGRhbWdTN1MzeTBqVDBhcDhSL2tTYzhRbldsTXRTTlBraVBWT1R2RUIrbi9pTjRmTUVWSzkySklLdW92bWVXRDNIUWk2UllaTGsvSlpMWFNHcTJoeVMyMmgvNEUxbDNheWNyQWNLc081MDQybXV4cU5TMDcxYWtJQzlvYlQxRXVmN0tGVGdVN2dQcXhVeTNIYkxUeUwrQjdZZlVmNUFkTFZRV1FicVJaQ084THE5VTVTaVhiWVdyNEh2bXlMZHZaeTVGUnpoeE8reUJzTGc2Z3gxVUwwQWNna2lhS3dMYTNBWFNNVTJBRmZHcUpnTzZpNHd4UEdIWmZ5bU9RRXR4NFZnN0I0dWUyN3hPbFU2d3RtTHlBK3FVWWtPWExhOGJmSE1HS1lSS2J4OCtNQTVCU1lKT2hXbUhvbnczS2FEYXpWWXhwUDU5ZmJ5MHVwSGJ4aVNtckVwdXhVZUgzcXZWSG02NmZ2Z0YzblRXTWpjYUFYUE0ydFlaZmJrSFNEK3Q1MTk4TUJ3cDdLU2ZMczNKK0hRVGxobE1uZEUzMkY0dXZsQyszUVowamoyaitkZTY4dkg4RjZhTjZqNWVsWTlTVmtqM2hLbU13VlVoYnhIZVhiK2RQVTBCem9oL1FJT254cUtKSjEvN1RDZE1xcDhKTEVkNVJ2WkU2am8zQmdMK1N2SFlOTVQzdEozMHp3dWo0ZHZyODdObnY1S0QyOEdtV2gyWGxuTlhUWGFGdDN6ejlWV2s0M1pmYnZ5UWc5YTh3elVaalowL2p3SEtEN0tyejB6TDg2L1c4OGhtblBIQzk3M2c3cmFiVUhYclkydHVNN3p4MitnMWVrSk4yUHlPdy95MjNjZHZobzFxc3QrOEs1ZHovQzhNQSthMTJsSGQvOWlDdkM3Ukc2QWNXOFE4V2Z2cmVSZkRMak9zNDB6aG9FRW1ISnZkZHMvS0JCMTVyb3huamZTRGJtb1gxMitYY1pDK2t1V0xCMWduODE1MWUvVmh3cnVLbnN0Vythak9zRmovQk5qR2w4V0E3ZzNqSVorRll5SzEvM2R2YmpiT2JxbE1EUGk2R2tBOVg0UVFQbmM5VlVHNXVHYmM2MFhBNEhGbHJaaFpYbUFlV3Z3UGphTjB4N1dSbW9mL3RaUlB4cm42VWZmZ3ZQc1YxNzRMRCtqb2s0alo4bkJ6RHhIV1BHeXpnOC96VzZzR3l0T2FqS3ZrR0JBZmdvWXg4NWd2dVNucjBEaGtBQm5ZYnhjQUNuMmxDejJ3MmlQbmNmYXQ4OWw5azlybW1JNmdmc0xRbCtydTcwczQra2prZmFnS044VVdiNk9BY09ESWpkcll6UTJ0bU90Y1hsMU92cXFnVFMzTFB5RnN1Q3ZaQzVqdWJPb1cxVEVwb0RpeWw3dWRGckVJQ3VHZjFYblNOaWxvT3JwWHNOZ01WTnJXT0J3Uit1bzN3cmM1b1ltUU4vRXlyZjFpN0lMT09iRk8wZFhkRmROdzE4OWNjeWVJL0drM01TM0F3Y2dDZ2kwOGpvSEtEZmMzenhBNS80UWt1TDZUc01xdVo4dGl4MFA3cVhqcDJ4RlZ4SCtWYm1OSEVPSEhoTkNyWWpuRXI3NitMTEJ0VVpZNk03STI5dWYrblJuM1hFRk9FbzN5QTZqUTdEZ2NYdit2bjA4Wi85L1J0U3M3c2h4WkVSU3dOM1Z2eGFzSDFxK05BcFpBd2N1Q0VOUDExc2VIV29TL0ZwVUNCVzNWRitnTWdVRk1PQkZha0p0QTlNOUwzd1RVc1RCZkhLanZLZDh0TmtOQWV1aTA4SForVTZ4VXZHZVVEc1JycHRpVzdORkRHUEEwdmljSGZMWG1tVzNaT05ZUG5LanZLRFZLYkFDQTVjNDlhSVYrdEx5N3pRbG0ySkRWS0s4dEllTERrRlZ1VUE1SFQvQSsvK3FuWVZKZ2pzR2RmRThtaFdkNVNmUjJrS0wrTUFia2J3UU5ZSkk4VElvTHFqZktPQ2FiUVNCK2hlT1FYdkNsTEx0cmlHaU5idE5TMkVNb1dkRXdma2g3QzJ1d0VRcjVYdWRJZHhsSDlPclg3NHlKQzluTUtKMi9WWjgyakR6Y3pTd3pqS0R4S2FBc3M1UUorNUk3Z0h1aWpZVWxmMmNxZ001U2cvaDFZc2VPR3ZwUCtaY0djdDYwbHM2Y3VNTjhqa2RPSjNvVnVpbVEvbktOK3ZweExrVldndGFUeURnMHJGcmdBeVhZODFmdjlPOTJpMTVQZDhuSnRIdXVBWVk5a3NEUVZucHVRZEdtTVRMb3owMzJxZGZXT3c4aDNyNXF1SE1xeWpmSTlRQlVDVFhpcThWUVBMdUYrQndGVkVMZjZCM0JFYzVRL1ByQmI3aFRlMFNWU2J3OU80ZWlYcnppbTcxY04rK2Y3S3dqK1B4RnBtTFA3UlI5cm1tZVo1RUw3Y05PWjhiVjExNkVJYzVkOFFhdW5oYmRXT2FRUWNjSnp0bVR5NUVFZjVxOXk0ZGVPc1lUWmxHbC8rbGx3ZVhLU2ovTVBRRjkyNUxaMW1YQkFIM25PdmNVRTFUNnV0d0lIbDFuRUY3Q25xUlhGQWY0SjZVUzJZMWh2QmdWWDdJa2RFaVNuS1JYQmc1NVdMcUhWYVowVU96SW9memFsWWJJcitnRG5RKytrSFhPRzB1bUU0RVBheU5BeWxhWmt4Y2tENXNmajRHQ3Vaa2g2WkEwOEx5L0RjMUJBN01pL0hTR0F4M2ViVTl3TDNCTVpZNzVSME5RN2NFc05wdVhXeldzRXA5b1Brd0VMcjNzZmZkcFFrQy9YU08yc1BzbG5UdWh3TzBKZW44STd3MTl2dVpYZ0hiNXE4V0E0Y3ZuQWtyaHRPendrdlZoS0Z0YS9SYlBjZUdsUFRnNDFDUmwxdzVxM3M1d2dPSWFmZEMyN0p0UG9pRHZTM0tYZXQvUVIzaVZXRU9zMGJuZ1AvSCtNNjd5eWMxR3J2QUFBQUFFbEZUa1N1UW1DQyIKfQo="/>
    </extobj>
    <extobj name="334E55B0-647D-440b-865C-3EC943EB4CBC-47">
      <extobjdata type="334E55B0-647D-440b-865C-3EC943EB4CBC" data="ewoJIkltZ1NldHRpbmdKc29uIiA6ICJ7XCJkcGlcIjpcIjYwMFwiLFwiZm9ybWF0XCI6XCJQTkdcIixcInRyYW5zcGFyZW50XCI6dHJ1ZSxcImF1dG9cIjpmYWxzZX0iLAoJIkxhdGV4IiA6ICJYRnNnWEdkbElGeHpkVzFmZWlCUktIb3BYR3h2WnlCY1puSmhZM3R3S0hnc2VqdGNkR2hsZEdFcGZYdFJLSG9wZlNCY1hRPT0iLAoJIkxhdGV4SW1nQmFzZTY0IiA6ICJpVkJPUncwS0dnb0FBQUFOU1VoRVVnQUFBMDBBQUFEWEJBTUFBQUEwT0tlbkFBQUFNRkJNVkVYLy8vOEFBQUFBQUFBQUFBQUFBQUFBQUFBQUFBQUFBQUFBQUFBQUFBQUFBQUFBQUFBQUFBQUFBQUFBQUFBQUFBQXYzYUI3QUFBQUQzUlNUbE1BUkpudmRva1FNdDNOcXlLN1ZHWm9SK241QUFBQUNYQklXWE1BQUE3RUFBQU94QUdWS3c0YkFBQWdBRWxFUVZSNEFlMTlmWXhzeVhYWG5Ybno5ZDU4S3Y3SEdFeFBqQUtPczJFZVdyTGV6UnJ1QkNzV0pKRm1GS0xFa0ZqZDV2bGpIUlBQbUFYREh5ZzlaSk5nSnhiOWtoZ1RCMGZkRUVSWW9tVEdYaWR5QU5PRERXWUZRdjBrTU5oSlNJL2t5RElrVXIvc2VNTzh0N3N1ZnVmVzk4ZTl0MjczOUp1ZWVWM1N6SzA2ZGVwVTFUbTNxazZkcW5zNlNhWWhtZ05mM0loR0hSbnh1Wk9SU1R5c0JHWlBqeDVjMTVkZWZuQjFYYkdhRHYvZkErelFRdXVqRDdDMnExVFZDbnVBMDE2U1BIZld1RXJjZTNCOWFYOTk3SFg5VnV1SlhWbkpJdnRKR1owK0szRGdCbE1zckZDcUV1cVgyUms3dlNPTDlPL0oyUFJaZ1FQMXNTL3NuMlovTVZsbGF0VE9zMDZGNWsxUk9RZG0yQitObVJXcjdPVkdrdFQwS3RqNjJwaHJ2SXJrYjdHVE1YZHJoeDJqaHV2c3BxeW55L1psZFBxTTVVQjczS3ZGSER0dG9ERnJldUtiWXdleHJadmlDUTZzc1pmR3pJc0J5N1puaSt4VVZaUytxS0xUU0J3SDl0aG1IT0t3V0RPTWJXZGxtWjd0QmpvNkxObUhyZHdoYTR5M3k3ZllHYThnMVcvRUVyczkza3F2SFBWRjlzS1krOVJqZjhocmFPbFZhWlc5TXVaYXJ4cjVsWEZyNWF0TTdwYmE3SzdpWGt1dlZRbzJqUlJ3b0trbm93S3NFYkp1TVhiRWk3ZTVQcEVsZHNTYU5RTGhoNnRvYjl3citpR1Q1bzYyVnN5VFBiMlplcmo0UFdSdkYrUWlQMlQ1MG1LWTl1U2hTWXRwTThTTjZRSlZ5am9UWVk2TmVTZHpqV1hHQ0txelpkUTF3OGE5dXpaN2VmbmpTK1BlNVE2WU11c3hVN1ZVcTlibDUrR0Q2RUZ6M0J1WlZGa2hGaGk3cjd2VUcvOWhpcTdzOHNlMnhzeXVOYVltdTBXbU5BcndiYUEzVTVlZmkrUHZnWjZWeGxQWEVsTVRLelFLWXp4MWxYb3hub3F2RmxYWTNzYmJvVDVURSt1OHRUNHRHY3JmZUp0d0ZhalBqMXZ0YWtramJKS3M2Q2tRckx0aFRvSlhnWlhuMUlmRno1Mzlja1pxN1hPbi8xZ1lDT2pzemxYTGwzK285ZUVUUWx4K0svdXBPMW1KM0grLzAvcUpScGE1L0cwNU9GaVQxRDU2blpsRENBdFhUcG1IRzF3L1Rkbm53WUozcEtjdGRyOGhtTEh1YmpjWGUreVVENEU2ZTFTUGhTRHZYZ1VodkRITFdSSlhIOWJhSDdFeE1kY3BRMTZYbVpWQmd2czI3alFGRHN5ZGJxeXlzMGF5bUw1NGxQeDN0WWJYVkV4d2FYRDIrOG5mb0NscDVmUXJ5VXl2eUpZK0J6RUpadGNQZVBGRHZhbmxBT3h5bGU2QW5aUzBURkFtRy90eFAyL0M1ZnJmZkNsSmVqQmM3N3pRd0pTbTN1VzZZY0ttRHMxbXpOc0I0dUZ0bkpTM2k5NTU4QjNoU1pTYUVXalE2QXdUSHRGckdtTm9pMW1tK1JZcW1RYVhBNzN0SkttemwrWlp0dVRVMldNY29jY09MTXc2c1QyNXhsNlpKN01PT0x0clpac0pXbm9RNkdaNlU5anRvQ2s0Mm9FcG16YXpLanVjV21KTmR2TDRNaTNhQS9aaW5jODhlM0kyU3BYeExjTmI0OThEekxJekduODBQRHE4Zk9BL2RrWS85VWlMc1QrWHpFa2lBRGxtM1ZTcjVaam9MR3BiemxBT1ZQSHdnV1pwb2RrQnAvYXp2dVBGeHpCQVlQYnBVNWVmdkdMbFNUY3pSYnBnUEdVblNBdC9BTWtvMmR4QUJmSVFJeU9QN1ptaVFPUHZKSVB5ZnpzTXI4STAyQnhZcDNGVVovSUVmRmJJQnd2VnRvblk1dE1jZEdhU0k1UUFaVU0xc1hpYzhhOHVabDZmS29hVFdNUVpPOGVCdXNkKzRWL3o4Q3ppL0MzaGVYMGIxYS9nWVlUVWJxTFhoK3JseG9BaEFCUUE2eFZmRXpvMHNtbFlZTlRkSjZ4Z1dEMXRDUGlxWmo5RzdLNkpmUjJ5TVlPWjEzUlVEalB2b1kxdmJhTHIyblNOQVpOTk9uaHVHRHk1SnJaQkdHNDBMSlpiOXF4b1lDYkp2TURGZldROWhCWWYrVVlMYWQwVUVyTnRIMTF2aTIwVmZUZ1RyVHRKZ25NRmVaNEsrV1QzZlRBdjdSc002ZC9rQ1F5a3V4U2IrVzBqMDRrdWJBakFJbGNobld5ZWJPb3FrNXBsTmtxUzlZTEJHaVQyRUFBWFdDTlQzK1RLRGZsa0lzUEFPVEs2Mzl2bENReUQyd2E0T05wVUE4dkhHeGhiMjdxMm5HZUk2L2J3OGdzL2hKQlZXbTRnbEp1aTcxRE1NcnNlbmcyREhWSm9YVWU5TUZDODZLSzF3am5aaDJKZ0VyakYySUdaUFpXVHlRMGVYL3dQZUdKMzB4RlptTmd5aTVBanAyOFMyWDE3MlJMUThLTldNSnhJTm5KZ1l0YTFkY3QxcGM2SENZZWd6NEZJdFdCYXFrSVVKeEMycDVVN2lDd2JUNUJYSTlEU3JYaGI5a3pSY0tLdHJaaEs4YldHUGNkQzYxY1cya0FUd3FCYU5TRUJPMTloRGRjd0FkQytaaFJFbGcwRDZNMmhoclhpbDQ1QnBvK0VpQUNHN1puU0p6RjB5UlNsd3pCeVFoZXFob2F1OFpMRXR2UUxYQlA3MGJDY01FVzVwMUo1WFp4VGNnaGgwTDYzSVRLd2FiWm5TSXpwVUpsQ1dMT3FsSnk1dHBENHBHVGkyRWsycFM3MHNMQ2NZTmZUV3lKWkpQemNLa1FFSVRXM2djWDI1NlhEakNleWJ5Q29mcmlOZXRlLy9jVHZmaWNaSFhXUXFwT0xPckZwakJMMVF2ZUVIaFplbjZBWTNvM3J4c3JwZmhFaTFpUlNOTE9BTlc5VFJQbmoyaEI2Uk5MbUFqaXhLSG1KZDMvaGMwcFFSZk95VjNBU0FIaTVsZktEWGh4VG14eDlUelFUTTlKdEVTMTV0SjhzUklEOVNVMmdxWjRDZVptaDVIU0w4MS91QS9Oci81SFhDMG5aaTJKK2dZbkpNYlpQeW5RZGxoTzBqTjJvWnIvbnJGR0loMmxLRG1Fc1ZjN1o4RkQ3SnpwcVFUZ3JySlpudmtOTWY0VWpQb0xPZzBiQktEa1dkZEkwZjBSeHh4NGhzdnRhU3hPUThLUFVVUkhxa2VzWDNnaG5FS3pyT1RGTVBnakY5RWxoTTVocEF4Zi9hb2Jhc2FFVG44SW8yUmFOaE1qNEd3bEdidmdOQnk4YVB0U0hQS1VXSHo4dmcyRGVrOEpCN1IwYlM1MVYydUNTRkpwT0lXN1ZlVE9oMnRwTENma0p5TzVybXl1WXhqdUthZVNPMzdSVzFMd0NjM3JITDJ0QklLZTdBbERYbXpjQjZlcTF5eXBVbktBdEdZVnNPaWhHUlc0ZG1HcUZMTVdlREFTTUV0bVFIV2xxdzBKMUlvSHFDY1ZRTGlYL1Z3RURrZWNrVnJLMkhjZ0dDSytCbEZPcWFFclVtbHE3SkNUcU9TQXB4U282QytpMDJobEVrYjk0cEpaZUQxcFNQQkRKcnRjeWNGZE1Ld3RLc2g1U2dodG1teExhbGRLUUFQSEVheUJ5TUxKdU9wbDl0WFk1R2NWSkxIUVVJa2ZKVEJxY01ZcXJ1TkJjaUVTZVBvRjlVbUVLcmNoUUxzU2NQbGVrMUQ2bmQ1dGJ0OE5kUTUxQ1R0ZjhoWERZK3hGNHlTaHNoS3Qwb2UrSkhYcHV3WXRLWTVUSTdSTUVJYU10YTZmMDlxenpXS29QZUN1WHBHUURqVjVPT3hLNkhKZzhlVjRxNWJUalRYdTRkQ1prS01sRVBwdVptT1RGdHRKQ2g2cXZwYWdUZ1lENVF2S2xxMmU3bmprZHpiUE12QUJHSFBNbTF4NFRUWjk1NUorNW5UQ1V2ZXRxQ1poNTVNOVllRDB4TWpHd0pDbVY3MTRkVkJrbEVVeWhGTXAwVFVsbFB0L0tKRkVtNm9tWlIrckliVzI1M3BGVEhMVzF6dWNJckwyYnZPbnRiZjZrbkYwUkZZK0YxckVDOU5Td1E5RTdDb3lJbk52d2tteVljSXFuc2hZM295emRJekhwVFVZWit0ajl6WlExb0ZwK1Y5a0dNQU0rS2NzMmpWbUJWRjRhY3Fua3dacGN4Y2p1N2V4WXJyTm56djVqSXlQejk5U1lKRHhydTlJVjVKdHFiWlFWMDIwTlM2UXFvelFpYkVkeTZpN0RYM0Zmc2JJQ0t2K0wzcnVsc3A0N1VkRnpqZ3pVK2MrdDdLNHhKNzl1S01kMGtuZEFYd3pJOGRRMWpBbDZDUEtDT0NSSjJiM3ZSdUpQNkxGQ3VwZ2FXNFIzblpOZlNOMU5MdFRGMkQwUXI4LzRUMjhEd21uRGdCVkZXemVMY3ZQemlweUZqOCszOXlHNmRrU05XbWdaWTJqRm1MMmhYckR0Sk9sKy9aQ3ZUd3V0WGRHSnpBaVFGUllBbk01K3JiRU1rbTk2M2VjTUhabndySFVEaml5cHhJb056WWlzRGIreHFhTWFoRTVHcC94ZjkrdmxPQ0dNSW1maHBTYXpFTUVvR043KyttM0NmSXByQzd3UVZBZFZHZ3MwY2JYWDZmTEo2eW1sZU9QNFE4NkZBcnQ1MXNpc2c1U2hHVVo0bWg2aHRyTWQySlpHRWVYSlZLL0lLMWhrQktkbUZHTFpQeStuNzBqeUFxM1lXZmk0Zkh0ajhYbHhpUXdJTTYzc2N6WFJHTXdoYXB3c3M3TnQ4TzhNOS9xSmhUUHBzVURLN2piWXF6NTNGVTlqMUJ4Qk5IUGFXK01tamREWjBLNzBXalNmWlN2VXM1cnRDQXZ1dmlycVJqN3pROCt3Sno3N1AxMHdwZHVGNzBIUXQvZnkrLy9IOXo3N1RDZEVMUllHRnY3aGN2cFBrc1ZEbXovbWFyNXo3MDZ5Mm9KdjhUcjdsOG1QOUl3dGZ3OGZCcGpWejU4MnFPSnNuSm5MZEJ0eXluSW9sOElNYXB0cGFZL1lIRXIvbTdiR29UTWlZbjFVZzNBUWdVb29PNTBjeE1XM2NrTHNJejVDbWJQd2ZzQUdVTXZJNWRYbTF4R0FaTnVuZjRkdks5aWZiNWpaaDZ5amtxc3BlNXpkUi9aYXlwNWg5elpVUmpMWC92RzkyenFaZElXeUJmbXhuekhnOCsyZjZCMFo2U1I1TlVpeVAyMkJlR0xIMm1FSEVBcEF0SklpS1B0aUFTcGx6Umc5TVZIWFd1ejBYL3p4OTc3Mmw4QVVFNTdGNjlaQzYyVW5JZC9ldGF4WkhSODVIbkl0Mnh2OVR2cjRyOXBsYWtxcEJuejEyZlRIOWlrZjMxcC9Ob3RvNVBYYk9wN1V0bmxpOWVlZXNDK1VZM2xyR0hpSS9rSHJ3MSt4SVR6Vnl6VmloTEFkV0N0anlMQ0t2U0EybDdMN2Q3TDRGeG43QzA0TjVjN0NBNzY5Zi8xMWJUU3M0NUNxbE93NmlvQXNmQzNXR3JwM0xJc1VQOXZGMlRJWDI2ZUdqRmQvb2pjVVhxcGVVcGZBcEhIL1NDUjNQTzZVT3d2dldsZnpCYUdGd3hIbE5OQ25UN3FwaUVXYlZacWJWcm5jUkpxYlkyWE02VmxyeGgyU0ZtSXdrU2tzYWtNWVJDa0RMcmZabVpveW9FNlI2bVNFZG1ENU1iSVJEZnYyM2h0UlRwQ3pYWTFJNGIwT3dqMWdmOXNEQlFHUlN2Q1Mzc1JkQzZ3T1FkSUdFTjJoc0d1QUtrWjNyTkkxeG81TkFqSE93bE5EMFZKbHNiNTBWR0tJU0pydGpRSUZEeU5uK2EyTlFHRWZ0Qmk1dUhlMUdySE8yTGMxZkVxRmtGdVptR0xuN0FBcHFLclMya0s1MkR0YWhwUVlaK0ZCMzk3WTZuY0MxY1dDc09XdzJxSExHUXpUd0VBc2NqNWJLOXgxYUxwYjJqQzcySUxxMXRCWk1URlluU2ljVml5bVNPTVR2TE1qbFVLa3JhMWZCSTR4M2daOWUyTVAzaUVDUXdiYVBvV0x6dW9KS0l6QW9ZdWw4elhIVzRsYjJ4Zk00VDBESnFrbHZhZ1JSaDZtTFFySEJxaEt0TW1jMzZEcVdnZk9VYzdDZzc2OVI1U1RjZnJrZE1maW1KTm5KR2NqeDRtMXpUTEtPOUY1NisyQXN4NzI4cjZEVXB3VXRxT2NTYUs0TEcyL0dSbStqSUI1MEtBVjV5dzg1TnQ3UkRueDdaUFJMaDJ0aC9STG5TMWl0KzU2b0NDZ2ZoSUV1OEE5ZTNZZ2s2NjVyM2JSL1RSTThGbW9KbDFKcDJZYzdYQVlKR2RZSnB0c1U2SVdQRU8rdlVlVVU5ZlNicXk2bDJ5V1dYazZzYldyNDBXeHRGR1VxL0xxenU2SkxnYWQzVkhaRVJHd21zSkJCS3FIUXF2YmhnTUZhRnVCNHB5RmgzeDdqeWluZ1duSFU4M0pJak41SzVlSnRuemFNSk81OGZtUXJ1cGpMOXRHUmlBczRQTHE2WW1QbVFzUnRxUDd1UWdGR2ZnczBaamtPQ0ttM3B1eVNLU3o4SkJ2N3hIbGhIbWxJVnZoUHJlTUFlL215ZlQxeU9XcDYxMkRrQlNzNTNXdGxTdjRteUdvdDZoVWVhU05FWUJ3VW83cFl0Q2NlZXdDZHd6elJxU3o4SkJ2NzlIa2hOazNYMDVMRVpQeGx0Y3Z0NTg4M1k2YnV3YWg0UWtyRy92K01Oa1F0QXQwaERqOTBpSkFadjZHQlVHaVpoeG94VG9MTnc2RkpMbFI1UFNPTjdUUnNqZTk3bTJTbVAxY3RuUXZPMCtrMWtKOERXRE94azFEQytHcDlvK2hsZDhTb0JvR0NkdFJwUDNEcElHaDQwOFBYZU1nclJrWTdpWUJHUS80OWg1RlRsdm9meFlrZmVmWmQzUlVKeHZKV3VTbEVYV1J6Q2RoUWxhTUpkdUUvMzIwa2p0SE5hRjVjY3psRkRiejh2UGdwRVhjOWpMM0RJVXYxbGw0d0xmM0tISWFuRDcrb1k5OThGR1c5N0xQQlpwdDkrTkxSM1k2TC9XbFJsNk9CZC9LTXk3OUc3Q1FYQ2hFQlpob0tMd1NoV3dnZ1pXZXRrZnVZYlNsTTVSdkVGQlJlWjFLQWVqbUR1c1l5Zk9OMXZNa2VMN1ZTR3JLWDU4RTZPY253YTFmMU1uQzJMQzJvNTJnb1ozazFPRDFZVFV2ckZobEJueDdqMVZPODZNWW5sV3JveVA5Z3RmaW5TbGoveWlTRWhoT3daL0RDc3ZqaENDMFBKS2M5bm5CYUdmaEFkL2VWZVEwODljK0ZMOGNaMDNiOGRmVndyNk9sTGxZdUtUZ2xEWDJuSU5mendoZGtpbHFIMjI4QXFJbE9XM3djcjZ6OENRSnVnQ0hLdVBXNU1qcGZjKzJudmhQUXZ3UzlkOC9uNTc5V2dPSDVpMHNpVTZleE1sNUdpNzBjakRPRWJ6bjdURXQ0dFQ4RnhzV0tDY2hiVWVDdlRsWUxuZ1BBamx4Z1FsK09FeVpBanhuNFVueUt1UytNU3NrWFlCVEFqT3Z5MmRiVHY4SFZoWUl3OXB0a0xJRXUzTmpvZjNDeGxPaE44WnZtNFo4OGtqSHh4Mzc0Wks2eUh6K1Fna09iMk9OZWh6NHhLQ3dCMXNvRVVCb0Fyd2h5YnJxTGYvMllKK3k2d2NjS2Z2dlM5eVMwNnZadmE4a0M2OHhMVkxrWXVDWEcrOCtaRjk3RmM1eUJpTmN1akthY1VGUk1wL2Z6NWhTMG9CNThCYmg1UkkwSzV1V3A1QzYyUWRjMUZuUHJ0bWJwUWJJdEYyQTgxemZ0N2NwcHh2c0xLUDR3K0pKWlhEd1JlT1NkS0E3RVBvdzIzUmU5U1Q4Si9QNXl4c1JMV2tUKzZ6WHRiUVFiWS9kNFVLRjZvQWY4ZExlRno5U3MwUiswNXEwZmQvZWhwd1cybEpGSDJqRlJWN3VyekU2MEd0V25mZDRBeWZtL3pJbXAzdDQzOHBDRjh4RkNQRTlyeWdZcVEydUJoSmVEVGtkcHE3MUR6czExd1U0TCtsL2EyZkk2ZE5NNnJYNFF1WkVWTlVTcGhCTWZ4ME1xKzhUNE12NklQUDVXZm1JQWdNb1ZMRWRkWUcvR1dCTFM5c2pQSVNBQzNCT1FYN2ZwZWtaY21ycFE1ZTZIRkJZNkc1bXlCaWlPUWZzbXRhbGlNRjhIdEVSakRzS25mZ3U3UUE5OEFMUXNpWFdPZHdsMmJicEJWeUFjNFMrMTBZdEo0eVlJMGxtU2Q3azJGUHZRRnJwN1pLRUp1OEpFMUxFcGs3WWppSXdaUTk3RUlpTUcwOGFtWUlLekJFblJnNnVDWjgyUk5yZHZ6UmxHWVd2NVRTUWNrY2VGc1hiR2NwQTBUNDB4S2hLWDc0STdUSTY1YzJ1K3VrRy9RSkM4RVVtMVZFY2tZQ3A5b0FMdWdEUDJ0YjFOdGxLVGhpZ2h1VlJKdkNXM09HOXFudWp0cnkzazRkQlJ4eFJsbk84b0JRT1lydEFxbHRJTFFkL3BYb0JrZTFiNVBKZGdQdSt2WldjUU9XdXBuSW9YbzZXZWdkMm90NURUV0VpWTNSa0dHZjZ3aXBBSWNUNllNOUlMUS9Oa251QWIvSVNNQ3dkQmNzbVRiZWs3L05NeVFrRWIyc3FrTW9KcFZDTGVBY0dWcjdHdkV5eHI2STdscTBsdi9GVmJVZGszUXVwOFdDYm5KRWcra2F3UXQ4RmVJR2NRSEJUVTJrS3FhQ1dLeU9uaFVvM0pjQUJDbzlwbmhUR3lIWjdONERSMW1wNXJweHE3bkRDb1pXN0pWRGpxU2RHRUs5clR6Z0NhRjJkZVcraGpwWCtKTURLTUlpYjNyTGRmUmpCaHRJNlpNeEhNcFBVY21scGdDZ2JFbTQrQXk3QWZSKzNTazRnZUtKTHJ3dEZBdEs3dzZIbzVhN081ekZnVFd4d1grNVlVNFRxSTdwT1lVTUJDaU9reUIvN0dDVHRQeEpnc05wSEFDVGdBanhmVG5SelNFaUVpRjBUSCs3MGxaYTNwV1pBWGRrbGtoTytIMlpScGozVnUxdmdDSUxCRkpVVmlJQmg1cm9oTVVoOG15S1JJNmVRQzNBVWt4UjA0UTVGU1Y4eFhoMGdrajJQVHZlUDZVay9ZK0ZPbWZ6c0grVW1NdHpselJiL1ozcVJwbkpkaXQ1YzhiWnFZRzZNNUxUcjU5WUFQaExnSERtRlhJRG5qeWZhajlseXlzU0NjY3M3akkyZmIyNjVOT05wdFIxNzlHU3d1ZzZXaE5ZY0EwVkhJUVRYS2tTWmJVTzFENjlQUVJmZ3ZzOW8wTzhRUWRJcjl5bkNBNDNYTE5ZU3l5RHlPeUx2OGozaWozTE52aEhyenhvbXBDQk8rdDZKbDA5alVtbU1ZWDB2NkFJOFgwNjByd3ZKeVQ3WDhCcHlLUUJ6YWZUVkNMTS9aRHQ2MGdRVXhZbC9KeDRDaWZxT2hBYmxGSFlCbnI5L292RzBJU2xtZWdTL0hRNDdJaHgwa0VmV2orcmN5eFY3WnhwLzFjanFHZFkwZ3lWV2xwZWdkV1BiZzlhVXNSeFpZUEdSaTVIano4ajM3UzNuUFZJZ2xlUXpEWUdyRGRmdU0vYUR5ZHQ3bm1IUXJYRmkwMVd1N2xtZEFPdTlEYWlGWUNiSUxyNXJBcko0UzJ2bDVBTEFGN3ZoRmRJczdQdjJsbklpZmMrV0V6ODEyZGtWOTFpOFY4R2tPOEh4U2xkaHJYNzBRNXkzTUl3RWJXZzdSanFMMGlEVFRJVW9kWUtqNXJrQXo3ZVhrNzMzUk5jRFRZNmJJTk5HOHFubjJlTjBMK3hTaG1wWHk4MHVnaVAzelhSSnZCMHdyamUxTVFLbFFmREVJWkxuQXJ6bWpXUTVucExVZW51NlFnMWZqUGlHeWFsN29wTFZQdFd3bW82UHptNWJnT0pFWGU1Z2t0ZTAzaVRHRGFhOWppNkZJYmVyVXhUTGRRRmVjSjY3cFhhMFJLRXZUazNtK0NwRm9Nc1lLbjc2WkhZUmJoOVBHeWFnSkk0M201L2YvU2F1UU43TFNrSnh5SXdGc3FRMlRRaElyZ3Z3Z3ZzUk5YV2VSVVR3ZG5Ub09ldmFMd2g0YWNLWFlhemVIcksxbUdqRU9Xd2NBV2pkMlRTNW1QNU1zc3dkcnc4Y0p3VzJzM0RjdVVzN2tyYmpBcnpndmhIYUpRMkdLTndXT3VRTlg1V1VwQ2YvK2VaS0JuS25QNGNCN2N4QnNaSzAyMm9BY291K0pNNjhMV0NUeThlVnhMT2NoUU5vS0h2YUJYaUc3TjMwMDkvVmdLbzB3R2MvMU1qVmlGaytyR1JObCtxSk4rK2VXQ2lxdHh2N2xIaWxQQ09QaFlPV24rdzNuWmRwdnV1TE9VbFZiamtMSjRlNnh5cEx1d0RQUUtreTNrb01wVWNrUGNQUkFSUktQcmpteEtRcjBTL1RjNitpZ2R6cUc1anNMUHBXZGlEeFZEWlJMdklGSFY0ZG9ZWTdwL1pOKzhRMzZBSThJd3lOdzMzQnRKeHVHV3BqVnlKaU5QOWdvRTJYQWpULzdmdER0eE02Tk44L3hsTUFxMUJrbGlzVDlXMWE0ay9zMHFhemNPUUVYWUJuSlZEN2tWMlVEcHB1Y3hBeTFjTFpWdWFITm1PUGYvQkRIL3ZZZi9tbTMzWktYdWxrUmFVODR3V0c0R1p5bmM5RE81M2ZaT3lmT2l3eW5ZWFRTVkxJQlhoV0pPRGJlMTF2ei9wTUt1R1k5anFpamlaVDRXVjNMRHJOR0QyNStnOXlhVHgza3BzMWhveXFTbm5XQkpoMFhreVc3bWJ4d1krYnk3MW9vZWtzSEhmMXp4cVp6Uy9qYjBlZzhFZkF0L2VPVlB2SllUWDdhWTUzcUlZVEdhVlVPTjIxcUoxL1l1dkpYSnJqYzVRZnFoS25GS0hMUXlGVUEvWTBZNTlmNGVOcGdFbnd5TWpLb2xEVkRGallCWGlHNlByMi9pUjUzV2ZzMjEvSEhSZC9XcGg4c1ltL28rcUFJRlU0MjFmZ2NVUnVtQ2NyVGdVNWhtVUg2N3lTV3hXVmNsN3ZRbyt4NzgwYy9Id3FaZmNOa2NobW1Yek5jd0ZPdUUxemk0UjBUVXJnSlU3cHk0eDk2d2MrODVjWjNJekw4TTVVNHRCemlKZE1Fb3A0OXZ3VFkxMXFYSTd5ZFEwNlZsMHA1MlZuMnVEUkQ3ejN0Vy9GbmxlSWFXNURrNFdYeEk1S2RRVXZJVnZMQlRnaHVMNjlhNmVQZnZCajhBQ1JDamtsRUJHRlgxSFVadG5wZDFQaVhlLzlrOStNRExtQXFmektrZVV2UEorZWZ2eGJHNEdDMTEzOXlNSUpPc3EzTU00djBmY3NQSkcwWjM2SjJJZVF5cjFvODlnb1dwTlhtQUdyYmZPTWdBdHdiSkZPZUdidS8wODltejcrV2YwS1lEM1ZRK3Q5cmNwN0NxK2V2d01hRk81dGUxbkpZYkZQc0w1bEsvT0xueDhFbW05VnBWeFYvcmVmZmViMFEzLzI2UEMrZ0J4dXF5dzZmUzJhTVJRaXRrOE5sWWlLMkYvU3c2NW9tSmFpQ0RoSVg4VmkrQjIvOFluZlNnTjJ0M2wyN0dEYnlaQ2pmQnZqdkZLM3RBNDhMTWxETWZNc201b0RsRElwdmtLNmhtL3ZRanlkdWNNT2RJSjJaaFZ0S1daaHhOL01HUC9aZ0ZVWW8rODRtYld5bHlqZ0tOOGhjVTdKaXBieVVLMDkwWm5yMWtxQmdSSkNkbUdHYjI4M0s1d0czWDB6NTlydzh3R1IrYkplK2JCU3l4bGNWTENRbHIwRFhic3hac1BPTlQ2Y1VtNDNvYzIyTThDVzNjczRaK0ZkYVhxd2FlYW5WZzJUSDJGQnE4aEhMczNCRHYwZktxU2Eza3B6V01qRm9jTE9JbUZIK1RiT2VhUzJUUFY1U0lMaUc5cFpaNkdJazREaDJ6dXUrbmxuL0dESEhWY3doSVVoWkNnSzJQUFphL1hBbXNsREJKTFVLQjlFT0JlZ1A5U0hJSnRtMHdWK0UydlRLaHpsTER6U1U3VkIyTFZmd0FSczVGYU1ZcU9nRlVuYUk0aXBnWk5aY0kzTEFlcEJSL2tCdk5GQUdPbWJvMUZBNlJTZkxiN3JSNkhjTml4U1VTS3dmWHRiNVhNU2MvYTVjVEkzd2dZS3hnNWhsZUtWd1ZCdktxazNuQmtpMUtLZ28vd1FJb2ZOZ1UyaGNQcjUvRExaYlJON29CY2g1K2JKcXQwWm9CNnh4anErdlhQcjBCbTJRWXFjOVRrbktocTFMSVk5eVZuRFJNSXhnTG5ZTlNOZTRxQ2pmSk9tSFY4UENZbGc5dHB1RjBxZ2xQK2tBeG9pMlJaMUh6aGxZNXlGMTUxQjZKQUlKZHVHb1FQNU5TWU5GeUhrUWxqTjYzN1BtdmlrSWx0SUpPUW9QNy9Ba3VDVjl6REhzVmNjU3ZtUkJ3d0QzcmtkaGdONktDcTExR1hBSTV5Ris3NjljMnRSR1Uxcnc3U2NScnowcXF3VndjaDB1dy9KM1ZRNFVUODhnVFZ0VzVXSWlMei9md2ZELzJvVWxLMmlsTmM3dVlRR1hFNWY5eERLbllXWEs3NGVVVG83M3RiUXB4MFZUZWVVeHByMmFrVDRtSmIwQkxRU1plSU5PY292cmJvYXdsYThVcjVnNlVWMk5YdGNUaWMyRktseVorRkIzOTRlSFFjd1lQY2JFZ1NGdFNQakZaOFlpYWJBczlKNGMvVUN0V2NiUG5MSWh4emw1NkFPQ2NiT1E3ODhKVFNLZmorWHJvRUhiOEtVT2d2UDhlMWQwcFpsbk1DTDZScG0yRmRLc0hPenNUaDdTaFRFcnJkTU8xRzNSa0tPOG5QckhDcWpWdUZkN0JaSnRJN2VCWS9yK3JZNjViVXl6N2UzaDJnRFZ0dnM3RzJRMU51L1o0aGZKMU9rZWdFTExwWXNiYjV2YVpHcFFvR0lJZGxBN3VnZ0tLSHhWdmxXa1ZGNjhmWHN4elpDRFNwekZwN3IyenRFeklBdC9pbnc4eFIvN05jTWFMVW9EWjBUdHdoNG9pemtpNUhzQ1RqS2Q4bU9sSzZpbE0rcTFsZXJzbDVvTXkvdzdWMVdEWDRETzhXWlN2RHRLQ3ZMODV1aDF4UkdYcVh3Qlg4QlBFQjdFTFdNQlFwR2d0cWVWcHBmY01lNG5KQ1A1ZWNVT3d2dkYwclJwM2F1a0xhdjdZRSs1SFJYVkxOdTJTYnk2KzVHcVlYNTVVdHljRWM4K21iQjhMYk9JbWZoeGI2OVM1by9halpOZTdkOUlvREtHYjZtSk9ham1aQ0FvM3d6ZTlSNFBWNHB4MTV1V051TTYyelBiSFdKYjI4VDlmemp0SmtJekpxQXlyZTNIcEpqb0NFQlIva0JyR0ZCR0NLdVBTNlhWSldoNXhJcGNCWmU1dHZiSlhXdWFld2RRMW9VNUNRdE9HMWZMVjk5L3V6N2VTdWUyMVd0R1g2eVVTUUtJclY0cFp4KzgvV2dnTlJsekNLRndUZWdKQVNXR3pKL3ZwbEpvV1h1WjkxdG5haGV3NXJMWVFweWpwRXFTbmtkamQ4K3g3b25nUlN1djRTV0gvQmNqaWRzcFZ6Mjd5Q1hUNHZXdGorZzM1OWJGNS95VE1XNXBPazd4ZXBXN1Z4eWs1RkJ5OU9tM3hUWUR1WDZoTXZSVGo0bU9JVE1kRnVUaXhpaCtJN3luWUlqSk9PVjhreE1ub0ZsaEtvbm91Z0FISGVIQ3hwR045ZGY0ZzFjOGM0Zm04aEVlSkxPN2JhTlh2aU84bzNNMGFMUURPUnlXVXlJL0MwaXlEbTdHUGtTNWJZeE1BTE5CVi9rZE9qZlk0SjNzbi8rUE1wdEpEdldlK3QvdUJxZ1BCeW9Iam1udnErSGhpUGNISzZhaVMxRjlxSFFWb09POFVSZjExMkV1Y3hxVFJ3UkYzZGs3L3dQd1dYT3FNOUlwZnd6cnljWlVkZ2N0Y1lKSzArNzNOQ0VRc3ZXTVc5cjF6MU1XTC9YeUhLKzRSbkg4dG9Qa3VKVVJ2dGZLMWZLRjk3L2w5cG90QWlCcVh5MEZseHdhWnd6eWZuTmFra2Y4Qk1PcWJsNmUvOHhpZG8zdFFqNjRpU2c0VXZjVVo0NElUdjl1M25oL2EvOTNkLzd6amY4bkJBUWYxZ1hYVWVwZVZMS3JxTmZCNEhHMUFFLzRuRGo5M0U0b0g0aUNzdzRob3h1dk1WQVVJaDhRQ212Rm9vT243b0VYN01BQUFhYVNVUkJWQ0xybkN5MEp2cS9HV2hTVzZzWGRhbWdTN1MzeTBqVDBhcDhSL2tTYzhRbldsTXRTTlBraVBWT1R2RUIrbi9pTjRmTUVWSzkySklLdW92bWVXRDNIUWk2UllaTGsvSlpMWFNHcTJoeVMyMmgvNEUxbDNheWNyQWNLc081MDQybXV4cU5TMDcxYWtJQzlvYlQxRXVmN0tGVGdVN2dQcXhVeTNIYkxUeUwrQjdZZlVmNUFkTFZRV1FicVJaQ084THE5VTVTaVhiWVdyNEh2bXlMZHZaeTVGUnpoeE8reUJzTGc2Z3gxVUwwQWNna2lhS3dMYTNBWFNNVTJBRmZHcUpnTzZpNHd4UEdIWmZ5bU9RRXR4NFZnN0I0dWUyN3hPbFU2d3RtTHlBK3FVWWtPWExhOGJmSE1HS1lSS2J4OCtNQTVCU1lKT2hXbUhvbnczS2FEYXpWWXhwUDU5ZmJ5MHVwSGJ4aVNtckVwdXhVZUgzcXZWSG02NmZ2Z0YzblRXTWpjYUFYUE0ydFlaZmJrSFNEK3Q1MTk4TUJ3cDdLU2ZMczNKK0hRVGxobE1uZEUzMkY0dXZsQyszUVowamoyaitkZTY4dkg4RjZhTjZqNWVsWTlTVmtqM2hLbU13VlVoYnhIZVhiK2RQVTBCem9oL1FJT254cUtKSjEvN1RDZE1xcDhKTEVkNVJ2WkU2am8zQmdMK1N2SFlOTVQzdEozMHp3dWo0ZHZyODdObnY1S0QyOEdtV2gyWGxuTlhUWGFGdDN6ejlWV2s0M1pmYnZ5UWc5YTh3elVaalowL2p3SEtEN0tyejB6TDg2L1c4OGhtblBIQzk3M2c3cmFiVUhYclkydHVNN3p4MitnMWVrSk4yUHlPdy95MjNjZHZobzFxc3QrOEs1ZHovQzhNQSthMTJsSGQvOWlDdkM3Ukc2QWNXOFE4V2Z2cmVSZkRMak9zNDB6aG9FRW1ISnZkZHMvS0JCMTVyb3huamZTRGJtb1gxMitYY1pDK2t1V0xCMWduODE1MWUvVmh3cnVLbnN0Vythak9zRmovQk5qR2w4V0E3ZzNqSVorRll5SzEvM2R2YmpiT2JxbE1EUGk2R2tBOVg0UVFQbmM5VlVHNXVHYmM2MFhBNEhGbHJaaFpYbUFlV3Z3UGphTjB4N1dSbW9mL3RaUlB4cm42VWZmZ3ZQc1YxNzRMRCtqb2s0alo4bkJ6RHhIV1BHeXpnOC96VzZzR3l0T2FqS3ZrR0JBZmdvWXg4NWd2dVNucjBEaGtBQm5ZYnhjQUNuMmxDejJ3MmlQbmNmYXQ4OWw5azlybW1JNmdmc0xRbCtydTcwczQra2prZmFnS044VVdiNk9BY09ESWpkcll6UTJ0bU90Y1hsMU92cXFnVFMzTFB5RnN1Q3ZaQzVqdWJPb1cxVEVwb0RpeWw3dWRGckVJQ3VHZjFYblNOaWxvT3JwWHNOZ01WTnJXT0J3Uit1bzN3cmM1b1ltUU4vRXlyZjFpN0lMT09iRk8wZFhkRmROdzE4OWNjeWVJL0drM01TM0F3Y2dDZ2kwOGpvSEtEZmMzenhBNS80UWt1TDZUc01xdVo4dGl4MFA3cVhqcDJ4RlZ4SCtWYm1OSEVPSEhoTkNyWWpuRXI3NitMTEJ0VVpZNk03STI5dWYrblJuM1hFRk9FbzN5QTZqUTdEZ2NYdit2bjA4Wi85L1J0U3M3c2h4WkVSU3dOM1Z2eGFzSDFxK05BcFpBd2N1Q0VOUDExc2VIV29TL0ZwVUNCVzNWRitnTWdVRk1PQkZha0p0QTlNOUwzd1RVc1RCZkhLanZLZDh0TmtOQWV1aTA4SForVTZ4VXZHZVVEc1JycHRpVzdORkRHUEEwdmljSGZMWG1tVzNaT05ZUG5LanZLRFZLYkFDQTVjNDlhSVYrdEx5N3pRbG0ySkRWS0s4dEllTERrRlZ1VUE1SFQvQSsvK3FuWVZKZ2pzR2RmRThtaFdkNVNmUjJrS0wrTUFia2J3UU5ZSkk4VElvTHFqZktPQ2FiUVNCK2hlT1FYdkNsTEx0cmlHaU5idE5TMkVNb1dkRXdma2g3QzJ1d0VRcjVYdWRJZHhsSDlPclg3NHlKQzluTUtKMi9WWjgyakR6Y3pTd3pqS0R4S2FBc3M1UUorNUk3Z0h1aWpZVWxmMmNxZ001U2cvaDFZc2VPR3ZwUCtaY0djdDYwbHM2Y3VNTjhqa2RPSjNvVnVpbVEvbktOK3ZweExrVldndGFUeURnMHJGcmdBeVhZODFmdjlPOTJpMTVQZDhuSnRIdXVBWVk5a3NEUVZucHVRZEdtTVRMb3owMzJxZGZXT3c4aDNyNXF1SE1xeWpmSTlRQlVDVFhpcThWUVBMdUYrQndGVkVMZjZCM0JFYzVRL1ByQmI3aFRlMFNWU2J3OU80ZWlYcnppbTcxY04rK2Y3S3dqK1B4RnBtTFA3UlI5cm1tZVo1RUw3Y05PWjhiVjExNkVJYzVkOFFhdW5oYmRXT2FRUWNjSnp0bVR5NUVFZjVxOXk0ZGVPc1lUWmxHbC8rbGx3ZVhLU2ovTVBRRjkyNUxaMW1YQkFIM25PdmNVRTFUNnV0d0lIbDFuRUY3Q25xUlhGQWY0SjZVUzJZMWh2QmdWWDdJa2RFaVNuS1JYQmc1NVdMcUhWYVowVU96SW9memFsWWJJcitnRG5RKytrSFhPRzB1bUU0RVBheU5BeWxhWmt4Y2tENXNmajRHQ3Vaa2g2WkEwOEx5L0RjMUJBN01pL0hTR0F4M2ViVTl3TDNCTVpZNzVSME5RN2NFc05wdVhXeldzRXA5b1Brd0VMcjNzZmZkcFFrQy9YU08yc1BzbG5UdWh3TzBKZW44STd3MTl2dVpYZ0hiNXE4V0E0Y3ZuQWtyaHRPendrdlZoS0Z0YS9SYlBjZUdsUFRnNDFDUmwxdzVxM3M1d2dPSWFmZEMyN0p0UG9pRHZTM0tYZXQvUVIzaVZXRU9zMGJuZ1AvSCtNNjd5eWMxR3J2QUFBQUFFbEZUa1N1UW1DQyIKfQo="/>
    </extobj>
    <extobj name="334E55B0-647D-440b-865C-3EC943EB4CBC-48">
      <extobjdata type="334E55B0-647D-440b-865C-3EC943EB4CBC" data="ewoJIkltZ1NldHRpbmdKc29uIiA6ICJ7XCJkcGlcIjpcIjYwMFwiLFwiZm9ybWF0XCI6XCJQTkdcIixcInRyYW5zcGFyZW50XCI6dHJ1ZSxcImF1dG9cIjpmYWxzZX0iLAoJIkxhdGV4IiA6ICJYRnNnUFNCY2MzVnRYM29nVVNoNktWeHNiMmNnWEdaeVlXTjdjQ2g0TEhvN1hIUm9aWFJoS1gxN1VTaDZLWDBnWEYwPSIsCgkiTGF0ZXhJbWdCYXNlNjQiIDogImlWQk9SdzBLR2dvQUFBQU5TVWhFVWdBQUEwOEFBQURYQkFNQUFBQXd6WGVhQUFBQU1GQk1WRVgvLy84QUFBQUFBQUFBQUFBQUFBQUFBQUFBQUFBQUFBQUFBQUFBQUFBQUFBQUFBQUFBQUFBQUFBQUFBQUFBQUFBdjNhQjdBQUFBRDNSU1RsTUFFREpFSXU5MnU2dmRWSWxtbWMyNnF4dGtBQUFBQ1hCSVdYTUFBQTdFQUFBT3hBR1ZLdzRiQUFBZ0FFbEVRVlI0QWUxOWU0eWt5MVhmTjQrZDJaM0h6dnF4amk4WWR6dldEWW9nbXBFU0M5dEswbzJjTlZ3VE0ydm5Yc3dONlBZZ1FFbUVrbDRTSE9VbXNycERJRW9pY251ZGNERVd3dDlFSWdITHlMTkV2R3dKZWl6eENQK2tseGgwYllqVGt4QXdLTUs5UE1iZXVldTdsZCtwOSt2cnJxOGZ1L1Bva21hK3FsT25UbFdkODFYVnFWUDFuYzZ5ZVVqbndFZDMwbkVueGJ4eE9DbUZpMXQrODdqKzZEcC81VXVQcnE3elZsUG5UeDloanhieS8vMElhenRYVmEyeVJ6anpaZG1OazJ2bmluMlByak9ETDgrOHJwL0tuN3VqS2xsa0gxVFIrYk1NQnk0enpjTXl4Y3JnL2lvN1ljZjdxc1RCUXhXYlA4dHdvRHZ6MWYwcDl1M1pHdFBqZHAyMXk3UnZqaXM0c01UK1pNYXNXR05md3FwVU15dGgvc1VaMTNndXlWOW5oelB1VjVQZFFnMVgyVTFWenk2cnF1ajhtY3lCd2F4WGpCVjJqQUdWYlppNWI0WGRUbTdlSEZGeVlJUDkrWXg1MFdOOG03YklqblZGalFjNk9vOGtjcURDN2laaWpvbTJ4TmdlTDhyTWhOY3owVEdwWHJ4aUhVYnowZ3pEZFhZaXFEZk1LM0dGSGMyd3huTkplcEc5TXVOK3RkaWZpUnB5c3pLdHNaZG5YT3U1STc4NmErVjhqYWxkMDREZDArekx6WHFsWWZQSU1BNXNtL2xvR05yNGVkY1pxNHZTQTZGVThFUlRybHZqMDcxb0pWdXpYdFk3VEJrK0JrWS96eXBtVTNYUk9ENWVmeGZVU2o5ZThkR2xNUE9wTTVTY0dZUEU1ZmtpTlpwM05zWUttL0dPNWhMalpnbXFNN2ZxV21LejNtYmJ2VHdIOFN1ejN1NzJtRGJ4TVZ2QjFDdlhPV0RpbytqQzlxdzNOQTF0ajFoZzdMN3BVbXYyWnl1bXNuTVE2OCtZWHh0TXozZUxUS3NWWUZ6UGJLck9BUnRuM3dVek1jMm1yaXRNejYxUUs2d1J0YXQxak5sVWZNNm93ZzQzMng0ZE1EMjNyanRyMUJWTEJaeHRFODRGOWZWWksxKzVzc2htMmFxWkJjRzd5L1k4ZUM1NE9hVk9MTDcvNVBzNXFZMzNILysvdWlKNlZhOGdDckw4Qy9tSERpbXgvQW4yby9zVUtRNC9tZitZTU9ndWYxc0JFdFlsdmFIZVl2WWd3dUpWVU9hQ2c3dkhEZmE5NE1IckdzYzV1NjhNNWx2K3ZuT3h4WTdGSU9peVo4eG9pREx2TFpEQ2Uzbk9GWGtkWW1Qd0J5NG1wanR0MU50bGRtVVFZZFhGbmFlSUF5dkhPMnNNOStrV0d3L3EyWC9XQzNsTnh5U2JlaWUva24wVnpVcXJ4NS9LbGxyRExPc3JrSlBrZHZlMktONHh1MXNCd0haWEt4QTlZNk9nVERiekd3Q2lDV2ZzL3phT2NWc3dZemRmd1dCYTFtOXoxekpvVTQ4Mk9mZWFRT3djNGZCOE1PeXRCK01SbmthcEpZa0d2YzR5NXhHOWJXc1U5WmxqcU05UnlUd0VIR2p0WlZtWC9mazYyNmVzTG5zUFBVaDJjaXlJWk5ZbHZtZVgyTXZyRC9FRWErL0lqUEJCeXcvQ2NSM2lrRFk4cUF1ZWl0QzNoRE5nVG1XZHVWazJaQ3JHRUlBOTlxQXJES1FWTlNFMXRDR09GOW9ndHRPNE9xRVJTQU9rVGVsb3dBN3BSMS9LR2ZzNzJZb2lBcEJuNDIwWTdSeHpuVU90N3czbWFDVVhEcmhKaTAwVHJLcnlydVBWci9NSWMwK2pkc1ZaTEZhZnhsMnVUdzhaVWZ4RWFlSFhJUm90bk11b1FKMXBjUExZcG1rS05BSVBPVlQ4YStxZHNBVzg4TkV0R2tsZHBnN0ZONldBc0ZqdDJid1ppSmtPcWpNSkVwcUFOcWphV0NMT3hEY1pTNTl0YUk2VFhPU3h1OENCMHNmKzhOK0k4QUxpVll2TWdZdHE1VnprYU8wbWV0L1JyemVHREFHZ0JUZ3YrWVpVcFpGTkF3UGpUcXRzaE8yRU5YNVhqMEJyaHY4WXMwTFVFdlVxaEdNSG04SzJwM2ZZZVJjMzNyK0x2aHRETm9ZTTFpQzZFK2tNbVV0eU80UUJSd05qT1hjblJpcWh3N3JFeFZWbE00Z1dYL3EwUnFESWxpMGx4a2hCMFdHWFBkRHhlVVJ4SU4vUE1od3pxQk5XQ0lqZkFzTFVWRlVvZUI3d1ljYUgwajBDTC8yRWxlbEZGM1lrWUZFb2tsNjJTRzZiS3JPYVkwRWlJUllQMXlpeGl3QmNvTHQ3VU9MNE1FS0hJU0F1TXd5ZHV0WC8xaDJSd0VBNHNzRERvOXQ2YUlWNFBXdVAyelhWYzhRdGQ0Q0ZoUzhpWkkyV0hFamxwdXc4MURNKzcrQUpDZXFncExicjZSZ2FJUkpaZEZZNUQ2SERqQTZldTlzb2pDaG5KdlJLWHREazRqOUJ4N0hMYWN2K1EwMTRoYUtlb0g1WFpoKzRTNWVFeGgrMUlRTXFnM0NPWkRGTXZHelBKckdsdFhvYk9pSitBMVRLQlhXelpnVGgwNVJkTVNvZVpNWkhGQVJtanlqVjJuNjZaWHRwMklDaVBhNmNUVWx2VVFOV1ZIUEptR3RWdmFPZk5WQXBGODdnUW9oeFVwZXNxRWliSE5UbkdIUHk5Rm1weDVXU0dCSEFzRTNUV2lVR3J6dlZqU1VvOUtGc2lMMkpCZTA5SmVDK2VZVnJjbU1hRnhSbUtUN2VFdHE5b2dVUlE2WU5zT0lUZHMvdUpJbFJIU3N6SExaZFZremVmRHVjK2luSnhUR1Vha2xYYW1OeFFVRTlORnNqVlNUKzdBOUZCQ0Y5R2dVV3UxK2dqaldpeU5TQm9Edml0K3BWZitzZFAvMDlaSUUwNGFhUGM5clRHQ2Y2bFc1SmJTeStSa0U5dkpmV205WGo2akJFckV2YTlOZjN6SW93VUowTUsxdVFOeEFTT0N6SWx1QlhmK3o5V2xMRDV1YmhWQjVUTGw1dnJRR2hGN2VvR1o3V0oxdUdTZWxJUmtjOEJrOFBSWUFwU3MraERUTUxpakxqQ2VxNkVJRGFFQlpYL3hXZmxhSnlWOGJpQXFjbXg5cEdhVU4yWEZBVm82c05iLzBiVDlRS0ZNZkRSS1VHTVpZcnZpRXdpT1B0by9DNlVVZ1pqSy9MT2FwamV6SFZuOTRZeGdrZlJXZ2h6ZlIxYXFsbm1TQVFBbFNySFJFYi9uK2tVeVBVbzlZd3ZCTGVLTmd5MCtMd2F0emN2dUQrWFJjYVRTMytITWR0UnpOUEw3QmlGQ0RJVEx5UzRHUkVKT0RGdFpSK1BLRVhvQUpzVEgxS09xaTk3V0xwdzBzWFBDcUZ0bE5JVzNtK20xQmRIV1lVL2NlZmozRlNsYTJvcUk1aUl0a1BXNVluelN3d3JyZkRzZzRFZ3JvbkFWMnppWk9RTWEzbnREZWpVSGRxS2twMGdhbVh5U0trVXdidm0zMUxVNW5kc0ZnZEJzMkVlcWlXay84V1pGcUFHd29yMjlpendGWVU3NEVTVkVQVFZQazF2WDRwU05xekI5NGpIQ1ZoTC9TdEhVSlNpY2VQbEpzMUlWZnlnVXp1QkMwRGUrWEVzakJzUzdwSXAvVWk3Q3B4S0lCODRqMlFPUmhiTjczTWNVOTRzZHBSU0J3blM0M29wT0cxNVRRbElSTjFHZ1grS2EzSjM5eFFpNkZoeUdsOVpaaHFlOFBzT3Z0SDhaNmlUaWtvMkNWMlBKeXg3MHprSktlUW5rZGVKZCtZT3ZoVWdjZjl4RGhSMnloSVFrVnpad3A1RFdjbWx1dmJvclZYbEdnampWOXV0QlYwT1RKL2lyeUdFbFF6bVBteXZzcFRaRktmMjBKUThzTGJ5RklkM2RtUnFLY0NBVE9HZkx1elhUUGh0ZXdaYVowZFY5RldNT0tXYUhKTk1XUHBwWC9sZDhKUythNXFPOUhTUy8vRHdXdkpzWW1ocFVqcC9KWjZIVFFrTVlKcGxNSW9sVk5SVzJkbTZDdllhWDVpOGxHcThzRFlzWnRxbHFPbWQ4VXMwZGZ6NFdCUDlnZzVkMlJVUGhaeUtVeWtXM3Jnb2VpK2phZW1ON3dsT3phYzRvMGhGeko4WERmZFlqenN1ZERDMU14ZDB4VFdQRllHaHBHMEVtQVNmRnFSMkxibUJWSjg3eUdqb1RaY0cyb2xJeXU0dDNHNXlsNDgrYWZYT0ptL3JFY2w0Y25sVFZTZ3ZsYmIxdXVqcXBodWNPenJSTG1JTkNPcDZYdFU0VlgvSlJ0VlFPY1BjVEkrTzUvZ1BYMGVkSjBkMTFWYnRwVDBBS0NqdmR2ME9ZRWFVZkk2SmpjSm1rRW9pdUxNcE1FZWZoY1NYMmRHQ3lsa2VuUVIzbFZCZnFIQjJwUzBBelNhdXAwdUVhZjNBVUhmVnh0Vk5MODVDaU9lUDh6SitPeDhnbmZRdFRvMWFDRzNSdEdxTllGRHgyQjdXYmI3NVk1WW94YnlPNFNQd0swQmRSNlYvemJZRjY4dGcrVDdQdmQrUzFNbVBHZnBnT3RMS3JEcVFqbU5EWE1DSW1tbVA3cW9CNkdkV0dKWEdSd1Q4UlhhTUNmakk4MW5pa2pwSjk3LzdoR1Zla0tvRElJQTlBY1J3WDhzMHNUV1ZudFh6RjlQNkVVWXB5RnFPcFRZMjJTT0pjbFNhRXNnM2RpMDZCRjB3SGRpZllPaVVHRzQxK1ExTERVaTczV204bjlkVGVHcDlBWGVjQ2Zqcy9JSmpnWG93UlV5SlN6bC9IczIyV2JNSW5VWnhjSDV5UjZtdVJOSWpIaTQxTGlsY21oU2RKZCs0V09lUnFrOWhqaWVLc1NmMnpSR045a0RCOGdUbDZ4Sk44d2REaWxuUnNLcVd5Mms5NjVmZUpFOTk0SC9GTXNmREgwUm9qN0JsOS84WDM3cGhSZmJNV3FwTVBEd3o1WWIveWRiN0xnTXNwZjA1c1A5YkMzL0lLbC8vekw3aXBiRjNSYStHckNyWHhmckF4OXA5bEk5Z053dzFFeFlRbTFMK2ZHK2dhall0cXQyS0hEYTg0QmVFTDNkRzFtbTJTNUFXZnlFSU1TOER5VUpmWlNUOFlPSU5hREd5UlhWVnRBSUY4eTNVZCtBTHkvWXR6aWM3REJEZHEzQm5tWDNrYjNSWUMreWh6dUd3c3JnUnlwSEpwbnRTbzJyaFliOW5nVmZIL3hZcTI2bHMreHRJTWwrMHdHSlJKTWRSYUNKSURucDBneVJFcGFzcnRqNEd6azcvdGQvN2JWdi8wRnd4WWJ6ZU5kWmJZTnNuQlcxQStBVUJJVnQxRkdXL1dUajJYL25VcTlwM1Jyd3RSY2FQMTZsZkh5US9RRWVvWVFJVzBjcWhtZHRUeVRXZnYrNVQxdGdpcmFjOXlETGZqMy8wS2M4Rko1c0Zab3pZdGcrTE1jYmdyRHZ3MHVsVnhyc3ZxRHdVY2IrcmxkMHRKUHgzRkZ3ZWZGditoek5LVzJQVktua3JxY05xTUtYOU5HZWdoUThLN2NLTWp6d3dFc1hKTEdOOGlSYWdCZ0hvenNVMUJZK2pqUUNpbm5qZmwzaU5BUDJqSFl5dnF1UGpheUtGam9UQ3FwblRxTXNzblRZUzRwRFF0aSttNEFFbEVZYTJncExuYmVpOUxqYW9uZUdVWlJSd09VQk82a3FKQ2hWSGg4R2tTVklZWXRuM0NkNFpVSkJRZEJ1TlRLRk56c0tENEFIZXdFb0NraFVoYTlZbTdrb25SRkE5SWZDblJGb1E3S2JUdW1hTm5DS0lpbE94aHNQSXVTeHhyUWo0R1JRSTdMbjVJVTdpUk45ZnllcHJzWEVnYkpMUytZRVFacVIxSldNOHBTZ3NkcUZzWWwwbHB5S3V4MkowdS9GNWo1cyt0dFI3RFFnZGg1T08weXBWSTRsVG1rYlF6Y2ZwdHArYUtVMW1Ra3hXS0FvSkp1UmZKTEx1RzlRdDRFRFl3a2pjSW9sTitvVEhKdnh0azIzWkp5MlVmRWltMmx6ME9MSUtWdVFYMDFiM3hlS0JuaThrUkVvWmk0S3R5SlpLYUJ0NXYySTFhNXpCcDNrWkR6cUUzeENRVm1uVVY0M0VsbTJtVGhTS2tjZS9YaHlQZTMxaUJmbVVHbEdLcGduaGhUa1dWQWV5QWhtQlV5RkZxMDBKK081c2I5cFNoTUtTbXlqTkRVNzBvM050RFlDajErL0Y0Q2lnTzVoRk93REt4UE5EMFFORm5rZXFqN3BwSFROT3VvUkJTQTZpKzFwVHNhYmJDK29iVUpCWVdEZkNXZ0t3SlVrbnZXTGludFVHKzU3NnVYcVpIZWlYUlFuQTE1VHVLMXBsb2pRQ3JmajRRTzBwMEd0cExlM1lsc0xaTmtKQmRVcjNzVXZGYTFldXRXSUxDZXUydXNQN0ZLRjhXV1lBQ2NOMG96a2JYL1NxTjV3NWpsUnBtVXRVb2xPeG1NK3dTY1VWR2VJSWFCdkRmbWlmbDVOWk96dWU0b29PUENyRXlybm5OZ0FZd0RoMEtHY2xLQnA4NWFQMmJRTUhZbE94bU0rd1NjVEZDYmc0cm5tU3NLV29SLzB5KytuU0EvMjQzQVAya3Njb0Y0eE43bExZcks0NitZT1M1SFYvNXFQVU5OM0ZlaWtORTE1dFE2SkZMbEpCUFc2ejlETDk3N1BmVklSYzUvTG96V3dqVVRHYnFaTlJBc3BzNjNieUVoS21wRVNUU0UyQVF5ZWNJYUEzTFc5UE5YSmVDdGMrU2NSVkI5aTRzRnVyQlUvOERSVkswdEdhNGtYU2ZUOXNwQ0VEVm0xbG0wYlhqTGVFYjI2VzdKWVJxckVVVkNvWXFsOS9WQUFBVDRCSWo3Qkp4RlU3L2paajN6aHc4LzRaa2RkOVVxazJUcVRSejVlZDlORnFZOEhFMG9VczU5b1o0b1dOa0JZYXlpOGJDQnBNZkF5MFBtRU95QlZQcGF2OHV5bnVtVmx3U1lSbEVVbUh1Mm16Vmp4d3VXaDJyOWYrYUpPaVhITlNKajVJbmFXTFloUHZtZFkwcDJLQ2hNUm4rQXpGZFI2NGtndmJIQzVqSU5wdlJmZ09JV2pjdFhqd0NDMlJwS2dxb0pTc3BQeGlFL3dNb0phK3VXUC9GYTV0amZEdGJVY2dUTFlpd2xhWmhvOTB0NFEwdlp1bWlSdHdJNTBTa2RJVURzaUZUb1p4K0Y0ekhVNDlCbGRYa1k4UWIzaGhmeTVmMUYxa2Y3Mjg0MlRIOExnM2NpeExIcDVMbWFRc2x6dUJYbFRCMVFzbTlwa3hKVVpTZkkza1ZnRkVqa01jUW04TDhDQmsvRXNld3R5Mzh0emxldHdTbUR5clhLZytlY0s2ci9EcGdocC9Jekp6N0t2QmltY1UxNWJHTHl5ODBUc2xiR1IvZmk3Nno1a2R1blhUNit1R3U5eitBSEMwTWIzVVNpQ3NBMndsSGd0MkxDSUR4T3FWS3g3MnlvY2l0d1IxTnZZdzA5bEMyKzFqVlBraWVEN3I3MjZ3Nzc0bGxldVFXMzhFNHZhK1kzU1YrTUllditUMGxOYW9tSmE1d0hnVlVHZ3F6OThVUVI3Vkkzak9sems1SUdoMUJiVVpYYkNLYjVlUHFuTWNzNUhKaWxDKzNReEwyMW5UU1hQZEJod0JwYmFsdEUrT2JZdDdBSmVGOHdJdmdoUytpWHlsZXR3Z1JuNkJMY0V0VEJRWXV3WjdVWGQvSzl4elROMVp5MXFPOFAvZDRXZ1lvd3Y2aFU0R1RGNmM0Kzdha1pzK0paQTdOaDgxK0dDZkQ4WWU1YWdubUwzWlNQd0FjMmhqT2JTS0lJWnNJMUY3dWNsK0N3OEZ0NzhWNHRDZlZUN3dRRUtaY3hJSk51N0VicTVzVXdFQ1B6Z3lYVWRMaWlvRDhBTVBVdFF1VG1ENmFvaGhjWHVKa2ZHSUMwNGN6ZTBUbGxNM2xNaGh2dGh0SDdZRjBYYTZYMXFvb1JVR3V4Q3RIVEp0UTRYVFBic0xQeU9TT2c2WENDRVg0d2JRV0hNMUJXWksrcDJSMFcvQkkxU3I1Y2k5RGlmTmJDb0lJeldFcVFacWNRK3NJVzZJdDJsc1NtcHdEQng2R0JFWFlkempOQW51QkZVVHdrZW1GZ1lqM2lCbnFiZHNlVElzMDc5djhzTjhDZ2UvdVBJeHVQdDU2RStFbE1oQUQwMlU1SUNLVFV3Y05VZGNsSFg0WnhlNk5WRUN3cEQ5R1ZWSi8yMmowaTA5R2F0RzR4YmczMGVZM2hGS2R4TzdSc3BjREh0SEF4V09nWmtWblhJRmJzT0QzMkNhMEdCeWoxRHBTUGZqbHkvQkppQzJ5Yi8vTWV3RWxDSThUN2FlZExPWXhObEJmQzdvZ1JzVFBWbzJXemJMeG02U05PQ0FzRWpRd1ZpT2FRVWFxblNrNDVJN0h3Qk84Ly95NXFSeU5JWDArWnBaTzRMUmtIMjE2SXNDMTJIRHhFVUNFckJFNjF0S1phTEt5aGlBWVcweXhyaUozeXNLVWtMWkdDMDgwSkIxZndCQmVmdC9ucW5SMVJMamlGUlEwWDZDOGd2N05SSG54NVRlS2haUGp4Q2E5RlJpRUxhdWRvTXdDZ2ZIVkVSMStHaFkxd3RLQkE4TlBWc1NXMmlwY2R0TjNLREQxaW5Oc1RlYnRPL2xGaEw5RzBuQlZkODRYOHJSQ1Z4Sy9zb2VCMGlBQkp4SFY0c0tMcFB0Ry9JNEFic2ZVb2RhRjJ2cjFjcmczVytCU1UzelB1bXY4Tmk0Smk5ZGloVTJvL2RsWWtDUWNWY2g2T1lvbUFLdHlsS1NvdjE3Z0NSajNtSVFyNG1lVEJyQnI4T0JCS25KOXlUSFJ6L1FlOXU4QjFhSVRrUzFKMHd0d1p3WFlJTEJOV1BtSHlLUnhUdHkxeEI4ZFVNSTFmMEdCdkFrTjc1SGxFNEswQTRDcGtmaFVBS2JDL01HVmdhZm55Tmlyb09EMTFOZzM2YnlKTjJXYVdJQ0RSaWVTeVhTeUh5MnpMdndqeUk5eWZYRXJzTEtkaUx2Q3hGbzFMcmpYR3RMK282dkZoUXRMK3JtalpwUWJuSEhBYmhJc1RJalBSMGFrZUpnWWNCTXNsNlgwR2pnb3E3RGkvZVI5R0lzcVkrekxqaTVqaHNpaDlFUlhnSVE2K3E5RUk4V3c1UGhuZVoxbzY5QUtXbVRlZklBby9yUGthQjc2UFFKN2lhK2tpTjNEZFVzUHJ3TlNxN2RKK3huODFlMDJJUFRPWlppVTF3SHNXN0NONEhPOUhDdnBPVi9FNlFteHZsbkx1RnQ4YUN3TFg4U05xRkswTHB0a0JLVUtUMTdSczRCQ1dPQXBwM3ZobzVVSDdxSnZPTXhDWTZqNkkrSHNSWVg5UjUydG0yL1V3YVp2c2FDRm1haElBV3VRNHZ0cDZUOGZkUWs0UUpRNW9qRzlleWR6N1BucVhyWW1jdDFOQ2xnakQ2UEFxZEJVdjRYakt4MzRPSXFYM2JtQ1VFd1VPUFdKSHI4Rm93bHRXSXlock82N01ydGZIRmhHK2N2THBQVGZJeXVsUVFScDlIb1JjMzBuVno2bk5YN1dTeXQrYnYyeWRJbHVYT0tNT2c4eWJIUXRmaFEwNTQrM3ByU3pVY3lFT1VGYkZTRWVpaWhZVmNIWE9uOVJ6djlzc2M4NXR4Ti9JaG40R2dQVGltUW1Pa2tDUUxYWWNQdVROUjArZGJSQVN2UjV1ZW03NGxnNEFYSTJDdUtYVTNEc28zbnlrWEc3K1hMZmVQaUVrOXo1ZEI3bTJmaTEySEQ3bUZoSFlwNHlHcUdFaE44bktvVUZJTExrTG9sTkROaVIrMDY2SnhkSjMwWSs2VkFidGRNYklvbTBKTG5mV0taR2FwZk1aMXVNUzhMWEhVUTY5Um9Lck04YnpTVnpqR1pxakpxSkxuL0luOVNycHV6bm1CeFlPV29CYjlXNllwNzhCWm9RQnduSXlURjk1YkFJclFNc3duUUVOYmNtVSsvQjByVWJRc2Z3aFFLOFh3V3BIenJrSy9PRTl3bVRoZUlqekI1OHBGc2FxMzZtUWtFRys3cG1FN0dRY3c2anFjSTBQdDJOZWxSTVFJQ3R1T1E1VzVxeEF4bm45V0FTL1VFN3A1a2c1dk1RVzhRcEZOb1ZGMDkyaWRQN1N5RWJXZGpDUFpqN2tPNXlWUWU1MUh6RC9ZaW81RUNwbDY4Und3bW1ncERCaDc5c01mK2NJWC90bnYvb1FBWEpEL0pYVnp6aFVNd3J2WlZURVZOZHZmek5qLzlaaGxPeG1uazZXWTYzQmVKT0lUZk10czB3NmsxWWpiT3RxeWptMHNrVEo4YVYvQ1p2WllLOTdmek03RGZyUTNDeVYxYzA0RTFwMEgyWlY3UE43N0VYdk5sM1hZVHNaeEw0VXM4MlJqcGRDV0tPSVI4UW5lVk5vLytibG1QeXp3T25wQThaOHRGS1FZT3k0NWFUdDFweVQ2VHhkaXpjN0RmclJLSEZyRXJoUkZjUTN3U2NhK2QxV01xQjdtd2JySkVURW9iQllzNTJidUR1ZXVOODM2UHNIZlRmNzZHZnZXei8wbUovU1V0UC8rVGJWQ0VSU1MxT0dreXZGbTllK3lmZERpVlZKZ1pmYXdwcGJzbDlUTlJjVUxMY1oraVM4YTcyeXcrL1d3TlRaamkxeUhVeW5mSjNoTmlVQXVUci9LMk8rODZWMy9nTUU5dVFwZjJWQTQ5QnpqTFZPRUVwNnQ4QXpabEpxVmgzMVRneFVycjV1THdrc0RNT20vdnZidG56Qlc3SlVkaTY3dFpMeklkVGloTjVYaUlNdldqcC81OEJmZ0thS2h0QWpJaU1JUGFOcWI3SmgrMENSNzFXdi8rdjlDeHVRR3BlV1BQZDg0L3Z6dllIWU93bFZmU1hJd29oNzJIWXdwSmc0Q1kwOGk4YVVmNUF5RTMzMjFMOXErWlJXdFdUdmUycDdJaUxnT3g4NzQwQ29WaTc3emhjYXpIekR2QU5aVU03amVrSmZlV2dSVmZBMW9VSGk0RjJSbEhhVnBobGtFaVhuWWoyTk9ESVVDN0MwYTZTVC8wZ3N2SG4va2Y5WTc5MldSenA1Vk50SEpPTFpSc1RmWkl1UkgzZS90b2FHSWxkSkhTMDcvQmhiRTcvejZkL3hVZ3gzditZWFcxWDBuUDBPbVl4NzJDMUFuQldOTGVYdENHaDA1K1N6YjZrT3FrL0h5UHNHYmJvUDdaYTBxWG0rL216SHhnd05yMEg3M3ZjemFxTGNvVjdPSlYzRDZ5WEYwYzY4VkxkbWJxODVxZ2FIaTRVV1RwWDJDZzI3VnBuUnAvQm1CeUVCWFVhc2ZWbXVQN1F1TlVhYTFxSWQ5dTNuVGlvK25tN3UxRDlnZUIvVGRicVk1R2QvMWRBbVhkQ1MxWnBuL0tCdXFSUVFyRllTdCtuL1F1RFYvanpmYUoyTGN3NzZtT0wxSTM5YWl4eVNiaTdsbzAxc3Mwa1RRdCs4WnBUUmczUnRCMkhxbkZJdmpZQkJaMmdMMmZ1NTYzWE1tOHlpSmhsVStpakFkWURqYXg2RGI0RE1HZmxUcnJsTTR5Y2w0b29Ocmk3QnZ5WUE5Mk1vdEdXMjVlMGhzcFBjc0NndStwZG5LVTlHb2gzMlZPYjBuQnJ2TDNYRklOK0JINVZWZm0vdnFXNUlNeXZzRVgzRlBrdkVsaXJNMGx1ckFVMHdacUVReG1PM3QvZTFsYjQ2STBZNTYySThoVGdTYlJEYzNGVU5FUFBpVFFOZGQ5VTBCSzFaaGJTdVZFblZ0VTNTQThrcEtzUmdPdWs4MlNCTndLR0F2ZUNrT3dhTWU5ZzNGS2NXZ20zOXdjbEprb3FCdzJ5T1Y0bVM4TzByLzlXZ2lxWDI1aUt5YU9RZ0pjWWREYWtIM1c4N2NwOVRab1ZSeVc3UkRNU2ZJaEc1ZVR5eitsWHVGaUIyU0VrTFZ3MGh3TWo2T1QzRFgzY0Z5WSt6SkcyUFQ3MzdOdmsyVDlKc1ZNSUVWYzhaanlOakpNcnA1dDExWVRZK0xLYkx2N0k5ODJVYnJ2Mkd0MEI3MkRQUkpUMUV6T1NOajIrNktSUGhiOWxacU5jbmVXN0ZNWlNPckhCT2huNjZiTHd6Um9pdENVSWRCSzBZN0dSL0xKM2lQM2RjckM5VFdkbEJ2R2dCajBaWTRMNFJYMTd4Y2xXQXlqeEdPZWRpUDRVMEF3dzdFM2FJT29UWHNkM2pwaW5qMGVzeElKK1BqK1FSZnhxRjhYYlQxRFRrVDF3R0dOTDBvQ3d1MHUyc0NJdVJ1dGs3TnBKc2tNUS83UlZXT0NhK1ZlQnQzaDRtMGkrNmRWQ090R09Wa2ZFeWY0R3Y0eGI1UDFyUHNOWCtQc1cvVGd5dFMvMUJRSzJMT3hiTEZEbFdwM01oTWdXSlBTN1N4N01saDBFVWZKbFBKaDVtb0Z6L0xmbnduUm1xVWsvSCttSnIxNG0rRG9jZjRZejhVcXpZSlJvUG4wTWNFVDdTOWZER1JQYTJrZ2VmWFZDSmRSamZmMU0wdlVRRlF1L2VINFUvZ0V4eS9wdDNBRVV2MDlSaFdwY21ES2hHK3A3RDRhdDBnK21QaXByeU9SVHpzNjd5cFJBYUJjbHBNdGhuY3ZTdkd0WE9HT3hrL0dDcEdtODRNNG9OUTUwTXRFTlE5V2RtV1k2VW9ia0hFdzM0eDhoZzV1RCtlZk50Z2ZNTm44OHZGVFp1ZVQvRGlPZ3B6YU9ZN0NuTUJWWk44VFlzc1JMTWhFUS83ZHZiRThXNjZibzVOM1ppTENhN1FWZ3RiV2htbW9CU1dtbEpHQlNLSlRKeUFxdGUzR3hOa3BQYUloLzBJMXRnZ0RCTGZObGRJcTh6Zzg0a01jVEwrK3JxUC9BalQvZGdTeGFjK1paWWRoRXJDMnZNblB5UGFlT09PYnV2NDA0MG1NU3hTUzlmTkYvUFFqamVNOUZuSUk2MGhNaXNUV0czTXdobG5xUUZkczhxN2x4L3FYc0swSzJBYU1zMUlHZDI4aTlidlRiUHlVMENMYnUwcXJjRnFEcGl1VkFoc3FhcFdEa1dieUJVem83UC9qNmo1WHNFSmt2Z2NJOVZ1L2xGcTNyVUo2anFOUlN2bzA5MndZYkFqcWpVS1gvbDQrY0lDdysyNE5iV1FFVW8rdGhYTHF5Q1dUTmZOdVp3Q1cwdU01bG1DOVNDUmF0aGcrclJmWHZ4Y1pTZGVQblplRko2bWI5UDNyTHpRdzc2Vk9XRVU2b0ZhTTRkVFdzQnRLZ1ExYnc5SFBrTzUyRVVaNjZ0cE4vaWlac1R3ZGxQT1R2Nzk4eWkza3pXZEY3ZXZpaGc2VTR0MUUrZlZON1RRY29TYlU2djVkQkFpVTFGc3gzSEY5SFhMUjFqaEptemlpTHpObzdvU2ZpMnVjaVorSnVybTcvb3MyczFEWkRxZnVCR1Brd0J0ZDJOVFNnWHdXNkpodS83UndwYjhTUGx2dk1oY2EyM29mMkZxWGF1TjFzMFgzdndQTVQyb1VKMWExYWVERU02ZG92UFZBZUNIb29rMVgzMC9lSTlxKzRHdFN0RDNLQkZGWCtGTzlGeHVzT08vV0JUZS9QYWYvclh2K2N6dkt4SHhwNytzVGxUN2FTaThoVzdkampTa0MzaGR3SHYra09zZXlnSkxua2tqOUJFa0VTZCtRRGN2Rng2bnJXZmkzc1lJYktQL3Nla2NrNGpTTWJwS1QxZmxYNk1pMjU1cUZYcllWNWlUUHRHY2NrSFpLU2V0K05TVTc2SC9oMkZyeURDaGRJeSswdE45dE1CemUraHcwQzh5WnBwMDBIS2hQV1pOcDdaWUgvMnZocTJqTGEwYUxoMXRSdmZ3RW40S3dTc3hicktMNXBRTE8rTldkVnJMdGREL1NOdHdVMWJ2UklvRUZYcHVEejNzUjBpUEFTSXpTYm1ncHUweEtqdWxSVEQ1UDR3MHJRSys3RWw0cTJCRTFRSVZMM1F6SFNFOUJvaGFVeTRrbjRlTTBackhVeVNQM0VCQ1M1cmd5elhab2tGVWY0ZkhqSDIveWJNUzFJMXlVZ0syK3V6WmIrSFpUVGVNMG1CM0lyZkFCWUpxaHZ0a21ETnNJdlA0RkRrQVFVV21DYm9zcGwvS3VLQTJ2VDBVdFdsV0kycUsvVDJ6cExCR1JmYUdwRXZvM1ZWOGpXcTlOK3h6NkxnOXhKbER4dU5BSzNxK1c4TjJWeTFSV1ZUcnU4cFBvN3c2NTRMeUdETEZaQ2NxS0l3enRZdWkzeFFPdC9rTGc5aHA2OHcydkZQczhGa2wxWTFOZmNyaG15MEFBQVZKU1VSQlZMUkUzZEk5aWxrbW5wQUdkSTNFSTZHSGZUZC9uaHFmQXdjeFpZSU9vL1RNbDNWOW82enJ4dE9xdThJZTUwVlNxeUhuTUZxUjNvdWRybUdZbVprUHpsZXRoTUI3S2k2UTJWblBuZVpkeUFUMHUrRG9obTRnN1JsdWhLZE15dzJ0RXY2YXdjdXk0T1RLenB6SEorSUFYV0lSQkpiKzdmRS9GekhNZlBhSXFRUTdyU2VWWVIxZXF1M2FaM2pDYTFkekllTjBaMktmZW82UDRuTDU0MFo5OXpKNmNHZkM4dHkrNlJnS1ozaG40a0lLeCtrMDlQTTJBWjU4dUpPOW03TWRSeHduUnBXZ1g5eDBwSUdmeFREamJkY3h6TTd5RnBMVDZJdVkyQlZmYlN3MDdxRDMvVVA4cTNrL0c3YXF6M29GZjJ6UDdZT2JBaWIrdDZLbitqYkdQRDQyQjNDbG1ZeDlxOXppdDN2RWY5N05qQmdpaTR0SzlnQ3pmd3JCKzZLMVlleE9WSEFlcHNtQmhaemZZdG0rVFVSWFlZbkZ6dXF1VXdHVXdLb05HSncwUHZRZEhMQ1lPd2QwT0wvZnR4SG44YWx5QUhQZkxVeDZuTVhyWHlRUDNjNjZnN3JjV3hVWWdzOHc5Z2QxZVBodXVWdGhTQlRRZVpnUkIzRE9EVzE3d0dlM2xmdFEvaDdXdlpwYVF0MlEwQjc3anV3YlliVDl3RXNOejR0dHhNTytSMm1lbklRRFBlSjN6aWxzbkRTZHZhNGcyOVhYSjVBVy9waWh3Vk53RnpQZkw5MGtqWnFYRFRtdzJHQmZ1dGJpSTRvdUgzMWZnRkV6aDRoUTFyazVWdDdmd3B4cEJkL0R2cFUxajA2REEzOEJpbC8vRGlndDQ0c1Y1VmZXSXJ4bEcvdTY0ajV6aXdZVTF4UU40bmJrUE1Ua3ptT1Rjd0MvSXNFZXZPa2RIOHVObkw3VG9tcFBhY3RTQTZRNzY5Z2lPNkhKanB6MFBERjFEcnkxQWI0akhDdGo3S0w5M2RPU3RlTmRVZ2YzSDMvbWp6MDVaYTNZbmR1cHQvVmlFMXo4KzMvVWVQYVBmK1d5MHU4dUszbHd0alFpRjFsQ2ZtRWJkUzJFemlHejRNQmxaUVBhMVhlUXFKcXVrdC9RT3N0NzJCOUticDQ1aEFPclNoMFkzTGF4S3ZFcm1EWUs0cVU5N0h2bDU4bDBEbHlWZDhjMjFWb2xpcWE1VEV4ejc1N2VtRGxtTVFldXlPUGV2cnZhTFBzSEhWRUtwVDNzUjZuTWdTa2N1Q1RzRW0vVDMwYkpRbjNYTEJzbGxlVGRQVnB5RGl6TkFRanEvcHRlL1J2R3NaaWtVTEZ1anhVUkxlOWh2NGpTSEQ2U0EzUlBqSWM3TG1xS0VDcEpxcUZMZDU0YWt3TjA1NXhDY0RFcGQ4MnZNZkpkZDEyTG9jeGgwK0tBK2xiVzlVb0E2cldSVzk1eFBPeFBxOWtYanc1Wnp5a2MrbDNmdEU4Ni9FeWVIc2ZEZnBUUUhKakFBZm9ZSHNFLzRrWEpYRi9sS3lBemxvZjlBbHJKNElWLzFQakhoTHpwR0ZLU2k1OWhSQndpSWh5R1BSajF5M2pqZWRnUDZ5a0hlUXNhUzNwUHp6R2tsS054TnJIcDRxejFFM3FtRTJzanZCcDY5NUZNd1ZuRytFd05OV2NwWVpzM3kzWThEdHAvSlQvNWRMVGU1c01vV0FIN282WkdoVGpONXphOVZuaXZlbzZ0ZjVvMW5FRmF3MzlvZHdJUCt4UHdJbWQvK0prQnllcnVCRVRPWGRHdWQvRHVkUEN4ZU5qZjRLYmpyMzFwWUo5eU9zMjZrSW1WbUk0aE9mRjRQT3hmbHRwcDUraENDcVN3MDU1elBodXY4bGdXaVRWaDZMcnNmTkpnTit1Q3hwZC9xN0RqcjY4WFpzMCtveFA3N252MjFjNXJLTW1CTjBhLyt5NUpaSTQrY3c0czU3ZG1Yc2U4Z2lsd3dIeW1PZ1ZpY3hJejQ4Q2FlN3RqWnZYTUNVL0lnZWJMRXhLWUYzOGtITmc4cmo2U2V1YVZUTWlCMWc5UFNHQmUvSkZ3SU82UzZaRlVQYStrQkFlMHc0dlBseWcwUjMzMEhIaFMyb2xYNWxiWlI4LzhFalV1TnZZRWRrVmFaMHVVbmFNK1FnNWNsd05xT2IvNUNHdWRWMVdXQXd2NXc4OS9zZzduZ2QyUmQ5bktrcDdqVDVNRDlIVXF2Q2o4NHNDL0tUL05TdWEwSnVkQTU1VzZ2SWQ0TkRteE9ZV1pjV0NESnJ3MzBxaWFuM1BNak1uVElIeWQvNUpCQjRJU0I3M1RvRG1uTVFNT0hPd1IwWTNCYzhLQjFneHFtSk1FQi80LzkrOTNxSk41SVVBQUFBQUFTVVZPUks1Q1lJST0iCn0K"/>
    </extobj>
    <extobj name="334E55B0-647D-440b-865C-3EC943EB4CBC-49">
      <extobjdata type="334E55B0-647D-440b-865C-3EC943EB4CBC" data="ewoJIkltZ1NldHRpbmdKc29uIiA6ICJ7XCJkcGlcIjpcIjYwMFwiLFwiZm9ybWF0XCI6XCJQTkdcIixcInRyYW5zcGFyZW50XCI6dHJ1ZSxcImF1dG9cIjpmYWxzZX0iLAoJIkxhdGV4IiA6ICJYRnNnWEdaeVlXTjdjQ2g0TEhvN1hIUm9aWFJoS1gxN1VTaDZLWDA5WXlCY1hRPT0iLAoJIkxhdGV4SW1nQmFzZTY0IiA6ICJpVkJPUncwS0dnb0FBQUFOU1VoRVVnQUFBZGNBQUFERUJBTUFBQUEvbjNaekFBQUFNRkJNVkVYLy8vOEFBQUFBQUFBQUFBQUFBQUFBQUFBQUFBQUFBQUFBQUFBQUFBQUFBQUFBQUFBQUFBQUFBQUFBQUFBQUFBQXYzYUI3QUFBQUQzUlNUbE1BTXJ2djNhdG16WWtpRUhaRVZKa1ZwS09QQUFBQUNYQklXWE1BQUE3RUFBQU94QUdWS3c0YkFBQVZvRWxFUVZSNEFkMWRYWXdyeVZWdXo0OW43UEhNWENrOG9EemdrWGFGeEY5OHd5NC9ld0gxc0VzZy9JaWVpQ0MwQ0xBRjRTSHc0T0ZQUkJzVWo0QW5KT1FSTnhFU2ltS0h1OEJERmp5QThrQVV5UllKUWtnUkhnWFFoaWNQVnlCQUN2Z3VucHU1dTV2YzRxdi9uNjYyZThadVQ4LzBnL3ZVcVZPbnpxbWZjMDVWVjdlRFlQYjF6NFBaTkl1aXVOOVlGS2VyOGRtWkhGK3Q0RlZLcmYzZlZVb3Rya3o5amNYeG1zbXBITDB5a3laRGdoVXl5SkI3alBYOTgyNE10enhFNnl1WjE3WDkvc21IWkNVRjhpTVNYUDU5blJ4bFhXa3hKQkg1UGxuTDZFSkN5NyszTTdjWXBXalNDRWFrSVhUYkpBZkwxNUxYV0NGdlpWMzFpSHh6RUZUSVYyVTkwZHNTV3ZiOWdXcnhyR3JlSW16c3RDYXlnZzY1SThFbDMxdVp6NkErdVVkMWFxcFczU0w3UzFaU1ZGY2tiMlpjY1pId2pxeVN1N0ttOEltRWxudnZrYk9NS3h3U1BrVjNpWXBkbXRjMGp1dWttNjJ5NVZBTTJsWHlWTmEwUmc0bHVNeDdRVXVRVWJVclJBUm9hK1JjVnJGTnZpYkJaZDVYTW5jOEkvS1lLN1JCaU5Jc1VwWlpvWllBVkxPZXNoakZ3Z0pDV2VWeCt1UmtDY3E1VmRTMEFHN1dZdExyaE94eFRsQzJJWG4ydEdXV3FPenZaVDJQTXFwc3BQcHpqZWp1WEwrT1NidEZzdlo0SVErZjBKUlE5a2kyYUlWa0hzcklxdlI5VFU0b2pWb3NoSWhDaHNTN3hMQVBoQnd2dHFJVTNLcFpPN3hWb21abmp4aXJuWnJ1NVJSaUxvWmtuSFdkVFQxMnE4cFVRZmJtTllUSDB1RXZwdWs4WENJOVhtR3FEaFJGUjhlT0NwY3hVREg4ZkNaVmJSTnRpZHJtbkYwVEFYTW10ZnFaYm1wUi9BVHpZbUdCK1NvQWpHcDZSQWZCdWpMUzgxYmhLVjk0NXZ4OURGMThadkloWlFnM1lwNm45TnZSaXcxS1dQcGQ4cDVUVmlMeDU0dlJlN3Nzcy9UZFNUU1lwMnFwUXd3L0c4QktKNVdaSDkrZWhIUnZKUGhVT0luSTQ2NWd1T3Y2OWtLTlRMaE1iZktjS1p4SGdzOUIrbmN6L0pyWW5peTJQdXpRWWVqZUZhZ1N5SFhyRlZTczRaUllRSEpyTXRnbTU5MmdFRDQ1RHY1SnRmWlFRYUtPNXZrSGc3K2dJMnhsOGt0QnBhYldaQjRSdGlDOGtMaTl6L1BycHIxbHFGQWJKZlNsR1pvYXNhT0grVnlvS29MeEdveGgvMmtYSTFUVjJpYVBMTFk3TEhydGc3QitHQVRGbGltZFJZaEVFOElUOGdLZ2lpQ0ROU0wyRmpUNlQvWG1EdUN1WmhJWnBsbGpGd0xWVG9LZ1RkN2M1RlczK2FZUTFYL2ZZdCttc2dlcjVHdWJOSm9ibXhiRm9rT0M2b0dMUGlXcUNodUVsYXRqZGt3RnNRNVE2MW1VcjZ2eDdYS2VOMTJpMXFCSm5yUzV0ZWpKSldZb1Z5UzhnaUovd0xWRHp1bElvQjExa0ZnejdPeDdIa2FFZkcrd0paa0FaZWxEbTAyYisxMGlhMlU4eDg2Z1Nxem8waGs3ZFBMMUljc2RWaFJkZ0E3QlpYbytKRHM4ak1Wc0RNOHdiVUYvQkt6LzZ0TWxUUG5ub1o1U0VLczVwMmVIUkp2N3FqM0crNWxGNWJ1MFI5c3FKc2ZvT3FNcVlQSkNZbjIxamhoTVRRa2FBOTFDQmpyVGdjZ3JERkg1ZDdVNHg5eFZOUWhpVkhueGsrSnFHVjRJMlNPMVFIQVl6NTBjM2dXTHV1b29kQjFGVU9rYTlDNnVvdGdyUVRiZDFVYlBpZzBWU1dEY3R5ZGRrZHJXVnF5dmFoQjVVTkM4SGhrTXFvNHRNN0xtQk1kbllCQVN1ZkdEcnNPY2hMbTF1MjVWbUZKMFBCM1BwY2hZa2xGeTg5cFVabmZJeHo3TkxEejhza2xEcDRsMUhScTVIVDNBRGV3aXdPZ1U4MHRIYmxDUzdlNXR5a25NNnhpeDdtWmR5dnFnOHEvSmRaY0hJcStnZkV1Y21GcnNFNEdtWS96SUlObWRNbXdNc3N1RFplcmdZRnhaZDZJNGxHVGVBbDE0YkhDckhmRUU3T2FoZ1o0T1ZsVVh4K25RcUdxTW8wNnJzbDF0cCtNRjU4RnMweWtJemU0S0pqQ2JUeWlJZTFlZzZFMEswOUg5WWVUNndZSTE2eDBhYXA0bENuN0pkTE5CWnNvV3ZoVlZvcllEVVROTUR3c0VIV1gvUzJTUDdLa3N4ZlhlaDFNNmxsYXB0cHA2ZWhZeFJydTI3bDdtVjBlaXRvWW9EU0ZZejBMcHJvZmhXUGVISjlkQ1ZSUlBDeTBTbUErc0hwcHM2bG5FY2xlVnVSVEVDNzJoditRRWhkNnNROHc5ZXFPdVNQZUhnZldDemFtUE1UQWZsS211TzRZZ1cyWEh1aW1IUWdpL3NqRGJxais4R21yazFwU29BMVNvNXkxSkhPcUJ4VkFZWFRJcmd6dVdzWkpyV3dRemZtVmh0bFYveUJJSjkvRjBRZ3dtYVJPcEYrcWFYREx0V2ZTWHNpVTF3cU53LzV5RjJYNWtpcFVNcjB6dUpHY2lwNm5YdDJES2JLS2lYODNTUUtHLytKSUgxYUdWOTJpdGpqV21LRndZWUljY212WGJlbUU2UlYvSEVRaTAxWWhtaFRKVjFuQ3pkRWcxYUkxK1pYdGFSQ1pXNHMrZllldGo2b1hwMGhBRVEwTE9MTnJNL0N5dEJmMjFKMnBUd1F3YTRGamdqTnNvcFp1ZGZRZ1J5ZzRFNDdwYjFhNnpHalFFbUI5RWY1MElMdENiQnpQUWVoRG5QSFpNU1p5Q1kxNWxCMzZTY2lrZXcxZzBKaXlHTW8rOGhOcEFtTWJncW5ub3J6dWlMUFRtN2hIeitEVE9MMHBuT2tyUlFieXNqWUd5QW9GbWZkUE82NlQyYjNhNVZDbjBsNlNERFBzTXh1UnRTS1M2b3hPazNmeEZoZlFBOXlWVlVEenhaRk1VR2xqa3dENmRDVkRjaHRvNTJCbUxTRVY2amtSU1IraDFGT09ON2haaFVWbUtHcU1Cb2hDZVNYVG5rWVNjZTFVcDI5Y1JqYUFaa2VrKzJtRjFxU1QwWXFzNkZFSi95dlZIckwyUkRhc2xuTVNXaXVJOVZkM1hjM0I4Nk1tbktNd1hrUlBHVk91NzR6cUJ4MVhRaHB1Rk50TGpScFpIZlcxQU9jTjg3ZE03SU5rOFBHbjlsa0kxWTB1ZXVjQnBNWGc1Z0kyZU02czQzYWROR2c4TzRSV1NjS21TZVVjUDNwb0s1OEJ5azdDQUNHTnZqMWN3dkNjcXFqejhHUUdwbTJHS04rUnVUMUI1K0crS2dBSXFRdXVSU2RmS2lXOVpPOWx6SmRISTBoeTI5S0ttTDBjczVkM21rUk1zMlJtdnFuWEM3elRuU0lEaVZvNzJGS0ttQmdDS25pbzBBSFRvTVV2WFk2TTRDR1V0Wm9FRndlaE9FUnBqUUw4Z21WYlZnR2I3cXF6elErbVFpM0ptMCswalliTmt3UTN5MHZtM2RGbnE2OVRvb0hSV1RDaWZzOEJLeUhhVERHQkRySGFSK0lYY20yclQ0QUY3Wk1HWjdzb1dRSkp1R08yak4vQVU3NHpsZHFTNXhCVFFnNEZsWWNiaHFlREYzeUR4dHpvd29YU3FseGxkaTAvbkIyNUV3YXdrNzNUT2I3Ry9kUWpDdUpjam96ZFhEQ2xndDJqN2Q3NVM1M08ySEIwSkVXQ3k1SGdVbUNKNXUxdXFFL0x0Ly91TXNmaWxkSFpVTmVLc2F0SUthSjJLTVYrazgrYUcwQS90UThybFZXNkdPRVBZSk1WWmJJM1hEanA4TEw2cWZBdnNqRE1PcTNRSlFGdUhYZ2VTQmFYVC9DaDJnMDJNSGFOSkplMjZCeWZ6NXIxajlqeFpld291bFlnOWt4YjhNTXRZZDlOa2laeWpZOWZQWVZhb21wVndqMkxwUlFlNGJVNzRlMGgxaWpmNmt0SHhJdUszd0lhMTcwak9xakdCckNJTFNFQ09yNWJDWHdrS2Ric1MwMHowTDA2RDdRanYzTFRKVHdkL1hudWlxNjNoU1pmcVA2QTN1U05oUFc3YTZSWjA3K3BpZ0lhWXRKL1hMN25vdktwdHluVEdBaURtWnY4QVQ5ekk5M1JOZG5VOUNJUHRrRHhQSGlNYmIrRzhSQzRHbW02cjlhTzlRNTBNT2lJb1FTT1Ezekx3bTYzMzFvNk5OQjFJT05Yd3RHdmhXS0p2aFRQeC9Ia3djTE9ROW92aDh6OXJjeGtxdndIODlrK0ZQMzZINXVPUXlic1lvSWwzVVZ4ZHd4TU9idi9hZHprUGQ0SmFWMUV4b1BqcytUYzZLSWF2Y1R0dEV5OG8xWEVzakdTN0d2ZjJNc3UrOS9ic2RGS3FsWlJoNCtGbXV6Wm1nU200V2Flck9QUE50RWF4ZXBaT21qQWQyUmFoMWpLanF5NURjb2MvV3RqQkpDUkhZdVFtWkN1MGpMb1V3ZytzR2M3ZVR6RUhOalE4aE1XbW5qSnFHdytzWWttSlFzb082MlJvbitCbTdUaE9DWnUyMXBURHM2ajJwbFVOWG1CTUJsNzhJcERVemZyNTdLUWJUNFZwNjNpRDg0cGNXaGs0RDFoT0dtZ2Uya3Vqak5Xc1V6Wmx0VHNwZTh4eXgwNVZSbkl6WFJNYkpTNEJjamZyTGREMm0ybUg5c0VqQjVHUWJEY1NNbXgwejRobDdKd0ZwT0JtanhMWXJLV3FkNXhVM09FYWRoMkVQOW5PME12U0oweW4vbXB4UENoaE5wdjBKUjRNbXlndnZHa0UxRjRDaml6WkFmb1V5cXRrd2MxMms4cU43VldabDJ3ajVaVHQzUE1XZDVFYkdUb2VkdlNzNjlZbzAydjI2azJpcmZ0NHowb21KbHBKNDhjdTBVdzVVT3hTcVZLZitvOFdvWnNLdisrbkxzMjJqTVdVd3UybzliNi9Lb0V0cDVrNVV6a2taNDZoS3JzU1NFWjAyMkhxTlJSTHVxbEV5RlI3cjlNSlYyTGJiOVBwTDVQYm5Eei9RNy81QTg4bGh2eGJNMmZRNjhmcDZudTltNHB1bkRLbVRNWHNza1R0ZEtQdnNteVQ2Tlg1NUNTQ1RQR2JpVTQ0azJwSHkyMWJWNGQrU3MvaWxydFN1cERDK2wrSmNjcEN4cEhobENYbUlPc2xyTC9tWUJtVVAvM1M1RVc2WlovbStrUktDNVNHMXl5YVAxbDhYVVhzL0wxRXlEZk5xdm8yNUdNMzlBZTdRZUYzTWx3ajU2YVpDaTN5blV5WWNjcHdJRGVTWDBHUXZvd2dkbEx1TUZ5aGpyd1V3U09uTXliTHgwTDlMQ2N2d3MyVTQ1TmZTTHIrd1ZlMlJ2aTZzaFFtcjJOOTVYS0JLMFBvcE9za0xpRk8xdTR4TElERVJYdThXRTR3OVBsOTBzWFZzZ1RGWS9FdVEzUlFhUEZlemFvcmc4UlBKS2xLemdleDZyQnZLazVBRFBXSnB4alZMVUZVMlJNN3FreFBuM2k2SmJyRjFJalVSTVhCaFVFcysxWWhNSXJWRnRwck4yL0dYcTR2c0NIdXJDdDJFMmY4OVdjOHVweHlMblhmT1hrVjRFMncvRjV6S2hzcSt5U2I0ZllxaTZOejd1YmQ3VlZXdmUwZysvVTIzM0dtVGhuajI2d24wNjBUZTgvaUZxczhWR2R0YjdHU1VyWFJqUThSQzBuTDJTL0Uxck45ZlQ1ZTZuK3o3cGRaejQ3Vit3dzNTMGNsN1dYV3MyMjVjbGVsYnhwd2lmVXNodkhCVFZQdnl2TENRSjFkdWZCTks5aXhsYTAyYnBvQ2w1RVhLN3c5VFY4S0d6cHgreURzR2U5cnJSN2M3azF5bk1uVWE4UXlQZkovbXkvelZiRFB6VHdiY3BXVzJQNnh4RklsL29ncE1YL1JHUS8waWMrTVRpK01YMGlXMlhoSEw1bG9jVG1JUUU0NXQwckVuNElzampmanREN3RhT2VyRjkwRlZ6ZWQzVWljcVNxMkxvNm5VMTR0dHpidHNHTXBYSzZWcUlUa2ZYaWo1cThJWGtxNjZsWDYwclBoNUZmL3Arc3B2MEVhSHF4Q1ZUTXhFNHA5RE1CYmRlYzRZdkFkZzFoT1dzVFhSNFJkRnlmeEV2WHBjMk43NWhHeU9NdTVNSlgvak01LzR5K3Z6dUlEYUtuUC90SEgveVVrazVpMm0yYk00cXRpeVVmSWZDSmNCdmZYaFBBWHU3WWpNbkdud2pENU1DK3ZZODNkM0x4TTFVdW4vUVZDWGhhVllrSTRUeGZLNGF3RFlpbE91UzVkcGNRSy81Q1E3MWVaMk5FNlVBa0twRGdYM1UvNUlwUEY5M29TNkV6REFzRnAyKzg2TjJjLzNWNWQ3bEhJZVpxcHB0OWhwMno2OXZPRmNvcDM2SXF6VDJ2UEkrQUN5MzZVa0I4MjJlRlloaGxEcktkNXh6ZTZJVXN0K2ltV3Jxa3NGbEhtQTRacW1tMlFrWXhYVFVZNWhHR1FuSEFQdzlyd3RiVlpqb2ZxdEdhK2daeERKWVZJc0VmdXY3TkMvYnRLNEhSL1VyWGwraXRWUGxkQTFaNmhWTFpkMDlXdXBMSTlaV3ZrNTBwQlE1aFNhSTFabG9OUEZ1aEoyek8zZkl5Q0RsaS9DWlAyZ2V0Vm9RVDhybmF0L1hRdWRManN4WURUMkttU01FWnZ1WVQwYVVSRElpT3R0MFQ1N3J2cUMwVyszSHpnYUNjMlhGSGdlOVE2cCtCK1Q4Y2xGdWtWTXdoTG9MbHVkRFgyY1NCSWhFOEFLSE84azFLSm92cHUybldybEZ4L0syNkxRUXhsSDRreXUxWTBsY3dJbytGT2NtNHVjdWdvUG94TEFxeWN5RU9sZHB6TXdrUm1JR0xsNUNYUmcxcUR1RERBdmlHd2JWOWp4RXZRdnl6WTg2RnpoQnY3cGl3YnhuSXAwSXA3bnUxbnozK1A2M0QvU092U1REc0VkSkhsUXRRU2VYWWhLRm9jWDhiMFBYVmt3azZtL0poVzFOQjU1cmZoTkRaSEVQMXdsN1JFaGxqMHhKem9XYmhjMSs3MGtjdEgrYWE1UDJGK0c4N2dsUitRVHRtenVEajRtSitjc3pnODUrVGp1Qzh1dG5hd1hpaGVrNi9hT1BTNVNUWWh0dHR4RUk0ZUQzeVRDN2tTYzU5VlpPTENzNStDWlgvWGpYZzZOd3FhZ3JUTWlGOW40T01sY25Tdk92dFJRWUN2QS8vY3N5ZzNDUHJXVmhXbWhPYVFRNGlHaFU4OWN1RXNwSXlnZGwwQ3ZuRDkweG9oa2IwY2dzcys5dkRLRFlxR0ZOTEZtRUxScWJ6SEVSMTNVYjRySHRuOUl4NjJXTXBob2c5TUpubUQ2YWYySG5tRUdnSGY0UGpZOTVkSDkyU0JrWXc3T0FJbVhKU1JCUG02NzBLcGZZOUliZUJGcnpYZHJsZWZ6YWs0SFlrNWNlVGhsUnRVRlVxZGVhUnBhYnZWbGo1SWtyMG1nYW9NT3lUQ2ZaQWc4VG01TjZGc0l5NExEYUNrM1JwTEgrU1N4ZisweDd1a2NJdGRYM29NcmU3RXE2ZGhnK3kydWxyK09IVFZXSmlaYzJWcjBNclJnU2JwaTVwM0JUNUpXYytmOXZqbnY0Zi85YUJhL2pWUEQ4cWVDSWxxQ1QzcitUZW1VTFhROVdnem85YklzN09JSW4wbzJ4VkZXMTdmaEkva25zWjQ1MXpaVUJzaVUzUzBnYlJQUVlLeWZVOHNFdm5ieGVSOG5UQ1VOWjdMU2tub1JxcFlCZ1FKeXU0NFBwWVZ6WG5QdHN6SEhGSlhacC9PWk1vL1oydnZsdm5HUGZRR0tBYkI5WUt3eGpFSHd2NGxhOUtWZ25tdDhZYjdKSXhSNTF6WnVsZFo5TGYwc25RYlRXNHpTdld4cmR4eUhuSHlySno3MmJadkdOTXB1NmMwODBWUUNXY1Z6V0txZkg2QWtjOUEwY1ZzVjhuWWRoY0M2RmovS1ZRRW1RZXFXQTZCbnU4ZFBuUzNIc1hCeUV4d0ZUN3EvMnBYM2xjOWlBdk4vVUdtQzkxWmxPRVRFTldZQ1N1RloxenBJUGhsQ2RBN2huL0RUT2NOcGh0clhLYksreWZmeGlHTVlyUG5lakZQL0E0VmNMQy80Rlk2NVgybmd1NUJzYkN2MU1LTzBpdE03ckZ0VkdON1VNYWY5dGlmSjhyN0hoUWNDemNxNzdnWUJKOWdKNW13dkR2dnF0NmlwMkNjQTA3R3Z6RjFMQ2VkOTkzRm9FT1lHeTJIUjlCdjNNRFBrSWdlQmt5dkZXYzMyRFRGcmJ1Y2h2L0dkNWpOM0J6QTZBMGFISyt3Q0xsenlQNTMyWnl4N0hoRjF4VFUrRGNtNTR1Z3EzcjFZQmJJRDR6L3RxRTdhOVY5S2hMOXR2akkzWlNDY2I1anl0czZEMS84REVNVUluMmloaUo2Y1NkbEZzd0JqSEc4aHdGOFNrWFpmSnMrOTdEbUliQzJROEZRZUk2UUQ2T0JLalVuM0tqcXBSTGxsc01ML2dLZXBOV2xvbTA5aGxHT3ZUeFNzK0tpSnZsTThESHNQYjdyWWVqdW5EYnp2VkZCTld4U21TTUtCY1h6dmhWUE1DVCsyK1l1QitodmdaMXloSGVpbHoyNVlka1BOR0Urb1FMK1I2SmI2MUxoNktaaS9BT1ZRM04wcnJGbkgvUzVGNjQ5V2toZlliNERLQ2JvSDhNZ3MrL0tsL0JPeE10YWRnbnRtbmFuZlkraGExUlhaNDhEbHF3cnkrVDMvdmRVOEhkKy9Fc3d6RkxYenhyU21uK01WUktXbVQ0alFoaGlYVnR1OUdIbDVpYnhkeUZreHpXUkM0Q0MrZHkxWWtRVmxiZUYwSzgvOTVHQkkvOUt6STQ3QkRsSkZqNzk2K0h6SC9uZ3VyUXc2MUluSmwvbzIxeUxTOTd6YkduRXFYS0RXWmNiWmgxRUYvcHF5emJRS0IvVUoyYytkRjV4SzdKdld2dW1pTDEwMjhHUkhXbVpIUElJYjRpSDdEdHk3bkloMTAxem5DaDM2V2JZSnlYL210aTJHTnMrSkowYU8wN3dxTGptRkZqbDhkUG4zZFhMT00wQTdia3hSazZWbEdKQjJjZnYvT1FIK0JKWEluRlBwVWU2dndBeXVGNHpTUGRRMlhWa0M1TG1MNVRLYnFSc3M4aGZDbnVON0lwdE9FWk95TzhSZlZOYWNrOWVMbEVpdm5kUGpOQ3Rtc0VzZ1RzM1lCVmc2Y0JQWUpLNDJEdm1Lczhxb2hJdFoxdE9aZVFWb0lka2NMbGJGUkEzd2dKLzZsVWtmRGswbFNoZm1Wakk0MnJFaGVyTWNqNjkyUU05enZWNk1mUUJnZkU2dUJabTIzME5VMmR4U1A4VHVwdVQzL1EzUk9kZjlrclhuejRsZDI3V0lzQ3Jva1p1VGwvNTJBZVBkYkViQ3JXZFRSaExqZTNwVFdIUjNvVEVsczl1U2NHcnM0eTFKTHdwOTlFYmlaS1c3U1ZoSXQzTnlTajlkNktzNVpjVHM1YVM4ZjkxVDBmcHVOSXNGUUFBQUFCSlJVNUVya0pnZ2c9PSIKfQo="/>
    </extobj>
    <extobj name="334E55B0-647D-440b-865C-3EC943EB4CBC-50">
      <extobjdata type="334E55B0-647D-440b-865C-3EC943EB4CBC" data="ewoJIkltZ1NldHRpbmdKc29uIiA6ICJ7XCJkcGlcIjpcIjYwMFwiLFwiZm9ybWF0XCI6XCJQTkdcIixcInRyYW5zcGFyZW50XCI6dHJ1ZSxcImF1dG9cIjpmYWxzZX0iLAoJIkxhdGV4IiA6ICJYRnNnWEdaeVlXTjdjQ2g0TEhvN1hIUm9aWFJoS1gxN1VTaDZLWDA5WXlCY1hRPT0iLAoJIkxhdGV4SW1nQmFzZTY0IiA6ICJpVkJPUncwS0dnb0FBQUFOU1VoRVVnQUFBZGNBQUFERUJBTUFBQUEvbjNaekFBQUFNRkJNVkVYLy8vOEFBQUFBQUFBQUFBQUFBQUFBQUFBQUFBQUFBQUFBQUFBQUFBQUFBQUFBQUFBQUFBQUFBQUFBQUFBQUFBQXYzYUI3QUFBQUQzUlNUbE1BTXJ2djNhdG16WWtpRUhaRVZKa1ZwS09QQUFBQUNYQklXWE1BQUE3RUFBQU94QUdWS3c0YkFBQVZvRWxFUVZSNEFkMWRYWXdyeVZWdXo0OW43UEhNWENrOG9EemdrWGFGeEY5OHd5NC9ld0gxc0VzZy9JaWVpQ0MwQ0xBRjRTSHc0T0ZQUkJzVWo0QW5KT1FSTnhFU2ltS0h1OEJERmp5QThrQVV5UllKUWtnUkhnWFFoaWNQVnlCQUN2Z3VucHU1dTV2YzRxdi9uNjYyZThadVQ4LzBnL3ZVcVZPbnpxbWZjMDVWVjdlRFlQYjF6NFBaTkl1aXVOOVlGS2VyOGRtWkhGK3Q0RlZLcmYzZlZVb3Rya3o5amNYeG1zbXBITDB5a3laRGdoVXl5SkI3alBYOTgyNE10enhFNnl1WjE3WDkvc21IWkNVRjhpTVNYUDU5blJ4bFhXa3hKQkg1UGxuTDZFSkN5NyszTTdjWXBXalNDRWFrSVhUYkpBZkwxNUxYV0NGdlpWMzFpSHh6RUZUSVYyVTkwZHNTV3ZiOWdXcnhyR3JlSW16c3RDYXlnZzY1SThFbDMxdVp6NkErdVVkMWFxcFczU0w3UzFaU1ZGY2tiMlpjY1pId2pxeVN1N0ttOEltRWxudnZrYk9NS3h3U1BrVjNpWXBkbXRjMGp1dWttNjJ5NVZBTTJsWHlWTmEwUmc0bHVNeDdRVXVRVWJVclJBUm9hK1JjVnJGTnZpYkJaZDVYTW5jOEkvS1lLN1JCaU5Jc1VwWlpvWllBVkxPZXNoakZ3Z0pDV2VWeCt1UmtDY3E1VmRTMEFHN1dZdExyaE94eFRsQzJJWG4ydEdXV3FPenZaVDJQTXFwc3BQcHpqZWp1WEwrT1NidEZzdlo0SVErZjBKUlE5a2kyYUlWa0hzcklxdlI5VFU0b2pWb3NoSWhDaHNTN3hMQVBoQnd2dHFJVTNLcFpPN3hWb21abmp4aXJuWnJ1NVJSaUxvWmtuSFdkVFQxMnE4cFVRZmJtTllUSDB1RXZwdWs4WENJOVhtR3FEaFJGUjhlT0NwY3hVREg4ZkNaVmJSTnRpZHJtbkYwVEFYTW10ZnFaYm1wUi9BVHpZbUdCK1NvQWpHcDZSQWZCdWpMUzgxYmhLVjk0NXZ4OURGMThadkloWlFnM1lwNm45TnZSaXcxS1dQcGQ4cDVUVmlMeDU0dlJlN3Nzcy9UZFNUU1lwMnFwUXd3L0c4QktKNVdaSDkrZWhIUnZKUGhVT0luSTQ2NWd1T3Y2OWtLTlRMaE1iZktjS1p4SGdzOUIrbmN6L0pyWW5peTJQdXpRWWVqZUZhZ1N5SFhyRlZTczRaUllRSEpyTXRnbTU5MmdFRDQ1RHY1SnRmWlFRYUtPNXZrSGc3K2dJMnhsOGt0QnBhYldaQjRSdGlDOGtMaTl6L1BycHIxbHFGQWJKZlNsR1pvYXNhT0grVnlvS29MeEdveGgvMmtYSTFUVjJpYVBMTFk3TEhydGc3QitHQVRGbGltZFJZaEVFOElUOGdLZ2lpQ0ROU0wyRmpUNlQvWG1EdUN1WmhJWnBsbGpGd0xWVG9LZ1RkN2M1RlczK2FZUTFYL2ZZdCttc2dlcjVHdWJOSm9ibXhiRm9rT0M2b0dMUGlXcUNodUVsYXRqZGt3RnNRNVE2MW1VcjZ2eDdYS2VOMTJpMXFCSm5yUzV0ZWpKSldZb1Z5UzhnaUovd0xWRHp1bElvQjExa0ZnejdPeDdIa2FFZkcrd0paa0FaZWxEbTAyYisxMGlhMlU4eDg2Z1Nxem8waGs3ZFBMMUljc2RWaFJkZ0E3QlpYbytKRHM4ak1Wc0RNOHdiVUYvQkt6LzZ0TWxUUG5ub1o1U0VLczVwMmVIUkp2N3FqM0crNWxGNWJ1MFI5c3FKc2ZvT3FNcVlQSkNZbjIxamhoTVRRa2FBOTFDQmpyVGdjZ3JERkg1ZDdVNHg5eFZOUWhpVkhueGsrSnFHVjRJMlNPMVFIQVl6NTBjM2dXTHV1b29kQjFGVU9rYTlDNnVvdGdyUVRiZDFVYlBpZzBWU1dEY3R5ZGRrZHJXVnF5dmFoQjVVTkM4SGhrTXFvNHRNN0xtQk1kbllCQVN1ZkdEcnNPY2hMbTF1MjVWbUZKMFBCM1BwY2hZa2xGeTg5cFVabmZJeHo3TkxEejhza2xEcDRsMUhScTVIVDNBRGV3aXdPZ1U4MHRIYmxDUzdlNXR5a25NNnhpeDdtWmR5dnFnOHEvSmRaY0hJcStnZkV1Y21GcnNFNEdtWS96SUlObWRNbXdNc3N1RFplcmdZRnhaZDZJNGxHVGVBbDE0YkhDckhmRUU3T2FoZ1o0T1ZsVVh4K25RcUdxTW8wNnJzbDF0cCtNRjU4RnMweWtJemU0S0pqQ2JUeWlJZTFlZzZFMEswOUg5WWVUNndZSTE2eDBhYXA0bENuN0pkTE5CWnNvV3ZoVlZvcllEVVROTUR3c0VIV1gvUzJTUDdLa3N4ZlhlaDFNNmxsYXB0cHA2ZWhZeFJydTI3bDdtVjBlaXRvWW9EU0ZZejBMcHJvZmhXUGVISjlkQ1ZSUlBDeTBTbUErc0hwcHM2bG5FY2xlVnVSVEVDNzJoditRRWhkNnNROHc5ZXFPdVNQZUhnZldDemFtUE1UQWZsS211TzRZZ1cyWEh1aW1IUWdpL3NqRGJxais4R21yazFwU29BMVNvNXkxSkhPcUJ4VkFZWFRJcmd6dVdzWkpyV3dRemZtVmh0bFYveUJJSjkvRjBRZ3dtYVJPcEYrcWFYREx0V2ZTWHNpVTF3cU53LzV5RjJYNWtpcFVNcjB6dUpHY2lwNm5YdDJES2JLS2lYODNTUUtHLytKSUgxYUdWOTJpdGpqV21LRndZWUljY212WGJlbUU2UlYvSEVRaTAxWWhtaFRKVjFuQ3pkRWcxYUkxK1pYdGFSQ1pXNHMrZllldGo2b1hwMGhBRVEwTE9MTnJNL0N5dEJmMjFKMnBUd1F3YTRGamdqTnNvcFp1ZGZRZ1J5ZzRFNDdwYjFhNnpHalFFbUI5RWY1MElMdENiQnpQUWVoRG5QSFpNU1p5Q1kxNWxCMzZTY2lrZXcxZzBKaXlHTW8rOGhOcEFtTWJncW5ub3J6dWlMUFRtN2hIeitEVE9MMHBuT2tyUlFieXNqWUd5QW9GbWZkUE82NlQyYjNhNVZDbjBsNlNERFBzTXh1UnRTS1M2b3hPazNmeEZoZlFBOXlWVlVEenhaRk1VR2xqa3dENmRDVkRjaHRvNTJCbUxTRVY2amtSU1IraDFGT09ON2haaFVWbUtHcU1Cb2hDZVNYVG5rWVNjZTFVcDI5Y1JqYUFaa2VrKzJtRjFxU1QwWXFzNkZFSi95dlZIckwyUkRhc2xuTVNXaXVJOVZkM1hjM0I4Nk1tbktNd1hrUlBHVk91NzR6cUJ4MVhRaHB1Rk50TGpScFpIZlcxQU9jTjg3ZE03SU5rOFBHbjlsa0kxWTB1ZXVjQnBNWGc1Z0kyZU02czQzYWROR2c4TzRSV1NjS21TZVVjUDNwb0s1OEJ5azdDQUNHTnZqMWN3dkNjcXFqejhHUUdwbTJHS04rUnVUMUI1K0crS2dBSXFRdXVSU2RmS2lXOVpPOWx6SmRISTBoeTI5S0ttTDBjczVkM21rUk1zMlJtdnFuWEM3elRuU0lEaVZvNzJGS0ttQmdDS25pbzBBSFRvTVV2WFk2TTRDR1V0Wm9FRndlaE9FUnBqUUw4Z21WYlZnR2I3cXF6elErbVFpM0ptMCswalliTmt3UTN5MHZtM2RGbnE2OVRvb0hSV1RDaWZzOEJLeUhhVERHQkRySGFSK0lYY20yclQ0QUY3Wk1HWjdzb1dRSkp1R08yak4vQVU3NHpsZHFTNXhCVFFnNEZsWWNiaHFlREYzeUR4dHpvd29YU3FseGxkaTAvbkIyNUV3YXdrNzNUT2I3Ry9kUWpDdUpjam96ZFhEQ2xndDJqN2Q3NVM1M08ySEIwSkVXQ3k1SGdVbUNKNXUxdXFFL0x0Ly91TXNmaWxkSFpVTmVLc2F0SUthSjJLTVYrazgrYUcwQS90UThybFZXNkdPRVBZSk1WWmJJM1hEanA4TEw2cWZBdnNqRE1PcTNRSlFGdUhYZ2VTQmFYVC9DaDJnMDJNSGFOSkplMjZCeWZ6NXIxajlqeFpld291bFlnOWt4YjhNTXRZZDlOa2laeWpZOWZQWVZhb21wVndqMkxwUlFlNGJVNzRlMGgxaWpmNmt0SHhJdUszd0lhMTcwak9xakdCckNJTFNFQ09yNWJDWHdrS2Ric1MwMHowTDA2RDdRanYzTFRKVHdkL1hudWlxNjNoU1pmcVA2QTN1U05oUFc3YTZSWjA3K3BpZ0lhWXRKL1hMN25vdktwdHluVEdBaURtWnY4QVQ5ekk5M1JOZG5VOUNJUHRrRHhQSGlNYmIrRzhSQzRHbW02cjlhTzlRNTBNT2lJb1FTT1Ezekx3bTYzMzFvNk5OQjFJT05Yd3RHdmhXS0p2aFRQeC9Ia3djTE9ROW92aDh6OXJjeGtxdndIODlrK0ZQMzZINXVPUXlic1lvSWwzVVZ4ZHd4TU9idi9hZHprUGQ0SmFWMUV4b1BqcytUYzZLSWF2Y1R0dEV5OG8xWEVzakdTN0d2ZjJNc3UrOS9ic2RGS3FsWlJoNCtGbXV6Wm1nU200V2Flck9QUE50RWF4ZXBaT21qQWQyUmFoMWpLanF5NURjb2MvV3RqQkpDUkhZdVFtWkN1MGpMb1V3ZytzR2M3ZVR6RUhOalE4aE1XbW5qSnFHdytzWWttSlFzb082MlJvbitCbTdUaE9DWnUyMXBURHM2ajJwbFVOWG1CTUJsNzhJcERVemZyNTdLUWJUNFZwNjNpRDg0cGNXaGs0RDFoT0dtZ2Uya3Vqak5Xc1V6Wmx0VHNwZTh4eXgwNVZSbkl6WFJNYkpTNEJjamZyTGREMm0ybUg5c0VqQjVHUWJEY1NNbXgwejRobDdKd0ZwT0JtanhMWXJLV3FkNXhVM09FYWRoMkVQOW5PME12U0oweW4vbXB4UENoaE5wdjBKUjRNbXlndnZHa0UxRjRDaml6WkFmb1V5cXRrd2MxMms4cU43VldabDJ3ajVaVHQzUE1XZDVFYkdUb2VkdlNzNjlZbzAydjI2azJpcmZ0NHowb21KbHBKNDhjdTBVdzVVT3hTcVZLZitvOFdvWnNLdisrbkxzMjJqTVdVd3UybzliNi9Lb0V0cDVrNVV6a2taNDZoS3JzU1NFWjAyMkhxTlJSTHVxbEV5RlI3cjlNSlYyTGJiOVBwTDVQYm5Eei9RNy81QTg4bGh2eGJNMmZRNjhmcDZudTltNHB1bkRLbVRNWHNza1R0ZEtQdnNteVQ2Tlg1NUNTQ1RQR2JpVTQ0azJwSHkyMWJWNGQrU3MvaWxydFN1cERDK2wrSmNjcEN4cEhobENYbUlPc2xyTC9tWUJtVVAvM1M1RVc2WlovbStrUktDNVNHMXl5YVAxbDhYVVhzL0wxRXlEZk5xdm8yNUdNMzlBZTdRZUYzTWx3ajU2YVpDaTN5blV5WWNjcHdJRGVTWDBHUXZvd2dkbEx1TUZ5aGpyd1V3U09uTXliTHgwTDlMQ2N2d3MyVTQ1TmZTTHIrd1ZlMlJ2aTZzaFFtcjJOOTVYS0JLMFBvcE9za0xpRk8xdTR4TElERVJYdThXRTR3OVBsOTBzWFZzZ1RGWS9FdVEzUlFhUEZlemFvcmc4UlBKS2xLemdleDZyQnZLazVBRFBXSnB4alZMVUZVMlJNN3FreFBuM2k2SmJyRjFJalVSTVhCaFVFcysxWWhNSXJWRnRwck4yL0dYcTR2c0NIdXJDdDJFMmY4OVdjOHVweHlMblhmT1hrVjRFMncvRjV6S2hzcSt5U2I0ZllxaTZOejd1YmQ3VlZXdmUwZysvVTIzM0dtVGhuajI2d24wNjBUZTgvaUZxczhWR2R0YjdHU1VyWFJqUThSQzBuTDJTL0Uxck45ZlQ1ZTZuK3o3cGRaejQ3Vit3dzNTMGNsN1dYV3MyMjVjbGVsYnhwd2lmVXNodkhCVFZQdnl2TENRSjFkdWZCTks5aXhsYTAyYnBvQ2w1RVhLN3c5VFY4S0d6cHgreURzR2U5cnJSN2M3azF5bk1uVWE4UXlQZkovbXkvelZiRFB6VHdiY3BXVzJQNnh4RklsL29ncE1YL1JHUS8waWMrTVRpK01YMGlXMlhoSEw1bG9jVG1JUUU0NXQwckVuNElzampmanREN3RhT2VyRjkwRlZ6ZWQzVWljcVNxMkxvNm5VMTR0dHpidHNHTXBYSzZWcUlUa2ZYaWo1cThJWGtxNjZsWDYwclBoNUZmL3Arc3B2MEVhSHF4Q1ZUTXhFNHA5RE1CYmRlYzRZdkFkZzFoT1dzVFhSNFJkRnlmeEV2WHBjMk43NWhHeU9NdTVNSlgvak01LzR5K3Z6dUlEYUtuUC90SEgveVVrazVpMm0yYk00cXRpeVVmSWZDSmNCdmZYaFBBWHU3WWpNbkdud2pENU1DK3ZZODNkM0x4TTFVdW4vUVZDWGhhVllrSTRUeGZLNGF3RFlpbE91UzVkcGNRSy81Q1E3MWVaMk5FNlVBa0twRGdYM1UvNUlwUEY5M29TNkV6REFzRnAyKzg2TjJjLzNWNWQ3bEhJZVpxcHB0OWhwMno2OXZPRmNvcDM2SXF6VDJ2UEkrQUN5MzZVa0I4MjJlRlloaGxEcktkNXh6ZTZJVXN0K2ltV3Jxa3NGbEhtQTRacW1tMlFrWXhYVFVZNWhHR1FuSEFQdzlyd3RiVlpqb2ZxdEdhK2daeERKWVZJc0VmdXY3TkMvYnRLNEhSL1VyWGwraXRWUGxkQTFaNmhWTFpkMDlXdXBMSTlaV3ZrNTBwQlE1aFNhSTFabG9OUEZ1aEoyek8zZkl5Q0RsaS9DWlAyZ2V0Vm9RVDhybmF0L1hRdWRManN4WURUMkttU01FWnZ1WVQwYVVSRElpT3R0MFQ1N3J2cUMwVyszSHpnYUNjMlhGSGdlOVE2cCtCK1Q4Y2xGdWtWTXdoTG9MbHVkRFgyY1NCSWhFOEFLSE84azFLSm92cHUybldybEZ4L0syNkxRUXhsSDRreXUxWTBsY3dJbytGT2NtNHVjdWdvUG94TEFxeWN5RU9sZHB6TXdrUm1JR0xsNUNYUmcxcUR1RERBdmlHd2JWOWp4RXZRdnl6WTg2RnpoQnY3cGl3YnhuSXAwSXA3bnUxbnozK1A2M0QvU092U1REc0VkSkhsUXRRU2VYWWhLRm9jWDhiMFBYVmt3azZtL0poVzFOQjU1cmZoTkRaSEVQMXdsN1JFaGxqMHhKem9XYmhjMSs3MGtjdEgrYWE1UDJGK0c4N2dsUitRVHRtenVEajRtSitjc3pnODUrVGp1Qzh1dG5hd1hpaGVrNi9hT1BTNVNUWWh0dHR4RUk0ZUQzeVRDN2tTYzU5VlpPTENzNStDWlgvWGpYZzZOd3FhZ3JUTWlGOW40T01sY25Tdk92dFJRWUN2QS8vY3N5ZzNDUHJXVmhXbWhPYVFRNGlHaFU4OWN1RXNwSXlnZGwwQ3ZuRDkweG9oa2IwY2dzcys5dkRLRFlxR0ZOTEZtRUxScWJ6SEVSMTNVYjRySHRuOUl4NjJXTXBob2c5TUpubUQ2YWYySG5tRUdnSGY0UGpZOTVkSDkyU0JrWXc3T0FJbVhKU1JCUG02NzBLcGZZOUliZUJGcnpYZHJsZWZ6YWs0SFlrNWNlVGhsUnRVRlVxZGVhUnBhYnZWbGo1SWtyMG1nYW9NT3lUQ2ZaQWc4VG01TjZGc0l5NExEYUNrM1JwTEgrU1N4ZisweDd1a2NJdGRYM29NcmU3RXE2ZGhnK3kydWxyK09IVFZXSmlaYzJWcjBNclJnU2JwaTVwM0JUNUpXYytmOXZqbnY0Zi85YUJhL2pWUEQ4cWVDSWxxQ1QzcitUZW1VTFhROVdnem85YklzN09JSW4wbzJ4VkZXMTdmaEkva25zWjQ1MXpaVUJzaVUzUzBnYlJQUVlLeWZVOHNFdm5ieGVSOG5UQ1VOWjdMU2tub1JxcFlCZ1FKeXU0NFBwWVZ6WG5QdHN6SEhGSlhacC9PWk1vL1oydnZsdm5HUGZRR0tBYkI5WUt3eGpFSHd2NGxhOUtWZ25tdDhZYjdKSXhSNTF6WnVsZFo5TGYwc25RYlRXNHpTdld4cmR4eUhuSHlySno3MmJadkdOTXB1NmMwODBWUUNXY1Z6V0txZkg2QWtjOUEwY1ZzVjhuWWRoY0M2RmovS1ZRRW1RZXFXQTZCbnU4ZFBuUzNIc1hCeUV4d0ZUN3EvMnBYM2xjOWlBdk4vVUdtQzkxWmxPRVRFTldZQ1N1RloxenBJUGhsQ2RBN2huL0RUT2NOcGh0clhLYksreWZmeGlHTVlyUG5lakZQL0E0VmNMQy80Rlk2NVgybmd1NUJzYkN2MU1LTzBpdE03ckZ0VkdON1VNYWY5dGlmSjhyN0hoUWNDemNxNzdnWUJKOWdKNW13dkR2dnF0NmlwMkNjQTA3R3Z6RjFMQ2VkOTkzRm9FT1lHeTJIUjlCdjNNRFBrSWdlQmt5dkZXYzMyRFRGcmJ1Y2h2L0dkNWpOM0J6QTZBMGFISyt3Q0xsenlQNTMyWnl4N0hoRjF4VFUrRGNtNTR1Z3EzcjFZQmJJRDR6L3RxRTdhOVY5S2hMOXR2akkzWlNDY2I1anl0czZEMS84REVNVUluMmloaUo2Y1NkbEZzd0JqSEc4aHdGOFNrWFpmSnMrOTdEbUliQzJROEZRZUk2UUQ2T0JLalVuM0tqcXBSTGxsc01ML2dLZXBOV2xvbTA5aGxHT3ZUeFNzK0tpSnZsTThESHNQYjdyWWVqdW5EYnp2VkZCTld4U21TTUtCY1h6dmhWUE1DVCsyK1l1QitodmdaMXloSGVpbHoyNVlka1BOR0Urb1FMK1I2SmI2MUxoNktaaS9BT1ZRM04wcnJGbkgvUzVGNjQ5V2toZlliNERLQ2JvSDhNZ3MrL0tsL0JPeE10YWRnbnRtbmFuZlkraGExUlhaNDhEbHF3cnkrVDMvdmRVOEhkKy9Fc3d6RkxYenhyU21uK01WUktXbVQ0alFoaGlYVnR1OUdIbDVpYnhkeUZreHpXUkM0Q0MrZHkxWWtRVmxiZUYwSzgvOTVHQkkvOUt6STQ3QkRsSkZqNzk2K0h6SC9uZ3VyUXc2MUluSmwvbzIxeUxTOTd6YkduRXFYS0RXWmNiWmgxRUYvcHF5emJRS0IvVUoyYytkRjV4SzdKdld2dW1pTDEwMjhHUkhXbVpIUElJYjRpSDdEdHk3bkloMTAxem5DaDM2V2JZSnlYL210aTJHTnMrSkowYU8wN3dxTGptRkZqbDhkUG4zZFhMT00wQTdia3hSazZWbEdKQjJjZnYvT1FIK0JKWEluRlBwVWU2dndBeXVGNHpTUGRRMlhWa0M1TG1MNVRLYnFSc3M4aGZDbnVON0lwdE9FWk95TzhSZlZOYWNrOWVMbEVpdm5kUGpOQ3Rtc0VzZ1RzM1lCVmc2Y0JQWUpLNDJEdm1Lczhxb2hJdFoxdE9aZVFWb0lka2NMbGJGUkEzd2dKLzZsVWtmRGswbFNoZm1Wakk0MnJFaGVyTWNqNjkyUU05enZWNk1mUUJnZkU2dUJabTIzME5VMmR4U1A4VHVwdVQzL1EzUk9kZjlrclhuejRsZDI3V0lzQ3Jva1p1VGwvNTJBZVBkYkViQ3JXZFRSaExqZTNwVFdIUjNvVEVsczl1U2NHcnM0eTFKTHdwOTlFYmlaS1c3U1ZoSXQzTnlTajlkNktzNVpjVHM1YVM4ZjkxVDBmcHVOSXNGUUFBQUFCSlJVNUVya0pnZ2c9PSIKfQo="/>
    </extobj>
    <extobj name="334E55B0-647D-440b-865C-3EC943EB4CBC-51">
      <extobjdata type="334E55B0-647D-440b-865C-3EC943EB4CBC" data="ewoJIkltZ1NldHRpbmdKc29uIiA6ICJ7XCJkcGlcIjpcIjYwMFwiLFwiZm9ybWF0XCI6XCJQTkdcIixcInRyYW5zcGFyZW50XCI6dHJ1ZSxcImF1dG9cIjpmYWxzZX0iLAoJIkxhdGV4IiA6ICJYRnNnVVNoNktWeDJZWEp3Y205d2RHOGdjQ2g0TEhvN1hIUm9aWFJoS1NCY1hRPT0iLAoJIkxhdGV4SW1nQmFzZTY0IiA6ICJpVkJPUncwS0dnb0FBQUFOU1VoRVVnQUFBa1lBQUFCVEJBTUFBQUNJZDlWZUFBQUFNRkJNVkVYLy8vOEFBQUFBQUFBQUFBQUFBQUFBQUFBQUFBQUFBQUFBQUFBQUFBQUFBQUFBQUFBQUFBQUFBQUFBQUFBQUFBQXYzYUI3QUFBQUQzUlNUbE1BSWxTSnU5M3Z6WmtRTW5abXEwUnhzdVJlQUFBQUNYQklXWE1BQUE3RUFBQU94QUdWS3c0YkFBQVM3MGxFUVZSNEFiMWNYV3hzU1hFKzQvOFoyMk0vd0FZZXdqZ2hzTHlnTVlnOFJIa1lFK2tpSWtXWkc0V1FiQkk0VHNRdTRrL0hpS0R3ODNBTVdTbFJRaklXeXQxRWdUQ1dJcEh3Wkl0SUNCN0NESkZBUWlqeURkSXFJVklZUDREZ0JjMkZpOGQ3ZC9kdTgxWC9WdmZwTTNOc3orVThURmRYVlZkWGRWZFhWL2M1ZHBKVWZ4YmVXY3I3MkxDVU5FL0NhODduS1cyNnJPdVoxUHVUVXFuTFB5MGx6Wkd3TnRtZW83UVpvcTVsMHFZNExoVmJUejlhU3BzZllmVDgvR1RObEhRdGs3b3ZUWkg3Mk1YUkZPcDhTRXZpZkQ2Q3Fra3BNNm4yNmx2WjVNOCtHYk4zVlF5bnlHNklKNlpRNTBQS1g1eVBuQ2xTRnA2ZGZNaVFTMHo2bDFUSTUvTFVNTHB5ZE4vQkVhaDlHVUhPRmJVcGR1Y3FMeUpzSXhPcCtGTkRpSnIwZFNFKzhOVlh2dXIxbVpnVUJtbFI3Sm0yMFhKUjNJM2k1NGZzUFBKOW9aWk9oa25icnBlWVNWOFM0dHZTcElWVVRIWUM0OGJpS01BRTFmU0ZBREhuYWxNOG1MUEVncmkyK00wa2FRb2JkNHNtZlVPSS85Yk4xb1VJTEs1bnM0SkJhOHEyVjlEbUdvaG43UHhlbzNHbEp1dENlbW8rTWR3RmszNUJpRDgweEdRc2dxV3pLZzRzTVE2c2k5dHh3cHl3K1NNUGVBUHhIdEwxekU1R2FCSmNod1hscGxCamF1MDdFOXNXTGdFeTFyNkU1UWJvRGZIakc3U3UwblJEcUpWd0l2WU5lMkJTVjNqWngwQ0lVOE9Kc2k2ZVk3VTRlUFpJRjF0ZkhNYTduUnQyck9QTGxuamV5UFJOZXJrUXYyTW9WSzRLRjdwUTNhd1FNSmRuTGtmZXdWWGgwYXc5NDZvQ1EvNTZwb1BGaXZNSHo2U0dFSDZpWEJQQ2hpNUlPNmt3aXd2aUoyRy84NnMzbk9MekUrcEpXaklMYVZsY0dJSm5FbUwwRTRhZ1Nxdzl0dGk2VldZeDVhUHFTN3R4YmFtQ0k5K3NrN1o0cUFSZ0NWbEp6Q1NFNlBCSWpWSGJ0NnpWWm5IQVI5VzJuUTlReFpGdjFCT1dtdDRVTUViSFJoUXo2Y1NQUHNTeHhWT2tKUmZHVE90STJXZWpHaUhmQ05WMWV0OUlUbW5qVFdFT0VoaWpvV0Z6SnRVeWIyRkpCaXhQdDNUNmxYS2Z6VWNYa09vdVJoajE1MXkycmZjc3M4RndKajBUWmtQb0gvbVNTNGtHbFk2VFRmSEkwcngxbnJ6TmVYU1V1TXdtaEJpalhkT0ZNNmtyaWhFUkljcTVYT3FHeTdTT2xXeFVZK1FiNEpaTnNMaUJqS2xOa1VDYVl4cWl6S0hsTlNhUnl3d3RWZ1BZL00wQ1RSb1ZIYVRySmlBVWQ4UDZ5U1BOdmFEY2l0dWkrdndjWmt3NkVaRXhxR09NOXJWbGF4VTkvYXhTMkxyT2NQVWUyZWhyYmM3Y0FzTnc3RmtkalVtNTh6TkxTeEtNMFQxZDNiSit5T2dSc0ZWcCs0czBuSWt5K2QxTXh1c3lwR1pSSmJoQVl1ZDViUkl0dFlPaWJHQWZhT3pZamxhUmpXT1d3eHNWUnF5LzdwWjQ5NmUyR2ViVGY1bVZ2NHhpZkFBUkhIM0V2R3NMYkNsMWVEelNKdlV4R3VmRlRvRTFaN3RPYkF5TExYQ3FLNzBxWE9oQ0hyYlBIZHZzUjFTMXRlbkFZaVFZVEc5eFJTcjJNbnRoQmszdHZtWk02ckV4WktKaGdvbjBPV3VrT1JadVhmeWFBaDl6QXJFNU1BRWNiT1lRUjgvRnVVYmp1b3JwWlhrYmI3bjRQMW5aZU12a1E5YnJWZ3NCc2ZhbTlHMURZcXo5cW5qSERnSGxUMVJYbi8zRU9RUUZtVk5MVlNaUmNIN1I0aXhBYUhOR0ZXTEg0aFhRekpCaUhrczRIU29VZm5FeVByWVZENkI1K0p2Ly9ISXV6S0ZvRWVMZjhVVTdDSmE1TThub3dqVDVURFpKeGNNampkK3lxbWhFb3lzbXlwU09lSXJiWkFVNW9LanJSdjV4UjVaUXgyMVF0S0h2V0xJeWFRMjRleFpuQVJDTkh5RWFIRnU4QWdhZ3FxVzRhQS9Kb0VSeUNNbi9EMEw4TWRsYngxc0ZkUVVERzkrZ1JIbS82NVB6QmJxQmFHVDN0NVBYMnNVK3RwRG1QcnY0V3ZLUHRGU1hKdDlNbXQycGwxdEZYVWQ4NTVJU01lVjN0V2g0RGpkWG10UUg3bERUV1lFb1poVERuRE1DZ1NSSEg0UEh6ek5hYW50aVNBeE5KdDZ2RWQ5UWgrYzdmTTB6M2hPY0s3c1FNbmdPUTRvWlBWYTBUakNMYXpLZkc0QnhkQUJ0Y3NQSEpGbXdxQ3VaNXE4Y2NvZ2QzWUo4aHVaVFA5S2tNK0NPRGNhVnRCajBRWGlwY0ZnNkFSRVAzdjgzMk5wTmtwRk5xWndnUU12aTB2UmF6K1VsVE83ZjZGbnU3bW1TZE1TUEY1WEdIWFhCVE1OMjI3SVEwSkZmSHF5SW55elM2UWNMZWRjamU1V2lyamlLQnJzRkh4Y2NhZm5Ta0NibC9QRHFwT01jYkNadkpaQ1lKS200K045YmFIZWVETHl0cVdlYU9Ea0VrV2VZWjVPMktQd2NHUVF2YStTd1orSitSemxuMzBTdmpHVjE0TmhRRnpscjRvTDhqdHpDeWVmaUpGelVGWnVZTnd3eXk3Wkh6UzBiTTJWek1vbENWR3c1azZCOTFlRld5TEF1TjhyUGRnWGVhdDVXUE9wM1lGeVBJN0V5K1VCMnNVN0dmalBMdlVhYURORHpzVVJod3JjbEVFU0Qxa3NTaThRdU8wUklBdit1Uk1SK0lyclM5SE9ORW5vTlpGOVl3Ty80UWlTVEtJTlVYZm85OUlIZlU2aVd5eDBVWWt0N3dRL2Zib3pRYmR0UlVTdmVIZWN5VXRPMDVJeThSZjdUc1FwaENSeVNaTXpqS1pYbXlkV1FVS1RCR09Lb0ZjdnZOSE5FVnpxdSt5YWp5OHYvMTA5dTQ3Q1VRQ2JSTE53em5iT3lEZnhRMWNmZXdBTFhsdStoaU5oV2kwTHgwYlUzbndLRDdYZ21OTVQ5alNnYjJNZjcrQmxadDhEOEVZTFM3Q0dWK3RuUUYxc2drenZBZ29lR1ZDeGp1ZzVzRDVvL2g3SHM0ZU5CSm0yQmRyc29tbWJUVFBaWk1PcEpaNmdiTkQzcms2VGxYSmFKREJ4N0pGYWpQYUpGN3hBLytOcEFONGFqeUcwRDVibEdVYkdpSndKdVJ1NVFTMlA3c3VHUDZkcDQrdThNV1pWc2ZBZzhZRlF5Q2NzdjJrWHVRbmxIK042U2ZNN0lPREZacGtac3hXYTBHUVNwbHVoNWJtR0VvVXgzNkZXZVhkb1lHOWtCOXRoanh0WGVWeFU0a0p6eDVpOHhZZ2lXNnNvWWFlcy8xWFZhaUx1TVJpYWRBVGRrT0ExU212MmNobnVCa1phN0ViYmNpcDJyMWdLdm9kM0FpdkNBT2lVbTJLWjB6cEZnYkY0Z0Jqak1ObVBzYWh1d0JBNFllanBZMEpXeFUyQTcxblhLZVhoblpGS1AwWU5teGtsR2lMTFI1eVNNUHRFeFd2SG1KU0hML1YzRnlsNGdQQVprWDJPd0FjbnRCdVdSWlVJMnIyMW91ZGxuMUJLd29DdmpvNDNPVkRHRFBEMUNMTHBFN3VMb2hnOGxNaW1yYXRrWU5VTTNna0JQdnBLMzVRVVRHWUhEc2RVZE4zNGJBSlM4cSt0WVROS1hnekg2QzAxdSsyRktZK05GVVZmR2h5NXRldFIzUzExeWtFazVvN05tWUxWTHRGdmlSK09DcVNzMjNESlJMVFB2R29lZG5FSnQyWU9laDVvRzNhVWZZYXk0SDVtV1dBSUduRmtXZFdWTnRuUS9oRHB6UzExeWtFbHAzUE1IR0NPalZ4NU5EcEFhN2tncDdDYzZSdVBRRWo4QlljMGxDTy9RYXluQmNNbHBnRk9IWEZSUDNlekh5QndYMFpXUlcyeldSa0dRSTVNeUY1dFpLeG82RTdMaGF2YzR5Y0NEb2pkZzRnM1ZsZTBRRjh5VTQ1UlF6L25pV09zZUh5TnNLelk1RG1RVXFoRmRHUS82c1JFWDR6RmtKRnI2TkVhUm5tZ0hOTHRMeVJpdEJXR0dCRmYxSXl1YWE2TmhYQnNaYkVkN1hIeU1zQUVXWjhrMDljdVlyb3lqN1dJdnBRRm0vVWdPTWlrUFlwUnFTaUg3MEVpSng2UHVldzNkbFN1eG1IMjFlQVR2c0dHdXF4T2dlRHpDQmhqMWI2ZU9oV0s2V3FLTVFYdTZDcUYyL1VnVW1RUTlyRTZ1MlJnWnBCM082TDYyR241RVFZMmpZeFR1YTVncW1mVzQzamdFNzdBWkt5WnFqMmpCdnFiWnNRb09ORGlqaU9ySzJneGMyb2pEbjExMmtvTk1Ha1hIS0hjWHRYU0E4cHRSMjNyK0JPdkVnRGZNajBnTVM0L0k3NGVFaTQ5UjMxbEdUT1ZQWEZmRzMzRXhDTTV4eUNqMGJjZ2xuY3VLczByaGFNK3l4dkxzTzlFTG9LMVlkbGc5ejZZZTRSMm1aNXZ5WXR5MnJUWVdhRmROaitLNldqbnlwdUZjVjBkaFYyUVNlaXJHYkNqS0lsZW5HQnZyNlI3cnc0TDJVc3hpQUZ6aHZBYnV2c3ZMb0lWS1NURlk1MXlpZ250Y3h5TFpZa3AwdFhSNVk2WG5BTkh3SVNNQUpKT2dVNEFGb2NPWEdvYlJuRXBzODVjWDJ4Q3RGUmx2bkIxODV0SEUrOHpReWxRQTV1eFlvNkNhNmhneGFrZmpXSUVMUmxZckIwdDBaUTBHTm1YQmJBUjdMcG1FSGF6UUZUOEhRMVR4VnFoRzkzL3ErWllCcUN6Y05FbGl4MXBOMVduM1J5RERPMlFqL0VEMTJ4S0dQa09EdENXbTNPeEEvMldSRWFCTVY4YUtlZEUxaE94RFJnQklKbUhrTkVQejJjbHZLRHFjbkU5OXYrQWRuemZhNFlxUWl5eTdoMVNtR3VFUGtKUWQ4V1ljVGwxSVM4M1FZRGgyT1krRTRWemF2ZXVlRGlGam1hNk03OFFNQWFiRjNGMFpNcG1FMDVOeTVGcU8yK21QU2hMbThzRHdvQ3pjWjlleXU0YThaZytEaEJtRW5pclpZdmZaWEw2UlJTV0d3MndoOEI3ajRZWFpCU2NDK1FQVmN0M1RRZUhzYjZtdWxrUEdRRjNMQ3FGWG1qVFM1K3pQWDU0bnI1Qzk0VHJGK3hBWnIzNllRSUNQT1M5cmVjbFZoZmNpYXlSTXZoenhaZW9hdk1Pa1J4Z0VBNmJlbkgzdW5Kamg3TGRWbzJVenFxcnEvNWJxeXRpd3dsUU50NytIREUrZ05LbWw1cU9lN1JKbWlKK3gwUDRFbUo2bHdBSDVScEh2U3hiOUU3NEgwK2pZKzdVUDhuWU9SaXAwVDllZ0dLbEVUMWZzeTFMK0xJckpNUUFza0QxWlQ4Ym1lcjM1OUhjVnh2MUdkVzArL2RlT0E1RE40L3NzYzlZYzBpUk1GMjMrU3pJRGFCM0lpMERuSjhTSjBUM1NMV1J4eDEyUkxka0xGRW5KQ3RNZzBUWDNudmExMDkvVElsTzN5elYzN2pzd3k0ckVkVlFrUUVBNGxOS1QvRlNWUkRHanFqRkpWRmMwM1RFTVZNTEFiVmtmRlpZYVF1Y2hJa0FxT1U1dUU5Y1NkcjYyN1Z5MkszN3FrRjlrYi91S3BEVlNMOFFobU96b05uN0IzL2MvUWFRNjN2ZjdjNmtid0huMDZzV3FzMzhIZm1KWG5YeVJKRjB0TTRuVWhvbGFsUG1HV1VwTVYrTFRvVXoxaXBoOFRCQWlvQmx1UlpEeGNRY3cxTnJES2lNd1dYeUJOam92eGdCcjloZmlrTUh5S1NFK2pwRnZkdjF4Ung5cVBoUWoreDNoSnUvWGYvbmZjN3RoMG5iNnJrOGRNeFlGbnRrcnYyZllaL1ZiVENXNmZNWjhydU83a1VQWnB2V1Nsb0oxNmx4UDRiQklpcm9TM3d1NmpTcHlNU1RnR1c4N2x5UnRFaVlNVzNsK1JMajFoOWplTGtORCtidG9PaVYvSmZsRm5IbmYralNtY2xkSzBqOGJRZUJ5dEdZT3ZlaTVPTmZJZjZXYXJ5bFJSc0RLN3VIZUptSlR3SENySDJiVGJMZGVIS2w0VkUrTkRvamk0U1JGZFNVK0Z5Nm8xN1lTMVZVRlljeGpUTUxjN1NhcHhHNWNESXIraG5XK2I5cVFROUpxNlpFKzFpczBkWk9aNGhwSWFDR1gvRC9kc2ZqdkFlRnJTcVJNWEhZT0NMaWpJak9COUpyQXJXbjk1ckY3dDZVV3pCMDdmQWk5Z2ZKeFhZblB5U1A1cTNMMXJrWFVOeVkxOFAzMlVmZUltTW1SMzB5QTk0eHRIQVY2V1o1bXlWL3g3SGw4SzJ4SmVBUlU2cS8vY1BBOTVHZWZMWDRQaWNod2Y1a1MxR1lxUDlYU1VoQkJ0bzNBbXJnNFJmWndnVWhMbzlQTTlneUZsTmZyVDZQaXVrbyswMGlXRGVuUnNZOTNyVWwvRDgxNnUrQ3VmY245VFMwVDRuMUcxbEU3YlpjVUNrN0RKMzRvWkJLcWdsRC9wVnIyc2FReDhvZWJid2FEeTUxa0lZVXpkOFIza2s5M21RN1F5V1czMUdXSnJqbFVseTVoMVJvaklIM2YvZFc2eFNQRGVLQXJQeUI3di9DcVY2ZHVpTDdxK0pEeVdYOUdYbjRzS2VTd2wrZU1DZURBUy9WOFdyV2FUSTllSmk2RWVKOW54TWkrVDBKdWtva254VU9ROGRmNGIvZDBXTS8vcUgvQU9pclRkVEgvM2U0MjR5TzN4YWVGejNsZEtqb3o2VWNaVE1Zek1adGZnNGVLSmx1K1RSTm5IMy9xSStkZVA1VHFEUVBNVmFzck12ZjVsZXpKYi9zdHh6d2lMdnhQOWdmSFJNZDNwVytWQUZYVXM4WEhhSXF1S3JTWVZoQjE2K0szSWtQa21kVDRqdzluVDM3a2E1dG12amJOVUVneG1UaDM0a29ocEVleGJrcjVJNFJXRUhRTnk0cWZaQmgwc2V6dkZYRXhUQjVERm5FeGt6Yk5HYWpsWGFOMHpOQVZwVERNdXIyc1lNaXJnV2M2bXd0YkxiTFZIdEs4K3NtaFZ5MnRaS1VVanhBenlmNUpabjZiOC9ibDNzZ3hNWGlaWlRReGVnWGN5Snd1QTE3TVo0QXBxYlpQU3dnQjJ1VG1BVHFzeGt4YTFXbmRtb2xMcXBIN1U3ZFFDSyszYmh5eWtSN3hPTWlFajBwT09ZeEZncjN6RUJPdE4rd0ZXSlJza1RHVHpOOGs5L3pJVWd0emZDdUVBNzFLVVl1M0NHR2tSMTRjZFBTWXNvN3FvSXByYUNNOGJqa0pIaFF6Q2ZzS09ldjN3OGpTMHp1K0p5Q28xTXQ4SU9DYlVxWDBLRTVlcTdhT0c4Rk5WMXlZT3J1WDBSZythaExHNk9FWC91bnJ3Ym1ZYnVyMldOTTR1RmpOakhoamhaWHBVWlFocW0yUmM2MmlmM2hwVkZHTXdVUk5rc2RDU3BSMkRac3FvOHcrQzhieGJvQzVjbFdsUjlGbW5RcWVqSlA3dldqakFySXpMS0JpaUtoSmVFc2luMExZVDEybUhSTkd1STRmdzhyWXB1RmJoY214M011VlprQ2VxR3liY2lBN0txY3hTdFFrZlZRdHJwcnh6SGhjODA5WXJLZnFJTktqblJKdTlxK2JTamlBcnJtUEZNcVpRRmxraDd3cGpIR1Q1SkVZbmpRTVc2N3h3MEJJbFBYWi95RXAyc3hEanFaazZqMy9Pc05yWnlxckZjTlJ5OXlBbTRieE1tNFNjalY2SWwybHN6S0tzNHB6R0ZkSFl1a1N0WFFSTFB2WEhsRXh2YjBvdW9ETWR3cW9HS0xFSkhnN25tR3hSV3RHekt5WDdkcEZVU1dZei94dGpxN2Y5VmR2ak5OcnhRQVFNbTVVbkthMTJjR1ZSSmVaUlBmTTdIK09PUzBXdkQvNmNIZ0RCVzlJRFBvS1pZKzZwcWVrVGR0NzZSZGo4djZXTHNhZ2NmWmwweFFla0VwTityZjBJdmhEQVMxb01EMDk2ODFhaTlQMUFmVnM4dVR2Ly9udlBWVjZlbDJmZWRSNWZIdG1KNUxoOGRJRjdiVy91a214LzVib1JLNVhTRElkOS9XZ1RyVWxjajNoeFZiWE1ha3piY05zL3h6MFh3d3oyNkpkODhSY3g2VDFXQ2pYU2pVcWJEbzMxMzhRMlc5dkxyVkV3dlZNQ3Y1WWpjdnVseHpYT2MvTjRZVVplK3ZOZTJBU3JtZFM3Uk5NaEEvK2M4Vm82YmU2Y3UwVlA1OXVwRjdPcEo4QlZ2QnRaM2xnTWtBQUFBQUFTVVZPUks1Q1lJST0iCn0K"/>
    </extobj>
    <extobj name="334E55B0-647D-440b-865C-3EC943EB4CBC-52">
      <extobjdata type="334E55B0-647D-440b-865C-3EC943EB4CBC" data="ewoJIkltZ1NldHRpbmdKc29uIiA6ICJ7XCJkcGlcIjpcIjYwMFwiLFwiZm9ybWF0XCI6XCJQTkdcIixcInRyYW5zcGFyZW50XCI6dHJ1ZSxcImF1dG9cIjpmYWxzZX0iLAoJIkxhdGV4IiA6ICJYRnNnWEhOMWJWOTZJRkVvZWlrOU1TQmNYUT09IiwKCSJMYXRleEltZ0Jhc2U2NCIgOiAiaVZCT1J3MEtHZ29BQUFBTlNVaEVVZ0FBQWNBQUFBQ3dCQU1BQUFCcVhxTTFBQUFBTUZCTVZFWC8vLzhBQUFBQUFBQUFBQUFBQUFBQUFBQUFBQUFBQUFBQUFBQUFBQUFBQUFBQUFBQUFBQUFBQUFBQUFBQUFBQUF2M2FCN0FBQUFEM1JTVGxNQUl1OHlSS3RVRUhhSlpwbTczYzFtRDk5UUFBQUFDWEJJV1hNQUFBN0VBQUFPeEFHVkt3NGJBQUFPZDBsRVFWUjRBZTBkUzRna1NUVnJxcnFydjlOdE15b29hN1VqSWg3V2FzYUZSVDFVS2FzWDBab1Y5Q0pTZmZFd0s5ck5qTDhWWjZxUWxXVVJyRVpRUVE5VjZzRzlMTldLNDhXUmFoVzg2RkM5S3V4bDEyd0VVWmpSV2x0SFozYTJPM3lSa1pFWnY4eDhrZlhacWlIajBCWHg0c1dMOTE1RXZQZmlaVmExczBGc3k3K2RtU28xVy9uSW5abVN6OW14RnBEc3pwU0VGWHNCbXpNbDRDSVRNSExmZmVsMTU1NTQ1b1lycW1GenBnUjBCb3ozVGp6WFZ5NzlPcER4di9HbzA5WjdtVEgrcjBTK3Z2aExYOFRUUk5TcFFwaG5iSjhnbVBxeXkzQzNFTGhUaE5KalhPOGpXTXAveThPOWlFQ2RJcFJWSmlEdVpIMk5Jdjl2aXJoSHNKSmpBcEoxQks3anRBSDdIZ3B6ZXBDNlRNSWpGRWZGSGlISEtNenBRWnBqQWlMWHBWQW1aSHQ2bUVkeDRqSUpxeWhrNXhvaFJ6ak1xY0dxTUFIZmdXU29UbWJzUXVFc01BRmZSUXE0T0dzWENzZnBNd21iU0Fuck0zYWhjQncvWE1QdXZCV3loMVNGaWpiL0p4VVN0RGM2UVhYMGxRSmJ3ZU5kSkdsM0U0bW9vdlhlcWtLQzlpcjJoQVFqYkNwdEppRTJCaXU5WWtNOHhKMGpXMkZEcVJYZHZ5bVFVVGJQTWdHeGZDOWlRbk1EZi8zL0dJQWN0SEdDM1VCOGhNV25YYmptT09Yb2xjaGR1bGsrdnYxekU3Tm5TU2VHcHp4NUlhWjMySzRkdG9TSFNEcXRpMUdJNzNFWnBkT21qbEdQRDVaMnhublJYR1pzM2RlNU1rSUtWU1BZY1o0ajVPMVB2ZkhjcDh2a3VLbWlMSklERlNTMUYwbWsyaVM4ZEExZjhkdnBSdk5SY0p2NmhGZWZkOG14U3F1VzVEN2R1NXpPQ0Q0dktBYTd4Sll3T1hNUk4vY1BDWG5jNzRmb1NHRzNXRTZ5WWFVWUl4czNyYW12UUpRTDdoSVRjS2hqOEJaQy9oaE1WaVBLamp1YkdLTXZFS3dOQ0dhSnFzQ3RUaEhRcVRNSjk2S0dKTU5oMFFRckFzR0Q3THE3eVZmcXNqQStlYjRZakNLY0ZWVkFQMXlMODFReEZHa1hSTFJWQWFWRlNGTm9Ga215QmV1T2FJKytDVmpSQk15ekZVU0hhd0x2clBvUUljK0xRQWdlUkczTklWSTVxNG03V0p3Z292NFpQMDJ0cnFBREdxZmxJR0pjRWhnVUpJY2lFRHlJdVkwSzJVOGk0Y3hyYWs4Y29pUDBRSWgzZ2puUUJQVEROY1gyNlFRaUlEV2lSaUt3VDVvaGNqL0pTVkJVVjFSSk9OYXE5dE9YYnYzSUFXRTBBWXRsdW9BazVURUFtM0s4TGpNQ0ltOEdrRHppQ0Rxd2k1ckJpS0VxSmdFZFlJaVdkS2E2SXA4NHl0MmE2QXBYVUhtT2hxQ1MwUXZvaDJ1UkQ1cmlac3pCOGpjVmhCWHhFRFpRaXB2VE41WkNGTmswcmlEeVFaTnhDbkF5c3RjRExKcnFDWFp0QzVVRktKQ2hJbzJRTmJPQUplQUlTcHB3clc5STZOTThRWWZQNllheWNwRHBVMUNKcVJzTk13dm9oMnNwYnJOMHNUcnE3UFNTZWVBRDg4aWw2YU1XV3AxSmI1c0Y1T0Zhc3NOU0tWYUlRWUFpQ0xqcFl5NkxVWnc2V21oM1VVZFZHQkJSalJEUTZrR1RTSHFnMjFEb0JnRmY5ckhXcEtoR0hDclhTeWhqSzQ4eHRTSUVUQnV1MFIxNnBNOERVUDZrclJhSXFxT0prRlgxa2lWMld0UWpCT1RoMnBFRktZcmFBRkdxK2hpQThsUnIyNlFBZllRenB4dGpBMVl5S0VwQWNGMjAyTjVhZXFZajZHMVJIbTRQZE9NeGYvUGt1NHpUamIyQVk3QnpRWDJZU3BTQVBGeXJXaEduMXNSd1c2ZGdIaERxajl6b1k3ampMVzhldHhOTUI0ZUV3UUpJdWtxVWdEeGN3ejVvWXJQVEVJaGJFNEVmZXFMOUZRU1hxUExkZ2w2Mmc2VXNxOEhkQ0NUUjFVZ0IvZmVDdEtna2xuSURXTjNYTWVqN0cvNFpCTEpLUC9PNVhueGU0d2VWb3JoS29rTVpobTFHQ3NqRHRTYVdFc1hyZ2lUcUFnR1lLc3VQaWxhSUdqMVVvQk1LcEw3eVVoQmJEMXluRFFjYWJyU0FKVzllcm5sdG9CRUFYdEIwajZPUHh2MmRlMFl6amk0NStlUk5HRmQxV3RKMjZmRWh4cG5Rd0dnQkxkNEw0clBSa093K2J3aWZOR3pZWk8wMUZXSEI4M2RmNlJQaXlyRkxpeSs2UU1pNThsaFVlYitJSnRTakJYUjZ3QmFVaXdKMlFwVzZlZTRPUk5RR3dBOFlvS1Q2NzdYVFhhL253MzlRd3VzZEF5bHUyNEdlVnBwc0F2VnZqSUIrdUdZdyt5b1IzcWJPMDkrS0hPUjk3Z0M4d3lBMTFZM3NCSFo2UnpReGpsTlJNWUVBdlpaRWxRTTJnZm8zUmtDNjRXaFpWOGRFdHRjQSs5RFEydzZwZE5WMWFYZjhBUVVsQkNxWm9veVBBU1Z6T2FrYUpnWlFqSUNlVFFScUpwYk54Q3FBdlcvb0VteFBXN1ZhbitmNEZSNEsrSUMxMGJ6aEVDY2dOWDVRVEdhRGN5Vi9kZ0c3STROb2l3WXluRWpQWkRvb1VsNGR1V2E0ZDFGRXl4SW5JRC9TVlN6TkhraXlwU05UVjg2WHB4NWNLeFM4eWlzS1lBSUN3am4zU21BR0ZCYTBaaC9RTmFCM0RMaVhnSnMwdnpmSmlBVjFBU0VWcDRZRThnaGtLMjRGK1h0QnAwaGFOUGd4NFRaQTdxWlBveDhoWUUxZFFPZU1NV2JBc2hMZ3hRcm8wQ1dCVWczUTR5dXVJYU1HSTFwQVl0Y2ZPVEQ2RVdlSmJLdWtKeUtnLzZCSm0xeGx4bStYUTJNaVlvRGMzTWJBSXI4c2R2RjZTNDhQd0EzejNtRSs0MWVRT1ZaMEFoZ0VOTnlRS1pFZ0FXa1djTm13U1NheWdrNGJtRVBtR0VETkF6RkZINmdkZEJoNlIvTVo3TDh0d0E0cVp5WmdaSmdCUE9Ibko1ZzdxdEkzM3VkcmNGVUlTQml0NkZuMWFRMmRZRElDMG5CTmVVa2hTanFBMTQwQ3dycHlMMGhSZERkUkhMeGdJRG9KUHdqVHdxSlVEYk9iUVczVEZxVkg4Q0RBTjBVeVYvMExSWURrVmRhMG02UGNqMnpGR3hsNkY5Y2NWRFRsSFpPUm9aZVNZSWZDb2Ric1pkRTlNSkZzbUdMUmZOUjE4TEVVOTBFNks3QzhaNXJkREdzUUExT3dyT0VPQllKQ2cxRjV5R3lsVGJjSkhqeUN6clRTTlBNVXY0S1FEalBQSGtsTUM2OW9SazJZVzcvbDVjcjduTnF6dkVJL3Rac2p3RVo3SHdTQ0d4WStBdEJwY2drK29CUStkZnhiVm9NZEt1cW9vWG5LQzBFUWtKTTh1K2xHNzR6MlB1Z1VYY0hBTTM1ai8xS2J1MDB4Y2dQSXNMRFhXbnV5anJTY1RLNThrZE5jbGdKWlkwNkdvK0kvWTdjb2RBWWhDSXBrM1UvaFhEaXRPbS8yMklXcmt1UkhWOVZ3ZkNOYzM1Smt6OGFlVlFPSmdOOHFTakNPVkNLZW15dVdxV1hxZGVCUGpmZ3I2YU9zS0hjRTBZUU9ObjBrNzZOdmtVb1F4eW4xdUJXRUpKbWtVMldvb1FtcGV4cU1ybmdSYWVuSWdSZDZwQlBvUGE3ZkZRZGVEWE9oSzZJeGduZUp3L2hPSEdCYmp4UFF6a2ZRbWVIUTBoeFY1WkEyVm1CN0E0bDlXZzhLR05XdG9BR1Z3VW41eGFjOVFGNSs5d2Z5SE5zaVl0bzZDQmkxU3NCTHFGNGtmZGlqQjdBNXR5bjY0bDFUbkVCSWgzYjZCWmI4UENGL0I2VVUrbklJQUxNRGRQZ0NWdnh1QkJWTEgrRlJnUzBKVm4rd1N4c0xkOENZbnFwYzlxVk1jcGM4N2J3ZWd2SGYzU2dySWNXU2NsZ2ptRXdFcndtWFVSbloxa2V3MFYzS3ArdlZsMDVha285bkNHMnl5U3IwTDN1L3ZrZThFcHBUMmpXbkhGNEtTMUh5ZmFEOVkrTkFTRlBMcVdZamxnck1sOG1ydTMxdkJXa3k3VmRxUDVoVndmT3NlbUgySEJQd1FNSTlFM2wwSkxTNHhwUGZ2Lzc3c2tmN3hZLy80bnNhWnMvV1J6QUtYd1ZEMnR1RGVnN2V0WDFjb3dySk1pRVliYk9FSGRXeUd1RlVEUGNxblZvc3BFSEo4cUtaRTNzZjRVLzJVU0I1NzlGemw5eFF2cWNFUHNTdGwvTXRLbjJtY1ZvVmtLRGF3aWNTNUlGaHEzSDg4Si8veWNwTDV6VUJkMVFESHc1TXFIMlFiUXR5elAxYVhpUmVFSXhIZ2R1M3o1Mi9WVldvOWlWcnEzU09vSm5HUi9CcDgxLy9SL25oV3orWTQvWnlqc3ZoSVpSUjBSRzRRZThnYzVvai80U0U0ZUdRUk9jNGhaSmdWdWpYMHk4aUNDK0VtVVlFZGdvVXkzdUVhWVlWYmlZR2txb2E1c3lvUW1FMWpRbFhhTVExMC9rSW1lSlpQNFJZNW1lUmRlTmVkUzBOYjJOa2JwUldid1NSNEtxZjJPekpweW1uWHBpVXFWbXpoenFweHFFWUlQZ0l5VEJneG1nNFoxZ2M4eEgxTlBYa2NGc2JSd0ZGK3pEWVNDY0tXRXZ0SXdTS0lPQ2RSNjg4eDY2SUFyeEI0L0dFc2pqZUl6aU1qd2c1cC9sQ3IreUZNRnJETU45QW1WcVpya1VMZklRcDEyeEJnYUxDVGN3cldxTE5sY05xRTltMmZHNU5LTVBBd0Vlc0k4Yy8yWXhFOUdOb2ZiUFZFZzFJYnZoSU81SXQ2TER4RWUxb3I4M2VzcE12dU42MHkrS055Y2hJOGpjTWpjT3d3QjdlUnhSakZvTytYQUhGa0RCdzRWSWNXN3JoNDZoWXZIU2RvSG0wajVEZThGU242M29DZGxTdzQ1UVNIRVZSemw3b0JJYURnSStJM25jSzZWS2NLbWlpVy9pcWF6aDBQc0dHS2ZtMWNPQklhcENlbGpMTXNVUmQvV21mZ1A4KzkrUm5Rak9zdHVKbjZDVnQ0WkJTaXBxTmoxaEcrR3dUQy9GZmxGOUlTZFUwa3dFMndQc0l1SFp2R3lnZ1FPMTdNVWc3eVg0eVpuUlNGM2d2ZEs0SnpGRVN1WWoraFpqN2VsN0pGVWVRU0F0dTQzMEVMR0RxdzZLOEhDcHkyNGd6WENKaXFqb3NTdHp1a1dqYUxMWTBFQnE1bjZpUW9QMEZiQlFWakxDcFdQaUl2RHQ4V3NPR3RaSGcydmdJMk16eVhYMGtISXlaeUZYOFBlS3pJTjk0WS81eHlJcjNFWjU4WXNKekhPeU1uQ2FZRGUwMUZ1TWs5RGN3b0FoWmVDUGExQUhiaHN1TmlVbjZQUTVhTmsyZFV3eEQrb2czOE4vNEhhOUhIb09pRUQ2aStNZzNCbXoxNk4rdE1UQXhScEx3SXdiSDc0NHFqM3pvaVdlZnVmNlhVRGlvYWRtV01USTNDdExnSSt6S1dHT3FVVWlrMEJEMkhrN1EyTXVnUW53S21qd0xoaE9PWXFFdi9sTWdIYkRReGt2bVkxYW5nM0VrRi9BR2lHVXhmZGtUT2RscmdkYXdGTS9pWHZWYWlLUFBDZS85V0JicHdhMU9NSU5rR3NnMGtHa2cwMENtZ1V3RG1RWXlEV1FheURTUWFTRFRRS2FCVEFPWkJqSU5aQnJJTkpCcElOTkFwb0ZNQTVrR01nMWtHc2cwa0drZzA4Q2tOVkQ4WnZrM2RNN2xCL1dKN2dmZ3lmWWVDTmc5bkxScUp6TWZ2S0huL1NoTVlkYmVUTU9xcDBJRmhHL29kR2Z0eFMyc2dDNzU2M1h2SmE5OTdJalp3bHZ5WGp4Lzc0M0J6TDIrak5Uem5QLzl2L29SY3NDc29jMVRBd3EvWDNPeU8ydWMyL0ZiSDhHM2x1MW1uQ3oydGRNSGV3Rno3c0ZrRlRycDJjSWZXSnowekpPWmIzNzJ2cU5rcDVqV3pIM0R4VTYrWmYrL0l0bU5taUhzL3ZNenhHd0tWczAvb3B5QzBKUU9DWDdDOWZhVU1qZ3NXeGY4Ny9RdVBLRFJkcjdjWkNwcUdINTFZMWpsVGNQNHkvNEM1dHpOYVdCbjVEd1UzZFBiMzFtSFg1RnF4L3l3eXNobm5TQkIrcnVLOFB1bTN4NmsvMDJBQ1hLYllxcjYvWFV2NjBUSVVZclIwejlraVc3TWEzUVZIOUQ3MG1YdlM5bDFFSkJkN0tkL1NTdzUzR25TQVV1RGQ3R2ZpclljUFZYby93ZHF4cmU1OTU0eDd3QUFBQUJKUlU1RXJrSmdnZz09Igp9Cg=="/>
    </extobj>
    <extobj name="334E55B0-647D-440b-865C-3EC943EB4CBC-53">
      <extobjdata type="334E55B0-647D-440b-865C-3EC943EB4CBC" data="ewoJIkltZ1NldHRpbmdKc29uIiA6ICJ7XCJkcGlcIjpcIjYwMFwiLFwiZm9ybWF0XCI6XCJQTkdcIixcInRyYW5zcGFyZW50XCI6dHJ1ZSxcImF1dG9cIjpmYWxzZX0iLAoJIkxhdGV4IiA6ICJYRnNnS3lCY1hRPT0iLAoJIkxhdGV4SW1nQmFzZTY0IiA6ICJpVkJPUncwS0dnb0FBQUFOU1VoRVVnQUFBRGdBQUFBNEJBTUFBQUJhcUNZdEFBQUFMVkJNVkVYLy8vOEFBQUFBQUFBQUFBQUFBQUFBQUFBQUFBQUFBQUFBQUFBQUFBQUFBQUFBQUFBQUFBQUFBQUFBQUFEQU9yT2dBQUFBRG5SU1RsTUFacGtpTXJ0VTNlOFFSSGFyemYzcFNNRUFBQUFKY0VoWmN3QUFEc1FBQUE3RUFaVXJEaHNBQUFCclNVUkJWRGdSWTJCQUJvekt5RHcwdHQ5VE5BRmtidDV6WkI0YVcrNEZtZ0F5ZDFRU0dCcWpnVUMvUU9EMFdvVUFlaThRN0ZXckRCaG12TU1KWGpPc3d5bjM3aWtEVHg5TzJTcms5RDRhMmVEUUdFM3g5RXZ4S01rUGY4RGpLOGJYdlVVeENKWEQyNGJDQndEQURwR1R1UjdlblFBQUFBQkpSVTVFcmtKZ2dnPT0iCn0K"/>
    </extobj>
    <extobj name="334E55B0-647D-440b-865C-3EC943EB4CBC-54">
      <extobjdata type="334E55B0-647D-440b-865C-3EC943EB4CBC" data="ewoJIkltZ1NldHRpbmdKc29uIiA6ICJ7XCJkcGlcIjpcIjYwMFwiLFwiZm9ybWF0XCI6XCJQTkdcIixcInRyYW5zcGFyZW50XCI6dHJ1ZSxcImF1dG9cIjpmYWxzZX0iLAoJIkxhdGV4IiA6ICJYR0psWjJsdWUyRnNhV2R1S24wS1VTaDZLU1k5WEdaeVlXTjdjQ2g0TEhvN1hIUm9aWFJoS1gxN1hITjFiVjk2SUhBb2VDeDZPMXgwYUdWMFlTbDlYRndLSmoxY1puSmhZM3R3S0hnc2VqdGNkR2hsZEdFcGZYdHdLSGc3WEhSb1pYUmhLWDFjWEFvbVBYQW9lbng0TzF4MGFHVjBZU2tLWEdWdVpIdGhiR2xuYmlwOSIsCgkiTGF0ZXhJbWdCYXNlNjQiIDogImlWQk9SdzBLR2dvQUFBQU5TVWhFVWdBQUF1UUFBQUlaQkFNQUFBQWNoamVSQUFBQU1GQk1WRVgvLy84QUFBQUFBQUFBQUFBQUFBQUFBQUFBQUFBQUFBQUFBQUFBQUFBQUFBQUFBQUFBQUFBQUFBQUFBQUFBQUFBdjNhQjdBQUFBRDNSU1RsTUFJbFNKdTkzdnpaa1FNblptcTBSeHN1UmVBQUFBQ1hCSVdYTUFBQTdFQUFBT3hBR1ZLdzRiQUFBZ0FFbEVRVlI0QWUxOVhXeHIyWFVlS1VxNklzVXI2Y0c1ZFI4U3lvM3RlV2tnd2JVRDVLR2dXbUNtazhZd2IyRjc3R2xnSHlYeG5TQjJteU5na2ppMjBWQ3RiNENCQVp1QzBYdHRkT0toMENKR2d4U2hnZ0p0L2RDUUxwSUFSbUJRTVdvNGR1RlFEM0Vhb0doNFBiZlNuUm5QbmROdi82ejlkL1loanloU0l4MmU4OEM5OTlwci8zMW5uYlhYL3VIZWhVSVduM2VjWEY2cmJ2VXVyNnlyVzlMSzJjYmxWVzdwLzExZVdWZTNwTUZybDFpM2N2Q3BTeXp0aWhhMUdKMWNaczF1blI1Y1puRlhzcXptNnpPdjFzSzN6NTZuUWlyUnMrU2RWL2RtdEQzcnBsZkRLSWgra1VyWmVrUytlWFhyTSsvUGlzRlpyN0FWOVNUQ3BlaDRYckVXN1Y2TFhwMDFBRnZSenhZS2E5RWJWRTd3SS9MTnAzdGZTZCtzMnI4YThlK29lVVlGMUtKRDhzNmwyNXk1WnUxR3Y4S1E3YXQzdXhyZG5rdW9aYU9yMFE5bjNQeHFKSVM2RSsxU1NlRkQ4czJqMjQ3Mlo5enNZU1JVOTNxa1Jsejl1ZFlzZytoZ3RwQ1hRNmxHbHFOWHFLU2xhSSs4OCtkV05BNHphdnhpSkFlM1M5RXBGYkVRdlV6ZStYTVhaMjRpYmtXUEJhdzNva2poR3lqclJaSG14dE9adFNxSFhwSDlNeUEvSkZ5NzBSRjU1ODV0YUJobTAvYWJVYlFqY2dia1BTcWpyYTBYSXMyTFc5YjZkVVpOM2xLeXZSUnAwYjQ1djhwOE5acTFoUnlLb1NkZUtDRGZwdmU2RnMxOEFFWkZYVFYzaVJUdHJDcUdjUkJOcmF4SFJyOFJSUnV6S3ZLSzU5dVp0WUc4SENtdDNZNk1HY1NHbHZnckR0RzBxOWVhZGN2N1dwdDBWRWVLVnZUbmRwcUZoaW5UZnBVcXYwQnJFSFNreDRwZTA2Ti9SWnNMejVveE9wbEpneGNpM1UvV1RWMitKQ2RlWmxMcVZjNjBwQUdaVFRWaHBZZzVMV1RmMERxbVVMaXBESm5aRkh3RmNxMDhkZm85WG8zcVUyZlBLMlBoUnN4R0xMNDcrRUNQTVJiZkUzMWtrM21TbjRVblQzOUd4TjVTMXAvRERmMzlHcEVpd3k0dndKSWhlbGJkK2xuSVZzTUtMNFpuUWZUNFFEWnozUjJSVkJyUm1VQ21IajFuUXVUQlpTMk1vck5ESGhIMHVGTnRmb2E3K2dmS1pGZUdpb0I4VThWVTFBaEprVExtV1QwN1dZaXdmNlFTUHR3b3ZGTkozbEQ1Wkh2N3AxOHZmSmw5ODR0bjN5aXNOZFJzcXcrT0xqQVU2VXR5aW5CZzJpUThDZDRLZFptUWEzTnl3Umo5K3pLLy9yUU9wcFlhYUgzM0ZRZzQ1TzFRTktrZVBiRGF0c0puUWJwZ0hPd1ZDdFVtOFZsTU1zQWdoSmh2SURnVXlnTjlaZlM2eFFwWlZwSzlBajhLcHlkUTc0SW9HWE1iUjRWQ1BmcGhTUUJRRjR1UjdDM2N0aHBhL3dVV1hJNWVMckh4ZU12czd5dytGb0NhWmc5U1ZPVGNDV2JHblU3UmhCbXpXbXErSE1rSFN1UEVjczRFb2NqNnFuNzBzQzdFc1UxVDJDSE44b2xXVnNWMjBKWG9sSDBWVEdpUGs1c2ZSS2QvOFNURS9LVFFsUnRoWUo1WXFMS1hwMDJpOVloSzVYbTJuQThzdWFEckdiUENsSElYaUJ6eStrTWNON2pIdEpSQnFJbnBrTlVvQ3ZlaHpzRy96ZGw4UDZ2Yyt2dWRSb1I5V1BKVHdUeXRJK1hEU0p0RStDcE1yZE9kOWV5T3I5S1hTRnRuMGwxWE0wejQzdmRaNlZEcVI4eWxweWtRWmxwNmc0dW9YRUtqZU5OZGYzVEFnMy96REwwL2JBNVNKVWhPRlBubysvSnBHdllpb3JmVWRKZVphM2I4dzEyMFphQ0VGbUxNQ0F5akhuUGxVNVdyWTRobXFnSlNMcGZRaU1GMHQvamVGRWJaRXRvS3ZxNHFRWElDWnZONUlNbk02Vmd5YjBSa3hOdmFSMFBDaUJZY0ljWjhjUXp1aWRIQ1pmbmg0eU5nR3FZWUdKT3RCcHZ3MW51U3RLYnpxTno5Z3MxbjRnMy9uaEZiMHlySG9HYkhHMndXQ21VOTlnYlVmSVc5Uk1wZHRIUnJWN2dRYnk2UGEyOFRZZS92UzBUdEpDL1dNeHZ4U1BJeHJiTk5hZUN1ai9xRURMNXI2aTB6Z3hnR0NCZHR0QUZRODVrUGlQT0cwYVNHaEFTMnhaNUJIdTJ0V0xySjVtV2R3cUVrb1V5cnNIVnR5OWlKc2hGYVlLb1orTzdLNXNDMDRPdHZjUEV1MUVPUTFMUnNxcmhFVDhjMFF4d3Vac0lRQ1Jha2FaWkR5ak85RkZkNUh4cU9OaC9MOWtOek1Lc1IwM2tXNUorVjBWdTJpcGRVdjdNMlFzaFprUXJYdHRaclBLZDErdzM0YzcvbVZMUzVKNXNBS0xpVUEzcFR5cW1CTFMyYlJFcDBoeU9FSEpLcys4aSsxbXM4czJYVm1TZm1mZTBqSUxzYnNoRkFueU5sN3A4eTJoZG8yVFNvWG04MTJ2VFNCYkZtMk9rRHA0T1lCOGhiV3F5R0Vnby81REJ0VXUrMDZESnJNdkZCT2E5U1pLZy9NazdDbDBaUm1YVXhUVTV0cTh1Qm9COXltRFlqZ2FSYzRLNW9tOXlnS2k4K3JGMFpZUGFpcGNUbVFNb2h1MHJ0TnFUaDdkZmxNRzBlS05SR2V4b2ZIeG5majlTMEdUTGxQYmJpWDg1Kzl3blpWUU56U053T2E3dGpzVWc0OE1udlNlOFk1OGFZUDZKMzllZ0hjNHBLeC9CYzV3Qnl3eXhuSDNtUHRkc1BlVnNEeGNGSi9DazNuMDJNNHhGMXJiK0hjaVpOSmNpNFhjN2FDZG5ka2UxVkEwRzhCakppWkJSem9JRlBqR0N5OTU2Y1RFemtBT1NVMDhBdGF0Mlo1MDNNNVBwR1FIYVBaTzJCdmhnSUFudUN4R2hZeStub2pDakxXdzUyckhBODBGVTRveWQ1Yk1lM1hZSWRuWVVRWlBkUXRnUG9pNmtvNlBmTmVOdXczQk1uZWlnLzVvQVlad0hra29pWFN4TThrbEpMYjRuR003NGVGTWd1VlJSSTNPWitLUFVlRVpVTGdTVGI0cHVLNlBFVTJjcVJlUDZNUEk2TDF5d3A2RDMzN2NpaE5xRHNpT3lFQXEwN0EwSWE2RzdIV2dqUmw5T3haUUlzeHNNSVg2VVhnOFVsTHdOZmtaWXhYVDBPazVTc3J3cFpzK1dRYmRJY01ka0RIdWhUcFRtM3F1YWtQSkFXdzJPaXJpVHhRWU5KbmpBMnV1cTZtb1p5eTR4cm1PWEFsQ3owd0xMQVh6cGh6VVhuS3RST1lZbFBxaWRBY0V0cjhwb2FZem04VUNlQ2dxVzlmU2N1Nnl2ODNBUi9JQnRkMCtxa29RYmtpQ3RGZkx0YlIxbVRRMXJlWEx2N2x3NWdCZE5jYWU3SzJMVzduN1A0MU9pMkhaMGRXREh4TFRST2RBYUNFRGd5R1pwNm9yQkxPb1Mxc0M1R25laG45MFdEbTBmQ1pUSGIwa3ZPUGJsM0JlRkZaWDBpNlNZeE1CZkN2Y0hEZzVoZXdVcnNQby9LN2c5RVczNytVREY4VHhacmEwZXBHTDdEZ3MrdGhHVEFWMG5qczJWTGQ0R3plUnArNEdzY3JrcEFxOWlNVDNZREFramFpWWZlZzk2ZWlPQjl5eWI1cCtndWZEUXhzMXU5eEtqWlJQVFZBczE5c1krUUY3Tk83d0VodGxCNUc1S0puYmY3UExMMkJuZTRVdElmaHFDaFAzZ3VpajRER1Y1cktBbG02MjQva21tRTA0eDZ6SE0vUHV6QlcwRGlxVDh0SlUyeHJDLzlzTUFCNE9CdExBZUdaQzhhV0FCRkpvdTExd2ZSRHF0dk9kaVcxVWFINmdMVWo3NVcrSEhzam52NkxqNEtrMC9yRzVaNFMyVFZFSTdNamp2Vm1OVm94azdxdjZtR2UvRWNMdjJ3d0RCNlZOOWo5YmduT2tsUkpmU1lxbTV5dzFEanVDYTB3ejFsa3FBWGREU0RPQVFPcXBzOUZwL09qMlY4ZzZ1cUZjMmlTcnZwb2FuSWlUME4rakI5T1Z6eVlZSFFxZytYMk5obExlQTcrMldWb0gwM3FIYkY2UFFJU3VRVW5SNERjUzNjb1JpbWN1ek9ib2xQYURGRmdzZm1vMFRjclhCRjQvdmIzYktoMHF3a1l3UEZuM3d5UFB1MWYzUGdZYndoOUpnbmhwRXUrYkJBb1BaR01meDBvVEt3bTJxYUdOMUhtNFdGNEZsbXVueTM4TVdHc1JqWHdMN1FZN01oZFdFK2dtNHQyalVSdEtFWUFvUWY2T1A2ZEI0ZHU2UFZFZU44L3lGQUlYZ2VRVDdjWjJEVTJZMUQrSElQQzRSQVBpaThKVHFOb2s5WW1BelVSZ3ZzTFFxak85RmpST05VdzJlaVJ5ZTYwcXZObjIvdjZTQkcrSWM4eERTT3lWZHF2cit4WWZDeGp3ci9rM25sd0tMeFFOY2FoTVhqa3loL0VrWC84by8rN2svOEZIYjdIYms4SmYzQnVWRThmTG1IQlM1em0vdnQ0WjF2MlpVWm1tT2hoZStFSHo1azhmZ0wxOVBjd3dMaVdkOGpIOXcxc2t1ZWVPNDNUd3c2dkEwSDN1cVRwKzkxU0R4Qlk2UU9zUE0wUXY4bGlrUUxGb0xvYk5PSVlONmg4NGs1MFlWQ1FQV094Y3lBVUhQNlB5cGlXVmw0UkVsdzJ6c0pFUTY1NllRVGdwaFE4NzJJQkc1Ri90TW8rbk1aUUcvdkFGZ081Y2hEc2J1ZTJnaUR4dVc5Y0xnZitVc3JwVFVjT3Z2cDZoQ21ZMXRWRThUcCtBWFgzNG1pZjY3NGgzcjNtYURkR0t1ckx2V3d3QUZOTUtrYUN3K2t6YUVrQkxlT0VpSWNNbzFZSGJJYlhESUdCMjVjWWhpQ2JmU1BzTGJzUVVCZlcxOUpXVnptWVlINlZCU25OZ043VnNTSjFjSFdpZmFQOEZYVUpQb0lKa1RWeGtxa0p6ME1wQk9EM0xXVlpUbkZoOVAzZit0R3BsUHp3aXgzRkI5bG5iYnRLUlZHZFp3NmxlVzJMUENvTXFQZEg0dWlmMlp5WU9PVE9mSzVtY0xzdk1UREFwbFpidFpXKzFmU2ZlR1ZwRlVJblJQM0xkSjBwVU4zZ21WSEp6alIzaUJiV2JHNlhNaVJPZFpOY3pEYkpSNFd5TTF5YjBOU05uNGxwZlMyOTd5bHVNUlN1aGR0SlVOM2lXR2ErVURSR0QxTUk0ME5GSmd2eWN4cjZuNWhsbnV6cmFkU2IvY2ZlQlBIaVBWZWpPUWp0STBSbUMvZVEwTnY2ZTROdzB2WVZaenB6dGpzbWk5SnBaMkZCMmI1ZGtLK1M2bGEzMHBLN3VRYUhqZ0VmN0NlUmlMdHBKMjRibHczZTZqRlZCOU8yM2hKZHY3VER2V2pSTVBFT01rOXVkUmliQjNOejFzeWpEZy9CNmNXN1ltZUVad3FxaGhhV29UVE1kK2c5VVNiVm14VkVwL244ZzRMaEZtZUtINHRYVzFmSlRudFJrcFZYcVBWMHNTY1JIYm5OeEh2dTFZNE1vS2RyazN4YnVKM2JOYmwwZzRMWkN0a2laQXZSZnRtcGJ6KzFvNlhIQ00yTjJNa0g2R2Y4cU14MGphY05UNFd4WnJWSTU1QW8wOGtuMnU4SkYvMGxHZ3ZmcjZKdW4zc2hYZjU4eXVPVjRMVmxCQ3RQUFlYNFZETFNSYXJ3MmNFbVVEM2pERDN3a3BVYzRjVmQ2blFaWmJoeXprc3NJV2E4U2VoRmx1MnVldmhrdWV0ZUdKc2t0cUZZWlBka040UzRNWWtoanRxNmRaZ3dXeUY2ZzFYekxrQWc4ZjFYczVoZ2Yyek94LzY1QWVmUzV6QVdoMnJXWi9ZY0d2dUR6K1JxTDBzL2xiS1dRRWpVVE51cnlBV2tEK1FUT3NwdjV6YStHL2FLSFptM25vNmZUQ3Q4bGVWTmtpZEk5TXJlM0Z1VUYrVjFLRUNQODVtVXE3SVlZR2xWSjI5V2ZFTCtiZk8vNGJiQVBja1hpaW9yMGxxM2ZkSzRpbXV6R0dCM1pRMm9LY0o1eWRWVWxoSWJxN29qbnlUUElDY3BvNmFjYkh4bmltSTJTWTM4emNsdkpCcTBEK2xxclVUNWpSSFpNLzZTWTlVTURMdElvdVA5ZUpuQ3JJU01EbDJPS0treTR0NmE4citjUm8xK3NyNXkySzdtcWlmTktvQStFaktZYUlmR2pITTIwV3MwRHQwcGlCbjhCaWJUc0k4Q0FUYUFHOC9qZ1IyVjVJdXh4OWpuSGkrK2NZNlUxQXdCS25tbEp6TTVpL1lCN2FIOFdZRFo5cE92S2orcFVCc3NPVFpZNXdwS0dJR3lwUW56dHoxSU5BMDU2OTBQTnN0SnZYTmNtek5BMzh5Yzg0VUZBbXovMWNDRGREa1BqYXc5NDJlMlBiVVhaSHR1c3ZnT1ZOUWNIci9NRlArZzc5TmVzN2Y4MHplMEt1VGtnMkV5QmcwYTlVR2ZVY1FhdTdhcnVkTVFjSHAvVnNZNWltVG52UGJWMllWcjZ1ZjdjUHpHQ3pzYjlnMDF4WDdTNlB2VEVIZWZ1OWhnY01rd0QxVHh0Y1Z4WFBWZXgyQTNQYWtxSU11di91Kyt4blVlektCY2FZZ3Azai80bnN6VE1UOG81NkNzMC9xQUk5OVR6T2J1bGV0azdWSWJDK1J4ejFUTU9PSEJWS3pMK2oyQVhrdm5nY2JmRkt2MmlKcjBXV0xuU2s0Qnlka3VCaE1FRzRCMjhONE9qYllvZkgrUUUwcE9ud2RkNklnaDl4QnlCdHNBRnRQQkhacmtZMVlTSUk4ZnFiZ1BCd1c2QUhybktTbWZ4NnhEY2lQWkZhTkJDa2Z1a0tPSTlWVExLK1BydUE2Q3M3MlV3ajhwbG9YelQ2UTREUzlWaVQrV0xucG9wZERua0phOEVkbzFVMmFBT0pOVU85WlNJQzhHeDlCWWNocVpqS0pmdzZrSEpCN3RpU3hMUlZxMDZrZmN0K1pncm1VcDVIeXBya1JUb2tsNnozM0tlVFg1YjR6QmVmZzVEb0M1UUp1dzdzbU5NUkFpRlM1MzJMeG5pbVlRNTdtVFF5OGtFUDJ5U3BubHo3UVVyL08wSCttWUc2WGE0U1NmWFdmWW1HcWZFZWw4WTArL1djS3pzRmhnUXFWeVQxYnZ1NlRUWllydlZLb3U5TmE3TmdIL1VhTXN2MkhCZWJ6NVFaRThMYU5veGxVREVSZjZ4WE00eG9Cd1pOd3BxQjNKakdmTDFlNENnOXNrOWgvRzlucVBnMDl3UldmQlU4NlV6QTJzODdLUUZlYzlOaC9kQlFWeXY0dlcxWVdyVno3OXRrL0ZqN29GWFBUVnp0bXVTZWRLZWhkRmNybnl4MHBZbXVmbTR4V2JPSjJ0RS94MkphOVNURzI5cGw0cHFCMzdaTm5tZjhZQ0F6a2Y4ZS8rdWlrOEZhK1V3NFR0OVlXN1NWM0ExM2ltWUw1Q3I4QmJMSzNKbmJZbHNOdDhMUjYrSUh5RmRJdUV5MDY4NE9tdWRMY2xVemNjZS9iTk9OeXYwSUFHK1RZSk1zaW4ybXA3ZkZycVV4Tnp2ODJkS0RZNGZHZUtjZ1pzbjlZb0luRHhQNXl3TmVWTzdkWkR1d1AxTERVOTYzYzNOMmR2ak1GZVFLczNtMWFLZk9BSHdGb2xoMm9sRTBXVy9vUnUzRE5YWHF3VjBlOVp3cXl4R3puN1FiMzVEK2pFY0NHVDB5Tk43bnVXSDBNdytXUml4dTdtRm8vM2pNRmVmUjBEZ3RrbjkyNFoxZFhaMExmTzA0bVREaEJzbHM5TjFHZi9UMDc0TlRxYWRjYUJRbld1bG9HUmRoL3BpQm5uTTVoZ1d6UDc3Z252am9pYXByNmQ4WDlBMzNxbEJNd3hnL3VyT0JBbVFOeGJoZGIyUDlIc1V5SGVya0NoMU43enhUa2FTWS9MTkFza3MycGpYdlVpcFdaOER6K3dXdm40YjRncitmZ3puOExvNFVmSkZERWlXWi9IczkvM1p4a1NUaFRrS1dhK0xCQXU4Z0dBUC9GditjK2YvOC9mLzVKL1Nic0ZPY09MVVluNTA1emdRU2VnenYvTjlyeThQZCs0aWNEamZnZkdTV1lDaVBwVEVIRzNrMzVOeTRqYTUrWHpZUDVONGdXL3c5N0hlelo5Q1ZNVDJ1NkZrTDZwR2s1Rjc1OTlqengrZzd1L0wraGFNa1pUV2RWekJtbk5XTXNOT0pNd2NLRWh3VlN4Y2psbXVXUVFvNzcrMDFlMHgySGZMN2d6ZmovemM2WHdYaHVuSWNaNkdORGZRZDNWdjc3cjRkM2Z2UHJOOGsydVdtSldaanFPNFJaenMyZThmVVp3OUVDcXJlVGVJb3Mxck5PbGNUdm85ZE5nZkl4WEpoV0RNNTZHT0gwWkVZakR1NjhTVTJ0cWZWOWxxaE9iMExtNEhjbU95elFreGRtTXEycFRJZmxUeEJ0U1lRVFB6YTRkc0UzTnJZQU5wNzhXWGIwaExLc2dzUUtMMUpsbXBhVXRmMmJoNXlpSnpvczBNbURCOW5zNWlodDNmWE04ZnZ5U2FMZFY5S1h4SEZSK3FyNHIwOVRiVjZyK1RaKzhsSnVTUEZaSVowdXlrNTN1RTF0T3Iwbml1d0RjdXN6c3lIQWNDMnhCVGFuUDlUMC9iWFl6em9odFJ2eHczUDY2dDBtSDl5NUpKZUlXclpXTHJyVHQ5NmFUSEpZb0RjamRxWGh5Qkl4NTdEdFQ1bUdXaDMxT3ROa01KWUh3NXREeHRUUlk4akVnenR4Tk5zUldIK2dkOGV4bEppQlNTRlZLYy9MRXhtTytRMkIrU2hRdTdvdFkzTHlSTGVqZlE5MW1xU2hWQmJyMFd1VWJlTEJuWUQ4OGUvOU8vUlByeEtyY050czVtdk1NOGxoZ1VsWmRnQzU2bm84VEtzall6MEpUTkxBL29UTnFPbjR5NkcwUXBhMTZDWWUzTWxzQmY0NElwWUd6Z2tPQzB4c0lmdWZudDR1NW1FYjJGUDZIbzVFVXJvVENCT1RwNGpBWDk1T09CdnBhUVFTRCs1a2V4SFpFMXYwRDhZM3NUNU40V21nRWp1ODJ2NmZwY2tMVTFhWlArY3BVTGNpaVJiZ1ZOa0Z5bnBSSk81aC9SWjdsQXFpNk9IWXdkQUVod1ZTNWg0M2VkQXZtR04vVS9Ma2tVQktjNWhzUXRKMFpPZ1ZhVzRCOGtOSzA3V05RQ0x6KzQ4WTVEMUZrWjZWc2YzVitCUE8zVHhIaFVjTytsbkMxdDZvNUtQaUdocUdVV3lUeDBGdWQwUnFRTjZqZk5vSkNMSS93dUY1bmZpMEc3eWkvVjdmQkljRmV2T1J4QmFxY1hzRVEzdUUzVDRpR2J0YUxLWTFSL0tmUDNKTHlUYTZ4aU5LbnppMjZYUEllOFNuM2RvWTJaamdzRUNkdWNmSE92SlIvY2ROeng4UlBObkVTYXV4alZCeG5vdFI5SG4yYUlTeVF4SVA3bVNidDR3TEVuVFpDKzdSenpxSyt5WTRMTkRKd1E2T0cvUVgvNGZObnpxMFJJbzJkWXB6TW1JY1JQYnRlbVFNQVJJWGh2OWpjUG9GYnhuZDBhUGtDUTRMOUJhamlPeDdtMVI1cUV3OG5zN1VwaVU4bVRNU3hqYTdNcW90dDJYeDRQa1A3aHd4LzRnY0p6Z3NVRllyeVJrMzZFOUtONDd1dTI1c1hKcHp4VU5XU0p0MFZFZUtIQ1k0dUxNK1NudE9jRmpnbUhiQTFOSjFIOE43bm1nYXBwd256Ymw0QTYxQnRrd3ByOFZONzNINXJtcURKOFk2eVdHQnNVd2NBa1JFS1VVbjZnSkJXSjhYU0owaUtUWW9LQlZjTjNYNUpBZDNic1VHU0tvRzdjUVplTVZ5YnMvWVFmKzVjMlFKU2hxUWlkS1BUUVFyUllIUk1ML1RtN0h6c3NibVZTais2MFNlcjJ3a1JrMGUwWVNZNzB5ZXZQTFU2ZmQ0YWx3Ujk3eXEzNDJZalZoOGQvQ0JIbU1zdmlmNnlDYnpKRDl2RDk1L3dHT0x2NVRFaEk5VGlTWWFjS1Q0WU1rby8xWDFqQnYwajZsMy9TemtkNEcrR09MMndzY0NxVUxCMmlEQ2NxZzBvak9CVEoxZEpxd2g4bVQvMThEdzQ1eStKRWVMMWVabkhMNjZObGpVM24zTzRtN3RkTkpkaVNEZnRuVTRhVlZXejA0VzJENzVTdmh3by9CT0pYbEQ1Wk1aOTArL1h2Z3krK1lYejc2Qm01dEhEYktacW92RWtMQitXeVFmeEQ3RVVIZVpiQ09XVVg5ajlEOXBvMmFlcm9VcXk2YWR2NndPakhxMm1iTDdDZ1FjOGliYlhuZVdjVmU0VWRBRjQyQVAxMVEyaWM5WFlCLzFFZmVocjBrMkpoWDI3QWo3bjlXbVRJekZLM1BDTTBpMWFPOHIrUEpvNHdiOUkydlNPR0k3RTM1WUVnRFV4V0lrZXd2MlM2enpPOENYbzVkTHpNN0FTOTVPekpXaGlZZnRadXpJSHBJZEJtZHYwREJoeHF5V09aOHpVRU9reENMZTlBZys2TzlOVm8waTY2djYwY1A2YXp4OW15WnNRcnRIcm9ydG9DdlJLZnNxbU5BZUo1WUhDZmpJM1NDS2ZsVVAvSmhRbUtqeXNhZXlFZGZ0YWFKcjhiY2U5aVZQT09oZllVcTVpL1NISEVLSUk0UVRqMmtwSTFnVDB5SFEwdUUrMURuNGs2Vzh5L3JXOGg4RFpBVXpHeUxiVWo0VWYwcGhSV0cxMmRJNjNVbmJ3ak83cEo4TERQclhtWFRYMVdBSzMvcytxelErSE9DbW42WkFtSFYwRzF4RVJ5ekZ5SDlRcmYyMldvTGc5OUxRSEpiSUZFVSsrcjU4bW9hOWlGanZYelIxVmE2Rzd3S0QvdUV1bWpCUVFnc3haZ1NHVVkrNThxbksxVEZFTTJHRmxDZFBHQytveFZqalNQcXVLa0htQ0pqTjV3R1ZCRGYrbDJVajhzcDQ4V2xPT09odjdhTVJ1UGRiTmdWaXpEVVUzQk5KWXM2eU5EZndFVEJoTFFiaVd6QTR0TGVrVEpPaEZ1ektYV2ZlMWNRYi9qMmR2bENMamNLTXlDdmpaZFAzU3JqT1ZhdGdreTBBcWJFM29PWUhFU0REUXlPZnJWMFJnSGh6ZVZ4N214SHBlTXNua2xDSk5wMG9IV1JXelpFTXNzWEViUjJGVVZqeUoyU3d2ZG5lSnFxOU0wRWx5c3dnaGdGQ25TK2c1bllkeEhuRHlLNGhJVm0zNWRIZzhIaGp4ME1hUEt4VE9KUmhKaTltWWRma3RKcEpCLzBMVERVRDMxM1pmSFRFZk80Wkx0NkZlZ2lTbXBaTkZaZmtHYm01Z0hYNGxCQVdwR1ZBWGhQSW1hV3N4SWJha3NLdHZBOU1hUE94NUlYbTRFTjVCL0xQeXVndFc4V1BMQ0IrUEtUQmppS1ZXZDdXZW8xelhKZURPMXVBL0xiUnB2TjQwZWFlNUFjVVhNb0J2U25sbEJ0S0llODROMzRHcXBrQ0drcXQ1UFMxWHVNc1V6aGZ6eXhxWm41Z0plUnpnaEsydEM0Rit0emd3QmpjbDFHZ1pkTVhiZEw2c2ZPQXpOaWFZV0VObkE3aXVrRE9CLzFtbzg3aGJ5a2JrUjBGd1MwN1ArUXdiWlJzanNsLzFUSXlZOHdvNTFVaWh2b2o0eVJJRDBWZGJiYy91WlJqbXB6YVZwY0RRVC9rNkRHMHFVMUovRzVyTk9PVzdyR1p2V2dwc2VzaTVXeEV1T2R2L1RncVpGZU5YaHJTOFBicmNwZzJEOGJsSnVJWHp3NUhNa0pBZGlRRE11VTl0dUsvTnFkSUxrdzRGdUptT1p0bzRROGtib2Q1SEl1RngzSFRKdVZyYmZLNVhwbk00M1QxNkdmWjBER2M4OXBBZmo5U3VIbWFPSXBrbU9Yc0krOHhYai9rYlEzVXFBd0xoUzlaeHpGNWVPdGFmdy9sVEpyaXVpWjJlYUhRVklhZXFudEtEN3FySGNtcUJvSjREUnZ4NU5EQUozRnFuT0w1TTc3REJNZ3BwNEZiMUhVNXVQT21veENkSm80S1FuYVBaRHpRRndOQllFK1FHRWxiVGtkblJGbGU0N3dsaTY0RFhZVXplaExWZVl2NHRrdlF5YTZVcnp0cDU4bVBUenFVYlFINndweUdiYklaYjE5Z2o4empESUpTREk2VG9vZ095S1VYTDVjbWVDU2xsdG9TcGR6ZUZCZkhCeHhNV2pCa2w1SUNpZHZjRDZYZUk2SnlJWkJrVzN4VEVUMmVXOFJWcU5MbjQzSkJSVWtTZXM5OU85WjdjS2ZOY2hWQ3R5YnVQQXVGUUsrUkJZUTAwTjJPdFF1aUw0ZVVaUUlzeGdOQ2hhM1ZpYWYyZ0h5TzIxR1FkL1U0VFBKY2kxVWhCbHZQYVZUcUlORGw4N1ZJQU5tbU9iMlk3Q0VhZmVxckl0dFZOU2ZsS2NZNEhqTHhielBRWURKbEdCdGRkVjFONHluanpTY3RxaS8rL0hXQjdKSjVDVXpKRzFoOXcwc25MRjkwcmtMdEZKYm9KWG1LTTg1QUxTWUtBdFNKU0lxbHZYMG5rMnV4d28vMTRoMm4zdW1ETU1IcDg2OXBkZEpRVStqSXFSVHh3U1MwZ1N4bXlQOTZqNWkxdTMvcGxtU1lLemRvZlE5OG43UDQxT2kySGUrRTNDMDBWc0tyRXBoODVJa1dRT0RJWkdqcWljSXU2UkRXeHJxWVRFQS91OCtDR0FRY0NaZkZiRXV2ZE13elVCdnFZMERTVFpNUHdyM0J3NE9ZWHNGSzdMN0plalg5TmFVUEpxZ2ZSRnRPc1VERnFIRjZ4OGlTelZLeUR5RWtBNzVLR3A4dFd6cVR0RGVpWjA1LzdvRFg0M2ZWbDhMNFpEY2dhb2dzRDVrUHZjZVJvS2hmOUMyYktuQlZQZVhnSXBYc3F3V2ErK0ptYjk3TWRYb1BDTEdGeXR2NDB3MTIzdTd6eU5vYjNPSHpBdnJERURUTUJJZlJvejlFNEsvMGNBcktLMUlTei9tYVFzM2Zqdzk3OEJZMlpQWlgxMW04ME5oaEFEaDRHL0htcVBOa1cxWDBtQkM5S3BQRjJ1c0RvY3ZMd2JZRUF4MnFBMUExK3RGQmNSQkZIM3ZoS1dOeW5mSFp1N1cyUkZZTjZoMDB1dE01dUZQbk54TmZQVjd2YzVRRG1henZNZjU3b3BNVVNkRmpxanpraHFIR2NVMW9oM3VQS1FxOW9LTVpPbXhDaTcwajloeWJmRG8vUnIzQlZkV0s4V0tKMXp5SGoyaFh6ZVhid3lldUZMVHF3eVUyWEZ3TCtNNSttUkcwN3dibFdZeE9qNkJFVHJHdGs0RzlGdTVRREZNNWRtY1hmSXJGRFJqZGtHdk9SNG00VytHS3h2ZTN1K2tjM0drVk52VkFSMWtjazJRTk5ONG9ocDh1VkFhRzlrWkdaaWZXZmJSWldBaWVaYWJMZHd0ZmJCaUxjUTNzQzFXeWpGUWxNZS9BcGQrMFpacDRBd2RXOVlaUTVqL1F4L1hwdUNrZDNLa3puTDRQR3hKUDB1UmEvcS9oUDJWOEsyUVNpa1RjTEg4TGRzbEduN0F3R1dpMVVGZ0lvenZSWTBUalZNTm5va2NuSWlYN1hXMytmSHRQQndzMTJSdmdWVVMvWmRCTHpmYzNOb3d3KzZqd1A1bFhrS2Y3WEdDQ3pzMXFWbUU2V3MyZmYrVi9FZjJ2Z2NJMkF2M2JST0h1TXJlNTN4N2UrWlpGeHNMenJpWXNmQ2Y4OENFTDRpOWNUM01QQzRobmZZOThjSWRISXJEd0c3L3NiRUlzaU5PQ05XLzF5ZFAzSHVpZzhrM3A0RTZWM3d3OExVTWM0OWt2a20zRzFTbFVNZjJYaEZoclR2OUg5T1dJTEVHaUpManRuWVFJaDl4MHdnbEJtT1crRjVIQS9hYVFxMm9teWx0ODdWVko3a0RJMlVrUGZYb0hrZzZ6L05DWHN1UXhKbng4aGM2K2x4d2poakdLbHpDMWd6dTl1VStGMk5FalJsOStneDFKRGFKLzlma21RMzNmWmh2UUJKTk5adHR4SFVwQ2NFdnFrb1JvUmFZUnF5TDRQVk03dU5PZi9SU29ZenBQdFUydHlnZlcvK2x1MHg2UnNGRzhTNUcxR3ZFb0pjZ0FBQ0FBU1VSQlZLUWMwclpPVWpXam90WXRSclBYckNuTTBieHZUdXpvenJOd254VGpUVG1QTXRpejZ3bXozTkUwRkorMjdTa1ZSbFZXZ0xKUGNsdnA3SytrNUpkQUg5MTVGaG9rd2d2YnZESTMzZDBPekN6M1YzUEZHUDc3T1RpMU1tcTF3a2pITHFsSjhVeno0TTRVeFUzQVVuVm5sZXc4VnR4NXZnSEdNOVpqekpaYmRQYmZDbnBkVG9RZFhFa3B2WmI1Ym1kaGh0S2NOR255WDc1L1NIK045UmZ0THJCOGlWK1FZZklLczl5a0tIL2RiOHFvZU9HNS84QWhKQVRydllRSW05d2VhZkxhdkc5S3FCaU9oQVhqN21PelhzVmd4d3d5ZnkyMnhxQTRsdXpFaW01NytPVWNOc2tiQ2crOFpKZFlwODdIamJncTRTVjdYc1NwVmlVd0owb1FxUy9EVkp3d3l6ZFZ3UFlZSjduYkVXYW9tSEl6UjhtWW1ESFRPLzdwSHR6cFpENlY0TUMxc3ExYzY1RnRXeS9FVm1ENG5GK2krTFhzK1ZZcmJ3cmNTS25LYTdSYVNnbjk3blFQN3ZTWGNTSHE2c2pPODArQk9FYjQrdWs2YTJhSVlTdGtpWkF2alh5aEl0L1dqczUvbEsrNU9TcFd4VTM1NEU2Vjc5UThvenJQOGs4RFRjc0FYSW50K1g2UmowYy85c0s3L0RVcWpqY1RxeW4xeW9yMTd2M0ZnVHJ0Z3pzVEM1bzBZbFRuK2Z0TmhuaTBhK1RkK0dkR2dIdGJuQWMvYm9RTWI3bFdmSXh2S0Nkcll4RU9RZTNDY09oT2NOb0hkenJaWHp5WTFIbVcvLzEvYTBvdzkzVXA5MklHWXFGL2R1ZERuL3pnYzdiNjBTbXdDclJuaEh6ZUp6WjgxRGp0aVVUdFpmRk8vZUJPSy9jcEJCclJMLzBEOTNuaGYvNlRYeWZaaFh1aWlsR2JxSDVOa2NaNzZ1bjB3ZmlNMG5GTS8rRE9kT1dtNW1MNzc4Yzhoc254VldtbHJhWWFVOHBLbE16RnROUVZtNWh4K2dkM1Rsd1ZmOEt0TVhnaldzL2VWY0lqa1VzN3BWVW51THZuNHZiWE16VjFGZ2QzcGk0OERTTW10TWMrdW5PN0w0VzhHT3lteVp4NGpDTlZpRFE3dDUwd3B6bTdFcytaTSt5VnNjOXR5ck1jUFBxMWQ2R3JLOWNOOVU2Um85eTNJdEZsUFYrNXhMSm0zeWEreStIczZYL1lOSFRON0V1ZDZ4SUdyMnp3OVdhK25EL1hTRnhXNDZ0TW5YeUo2YUc0Y1g1WmRaaXpjdTd6bFo4QklOK2VzNWEvYWMwVnEvRFY1aTkvN1UyclFsNXdqa0NPUUk1QWprQ09RSTVBamtDT1FJNUFqa0NPUUk1QWprQ09RSTVBamtDT1FJNUFqa0NPUUk1QWprQ09RSTVBamtDT1FJNUFqa0NPUUk1QWprQ09RSTVBanNEbElQQ09rOHNwaDVWeXEzZDVaVjNka2xiRTFiK1hVOEdsOC93MTQzS3E5Q2FVTXREYitXZGYrdmpMSjJaZmh6ZTloTVZ6YnQyL1lJVnZqZjI3NGdVTHVBYkptN1AvazgvQ3Q4K2VKeVFxa1h2cUNNWE1qWHR6OXJ1YWNXWmlvSStXM0VwNUVrNTIzMEI5NXYxWk1UanI0VEx4bnNTd2xPb2trZXdDanRNUVhwMTE2N2JZQ2JuRytTSEJWZjg3MjR3QnVhK2tiMVlGcllwam9KcnF6N3kxa1lmeHpLb2FWeWZmNXN3MWExZWNNTlZYNzNhVnJnYTVPaWhjWmsycUZ6cnJPVTFOOGZlNlE4YlhpWGFadzU1US9wbFhoT2J0dDUzaTdKcUxZVEtNaE9wZTEwZTI5T2Rhc3d5U1R4SzZHTktVR21lUTN1YitaZjNYM2FXeEo0bFE2Z3k2RlkzRGpGcUhQMHVmOEt5WDlDSEhDKzZaakRNcSswcG11emh6RTNHTFRzMHg3M2dPbFBWeUpWR1phYVU2czFibDBDdnlPRlZBZmtodDZYb09xS080ckxzTkRjTnNtb3BUVzNkRXpvQzhSMlcwdGZWQ3BIbHh5MXEvenFqSk9Iem5VR1NOQzRPT3FKQ2I4NnZNVnk5MHN4TUJPTXJWWjU0RDhtM2lYQnQ1YWlOeFpkSmRJa1U3cTlZWkIzQ3ZSMGEvWVZ4Rk5LdWlyMmkrblZrYnlEZ05lbGUydlcwZVpOelFFbjlGb1psVnRYeFhVazIxckw3V0poM1ZrYUtFL3R4T3M5QXdaYW93bTVrRldvT2dJejFXVVJlNkExUGxjZzA5T0RsNHRyWEd0YUJxb3JKdTZ2SWxPZkV5MitLdllPNGxEY2hzYWdjclJjeHBJZnVHMWpIczlzK1pyMFhOcGtYcGM2MDhkZm85em8xcnhKN2ZvSFEzWWpaaThkM0JCM29zdXZpZTZDT2J6SlA4TER4NStqTWk5cGF5L2h4dTZPL1hpSVNqbzQ3SXo2NWlWZjZNZXVxNFB4YXJZWVVYUTl4dzkvaEF0bkxkSFpGVUdoSHVvMlhJMUtQblRJZzhzS3lGRWQzNkdmUjRmTFg1R1ljUHltUlhrbkJGam5ISVArNmpQWFI0TXhaY1BUdmhWMzFXd29jYmhYY3F5UnNxbjJ4di8vVHJoUyt6YjM3eDdCdUZ0Y1lybzJEb0FrT1J2aVJ2dXhxWU5nbFBpcmR5TFBOZ0J3RWU2dnlNMGI4bVpzblh3ZFJTQTYzdnZnSUJoN3pKdHRmNWZiRzZvU3Q4RnFRTHhzRWVyakpzRXAvbTBENEdJY1I4QXhSNU1qbjZ5dWgxelFBZlpGbEpOcnUrRm9YVEU2aDNRWlNNdVkwanBpcCtXQklBMU9tNkcvY2ErenEvZFh3NWVybkU3SXlXMmQvRkFJR2FaZzlTVktTT1pzZUkycDJpQ1RObXRjeXIzd1pLNDhSeXpnU2h5UHFxZnZTdy9ocHZUcHVtc0VPYTVST3RySXJ0b0N2Uktmc3FtTkFlSnpjL2lFNy80a21JK1VtaEszR0dlV0toV2loZzdLbHN4SFg3dGd2M0dxUGtncTVuekFwVHlsMGdjc2pyRDNGaytvRGRBTHpQWGZsVDQ2ZFM0c0Q5S0FTZENlMjJHVzM1VjduMTl6dU5DUHV3Ym9zWWRwMjdMZVZENCtaeGZCV20xdW5PZW5iSHF1M2xCOWFaZE5mVkRSLzQzdmRaSmFEVWo1aExUMU1nekxUMEJoZlJFZnREMStYeHJIL3pETDAvZmlXTGVHbVVJWXA4OUgzNU5BMTdFZkZiMW5VamxDQTc3bkFYYlJrb29ZVVlNd0xEcU1kYytWVGw2aGlpbWJCQ3lrZmNkYkNsTHYvWkV0b0tLYnFxQkprallEYWZCNUxNbkk0bDgwWkVScnl0ZlRRa2pHakJFV0xNRjhmZ25oZ3RYSllmUGo0Q0pxekZ3Rlk3QmllODlaNE1yK2s4S25lZFM1aE52T0hmTTdLb3hVWmhSbVFHdk1FbXU0ZUhhMS9XR2tETmIyckNEUldITEN5ZnJWM2hnWGh6ZVZ4N0c4VjQzSmVJMW9sZitrUlJ6RVk4a2dGMkVkUTJSY0JkSC9VSkdYelgxRnRtQmpFTUVDN2FhQU9nL2hGckNzUjV3MmhTUTBJQzIyTFBJSS8yVml6ZFpQT3lUdUZRa3RnRkpHWmg2OXFXc1JObEk3VEFWRFB3M1pYTmdXbkJkNmpCUFRCYVNKRFV0R3dhc1FuZWptbUdPRHpNaENFU0xFalRMSWVVSy9PUldMTGtWdDZIMXFETng3SlIwQnpNYXNSMG5nWDVaMlgwbHEzaUpkWHZxQXVmZmRFb1V1SGExbnFOczY3YmI4Q1gvTnJUME9hZWJBU2c0RklPNkUwcHB5YTJ0R3dTS2RFZGpoQnlTTEx1SS90YXIvSE1sbFZubnBqM3RZK0E3Skl1QmZvY0tYUC9sTkcrUU11bVFmVjZxOUdtbHk2SU5UVVM0Q2JxbnNrNkQ1QzN0RmdOSlJSK3lHSGFwTjZMM0dYV1pPS0RjbDZseUZCL1pKeUVMNDJpTXV0aW1wemFWcGNEUVQva01HMUdBa201d0YzUk5ybEJWVjU4V0xzeXdPeEZTNG5OZ1pSRGRwWGFiVWpEMjYvTFlkbzhVS2lOOWpRK1BqSytINmxwTTJUS2UyekZ2NXo5N2hPeXF3Ym1rTGdkMW5iSFlwRnc0Sk8zdEs0a2U1d2JZLzZJM3RXakg4d3BLaDNEYzVvRHlBMnpuSDNrUGRadVArUnREUlFISi9HbjNIdzJNWTVIMUxYK0hzcVpOSlVnNDNZNWF5ZGtkMGUyVncwRThSbzJKTTF3b0lGUGpHQ3kxM01ScTgwTXlDbW5nVnZVdWpQUGE2Zk1SQWl5ZXlRYkF2VEZRQkRZRXlSR0cxdE9SMmRFV2Q1eXNHT0Y0NEd1d2hrOXlXTTd2dTBTN09nc2hDQzdoN0lkUUY5TVJVRy9iOGJiaHVXZU9ORkQrVEVIeERnTElKZEV2RnlhNEpHVVducExOSjd4OWFCQWRxbWlRT0kyOTBPcDk0aW9YQWdrMlJiZlZFU1BwOGhXanNUelorUnhYTHhtU1VIdnVXOUhEclVCWlVka0p4Um8zUmtRMGtCM085WkNpTDZjamkwVFlERWVSdmdxdlJnc0xua1oyRElFeFhUMU9FenlabjFWeUpvdGgyeVQ1b2pKSHZCQW55ck51VlUxSitXQlZGMnBqUlJKZk5CZ01tVVlHMTExWFUzaktlTjZrd3l6SEppU2hSNVlGdmhMSjZ5TjZGeUYyaWtzOFVuMWhIYmYwcHE4cHNaWURpL1VpYUJnYVcvZmljdjZDajgzd1IvSVJ0ZTBPbW1vQVRuaVN0SFpJUnhvZ3gwNGVJYTB2TGwyOXk4RlJmK2E1a3B6VjlMWDduNU9jOENuUnJmdDZPekFpbUVibWVTTGRlalpDVUxneUdSbzZvbkNMdWtRMXRDNkdIV2luOTBYN1c0ZUNaZkZiRXN2T2ZmMDdvbEZaWDBpNlNZeE1CZkN2Y0hEZzVoZXdVcnNQby9LN2c5RVczNytVREY4VHhacmEwZXBHTDdEZ3MrdGhHVEFWMG5qczJWTGQ0R3plUnArNEdzY3JrcEFxOWlNVDNZREFramFpWWZlZzk2ZWlPQjl5eWI1TStyMjFRTE5mYkdQa0xkem5kNERRbXloOGpZa0V6dHY5M2xramVZVDJYcWEwME9pUDNndWlqNERHVjVyS0FsbWZEL2lTZW1uR2ZXWTkzNTgySU8zSUQ0QVlzMmVPd0FjdkkzbHdKRHNSUU1Mb01oa3NmYjZRT2p5Y3JBdFlVQ0g2Z0xVajc1VytISHNqbnY2TGo0S2swL3JHNVo0UzJUVm9ONUI0MXFOV1kwNkxpTytNSHBVMzJOdHVTYzZTZEVzOUppcWZYTERVT080SnJURHZjY1VoVjdRMFF6aUVEaW9idlpZZkRvL2x2b0dWMVVybW9XeXhJeWFTcVpvMmZKQXF6NWNZbU9YdFlEdjdKZXRnL2Jkb0lZV285TWpXRGFuNlBRWUdtdmhEc1V3bFdOM2RrdDhkeHhUSkhoc1BrckUzUXBYTkw2LzNTMGJLczFLa3BrQVVIdWpHSDY2VUJuWVRUVk5qTzZqemNKQzhDd3pYYjViK0dMRFdJeHJZRi9vc1lsRlhaaVBvRnVMZGswRUQweSt3aERLL0FmNnVENGQxN0U3V2gyUkdSOEU4a0hoTGRGcEZIM0N3bVNnTmxwZ2IxRVkzWWtlSXhxbkdqNFRQVHJSalY5dC9ueDdUd2N4d2ova0lhWnhUTDVTOC8yTkRZT1BmVlQ0bjh3ckJ4YU5CN3JXSUN3ZWYvMHB5OXptZm50NDUxdDJXNGJtV0dqaE8rR0hEMWs4L3NMMU5QZXdnSGpXVGNqWHlDNTU0cm5mUENFTzRUWWNlS3RQbnI3WElYSEdockJsN01TWkN0V2MvbzhhdDZ3c1BLSWt1TzJkaEFpSDNIVENDVUZNcVBsZVJBTDN0U1QzOVd5NVZmOVNXc09oczIrbFN3eUVpVEZXeEtxYUlMYklXUW9NYUlMSmFSU2t6YUVrQkxlT0VpSWNNbzFZSGJJYlhESUdCMjVjUnNMNlZCU25RUU43VnNTSjFjSFdpZmFQOEZYVUpQb0lKa1RWTXQ5N3dpeW5IcytCSW0zYlV5cU1xcHpJY1VxSkJWdlJTWXlXTFFJenkvMHRXa24zaFZlY09SWi9acGl1cGVuS0pBWkJMK3NscXRHTTF6ZVdtK1hlNnFkcy9FcEs2YlhNZDIrQm5GaEs5NktUTTdqNk1jSXM5OWF6cmhiK3ZkR1NlUC9CcUZnZFYrOXAvd2hmMnhpQmpXQzd6bEV3eTdjVDZyK1Vxdld0cE9ST3J1R0JRL0FINjVtM3l2SEg1a1REeERqSjNROFBveFpqNjJoKzNwSXhNZVBuNE5TaVBkRXpndlA2UnNFc1R4Uy9sajNmNm0za2paU3F2RWFycGQ1Y0ZQRkc1azFFL3JmalJNaVg3SGxaaFl2cGFlMllvV1IvY3pNNXpvanBwL3hvakNUWHkvdmk1NXRSRkgzc2hYZjVxMTBjYnoxVVUwSzB3aWJheHovbEpJdDFmTkpyd3RFQzRQeEpxTy9XMkt1VjVIa3JDZWsxV2UzQzBDU2ZUMjhKOE1WbWdkWS91L09oVDM3d3VjUUpyTld4bXZXSmpYUTRQSkdvdmF6MHJaU3pBbGFpYkFYcTZmVEJ0QnE5R3UxTUs2dHJtMDhwMFdpZlNaTzJMdmNOejZRTkY4NjBtOUlHdkhCQkxJTktDZ3RwS2dWZDZVd1dVZzM2cDlTRWRzS2M1cFN5dnk3WnZEVmwvemlOOW56bEVzdWFSbjN6UEhJRWNnUnlCSElFTW9OQStRLytOdW5KTzZmWnZPWDdORzBTZDNNVGJEYVFEK05RRThYZTREMmI0dWN4MTVzaElSeHpQenFQZU9SdHpoSElFY2dSeUJISUVaZzZBdXV4UHZicUVCNU12YlZYSXNNYzhrdC9EVG5rT2VTR1hzdW9Zcm4wZDV3WG1DT1FJNUFqa0NPUUJvRjh2andOU3RQa3llZkxwNGxtcXJ5R2hwbmxlUFA1OGxRSW5wc3BueTgvTjJSNWdoeUJISUVjZ1J5QkhJRWNnUnlCSElGcElQQ09rNHZuVXZ3WEY4OWpmbkpZR1hPYlNqb2tncDEwZkRrWEVCalFnZHNYUW1Qc0RTRVh5ajFiaVJlbmMwWk5NY1M1aS9tVENvSG01UC9ZV3ZqMjJmT3FqTTdZLy9FcTFqbjMzSno4ZjRrNDJETFE1Mzh1alAwZjc1d2pyWnBmbjNoQ3NoaWM5WENpYzQreXV1VC84Vkt4MTg1ZG0veEUyaTEyakxGeHlNdFM3TFQ0YTRmR3BWVDR2cGJTYzVhM0tnNHFhNnBEWGxJY2hISE9JckxKM2t4NVlGeTg5ZDJJbjRMVDErK3NtL0sweW5oZTgwU3BxcXRDenR0cW5BNTR5Tkowb2wzbXNHZDU4cDVZWkRBWHYrMkovMlkvbEVkZ3J1dHpkYXJhT3hmZ1RkYklRZkpKWEtNekxJZnl0cUJsNHhqaFlHSXROYnF3TE1WV0RMek8xeTZjSVgvQ1V5eXBPOUhZSFNDYjU4dGxEcmtYSnpZUnQraG9JL01pN2lXdDErY1F6SFJON2t5cXlxRlg1Sm0zZ1B5UUNsdE5PdUtZR0hJWDE3Y3B1TTZIQm83VzNSRXBBSG1QMHBhTm0zU0lscnNXQW1WREQxc1JZd05iU3JaeCs5T1JZazk3UnJwS01IZWUxWW12K05VSDB3UHliUVhjTUovYVVsajRQVXVra1AzUnlWVGpsSFQ4VjJaZk1hNVBtcUhLSWV1ZXpxUkNpU083ZHlVNDdjZzRNSHB4NHM4bTYxQlQrM3ozaTFIY1NMZXZ0VWxIZGFSSVVaMjRjeGhaWElZaWFUaHo3aVlGK3NZNWRLVEhLajFkKzZrSXVjZEdBRmYxMllTMElkemRxb2IyZFZPWEZ3TERmRW1iMnp6eGxUUnc1MnMyckJSMS9rNUQ2eGhrTWlCei9Yd1pacEM3OHRUcDkzaXpjQ2ZjOHh2VXdCdXh6cTc0N3VBRFBSWmRmRS8wa1UzbThUN1EzNjlSQlA1bm9PMXlYQkx3Z0NMbTNLMmZoZnp5enhkRFhGZjQrRUNpc2U3ZTAxeHBSTGhjbUNGWVo3Y0hTeWlyemM4NDhFR1o3RW9TdExjNWwyVmVFZTBrbXEvZzZ0bkpRb1E5RDVYdzRVYmhuVXBDaDhvbjRlaWZmcjN3WmJhK3RuajJEVnpWTEUvQ0hwZzJDZWNNZFpjSkM5MmNOREN2aUo0dmpKM1dkakFGMVlCaDBYMEZBcTZ0aXJxakJWYjRiRWtYaklNOUdIeE5nU1g2eXVoMUswTmNnSzBrbTkwRGpVenBXWXJ5dzV3NUZnMm9pSHIwdzVJQXFpNFdMZGxidUUxUWNiZk9yNUJmamw0dU1YdWtKZnRGZHJ1cXZmSENoQm16V3VhSzU4MThZb3REV1dTMllEOTZXQmQ5WHBza01iVE5pNnJZRHJvU25iS3ZnZ24zTVVzTzg4UkNsYTF4YWxObjNiaEVHOHg0R3l6TjNEOHJUQ2wzZ2R3aGh3Sml1OEU5bGtXTk93dmY0RlRjWHg3dVE1MkRmNXNSMkZYWnRwUVBqV3VjTzdiV1FXS1JOODlxZm4vV21YVFgxWDE5a01SOUJnYVUraEZ6NldseWhERm81N0JCbE1WU0d3Wk1rWGdaeElpc0huMWZQazNEWGtROHZvMFRZcHRuZDdpTDFnL1VrQVdTeUFqc0RxSWVjK1ZUbFh1QUVNMkVHbEl1ZThLdVNpazVBYlA1UEtBYzRLSm43Um5CdWZXMjl0SDBVSFZzRUdPK2lBYjN4TUJrV1pvbCtBaVlVQmNEbXBTdDNQMkN3UWF2aVRmOGUwWXN2aHp4clJpMGVmUUdtNFVDN2hHbU1UcWdmcG5CVUNMbExqRFoyaFV1eEp2TDdkcmJSRGoyeTJ6RUkwbGxXc2ZDV0Z2c3NYUnpSQ2d6d3hsS1ZxNFBNNmc1K2hEbkRRT0dob1FPTnNpZVFZNTdtYkkvbEdUa1pXV0NMMkIwNG5oMldhUXNNTlVNZkhkbDQyQ0M4R3NNNFI0WTdTWG9hbHFHalZqRHkwd1lDc0tDTk0xeXBuUnl5TkdsdlE4QUFadGppUk0wQjdNYW1mVm5RdjVaR2IxbHEzaEpOUnhrcGFadTIxcGZDWTdJR1Y0WjZlYk5DMng2c3MyQWpFczVvRGNoSjBSYVdvYUpaTHZRUE9xeXo3N1dWNElwVkIrVG5XZ09RNURkRGRsc29NK05FM09mbFlGSW9HWFlvQnJlbW1HbkQxeEZra091a0dvcEc3RXdsSkQ1SVlkcG8yUllwYlk4U1A4cUVVTDk4UWhTNEV5VkVlTWN1cGdtcDFiWDVZRFJEemxNRzN1c1NjbVVpdzltVndhWXZXZ3JwMXpLQ1NmSUxsY21MTnlRaHJkZmw4TzBlVUNwL0c0L1V0TmhZT1k5c1dha1BkQ2FNcTgreUs2WVJnUUFrTXdkaG9OanNUQVNIblN1ZThLWDlOdlZveDlNeENnZEk5aHp5QWsyd3l4bnlxREg2SDdJMnhwUVN1eTRkYTIvaDNLR1RIT01mV0dhTmVNK3lPNk9iS0lhTU9JMWtCRmp0QjZhK3NRSWVyeUFuRGdHc1N4ME9aNlVjMFdDN0I3SkJnTjlNV0FFOWdTZGdVWEw3UkNOT09IdEtwelJRNmhPV2NTQmNoeExNSjhFeU82aGJEblE1N05hYk5wbE00NUc0SXpnNHh5QVhCTHgwbWppUmxMeW1VU0ZGMlNYL0VEc052ZDc1N1locG1TRGZKTlNPQzVlbjZTZzk5eTNJNTA1ZUR0eXZrS0JYa3NMcVBjRHV0c3hGQ0Q2NGh2QWRHOHNVaEE2Q3ZLdUhsOUpYaVEvU1VnMloyU2dTN1Bsa0cyYSs0dkpLRkJCbnlyTnZsVTFkK1dBQmMwa0tXRnMxSlN2ZlJKWWhsa09UTWxDRHl3TC9LVVR4bzNPVmFpZHdoSzlKTXFFWEtnVDRRVysrMFNVTG5KM0tQTWFoQW4rUUxhOXB0VkpRdzNjRVZlS3pnN2hRR3Zzd01FejVIL1JoMmZ0N3VjNGdYN1VxTFVkblIwUVVicUw2aE55SXVZdUNNRWswNktwSndxN3BFTVlIblV4aUVFL3V5L2dhUjRKbCswaDJwUmU3aWpsTVlqcEZXeHhvYzdYVERHUGZvaTJuR0tCaXVGN3NoZ0s1cDVOV0hmOFF3akpnSytTeG1mTG05YW9IcXlITERsNkJYb3JMTWlmTm5XK1JKaGJ0NjhXY3U1SCtvZytjODhtVzlDOFhTaXNZdWZ0UG9lcFJ2T0pVRXFScmRhYllzTGd2anNPUXJxTytwcm1GbXZaOEFGZzIyRCtjcUE2VDdaVlJZOGQwZTh4bWEyOVBoQzZ2QnhzeTdUb1VMV0Z5V2xiZ3FWQldsOHlNcWR2ZGc4R2ZmNjhZZlNvdnNlYWZVOTBrZ0lCOUpnS0NybGhxSEZjRTFya25ub2I2QzBOUHBiZ0JsZEJLOFlMVTlrTTh2Ryt3QUxhOStFUzY5ZldBcjZ6WHlJRUxjMUZud1dMMFNtRS9PWnBZWlVqdVJidVNDYStZYzYyL0NwYzBYai9UaGNLblVOcDU5ZUZvbjZqR0g2NlVCbFFMeXF3TUUyUjdxUE53a0x3TEROZHZsdjRZc05Zakd0Q3pBOHM4SVlBOWdmNnVENGRoeDdWNXRSUmMrYmpadmxib3RNbytvU0ZpS2tHRnNMb1R2UVkwVGo5OEpubzBZbUdxTlI4ZjJOREIrRmJDL0QvbDFlc3JFVDhxclpBclFUekY0Qlp2bGNvdkQyODh5Mjc3VU96czF2NFR2amhReGFQdjNBOXpUMHNJSjZHQTIvMXlkUDNPaVRPdUdoL1JaUjhEdDJheDRKbU1Dekh4ekorZEpwK2NvemF0aTM0V1B6OEVHQ1dIL3BhVy9JWkhUN0cwRWYwMExvMGRQWEV6UmRwa0REWmhBbkdkRURRU0hRY2QrQi90ZU9TWlRCZW41N2lORzVnejU0NHNTcFlTVGx4VXN4N1Q0a1p6SEo3eEs2d3JGblR0NHJzZXFweWdzYWx1K0dWdEgyRG16QnpZV2FXK3h1MVlnei8vUnljdWtqVGtDTjRXRlRiTXdVd0prbEdvNDNaY3FlRlpXZjJ4SW1tWUJzbVpwcW5ucXR5Q1pNd3k3MllwUU9wM3ZNbWRvbmx0QWFRbXpCN1laamwyd210V2tvMURSWDZoajN4SEV1NVZVNmd3Q3pmSkwvakdpZStPekZHc0dSTXVCamttTGVXejJrUkpqRExFOFcwcGVkdmlUM20xbWdWTkJaakU1cEpld0pzdGprSXNaVzBSTWlYVW93WG01dXBVS3JTY1F5cHVEUE05T0xubTREOFl5Kzh5OS9HRkxjWnJLalZDbjhXUkczbnU0WUVGQzBBemg5Q3huRzN4bDRIcEhaWE9DbmRZQ05odk9YeVpUN2NQN3Z6b1U5KzhMbEUrMjExN0FEMGlVU3RaSUcza2tKRldRbm1OMUJQcVRmR0lkUzFUeEFaeHo3UDhhVkVvLzFjcUN5a3N2RFBsV1YybWJzcEo2MUdJOUJKT2RzNE9wYzVpVjJZeHN4SU9iNXphMDdnbTZpWmI5MllLSm1WcVB6blZqQVA1QWprQ09RSTVBamtDT1FJNUFqa0NPUUk1QWprQ09RSTVBamtDT1FJNUFqa0NPUUk1QWprQ09RSTVBamtDT1FJNUFqa0NPUUk1QWprQ09RSTVBamtDT1FJNUFqa0NPUUk1QWprQ09RSTVBamtDT1FJNUFqa0NPUUk1QWprQ0x4NUNMempaRlRaUDcwL0tqWjEzSzFlYXRic002N284NFY5amVXSHF2b2l6a2RieXYrS3FBRWJ2S2I5Y1Y5NVNnZDdsSU5QeFRPZlU4cmk2SC9ZRjZkMUN2YXRzWDlRbjVzWDBCejk3ODRMUWI3dzdiUG5DY2hLOUN4NTU5eTlPZVkvekJlQkhLZmtCdnJRNGEzOFZCWWhhL1V4M2RvRklDOEdaNzNDbGpweHFKVC9zNXhEdmphdWQ3d0E1RnZzVEhUanhLZ2dQeVNFWVg1ZkNhRVErdGp2NUpDdmlvUC9tdXJFcU5vMC9xQWVxK0MxSTR3OTltcHl5THZpZktlK2VxbXJkQm5VdFVOcG1oV3VqalVCSjRZY1I0MGVzcXAyOUZub1ljb1Q1NmJad2l1WFYzdnNpVUFUUXo2VTUrbXVSMnFvMWM4MVM2RXdTRDVDVG9ySHBKQ1g2YkptNDk2c3BiRm5SMTA1bVp4NmhTcmpyeEdiRkhKY2dYUEM2N3VrYjRkYnlLL1F3cDFOcjQ1N2paTkN2a1hucE4wd2pwOFBsUFV5cnRqTXhuZkdxbkxjSzVUeXdHd2JKT2dWbVE2UUgxSmNOeitDcUtIUklGUmNkMExJY1U3M2pzZ0trUGNvMDdhMlhvZzBaMjVacTluRWxrOEkrWmFTYlZ3bGQwUzUzNXg3WmI0YWpUZVVKNFJjMzNJQnlMY0o4clc1djVOaWlmUXRRZUp4SjRQY3VISmhQVEk2RE9QeU9VOVpjMERxcExDVEo0TWM1Ly92U2dEYmtUR0QyTkFTUHdmNGVwcm92YlBRNFpzTWNoeEdUOXFrb3pwUzVOeWY5MmtXR3EwNEtGdkJ5U0FQdEFaQlIzcXNjcXpwMGIraXpaTUhSOGFQYis1RWtPTWlhTFVFVkRkMStaS2NlQmxmYmpZNVNocVg1QVpPQkRtc0ZMVWMwZEE2QmxlMXByczhKN2s2MXlhbTh0VHA5M2hsY1gvazh4dFU3UnNlRy9IdHdmc1BlSHp4bHdTYkRYbngzY0VIZWl5aStKN29JNXZNNDMyZ3YxK2pDQnhMZjBSK2RoT3U4bWZiVXo4TCtVWEJMNGE0QXZXeHdMUlFXSThQVFA0YUFIMmNZN0gwdW9ERWdyelNpSEJUT1VPd0hqMm5vS3cyUCtQQUIyV3lLMG00Rk0yNDFnVzMyeDQ2dk5rTXJwNmRMRVRZUmxJSkgyNFUzcWtFY0toODFHemNqWTJIZzFLL0xZZ1c1UDNUcnhlK3pIVEQ0dGszQ21zTmVVejJ3TFJKZUtwUWQ1bVFheE5sWS9SUGhXYlM3V0NHcVFHN29mc0tCQnhpZHloYVdZL3RmZXN6eEtOZlFQUWFNWm1Rci9EWmtpNXlHdXpoa3R1bTRFRmZHY2xQUXFJSFdWYVN6UzZWUjZuMEJJYjVRclFzdW8wanBnbCtXQkk0MU9uT21ZWnJKRE9vOExBOWloM3Eva3pJNit4bDRNcmJsMHZNSG1uSmZwRmREbS92ekRCaHhxeVdlU25vUUdtY0xBS3QybFJrWFZZL2VsaC9qWlBhTkpNZDBtUWZjY0xRK01qZElJcCtGVGZBNzBpaUFYbFY3QmRkaVU3Wlo4T0UrNWd4SVpXRktuc3AyaFphajZnNG5tRXI5bVhKY3E2QlUvNkR2MDE2SUtUV3M4SjBiaGZBSEhJeXBGSndtQVl6aitteW5ySDh4MEJRWTJoQVhudURjMEhoaC90UTU4aHdteEV3VCt0SStURFN0bERIMWpyZEZOTTZ2SlFyK0hNZkRVMTRTQ2RRcmRlWmROZlYzWjc0N1BkWkZKUTZFRGFmNkZNOHRQYmJhbjJCY2FrbGlpWkhtQmw2N0oxQmxNVlNHN3VFUzd3TXlndGxQZnErZkpxR3ZZajRMWWVWa2x3SEY1S1U5TmlLdFZBWTdxSkJBelVpZ1pReUFucEl2WGJBd29XRnN3UHVNcVZ4S0gwRzVGVzVpb2IwckFSSXVid0ZwNnV5bG9tYWRzMGVVRjV3TzA1UGEwUmRlZS9OMEc2WEVmcW9VL25XUGdoaFJPdU9rRkl1dUhCUExNNlNzanVHV21xMWxDL0xhSHdsTExvWWlJK2xVS2pjL1lLVlQ4R29DL1B1R2JFMXJYSU1hdWE4d1NZMHRCNkNBK3FYV1J0THBOeXB3ZVVUNmF0RW0wUXpwSHhyVnhBaDNseHUxOTZtbUd3UE0zeU9KSWxwblcwamVwMCtEWU9XUFcrWjJjV3dMMGduQTJxdTdTR3RHLzdXZHBTNG03cThJYUZidCtVMm5nVlQ5b2VTak1Lc1V0YTFMUk5QbUJuS0F0Tzh3SGRYdGdnV0JsOS9nNHQzNFhrcXBvN1hpb1dncTJrWjlpUUdpWmt3RkFNTDBqVExNY21ncGhpSkpZTnU1WDFvRkpwK0xOc0d4Y0JINm9tUUR3MGhOeFRMWjJYNkxiY1BjREZEV1FyWHRsWm9uRzNkZmdOdTBpeUYwZlNlYkE4UTRWSU9vVTFDaVFBQUJxRkpSRUZVNkwxU3ZxWTRXUUl0NVRJNUczV1MxKzlDODZobDdMNVdhSng1V2ZYaS9yUVpva0kwTjJSemdENFhZM01ibGRuU1B1OWNpUktIUE5BeVRFeTJXelBzOUlHaitPY0k4cGFXcnFGRUpBSHlWZHQwakVFTzIwZkpzQTAxaFZEQXErUVA5ZGZGU2ZqRUtDcnJMcWJKcVlsMU9SNU1nTHlsYlhLV0lnWTViQitiZy9KVkxyNm9YUmxnOXFLbHZlWkh5aUdhcWs5c1NMdmFyOHNYenc0VmRzd1RneHkyendPTEl4Ym9SMnBTRE15OHExWTh5M1BUZlVJMDJVUUxmeUI0Tzh6anQxaWFmSUtXTS9LZkdPUlFEWHM2MnVmcjZ0RVBKbUtVanVHczh3TzVZWmF6YjczSG11K0YvRXZ1ZjVCamtMYzFvQnpFK0U5ZDYrK2hPMXM1SDNZNXd3U2l1U094VWVOQnZBWXlZbVFVNWdWaS83U1BRUTVOZmFMNHZSNUFUaHdEdDR4MVo1N1htOEZWSmFhZkwwY0xJSnBIc2lGQVg0d0hnZjJKMjdoNzdpeGtYSmUzbkE3UnpZSlB6Y3QzaVM1RTlkcUNyKzBTNHNtdkxPVWM4K1ZvQTBUelVEWUY2QXZERy9wOVU5TElLUWJINUNVM0p1WEIyQTZ3cXd4QnZGV2EyWkg1MWNaWm1GVHVGWFNoSlpPZW1LVHlkVXBxQXdDNXpmMVE2ajBpU3ZlV01pK3E5Rkc0a0VOd2llbWJUbW9LNHYxS0wzclBmYUlLZDZndEp6dmlHb1RPTVYrTzFnUmFoUWFFTk1EYnRodGFZUXRzNHFrOWtCNFhjbndiY25SYUptQXBEYmtkQlhsWEQ4Qms1SFZlRmFMMnBYS0JMcCt2QlROa202YjJZaUo0U3l2ZTFwN00ySVVjbmE0MCsxYlYzSlZUaDdhQ1BJeU5tcnF1cG5IU1ppWm9tT1dBakN6MHdER3dpK0V4dGJpb2RJNkcvS1VURm92ZTk3YmdXcUszS0lMNkYrcEVCTEJrdDYvSjNIZWRWL2lkcG93T3dnUW5SVkhUNnFTaHh1VWl0V0d1M0tCVk8yMnhsQ0krTG9YVzJCSHN3MStSaGE3ZC9aejBDVWNOYTl1UldrMGxodGplR1lySW1ndTVJOHVocWVjQnU2UWlSSFBMd1k1cWQwTkpzSkx5dWhoMXRwVGtObzhrTzBpYktpVThFTzROSGg3RTlBcVdZUGROMXV6NklkcHlpZ1VxUm8zb08wckY4SmJmaUo0NS9ia0Q3djFkTGY4RU9iWmc4QzhsSkF1L1NsMENXOTZVNmwwZ0NOWkQ1a08zUVc5RlJQQWwyRTN5Wjl2dHEzV2ErM3o3bTJqdE9yMEhFY1Q4YmhnOStrTUUvc29ZSkJIa2JFSHpOaVFZTzIvM09YK041aE9odFNMMVVmQ29wdWdKN3NlSFBYZ0w0Z1BnZkZuK0dRQVYzdFJ5WUVqMm9nVkpOZnJSUVJHTUgzdmhLWE5HbkNCSHQ4dGt0dmI2UU9qeWNyQXRFVU9IcWsxUVR0c1NMQTNTK2hyYWFzeHExSEhaOGtGNjYzdXNTZmRFSHloYWh3N1JhR2FIVFdneFlObHpyQ0lJY3JsaHFIRmNFMXJrM21OaVFXOXBaVlFvM09BcWFNVjZvNEw3cG9kRytXVEtoWEo5dU1UR2pHc0IzOWt2R3djbHZLSGJLU2EwQmd4d1UyZ0o4bUowZW9UWngxTjBqZ3pzdFhDSGtqS1ZZNCtLS2x6UitQNXZ0MnpyTXNvaWV5NUFlYU1ZZnJwUUdkZ3ROaTJOa3JEbm1NaHFNeEpRRU9TRjdxUE53a0x3TE52ZCtOM0NGeHZHWWx3VEtmQ0ZHTThReXZ3SCtyZytIZE94TzFvZGtUVWZOOHZmZ3YyMDBTY3NhQWFHQXFuSkFWSUQrUDJXQVlDQ2ZDR003a1NQa1I2bkh6NFRQVHJSUEtYbSt4c2JPZ2pmV29BL3lMeGlsU1hpdTg3b3kwcVZwUURNOHIxQzRlM2huVy9aclJwcVc3QXdQQkp4QzcveHk5WU9Rd1Y1WWVFNzRZY1BHUlArNC9VMDk3Q0FlQm9Pdk5VblQ5L3JrRGhqUTlneWxDeTdiaTF1SVBQR0xzZUhLakVRTk9TeEtJUFFOUHdqdkpqcjhiMklFU211YXhUTThrTmYzVXNwN0lkMGtJZSs3T08wVlRYeEc0L0xGbVhnV0JUVU9nZ2RlUlBkZEpEVFNEUXhHeEd4Wkl3S3hyQmU4Mmg5T0lyVGtJRTlPZUxFOG1BcXlDdTBhdUhMd2FEVjVxWDNoRmx1RDhnVkNDa2dTQVY1VmM3Z3FJd1RQSzNvSkNFbVkyUm1sdnVidERMK1EwOEYrU0xOVS9xTElXclpIR01STVpPdU1WdnV0QzhGQnFrZ2IrODVHZnVEcGZGdjJKL3cybEdGV2U2dGR0MXZ5aGk4cVNDdjk0d1V5ZDYyTWZSSzVzcENETXp5N1lSMkxJMEZJUlhrWVRwcnV6NHZWam4rMkp4b21CZ0h1aWU4bERTUWw0d0psNFJzR0xsb3ovQ000THoyVVRETEU2V3daYzdmK2xxYUJ2SWFyWUw2TXRDMEcvTmlJcksvMUNaRHZqUnVMVElONU0xTmplc0lYeisyK0R5QytScEh2Zmo1SmlELzJBdnY4cmVoT002SVNBSDVpbHF0OEpjaHFlVWtVM1ZrcW1zWTJRTGcvRW1vKzVhN3U5bmhTd0c1MmwzaEpIV0NpN0hGWjRjaEs4SCsyWjBQZmZLRHp5Vk9ZSzJPVWJBcElIOGlzYWV3UUd5bG5CV3dFbVV5VUIrdEZsSkFuZzRXZmNSTE92NE1jNVVTalhiZTZLbEJ2alg2MVdZWTRYalR1aVBucEtaMUUySmxuR2tVcjFoMktjYmhLNzVHcXQyTXZzajB0SGJDWkdiNkhMTEUrZGFOVWEzNXFjMVJzYW5qdmpLeWtOVFpKREwrZjlCRnIza3dVaUtQQUFBQUFFbEZUa1N1UW1DQyIKfQo="/>
    </extobj>
    <extobj name="334E55B0-647D-440b-865C-3EC943EB4CBC-55">
      <extobjdata type="334E55B0-647D-440b-865C-3EC943EB4CBC" data="ewoJIkltZ1NldHRpbmdKc29uIiA6ICJ7XCJkcGlcIjpcIjYwMFwiLFwiZm9ybWF0XCI6XCJQTkdcIixcInRyYW5zcGFyZW50XCI6dHJ1ZSxcImF1dG9cIjpmYWxzZX0iLAoJIkxhdGV4IiA6ICJYRnNnWEcxaGRHaHliWHRGVEVKUGZTaDRPMUVzWEhSb1pYUmhLVDBnWEhOMWJWOTZJRkVvZWlsY2JHOW5JRnhtY21GamUzQW9lQ3g2TzF4MGFHVjBZU2w5ZTFFb2VpbDlJRnhkIiwKCSJMYXRleEltZ0Jhc2U2NCIgOiAiaVZCT1J3MEtHZ29BQUFBTlNVaEVVZ0FBQlhVQUFBRFhCQU1BQUFDbnFhOG9BQUFBTUZCTVZFWC8vLzhBQUFBQUFBQUFBQUFBQUFBQUFBQUFBQUFBQUFBQUFBQUFBQUFBQUFBQUFBQUFBQUFBQUFBQUFBQUFBQUF2M2FCN0FBQUFEM1JTVGxNQU1ydFVSSm5kN3hETlpxdDJpU0xmd3ZiaEFBQUFDWEJJV1hNQUFBN0VBQUFPeEFHVkt3NGJBQUFnQUVsRVFWUjRBZTE5RFpBa3lWVmV6Ky8yek03MHJMSDFFOWh5VHhqcmhBeW1CemtRVnNoSGR5Q1FnZ0RjYTZIRGdBTDFTRFk2c0FTOUVsaDNFdWlxaGRFdVFrSzl5T2gwc3NFOW9UQVNNZ1M5SUE0azQ3anVjQ2lNSXJEcFFWZ1lJb3k3YmFSYkZCalBjcEttYjdXM2wvNWUvbWRXVmxkMXovVE03RzFseEV4bHZ2ZnlaZGJMVnk5ZnZzeXFMaFR5bEV2Z0NCSjRjZTBJbGFlclducmJkUFE1ZFM2QlNSSllHWThtb1k4WDE5dytYbjQ1dDd0YUFyMi9Pc0hidjN5emRZS3Q1VTA5c3lXd3lHb25lSU9sNkFkUHNMVzhxV2UyQkRwZm52djl2YlQ1MW4zVlNQbXdwYkw1TlpmQWtTUndubW0xT2hLZkNaVS93ZzdaZUVjU0xMR3JFMGh6VkM2QjdCSVlQcEdkZGpiS3g5bmJDa3RNVy9maHJkblk1TFZ5Q2JnU1dHWlB1b0JqTHkyeEoxcUZRbDE3MWF1c2YreHQ1QXp2UmdsY1lYdHp2dTBCMjBZTGEreVNiS2ZFVGpLdU1lZWJ5OW1mb2dRNk4rZmMrQVlidDlERXVuRWFCb2R6YmpKbmYxZElZSjA5UGVmNzdBb3p1OERHcXFGejgxOGRxcWJ5NnpOWUFtMTJjYjUzdDh5a2U4dllCZG5TZXU0MHpGZm1kd24zSG12TjkwNnZNT2toUk9ZcGFjN2JUNW52TGVYY3o0UUVGdGlYNXR5UEN2dWlhS0hKZGxWVFZiYWpzdmsxbDhDTUVsaWNkNFJzaWJGcm9tOGRka04xY2xYSEhCUWt2K1lTbUZZQ1pUT1JUMXMxRy8wVnhrYUNzbU84M0EzMlZMYmFPVlV1Z1VRSlZQUUNLcEhrYUlnZVU5dDJIUk1rSzVxWXc5RzQ1N1h2WGdrVTFVSnFYaUtBeTZBMklwcVdzZTNsRHUrOEpIN1g4TjFndCtkN3IrY1kzMVNqUnBwV1cvWDhQTTU4NVg0WGNGK2Q5ODVFbCtsakRNd0thV3pOdTkyN1lPenU5bHNzejl2K1JkcXpMVEptem84dFdqYjRiaCtEL1A1bmswQmp6cnV6NjB3cjZRTFRxelk2M0pBZmFaaHR4UEphU2dKbVJsZVE0NzJ1TXUwY1lOVm03RzdKYkJBZmI0TTV0N3RGQWpock1OOWJyVEx0bEd6YS9pNFdidjM1dHB4emY0WkxZSlBOK1dCQlV4M0VLUlFXamZzQXFmWjArT0VaTHVMODlvNHNnWVVYSFA0Nlo3TCtndkV2amhTN05lMk5La2pwMDgzWDdWR2g5RWZzRFNtSERsN1UvT0VXa1JaS2IrZVgrRC80dUhydlk0dFo4ZDFDMTJ3UXg2dmxrRndDbGdTRzQ0aDlOY3J2aWNaTmRxc2xNVnZzQ3hZTnNnc1ZOaGFtY3NnZU1EYlRKWktsVjBBeDM4VHpxL0pWdEkvZTdMdVU4QlAwb2QwRFpqZFcxbHNXYm8yOGxFdkFrOERHdUxiRThHNzVRblI3VlBoR3JUZDFuWlAwM2NOZks3eVQ0Z0dMNDE4dUxGY21uVEhiZ09wS3F6cmM1ZFhQMjVFRURzSE9oRjZmSWRLcmR0aUEyeklieEp3eS81ZExJRUVDWmJ3Y1VjR0Jyc0dYV3BqaTlVUSs5R2J1RmY3dTJnQ0V2YXNJWkhYMGhCOWdDMTFFZWdpWVpVbFdSWG5Qb1N4YnRyYkI3Q05ycTBhcG5ScDVJWmVBSjRGS3YxQVlzcWMzeFRHQ0lYdFE0Q3ZtU0MwSERFa1ZDK2ZZRnpacERRZHQyK2ZnMEQ5eVpaSEdvMEtoTEErRlZWRGVkbWdibHI1Mm1OM1llZU5NT0RYeVFpNEJWd0lsQ29WMTJlMmhtTFhieXVoRnJxNnRreVlXQ2l2c2tPdzBBckxxNkMxQnZZVEk3UnRlMldUc3h3b2JpZ2xLdG5xaVFtUkNaQVdYMjhxOG8zTmVkL1BpblNxQkZYSmNCOUNlQy93T0VLNGE4UXh6VCs4ZWlEY2M0TWxHRjNsUWE0TGRIVkNBdHZnaGhpL2VxQzJ5SGhyWTVuemxQNFNQTlFleTAzc0dpVFpHcHBUbmNna2tTV0NMN08yUXFiZHZZUFNnbTl6eDdkTlZwYzQrejJFamx4UUxDeTE5amtaUm1DdDdoT2VYdnp0aXNORTgxZjBLQ0RPd2YvczdJbjBDZWZIa2NGb1k5WnFvbGYvUEpUQkpBdlZMd1BhMEVZVFJJd0FXV2JZcExLekxlQmJRZEY0YzFsa0hDWWphU1V2OG13c0VXdElxaVhxM0hhSTE2S3VkTENUTThKNVZ6TE81QkJJazBMZ0loRG5TQmNQS2JTV3VOYXZHdVMrTEFzd3lPUStscHV0UldKU0Z3cWFreGJlYTVLdVVRRC9yK1RXSGFNdFdYT2JzNFNIV3NlL1E1b1ZjQWtFSk5IZmdtNXA5TGVnczM1UEFuSDdCb3E5ZUVnVVkzQnVVVy80bUMrbGxpelVKV0pqd0JrVFpOSW5Qa2JsR2VkSTYwR3NyTDk3RkVpaXlGZzhiS01jVU9zdkRXakN3STBzc2xYMVJnTG04YW9Fblo4dmFBTWZwdXRaMnhOQ2NLT09FMDdRUjU1eEQ3aFlKTEpIN0NrV1ZkcldBRFREdW1PTGFzbVNnRlBrZ1pUUFlxbEpZbU9TMjlxUUJwd3BOTDM2VzY2NHR4anlmSklHRnZ3c01BckxYSkFHY0FyN2I2K251OTB0MDFYV0RrN2h5ZUgyQzJTVjlWUVljSG90NzZ0RlQ1WW1ONU1oRUNaUWlDSGE2ZENHUjJabEZ0TTNLSG1yTTdTNTB1QlhvYnlQN3ZzSHlKTE5MMnhIN2tqOWNiR1hXQlNUU3MwQ2dCemtvcXdRb2hENWxVaFlzYXhObmdLNXFsQWRxek0wbFlsaWhqaldkaUVDSVFzTzYzamswamFBTVlnazZqZ0VUN3g0VnpuWFhrZFdzQmRyOG5ESTlPV3RicDFldllVNFExT1V1UlZoM01iMXpxNXlocXh0YU4wUEVaQk5hRW9HTkR0ZTdhSHJIZ0VJTWNsaXFCT1N4a21uVVY1NCtTV1Y5aGdod2JGZjFaaWpYLzJIZHhhTnNRcmFxU3ZqYW1FZ0lSdnIwYnRrNmxjTjU1WFkzTE5KcG9SaExTa21PUVBHOS8rOWx2L3FaZXdTUitLL0haTnFtVG8wZTFsUWJ2b3BjLzRmOVhRUWtibVRyNXVMNHdpUkMrTGdVNE9DcDRSMmR3RTdKcmtUbGw2TklRTzVkNnJFTjh5cis5VTlIV245M3dqUm5Gd29qcUk5KzR5NjJxYWRlbkVGMkhpdTVxektiY3VrOE5KSEEzaU9HNUZvT2NhNjdqamhtTGhTbFRvN1NPQlMvb1NtMU4rUG9wakU4T2J3VjN0Vkh1c0s2aTVYY2ZxWit2ZXV3TlpFT1d5REtITUQxOWQ3QnlQeUFUR3dpUnhhcVFpTjMwMFZSL0MrQ1ZOdXc5Q3BuZ3dMV2RGdjJoSTUzalNqdjdhdEpOSVJSazltSmwyTHprWW40QXRwUi9qQ2VFcldwSit1WTdreG1rbU5USklCQnBPU1pobkNsNTBWRXF0YzlZYUt6QjRVMTdjdGVRWTNGa1Zzb1Z5M2UwNFkvdmNkSk9PU3lkbVlUQ09BektJVkY2OWNjS3JqZkxzREI1b1VwSkNCZGdaMHNWVGE0OHJheWtKNGhtcW81ZHdORkVtRlorTUNCTzI3cXcrUVR1MTlxcGlrZmRQZUdaREUwd1dVQnljK1JUUlR1Tk1nRHhwTXlFNU9yMHB5YjBTV2N6T2drc1EyekR6RlErN0hCUTdTd2lHcisrWlZKSGJ5dXFBcnIvVEFkSGcybHU1SG1LVW5oQU8rRmErWFFLU1ZBVzVaSTd0WlBJbzkzZ3ZSU0l2WnNJcG9tWG9WSlpvOTNFbXE2SCtzdE5FNXVsaFdEdTI2eXdnSzlGaVRTZ2RKUUJaQlhQQm9TQXd0OHlVV2lsWm9MeVV1elNxQkhxaHNheWlCRGZGWmowbVpvc003cEFxR21hajhGS3FYZU1QT0RydFJIK1A1eTEzQmowcU44M1hqOGphdmhlME9iVW5leHExWnphYUROSXhlU2wyYVZBTll2bE5TNk9JVk5zWlBWUktjd09qRTA3SndLalVBNVZiYnBSSEovcWtiZGdTUjI2WXFjMG5aUmRQNlhvbXVxWEVxYy9TT2x1d1BmWmFBblJOWFByMGVVQU1VOGtjYXRiSHdRODdtUWpmS01VS0hEMGdZVzROdnZ5MTVWN0tsOGsvRnRzcktPWHRVZmxHVExyL3hOL3phc0lNT2EzbVQ4MXVlN1FxbElDdzREckZncFBvdmE5aXRJZnAxWkFsakFVTnJPeUdCNGg0VjRNR3VyaGFnMVp3eVVlMEIzUFJUYkJRM3RTSFQ2VWhqQUtHMlhrR0p6Vytid3ZSMWxubUZMWFU5cUlOdkVnMVBUNUNKekxtYUpQWUs4bUYwQzJOdW5wTVlocmVKNWU5VFRpTThBSHNaVzduSEJlM2hJZGFpc3ZRZHhZcEZNYzZRQ3dldktLMFpNd0ZQS3docTcvL0JyVzV6TnM3WHRyb05Pd0RpaUFBc3ZuSk55WEt4dG42T3NjdUtYcFg5KzRrM3lCcS92SFYrN1JZd1pKWGZXUytaZnVaMk1tNHg1Y1MwSlgzcGJFdWJJOEs0T29seGg0NUZpWjMvUmprSXR1NFhDQnI0RGVaSGo1WmRHK0xFSDM3M0hnY3FJM2Z4OTBIMnpzYWs5Y09qenF2TGZtbmhlSU5wck5wanlaVDBOK0pnVExqZjBnM3l5RGErbTdleE0weDJ5R2tpK1k1YkVZbFY3ZVVrVUNmQVZvem94Q21zbWp1R09CdWpoMWtiRW90aTBiTzJpdFQrSUdaODA3K0RMUGVFNEZadjdSSS9FMTdFam5wWC8xdGxUclJKWXZ2bStGMWlIZlp2Z3NHMlRMWW00M0tJSnoybHNWMXRyRFRxVnpQbk14dXFZdTVlNm96NU5lM3pISWZ0bWIvTHFPcVhSbmxya0IrZ3UzMndGb01jQmdwVWNYaVZHbDhXS1RQREU4a3d6UjlTS1RFSGwyb0Z3aHk3cklCaDNwL3FhRUpreW5jSWhaYWVrYldvRmhVczJXYUhEZ3drTlE2S3h2UUJNSTA4d1U4a1lXVHIrTGwwbkdSNVg2dEJBcUxCOU90UGhianBOZ0dJeHRteXhpRXJSRDFxbFk4eGlDL2IyS20yRUxUZjVKNlFsYTNpeUk5VktpUjMyNFI4YzR0dDRwTFhMMGJiQzhJMmJpNnBFVjNFS3A4ZmxaZVkrK0NVNm1DR295MlRKVjFqQXZZb1NBMnVpNXJIOUw5NTdUelQrb2U4YmhSbXVIYkViSmVMK3Z1OXFoYm5Ib0V1L05mNUZCVnhneHpqV0Izd29NdnRoNXliWXp6Lzc5UDNzcmMvL2g2cWI5clVqbDB3MnpPUzVRVE5Ga2Z2ZkwvdHZyMzc0eDMzb1ZHV28zeGRMMGM4VkZuckNCVldWN1FNTmc1czdoYVVtQkRwa0h5LzhLOXVmaDBHTnRIVkYxVTBSU2hUTDIzM0ZDd3M0dmEwaFljdG9iYms1M3RFa0tvT1FaRXZtditMdkJOTlhFWHA1L0pZZit1QUhQL2hDL0QzOGdQdlFpOEhTLzhldis2NlJaT2hjMWp1Q1pQd2FCNndLdmNCanBYQVpyczlyQ3U0Myt4bUk4VUhqaURYWmp5clM2azJWTy9vVkMzQkthbldkeG5CRHo2ays1Y0lmQ1U3c0Yzd01yWHZNV01leCtMalgxUmlVbHZuWmZabFlkUTdnNGQzL2cyODJzcDlvMlJUMjFMMFVzYmV3VzBCRHhQZXptelZEdDlGNVk5dnUxNEY4YktIVDdPY05XZUZQRGovOXRGVkU5dVZneWI3SGhWRnBnK21CcS9QYmkvM2pweVhFclN0Y3plYWpnT1k2L3BTTkYvbDNJbVQvc2IvOWpudWhZM1pIRmVHbTY1OHJjTmJyaHhuNzhVLysrV2RmR3JGeFAwT2RVbk84VjZocVM3OTVuRzVUUThqaFlvWnVFTW0zSk5DdE45bjRQLzNqOTc3c3Q2RW9NWktobVdKak9BSU00MC9FY2VndXdydFF2aGRGYi9tWTIycmRkbENYUGhIOXdBWEM0L2RVdkYyR3dwYXR1L1crNExMMGdiZStTdVRVLzhVblZVNWVQOVI4M1M5N0lDb3VHdlAvN05kSFF1N2oxL01rUzF4T3BmdGVmWTlBdnZWckhyMXZaRE82NzlVdjVKZ25IcjJQMGllbzJzZHRBc3BqRGZNRXY2UGlnTEdmODdINGxwcTIvbkZjT3VSM0dSUGlYTUtJNzZUVFY4bGRXelo3dDgybjB1dGtwZURyNlZnb00ydHRSYmNSc1Z2aVJsN016QVFoc2N0aUhhUm80OWRWOGhEZFZQck05MkpjNGpydFVrMHVIZkFZUXB6bW5KRmtIR2xEMnR0MktURy9kaU1SNVNEYWpoeitWUWMzYUh5cHIveW5LT3JwNzNNb3NNZWMyckpBZnJnbVcyNmd0T2VTTFdPRldoT2dJdEQ3TGhZeGw4ZzA2dVBTeXg4eDNjSTZOMTBQTi9oYXVORFJ5K09EWTR4eFlFSEQweWk5MzhrVW1IQnZLUVo0MlBzdTVSVmZ2QzZhZGdoQ2J2UzdqNnE3M1lUQTlXYldaNko4MGU5cHNId3VvKzRPM0U5TWJrSHVWeTJHTDBGWkZ5UE0rN3JnWkhxMnlpdzByVmM3QlZuRDB0ZUZpQjJPbk5vRk9PaDJveDR5cmZoNXhsNnJhZW9zM1FFWWlQaHJWNnZBQnR2VkRJNmN3UWhUT3NJTkZVb2RkbmhCZFFTenZXY3VPOXJOVXpUK2RhQXRpWVhCZ1FDUGtZWE1rdTFadW1EVGc3RmRUTTVYKzhrNEM3TzFheFVtWkp1dXlhRVo3NXBOUG1Dc3BjcWRtRTRxek5DMjFueXA2QXpkVHpwejZPWDRTYXN1R3lsV1UxOWhhcTExSGtZNnhSbkVUeWlMZXk0Yk55MnlPRXpkQWE4Q1ZqU1Vqc0lSUXQ4M1hQRTRicHNTSE1uMEtNWTV1NzZ1QzJPdTg3TmtvaVRSOWtKdlRnUmFhTlFDd0Rnb28za3VtYVVhNTBFUkNrZDNzVzYrb0xoWEVoOWNDTnVhOUxIcjRyQ2xzbVlDWnVDem8zanlhL0VvWnlyQXJXWnhHOFNtV0F2SnMzWHBWbXlabWJYcjlNK3ZNRjI1R0pIcXVwMmFqZ1BDUmwrMGF2aCtVTnVkS2kxS25WMDN0NlpoOUJYRkkra3V2S0VFZit3ZzR5d1RXWjJaa08zdVRVQWExSW9qSmZIVEZvN3VJazZuOVF4YWtuRHpVQmhMZHd0bEROMithY1EzdEZjY013eTZvNXhKZVp5eEh6Rk5rZnZoM1pLTnBEeDBhNWZEckZOSXF4bUZ6K3VsL2FPN1Izb3dqUzRKajArRnUwNVZ4MzBRZW1ZbVRHSlJhSWJjaWs3UzhDV3ljUkFVM25VQXVyQVNmRlEwV21VV1FwMVNTT3RhR1ZtRjVHemJuWTdvNXdGY3U0dDk2TDZxbmxsM2FkcTBWZ3VRdmVaQnZCQlRkdTFjT2QyU3FENzRWL0E2Yk5sQVdJY0VwMXhTNFJaclBMdHExcGRMeDNrZ0NYYVNVcHJyWW5mYXlaZVp0MWx5NE95U0xtU1pwS3JHNGhqZVI5UmRIdDQxM0t4Y01kdk5ydGoyemFydVpZc1pWWHpvS2xGQWQ5ZU5YbVhXWFZKT1k2Rnh6MTV2WUtZZnNqdGN5V0JKYkhvclgvY0htanlTdmtVUXkxWlYxMkNoTmJJNVdkODFYYVpNQjdlUDFNOUVIQ09DeCs0K2pUUW8xbVM5NkVTR1l0VUZZTlg0OG9iaWlMcDdMbmtCNnF1UmFkUE9YYmxobHhMejVsY29Fa2tJVVZUanFLamlkcmRvTEhObTNhWHYvUnAxN0pvVHk3SVphSTJ0elprc2llcWhlOFZBajBjdXFPNVlLUmVIRWx5R3B3VVF2YmlnMFB5SHZsVGhxRmY0UkpTc21XY2FqdWkvODJCVEpOcWVTakpOVWh1MnRxdldqNmk3QjQ0anFKank2Nm8zV1R0SVhXaFlmcVFHeGpQbi9LMkpPQWxCTnYxbk9LNjdoZDZ1cWx1eHJha0M4dXZBOVhjTERRemRucVNnZ09jMWg1bzdEWDBEV3B4MW1Pa0VaOHdIMjNLc2xHbEY1akFMYklzc2RIZFBBZ3Z0a0oxU3lHbXYwRFZLb1RoVk9pdWFzMm9lR1VCOURhcVlKMDdEWXBtaXJlMEtlMFRkN2ZwTGJNWFgyZWN4UUQ5WEVnY1lmSENzUE15bTRnZG05QVNMZ081MmJ5anUyWFVYdDZrWGE4UnlwRmpJS3poSjQwZUF0bHc4ZVVRWmlxWElIbFZSQWUxTmNnQ3EydG9pSHRoWGJady9Ub2VYUDdxNGErK0pWVzFOdmw0UFBIb1ExeVZWcTVqdG1lZ0ZITjRqNm03UG1rdFZiOVMxTVVua2ttZ3RtN3ViVmNVNzl0Uk5UUVIwdHp5RDdrSkI5TWpWQThzV0Z6YlFlcTVFa2ZXSzJUbTJKS0tsMGlpWmdRbFNRbmYzRmQweTh5V2hNTE5jWWRFcFpSc3J0d0c0TkdwZU1JaUI5YWh2c05zR2taeXJCeUluUjlOZG1rMWFTUTJ1bWxWUkVrbWhzWjJJc2hGclg3QkxpZm4xV0NBbm9MdGIya0xpOFRjck1JY3BoT3NNVkJYM3FheE9NejZ0ZTcvVTJaeWthMDQ3ZmdFOWlqbEhKT005bjFDWHJVRFBsbm92aFpBVDlWM1h6cGdoTjRuU0tDTzlSVVlEMExMS1BGdTN4THRxejFnK29TbHZCY2lPb3J2dmVYVUhQWHZ6Zlg5b21yQno0VjFvbXdJL2VObHl5a21GaGxLY0pBSUJiOGM4cTREdXJ1bWdIalFsbys0T2NKL1NwdEdod0J0K04rajFnbTBGWEpqWjVwR0ozVk5zMUpVVVoxc1ZZdGR6WnZwdG0rZUw5a3RrZjJNMVpnRjAwUWVrM2VuclFuS09GZUFjRHF6cHBSd3dxSUZtRmdQbStTaTYyK0EzaEgrQnRnaFU5V0lqY2JKNnRyWHJja1lWMXk4VzY1WnMzVDMvY1E0K3IyVlp5YXk3UGR6a2ptQks4K2MxelY5bXlEYnFXd2tlaWZkckJNdGxOMTRoYUxDN2JyekRXRFZvbFZKUzFON1crTzRzaXFacit4a0tjQ1BwajIzNStNUXlyZFN1eHJCdHk0VnY2UDdIeUd6QWVzQXRQb3J1ZHVrQTkrc2ZTREplT0VzYjc3YmRuMExoSlNPM25GQmFlaVFCNFlKWDRrNktyYnZTV2RqVS9sVjIzWTB3QkxLdE1ySjdicnNvQWFnSGRpc1dLb2lSSndBNkFYZUU4NzZSVUlIL3V0eElJcXYyUTZYZXBFNnNPQjJpaVJ0RTJwbXVGdDhWak0yRmhjSVdXQ2xPOFNpRXdqaFh6RDRYSEFBS1I5RmRuMWVzUEV5WWttT0V4d01ZeE5ZNXpscE42dTdTdjFTdFpkWmRNcXRLTllmSWp4UUhmUVVydlRLdHgzMEtUVGN4UXk1RDRHa0g5TW1rZXZCZzlLSU1QYnVvNlZaREFWR05uVHBUUmllUUhweTI0c0RxbjZsTHV0c1NSWWpXd0NmbG1pYUlvc2ptcXJ1YjJlWUQxWmNqWHBmaWM3bWp1KzJudlFZeTZ5NzVDV3JZSXVROVBpZ09BYTFKOERDa2dQRXFjVWpiWW1KaEFkWCtpQVhtV2NRV25sSXczTTYreXVOSVJmeEIxc2pwTS9SWUllbm5KQ01IOG5mMDhzTFVJZDJWVm5Reks4K2U1UkJKVHRQbzduYysvUDZSNlVDVzNFRDdsbG1vajBoVFZxYlI0bVA3REFjejYyNFZzdDRSWEdubEZCaEJvbEJHcjJPcGtLajBsL2NjL2oyZSs4dm00Y2VzM25uWlJwQTErU09COFJkMXk1WmVnNjZ2T1NMK29QUEhrY0dEUWNrOEhKbVlycURLMVRnbDZXNU5nTmNDYTdBWE5YKzR4YkdsdHdzaSt0K056MmF1N2haLzVlSHgrLzdBVktCYzZVUDNzemZRNnpVZlJvdHZjbkZwcFNYMWVLVVJIZ08rYUkyY1ptZnJiblZXM1NWOVZkWU5PcUhkQjkwSzN3L1RpeU90NXdyL0ZYaWpsRFBBbS84aVE1aVAzdXdyQW5FbEl4VjQxZ244QlpmU2xJWm1IVWU5bEE4WThGZ2tYVEJrUjg4aDhrd3A4U0VLdDlCR2xiMDRpc0N5cTF2eGUzc0ZzRUxQVmkxeGxPT1RqNk83NngyRzkwM1oyMXRXY3dzVnNLSTN0dDdGWGxVTUhrV3ppR1BaejQxaW9Ia0JpbzhGT051NjI1dFZkeC9IL2ZjbGMxcHgzNDQzUktNaG5WSjRjSzdXckxOL01jS2JRZHNJWEwydGhjLzlYT1RWd2NpYjFjbEkzWWl6cHFWNm9zcEVabjFHVDVYVmNGQnA0dHl6UXNqbFI4b1k4RkZjRzZpaTh0YTFESEJObE9zeGxSVHVDYitUNGE2cFpIOXBTVUp0M2NVbkZ2NU5xL0JUUFcxa2lLYkhiajIzK0RjWisyVDBQWFJDdnlYcjNTRVhTM2NYMkl5NnV4QXg5bVBxZnVGZ2hvempGc0JTd1JEclZjVGkyaURyUWQrbU9IOFRtWS9Ld2FxaXhwNGdrUDlKLzRWZU8yQUtLQ2Y1dTZUWE81S2FWTDlsYWpZRDNyL0JUcDhiZ2ozUzlqUTFhY29JT0hLRkt1RHlNUnZHSHRjdWtPTDR6cklpb2paWElVQXYyYnJiRSs5SkZlV1ZVejZ1dnorS2VRdkRNdkxxbi9HaXBidXZtRkYzWVRJdFMyc3BxWDNyMkNKUUt1MS9SSFZ6ekdVV3NaM2hWZjdOSDJHMks2aXhiYk9BUjZkSDFJWkQ2TEdlSzd5dHIxaFEycWRsZWhPQ3dxcjZORmRhcnlJcDN5bFRWWm9LUW8vZEVQQ1I0RkRScnBia1NJOGpFZ210YkRkMjNnUnlKS1VkSTN1WDBtdzBXWlA0WWlRT3NHSEtnT0JuM3pGU3paMzBWZXZ1T3o0YTF3Q29UK3haRmgwY2FFMHMvQXlvTENmcUFISU56T0JranFVcmNjN3pCYm9QY1o0Tjlsb2FyNnBxczRrYXU2STErYjlqeGRrc0JIa3BONnl5bmNValE3YWNweTNGV1JRYmlaVWsvWlFYY3FjcFhaaWlIdW43cFFCOUQzQUpqcndIR1BhVnZlR1ZFTTZQWWFyYXR1cmlNYlZLUEd2c0xsN051Q2F4VldWRGlOTWVCL2I0TUQrdkx5bnVsQXZwcms1UGU3MnV1S050WVFkUUkzd3lCeC9OaWFBZC85M0NsTUV0WUVwb2xPUnpzT1ZPa3lWcEJ3WnNUTk1uMmhRNjNrT05iWXN4LzNINjBBUkxqMFZJQWFodVhYRkR2bXllTjBLcFR4UlRYcWZpMy9pV3BEVFNSQW1aS3ZxQnRKdUFEb0VQUUg4eGdHaWFwelJHd0U4ZUZ6K0VTY1NaUnFESnlsUnJoa1ozclZkR01FM1ZCQVVrTGpKbERkSlY3NFRNN0xwTDR5VFQrM2ZNclVKYmtuUlhMcjBPM0hsMVRacmpyckQ3a1RMYnhLaG0rSkpIckZBMmxFNVVla3B1b1lkNHNuNUhwbzdic1dwb2VyZ0NYZ25KbnArdEZreVcvQk9raEpuSzBGbTVBZWhyVmxsbXlRMld3b0kxNzdzRTdCRmVYdjd1eVBXVTRQYlhYRXJMWitoWnRFMFppa2NyMGhSZ2R0cjFxdDRKUmRMZEg4RFhiZmhYY0theXV6bzg4MmNOeG41VDMyc1ZESDArUUpMZGxjTlIxNU1XcjlTVk5oUGp1QTFBUlFVR29LcFNxem1aT0s1NVErYnRDN1c0WndPc2ZBYzRLOW5WeTI0M1JLVzZSZXhsdmFDSDFZaktOa1dOUFZWT3YrSm1ZeE05YXRIcVU0b1h2cWpMYjBsSE1yejRLdnhnbDlMYUU0YVR1dzIrSW5XbEd3V2diQVJlVjJESUZQMlp2Wkx1WHVPOXd3ZXgvQnVBYUJPc3lFRGZOOVZGNmVmVUhWYkJNTUZua0o1bjF6VjQwWjZvMmhCMjQzRmxEQXJQZW41Tk1lWFhMWERlZFNDaU1BUjhGSUFUQ0NnN1hiWElEcnhIZzZQT1J6YTVrMC8vU3Z1Qm9QZWxhTFhwWjFIQlhqNHF0TFg2dEpaV0FtdGU3cXE3eXdwWTZIM0ZRRjYxejlBMjBSWitXR0tIQ0REME1peU85bEpuRlkvMVdTZ2EzY1c5K0ZLdlpOVGRoY2g0WlhXTVIwQjN5U21WbG12bzRKZlVNUWMweGdYeXNsR0NYTXBnY1RHQTZ4am4wTWZTbXJ3dmdSU0F0UWQzSyttNTlKbGtMa1BQS0lXME1jeUR1aGZ5NEswbEhOVHFnbE81V0pQRkJSMzhrd0JsaEF5NTF0MmhiZDVoWlhlSkJrTWl0UjlUWElLTk1yek9ZTTdTM2VMTXVsdTREcmR5Sk82T2ROYzFDQnhPdWl2bDAzRGFXVlNPZ1JVUkNNdXBDeFo3Y1ZSU2pKUW9TWnZVMEpNeEcxblZ0MHdFd29JZUtkdERFMGloQnl6SWw3b25wMjBIM3paTTRFU1BISnd1bFAyYThkMWxwYnNRa1k2MjhIVURyN3FsalF6NlllRjFDMmM5WStsdW9UR3IzZVh2VWo0b2JyVU11Y3VweUw1M0xBZVVpZW14SnkyTVBMeEdVWVNVZWFzQkZrb1JMUWFrQUlFR09RV0Z6eFFwbmg3SElzNUJkK1ZLTC9Eb3FrNjRWMXJkQmVZb0hzamVFYVM0ZzVaYlNaWVdZczl4c3U1Q1JKWjVoN1hubXZxTTB0MzZ6THBiYUVBeGhJd2hrWkFTV21CWGQxZjJ4V0JnZlpJeTVoVkxFYTNodENaWUN5cXkwRmR0VU5wZXY3WmNWWTdWblFGQVBnQ1NYazJsc1NERGNTTkExREZlVUtMdTFuMnpDOTkrMStPbDdDN2FzYWhwb21xQjhwbmtNeFJtUDBkV0lJdHpqVXVPREt4eUF5eFJIZ0FzcmFQNjNVSUxpeXhzVUdnWUxhS09wWWdXR0RySitsYlp6bTVaZmVsNmkrbHpLcnBwVnpoaWZvQytJRjNOeUlZZXV3QXRLWmVhZzZCMnJSQzM1WmpaTFVTeEtMZlNYWWpCMGwxYXdPNkFKMWpMRVlFN0ZSOHlWRHF6U1dnS1BmclhwSERheXU3K2pnUlV0SThxQVN1UHlRd0d5WllHLy9VV1lUYUo0UzFKWlYzcUFFdjJuYUNTd2dvRWh0SGlRTjh2Q2NXcDBKWHc4S0x1Z1dYTWUxNEQ4OUJkdW5ta2xBbEUzeFR1bVczcmtzNVFJRnU1VlZCdkRiY3ozYmlibEt5N0VMNU5Ib2toeDB3bm54RFlqYmpyc29WZW5OVVUxMTNsZWk0b3Y3RGlxNkdpb0tpWW83czBXNHBhdENSUzlTMWhkd0crSk1waDNXMjdVUUNycXNwR2p0ZW1vS1RTbGpPbndUeFROMG9BcytTYUtpaU9TM3dNcFNJYVFiSVZaUkpYbXFNdXhnbElwUlU0UVhjM1dDMVdyeG16Q2NydVF2ajI0d1NKWGFYYTJoYWd3ZDBZdXkyNmt6T2FidkRlMm5aWGFlYTZNbThWWDNmYm9oS1A2RHE2UzVvaEZzUVVpZ29vUlFQUWEwSStZZDJ0aXZCdVRJUUdFSVZtTnZyK2tUTG9obFRsd1BTU3pOUFQxVkp3dXM3RDd0SWVOSks4VWJ1MVlKNTBkeitPSVNZakNVN1EzWWF0aTVJMDJlNE9ZN3E3UzNVR2FxQU9RckxmUWkvT2FyckJiOW5XM2ZVOURpcXNLT2VuNHV0dVhXa0NidHZWM1I1dVV3d0QzZThGd2NqNjN3RlVzZy83dXcwbFNLdVNtd1VMNVFWYUNQSVpMMXBsSjlzMWN6TG1SZGM4bnd0TkQwN3RHUW8wNjVqbFlSb0Q2bnMvVHRTeHVvcnhhY1VwRnZsdnAzdndLR1k4bGQxdHVENUJVeTR0WUc3N25FY2o1T1Y1M005ZzBkWmQxYjFGcFpZeDNlM3VTcHFZN2dJZ1hiY2VjbjNGU2w4QlZJUGd4aGtVUlROMXlORWIxVEZWQ2RmNnBIVTllaVVlS0RLejJvY1V0ZWVpdXpoQ0VQdE9wZFZaTDB2QzMvTmcvRXQ2K3VVL3ZGYW54R2JUZFI2eVN6S2ZyTHU5c083Q3crRjhNSFZkRGZBNzg2Q1E3dnFKdnBFQUFCbjBTVVJCVkc0cHh4M2Fjc3U1ZytHMkxFSXBYRDNxWWhoMk9iS0tuQ0tUMUdJOGxDY1MxRjJzclpXMTE1VzhERWJBYlpQak81UGN5NkhSamJwdm51Y1EzMFdIRHZBb2pieU9KeFlwL0x3WHc1STEzbEhRb082K1M4WWpGWkc0eGpYUXNydTJqeEVwVDZvcUFwdFZkclBsc3JvelNpSGRMYXRGYnNYWDNjcEZlVmNEWDQrcUVQZ05qaVFuVHVRc0NXREcxaXNZZDE5TkVxV0hkd3ZEa005QTd1NjIxWkNiUlpXYWhQU01EeWtnVzhHb2hWdC8raExrYWF2SlpBYmtZZlJqSkhqSzFHUE9RNGNqbnlMaEI1SGpnbEM2aTlHeWw0OW9kWmZ6akhyczlxajR6V1p5OGxzNjIrV1E3cXFUWFhTbXk3VzdVVi9lVFV4M3V4RElKWTZrQ0UvTVBwSkM3OHE2dzlEb1FyblZFeVBKWXBkcXlEVFRtcndWSTFVQWRITWs4ckRyN3EzZzZLUUg0SVJIT0wvTDZ3OURsbFIwSWY0ZkQ2ejJhUXkyYVlzQzZsMHpLSkc3YkZUYlF1RU9yMWxGeWlyZHhlQjR1cnRONkkzYjhsM0x4NmgwNTZXUTd2YTI1WDFVdkFFMys1QlFDbGMvQVpCT0UwWFdiL3FDcUFPNEo0RlZSNUFTR0F6VHVGemFYbTg0ZHVnT2kxdkRyS1RwYmF5blhXVHdITmtWOURNaFBlVldENWVnaldtdWoxV1JST1hyRy9YVXVBeDBISExIcWtIWlVqTldoNFBqejRIUzNiSTdXbWpnSXRYQU41dEwvN2s1NXUrNFUvbE9TeUhkMWV2MmlxY3RKcW9JVlhWMUY2U3FHbkN4UUVQUEN2cVd2YXBjWkcxZGZUMDRNaUNDSHhnTEhGUGtxNThzODZvT1hzRHc4L0V5dE40eFlvR29nMTlDQ2hvN3cwN2t5Z0ZsOUdtc2NzZk1SaG9LRnRaamdodmMweWlSdWE3akpldDlDd1h2YWM4cVVsYnBMbTdlZXFMbzVhUWFvY3VYNlArZG13SzZ1NlJsQUlWMDV0VlZOUVBIOWliNFFkbWFFQU5ONDU3K2tiaTBHOWkyQmFra1Y5WDJSY2VRRlVwZHlTQ0ovUEp2amZrUGR2TTllYWVIaWxaZXk2b0dPcXpPV2lxU3F1bVJBdUVIaUNJMEVrN3A1M2RoRXFQNGxHT1l4M05EdlRUNDl1YWJkd1MrNlVnUHBubmZyYmNRWFZTQWd4c3FoeXNzZE0wcVVsYnBMaHd5NjhrRG9aREZZTmVqdjhPS0FkMWQxREx3ZGRmOENQREFzN3VRaDFZT1dqNTV2aXN0MWE0cHlYanZxd2x3UTd1dGc2dUswTHZTQTdCRHNGSUhIOGw0aEdOUkxZbWM4RzJ0dTFGTVU0UHZxM0dtcy8rN2JENXRsWW5KZ2ZKNFBvKzN6MjYycUE1RTVYaGNzZm5pdW5sWUcvYTlZNTB4SWdaV1VycUxFYkdlWE5nQXdhSnh3Nks5QTdNQjNTMnpscndSWDNjcmVzUE0xMTJLNjl4V3R6OVV3bEdBUWhuQ1UweHhmc2tlbktMNFlYUDh4SmlrYnZaMU5TL1Rrdy9BYzI3V0NwL2pQSEM0NzdEbFVkbEZUSmFpaUlHOWFDT1FiOFNqSVI3RjlNVk9YSDhtTWtFRWpLdlJRdlR6aFpMUXhLNFhIMjU2RDJjcHVxWllsdlFFU1JBb3ZVS29xOUpkR0dBOXB0ejNFcTUvejFzQnFHcDN5aldndXgwdEEwOTNsN1IreFh5R0tsTmhCdHk0RTZEa2dtamF3ZkZGMndnZzh2VW1rTUN0azdPYStaVHd0L3EvYUg4ZzdIa3gya2VOeGg3KzFabTB2OGhUV243bGI0cU0vSSs3YS9GczIzcDJKQzcyNFFNSlA4SUZxcWc5bzB4c2FDcHBnZklLUGZmODE4aGdJb1g5VmZVcmVsZGJRS3dndzVwbFRPbFltSHI2VlZYdE01Q2MraG9LTVlybnVNR2ZHdzIvNHpKeDNWMDNackhpR3RBRHBWK3g4d3pZb2RIK0tuNFZxdWxObmVReTdHalJ3QWEyZEFFVEdGbFFVTWdWeUpwYXFBQmtCM1lFRVkyeGVOUGk0Q3AzOFZ6eER6M3ZVTStqdmJoU1JURkxyRHMxYTJZUVh5NmxzR3FJRGxmb2FTeVJJS3FXYzhYckRsei9xOWpjNW1ENjUzNEozUHJWVGtXaDdTNUcrWklDd2xwSStRK3NRZEhZT3lnVDE5MnUwaUwrenE2bEcxQkpYY0lvZmRtNlM4ZGxLTkFyUU5iYWdKdEhwWkdvQkJ0N1FkYzlZSHlxdytRdUtmUzJjeDJZbHFhakREMFRJeXlQZDZtd2lBa1BBMzJSOGlxUnArM29PK3dhYndwTjloV1J2R0lSdE9PQmpscUUwNi85cG95ODRDRGpQdVRCUGZ3MEtWam9LSUpnVVhhUEo2NngrdysvdHNWUno3YjBFWUMyZSt0RW9uVVh0a1VQRjJRaVpZUW80WWpJN3RSRVduZk43anhNbGRhemptTjNuMk1OemREUjNTSUliUzNDY3B0dEc2YWtVbjFUUkV4aVQ1ZTZJdkExaU9TWXFTK05GQW85cnhhcVFORzM0UzF3bmR0OGlpS2hla1E0UTh6Wlp0TGdrSTVvNm9wNTZqZ1kvNkRPSTVVL3Btdlp1ZXRNVEtGSWVNcFhoRElOKzJRVDk5eUszaWZ5R3ZTbHpKdS9ENXB2WnF4bWs1YnBLWEFUS0NVQVhSdkpMRVo4WDJTUkc3Lys5Ui84NFBzZS9VT0ZsRFIzeGdVR3oxYXp3bkxIOHRraTIzNytMQ2kxcXZRc0RTOFV2aEVveCtJOGJsY2s4Nmdya2xRcTF0UFM0SXhLN0Zla3BiNnMrY0RJT2oxRFJXR1ZPaTFpc25HcjFHRTNSNVRWYVJWVjlCaHhhRld3cVBpYzZEVk14MXZVUEdiUFRCc2dreDNFUTcvMkpNOFBybjJlc1gvbmRXRFJlZXpXMlZPdFVvOStmK2NGbnNqeGt0c2xyeXFNaEhLQklibGRpUjFxaG5oOGRaSXhSNS9ETVphWGtvT00xL2RtYWFmWVFPK2YxaldMMzBrYW84cnZwRHNiQ1dUeHBWUlFLeEdzNzdWWUNzV1BvalN1YVNhVTZWbURBRXZ1SHRrYldsSWVNRktyeFZzd1FDM1VLNW85b3dxNCtxUFJKWnZSQkIxMDd4QlYrenlyLzVFRDVNTFdlREJoUlErWEpzVUJMZTBBR2VDUmNwai9INXlhQVNSNXU3QjZnOWZydnRHeENJSVhQa2xzTVMxVFdJV1dENVN1V1FnU3VWc1dIeExha1RTdllJY2puc1hjdEsvcURUa2I4ZS90Q2ppdmErT2hSTTZyam9lWlNHWWovdksrMytqd2puL045LzhwMG1kZS9jSW1MOTRBVVFrbFhuamlVYUR1KzQySUYvZ0JzeitWbUZ2MzhWcS93U3Y5c2MwWW1nWDZ2Z0F0ZE9qanhIYXE2NmVEM0lBM0F0WGJSZVNDUlA4S2N4ZlEwMWdVYXlGaVQ3UXFMV0pHajgvWFVjWktCTE45Ri9JTXlBRnFtT0hTMU9mY3VVRERaODlVYkQ4K014dDRZbCs5K0NRbnh4MC9NZklyd3VHeVlNMUhDTitqKzNTWEZJVkM1SG9icGZ0ZUdZRm8vT2g5TGFxQ2orbHhWeER6cWxrUndLcVk5Rm9pbTE4NmJ5MXkvRllTRGhmNVpIYTVianJ1NUhaQlJENXFQSEVaeDhIczhGTTJYOHEvRzRhWnZnVmZXT2d4NXMwVzlxZThOOWkvTGhSZURHdXl5VzYxaWkreWxBemVHQk5qU214aytrbVlxUWJaamRMdk12YVlndW9yMUNlaVI4Q2tPa2IwNWV4SERVRGx5bkhtQ2pYYkZkWlFUVXZUTUNpaXo1L2hqdEwvamRpdFVieXF2YWJjSExlSVlKRVBBWW5CSkRnQUxWT3lCM0RFd2JBbVgvcjY5LzRqckxjMVdmRi9PRU41d2E1KzdQbktKT0ZjcCtsa3FwU2t1elQ2WWQyOVFmeWRHMFpoL0xyLzJDSzRtLzRDbUsvOStzLytVc1RZUDNNeDduVDlqV3pjNUhiNUkrd3dZajl2a2Y3SjRhZWZ0b29pKzIxZ2UvdTVuNzIzYVZUM2s0Wm9vL1BHOWxWVFJHNjVDZlpmYWprd1hoaDRNZjg0eFpTUUFYTU5YOWJxdE1KZ2YvRGVsLzBSRnNZalVXbWpabFcyZllFRFB2SHhBSkFqS3BCdjZIV1pxTHZNSHNBUHBEMTgvd1BLYkc5QVpFaXFEVkExMkUrTWNDbis5R2QvcVFQTUx2SkhTNlY3NzRuRzcvdXVWb0RMMmtUaExMQWZETlE1UGRCN1NCNUk0My9pOTJIWmNlRmUrb0ZEUWZHaDZNMGVxWnhMbmZyZkhuR3ViS3g5RXVObUVPR1dxN3VGZGZ3TVM4dmhJQXFWaWNJTVZFZ0JpWFZrQ2xFUXZmemI0bzVZOUpURWw3Y3R3cnJsOWRmN0FySDBnYmUreWlLaDdHS3FEMVQ2dlErTVgyZFZ1MnliNEEvN1N6K1BmWmJpODhUVHdXNzI0OVE5dlFhUDR3Q3AzZ3lDVHcxWXBLZndyZDgzaW5jZ1lyVTRNQUJaNDNiZVF5ejgzc1BSVzk3L2ErZlYwdVM4R25GQjE5NzI2TU5GaEhkYlljeU0wREpmZE01VytXOTk0djd4RDMzZnFLZFdqNzIreGVkY05sZWtQYlVQMUxFY05ETENSeFVJMVAvSFAvbm5uMzFweE1aMi8vbXRiTEp0NjViaTJVMDFtbkhVR1lNTU0vYjBYRWgzNWIyY1YzUGNnZXRZbEM5bXV0a05mdzhnVTYxa29tSmtBaS9KVkpNeFBSblJLcWxwbnBOaklUQzVtc0FPM0VWcWVwVU50OE53MS9mU0swMmd3QUxrWXh5OTFHVGpIWS9Rbk9MeUVLcllkQzJRQXArOWF6c1dRQWozY1dzM0RDZm9vckl6SFplbzJpZHNhbHAxdDZ0UzZkTUlWbWNKa0hsTUs5THlyYW1vTE1kamh2RG9nc1htaEhWOHNFTGJrMENVWWhxRFRBendJMllCZ3ZDRnA0bkY2TXVHTXBnN21MYjdRUzRuQUR4dnhXa21OVGZKaHE1Sithd292MWN5YXRRbWNkUzRnMk5lcWxWbUNwRHA3dkJNUjk1S3d4MzVYcGJONjVLM1ZITTVoMHBWeTQ4bWZNTXJoK29rd3o3UHhPOEljWXE2SDN0ZVM1WDJCdHROWm42V01Ga0YzZDFMN3JYNkJZV0c1NlpGeVZWc1RDT2p5MjNYbVpESGpQdUZDZWhzcUtZWXZ4VTFvOGhhbVI2emxXeGVzZFdSb1dkbkE3K0xhVkduWkdGcWJ4c1NCS25jQlhUWDhZSU1vWldMclBvVytPeGxHOWxtaU1vb3Vldm5HTGRTTC9mODFvV2J5VlVzVE5FVHJvV2FLVHNRdlptcHJxNFU4YWxrdWVsNXJpdmU1SzdwN1V6YjAwUWJGODdic1RlaXFHWjA1SUxjTU8zVUxJUW5qcUkzU0JhbHpuYXpxWVNtUDdWTU5ra1hKK2toZFBmV2M5K0J0YTI3ZjhFUHdhYmYxMllXZlVobm95aGdhTHpqWHdvenpUVmk3TmQvK2l1Yi9vSS8wM00ybkhyby9RRDM0QWl6OXVPTS9ZaDlwOWhYc3JjaXpudURaSk9xL0dxcVc2RW9UL21hVFhYTVR5c0V1b3ZGa1VqN0R2TEtoTkNFUmRqT0dPbXdxa3pLbG84UUlETjhvYlU4K2JObkJyMHNaZ3RHbUxib1lLb2JvT2w0NXQ2bVRjbGpUOC9kR01QcEZPY1VSZ2JXUzhmZ2RLVjA4NWpRelN4eEg3eURuWnhveTVpU3N5Ykhpc05WNWFUNlE4OUxUcUxMQnFjQVdTc2I2U1NxRHI4aEZyTi9xK2tQMm1ZR3krWTF2ZWFxTzZhT2tVZVJ1VmozM2xQaUczOTlVMTBGVUF3a2tHdmEyaDdBbnhsUTNYR1BFcm8xbktTSGRGYVgwbDg1bFV0aXc5K0JCUXFsMUUyb1FLVmtFT2FBaDVLeERxYjRQNTJpVStqeEc0b0hMSmFkQ2RpcG9nb0gwd2RuWVN6M1ZIVmNyOC91OVVEdHh5T0xGYkxRNWtzYXNwQ0pOZi9OUTEzbkRHZFdyRnRMNnVaa1BlUm54akRZZTA3MXRiUTRvcUJPajlrNFhOTUtsYmkrSlZYWm5ERGhkSVh1eG0raGtXcVNPcE9XQmdsOXFjb29JMGN2SENHOFczYTlXK0szWllkNEZ6MERFKzVQTzROS2hHdWVOTFNadnJaWm14aDFRc2lla2pmUWplMU1OOUxOWnA0ejhlTG5hU2QyMVdiVHR0Y3dOZ0w1dHJpbFBROU1YNkc0R0lNNWdQVVpUZzdUS2RLUGF5NEQxNFBROEF5WlVoUVBzdUNrbTNuZTJqRXZLTVExYTlBL1ZQZGtZUm4yVVJyWEpuWkpXS2s5aDJZOW0wNFcweWRoaDIxS0FUM3BwNUJvOUhCWFoyTVpNWlY0VHlOUmxkSU1WenVMQ3hackQvc0ovMHNBaTRqWDdNVHdHUUZYL0dndTZpSGVhOXpuZ1hOd0lvbnJNcHRoN2toaU5sZjRVdXFwTi9PeWU3Z2plRnZOM3N2aFJIWFgrdzFYcFAza2ZoSnFCampjdlFtT2dNdXdOTEhsSWU3bzhJSmJnNWVxS1V2QnlsT0JTdW1nbHpEMnc5K0VRNURmVVdIalAwNG5UNkNvK0hGSzBFRW1iRS9STjQwYUsxRG9hbWw3Q0gyR1lJTzBwMnpwa1pUZVBxdDVhSjNvNDhRdkdhWFVFZWhHdXNPU2lZOGdPcGo4YlI2SDArckUrTWJDZDdNZnFEbjBzckF4T2ZpNWt1WlRoSGdTN0ZrUmRJeitidTBsa2FUQ3ljVEdhaU5JeHJabDFZV01CcldTeVR5bjl1Y0VDRTd4MU51R0Z1dHgzT2RVQWJLR3UxZWF1ZjNoUk1zK21KRXJ2SkY3NzNtQXZlWDkvejV6UitLRVpmL2RiQ0toMWNnbFNidGlieGZINjJ0SU41TmJyTWxQTXpQMFEvQW4xcG5xUkVXWXRoc0lORCtVdGM3R3JBSDR6VWsyYVNrOS9wdTFnelBRZGVKUkJuQ0I3dDZRekxZeXJpNE8wcno2R1RvM3B5b2I4WmxtVGkxNWJCZG1uV0U5UHJMWXl4NGd3M3ZvYWtERHZKS2hnOEFTVGxHWGo5VUZVbHd6WHNsbHVCcW5CZlJKQ2ExbnZPbFZPMllYNTNpbUlOVnNDNnRqNzNON3RvVk5Rait3Wk13Y0lNTTRYMHhna3daZVNqNnZVSnk0L2t0amZGUjhHMXBhaXpNQlZBM3ZNS1RiOFJwNGpYRm0xeWZBYmI2ZzBtdm15eitKKzd0SFNaaFo0QWlRN1dldDE1dkNSUHM4UHpmeUlhcGNmRXpsVHVQYUNMbTczR2RRa1d6MzNTTGV4NlY3RG1WYzQ3b1JIa0tFcDNFRGQyK2Iwd1RJbmgwN2ZYSG55NDBXWlFGM2hzQnFPb3FIanBjamJGMWM0RGZmM05NeXdDYTFnR2xJbnBtckJLWUlrRkZBK2xqZGxibmVXRWJtT0hRZmNtZWhoMnFGaHFmYlY4a0JzTUtsMkxTUFVnVmliUmw3a1pQTklBRjhtakpsMjBBenhTdUladjJpb1hkNnBvMmJ1aGkvQ2J6eHIveGRQTEllWHV3ZmprY0FPNXRKelZPTmwzaWRmT1lYc3dmSXVPb2VhMkQ1VEVpM0N5WDF6U282Um5QTTA2S0Q4VzlhbDRGRWVvZyt1ZFczN3FLblE4SVdNTS9PU3dLOTRDSTcwTnA3SWhxdTJROE5CRmllQ1ZESFBuUmpla1FuVkcrSTRybFkrQUJ6MWFQM29GNnQ0RzZxTkZRVnd5ZlB6VTBDTUMrQmhVcTh1ZUtIU0hIRHd4eW52b01ndFBjYmlpN1RXeTJYeEgzRWZocG5nM3Y5UDFOaCtNV2JYZnRlNS9Ick5UYi9QRzlMQURQbXZsME81MHZmMENURlJRb05jN2pPSFFLbG5Ra1ZDN083M0FaOFd3QU8vQVhxMXMwV3gzenIvZDdwbTJxUWxlQ1MvejltQ1dRSmtMM2pPNzZYdEZZa0ZhNC81bjZjSGp2NklxWDBEWnhPVkFIZkU1RFliekJXSDFTazN1NVVPZHNrcG1ybjE2Tkk0RHBqYi9wclNlbGIvc0YvK0srZitVU0VRVFJwOXlpdG5jVzZXN2kzMEUwTkFSK0pEbmQ5YXpyY0V3Z2NsS3pKbkxnRWZ5WFhvY2dMeHlVQit1Mlc2VkwvdUpvK0szekt1UCtMZ2M1MGpHOC9WTUV5UmZaVEtsTld1eGNTc0pYOUhMUmlrVjlubElCNlZUbTcvclptYk9uTVZ1dmkzdmZpdmFOdE5lWGJOMVN3ekNjenY2d3VNVnNaRC9yNmpQTHk5QkxvWlZkYVFYbXNaeStuNys4Y2FqUndZeGZpZkduM1FSblZuajVRNXRHVi9SQk5ycnVlaE9aWHBQajdkQ20wSXA5Zi8wNkNjd1VDQ0xSRE05SWxDVS9TM2VXWXdkN3lQN1lSNEp5RGprVUMxZWtVMXhyT1kybitURERwaEUrUnRYR3pmZG5CU29MZHJmdG10M0RPZXJmNFROemRNN1lUNU5OTm1mYWZjY0xBYWpWMDZIWUF3YlRrelhhQ1FUUzhZYi9qU3lQWFhWOGk4eXFYb2lrMVYwZU41dFdqVStBTEdhZzFtZDA2VkZxREUzUjNFSGVnc0Jsbk04bnp1UVRtS1FIb2J1QzFRM3JEWFo3RW9SODF2aEhvd1lvWDJ5V1MzTzRHQkpXRDVpV0JUdkJJTWkzVkxxb213LzV1NVUwS2I2N244cldhRVVhZW03Y0VLc0hEU0hYc1RMUlUwOEU0dzlwNHBQRG1tdXV1a1VXZW03c0Vla0hkaFRWVzBkMUNJYVM3eFU3b3R3RHorTzdjeHl0dndFaGdHUElaeU4zZDFqU2hmYlhMOGlpWkp1S1pyV0RNd3FYSlM3a0Vqa2tDMWRCYWpRN3Z0blFEUS84c0RyNmEwOXpXYUN2VHpzOHpXTkxJczNPV1FEdjBIVUVZWStNeUZLcDJRWFRuOGZEbWVINk9iTTZqbGJPM0pZQ0lndjJtTDBmUk84SjlReFEvbFZ1S2RCRGlWdzBkZlN3OXR0Vm1vL044TG9IamxBQ2Q2UkQ4bG45ci9GVWlCNWZCdHF2dFdBVDRPWHJmb3VSc1J1VHZUUnpuME9TOFVpUkE3NnZ0RUUycGc3ZlBIdUhVRGZjRFpiSDMxVXJSTmNWMTVhYkswVFYvWDgyV1JwNmZ0d1I2OHVkWG4zT3pWdmdjMTBTY2YzUStXYkhxbjhxOWJxenlnZU1rTklJN2NQTytnNXovM1NxQkE4YVBpUldqZlVpZ3NZZC8ySmdROWxlS1pORTdIV1lIR1RxWEpCRy9WSUt2RDlrVWVUNlh3UEZKQU45MG9nTU5pL3hVdzhIVlFnRmZ4REYybGRyQnE4UXR1cXAwMlJ3ODgzNDdJVElieVlvNHYrWVNtSnNFNkoyOVVhRlEzcVVXRm5FQXAyb2RaU0FZdm4zanZsblJPWXhlOXltQmNYOE9FSWRLZHpnOC81ZEw0RVFrQUtkaEc5NEMxN3JOcCtoalRvNFBpejY0YjdUQlVEL0EyQytNOEhzcUZYZlhBa29PYUo1eUNaeVVCT0FqSU9UVmFWRjdHN2NRYnJnNW9xeVZLczRuOHJyc1U0Vy93Rm1kNTc4eThqN01zdTQ1eGhhTFBKdExZQjRTNkpJS05qbm45Y09Cc3kwaG1odnFWOWRRWHVDL1RZWXdHaVhYTVQ3dmxlZlIyWnhuTGdGTEF2ZzExeWRhbFJaQjZQWGdyN05RSXV2OFlQd3FQNFVqZnd4NjI2RTlGL00ySEhSZXlDVnc3Qkw0U1lRYUd2dGdXL3BkeGg2THM5K3lEelFNSCtRRUZUSzdQRFpoNk1zODJtYktlUzZYd053bDhHMmtoOC85N0wxTm83cWZ0QnExZllHU2pEblFkOHh1MWl3aVpBY1pmMVBGclpXWGNna2NSUUxmSGtFVmtjYnFETTZDaWVIUzc3T2FuOFZlZmtxMjg1SUgzbC96bXF5d1BRK1NGM01KekYwQ0M3LzNjUFNXOS8vYWVSVlJPSzlVbExjY3NWcUdIaUM4MjhwQWxwUGtFcGlIQk02clRkMERiRktZTkZRcWJVQ0IzSVo1TFQ2QXpVRzVCT1lxZ1VXMTJ1cnMydTIwTTUyeFdmVy9GMm16eVBPNUJPWXJnVFg1aWZNVjVmZUs1czdiZ1liRUhoemtTN1ZFMmVTSXVVdGdWYjVFMFhBOTE1Si9DakxZa1VZbXJ6aFlOUWZtRWppcUJNNkpYYldYKzU1cnd6Mk5FMnltbUw4a0hKUkxEandaQ1VCM2J6MzNIUjhXUjNxdEp0dDBYQ2NsYmVidWJvcUVjdlE4SllBMzFVU2lYVFlyWmRITGRxWmdoTVUweitZU09FWUowSGZJS01WZUhXNjZwMjVDVFE1ZEh6bEVrc055Q2N4TkF2S0lUWHoycjZldXcwcjVRWnk1RFV2T09JTUU2QndacFQyZmRzVStCdWtqZVhrdGo1QUY1WklEVDBnQzhsUHcvb3NUYUwycFA4bVEwSld1K1hCa0FrVU9QZ2tKdk9jRFQxeWdkaHFqazJqdExMWFJEWnZkUXVFZ0pVcFdkRi8vT1V2M2RGZjFaVGtTUjFQWFkwdVdaN3dZNkRNNTdMV0IyMXppcjBzRUVCTGt2VEdjVEpoajVpb0Jibnl1NFVNRno3aGZEMDRYMjdPYWg2OEtVZzJjTCtERVNCcHBQa1dzUmc2WWd3VG9VM0lJRTExWWR6ZjE1OURTbmNSeWMyTDRkaVBENXNXZGRMZDNhbC94RGFOSFAwSHFtNXNTZXdpSDNocytOcTVRVFkvL092UjVZVDRTNk5LNTY0VmZlbUZ1U2h6NWJzUWpaeHEva0g4UVI4dmlWRE85UGQ3OCtja08zcWwyOFZRYXJ5YTcvMjNuTll0VDZWM2VLRW5nWGlHR1h1alhRTzVtQ1pWZWszajM3eDRsb25MRXlVdmd2UE1kejVOdlAyOHhsOENNRWloMkhwbXhabDR0bDhEcFN1QngreVh2MCsxSzNub3VnV2trc0dCK0RXU2Fhamx0TG9GVGwwQTFYemlmK2hqa0haaEpBaHY1UjVCbmtsdGU2ZlFsMEFqOFNQbnA5eXJ2UVM2QlZBa3NIbzVTYVhLQ1hBSm5VQUxGWmg0Zk80UERrbmNwZ3dUVTc0ZXRiV2NnemtseUNad2RDU3p3bnhwRGZ3YmJaNmRUZVU5eUNXU1F3SE5rZkt3NDRlQlVCalk1U1M2Qms1YUErSVZIdFBxNCtXTHlTZmNoYnkrWHdDd1N1TXcrK1BlL0NSVi9Objk3Y0JieDVYVk9VUUlWZW1YaXpkK1BOeWN1bm1JdjhxWnpDVXd0Z2ZQc05RWHhwbmQrOW54cTRlVVZUbFVDM1M4V0NzVU8yZDQ4eUh1cUE1RTNQcTBFaWxFTlZlaTdYSk5lTFp5V2EwNmZTMkQrRWxnU0FiS1BqbitoTmYvRzd1SVcvajk1emgyUjJiM0lHQUFBQUFCSlJVNUVya0pnZ2c9PSIKfQo="/>
    </extobj>
    <extobj name="334E55B0-647D-440b-865C-3EC943EB4CBC-56">
      <extobjdata type="334E55B0-647D-440b-865C-3EC943EB4CBC" data="ewoJIkltZ1NldHRpbmdKc29uIiA6ICJ7XCJkcGlcIjpcIjYwMFwiLFwiZm9ybWF0XCI6XCJQTkdcIixcInRyYW5zcGFyZW50XCI6dHJ1ZSxcImF1dG9cIjpmYWxzZX0iLAoJIkxhdGV4IiA6ICJYRnNnWEh0NFhuc29NU2w5TENBdUlDNGdMaUFzSUhoZWV5aHVLWDFjZlNCY1hRPT0iLAoJIkxhdGV4SW1nQmFzZTY0IiA6ICJpVkJPUncwS0dnb0FBQUFOU1VoRVVnQUFBZkVBQUFCakJBTUFBQUI1eFNTeUFBQUFNRkJNVkVYLy8vOEFBQUFBQUFBQUFBQUFBQUFBQUFBQUFBQUFBQUFBQUFBQUFBQUFBQUFBQUFBQUFBQUFBQUFBQUFBQUFBQXYzYUI3QUFBQUQzUlNUbE1BSWxTSnU5M3ZNaEIyelpsRXEyWStDK1JXQUFBQUNYQklXWE1BQUE3RUFBQU94QUdWS3c0YkFBQU5Oa2xFUVZSNEFkMGNXNGdzUjdWbTl0V3pNenV6SkNRaWlMT0MraGQya2VUSG4xbEIvZEU0VjBoaWZNNVZjcThKWW5yRjZFL0FHWVFyRjErekgzNUlmbVlqSnVBRDVvSkMvTkZaalFaRllkYUFJZXJIckNBbUpJUzVKcGt4OTk1c2pxZTZxN3BQUGZveHZUMlQxZjZZcmpwMXpxazZkUjUxcXFwM0djdndkRExRekluRW1STmZPOXZLRjIzdzlZL2FvUE9HUFhVVTFjTmptMUV0MmVIano5cG9LM0JvQTg4WFZwMUd5amQ4UGZldXl4RzlEYS9sM2xVaXc0RlZDUjVaQmZZVHlXZEVHRVgwVm9HZEdUbWRHbjBqUWdrZTQrRXJwK2F2TWlqREhnRjhrOWpVK0EzU3NKRGk0RDh4M1ZUaE9LWTFRMU9QeWxkcEVSTXZMOXJUUy9HeURZaFdNZ2lxa3hSaE53UVZtMEFrWjYwNEZZUlV1WlcyWDQxbHRhSllaeXhxbXNadlREc0N6WG5iaXk0b2tyY25hVGpraHVPNDk4ZnlXb056c2Uwek5vNENZeDhCVEVhSzVPWDh3Mm5jNkRiaWpaMnhBVFhJT0U1cDJvcmhQRDV6NGE5N2JVVnlCLzZkaGtkZU9OdEpKdGFGemJ6Nlltd1Z0aWd6VlhMV2lIYzhTcGxEMlgwNWdja1NqVWtKdUluTlkzV2VOY203K2NhVStORlVRL09MUUhRZ3g1RGJVbDFIazN3anowbU9FQ2NBcnlSSGxWRitObGlFMTRLZWVVR1R2TEpJUjkrR2pqSVdTMldZbjZPdmEwclZKR2Z1RFV2L2N3TDFreFc2Q2xkU2RYN1Q3ZmRNYVdacUllcHFDNGt1K1dCcUlab1B5SUZnZlkzc29Bem5nN2IxNlNkK1paZk9lUVJ3Z1U1WUJucWErZWlTYnk4dWdTMmw4S3dpaEFuc1JndGcra1F3RWFUUUEvakNyMG5kV3V5cm9WMzNjOVpOYVY1VzVyTUIxMmxvdjJQeVowNzk4T1BUbjFDOU9rQzk3MnQ5Z1BlWm5Yd0Y0SE1tVkljb25MQlIxL2s2TVMrZE51ZDZqVXp5cGV0Tlhuc0k3dm9Mbk5CKytvcjNyVFhCM0VrWFFTV2g1R0c1b3FSc0NOY2xMMnV4UHlUTnZUUWtpMXB6dndpdnNCTDhnckVHSEpHdUJtcjhSeW1wRVhpSWJTQlRTRWpWWW9uNGpTQlQxM2NEUWFYUHM5WUxRMG9GOVF6UUdUMksvTmVWSVJJa3IrK2hLYVlMMTFNTWExbVBLcnJPK2RRdjZHbUd3WFladHdzdXZPaXRja3VLN1c1cjFsMENQYTFEU0JnRm80ZStBbGZWUmwzeWd0S3ZpcHR6clFVQncvb0IxN203eXdGVm9FRzRydGcrTmhzYVhnY2FLVGtINjFQVHNYVEpXU3JUc2ZLZUZVZ2tiT3d6QjVlc0RtZUJPaVNjYW5CQWFsaHNvRmNva0pwcC8wcTdxSFNUSlZlQ3FZMUhUakNIU043YVpCVnB0R1dnSTZqcGF3M0dzME5sQkYxTHVGY1EvRXBibjBKVDUzVEdMUnh5QTYyRjF1V2dmUytCeUt1WFF6ajJWZFBkRXdVOVZzYUFnSDBGWUsrMHRiVGRXTlhRanpwMjByeWhheENrN1lVSGVFZ1hBVzlWaVRTcitpcHJDR29BN0FNZDZnSEQwSGxyVVpKWEZBbFJ1U0tEcVN2cC9FcGVrbThuU3Q0UDF4cjc1T1VGTFVwUmZZWnRFQWMwUFdYaFhWZHFpR3FvMkFEWUIzaDJkZDZUeW0wcU1TMDNuUTlUK0xsOXpuS0hWa0kvNTd5YmN0VlJGNmxWUzRSVEExcEtuYmZQanVRa3duSEpwY0JWVUk0Q2M1TzhtN3lxMGRXVUQybGVqNk9zWGdVUVo4TEx5bktPZ2UrOE9nQkR4UVpBeFplMUZEa2N6UjBsMlZ6ZUpKUGhPYXRZVTdycXhzRVlzQ0dvQWJBUDlvem03WXh0eUhrWTh4MUo2VjQ1ZkNOdk53UTFBSkpVZlMvTENDckIrbnB1Yk9BbFl2N3ZKczBjVnVHRzMwT2ZSN3Bhc0sraW0zZ1B3UkRVQU5oSHVxVHY4WFRKcTZtMmZIYm1NMEliTkpUVnhYS09HNWNkeHJaM0phK3hscVZuWHM4TmxlcVN2MGxuTW13c01oYmNxVzNpRW5jb0pSOVF3K0JBUThVR1FKS3FiMGRObkJnYmFzZFRLM29zVmVuenJIVnBQamtTL1phNXY2K0ZVYmFsTHpXR29BWWdZb3o2Mld0UG13cDZMQmpCSWkrd2N2YnFpbW53VG1SV3dwdEc2ZjVCcDRhZ0JvQ3h3dTJ0dTQ0NVJlRU8rUFFXTCtEVEk5YmpYSDdMa3dEdzlKY3VkN3cyL2pQVS9TcG9PVlhoNWc5TVB1SXh1TGsxZVZwd0twRm9pKzY5NVlHTFhOVEdrVURCWGZ2cnNpamVocUFHZ09FSjdkVGZ1amJnWXJDSHJaUGQ3UkRGOXA5ckFmdjUzTEU4aEVkTm5sc3R3ZFF2WUljRnNpbkRNOVdPUDRiV2RiWnhQUmdPdldQeGdZYWdCb0NOSi85ZzMrSzU4ZkwwZVZacDRsVHloOTZyRGVIaWhidC9mUGM5RjRtdnorVmVyUXFmMlhRR1BIRnVQdGhodjVXSHhPUmVyUm9rZExmQ0QwbUdiZDZyR1lJYWdMS24zQjY2eitnQVU2UytXRUtxeE1UNFRHalBtcjRwMU5xelZRZjhBcTJFRWNYVDVndHlaUjFMUFdQck04OUsxdStkZmxnVytYVUFSbnJsTVFRMUFBM3ZjNzlWZUhtSjI4NGdPS3h5UTh0V09QcVZNcGx2UzNNMjBKTC91WjhMVzQwRHhzb2c4OVBWNUdPa1FYQnVJN3MyQkswSG51eWppTzlKY1pGbzQxazJ1cEZjUW5yaGlpR1prWGQzSGdGT2ZHWTdnSTl4RFc0SGwwRWx1VEVsQTFDTGpoSGd6UFc4RFNSMElYbmRqNG1ZR0xoWDBOVlI4aDJmcWZhZGpOb1Q2NFhCUld2SlhpMkkyZXpCbEFlYlpxQnpsdmlkVEFrTzlINXJnU1NpQldmeWtDTDFmVUZ4QzhUbmVSVmZvcGw4RzBYeFJkbk44YnNVeVg1ZDNOcU13UXNpcmp4ZVJ2WEgyaC9TcjlJRTErZUhvaHhKenQ1N29KelBzNnBJZlZEbjNGTlE1eWNTdlJselg3OGt3NjVFenVNOVB1OXo2WUVYUkpyaDBKZFZPelU3YTRnVmliUnNnTWoyQkF3ekFRVnBWWWlINFlTYmZhRVZpdFQxcnpJSXM3QllUMUpDaUpxKzVCNzd1S2ljUXl6ZEVvN1VnZmh2SUF1V1FJQWhTMGx1Y0NaZTgvbjd2OXZuL1RjcSt5b3ZWZDdoMS9HM3FsbEwwSUNGNWh5TXZTZ3piMVMyMTlkdjBQM0VNdzRzVVVLVTk3SnA3SXoxNVU3ZVIyM0k3RTlRTm5mOFFnM01HTkdJTlBjbDJCTDBPYjZXNWVVc0JObEt3SDBwM3R3YllmNGVrTEJiUTI5QklCcTFLbzVNQU9yYVlzY1piTmhtMHVNOHZPYTk4djJwaVE5SzhhVE5aRCtLTXpMN0h6V3NrWmpGS2kyWTdDbmovWm1vYlFjeG5UUTN2U1NIQUVSeFRhNThadE1wSUdWaGZycURlaXlYNC82bW9TMnRSZTM5Rm9BSGZVamhTUmVtKzJxcnJHRlVrY1h3SGZVbkZHMGxTSWI0K1pUUUxxK2FuS0wrc2dReDE4S29yTkwxQUI3NFBZTHdLZzVPdHRTMm9OWXlmUXZiZWxhbHI3a1IweGR3TzFWaHhSSnlNSnVQVnZwWFRlY1FBN2dOUmI1dmsyMjBNSFE4Yng4VUxuWTJpeWxhUStyNnAreE1jb0oyOWVUTDU3dDlGTVgvc2NPb2xyZWl5RjZ3ZWp1dUY4OWFzYXkraFppWGJkaU9EWmdmekJweUdITTZVVjFFTnVCdS85WG4vTllDaXI1bFkyRDNMUnZtL0dFRFc4akowaTBLZGFNakNURTlWMWMxMFdEM0xVbTEyTGM5NU13K0JrZGR5TkNVdGl4TXVuYmZzbURPSFJRUmNtYnZGN1Y1UDZGQ0MxQ3lWOUVVNFZ1RWNHSEZxSkF6OHdCR29Dd0hqaHR1eGdndjlLME9xYjZaeFFqZHpEd2tUQVhWNWNvZVA5QWxabVk5SndJMDBuTjVzRFptMEdyWFpPLzZVaDY5bm9ZSGhwd3JQbjAxY2dWUHc5OEkyblZiaUVQZkVyc2R4NUxFcHVrblB4eFV6WmJQclh2MU5GeHJ3UXdLTGppbHh3YkQwREpLY3poZk03cUxCWVFocDNjUWk1alFpSUx1S0NnSTJDZUFieC95U3VoYks1RTVNQ0dhVDlINWs4YzNERGt0T3RDWis5UUUxUzlYOFJKbkQzbTIvWk12TEEzcEVwaTZ0ei9lZWFqaHJ2MzhpUUR5OElkNEg5NUR3VHBSQXo2UE9MaXJGa2ZubFpqVE1NRXU3cFVnZWNQZkY2R0ZYZkc1OUxQTU0zNktxaTRnL0VJeXNEVTgzQXhhQ1ZnbndqcjNOSFE4c1FkZVA1MzV4VXVPYTU2M0YzYWxDMVF6TFc1RFpMT2x6RDkra0J5Yy8vSFdRNzlWQjFPaU9xSWhGaDRXQzRuSDUzeWlqTC94a3ZOVGR1UmZ3cnRVWCtkMTViZ3liWjhqWkhPZ0lPTkJwelJheGx0My9WWWRUSW5HNE9VVVBWZm9YTjQ3S0h4bnFNUkxqcWJGNDEzOWpaRS9OcWUxTXdQdkFMV0ZiTVFobW9CaHlBeHlJOTZLMDhzZkhVeUpCcDZ5Qy9DU21MSkxnWXY0dExQK3hrc3U3aGVhUjNVL203OWtQWWxJN0xPSnNxbE9pWWZZZ2M1NTY2N1BRd2RUb3A2SHRYeUNIdGhCYktkMTVOTmsvWTJYdkFBVFZQbkd4THU1eGNOMi93OUVadTVyakxLcFIzUGNqZVIybUxjZSt6eDFNQ1dxdzhjUmFYUU9neU9YK1NuamN0Um5rZm8zWG5LOEdOeGl4ZGE5K04wRkh0Wjh2Wm5Sd0ZDVlU4MWFSb0dlOGZBNlVELzMrVjB4ZHAyb0JEOWc3RjJURHY3UndrbkhlV2V3TktRV1ZVTk1rTHpvd2dYc0NDOVVYTGdIcmg5cTFHbXJqMHkrcitWKzFmNlBBdUlYcnFOaCtROEY2MFR2aG1uTE95ejdGMHhjK0tra3lmcE9rSndWLytaK2NvOHpyMzV3R2lZY0dYclRKRS9IUVNXNjdmR0puLzc4MDcwdnpJUFNjVEt4a2lRM0tiSkJuQ3h1bVlrbzdmZ1dKZmthRFZacEI1ZUpLQzN6UlVsZXBBdFUyc0ZsSWtyTGZGR1NsN01rZjVtSXpwcmtxMWZUam9qZ1pTSWk5TEhGUmVtOGZSQTdESHRqSmlJN0t4TzZLTWtIeDJiZmlaQk1SSWxjQmNLQ0pIZmN0QU1pZUptSUNIMTgwWkM4SnJmaThYUXp0cGF6NUwyWmlGSVB6Q2I1VG1ycTFJajFMSWRZbVloU0Q2a2Q3Sk1FQ1c2UmoxSlRwMGJzSDZkR0RSRXpFWVhrQ2FVeHdLR0NnanVuTEF1UXdzT29sTFBrcnBtSWpLNGpBYmd0N0NpTmVMWXBOODRLL0ZTVmNSWmp6MFNVZXBoNGJhUnRuUEZEMnRPZDVscjZya1IrUG1aQmxxQk1SSkk0K1kyMlRjKzZPTUVsQUR5SnlQVXBQcHFCWFNhaTlQMDA5T05nZnNDVitOK3kwdk0vczVpb2N0T3B2NE1lc0hkbWg1elB3TDdyNnA4OGVueC9oN2NaNzluTXA0c3p5ZVdtNytIQjRMNXRhRjl1Z2I3WTJkRCtWMkg4VlA5a3l6NTY1dysvdlBQL1YrbEw3Ly83YzFUdS93SVNNZGtvdFU3UHNRQUFBQUJKUlU1RXJrSmdnZz09Igp9Cg=="/>
    </extobj>
    <extobj name="334E55B0-647D-440b-865C-3EC943EB4CBC-57">
      <extobjdata type="334E55B0-647D-440b-865C-3EC943EB4CBC" data="ewoJIkltZ1NldHRpbmdKc29uIiA6ICJ7XCJkcGlcIjpcIjYwMFwiLFwiZm9ybWF0XCI6XCJQTkdcIixcInRyYW5zcGFyZW50XCI6dHJ1ZSxcImF1dG9cIjpmYWxzZX0iLAoJIkxhdGV4IiA6ICJYRnNnVVY5cEtIcGVleWhwS1gwcFBYQW9lbDU3S0drcGZYeDRYbnNvYVNsOU8xeDBhR1YwWVNrZ1hGMD0iLAoJIkxhdGV4SW1nQmFzZTY0IiA6ICJpVkJPUncwS0dnb0FBQUFOU1VoRVVnQUFBME1BQUFCakJBTUFBQUNycXNaM0FBQUFNRkJNVkVYLy8vOEFBQUFBQUFBQUFBQUFBQUFBQUFBQUFBQUFBQUFBQUFBQUFBQUFBQUFBQUFBQUFBQUFBQUFBQUFBQUFBQXYzYUI3QUFBQUQzUlNUbE1BSWxTSnU5M3Z6WmtRTW5abXEwUnhzdVJlQUFBQUNYQklXWE1BQUE3RUFBQU94QUdWS3c0YkFBQWFHa2xFUVZSNEFkVTliWWhzeVZXM2UzcmVUUGYwOUF5QlhlTVAweE5peUsvUUUvd0FmL1VvN0xLaTBDOGtMcTZ5dWFNbWIxRk0ra0d5Sm1IQkhzMEs2Zzk3a095cVFkSUR4dFg4a0I1QlF2YUg2UTRrZ29qTVJJZ3hQNlE3a0kzK01UM0d6RXplN3I0dHo2blBVeCszYjkzdWZ0azNGOTdjcWxPblR0VTVwK3FjVXg5OVg1STh3T2Y0QWRKZUtlbnE2cWpkR0o0NXk0MFBPNXh2dk5jQlBDelo3NXc3UFhsMjF3SEVabThPejV5anMxOXpHR3V3cVFONU9MTDFLMWNqc3pjVzdObU40Wm56dCtreG5zeGVXNUR6QjF1dDc0NmxwTUZPRjJyeTV2RE0yWnQ0akFQbit3dHgvbUFyYmZ0aktabjkzMEp0M2hpZU9YZWI3TVJ3K1RmZlArYVpzOWNON0tGSjlWODFYYW4xZnA1bjZteHNnTkdwbThNeloybEV0RkZpN0p3RE54OUNiN1JGdGRGazk0VkMrb3Q0b3h2RE0rZXh6QTRFci9oM2s2bGNTa2FzS1g5VFU2M3ZrK2I3VE9iV3FSRWdDUE9TTjRkbnpzV0xWOEswOFV5RnFaRTZ2SnpINDV0UlZ1MytKbW0ydytUa3I3SGJCQnlYdkRFOEMzWW14TTVCbVBBRHllVG1ncUZTbkl3V3dkcFdvNGRYbnJFalNhUmZQUHE4TVR4ekZzdjJJSHpMcm1TOHl2NVhwaDZXVjh1YTE2VzNxMzRObU9xemd1UzlidzdQbkpOYmJDL01VWnRhL2pES0R4ZmEvVjY0dlRYbFBzUEZBZWpONFpsMy9zd2FtNFNmd1FKdW1GUmZlYkp1VDNkRHY4cUtSalkzaG1mQlpKcGx5YmNMRDA0anRRZVJXczkwanBPaTgvM0c4TXpsV0diM011VFplTWljVVl1UnlOUHE4NnlnTTdvNVBITTJON0xuU2xjRmQ1WTgzclJNTDNPdTNOTEJYVnpuSGo2ZTN6bWQwL09CRmNsYWlQMHJsUzM5dGtvOTBIZjVBM1BJVjlVNnlNZlpaSWNFK05OSEpCTk1SdkVjckJrQXJrSTJnVDFkMHRJbzIwaTB6QjVRZWtDcVBMQ2t2NDlObXRyS3RydGxSdmVBMkFXcEZVekc4UnlzR2dDdVFEYVR1ZkZPandaMDM3N3pIT25Ed05pUEY2NnovQURCWHphNVBUZUUzS0FCWGVQeFowNU5jMVc5M2daWU5kTzU2Z3B4UEd2MG5NVHlzcW1ZdVJCcWkzTDNhZlp4Um81Yk40ejlLSFdmQ2xWZUxheEQ1NEpIZXNjTW1LVGF1ZTVkN2hxVW5qYkpTVkxLbm0ycVFoelBDanZ2blNtYjBqc2U2MTU5N1BmekIzZVA3dTk0elRYWWF4cFdUYytUM3JYT3dwYXFDZmFHbC9rdG1ab0xwVGF5dlNMU201R1krNFg3eVFhN2ExcnBrMkF2WDBXeFBCdjZYcXI4OWF1UGFtQ0diUDRxWmZ5NVB0V1k0Y1QyL0xPNUxXTEdLM0E0MWlkN0RiU3NUQ1VTYm1sWjZHVCsyZHlJV0lQT1Bvd2ZzdGRBeS9KVlJQbWF4M00yUS9VdVM5bXZxL0t3Ykw3SzJJZS85S052ZTNlWFhlWG9LR2NicDBMTXd0bnRKT2tRalpZWkVWcjd2dXJSQTNybmJlTjBURnhUQi85Wm9aMXJrVjducXlpYTV5eE9TK25WT0dtWlNSK1N6UmNZK3pkZXY1eXlxNzBzU2dodkVHTVZ3bHNuOFUrNm15UmRZdkZMNnRBTUsyYXY3VU5rRjRETmlMRUtWVStaaHE3REJ1OHQ2bENhOGh3U01mSlZGTTJ6YnRCSnRCZ2MrRGFNL1FuSTVwOFkrNXFzdGNXSU0zRW9ZZlpGbyt0QWFaTHNtRGlwRGt0RE9IUWRHenhHSEZPcDhFYVlvUk9UcW5ibitzd2tZU2IwUER0SWtpWmRKdTBRTTV5dm9taWVNL3E5eGZnaTJzUW92bXgraExGZjBiVm42aVJiUTZ3RWRmOVdnY3dNaklyV3diaXZNV05PUUNva1VFcEdSa1FoUXN2Q0xQY2ZJRllsS2tyM2txUk5MRFFNdEVOZEpWOUY4VHhyb2xaaXhQalI0cGtaemE1c1lPSVFIOUZnUXFjV0VaMnBVMFkwbENTR1p2d05EdEY4MEYwV1ptd0xGdTJUZWl0UG50R3hFYUJlTTFPNmlpT25TemV1ZG9pNXpsZFJQTStCZmlSSm5ZbjEyOUNNQzFjMkhVWmlteVFaTVJLTnVqVEo2dE10RXZtaDRmU1JVNHhzU1p3RVlqZzJ0ZW9QMU5KWnEwL1RxRW5Wek9BcC9TcDZBaEo2d3ZDNXB6RmpWSFNnc0hONFZtaldleVpkeTQ0UmlDT2JSeGhkWGlhd1FEQit5eUtGbVFrVnNsY0tnQmx4dEJ6L2dtQ2xWdTJVZUNhQ3RKcmtOaEZ5a0dLRHhpNUpzbTNOOEhWU08xOUZCWGdPZEtYYWxiNkJCaXlXYkdxTTJhdEk4UERVWlZoRWF6VHNzVXBVcG1XcHFHbzd0cDVsZkZwMDNLcjZxM29QU1NRWnBGbTJWVFN3c2h2RW51ZXJxQURQZ2E3QUJad3BCNjhUNzJqSkJzS0RwK3lLWVBqQVJBV2ZDaGxkUVFSbkZvR1puUkk4ZXhhdEc5dExjRmFVN0ZnVE5rRFVtVVZubHVsWVpoYk41VG5Ra1pZYUhHQytkREdWRGRoZzk5SXNLTzFRNDlxSjNMRUpLam9nVlRic0NkazFmUUNrcmZuaFBTRlRQSmsvM1J2R0Z5SDVuc1h6clVMaFFnR2VmVTdBenNsck42Q2lFMVZPWlRQMFBjOU85dEtvWTRnb1lzNmJoQXRRMHFTeElrWk5GTHRxNjQ4V0xaMnVHTmViUVl1RUM0QUIxbjJmSUJaVFVRR2VTUnN5Q1U3d1FDUkJSV01KaE8xMTdXeEtYZCtxZ1hIVTVhcUtlTk8xaEYyaWN3TVRkQVBNV213NDZ5S01QZlowdlJVbnlGSWxnM0xWQk4yQVlhL2ZDcStMN3BKRzV2Tk1FRVd5cGVmT09sV0ZrYzJMZ1ZVUXJKTXN0MjZvYnRtVHdoU1lGRmxwQTdDclJvaEFJUDRRQVROTG5RSmxSWDlIMXFRSUVyVTZZNi9mNkI0SlREQnBpSUpVRUZpRVo0OUlWeHRjVUpHWnlVWTJIZVlIQU9DZXpJeXpTSzduOWhhMjNpNU1GYkhZZU9ldWhGaDdkQURieVNkbmFCVkxwUm1EakZBaGUzUnkvVlorcnlwZWZJOU9MckF5ZVZZdHFEY0VGMi9JTkRpWUl3VTJzc0VKTTlaZ21RQzdiQTkralVDVzBScm1KS3lZYjV0YnpGU3BpSjZyWURWcmM5bWhzMXlXYkIxa0VySml2Z2xHQzdpYktoNTZscFEvaTRyd3JGcFE3MXNtTmh2UUZZcVd6WkJaRmxuVWc4V01GZDRvYW5qNFkyYWlnVnFwTmVxbkI3aU1xdW05dUxvZU1LSkszYkkxRnBrbE01djVGaG44NUlsdUJWZytTcExoYlFVNEkydUZmQlVWNFZtMW9ONW54cnFCTWc0VUdIYUZwTmg2WnBycFF2RHFqRm9ycTJCS2NzR2tOVk5hcUsvdDF4VWlQWFZGR0V6WEUxVzIydmVPTXhoQzFPbE1LZk9lVE1ZS3IwOVdWZmtxS3NLemFrRzlVK1AzVzNRV0tkbWduYnVya00wYm9QZE16cVRBdFpoTVJxcXFGbUpZM3NiWk9JQi80cUhyTVE1Sk05Zklxc3FDNzFuR0dLUGtCbVFmWkEwdE10OU5GUmdwQ1duelZWU0laOXFGSklHeG9iZkIydFFYSlZJMkExREcxSzZET1lEQzZQZWZOVVBPTDFTUW5yWnJ1Q01MQTZBelZrWDBRZ2VIVGNqTVZrZ3JlYmRESTgraFRHOEFiU0ZuRlQzZEV6VFE2c2xYVVZLRVowVld2Q0dLZTAxQk9zYm1BVWpLcGs5MHFCRGhEU3BTVVFhQjRnWXJPYlNRSlQrZXZ1K1lKMHUvSVNBallpTndUYmVsUndrRTJWTlpTNzdPSWdhN1hjUExmYTc3OUFrSGZxWDd6SHQwYWM5M211WEhMbjlHbEQrNno5OWJ4RlR3ZGV4SUd4UnlBT3FldXBaK01uMy9HT3VYZm9vOXZZY0plSXJ3TEdxb3YrQi85R3dBc1o4cWVKSUkyV0JjWUVhT0xrVXdQVUxRQlRzKytEdUErMXNjWVYxU2FwSVFzY0lPay81VHVyNjVqU3BCUTlNL2pWUXNzY2J1TVB5OWMvVUw3RU9NZlZOVlp0Nml1TkdGQmZrSkwwL0gvRldpdkhldWtrMnptMnpkUnJWbVVhM0Ryb1FrMjlDeUVta3N6L1hlYzd4cDg2ZHRJak1NcFBkTWlaQU4vQTQxTkl4aDd6czhpMmFlUk5HWk1lSHoyN2NGZVhxL3VacGVkOGlkUnU5Tzl3NlZrdWxkZ2RUb0kzQXRBd2JCUyt3OVNibXJvZzl3bWljT2tSRjJsQS9ZTldXSmUrUzA4UVgyTWZaSlhjVzYwMjJwNk96eXk4bWY0Mkt6Y3ZYUFNhTWo3V0VzenhNYXMvSFdZT0NjeTJaaGhVUjdMV1F6QU9DUjdwZE9nQXNUekdpSVRMUTloWjRCS21QNGxZV0dJbDhuOWlQWmV2eURlNXBLelZ1cHJ0UFlRdU1WU05SZ2hWb0JJbHZzajZCV1UzVWJ0bk1jSXNpLzNEQ2VjVVZCK1JreHljay8zUGs1VTJWSUY3NVVSWnRzREZnakVPdmtMaHlYOWlUVGtUeWpZRzJyaGJOaFQ3YUxFd2JzZ1hxRWJGREFKd3BrM3NDZ0oweGUyakgzRWdRMnRnQVBicFVQdGRmcjZwUWh5Vk9iWG5BZ2xyWU9XcEZzQmRyQzdiVTJOOHdRbHdrZUsycFJvV2tOUlU5aE1OV1VkWUtqMVZOZGJpZjZaSDVaRzBCdC9zMlBXK3g3YStoaCs5cS94L0VNbTU5NnQwYzBTTlVDdTZocWZtT2hrRTB2dkY4S2U2L2VkT0VVblIwM3ZHakZubjQrWmV3ak1Jd1BPQXI4R2RHR0ZCRGZBemRhd0YvOFU0VGk2ZVlGUC9yL0NUSFN3SW1lY3hyT2podkFVbmI1SDQ4QnU5TmtwTVcvNVk0NDFYN1Zzdk5rRnNrdkJtMnl5eUZzUk9Da0VPMUY4Z3ppc3JTQTl6ZE1rTHpETEp2Q1pZUCtTUnBUMVRuK1JrcUhGa1JtUExNNHduRlkvUW8wVEpyTy9OM255TVIya2lDNHNsMi9vYzk4Tit2NWxvdmNQOEpqSjIyWE8zTDI3N2g4aWVPWHYrd3d1UFI1V3hQSitxM3JsaFd5RXhVMVJhQUxMWGFoWVp3VSs0SllITTg0OXZVQTRSVm41R2JQMExhQ1hEYkltMmhUZDVvbkJnQS9zRUU4QnlvRmpkQkhldGpHSCtoaktTaDFmajF0OEx2S0NXZ1FqTU9wenFnRW5IRmxQazc3Q2M0ZXRNdVNTbCtxcG1rV0c0THFqZ3hhL3Z0Sk9panNYNHlyOW5Gc0ExbjlFQlgxaEViUXNlM3lLYUFhanVNWjk2ZHRnYmRoRnYybmZIcDZwUEdtdVd4d0ZGem9ucGhFQytCams5VXBhTUVHbC9VM01NcVVxWTd0RWxYOU5UODBBVjltVTBSY1pDVHJPVUFFOHpSd0V3REdwbHF1amVSQjE4enh5a21MWDFURGlpMHlUaXFCMWhHbmJka1dvNks2M0hPQXNZMlRBZVIzSDlIeGllTjVwS2VkcUpYMGJFYXBOcmhzZHFEOHRzU2xyemJBWVpCNER3eWVxUVZjMDdxWTBjRXgwSnF6c0p1K2o0SjV1Vy9oOE15LzIvMG11Y3VwamIySnNnUjdmaWpCWjdMajlrVUVLR3lQSlliMVhieXF1R0lvaS9TclpFdkZxT2lXNUJmY0JQSmJTczJnaStPNTl2eWY2Rlo0Z3ZDR3lidWtsTXRtQ01BakFsVEpYamlLUUl0eW9uRDR1enFWMlJyYmt5bDgxWlVUSlRCSWRzajRWU1hhM3lwQXNUZmVkNFVvUk50ZlVORWVVbWlyNkJzeitIeFd2Q0R3dE5ia1ozb1dxSEo4VjJ3MmpZcGFod0lOcHM4RnBocHZGM240VzRCblhRZWpTOU4zTkI3V2VFWFpBRU9obVk2YkMyU21xNCtWOFM4dTdSTDZKRG5VMDRrRDIzWldJSzVaYXBTVjdZRkRLTVlsQi9jQXIyWG1mRnR5M0E4dkdsQW1ZMHA1emM3S0loSEJhenlqSXZpSkMzOTJBdDJPNTFrVDVzR29IZzdvVWkzeFlpTjlBSjZRQ2pLSnp0Q01OWmh2NTdJQWpQNnhqdzRRaDNId0RpYyszZ3lXTU40VDROWERtUU5vSFVCaFh6b2dTRTdrUUp3dzFGM2djY1pTTW5uVlIzSS82MmhVcEVUWU5HTmZWNC9uV1ZmaGJsU3ZPaUNPdGowQnlxWUR1aUQ0S2dsTEtHM2M2Y2ZLMEMrSFZUUnpaMDJIci9BVVFmNnUyYk5ZbG9XZG9WVnhYdVp6VXloTmlkT1dsanRMUlExMzFsVGNDMnBBYjZpQ0Q5bXlVZEduSkFUbTdWUW16U3VhWjFNRjE1VjZJVElnZTk0Y0JXWFRJd2lrSHVCcTQ4N0RsckVzQkJNY1ZKSEhlQkw0bnVXUTJFN1RXSmNNQmdNdGxBSzdyRWRJS21kUkoyTVdlV01wOFQrWFdYUDlzMUdSNmhlWUg1VTA3MmllVFJXNG9LQ0RVWFE3K2x5ZW82QnNnQ0Y3SVNVcWowQkZSaFhtWTJWNDJadVFOOGt6WXhZVmNPUk9vMXIzVkpYUjl3cFVCT3NIeFJwNjBUR1M3d1VYRStEVDk3Q1VQbHZlTkhySk5jaStpbEl6OWdtdFdKNUpsU1paSjAxY280K3k2VnBoZ2E2WjJ1QzM3S3FTREJWdEJXWjkyUTJWTmo2Z3FGanZOQ3hMQ3ljbkF4SHdvVVRCb0dpSzZRd1ZqZDZRaU9UVk9pY1pURDQ3ZFFDZWltQWtPTGFRMTRqbG1aQ2ZrZU50ME1hWUZLRUJ2MEFWQlpwQ1B0V3d0S3BremFKK2dQSGtMK3lxU2RYSnkrd0taaEhZY3lWbERJcE9rSEpZUmNHdnMxYVBaVmZVeTgxYjI2Z2NDZVp0aU9WWW5sVkQ4RzZaNFlYeHQ5MDB5cWJuT2loZUdhT0ZJMExHSkNzdUVWNVV1VG94S0VWVDZuY2JSZXNSL0lFWmZkQkJZWXJEdnFnanpoNUozYWlrTjR0ZzNsNUUxY3hGT2pNN2JVRFU4ZFlvbXc1eHRJYmFEQmF1dGpwVldUaWk2N2x1UjZISHZGZWdJaGlKSjdLcEhlVmNneEhkaHVkMllucm9Ib3hESFppM2QrT3E1bUdOekdvVjlranUyZWdvbTBsUVJUMjZLcklxQlZYMForWTQyVUtPeTZ5QVdiSXNHaXFHUWlxcTlwNks2NU9MNWMyaWdSR3NpMXN3M3pZV0FHYkdrVjBiWlFNSWJ2UWlOakVQYkZ5Vmc3bTRxOUxxWFUwL3FaS0x2TTFFWDZRMnI1T2FzQlFZRWw0MHRMdXc4SmQxUEJYQnZKMHUzRjJySW5SWVVacDR3a1haUUZOK3VBQ3oySEZibWloNFkwVlF3MTRJaGUyNk5DOEJzZEc1ajFQTE9pNzY3cmQ4WkNDaHgxbXFWc0p0MzU5WDB3Ty9jaFRFVTFFL1UwSlI5QWpTU09zRjJIQ0NZQzZiZ1FlRzJ1MU1PNGVuakh1RVBpWkxhVURFRHM2Y0xOL05kY3VMbkJmeG8wKzFpUU5NeVE2MnlBNldKUCtJSXdHMzFleThweUk0d2MzR0xsUUNLcEw0TVB5ZE1KckxCbUkzcnkyNjl3cTFyWStWOFJNTXV3dVA2aWlrZm1xWFJPVWd3Qjk3aUJqMVp6MEhIallKcitBWVIvSXpOQnNPc2tJSmowbkY4eThxRWZsMlZRUWpRWEg5cjVFa3N0REFqc2tpaUJhT2JDd3VHMXhHQ0hEajYxZnkvZ3ZZT1RMYzdJK1ZRZC8yYlRJMXczanp3aTZLeXZHVFJROHovcndJcWtLSER5UUZTTDR1a2dQUGdyK2twQXJMSElrZSszSlZCSjJXMnluVm9xVGNKb2RLQVlrNmpEUVlYRFl3bFlSaEtQWGdTRis0ZmJDemR6V2ErN0V5VDlPUEduWDJUVFZkUHpmQnorZHpzZVlpRE15R0lqQjhXK0I2ZHhkSzNYTkZaVk52WENwSXp0dFZFY3piZTZJS3VXaWJReU9qR0RvdlM3cWU5eFN5bVVodi9kTDFOSGtyN3prY1JKQWcydjF3VjByVWg2UUo0NldBeGNyb0Z3RUR0eVMzVUJKc3hZbXNDTU5MSnRmZFRUUXlscHB5cGtXM1psVDAyU2xXZ3NrcVI4SzZEbFNpaWRtSVlONEVBUFJ4WkJmSjIxRk5NUjZxM1gwbzdvL2h6NHlSTzVtSis3R3lqdDRORStSSU9MZEJma29nQ21QKyt2ZmRZbXBaT0RETVpCNk1nZ3BRSytZSWlSZlNjSzUzYU5YUHoyZ1Z3VFc5RTBDSHlYb2dhczMwalFpUnovM2JlUDZQTFJ5OVh6UHd0d3VFYkdBUUkxTTRXZUFxNTEwZUhoblRCUnQ1dS9ocjFTTXM1YzlJelhDUnBZeDNGaHBROUhzZHNvMmlyNjZPV3lINkFSYjRBNFB5bUJJaVk2bENEbG9vU25aYXE2Z3RHb0RKZWlTd2U2Zlp0WUlsVUhXUEZtaERQL0hzSEZ6SlFQZFpUVGwvNHNkcEZRajZXcnAxSk9SOXJNeTVKYi9CbnJ6OEJTR0t2M2JtRiszSG5QUkFPZDQ1T1BPTDBKK09CVXJMZkVBQ1lzOFRXcTkzMlgzL3l4eFFvNzhjb2lqWmFhVWliT29DMEdCUUNOWGdod1lMUFJpcjNxTTFnT1FKNXFHL25yYWxiSnA4enZiM0VHM3ROYncvUWcyMTk3RXk1NVk4YkwxMDJmWGZROTF2QnhhMVNEUHZHYnFMZ2J3S1hqbWU0dC9sVUZoT21kMUNyVGRlQk5iaURtUFA3Y0xlU2NjZnJoNU5CNkJVaEUzZGhwdVY4TXVJSTQ3U2ZNUEJ6TXZDRGhxenJVMVBqSzhYYVJndHFValpRR0FIczZsM2pOQ3QreERZWFFNYitoa2M0ZzBvc24yQUY5ek5VMmV2SFpjbWpIM3dEeDgzWHNBVXg2VE9GcHQ4aERSeUxkWjhMOUNaMDdGMkxjN1l5OG1Qd2U3d0U4L0RETmdudGFPU1NrV2dhQnpyemRjbndoZFYwNktrSU5DZzRvVFdXNEpVUjd5czdpalpuR0dYVTE1VXZ4dzUwODM3Y0JmL3VhR213NytEaS8zRzUxeURpeVFtQzlZemJVQk05RkVlaTRMUkptY05iYXI3R3YvSVVWOTBsQTR5UTJaZVNxa0lIQWNPMTg1NVUxZ3IrQ3B4d1FjUFMreXdhb09iemsxcjZFdWlTalkxK0RERGNlY1lvVGlQZjlacmMwS1BSc0NXN2hvTXNZRTY0WnlUcVdZUThsTmQ1VWZ5VVRNd21qREcwaU1vZklYL0VreGh6YWdGWGVlM2hYRyt3WE9nVUtMZlNrVWxkbmtLbDNZdTRSSTVLcWZSTFV3S1JhemlUOUY4alJ1KzRBL3h0V3crRFRhcXZ3LzRwUytZNzZPSzZ2aVg3K1daTEExSTFzU3BFbzZNQmF3SHB3bGVrbzhPMDBEaEZKaUI2YVBYSjhuZjJkN0grajFoVzhUR0hleW9Dc3NMTktSVWxJeXU5NUp5K2hUdVkzNHorZFBPQXFSNjBBT2I0eGtNMGxmTTU1OU50NGhzL2d2Ny9mbTN2U00xR3ZxU1FRUzlUMDB1VVpNUFFjMVhSUUZ5L3JzRXAwQ1Mvd2k0QUg0QWRRTERzdFNCelpHcmwybnBOakVkSlJuZDRXQzZubEtzdUxSV1Via0xQOWE4RHlLR3Iyby91UkNwdGQ3N09ydFdxNDMwS21VL3NOWEdFYWhzL3FjTFhZZm5Tc1Y5TldLMW5JK1Z6WWlKbjUyS3RzcS84NHh6VWRucXc3eE14UW9nNTJGbWxrRklDY3U1eDYrZTNyTlFHc1RtTjFRUTlhNDduNWhhV0hFWnJhS2svSTN1TDU5Z3BmcmpWMC93QkdhS1BjS3JtRHIxeHk1L01hQ2h4SkpON1IrZjdYN29FMS9lVnE1N1c3RUVkSnEyWmJoVlBHUTFuZkZUQStGMy9ZSm9DQ3dzU0c5SnRhNDErMGxCOGFSUlVmRzZmbzJlRHdwQ1FyTFpWanRQVFhKdzBhWnVGMy9LVXppS0NiWXZnU04yTks4NG9nd01zYlMzRG5KYkRUZ0h2a0IydFNycVJ2WWdKQnY5cmFIZWJVUEYrZWtrUkErbWJQbFVLcjNFNHBRZ1RMc0kxaDVrd0lQSTg0R3JWVkhzamtSSU5odlNaTkQvSVJlaTdMMGswUi91d252dGtGL1ZVM0wzbzRzVGhtWFJRYkRXOXRKYlM1cnNTbFZVdzQyM2lDY29HL1Y5Vy9xRkl1ZGpaZWliN2tiUWowVFpYTjZ6TlozVnRtNDV5S0l1TFpSWXFZcnFyOGUxSFpRTkRNaFRxUDRLYmdtcFo0QVo4N0V5L0oxRTJQU3JDb1hlZzR3WlVJQUlMb3ZDNlAybGphaWl1MUlWNFdaMXpCT1VEYWpvL3VjLzgxVnJMN2FGR2pFZks4T2xMSW5JWTVxYWg5TmVYb3FUVE9jWTVIRmViekxMVnFxaVFhUVZDc29HOS9qNHMyODZ5N2U2Qm9jR2tBU3JrdklDU2VzVFlRWHFVVlMrTEtJQW5iWSs0NmVoaXlSV3FxTDJPS29MWWRuQWlSaC9hTWd4UXRmVG9WVFhWeGZNcmkyOUtvS3JJdmE2amJLZnJtcDlzRklWZFk5cEh6UFRZZG5JYlVZMGJmb1pncmV3NzFCWW53SFRlQXNsbXJBOXRlUUR5eUwvdDAyUzVpekxTeFZ0YzVVcVdvdmMyQXZMaG0vRHdqd2FFeGFjajVWaGlmZkJNb0plTE5rcmVoWEhKdy9ENnA0UEZSRHJnMlZaU0RId1ZhcW9HWG5iSVN3YldKYmlZd1dGenNmS2tLSDFwWGNFcEZqcTRZOGV4QWhONDh6bXFDaEpTV2lxYXl5UVdLV0tlbnRSSGNpU0RRU3c4SXd0R3RiSHluaUovMytJV1JYaU00TmxEVkgxaTkrQS9sNDk4YW05Y0tQTjVRTkdUbmlGS3RxTTlJOVpzc0hMcWVRL2JBdnpEV2U1NUtKZEZrNE1mTEU3UTRTeU92RE4ydW9wODhOV1VtSEI1QXBWRkh1cksxTTJmNXRlUmh3cjJKK1pXcEJ0WEFRZkxWeFhWS3l6TzcvMDhXZWY3R2JHbUtQbG5SMjJ0RUlWdlNzdW5sdGFOdTNJMlRwZkE2TVZyb0V6V2xyTFZGNUdoVEI0aFNvS04rQkJsNWJOV3ZGTE5GNG40SWN3NXo1dzFaQjJaSWc3djkwZnVvcFdJSnVSRmZYTjV5K3JOUHlsakN6c0JlRmJUdkN6R0pscWRtQy9HTUc4V2l1UWpmWHh1Ynoyd3VWVmRRb2ZMbDRWbEg1OGJuR2FXZkhJNGhUbjFseUpiTjY2TzdlTmlNTHExeUtRbGtjcC9kN3lOSkxrM1h1cm9CSk5nOGptL3dGK2hWdi9NVWNoNUFBQUFBQkpSVTVFcmtKZ2dnPT0iCn0K"/>
    </extobj>
    <extobj name="334E55B0-647D-440b-865C-3EC943EB4CBC-58">
      <extobjdata type="334E55B0-647D-440b-865C-3EC943EB4CBC" data="ewoJIkltZ1NldHRpbmdKc29uIiA6ICJ7XCJkcGlcIjpcIjYwMFwiLFwiZm9ybWF0XCI6XCJQTkdcIixcInRyYW5zcGFyZW50XCI6dHJ1ZSxcImF1dG9cIjpmYWxzZX0iLAoJIkxhdGV4IiA6ICJYR0psWjJsdWUyRnNhV2R1S24wS1hIUm9aWFJoSmoxY2JXRjBhRzl3ZTF4aGNtZGNMRnh0WVhoOVgxeDBhR1YwWVZ4emRXMWVibDk3YVQweGZWeHRZWFJvY20xN1JVeENUMzBvZUY1N0tHa3BmVHRSWDJrc1hIUm9aWFJoS1Z4Y0NpWTlYRzFoZEdodmNIdGNZWEpuWEN4Y2JXRjRmVjljZEdobGRHRmNjM1Z0WDJsY2MzVnRYM3Q2WG5zb2FTbDlmVkZmYVNoNlhuc29hU2w5S1Z4c2IyY2dYR1p5WVdON2NDaDRYbnNvYVNsOUxIcGVleWhwS1gwN1hIUm9aWFJoS1gxN1VWOXBLSHBlZXlocEtYMHBmUXBjWlc1a2UyRnNhV2R1S24wPSIsCgkiTGF0ZXhJbWdCYXNlNjQiIDogImlWQk9SdzBLR2dvQUFBQU5TVWhFVWdBQUJsa0FBQUh6QkFNQUFBQlJZR2JqQUFBQU1GQk1WRVgvLy84QUFBQUFBQUFBQUFBQUFBQUFBQUFBQUFBQUFBQUFBQUFBQUFBQUFBQUFBQUFBQUFBQUFBQUFBQUFBQUFBdjNhQjdBQUFBRDNSU1RsTUFWS3ZkNzgySlppSzdFRVIyTXBtaVZsZXhBQUFBQ1hCSVdYTUFBQTdFQUFBT3hBR1ZLdzRiQUFBZ0FFbEVRVlI0QWV5OURaQXN5VlVlV25QbnI2Zm5OeENTTUg2T0hzd3FFSHFnbnFkZHlkcEZvZ2J0WFdRQnBxKzlXb3lFckI0YjJZRjRnWHJDR0FKaEI5M3lyc0R4WkRRWHRMYmZrM25xaHIweVNMYVlrU1ZqS2VTZ3h3NVpCaEZCaiszRkdMRHBzZlFBcnpEYlYzZm1MbnRYMHViN01xc3k4MlJXVmxmMXo4eWQ3c21NbU9uTWt5ZFBacDdNaytma3lheXFJTGpVNGZ0UFhzcjcvL3R2UEgzcjBhVm1oTys4NTBBV0I1NjQzV1RIUWZBNzdQNnZaN2V5a0gyKzU4Q2w1a0R6Y0lZOUU2eXdMd1JCalcxZWFsYjR6bnNPOU9mQU12UUpZNjN5OXdKdG5uMnBQN0xQOVJ5NDFCeFllallJS3V3bjduQW1MSGhUN0ZMUEJkLzVMQTdzWGVPNnBYS2Q0eTJ5a3l4MG4rODVjSWs1VURzTWlveWR0amdMVmhpN3hKendYZmNjeU9KQTJBaVdXYnhmV1dPbldlZyszM1BnOG5LZ0NOdHJnVEZoaUFWTDdQYmw1WVR2dWVkQUZnY0szOFZkWWF3aDhPYjhMaitMWHo3L3NuTmdYUXJKSHZ2VHk4NEwzMy9QZ2Y0YzZMSXZSZ2dkQm5leUQ1NERuZ1BwSE9pdzU2TE1KdHRPeC9JNW5nT2VBMEhRWkZzUkd4aS9NT2FENTREblFEb0hwSkFzTW5hVWp1VnpQQWM4QjRJQ1l4dUNEVXYrdU1WUEI4K0IvaHlBU21rSmpIM2NSZmJCYzhCem9BOEhyc2piWVhYMkZkeCtlYUFQcXMveUhMamtISmhqejBjY3FQTGQvdnJOUzg0TzMzM1BnVDRjMkl1UFczQzVjaWNJU3RmN29Qb3N6NEZMem9GNmZDYUpHOGdOdUpNUExqazdmUGM5Qi9wd29CeWZTYTd4L2N1cWY4S2xENnQ4MXFYblFDVitHbDg4T1RrYlg0SzU5Rnp4RFBBY2NIQUEyNVVOQVo3aHUvM2FwZ1BGZ3p3SFBBY0VCMmJrY1VzUTNnNnUrQWRjL0xUd0hFam53S0o2Qk93eDlxYjRzYkIwYkovak9YQ3BPWERQeTJUMy8rYnBQNVZSLytzNTREbmdPZUE1NERuZ09lQTU0RG5nT2VBNTREbmdPZUE1NERuZ09lQTU0RG5nT2VBNTREbmdPZUE1NERuZ09lQTU0RG5nT2VBNTREbmdPZUE1NERuZ09lQTU0RG5nT2VBNTREbmdPZUE1NERuZ09lQTU0RG5nT2VBNTREbmdPZUE1NERuZ09lQTU0RG5nT2VBNTREbmdPZUE1NERuZ09lQTU0RG5nT2VBNTREbmdPZUE1NERuZ09lQTU0RG5nT2VBNTREbmdPZUE1NERrd3FSeDRqQTBhOExVd0h6d0hMaVVIMm9NS0M3czFnWHhxVFdDYmZaTXZIZ2RLQTB0TC9BSFhpOWVWOUJZdHY4N09lN2hoUTN6YWN5Q1RBOTNCcGVVd2sraEZRNmovUmJ0RjdTL1pFSi8ySE1qa3dFSWtMYW5tMVlmL3dYdGUvSm1uUWlwVDI1bEVMeGpDMm1uRGJ0RXlPN1JCUHUwNWtNbUJhaVFJdS8wUlAvS2l4NVhBVE55M3dzb0oxUklFN1dmNmQ5am5lZzQ0T0hBamtvSm5IVmttNk9jL0g4dkxwSDMrYUkwZDZaNzgxcDJXU0N5eWpQVkJGL0V4endISkFYd0lqSWM4bjJMOUY2RkFwWk5QVXJuSXY1MC8xYTByc1BpVG1rSFA3MXcwVzN3c0x3ZDZrUWdjNThCZmZadkEzY3lCZW5GUVp1alh6ZGFZVE0xT210QmZISTVlNXBiTVJ0S1NiemZ5YVk3ODNFU3g2OFpwUzdkM2lVa0xiSlZ0YWJDUGVRN2s0d0NNRXhFYXVkQnJ3SjJzRFhLWkdHTEJNdjlLY3hSNlg1WXgvK3M1a0pzRDlVaGFydVVxVUlUaGRwb0w4NElnelpnNjVGME4yYTU5cHFJUzVIODlCN0k0Y0NXU2xwd2FZN25DMkVZV3lRdVVQNWZXMmdXNWc3bEFqZlZOdWZnY0NDTnhPY2pYMGc4eWxrOE41U04zMWxqMU5HOWZrZm43b1dmTi9HbWszNDJrNVR0eTlxMDhVZE1zVE4yZWxPL2s3TEJIOHh6UUhGaUpwQ1h2NUZtWXBHdklNK2tldkxiZnVPZzU0R081T2RDTXhPVXdaNEh5QkYxRG5rL2ZuY3l4NDV3ZDltaWVBNW9EOGUyWHZIYjhFdHZSWmU5MjdBWDl0MXY3OG53bDJjNDF0cDBFbmkyazhQcXpwZStwbndNSGxpUGRRby94K3RZYWJ2Zk5QczlNeC8xaW8vcE91cmsxdzg3LzhrdDQzV2lkVDB3aUIvaVpJOEptenJidjBRTy9uR1hPQ0syY29SQ3IxQ1gyeWF0dkljMG82cE5LQWozYjZCTzNXMmRiZ2FkKzloeVlqNlFscnhBczBDbDQ5cTNyVThNUzYyK0lCVlFpUHNRZVlhOG14S3JuZjh4YXFEeEFHakI5MFptdlAvMmU2ZXVWMWFQQmJyOEVRZVhJSW5CMnllS0wzbGM1ZmVVZk5kdzFWRE1FZkpscEIzSXgzQXlxOUhHRFhuNXZSWUczNGszL28rVnVSUWIwcThLSGRpUks5NlFsbzFQNHUxaGhJZnUyS2V5WTJhVlNwRnkyVEdocXFyT3BzMzduLzNHR24rRVl5NmNQdnZLUlJ4NzVSL2g3K0txcEJxSUsxZi9UKy85SFE5UFVzY1ZxaEhMNlB6Vk14NjVrK1J0V3lONWtDYmNWZXZSa3YyTzJTSk5OeFA1TEdMWGk5bUVpS3h2d2Q5Z0pPOTJJOFdZbTZtZzN1M01HUmlFODNRMUs2WDRWQTNtQ0U3akp6b082Y3BqUmxXVmkvN1JGeWNRL1FTcDJIOFNacEZBUUpBcXcwODhtYS8xbDNFcjd1di82a1JlRmpIMWZNamVvWlowUkxUSDltRnNkYTBHVGlsZUpKaHpVRmVpSEdYdmRiL3hmNy9tcUNqczlWTUM4a1VmWjY0TVpwblJnTGZXaDdyd0VMeTVlaWIwZkt5UlpvQzV1VTBkckdhWWpEM0lKSElEWWY3NFhOOGQ0T0wxWGhEZ2w1bkhoNmMrOUw4cDg2R2RmL25TRFVuMzZjLzlJNU54NStkTTh2SVFYZXhsRjRIRzhOZURPRVk4VU80ejlOUjR4d25MNjBXT01OOHR1cWhKaEF5WWtQV1BaeStuV3dHTUtYeWVveklSYVNTaXlHWkVaZHFlRkI1dVZHcHRsaHhrbEpqWjdoWWxCdnd2YndmTm0yVjQwcWZWS1BFZ0RmcjZLMG1yMURINzcvME5TT1FMZXl5bS8xRVZ1a2FJdDk1RGFOZEZ3Zy9QMlFRVGlkNTkzek53Z3VHRVhzQkdDZFgwRGVSRkRpZjBacVdJOW4xWDBkM1R6Y2V2aHk0azYrZ002NG5oMFhwM3RGQ2JxM2xEL3ZsbTVIU1l1VDlVcGp5MlVLVW55bVl0QU44RUQ5R3dkUmE4Ui9CY2lyWktWMUR2K1pUcjVWa01vRWxWSVJLaUVyRmJZU2NQTU52ZnNWbDZVM05mU01vdm4zYUNyQ0kxMU5ZV2RaV1BndXhsN3JjcHY1M2V6UjJWV21EakZXdFNMU1VldEk0cnFkRVF3aFk1NFQ3cTUyRHJaZmNiTTVXRm5xRjd3NXk4M2Fja08wLzZtYWtJS0pHYU5hcVNBdTdHcHlBVWZZZ3d6WElZbm1HMFFMNUpOaWNTeWZydWE0djUyRU13WjhyaE96RFNybkU1Q25aQm5HYkFSc3lSYVl6cGo5VWlWck9xSGd1YUc1TEdUL0VVQ3RtTzl1ejY5MmxPeE83NzlNdHp4TnAvb200b1VJbmczaGxobk9LekowcTVoUXFhMC9SWVVRMU8zOGJRaUV0SFo0UFJVMktlYkVBVTFJbDE5VGV6UlE3NTlJT0lIMlhuT1FIWW0wUG9Ea29FbWcwN3VBT21LMEhWWEZxZDBNaFVyc1I2ZnkrMHN5czNHQzRlNHlrUVFkc1BBamNQajdxYTBCRFh0TU1COFMvRURtZElDRlc3b05sdVpRSjdwWEErQ0hMYzcyMmF6eW9ZMm1jMGhMWTh5NDBDVEs4QkJGcFFiY3Y5RzNBdmhrT2J1d0tOeXZnVXdCNkpsWlZiMitYenJQOS9hTUhWNXVENU1yVWxwSWE2ZlpsNXA0UTl4ZmtWWFg1WHJjZ3ppOG55a3M0UFZIR3RZeVpDV29pblQ4OW1XSE9vMGp4UGhKeGprQmtCVHlsYW9OMUFsdlpDUTNreDh0Q1RYUkN3b0U5K1p6QTV3YXdwaFVKK1BvSnVVbGtWdEpUWHpTZ3NYQjYyRklEdldJZ3g1cG0rZFhNcWhHa3pkZ24wb3RhcHk2SlkyWXcrWW5FTnZEazFJbnhRTTBzMG91NnExMnV4VTdvSmhpTVVPVlV3a3VxajFZYzhFWjZHN0lnelQwNlMwRkxXU3d2elNNbUF3eUxMRWdoQU5hRW1NT3BQc2x4QU1BNVdmcmhaSWlaSDRiZXRtSUcvZTFBdHplZ1luQ2tZQWJEdE9HMlplbXcwdzJXRTh4c1dyV211dURMY2ltYzI0Y0Nrc2J0ZWpSbUdZZGk5Yzg4YmVJTXdESHJhR0lKeVVscUNzNkRSelMwc1AxVXRHODZ0cm0yWlR1TzQ1MUtCbWppV003UEpSY0krNnQ3aUg3S2FtNW94MWs3dVU5VUhVYjVuZGllbFd0VCtqYU1xc3MrTEpBNWFVUnBrMVJtbnllcEt2eGZIdGx4UTkwSmVHUTFycWFpWTJjMHRMbmVsdFBpZlpzQ29GcFZqYkk2T1laek81cnozSUtGSWp4WkhNUEc4cFFOMGVBcEVHdEN2M3hnV0dtTnlIaFVTaGxLZHg0MUpSQ3dPa1pZZHliRXJqVlV4UUJMbTZEOUJMaDdSMGg1Q1dFbXJmakt0dE8wNDJETmlLcVNqY3JTVm4rVUNvU0dNaFFqWXpIUVJnU0VuZG9ISngvcEtRWXBWcFJlYVVkUUlqVTUvYXRBMFJ0c3BNYUJKYlF1a3JoUFk5bnRCZUROTHNQVXdFQkwxODV5N3NrSloxUmFhWlc3ZVVVUHRtWEdtbzJhK2FnZG1udCttemVScEs3NG5odmg5ZjFGL1FrUFF5NzRrMUhXK3hCWkhjNjBsZE41ZmVXRjNQMDNMWnlBbjV4ZEJzeDAzZDE0TTRJWTBmcXBueDdaY2hibVk0cEdWZUxqVUI1bHlLZGRjeFRpZURBR21weEdIRUpIY1Z1TGlpdFFNNXBrL3ZyZUUzdXlKc3FMQWgwZHNKTTB2bVJMOWNqU1FVTGQ5UFhUZnhVbE80c3h6bndYZXRlYkJFOUV4cTJRbkxxS3VSNDhkbWVSazBZWjAwbTF2R1RFQTROcUU1VWxSYXJrUTNpYStvVS9vbW5Ta0dNVnRhZVAxWS9YbmcvdXhORVNQLytMb3VOd0o0VkdXSFpLVkVGelIrRU95ejU0TmdWUzhHZGEyb25NVzdwZzh1d3NHOFY2dW9zNVFHWXZXUjVoY2NGTnFtVzh5ejQ5SmtKaUlXYXZ1MDVCaTVpZWpEZ0kzRS9vd0g4OFE4RHcwcUxiRUp0aUFueWdDNnBZTEs0K3E2aUNiV2RmNVFEQ1o4RkxTVkl5R09YL3JzWkZEaW9xT2xHUExXY2hUUm9LckRHQlFQNXR6VU9QMWlZS2MwUjZFcXRXNkJlanJxVjI0Qzg5QS81ZHl2RGJQZVRtQ2Z1WXNXWWZEYkx3NXBtZmx1eVlBbW5Ta1NLSDR0M2NKVmh4UUdzTnl4bVFZcGFkc0EyYURsVGhUSkpJVkxiQnNLQm45eENDVXRDVEIvdVNGMnpRVHhGS0E1cnBkeHpKSXVEeHRTOWd3WllZWUp5QXRQVnNEQ29JNjFNVWc3NTl2NlgzbjRyWTN6clZIVWh1bkxnMk9POUc4TWxaWjl1WjdLSXMyODBzS3RML0dFQkVwV0VKY0U5QytYb1lNb3VhQVhNNTJmakZXMTRZVnRFVHJXM0ZWSWRBSXJvSTdzNjhvMFVFaUxzZ1lwUEJrUG1aSUtNRWpwV243QjdYb1NlNkloWFdJaWcyMkhJM2JtVjk1WGVmRG5Hb3BJOFQwdi9zMXZmT01Xek9qUFgvM0hMUWt1dlBNKzlvb2ZSd3FQdHJLL0pLSHk5NmYvOVdlZWVwaS9JbURtODVVSHYrY2dBdi9xRzAvdi95R0pJWDZYMzM3ZjZmMi9ab0J5Si9pc1J5QURtNjhvbFphOW9hV2xoS28zb2dyNVhscXBkdDBHam5FY0plY1RyU3k4UGJ4L2wyY1d2cCs5SXFZRENXbEYrUGpmeFNSZDBWU3pIb250T1p2QWRZdHlZQ2pTcmdqWDFFZHh4anBaZTRPZ25uUmd1QWhNRUF6TDJIYmNYRDUwa3Z0RDl1QnRqRDJJQzNwaU1Ea0pmb0dRSDVzWG0reXFla25HYWxOQVh4WjhrUDF4TWRUREd0VUoweEFCZTRxVkNzcXdFOUdpSDJhbkZhWUljTVFGT0dKQ3h2NUNWQ2dJMXNTTEpPNjlLZ2F1Yy9YZVJ4NjU5MnJxYU12Ykx3ZXlkTTVmS2kybFlhV0ZzMW1xYys2ZUk2YUxiRVlYNEswb3NXNXZyOEM5MDJoVnEzSCtIRVpvZTJUM3M0UVI3VDBnYVFYbXV5cC81SFpjUXViejdienlWRWdnUHhUTnU3R0Q5YVZNdlQyalVKZjZIalRwQ1k1aEVtN0d6ZWREZHpSU1Y3NmFmVU1qS05UMFU5MVNXcDY4L2JXWWFUSHhNcnYxdThYL3hOaHZWTDRRb002V1dhV1Vsa0wxMjQrQ21WQVk1QjlpZnhJRS80cDY3R1lxdDM0c0NINVNTMUI4UWg5VjBrRlBFRktsSldpTGZHVVBtUzFJVDFGcEtROHJMWStpN3NPNERzNGZoNGJiQi9pNUNLVnR6N2o2eVk4RnY4enVCTUhTNlk4SHk4MVkxdWg3a0xFQ05XKzM0aHI0eFpkakZlZkxGNHJTd0JsM2t3S2lPTmNZNmZ5aitIUEVBcTBUUzRWZkluQ0lJUzA2YVhIT2xJMjQwWnh2clZFNnNNQyt3SXREa2NqMWN1WWQ5NERvVnJGeWlMMW52RTk0bEoxeXNlbUtaUWdMVTRPWDBhSHdqcGVneUJlRHg1NXZBUWdiL3pnb1FLd1FtbVFyV3hPNS9MSERZNTRGcysxelg0OWltQXNOSkQ0bW9nODVuNUxueVB4UlhCNnNpU095K3YwajByTEtocFFXUEVyTXZsTldNb3RHT0diVU9zRHhWSzFaVTNsTktKRU9scmp5dFNCWXJNWkwwS0tVTGs1NTVmRTN5REZGcWtzNVhBTGxYVm03K09XU2VXeEFSSUl2V3ZuMkxWMmlUM3BLeWptUldUSmd5Um9tRUVJbEJET1Q3QldINkV3OTlzbGlBY05JeHVIamtKWWxaSVR4RWdZclNOeEhoN01IU0tzdXMvM2Q0SCt4SWdZY0JzR1hnaHZSaE1LNEhzUkVGNldJbDBuNVg4QUEzMjRKakRLNjBuZFBVd1V1d21GTUwrY1BrWmFQRHlrdC9EVVZXcHVzb3cyeFdOQW1ZTG1XUXRTVUpsbWNYeFBNbTJOZlhPQW1MSWp0UkJrVmFkekZlUHFuUjllRUppaGYxM21JMVFFNU1pQWl3ZGNUZXoxSVluRUkyaERyd1NDb0tndVM1MFRIcER3MkpRSGpvallPR0RydExCK2lmd1gybGtaVUxGVEtSU3pqVy9VZDRmMFJUTVZ5dWl1d1lKRGg5NzhjaW9UeER3cnZpL0tNdkF3SnJtNkliQWpoZG95M2R6dVdCVkE3am1IaWpEeGVxUGNZM28vV0wreGhNaURrV3owVklTVXRIL21SNUZ4cXByS3ZvK1orOEl2QSt2YVdJc2liNFpBV3JuSmlrYkx1ZkMyZU5uamhOWGJTeFZ6bUNtQ1RwOUgzdElXdWFGUVFvc1JXVkNMK1h5WGJEcElCWmx0YWpXUWEwUXBaRzFGb1UyZGlLZGFKYVlpMTFiQUkyeWhoRlh6a1UybmhFNG51Z3pteGNnSFZhSUlEQnlQNkFCL0pjanhNSGJrbjdHcFZZWk1Db2RKaEJBU3BuNG9uRGlqSjJkMlRGVUJEeFhVQ0hRMklUY0E5KytFbXV3WSt6eERTcHBpTkhxZTV0S2lBMldxRVpqOXBPY1ZyTFBFaVM4eXMyLzhuS2RVRk5ka25Bb2FXbHdzWFhRMkFzUmZKRnM1SUtzZll1Z0J2SnlxWCt0M0pGYUxueFNpWXVvWDdIR0ttUllUaS8xeGd0dzFJU29LZkh1M0VlZHl1SjZzVVd0bElLVFdaNEJxRzc4L0hvWm9jT2VrOEFoY1M0ZER1TWJjZldnS0kwYjRtYzhITjEvQUp2UmNKQjB5cmVIQ0FicTV5c2dUMzlmL3BnM0ZxbjdHM3hXZ29LbTBZekxwWSsxZTFiaFF2a3RnUTVlcTNXNXFhTTlhTCtyUHB6RXdERGk4dGhIdHZqWm9vNm1nRG5pSXRrZjJFeVh4SVcxUGRFU251a0dud0RieGFjYXh2R3VzeWM0YWR4U3M4MEpuWTR3RGcwRzY0UG1PYmJMUVVpWE9UN2EvRU0rZ2xpQi9wUEN4SlJsMDZaMEpqVmZTUGhKdFdOL2pDa1JhdVc3aHdnY2lWQlVPZ1ZsNnNOL2R1QTdYd0I5L01DMkNjWXdVR1hhK1FlQTRKZUtlVzFCaWM2RWFjcFJaY2ZoZ1FVK25ROWV1R0pCaytRS2c1bzN6dDFGU2NLRWtnbDVadnhSc254WnNwN2NZM2RmT3NrbWlqVXRydjZqSDJ2NnY4RWdqYWRKREpkVXNrTFJpQVhZVU43c1crV2pDWTU2TTl5blp1cWlvSVBxSTFRM09nb0Z4eElqVGVKWHZVZVE1dkdhMDV3bmI4NTIybGdhQmc2SE9SSUVVdWRwVDJFL0ZyZG12dnNSQjA4dVRBeHVVVCsxQUF3U1kxZGx3NzcyaFVqRTRzQ0ZpVXZxemhScXlpMVE2V1QrWE54eXNkWXpUUWpNdDI2WWlnTG1GYlhjbTJBTGdGd2tQRHFEZ2p3YWZXcHNCWkRCT3p2RW1tcmttSFNvdllYZjAxbVY4Q3dSVGRFblVWaXd2bDgxek1WdGljWENFVVFuWXNTZTJmdG1TVS9oWXNCZjc3SDZEMHVKZFg4NXFXcXdIZW9JQzBPQ2RBZ2h3aGpnNGU3NlFWbTBRNG44cUhjY09wQVRwVVgvaHlIUTJGTnJlNDE4dlF6a0RpNDR5QVpVNHRqQkZFL2E5b05nTmZMWTZoMm1lRWlzbysweE5HT0hpT1FhVWVWNkVJT2lKMXRBdGh5NUdWQ3RMU2dtWGQxZ25OMVA1MHlPSUJocUIzeDNFVmJiVEFJUzJjazVGdXdaSnlSSnBUMm80U2FNaE5IbHYrbWlpTi80dXhIQ3RBRkZreXlsdVpTSFpSMVhFU0hGVEpLaFVFdjNXbjVjQVJJQkJRaTE3YjBseHliVWtyTzJGd2J2L0swZUFHYUdPVTlzTk1qWWFZYnp5VUlFQmFsSElBOVhVMVBWQTNYWWhvelpoUEIzRWFFMGNhWlJoQlNhbWtqR3JRMjlSRllkMWg5VjFWSzRET1NjUzQwd2RCaVdJQ3dRRWcwbEljV2xxQ3g5RHhSa1M5alJZNEpKdExTOFJBS0pFWVZSUm83a1RsME90clVVei9yeWwxcm1Fd3hCVDNLRlRINjZocVZ5ZGxET3NkWVEyVXhLYk1zWDlCUU1sN3piSXJIYTIwaTA5U21rOFoyVjRNMFlBdUlsbFMvcjd3WkNlT2Fybmh1a1hLRU0vRU9NZk03Uzh0clpnU1dxVVdjUzB0TTlWWHhmbWdkejJPOHArUVMvK05QQ0lnSFJnSHBIUldsRWhMMEZQTmlrczE1UXhQVU9rWXVrVm8yL2hXWlJmOGQweG5tSi94WE1VQXRRZzlLVHA3MmlSUXVWZlV1cWRBL0xzSmh5VGxpUFpRMVZFU3pwZFIzVERJTEdXeWdWNG0rNTdRMHRWVEppMllpMnA5M3ljcTFlREhFQWtpSVpBV09ubFJZN3lZOXJmRVpLWEF2eW5qV2xva1JFZ2ZIVWhNbzYyZ2VrM25wOGU2bUJBSThqWndPcUxPb2RMU0hscGErSG5lU1V0UVhVY0RsQjJqNjlGZ1MxcitNTVlwYWVXclN6WEZ3YVZPODFqWDNOT2JtVHpWUkF1U1VPRm4yRlp3OUh0WEpheElxRVdDSzZSRG1tMEpEODJheERpR1JiR3pUbGJ4VWZ0aVNnczFFY0Q0ZU0yQzVhZnF0dXJEalVrSkdWQmFzQ2JleXZyK2Iwd2Ewc3FEV2kxa2pYMStxYlFNZndjWlg1aVFsZzFYSWc0bTdBRWNjUWsxdGh3TjZybW0rSlhUaG8yNjZ0eVRVS3lxbXdQN2FNR2h3bHMyRmp3RkZoRWc3c1FRcnBBYWNWejhWTmcyVFU1NkhNTVNyL1RpNENyWG1welY1OEovL05IUG1kS2lWYm80ckl3WFU2aDNaZkJhTk9GQmxoQkl5N2FNWTJSbE5Qcjk2UmUvbzJ3WkNVZzNWWmRNYkR2VnhPQWlITmp3OURTVmxuMnBXLzU4ak4rMExiRzFsOFk1SGRNUzQ2ZW9NZHM1UWJYRDAvVzJBWTdJd3orcndUb1dPb1c4azFBdVR6b1VsNmJDWXlFWktwS0RKbE14ZlZlRDVCbFI3bHVVSElRaU5OZWVLWk9XdGpybEUxZFRkZzFHREpYNHFUOEEreERVWGdXV21ERjdWUmJrWUN1bGlselNVdmlKcXFqSk5LbEJsU3lLS2ZRak1GL2lFVGI2SWhtWlZGcldZMmxSRDhBMzdZa3ZNZmhiSzZoNkZSdVhhRG5nbmhXMU1PaXE2Z0J2aTZSYldzZzVyUzZFbFNnaGVBL0xpVXpSakhqRk5KUmxYdWdHeTJ6OXl6MnByVGdKVFduMEU2SjRVMk5PZnF3a1J5WHk5TXB1RDk4eDNKODYvYVkvMjFBaUllZ2Ewb0twRTVIZjA0dVNYVjhlYVZtczRpdUovL1lUNjVadTRXdWRUUzRsSFIyOUptWllDallIdTZTRmY0dExoS1l0TGZ0eXFxREw1aXlxb0pFTlhrZzBRWlEyL3ZXUXZ5a2dibW1COTlIZ3FTejhZUm1SdnkwWlNmMUZVeHltSUcrWDFKMnBSVVVHbXFLczVpNVplMFhtbE9tV3VwNXJNQS9vYnJ3L2oxSnkrUVhiMXpTUWFVcUxZWEJoOFQ4VXhYc3VHMFRrNFBsYnRlQ21XV0svakVYNTE0QzlybnNRbFMzSmlSWWwrLzJ2WVU0a1BiRjlTbEJwV2R5TkVOZmtaR3ZhMHRMZWprbDFiR2twbzk0ZGtjbGJjQlNqNlo4cW9CRjUxTmpTY0JuRFdFbEpsS0JoZjFHVncxcURrTExqWENTeFY1SExCZmRlbUlYa3AwNXlVYnI0U0JqSG5iaVZVS1BQamRwZ2tQdkxnZ1poSVN3eFExck1HL3Z1R3JPbEJWdjAyeHU4OExvdExSaG9jeUYzVjhHaGZFNmN0Tkx6RXpsVVdtVG1rcXl0YVV0TGZTdkdBVnNrVWdRQklMWWZ5NGdkU2xMcUY4QllTQ3lmV0l5QkplU2FRaDR0MHJUYkpzaTFvVEZhdVFoaklPUnl3Vjh5WUJhYU1tbXB5VFVzQ01DZzQxejhTVWQ2dCtKY0gya0pTdEVNTGJIYkptc0ozVXhwS1ZTbG1LL0xlU2VMMTVscnRaYTV4aSszMmhJYll3UERTcmlrWlYydUJVMWJXbXJYNCtJZGUwYnlOa2FpVkVKTW9xbkt1QjBVTDlodWFkbVh2VmRGaG82VTdiWUpTbFhwazh1a2k1MlhYQW5RYk1zNkdaOVFaN2JqUEJCcWV1OEF0alZHcTVLL2ZQb2dJcUZHVyt4YjVIeUs4aXBsOWt5aitNbCtBNTRwTFk4cHczM2RtbTJyN0o3OFp5aE4xZUI4UFhkSlMxZHFaQkF6OTBETjQ1aHFSOCtvQ0ZKaTBwU0NSazhhVmR4bkZ2c1JFVzNFVk1nUHlzZU1Kc0Rob2pXWEpjYkZOU0hEYnZxUUZybUZnbVEvYXlMbHBtSVd1NmdwakdNamFodmNMT1pZUitEVnRNZGJQdldKUko5dWFNYjFrWmFWWjFhYkdBejl1ZWtFSGU2ZTY3OXY0ZWZ3OFhSWnQwYmt4aDJZZnNxU2R0QW1JTEl1RW1pZnFFdGE2dHR4QWZUSzVDQWVyNDRDdUN6WDN3aFFSL2UzUlpRZitwaDVBSE1SMm9vdzBVU0hYUFJza3lkQ0h1Wi9TZGtEcERSM0xMWkl1azhVSFpBaXNtL3ZHREduTnZzVW5iZ3NqR1BjWmd5TDdEWHBoYndlQXU0bHdpSEJFOUdtTnNISmhMWDNMWFBQQllWZkQwL0ZHNUpzQ2pLZEpTMll0WEpydW01SlMvTUI3ckE5bEpUNi9wYjY2VGRYU1plMGxPVWlqTzRiMHJLcXpyL1JJRk1pQUlnM0h2ejQyenlqUUwxdEFIZWordUZ5MmtpMkpOU3JTVEp6TU1pKzFXcFJ1cVowRzA5Kzh1cGIwbWxDV203R3VTalZNQkJoNmU0WWdBbFBsSlMwWUQwN1RuYUdxK1MwSUdlSkxBV3hVTDdFU0ZvK3hiTnNhZWx1eXdMcHYxblMwcFZMczl6bEx4L0V4Qll3WUpqVFgwcW5yWFBRTW1ONjY1eTBtRXRhRk51YUZya1ZwUlVnSEthMEFGVVdRMTdDS1ZhRzh5RnVBdHE0bTJnTlJFeHVFUDUySW5OQUFEd2RzaTVWRXBXUzllWkQ3Qkh6QzY0S2owY2d6bEphS3FwVk1RWm1UN0x4UnVuSlNuU1Z0S2dIZ00wTzNBUEd1VVBpK1JheTRFY2U1T2pjenBhV3pwWlpneXVWSlMxTlBacnJRcmQwSmRFUzdIMG94RndPbmNma0F1OXFnaFBta0pZWk5TSFFLRVA0WnRWS201QVd6dEdEcUFadTlHeWFsWEhuZ3hSM0NNYU9tWXNVWm1pOHJTbEsweUNCa3hjQW15S21zZnoxcHo4VGxVS2JkRStLNFdaUVRhZy9SUjdEZXpOS1FNdHNLN0NJb0oxeEwwMzRwS2IySmF1d1ZaQUROR3hmOXJRdGh6SEcxc0V0TGIyWXVmMnF5WkFXUHAwYWNYbjA0RG91RDI1RnlZSllFN3U1eEtBWTVoTXEwbENIdEN5cENkR2tjd3lGMnNyMHQ2VUZzMGlwWWE2OXBaOGdyb2x2OGpkbHJVb0pTUUIrZ1JBWElhK2tKUG1EUkRrdk4zaUJRcFdGN00yaWFJL3lid2tPNHA3TEhJeHF3VkRIQXdycjVDQ0N5ZitRbjRhTVQ4TXZlaGgxQXgwN0hyRkRiY1UzYm4ybFNrdjUyZXg2TXFTRnp6QkpwR3RJeTZ4WUU5RVphYWxJTk1jdmJKQWNUVEVLT3FTbHEyU2lhVWxMVTdYUmxoWit6cU1PS1dwV01ZZytQZXdJalpPVmZ5N21JOWIrcmFoZHMzTDdaalJ6b0VRNUZzMG5ieDhFN3hVNkJBZU81QlNxanFxYURnVW5LNmxJYWVra21BNnBsbGhUOFl2aGI0bU83QSs4emliNlg5ZWFHTk0xVlZwNldza25TRWhBaHJSZ09OVU9DVFB4dXRZdDVXMUJBaE4zUTlKSy9jVTBPVWpOZEdjNHBLV3FKZ1FxcFYyYjBmc0J0TkhZdDVTWVpwVTRJalViRzlMejNDWTFieGJVaXd2Ulp4N2Fnenh2SUVyODZnZU94Sy82dHhjcHFtSmxCNkRlTHY2MVdheGpCRTdZNEQ3S1l4SG4vMzcxWnc5VW5FZWFzWjZEa3JFYnM2UlpZQlNaMUlUU2xlV1JEVEh1aXJvWjh3R0xaNnEwZEhKTTVBeHBRYXZWSEsxU2FaRWI2eHM1MUFhSUdGTTR6eEFtcFdWUmU3U2FwclRzY1JaRXdaSVc0V2pja0puRjBKcG0zQkJUdWVCcWJIUngvRnBrSXZXVUlWQTlsR1J5L29KNHZPV1JCUURoZW80YlhIZ3h6eld4S3lKU3o2L0J3VnJibGVqWTV5aTFLR0NkV0VQanRPVkFJc1cvY3dsdFl5Rk1XQko4T09KTmh1bDBPR3JUUzNxS3RxdDhFczJJNlFMU3hvNEluNmR1WkZXVklTM2M3bzlwTE44V0U2aDBYWkNzaXhwRmR4S09IcnRPTkhmSGhtV2xrOUpTMXhPaWFVZ0xoRUROT1V0YURFTXM0QThleDgyT3FtOXI5emdBWGZZVjFTcSt4N2lKVkVXTzFtSm1MMVhaT0FMaXluU01RRnhhRzFJN0w4RTJMU2xaNUkra0lKRUFBQ0FBU1VSQlZBaXpFQzVJQ0RDaXdBbHN5QVQvM1lzYjJHVUpxM0RmbGt4YWJoTGoxV2pWdUtHSGR1aGU3T2xSdm5lUG0wb3JZdk9BVFlZaExaZ3JwL2ZpRmZodmV2bGZiNlRWUlN3dDdLejRCQkVCNHlwKythdzVqRUN6cnhaR1RlZVlKeGZVZ0dIMTNlU1E5QkJ0cmRMem5UbDhubS9TSENnb05VZXFoclE4U2RiZ21xSEdpa0FrbGczZThpelVveVRMTjJXSE1zRTk1Rm9Ed2dMbEc1WVZ2R1AvV0dERTcrTFQySm14c2ttZDQrK0o2bnRDQkJhK3pFVkQxeGg5TldtT2lETW5jSTFXTXgraFEyRnVVakNQZDJPMVk4TW5ObDJLYmpnMG81K1J1Z0ZWSEM5YlMxL0VQdlFnaUY3T2lpR20zT2RxVElYWVkybFhDeE5ZV1Zycnl2OGpQc0RURUxnWXN0ZythVzZFWEJpckI0Q3ZWdFhVN1pLNWFsT1AwbGpSalVGM1kxbFFpSzdCcU9VcVdRb3FWRWY4TTJDcWJxTzVTcWFDNEt1UlpSZ3pqOUtDZkdsWEJWSDlFbG5IdUkxMmlPbjlwL0ZuaElyaGp0WEF6R1FJRXRkTkxHaHFMR3ZWRm9ldTNDckFMR2p3YUJ3ZVBlUWJHVzI5Y1FKUVFEck1SS0swUkNSS1p0YnBua3NDSi9sM1hxemNhMlJJaHU0Tlh5TWY0S1dMelIyTXdGWlEydUtwRDBKUjhMbXNRZzM4bHVIYkZaUkdzTHlwNWJXanB4WVc4bmo5d2xRL2FmRVNIM29Hcytza21PRVdDWis2RVRSNjJ2eWxIQ0V0d1A0NGJhVmxwc0g1QXdsa3FoUi9KU1RwWDBaY0dpekZyK0lKcVZLNVNsQW1VeEZQQUZrTTRTKzkvVjVaSnpvcFBrRWcwOWpZeXloL3A5UWRKSnFiZTlGaThZU3k5UlJLVnFTSjJyY3RwRHBqTzBFb2dJc240UGVobFkvMjNWUWdUb0NJUHVDUm42T1hWQzBvdDZuS1RVVmtWWFE5MTNkek0vdmJ4VUJ2QU92VFdEbWI3UFFwYklrV24zNEp1TXRPZi9icEgxREYrYVJYNGJVS0xDT3JUejlWUWZicEI1NXVCTzk5K25HTytZYW4veVFvS1BDUjJKZUlUeCt0d0pHRHZjUjNONzhTckltS21CQy80ajJDL3YxUEgwcWlpVitVMHZ1QlJLNEw4Sk5QZjJOVmtQM1pQL3hiQ08vNDNEOEtSWkpQcEFKU0luSG41Y2g2K2h0NUIrSUsvbGFjYyt0cFVlb2JRNTd6ZzJZRmk4QS9qRURRait4bE5CZUdXVU9tQyt6a0VHK3VQNEhZY0RsWnJseVhPYmwvNjZpZHQ1Z0d2T0RzVHF2WjRpQXUyUDgzemVOeHFQcE5CZU1FbmxjcEh1bnl0cStaNmpKQ3FHam5RQVNZK1A5dDlPaGp4bGUzaHU1U3NZbEovcjkrdE1sZmJ3K053cjlTd3EyektNaUZOaWkrVFlMRTc1RmRIZFJTSEE1Z0FzVGhpOFNBQTNYKzNSYjIzZi9oN2V6MUdNc3FhajNnejdud3dOZGU3c09Kd2pXYnVFcjNraDRjbGVlT3RDVlI2M2NMNkh5dmtRekNXRXlDMmNsbjdScCtBY3JueHpsd3Rjell0NWk1ZEZQZHdUTTlNL3l0dFRXSTFNODNEWHZPTEpXV21rZDdSTHNvQXJqNVRHOEhrTUtuWFpkZElVSUhDaDNMekttcDBwWmhPUzZIWXAxVVdDSUNtN3RsUWlZK2hYNkc3UG54OUdxNUtlYUdXRGwvNVBTdmdqZFgyTlY3WC9uSXcvakFuWktXSHZ1dUJuS0tIMzZQZUs2ZVR6WWp6TENyRDZMSWZWY3hSTzNUNkpONEZTNHRFcnpMMFhIaEgrR1pGcUtMMVljQVdzZVg5RkJQTEMwYzk5NzdLdGM0cWl0QXY5SE5nUXZGaHJWRmpjbC9tMEIwUzh0TlRzSXVjSHIvTjdRNDNBeC9IMmcvOStmZTh4TVZ4djRQTThjd1oyWXErRkRoclJiNlhHSDNNUnduRGg3KzVzbmJqVzJIb1BDdlVQMHp2L3VlRjRWYVdINURrNTRueG1BUS9QdVR6MXIzWUQ3R3Y1NzRCWTB2WXl2YXV5NUJFLys3K0w2VGY5SWFVeStLTDNwSjVYNnhTS1lTZkVLTWRwUmR4RmRhaDFnZlJlR2YveHR2SEtIZEplbFZTbTNuT1dmOGl5b21MTUlwUGhsb2hqYmRaOHk4cFBLdFJ6eC84ZkhURDRpSWlad250WlRRTFVId0x5R21vbnBsRVlwbEp5SUhuNzlKMTVLVzRKMmhjOUNYQmw2UnpHcDhLcWhpUjZrRERLS1dUcDFiYkNqMzhkbTJydmlpOTFWT0gvcWpScUtXT2EyV0UzbERBZWFGenJPS3J2NjdoeXNQdnZYSHJzZ2R5aFd5azY4Unp3WXZWaVNTWkpFeGt2dEptOC9JOTRrc0RxeG83eEJIaFU5ME42dklHZVRmVUJldHpvRDRtRWt1ak1OZlNkczA1NUtXR09FS1A4L2hZWStZYTlibnlZSlZjNWNmRlhEODc3QmpCOVNEOG5OZzMzSkYyU09SbjlJb21PRVE3dU5SNmh1bExEeFNveFJQbGwyUEJTS1p3MDkzWWpPdHFwR3dLZHNJZ2hjMEZQNE0wVHNLNklpRWlRZDNIRWdlMUljREpXcUZBNjlucGZzVUhWOFcvRG9EdW8vSFYvZmdsTXJtVFpQQkNWZ2x1c2NXZ0NUbjQ3T1VOYmwvUVY3MHJkV3dvZERXbE1kR2dWeVJ3aFJ1OGwzOVBFTll6VHBKcmllOC8yZFl1U1NOM1JKV3kwa0plME5jT3VqWHQvcHVldTVzYkNqM3lIWnluNSt2cURkeW9tdy9VNDZRWGh2M2hvdlF2aVJSKzNpM2RCZWtCZTdqbkxiRWhSaVV0VEVyd21ZanZWdHowVEhweCtnQlpJblhmNFU0M0x2WDBnbVFuSDFyWVNSWlBwcVBBeDFyb2V6SWJXVys0bVBCYWw4MDkzSC9YaFdqSTlmK1NQbHppN2IvbHhhRnROejYzWS9Bc1UrOHpEVnVMTy9qVHdieEVJeE1wUC9XL0xZbG5UbjVjdHFXTjdKNi9uNlRDK2crN3MrNzhVNjdCYUlsRXZYaU5td1VkblNXV09DYTJud3JWblJlbjFoeDNMNjhQblZOYTlhOHlVTjZDK3E4dWd6MzhRUG5WZGRZNnBtVmh5QmpvWVkzVktVSGZqR0dCM1VKRktoZFdGVDArWC8xNHVkME1qeG5nZXFuL3FnK040VURXTmoxS3NXZmhNcnB1MDhoTnd3WTd1Tkd6bkwvN0RBbjRwbWlMWTkxdTF6YjZkTlllYStQdWd5WFlJbjF5UHF5OXgxOUNPaXNQV09nTmR6SEJ1QkFpZTZ3Y2Z2MStnQmx4NEk2aVB1NHRqbVdLa2NsMHRPWDlrY2xGUlQ2UHFqQTd5RHpRRmUwWW5pN2VidWxLNjdTVEEyMlk5VisreU1iMmFmZEhNQjR2RXpsZEV5N1RNSFBNaktBKzdoSTd0NmVaWk95YU0rT2NYTTNyeC9zY2xUTG44TkRNTGMySzQrL1lVUGpydVc3OTdLWWVLZUZKdUZqdVRud2JzYmlaMTM0cFVveURMa3BqSVFJYWMzdFBsNmc1dnRJdFk1V3VEQkdIM0p2czI5YjZrSmErbW1QZWo1RGJQK0NyRFI5ZXpzQm1TOWs3RlZmZzd0NS82YkpUbi93M052Ylp2bjN6SHU1NWVxTXUxRTZhWTJwaHVXK2hwaDRZUVZqcisxVDJYSk92M0R6b3ZDdVQxOG1JdXYzK2ZWdy9uZXIzeHAyTmwzQmcyTDU3ZW13bi92b2JOcm5wcnBpblZLNXNmSkFaOTZjZ2ZYNzRja2Y5ME9aK2Q1K3VTcHZiWXpHb3lKNk9TT0ZGNzN2S252d3JYLzNMdlIrRVBmeDJ2bTdJTkk0VWpNZlYweER1emp3VHI3ZHpjVnBzRytKZ3dQVi9PNWp2UGp1M0hkVmpoWUwwQUxiU2N1NmtQQ1ovT2J1aFd5L2J4VG5BTTRUNkZGQ1g2YkFIOUEzLzF3ek82YWI2bHpySHFLeTd2a2ZvdzNSU2wra1B3ZHFBM2poa20vQjdrLzdUSE5uY202dXo3UVJ1WWtYeVlYLzNJVTg0Z1hqQU5TRjlZaDVlZ01IVVVQcFZNYVc4OTdHMkVpZFBhSGlTOCsrRGwvRFdYTmdBUGZ4YWpoQlR5T2ZOZDg4L1V2SWdVSGN4N0RadkRseENlZUk3N0xrd0JQNWJ4Ky9BTUxDV3JLZy8vVWN1SFFjeU84K0ZzTGlqd3d1M1F6eEhWWWN3TDQ5My9zWGlwL21tb1c4V0Y2UjhCSFBnVXZDQVd4RmNsMjErY1dtRUJZODF1R0Q1OEFsNVVCTzkvRzdQaC9KeW1ROXZIOUp4OVIzKzZ3NDBNNitmVno4dmQrc1NsbUp2ekY0VnEzeGREMEh4c09CcndydlB4Z1BKVUlGSDJNNi9lOXA0ZmMrK3VLLzk1blB2VkZMQ21JWDVPRVcwZ1VmOVJ4SWNPQmo3UDV3L0hkdTRUNGVMUGdITkJJajR3RVhqZ01MK1BiU3d2Z3Z5MWNIa3hYamxWb1hqa2UrUVo0REVRZksvRUhCNnJqdjNNcTNtZVNYbVUwL0lKNERGNTBEVjhUYnZrcGpmTTJKNkRHL3lUSllHUC9XNmFLejNyZHY0amhRRm5mVDkvTWRqZVR1bmY2YVpWNlJHYmU0NW02cVIvUWN5TXVCeGVpVkxITmpleEk5cW5nL3I1QW92TnhYKy9QMnpPTjVEb3liQTN2UmE4VG54L3p1L2NlVUZPU05QRHZ1bm5sNm5nUGo1a0FZdllkcUtmOFR3ZU51Z2Fmbk9UQWhIRmlJWDJDMDVPODBUc2lJK1diZVBRN3N4MUlpUCtsMjkxcmlhL1ljdU9nYzZNVmZQNXJML3dEOVJlK1NiNS9ud05sd0FNOENId3JLNjNmaGZlSm4weVZQMVhQZ2pEaUFFL2VHSUMwK0RYcEdsWGl5bmdOVHdZRjkrWmJpcnJmRXBtSkFmU2ZPa0FNZCtlbVFUdjd2UnB4aGN6eHB6NEVMeklGUWZzUzE3RDNJRjNpWWZOTXVBZ2Z3VmNydHFCMWh6aGRPWElSVyt6WjREdHdORHF6SmgrSHhSYmVMOHUyVXU4RUhYNmZuUURZSDhMbjI2Q01RK0RMNGRqYTZ4L0FjdU1RY29EZUZOeTh4SDN6WFBRZXlPVkFpRjRSenZmb3JtNlRIOEJ5WVVnN1UyUE1mRm1IUHY1OW9Tb2ZZZDJ0c0hLaEt2M0dKK1VjWHg4WlZUMmc2T2NEMGNZdC9kSEU2aDlqM2Ftd2NVSjZ3aWhTYnNaSDJoRHdIcG9zRE9HVzVMbnFFVThwcjA5VTEzeHZQZ1RGekFFS3lJMGd1NUh3Yi9wanI5K1E4QnlhSEF6aVRqQTRuWi8wbWYzSkd6YmYwN25BQUwvMDZFalh2K1J2SWQyY0VmSzJUd3dIb2xvWm9iZS9NN3IzODFwMVdEbjU4TU44M3hISlE4aWllQTJmRUFleGJXb0wwbVcxYjhDVHpabmJqbDBQL2Z2MXNMbm1NdThzQitNUkVBMWJPN05zcHVPUWNlZDM2ZFhTbTZRM0Jmdnp4ZVJlREE3RzA3Si9acS9lV01yVlc4VDAvVVdGZVdpN0dmUEN0Nk1lQmFtU0o5ZUlYdi9SREhTNXZtVDJmVWJDTWo0S1Z2YlJrY01sblh3QU9kTVF1ZjFXK3l1SU1XdlN1UmdiUmV4NzhwcU91bDVZTUx2bnNDOENCUGZFZGlsbnhCWmU3MkJ3dkxYZVIrYjdxdkJ4WVlzZEFGUjhIeTF2a0xQQzh0SndGVnozTk1YT2d3Si9HWDd2YnFpWHcwakxtY2ZYa3pvUURuVHRCc1hxN2RTYTA4eFAxMHBLZlZ4N3o3bkZna2IwdVBET0hXTzV1ZVduSnpTcVBlRGM1OE43d29jL2V6ZnBGM1Y1YTd2b1ErQVpNREFlOHRFek1VUG1HbmhrSFBubjFMYmxvZTJuSnhTYVBOTTBjK0JCN2hMMDZUd2U5dE9UaGtzZVpaZzRVdzgyZ2VqdFBENzIwNU9HU3g1bG1EaXpoTlRLOStPSE0vdjMwMHRLZlB6NTMramxRM3dxQ1p2VGcvd3F1R1NmQ3R5a1dlR2xSclBDUlM4cUJzQkVFRlhHMUpzRGJ5WlBoanVLTGx4YkZDaCs1bkJ4WWhEVGcwY2xkM3Z2RmgrOU5obitxK09LbFJiSENSeTRuQjJhL0dBUjQ4MUlqUisrOXRPUmdra2VaWmc3c2J3ZkJITlBtVnArK2VtbnB3eHlmZFJrNDhPaGhFTFRsVzhuN2Q5aExTMy8rK054THdZRXl1NW1ubjE1YThuREo0MHczQi9CT21jMDhQZlRTa29kTEhtZTZPYkRJMkVHZUhucHB5Y01sanpQZEhKalArWHBsTHkzVFBROTg3L0p3WUkvbCs0YVNsNVk4M1BRNDA4MkJXczV2S0hscG1lNTU0SHVYaHdNVitWclhtZmNsai9MdjlXZjVlWGpvY1M0SkI2TFB3N3lnRWZoN1lwZGt4SDAzaCtmQUZiSEo1NWNyblhlUVg2OG9lMHRNc2NKSExpc0g5dmxMa0ZkUHNydnZwU1diUng1anlqbFE0cS91di9LbjJiMzAwcExOSTQ4eDVSeW84UytPOGN1VldhSHQzeHFleFNLZlArMGM2UERQaWpmRkF5Nzl1OXBodC9vaitGelBnV25uUUJjTzVKV3MxMWdVUC96VHY0TG5Lci91djM2NE5lMzg4UDN6SEVqbndCSXNzZDRENmZraXA2MGVRZmJmbnN4Z2xjK2VaZzRVdzl2TjI2Mk1IcmJaMVFmdmZlVGUrNjc2dlVzR3AzejJkSE5nNWZFM2JFeDNEMzN2UEFjOEJ6d0hQQWM4Qnp3SFBBYzhCendIUEFjOEJ6d0hQQWM4Qnp3SFBBYzhCendIUEFjOEJ6d0hQQWM4Qnp3SFBBYzhCendIUEFjOEJ6d0hQQWM4Qnp3SFBBYzhCendIUEFjOEJ6d0hQQWM4Qnp3SFBBYzhCendIUEFjOEJ6d0hQQWM4Qnp3SFBBYzhCendIUEFjOEJ6d0hQQWM4Qnp3SFBBYzhCendIUEFjOEJ6d0hQQWM4Qnp3SFBBYzhCendIUEFjOEJ6d0hQQWM4Qnp3SFBBYzhCendIUEFjOEJ6d0hQQWM4Qnp3SFBBYzhCendIUEFjOEJ6d0hQQWM4Qnp3SFBBYzhCendIUEFjOEJ6d0hQQWVta2dQRk1mZXFOV1o2bnB6bndNWGh3TWMzcmJZODNMQUFBeVdYWDJlaHo3L2FBdmlrNThDa2NtRHh0R0UxdmYwbEN6QlFzdjRYTGZSbGRtQkJmTkp6WUVJNTBMTm5kN0RNRG9mdnkxcEMrSUsyLzBEMThQejBKUzhTQjY0a1ozZlFmbWI0RnBZVHdnZnAyeG1lbmkvcE9YQnhPTkQ3aW03TGF2WDlJckhJZGpWd3NOZ2FPOUlGZnV0T1N5VHFmNnBoUHVZNU1MRWNXS0dDc2NkdVJSM3BEYjF6NlJEQktEQzJLZWl0K1ozTHhFNFEzM0RDZ2RJZGt1aXhPRFZMTlFSQnlJek9zT3NhWjQzSlZFZ1VtTTczTWMrQmllSkFzZklkcEwxTkZtdUdWYlpGd0FORWI1eTJOUFlTazRxcmU2S2hQdVk1TUtFY3VDTG5zMmgvbXgzSC9lZ042Y1lxRTBNTXUvdm5ZM0pybzNqWllocit4M1BnTG5PZ1pDejZoYStSemRsbkRSa2Q1SGZHMUVudmtrU0s3TmxCeUhoY3o0R0x5SUhLRjkydFdwQTdEbmQyR25TT2JiaXphblI3NUVieFVNK0J1OHVCbVcvcFgvK2lxUXMwY3BFTnRTK3ZHNnBLa3d2MkIzY2JQTFpMeXZ1bzU4Q1pjeUI1VG05V09adTZueWdQcFF6Q3RPM09sY0YxMWV4UUxURDc1MU9lQTdrNWNDVnJSUyt4VmdxeDlqQWJseG4yWEFxNTVjRTNMc1h3elNuRVBOaHo0QXc0ME13NlpLeW1ydDl6eWowMlFMdm0welZJUmJySDhwTjc3S1NWSDlsamVnNk14b0Y1d3ozc29GV1U1eXZKdkRXMm5RUm1RZmJUSyt5ZFpoVVcrVE5mZi9vOUVuR1ZQU0NqL3RkejRLdzVVTTY2SExtU2JoL05zQ3k5NUdoOUo5MThLK1c2L0xKWVlTSDdOa201ZEZ2Ry9LL253Qmx6SU5zTFBFOWRZc3VQUDNTb1cxUlVKNHNhbGhtclVwZllKNisraFJUWXoyUFpGY0xUM2FDa0ZOUkNmTTJNa1BGUno0R3o0VUE3ZFFzdjYxc25VN2pZdkYwOWFjaWNJS2ptTTUxMEFjU29oSDJJUGNKZXJYUG44MWgySmZiK0FEY0FsRlpMZGJGcHVqN21PVEFPRGhRcjlCYUtrMktiT0pDZnVCWE1zMnNhclpjcGF4bzNqaTB6N1VBdWhwdEJsVmhTYTZudU1rMW1KYnJVcWVWMEw4dW5wOHY2bU9mQUtCd3c1cjZiVUlkc0pwbzd3Um9qSi9zMHoxMDZBVjNSV2lGWXdwNnBSMDcyYVY2aVlBem9NSEhGczY1TXNSVnFLYWFWOG5EUGdkRTVVRS9mY2t2aVRZMnlpQzNIRWlOdWdSTGJrV2g1ZjVlSTA2Q09TOHhOUW1LRzBuWVRYR1NSS3VscW82MUNHdVF1NUtHZUEyUGdRSjV0ZXNoVVJiUFBCc0VjM1hmc0RiN0ZubVUzRmIyd0VRUVZzaTBxeUFmTkZFWWkwbzROdVhWOTY2YnVUYkVFbXp6Z0REaHdKY2RHZ1drZlZ2MTZFT3pSNDVkMXVvbkoxNzUxYlRndDR0Z1RqMDd1Nm9LTWJHSTBsTVNLbGJnNEVkclp3UnRCS1BxbzUwQk9EblRKd3A1U3BFaWtKZHdJZ2hxeHBJSjFiUStsRkUrQTk3VzB6R0lIdE1DMG9RZC9XWmFQRGMrT0hRaVNzN3BaTTNRbmxhalBBendIeHNTQlpyWlBhMVd2OTBVK2x5djA0c282TWF0eU5xbXJOY0grTmpmczZMMGFwcTArTjdtU3ROWG1DV3FZSldOdVdoN3FPVEFJQjFicEhpU2w0S3Flem9YWDhJTU80c1BDWEg4dXBWZ3F1S3VsN2RIRElHZ2JpcUdTSWIwd3hMQjE0Z0hTY2hURmdxQkRmTndTNW44OUI4Yk1nU1c5VlU2bHZDeFg4d2pqQ2xuVGcyQjJjR2xwbTQ2QnNxR2R3Z3hwUWUzWG8zWkFXblpsbS9jSHR3ZGxVZi9yT1pDWEEyUVBrVnBreHBTV2ZTTTVMNWY2MU9LSmpKSWhMVVZtSkt0MEU1TW9HdURDaTlRb3Mwd3JsQ3VHZm5JVTh5RFBnZEU1MENGbkhXblVMTjFTWjE4aW1DUHJGaHlmUkx2MmlHaVdicWtvc3hEU3NpTWJzcXkzVmhMa2Z6MEh4czJCTUdNcDUvVXRxd2txYXE4YVZzK2NZVWZsYWw1YjJsSUNlOTcwZ2xYNjcvSWhXMUpXMXhseDU3RWMvY2pWT0kva09aREdBZUx1U2tNSkFyTExCeEtPUjNZSTdoRFNRbmI1SUxSbm50NW5TTXNjVTdLNlQwMDRlaCtBdE01SFBRZkd4NEUxYzZxNkNSY05NOGM4SGhudXZPVWFxY2c0dmNrOGI2bHJXZTJxL1Q2bzFmVVpEcUh0bzU0RFkrVEF1ckpyK2hIVng0REFNbzlISUMxYi9ZcTY4c3dpeHVrTnBFWGZHM0NWRGJYSmhmMytwa0xaeStIYlU4Zys0amt3REFmYXVYWWQ1SjVZZkR3eTgycFoyNGozeE9MVG14YzBZbm9aOThSbW1OWnpOYnB2bVdWZmxpM3l2NTREWjhPQm1qNVc3MU5CazU2QmxQbkdnVit1akVKYnUzRWxLT3QzaVI3UlhCR2IvTEFSRjZMUHZqam93QSttcEtLcGpiSWd1R0o2SWh4RlBjaHpJRGNIZnFmeWlpT0IvTTdLUXorZ1NsV05IVHNILytUN1R2Nkp5UDdKOE9UcllyeWFQT0pBR3NjangwSFFWZVpYM2ZEL3hnWE1uNW4zbmZ4Z0JIbHNoLzh1VUt0cG56MFBQNEl5dnhiN200YllxM3dsSWdXYmpSRkJoYTlNd3YydjU4Q0lIRmhnVjltZEZpYjdwOW1EakwxTVVqTXVzWERnN3pCV0VjdjNBanVOSWdCUy9RRmJDRkpYM3BVVXNwK2RYSzR3ZGhwSmFpaUtHZnFqeEtmL0ZmWDRwdkhzNUdMMUxiS2ErQmZXMTNZY2hXK08zTUJaVlllV1ZnbWY5QndZbUFPZDc4UXArQU5COENUN2dXQ21JblVGcm54RjAxalNXMlIvb1ZIczhmT1E1dXRid1NmakE0MTlzcDJHRkVIbTlDWEc3UHVNSFV6clNDTXNSQ3FrU0M4RDFQajA1NWNyb3pDcnBBSHBNdlY2aVh3STNtYUVHRUNiME1hVGF6QXhndi94SEJpT0E2czR2RnZDSkYxaFh3QUI1VUNDTjlpazErT0wvQW9Rci9ESFRINGtObnZvTzE5VytEWjdTZWtDNDQwVUpxMDR4V2MxbEVzRHlUYlVDQTlWWlhqeCs1RFhJSnE3VVVZQUY5dXhqQVpRWS9SSkdzQ2hRWlErd1RlUzZIWXFWR0treXZ1STU4QlFIRmpDM3BnZmxOVEVFL1hRRHkxQlpzbnkxeTZJU1kwcitSczF6R0hNeCtnSjNoV3lMUmRIbFIza1JvRzhlVVdDck44dVpqVUNQc3E2S3ZjWkhUTE4rVkhsaW40Q3JFMjJRWGlTeGRxN1V3bkJwVW9pZE5CRDIxYkZQdWs1TUJ3SDltNEczSFQ1VzVIdG9pNHlXbWNuUWZ3Tit4NTdMYjlJVW1LeHlWU2dTM3p6TkZnN2FjbG1aTCtyTW1RbkwzOGZsTXRCMExrVGw5clRsNGVoOGJhREhrekVPTkIzVmNJQlpnZ0VQK3ZSRHVSMTJicW9aQytYTDF4VzQzODlCOUk1MER2bUJwWnlLRFhqaThQcjNDR2xReUZlMkR2c2xNT2JVcmNFVlRuUEFYMkN2WW05V1pYSmZBL3lpdkFaL0NKb2hlb2NrNzRIdVJqZWJ0NXVLWHIwUGNpNG5HL3BsclpxRWR4eXBwbldpYnVrS1BtSTU4Q1FIT0E2QlphWU5ITjZzWlRzaWFtc2FNN0hyMDZwTXpIMXNLWCtVcFJYSjZaVDhPdFhmMGFWd0p4dDZJUXJ0aDZMd3EvZUIwTXdSbGdrbGwydzh2Z2JObFRCVlRybjRZT1FEWWdSYXRBdGZ6NE9WU1g3SXJOa29TcVNQdUk1TUJnSGxya1BDMHUxZkpFUWxJY2cwS1ltRmk1YmJVZGtPNUV2cXFrY1VITnl4eEhsay84OW9uVUlXRWRMNHQxZlBGMks5L2lJVnJDTmNvWTE0M295MnJGam9FRkNhTGhKTXJ0bVYwaU9qM29PRE1TQk5XNVlrZXU3OVhpZHI1c0xjbVUzb3RxTGxOQ2p5azVMZmIxZDBTVGdhRlF0cG9rckxnY3F1MFAzNXdxS3lENUJnbHZncVQrbW1lSkFra3JMTlpKclhXVW1PVDdxT1RBUUIvaXJWVEFUbFlhQXRHeHdBclhZUlJ3Um01R25LTTNZc2Z6UlJwUUJaU0I4YVRLbGYxY3liODc4YzRuY0pTUlN2enZaMGQ0eFdZNzhjZ2Z5WVp6bVp0b095VnVuaHpnRTdxT2VBd055WVA4NUZDakZDZ1hSV2p6cmVuU2JJTjZ5S2dnVHoxTmNVU2xGR2N6UkE4SVkxLzJ6U3Z4Z09FblpjbU5WdExYbVFPQkhOMGN4bk8vQ0dnUm5YWHZMQ05SSFBRY0c1a0RwT29yMDRzMEtvdVY0WFM3VDdYYXdIbCtWeEowU2UxK3hST2M2cWI1bStOUklSaUxhMVFlYXlHc2FLWVc4UU00bUZWQkh1Sk5NcHVCZU5pVFlTNHZralA4ZGtRTy9jd0FDb2JaVm1peWFscWEwck8xRTFlQU1QZmFGcVdxTDBZdTZWVHFPRk5KMGhJMklYY3N1aGUyZnRtaFN4dmNNQVpCUTlRc0pVWllhN0VwRHBOZE40VkZscGpmeUdOYU93VUpDY1krQnhKVHlGMGVTYWtFUFk5M1NOSFNMN0RoT3pHL0t1UHl0MzVJeCtydWtEQ01LZGNYYnFtNlJ1OGcyWFZqTnhIZ2FXT3ZhcXhmVUl5KzN5cC9UbWxQQnBqdlNIa3hVZ0owWXd6R1FPRU1lRjgrUWRoWnBhSXpZMHVLMzdxT2x2cG9VQzVEQkVuN05wclpnNm9ZNE83cElZK002MG92cWVwY3NhVXBQQkYyd3NTeEtlMFRwd1pnMEdubjVwS1dFVVJ3d3RDeUdsZ1lzRDNTYmhFVnhuTW1QYjFyVUhtNVlnTE5MUW1Oc3g5UzVQK21BeDkzU0FpTm5KOGJVUDJYSHNyK3NQRlFhengzcjJLYWQ4NlBqYmNPMlNsSnFNNjBMSzlhbFk0aDRzc0JVUTdvWXhRSERvY1dRN29EbGdXNlRzQ2lPTWJsNDJyQ290ZTFaWk9XUE1ZbnB0Qm1UNC82a0l4NTNTMHRKbmZuSCtQeG5LZEYyWEQ2UnA1MEV6eGxkTTQ1UkJFb1QxeXl0c09vUVVnTUZEZHVPQWR5WjNLS1psMCszOEZGRVNKaFhraXNmL2dmdmVmRm5uZ29GVXZ4dlcrYkZ2Mk1nWVZFY1k3S1htQ0g1VitlUm13R05zUnNUNFpkN1JkUzliK2s1bCtseW92R3IvVDFZcE1YTnYwUVNVZlJLVXZxNldRNjJ1bjdlQlpyU3hKNjdkTHQ4ckhVaXlGRk5zRGdDZk9SRmowZDQrRStPdktMTWFwUTFDb21VYWtjR095WkkwTTY3UEk5Y2UwbWZWYXpMMjRxbVQweFdFV3JQa3dUaGR5VXh2Wi9NTUp4VTRmbEVVV1IxYk9sYnJSeXFFdTVJUjV1SXVKakF6NUIwdUlUU2NpT2E2bkkzcW5saHgzNys4eEZtY2x6SFFNS3ViRnpwSGpIOVY2dnZGMlFYMVlJL3JsclM2SkRqbHE1MGp6bWxCVDRBcHdpWE5pM1NEeDlZZ0pSa3NmcUFJMmZHTmlIbXY4V0JaWUJxV2oyMll4KzR5citFNXkzdzIvRFEzK3NlTWVoZmhBSTE0Y0ljQXdrMUF1T05yRkRCMkpQMlp1KzhkaTRodXlQN2cxa1hMVWptV1g2YzdUaHVFVG5GbGl3Zi85cHBLMXNsbjdqdHhQeXdRb2dpMlE1RHRGc0thTms4eWVjUFhhcnVXWFNuTjltTFJPQTRSdzlYM3lad04yM1VNWkN3U1k0blhhTEQyWk9ETzV1UTkvSFVabE9CeGxDR0V4YWFMWkZmU3h4REFvd3RnV25rMktRR1RCZkQ2d09XU0VQdktCRkJieXpWWkw3NVA0M0NkTUhodU9FaHNSdHg5dkxUSERVeHNHTWc0YXh0VkdDeG91NnVnMVJUSGhXdTVqNE9INjBCMEJqU0VNUlVpdzgyU2k1T2c0R1JMSTFXb1NyOXFEV3ZWY2JBRVVoTFhBYk9ITXRjdjR4M2tQbHJiM2hvNU9Ka0RaZ0pFM3NNSkhKVlBpalNGV3FJNGFWRHh6R0JubHJ5QjZVNEVENDVvTWREbExHdDYzd29aRjl0Q1JZM0I2ckNqVnlvSE11TXZ5Y2pRLzZXbExUTXFUWktVbTI1L0VqQVpmaXRRd0FRcnVYcUs5N2w0N2p2VUJjVVJpS1JxL1lCa1VyR2JxendOYkw0ZnM2bFFlSVArUXVOSVEwaVJPT1Q5UDNrWWlQdUttOUVsZXpmSExJeVd1eEo1ZWt0U00xQXN3ZUpkNVcweU1mWmRPbEwrZXdrdjJhS2tOQVltaTAweGwvc0ZvK3NCbytCaENZMnZsamFJeUlMYWhhUHJ5NEhKV2lNd3hqY1ZhYVc5VngrbEk4bHFCWEY5S3RkNHBKRC9CUXFtN0xVbXJvU0tTRUQvcUlQY1lsS1lzTjFPWi9MRDdtd2FOOUhCajgvNkZKRG9hQ2czQ2ZEa01nb00wVDJZdHBtb0tqMkUwTlF6VitrcEk5YklBNUhVY0Zad3dOZi9KU0FodEpPQzhMRC9QVFRNQi9UdTVZOTE5Mnd0SEl1T095dkNBeGI4dGhDdUp6dmZPbEdVNTN1aUMyK0dNbXlZNjZOZ1lSUngxZ1NzMnBwdDhtVnFhL016aHhidWl4bkd2OWNrVlRkUzRZaFcyUDh5QjEzU3VJR0xidXYxZmRwMHEvKzdJR1ZTeDFpMVcwck15dTUvTlNmR0NpNGc5QVM0UlczZmdBQUlBQkpSRUZVZ0gyV2FGb3piVFV5S0V4YmdyL0hCeUh2REZxd1BZbmd4eGhJakorckpXbmVKRWkzejJYalVsR3VrM210ajhHcGxtb1AvRXpjVk5KM1N1WUg5VCtBZ3BSRFNmVUpQWkJMN0ZCQ2MvNUNDUnAyTnByYkVFWExDVU1NYnd3OHprbDFxdENhUWxweWM3Wk14bHZ5WVF3a0pLbXgvVmIxdExGb1pyNlN5OElmS3NrOWhidFJ5Ukk3YmNRMG9FZU9GTGs5b0NBQmN5ZVdrdnFXeXNzWGFZUENob2xhUGFuYy8xa0JXZzNsWS84bVJucUtYNVYram1hakU2SzVhUFloaFNNT3I3aFZzNFV3cGNrYjRCR0NQQnpJNnVVUzIwbWdqSUZFZ21ZT3dBc08wcEdLMGcyVlJDR3ZleXk4UHBrOUhnaC9wUDJhSUZXczhMZXN4a0dKRU5MMXlMSGNxY1QzRmVXNytDUnU5aStzUGNzVkNVVjFsYkczTlBDcDEyWlNIMlJRNU80YVU3MVZJNG0va1RRb0lFQ281UElGdnFJZ0pBelRORTZFMjRtY01aQkkwTXdHckowMjBwRlcyTE5wbVROa0dvM3QyTnV1ak0rOHFBVlBVSDNTWkpzS0UzWVA1bWFCL2UzWURIN0N0cW9VWmxva1ZKVklqRHI3YlBEM01aZ2ZlS3JDSE11YVJIUC93dE50V2VTbHlIL1lUTG9SRjQwZG1KdmVWRUpyWUJMQ1pzN091VHd0WXlDUnMzYUM1bnBlU21YVDE5UUh5NDgvZEtoeVlFU29FNGtnNVVxVlJoNDJOc2ZZOXdnSGJqRVVlL21ZVG8xdEs0b2RjU0t6ZEF2MlRndkFZcmlwc25KR21oZzJReG1zOG85ZzRQVVpJbWpuV0U1eS9NRUMwM3FiRjg5NnJpVlZDMTR0T0RENW5LMjQ0R2pZaGZLUTE5MFlmeFRFNk5RWVNCajA4aVNXK3JxczZaY1dpczNiMVpPR3BsblZVNkpRNGRQckRNSWVsdmJ3R0lRL3h1NjBOUDAyVVhsNzdEWElLRy9oSXhHYmlIdzhkYU9saTF1eE9vWk5TejR5WjIrMzhEOCtBTHR1WVdjbXVmVW9EMWdpNUZVaGpEMkhscHJMUFY4eXE1MHNCTDRoNWFHUnM5bVZvd1RpR0VoSW11OTYrMzNzb1E5OHJVeW0vMWI3aW5lYjdFdWZ1QlhNVS91ZWZsNnJlOUpLVnZIVEgvM001eDUrWFJJK0FLU09JNnpIYmg4Ri80bnVWUGpOWFgwbGI0WDk1U0I0QWVxSG43RlYvRE9PS1psVkg1VEJxYkhFMTZLRGdDWWZ6b0h0T3Y1b0ovWFo4ZHJiMkxoOGpIMWJzaUZkMHgrUVJKaGFTQWxNUXRqSzJjSE9aaEt4SkNpTVJFSVFYZjMraUJCN1M3SU9FM0tsLyt6cUVNM1QzSUdiVnM5U3JPVUhpdFlNRmFNWUdtM0RqR21vOFBOR3lsaWxDMDI4NS80MDhsREY1UXdENXF2WmFTZytzdmQzMkVtRmZWOWUwZ1R2MzU5OGxwN1hGMktQR3plcGJ1cytrZ0w5b3d2VlZ6VWJCc3B5aUNZKzN6SmdJaUUrbXBRRVh3SUlIQ2s4R0RxOVQ3ZVhIZU13QmhLOHhrWE1ybS82eEM5OTlCN0d2cXRQQzNoV3JiL2gwdFNxY2hFWHhwYm9VbHVpZ2xaTFNzVTRwS1hDejFKbUhqOTl4WWJSajJWalkvQlZienlKamdQZldYbURlUzVvRk9xYm9OS3kvT1VZOVlWWDMrb1lwTDUwNHN4bXk4UmF4RWRrTFpCQWFFci91SWwrR1ZLaGtKYVJIT2hqSUlGanpncTdGYzJ1RnpDWCtpZGpzWnhoQ1lUYUFPZGZ6NTZqYThHZTJDZkV4QnhuL29WMy9BRVlrcFFpVW4xV0ZLYXBuTGttYW9Yb05UTm51RlN4LzZJeE1ORnF2aEk0Ym1ubHc1dytMR3hKZVVqMXVlYm84UmhJQklzUWxrWmNWeWQ1SUdhMDRrYkcycWJ1WHVGYzR6ci84aVBaNWF4VDY2dmdQR242aFJHbEJSdG05d0ZXalVxcTBhUGhFcXQ1TFlLYzVDdjU4RmJvNnBPdnlOUmdDV2NJZVl2bkVCMGJBNGxDbFowY3lhcGhEZlZkM0t2VUFwR0Y5RytSU0VzSWRWV2pTOEU2Y2VQaTdRN0d6ZjZZUlBKWlFVMDdUd3h1cVp0T3ZQMFV1Qk01QjNER3JjSnlsSFNqdUpqaHdKeE5XUXdjcU5NSHdwNlVoNTBSZWpZNkNhZ1Qwb0MyZmo3RTBhcEZPdnNkK2F2NnNxLzRlbmFGbnErdEd6TjJqdGFxU0VITnFmZ1FFUnkzUUtNNXdoWHFibkRrRHdwYSs5S2dKZnJpNTFWVmUxUTk5NlU0aFprM2hMQ1FNKzdCK3pneUNUaHk2TWpqUmwrZlpYT2ZIZmR0b3ZnU2NJUlJlQTJ1Z1JpM211YU1QYytpYzVrTVI1T1d2VFJEc3FERnVHOEg4bWJPdVZWWTN1STIzaUl4V08wOG11Nk5lZnRGYVYvNE9HNzk4SkQ3OW91alE2T1NLT0F4andhbFcrMzMwSTNyYmljdHZHeE9kaGhHSkhmV2tKWWdkQmwxVlpNQUtaMHJXazl0ZkkvY3E4eEZxajlTOTFyLy9BRnpsL0x0WFl2V0Raa0JhNWwwZEZoQlBMaXRoM3lkRzVGRWw0bGJHN291TE0vYk9tWEdWck0ybVRQbVpEZGZVREp2bW5FbGx6TndSR2twRytKSkc3OC9FcE1wSlJIdjdTWkFvd0QyOHduZmdsTWZqMUx4UkpXTnI2NzBzWDB5dXpNYUNkaEsxcWs2TExQVTVpeVoyaUhaTmt1MzFBMGp6OUl0c3k2cEhGRmF4SEZMc2xtQWpIZWlGWFA2c0p4TmNRRFZWeXNkZVFTMFAyYlBIaUU5Q1ZGY0t4ZmhhUGpHamthaXpjaTlkdEVJeUkrK3oyVTFxNXV4YmNGR3hUaUhxQm9DTVdmczh2RXdtME1xUjVNV0hMZWtYandKUjNJZldJeFlTNjNHUXN5WnJMUnlJZFl1NzJtTDRBOW1LdzlidVpqbFJtb0xDc09SNEx1ZUE0c3NRSWNXU0NhYldjWS8yZVdqRENidmppeUtYMHRhaWk2cEhFMWE0RThuTjIxSTFZaTJFeDAxOHdkSzdVVVh3d1lxMHdkNUlaL3dGZWpwVlI5eVU1c1ZYMTBaWmQwYmhjUmpEck9ybWJweG9hY3A3aEVwR3E0blBKSGJJSGptZVF2L0t1UUd5WTJpbzBrTHZBclBKVWpHQVBJd1docEtmbmgxTno5dURzeWN3bWZjVWMxQmR2cFFxbGpLRVViaGZsVlFHSVlFdCtLdTJ6enRwTjR1V0VtM2N5UVJjanJKbFlsaGw2MWIrcS90T0R3WVRWcmFmYVFsQ01kMy9MNW05RXYyZmZqZmFuTFpjQkdyaitJOGRSR2NPTmhlTk5YemVSRGR2UnVlQkw4MDI3S0pZc3FsZVA5blRhZVdYWkNueVQweGJ2ekFMcHA1dGNRejdva0J1TzRnTjRLMEZIL3pKZWpPNlFmK01HWHE3V1daa2JLZDJiLzE4UnBpYS9sTWk2TGhNOGx1NVJSaXhGZFhjdDU4Y0RKZ2VCSlFJMG5CZ1BDbExKMWRoekt3V3RTazBsZm1tM3grdVRJS2JXcy9aRnhRam5GR2tKYllJazI3KzRLUDF6OGdXekxpNy9MNDVFNjBwSjFQK0FaL21jeUkvYnlBeGN1UmNqa2VvV25Ea3VCNy9HdUpldmRUbldLdWgvbXM0alV5a1hEcEM3M3Fia21VdXJYUFhqVE10Z2hyQkdsWlpGZnZmZVRoK3lxcFh0YU82emhVTm02UTM1bnZIUVE3Ry9lRnJXd2NZUFRHWjBybXF1OGlJdkYzR0NDaytuSnl0SGxZRXZ5bzVpQkJmeDNRQkZBQVhOZ1dKdFVmZU4zOUVmYnl1eEtGUGp2SllYQ1pJZDhNSTBpTFNjaVJXa2lWSXdmeXhRT3RKTGVZRjYrUlo5MmlVYSt1b0gzRGt1ZzQ3ejl6YVdtNWVvMlRHQmZZZ05IenN3WHVJaGFYS3lPVTBEN0hDUzNUREdobktTMUJMWitqMXVqUXhVbVU4dTF1enF2QnYvTHdXeHZuVlJlcEIzT1doMnNFTkdoME9CS3dsRno3Umk0dGlUV2Z0MmpCY0ErNzIwamYrYkxDOFpmMHhpaHhiYWFjWEMwSGtaYUJ4OHY0YXBtNy9SY1htdjlic1VQMjRWZmVWM253NXhxcWNQRTlMLzdOYjN6akZ0Yml6MS85eHkwSkxyenpQdmFLSDBmcWh6RkwrQXR5amZEVC8vb3pUejNNM3lZdzgvbktnOTl6RU9YOTZodFA3LzhoQTIzNTdmZWQzdjlyQmloM2dqdW1FRVpaOTRZandiZkZEaG5sMGhKMzFPekR2S09OZnlaOFZVdGdGYjVkL0t5UUF3OXhWS25mWDcrY0VNMjZlYmpQQ1pqU1V2emJENSsreWVSMDBIKzhSQ05TLzVXK2twcDE0VFAySFRjZnh0bm90ekgySUs1QjdVcWFPTHRDMkFxS1RieFlVTDVQWTdVcG9DOExQc2ordUppNEZndlRHd0Y3Q2p5TWV4VzBOaml0SDJhbkZmT0ozSVVLZnpFQyt3dXlwclhUQjEvNXlDUDNYaFZyZEFlYlQ4VHB0WGlKSjM3bDFSWG5ERFV3VXhQRGtkaEgxeFJ6TkcwT0Z2M1VvQ2hHWDV3UzUzMGN1TkVLTXh2cEVPTzR1WGthckoyMEpKbms4V0EzZVVuUWtKYkZLc1A3S05pM0t4SWcxWCs4WkYwcHY0WC9tWkl4QWVCZmFKeHBJNythZlVNaktOVFlxUng2S1MxUDN2NWFMTVpIVWVWbGR1dDNpM2lmem05VXZoREFGZHN5bXlTbHBWRDk5cU5nSmhRM2JEL0UvaVFJL2hVOTFwdXAzUHF4SVBoSkxVSEttY2tyNldCR0lhUktDNDRsUk1qblJqVGJKMU5Ea2VpaFdrbUEvSFlCUGlCcEZXMG5KamNlaGtFUW5LeHRSWGhWNG4xK2dyMkp2VmtWVDc0SGVUM3B2NmJTc2h5eXY5b0svbm5adUUvV2Y3eFVaVDR5R0FjVzJCZDRBU2dTNlhpYmVjYzlHTnV0SXI1WFhwTTJ5S1BzbEE5MlZ5Z1E2NllHNElWMzhCT3ZMd2FQUGQ5Q0NqNms0NkFBc1VKb2tydnBOWkViZkVoNFRIbm16T2UrSHNWd2J0RkE0bU1pK3RCTGVZWXpvRm9leURSem92VUREa09DYjFza2F5anRFdUJDQUNpUXgyc0p3NmtPMU9oYXBqcUNxTk1GNTlldi9vd20wbVVOblJDeFdjTERPSXRLUzVtOWxrT0w4YS9BeUJpdm1Jci9HWlFEOWRnbkM0MXlUWldGNWJDMWhJd3dQc09DQ1NOZUxRMTNENURJYzdLcVJQQnVTRXV4c3NFQm1GOWZDbTVFSmdmc2xZTVlhVkVhTG1XeURmNEZUS1BiTFlGUmhnblhkMDlUQlM3Q1lVeHZtSitxb0RBUUNYNm82Ykxqc1pJazVyVm9VdE82dWFKOGNRMHNOOUtxbmt0dFF5K3hIRnhKM3FzazB2SkJLVXRvcUdSMWp2RWFobnVYdmt4QnZQR2Nzd0d2TVZQY3dCcThWZDhKOEJXTWFEZUtrNHBka1FrRmo5Ly9jaWdTeGorNFo3ODQvNlVJVk1aNVdueW5CMEs0SGVQdDNZNWxBZFNPWTVnd3dHSjMwQjQ3alNwUmVWWmtMNXJxcnFscllhWW1oeUFCVGFtNlFPbVdBYWRwRlRjZXN1ZFE5UGNWVDRXTWZTZHUzMStQMFZac2taTEZIZmMyWUxES1hQbXJwYVVRcXVPUmtyTFljb3lYcEhUcGZ6L3lxYlR3aVFSdk1CS3hjbW1UVFN2MklRL3dTeWFZRVZ1OFNFZXVibDI5ZnRta1FLaDBHQUZCNnFkaTN4VW95ZG5ka3hWQVE4VjFBaDBOaUtWMEwrdktSYlE3Y3B4czIwMUpUdzlCWW85UjRkYWt3N1N6L0FSNmgrdVI0anVoT2tuYjA3NDd1VUpVZkZ5WitxcVBybHhMeTZ5bWlUWHVJRUxKTTE2YTJLV09TYzhQUmprUkRtM096QUdsSllCWVE2L0pYTXpuMS9BSmpabkMrUS9US3A3UlFCZmlJeEhKTCs1U1BSZ245eGw3VzR5R290TG5XMUUzWDZ2RUZBdWFVb2pxdDF1RW5DdmFpL3F6NmNyTENSdWNSQWVWY2laWWdXOW5FallUeDhIUis2R0pHMi9obHo5ZlljK3FuRkxLbGJlNTVHWUlJbTQzUUV0TG1kQU1XZVFDeVRWZXFpV1hPNEtwbmhxdTI2eFpCK3F1QUdJRlUyTUpzK3JlYlVBTGYvRE5QQThXY1d3dHdiQlNTRHlIaEFvN2tScURFOTJJczVnMHF3TUFZeXFZZ0ExVjhvWWtHVDZnWUNrUkdCZzh4RlJTa1BxREJ5ZlJSSTBPbWx4TE9Sc0M5a2NNbFlWbVRsdHhkSVpJd3BLRkpiRnIyaDZXSUl5R1NaR2N0MkJvcmt1OG9CNnZRcm5HUzVXNjVKRjdNSkR1Y0hKZ3M0WlA3RU1CeEppbzBVZWNQczRIUjNJc0NGRDJjcDlxVTZwb3RRTU5wRzV2NkVmQVFUTXUyNlhEajdyRU1udUZTSkJOTzA1ajJSYWhrWktmQXp3NENkVG9VZ1BnaEh2aElKdnRxRDBMaXEzdGVGL0g0Y1ZZRDFodExqaDBOOXE4WTZFcDNiS3YxeVYrdHo5YXBIS05sMFhSSjNOd2dLKzFrUWhwOVIzZHFEclNwWUVVanpNVVVObzFIRWpMVGx3RStHcUZETlZjQ3hVVkRQR3hwbDZQVW5VeWxYU21HUU1xRDFzbWRLQlVYVkRJVDRJdkhLb3pwQ1p6ODc5YWZiL01neGdSMWdGYWpQakx1Ym9oa2ZCYmR6Snl5U29zQ2pDMlNRcnlxSktXR2xWODBQeUNOYm5HeTZMb2t6azRBSU5DV3Q5RUVEQkZsSElBRWF4WjhWWWRDMmZhZlc1SWk1d1dHQzFwbEdGY0phV1NNaHBBYjFPM0RXT00xWGZWdHZZMWdvNEJsUWZYN05WSS9XT0Rra0NQdGM0bHBQY0JQMWJwUGIySXdHM1JVSEFqMGxWS2hvTVhFdVlWaDlZVTQzZ3FEbVJIR1VPa3RHQ0pJK09CdFV4VWtXdThKSEgvT3dBSFhuaXlFMk5ydWVFbkJGS0dlR1l1N2xla3UwQzRUTlh1Umt2TFRQVlZjVTJnZHoyTzhwK1FyOFkzOG9pQWRHQklzU1JFOGtZSEpZSEpMNWNLbzRvNjRCc0swdFA4Z2ppMkZKeEdWaTN4S0V0bklVRmFkcTRaNmRJQ1dTWjh3N0FKMmNrMVhxUldIeDJjQTBSQ3dIWXlDUHpBSUpjbEp1c0UvazBaMTlJaUlVTDZxTFRzY1FPaWVrM25wOGU2bUtNSW85eCs2UW9LdVVsZ0Q2QTdReHBXTmRSdlUrdWZWR2xwRzZvRjE0NVBHNFJlRk8xS0I2S1JrN1E5cFc1QjZ3aFY3cWRyb1dTdThUSnE4SWxCT1dCS0N4a0VmSXhIV2xZd3lwM2ppYm9xeXVUaW96V0l0R0NCdk5YM0M4QzZKN0ExZUNEV2g4N0xHUnVRQk4rZk9BU1pUMHppNzJocnF3ek1hcm1hc215cEZweG1pZnNSRkRmbHVua2xjVHdxcFFWYWhBNFVHclVCZWhuakJhekxFdFEwcEZ3ZU9WNzRqei82T1ZOYXFQMk16VTA4TTJDWE9Pd0hVVDA4eUxJWmtKWnRHYS9TYlNnSC92U0wzMUUyTFRGK0NOck1zY2ZucFp2Uk9CL3crSkJoTUJMb2kyRTJ4cFZ5bVh0T042RHdOU29POFZKeEdxbFRqb3FNbGRNR1JVRDhTU0tBSkN0ZFd0cHFIUlBvbFdoRG1ERmVhUHBsQ1djaExULzFCeEgzMUY0RmxwZ3hlNVVnWWU1c2tXR2swVnpTVXZpSmFsVFZkVnFVejhoRENraVA0M1NHaDQxMGpNeWN3VWpBRzY3MWhxYk5tM3lza3lTV0lpMHJ5Z2VpY1V1Yk9pNWlEeDlZZ0NnWmFsVWQ1MHZkVWpjSEtvejFZUC94UXRNdlM3anA1T2RJd0IrQkNmNU5mN2FoV0N3OHlJYTBkT1I2dWFjZFgzYVZlYVJsc2NyWTYvN3RKOWF0NVpvZmd0amtVdExSMGF2VCtacFNJZ0VlakFTWGxwMEVqYUFOY0NNSkJpUkZXbm9HUTZPU3haWkZ3VTdIMmVtNnBaYVFsaTFlcHY5NG9lbVhKWXhkV29vOVhITnBnTVdtdEJnR0YxYlNRMkRnZlJyYVV5clM1RjhPYWZsbEhQVHhtNVcydEFTbHlJSWcxRktqbUIvT2pVUnFnV1RHUUNRdytWMTZyMnI2UVVnbDduM0xrbmppZ2FBTkVxMGtGTHJVTFJnN09sQmh2R0hNTTE2RE5NRGpTZzUwR1A4d09rSWZhVEZ2Z011UzVtKzJ0TURXdjczQkM2MWJ1b1d2eDNTemFoSTJVM3oybnJSTTJJQ3BnVWhnOGllMjUrTDdSR2xlTmJkUHJKclkwUS9RNkhScEtidWxKYzk0RFZDL1I1VWNlTGZ5Y3ZXUkZpeitZb2FXMk8yV0xHai9aa3BMQWV2eGppaVZrSlk2cHVTUlRkQ2Q1bGJiS0RNUFZBY2lnY252a0JZdWNFTHdrNDEwU3NzSFJ4THdwRElsdW9WYWVCWHBYc2t4WHNtV2UwZ1dCd3BnOEVHRTFFOWFLbVgyVEtQNFNUbmRYVlF6cGVVeFpXUGIwckxLN3NsL2h0SlVEWGExSWhkc0VCTDhQdGhoZ21xYk1NdktkSjNsRjhNM1cxZ0RKVzFWckcrK2RFeWZHTnE2SlNqbkdLK0JXakRGeUt0cGo3ZDg2aE9KWHQ5UVU3aWZKYmJ5ekNwbUdNSkxFd1FVSUV0YStDRjZMSmUydE55NEF5ZmNIVVdwYndTek42L1Jsa1puSUJMOHJ2Rk9nbEpvK0krTmJGQ1B1Nm5CVCtUc25DNUJZempiMmFScHhLVnVxU2VrNVRySHpETmVGc1hMbXBSM096RE1pWEJvTTZXcFYwNHlZVEY1NmVZeG1Ic3VLUHg2ZUNyZWtHUlRrT2tzYWNFR1FKNG0yTkxTZklCN2NSSnRrNVNOMzVKcjhob1ltWW1CU1BCanlFMmJKRmM0R3dxNC9QaERoeXFCOXdpVHJBaGNDRGQxL3VDeFBuZVF1K2JhZ1dZZGMvcDV4bXZ3ZGt4bGlVR2ViNEZZeUV1UHNXNzVGT2VKTFMzZDdXeE9aVWtMQmxaU2lhUmxXUzdCQy9ERlFwYW9BWjVhSFZvMmt2c1loQWNrVVpYV0RXa1QraUlsSDNlTW03ZXJKdzJWQy9LN0toRkZIbnRlQWhZUFpXeUEzOFFUTTFxM3dMOU43bGJ3RFpsZ2FwN3hHcUFCVTQyS1RVQktTRHpmUWhiOFNGcFd4WUc4TFMyZHJXeUdaVWxMVTJ1UFNGcTZrbWdKcDl4UWlLZXQ3RXFDeDVJNzNoeWxESlFCU2RUVU5aNS9HYjVoSTZJVVVuM3p4QzM0OUs2cEtxQ01kbFJDUkZZcnh4S3dkMVBHQnZpRnRqcXcwS1VsaGswU01mS0FHSzE5ZWNiTG91aVQyUnpZMDQ4MFlaVEJlTGUwOUhJTWNvYTA4SFd2RVRkb1gyeGJwYlFVaEEzV3pTVUd4VENmVVBYcCthQWt3S0xvenNxNzhWejk3UmFuakRsS2JxbzFkd0NJVUVTMWlVUCt4N1EyN0YwVEtJUDlnK2U5WVpXUTBnSzFvMndEL2hCQXJIanpqSmRGMFNlek9kQldDMmQ4Uzk4dExlVm5zMGxsU0F1M0R5VVJTTVoxL1EyR1dUR1pNQ1dVdlNMeGtyL3czT1pvU3JJY2dReEtBaDVoMGNEVnl2Y0ZoV2kyMStubndCZWhqWTFQcklSRTBmQjZDNVZOV1gwaFlhVEpuSDYvRUU0N1cwb0x0dnZrRHFmcVdwN3hza25lcFhUeEx0VTdUTFVZOSsyNEhLWnJ1bTdScTJOcUxSblNnb3ZHYWhYc0dOSlNqbHJRVE82T2szV1ZrMFpKRXFrL1pGQVNYQ20yUVBJRzN5Q3NjWDhjQkQvU01ZaEhueW1hbzVMZVZDd1YrUUZ4aU0wckZrUlorZjR2NmZ1cXNvQ1NscmEyYjhWTFI0NEZSaS9IZUVsU2QvbjM0NXRXQXg1dVdJQ0xrOFM4dlJtM0JndFRxclIwRW02ZVpCY3lwQVhDcUZiSUtwVVdlZDN3Umc2MUFTS2p1bzhISjlHTE5pSXd1S0FudUFWV29ydVdvQTQxdVVlYjFhR1hrN0VqQzRFUWg2YjJEVWhRamw5REZpTjhKUzNZZUc0ckVqV3BhUEtNbHlwMVZ5T0xwdzJyL25ZdWI0OVY2SHlTR0hocDJiU3IzQmlmZ2NRa2IxWHU0V3d5cTBFWjBzTFBMV0lheTdmRkhxVVV6YUs2cUZIVXFhNzhwOVdGNXU2azVlV0VEMDdpQ2NHanlFUU5tZzN1SXFZMlk3akJYK1lxdVloV2RObFhhRnZtMlgwblA5Y1NrUDlNWmpaRnlZanYwMTFSaEt1a0JkNFJ0WDVBQzhiYnB6empsVkhwT1dYM0V2Y3kzSStQbmxOeitsZXpwMTJoOSs1eFUybEZUQVRZR29hRVErK2Mzb3RYNEwvcDVYKzlrVWFRV0ZweldtTUZZYXhTdUVGekdKV2RmYlZZRUR2SFBMbkE1SHFMTlh5VFE5SURYSFd4YUtYalpPUU1RUUl0UjYxcjBVU3NpWmRENytwYXhHZUtqTmRUV2kvNTd2RlBEWWpYZE9JcXhJRXVtRC9XcGJJWUZkTnYwdW1xUlFpZU9ibVc1Qm12L1BXZkllYVYwMGFDZXB2NHhCT1pkeFhBYjBHMVJBdVd2b2lMcXdkQjlISldiRExVaXNWek1jZFUrQm1CbnZqSFQvRWtjSjJjZEFQY0VQQ3lBalkzUWk2TVZUNTFWcXRLV3JyRzJZR2tSWDhIOVAzU29qSStESWtTWThmQi9IT0NSR2Z6M1l4OXI2U0czOEpyeEVabVE0T1dqQk9oUmZibFZnRjlmOFBUajJmMlQ5TXdZdldrU3NMTjBoZ0ZtbTRyanRaVXhUbkd5NmpocmlWNlJBM0w5K1lzRHVVS09ZOHU4R3RpRC9DS2lzMGR3ZmVTWVAwSG9TajRYRmFoaGtrdlEvUzlIcFVWUi9qeDltRWM3K2g1d2Jjcm13S01lUnBkTGZ6UU0veVNaakREeDN1NUtxSFJZNUY5YnRid0hRQTdiUWxhUS84YmlnVFdqbWVDMlp1aTB2cHJ0RFpXcmNDYW8rSmNXOUs5ZkpkM0dsNHRFVFlKV3Y1b09hRnpPVmMzWWdJZlp5Y05FVVVyZG1JWS96aUNDdTd4a3Bobisvc0NZeFlsNmpLK1FxYmVtMk04Q2xSNGZhTFUzUU4wSVJlYzc1K0crbXV5MDZkd0ZYang2WmR3VHAvKzdOTS9vTnJGaDBlRjF5cXdqS3crL1JURURoOWhmN29Sdkpjdm9ud3QvWk9nb01CSGtYN2kzMDVhcWV6d2svdnZibjRsV0JNVk1UR2N4WHNFL2Z1ZlBwUkVFNzhvUlphaVJIWWV3SEFrbm1Ucy9VdVJicW5ETEd2WU5lMnJSWjNud0l3bEdORjl5ckxvM0pCbVpNVmNiQ1ZYWC81MGkxZFhDQ1B0aklVbjNyVUFtREZldk54NWhLeTNMWlFvUjlSN2MyYU4rK2pFU1hJZVRlNWJSN0dKU2Y2L2ZyVEpYMjhQallMM3dBZmNPb3VDMnJzVTN5WkI0aGR6M3d4UVMzRTRDTm95K2tWaXdJRTYvMjRMKys3LzhIYUd4YUpZUmEwSC9Ea1hIZ1RMK0w1R2hHc21hWkxxRFduM2oweUNNK2tkd3ByK2h4VjJxMEhvUmRFNk55eDEwT3MrRkUya0RTR2xDRHNhWjRBWXpLb1dSZWNuVjFGb0NQQmloVDMvNTM3cGZ3dlpMWVdXTlY2VTNGbkd5LzFYdDJLRnZyeW5LYTMvVldWYjhyWTljYnQxbGswY2pQWnlVM0QrQjNtcEh6bjlxL2gvQlI5VWYrVWpEK01EZDJvTzlOaDNOWkJUL1BCN3hIUDFXNGdiWVlaZHhUZnhIcjd2S25ZKzdkUG9rM2g0aWZ5cUFuTnBDYkRMUlhpbWhlaGk5U0dBMXZFbFBkUVRTd3NuY2U5OWxXc2MxUld3WGhxYktSZE9CbXhZRXR4Z1pELzBTeC85ZnFhRVplVkExMVZsMnpyQnYweXdxWko3OFh4cGdzRDNLZWhBRWZFVlYxSmlXWEcxRVVGWFFoRFhMUU13YTd3SXRiT01MbVY0TmE0WVNyT04zV0VVZWw4bXJTcFV4RmFCUU81bXRQaWlsMVR1Ly9HK0xYaUNMbHY0U3F0WVp2dVdjR2YrL045NDQ4ay9hYm56c3FFbHZ0a2VMUXhOWWpteUV4bXJ5SUhzWGxkTmdWcmNVUWxFMmtSNDJvZFJ6c3diSC9wamlqTkFmQ2x6a1NqOE8zd1BsNUFmMTNpbE5QSmRiNytQUGZTQnIwM0pKZUJxeHVwV2txNEtVVWEvTjJlZk5RZ1ZzZk1qNllzZXJScXpBUVpSNnk2MGVBamZyOTNLVVVqOHQ1ZmNkL3JLUDJxVTVTbDUrVkJSaDRPam9SS0l6R21sVE1IRHh2Zlpjd01XUGRQeFdvV0NGZUV0V2EyNllrd2JCM2JhTjJ3V21GNktjQVJvM1NSeUVMcElvQlhscmhTdGdvTm45eTQwNzRaMmxRNWIreGhJbE9QbHNFQUVaQzdhZWFsV0xSaWJmZ1VlTnRJWlZLV2U2WGd0aG5oQjBDZCs2YU5RdHQrVjBhTWEzY003Y0JlTi9RbEJLSnJlbkpwY29Rakt4WTN1bTQzSFd5bXA2SjlYdXpGS3JSSHJHZ09KWnF4WDU0a1IwZWJPcUpsWHE4Ymg2RW5GeHhBSkRSZFJEb0puT1Y0cmNITnNpRGE4UUgrYjJ0Mm01U3lkT01zTzNTV0RzaUZuNlhncHhlOHF1RVRzY042UW5wVStsOGJCcXhSdm1JZXViZ3drZ21vOHduUWpXdWI4bUgxV3Q2dXNEa00wYk9oWWdUNGRrSXZLR1k0WC9HL0tKOWhocWJOZE5QTkdsZ2xTU3JYbzIwUnp3MGMrOHNqbll0dVlrR3FXTHFtcm01aGpxaUFQR2V5V29qVXREN0liWnd3a2NKRm5peE5mSStzbVZNa3hib2NKZUZUeDNqZ3Q3YldCZDBGbk4xNkZLanM1aXZvb3pwWDZta2hWOGd5UUxHUDhWZzBOUXJQbVRPT3pReFE1UmJ1UWNlb1I1UTBzM1FWcGdlLzN5eU15Wnd3aytMdlJlVE9XUXpLY09HekNEQ3J2NnVhdGpYTXgzTGZXS2wxTld1enN4Z3ZxWkVmWDJoWlh5WFhhakMweW9tM05yQ2hWVFBmMXJabld5eHl0MVVYcUlzRTYxbExaU2R1ZG5XR2pNVExISTVJZkF3bnhUZlJ2L3ZCdmg0d1lFZUttaTdoY0tSdFl0TGI5RWo3VWIyM1FiUXZlQ0hMTnFHbHM0d1ZUOWt1RWN2L2xaejlyd0ZiU3hXbkdxQWZmUFIzVkNDZXRQdXRvMitwV05Zc1A0Mi9RS0w3ZnVEVmpJQUZLa0JNUnlKR1RPRDFjTW80V0JwL2hxU3dyRHU1Z082dnh3aDJia3dadGFMWGY1WW95V1ZCb0lSV2ZwNHV1K2Q2Y292Rk1CTGllWmRRcG9uYy9NbThPbUhrUDZueWFCOS92QXlQV05BWVNhQUVtaUFoYnVqV3JYSk4wak9WOGxwem1hOFNoWWd0a2g1U1R3Rm1OVjljZWhEMW1Xa3kwZmF2V2hLZDVVWHlkTExyV2UzT0NLcjJZeW0zL2pXVDVDd3JCcXJ4TG12WllKaDhJOHBpaThQMDJjcEw2WjRkdXhER1FBT0Z5TEMxSHBKTG1hYkIyMGlJQVhLeWtGZ3ZOR1RpK1ovQStWL0V6R2krc2ttWXYrZVhZMU0za1VxYVV0NGxMelhwdkR0eXVMZHJWMlhTcHBHZ1hJMTZpVEZtOUM4Y3RnL2grYTV0T3BvMkJCS2RiajZURnNMdWVZRzlpYnpZcjdabHJvNWs1VUNyVHMrU2dkamJqMVU2OGdCcnlrOXJQTHRFY2ppWUMxQ0czeUpvN2NEUHFLOVJHSGxCWDZBUjBVN3M0VUR6ZzhUTFZtbzVwbHluNFdVWUc4UDBXeVJqUUpvMkJCQ2UzSDBrTDFiVkI4T3RYZjRaV2hmaHM1bHl4Q3FUVU5XLzRBQUFTVGtsRVFWUWxGOU5lNVo5V2dNUFBaTHlnc1JLc0JlZ3dwU0hOVE9kRVV4K3FKTjZiVXpLOVlNVjBxVXlwL202QzM4MVkvS3hMRVpjcU44NjdLUmo5VkkxdnQyWEI3WnNmQXdsUkUrZ2dHS3JGYmdGUGorMUFiVDh4UTEzVjJiQ3pHSy9ISElQUVROMjRGTTNiVW5ZRGVUclVOeDc0MGE3eHJvNDlhK00zMXZOZVYyUEdDbnNoWTYvNkdselovemROZGlvdTk0K1ZlaGF4dG56K01nc1IrWHR1dVJvRGlhanlHb1A1VG5jdDdqYVZMQlBmalpVTmJicTdrMVZ3L09QRjM2NTkzYTYySTE3d1lVTjVlb1VScjZFTEFkOEwwdXRhSFpTTjkrYXNXMDd3dHBWMlU3d3cwTjhIc3hqL3U3Vjc3bTNDamZqOEhzVHdPVmY3eGtBaUpydjZlZmF0QjY0cVROaktlSVozYlZpTGJ1empoWDJmdWZQbS9XMm5xdGxaNjlUQjVBNVBVZTBUYmxqdnpWbTN0dlhybWVTU0ZkeE5TT0ZGNzd2S0huenIzNzBMYlJqRTk3dVdYQUI1aThkQVlzQ09qK2ZpYkNmMWNraFdjOFk5WGxBalNmdHpML1VsUE4zTTFXSlZMNEd1OStiY05EcG92QXpVeVBFSml3UFYvTzVqT0ZPd1RDWERHRWdraWZhRkxKajcxTDY0cVpremx2bWVpbmptR1h5UGZ5MVJ5MzZxVTZ5WDJYMXhUQlZSVEw0M1o4N3lQeThTc3kzUkNnOGdITUI3QW5KZmZNQW1uSlJVMFRHUVVMVHlSanJKcFRodlVZWFhmVjVGNzNKa0h0SnlrR2pET3FBSm9BQzRzRTNNWmRPM2lpRWkrYk9XdE1DU1BpTFpQcHJLZ2RvQVhyaU8rK1IwRENSU201ZVdNVFA2K0JaVC9iTnBsWjRadk9QY08zSnBhYm5xeEVtTUMweGhNNmEwN0J2SmVYdWZFbDRjVnRCT1hMZzQxRVdtZTBVMk9rV0hqSUdFckdHQTMvYzJCa0Iyb2haZjZnVGZCU0IvdDZMamVnS1hGdWVhdjZBM0pXbXR0WFNMK2Q0Y1c3ZmdEc1gxTkVJZVRqalF6dTgrWGczZFR5T1BnUVJwMEdXTTR1bHl4N1pGdk9JcWFaK0JRZk9PRmU3UGhLOXFDZDRWeEF2a2x2bjFPaDJxaGhkc3puNG81SzQ4VTZWYk55bXhRWHkvTUxoY0Nuc01KQ2FGVzJmVnpuMXdkamRKbklNM2ttQzgrNHBlWTRrUVBnN2N2eVNpczJKSFIzYjVnR0tNZGlJODhUOGhMZGFyMkFtcWp4SU9QR0ZmZkNWNVZoUlBpanZONkRHUXNHcTZkTWtlT092b2RCZGdwMjVwSnh3emVCZ0c0WWdUcVczeC8wWERXTFBlbTJPZnQwRDh4dUEwNGRWT2Q4anYreFhDWW1qM21ETmpJREhkUE03c0hkKzJ1Tnh6SlNrQU5vV2FiVW5GMTFIL0loQ1g0NjJPNFJTMjNwdXpUcDk5NGNSbkRTZUFYWjFQUnh6QXZ0Mnh1M1J3cC9ocGpKejZnQWxGR0FNSlN1NHl4dm50T0pjWG41dStEUmREbXZaczUrYzFDS2ZBN3NhWGVVS3FyYXozNXRqM3hQQUMxZFRienE3Nkx5a000N0dicCt1LzJCU2pZV3dWNDNKaklKR25CZE9NdzA5YnRoMGRMQVB1QVBNSHNxK2I4Rm5HWHZGVXlOK3p2U0t6bXRUNWJMMDNwMjN2UCtGbU1BbjZWSklET1gyLzcvcDhKQ3ZNY2ExcURDU1M3YnBra0Qydzk5alJaMHgvOTVLZlFPL3c2Vjk4SjI2a0tnT01QbzV0dnplbmJtK0hzTzFwT0JyZ1FaUUQ3V3ozY2ZIM2ZyT0t3WXpERVMwdDR1M1JTU1JvWGpaQUI5dzlTSGFhYjJkY0cwWHU0VG8wMGVQSDVaWS9YMUhuamxSLzJPL05zWjZkNUs5M2RUWEFyR09DVWw4VjN1L2c1NGdkd01lWVR2OTdXdmk5ajc3NDczM21jMitNeFNUNjBaZkFaYzFqSUNGSlhkN2ZKcmpyNkQybXNOdFZoYVA4WFFOL1JyMW5WRjl4MkNlWDRPejM1b1MyeXJLZW5qYUlUMTdpWSt6K3NPKzcySWJxRW55L2c0VjRBMGtxR3dNSlF1MlNSakVJeVhXSWZ3VXQ1ZmtXV0wvbTBybWcvTDl0NWJTaDczeXgzNXVUOE1CWjV6R1RQUTRMN052QXUrdmo3a1IxTUZsUlg3WWs3UmdEQ1VMdGNrYTVROHZsUUU3Yi9ITXhPakpZVlpUQ3M2cFBNMWZJelVucnZUbU90NEJrMjlOR2hSYzZVZWFQQ2xiVkFqS210c0wzTzJEWXRHc2VBd21iNU9WTGN3ZXlhMnozQVQ5VzdKQmZXUVVBSHF5R2dodVJycVpUb0RTYnhudHpySGRWY2dyT216Y0c2WWxKWEJGdit5clp4dWFvN2E4TktDdTIva2Y5WXlBeGFpOG12enkvSmVZNmJxa0R2cUc2dDZjUEVMRkd0UlNjUmxicGZxWktQQVRtZTNPczl5QnpDbE1rTFdXaGVQY3BLeWlQaG96elRlUmdJU0d1WXlBeFpPT25xUmgveXZpbW8wTlZ3NEdzdnJJcVBsM2FjdURqMFdTdFd2amJwZ2lTOGQ2Y2JsSTF1ZS9MT2l1NTRFQjhFNTYzY001MVRYV0Vwbk5GUDFoSVhPMGZBNGtST2pBdFJmbis1RnF5TTl5QlROd3FUVzFaUWJ4YVNYeCs2V1dYZ09kc043UEs2eEd0RXdNcnp1TlJWV0tDSW52UlBZZDU1d0kwZkQ4ZUcweFVnUDJzWGRrWVNOZ2tMMkVhQi9FdUR3Ni9LUG1jWmtkYjcyRWdYaHBPWW5YeWdqMytYcGd0a2tlaVJhWWNad282UGRJU1J2N0NKYWR4cS9yckk1UEtnVG1JeFhHeThWeUlDRmgvWlJXUHR6aWxaY1h5SzZkOWQ5TDF3cHh3ekV0eHNqdm5CSkVQeWkwbEgybzRweGI0YXM2VUExeGFkcEkxdEFGdUpNR0FwRWhMejFJWkpkY2hEb3JQV2Y1blhzZlU2SmI5V0VybXFSWExlK2pEZEhDQTcxc09rMTJwdWs5aGdPamV0eXlkSHBsRWxveHRqTTZyT1E1M0ttbG1teTQyR2JGZTNKRTV4K09sazlFRDM4cStIT0ErTWJvOWo1Qnh2U1h0SmMxdUQzS1ZQOTFDUTlGZHZ1QVNqR21SRm5XRmJsMDczQ2xQZkh6U09jQ1BlSlBTd2pYT2hydHJUbW41SUQvQk5rUGRlVmxxeVdHSVRjMTVDMWpURUV6WWQxNlBNUG5qVXhQSUFYNGY3RERSN25iS0JXUWd1czd5aStHYkV5UVdIRUtJRTJYRGN4WVhjbnJsRWdRdlBtQmZQbURkOVpiWXhSK3RZVnJJejNoM0VnVkR3MzlzWkVPOERnd0FFazhrejFEdzhTakhGWUZsaDJUaUtYNXlZOWttUFVucGpqeVY2dmhkL2lTTlcvNjI4bVBJVFJ1ZEs1d1VRNHcvaldKbkZjSUVCVkJjT20zWWRJTnU0b3daS0ZOekJ6bVVoNEpsNzBGT0RQMTBBS3FPZXlkZDR5RGYvTXFxNDJtVXg1U2ZhL0dRTUtWczcveURWWHFHb3pBVFQ4eW9uTW1LZ0RQYlVZdER4eEhzWlBYRnQ5Yk5BZHhOdlJubC9NdndEYkhXQ0ttK3NiNnlDbVcwWTFKYXJSeEx3RjVNU3FSWEVzcmxTWEtaUmhhWm5tY25zYU9MR0FFV2tYc1F1cU0rTnZFYzJKTXYwM2szbnF1LzNlTDl3YkNUaityWVgxbVZjMEwxL0RIdC9lcGRVMUJFU3BzMGhmakRCeFpBSktmbHVYemNmOWdRSFlLeTNIWjExTU1tbmdOd2U0clp2bHI1dnFBUXpmYTY4VmJFcHZXVjFkQzZoVm1vYkVvbUZFdy9XTEVsTStKZk94MkJJWndXM21RbTZUWGZ6Y25zZ205MUJnZXd4eGFYaW0vd0RmZ2F2M1dQcFRIU01hSms0aXVyVFd2aEpBNngrY1JqRlJtVmkrd2w1NlBPZVVwZUxKd1NPQ25EN3NWcW1tL051RGpRaXpZaVVDRndUM0VMckVSM0xVSGlLNnNkMHlndmh0ZFZTNXJPZlluS1Rva1kzM0JOd1prRWNJMDkvMkVSWU53ZVRVS0RmUnNINXdEZUJmSnNFS3hHdHlDYkRlNGlWajR1VUt0REdJeXZyRm92K1o1bjk1MzhYRXRVKzU4dHJaT3pMZkl1WWs3MEM0dFdsWDdqVXNxYjJDNXN5MzNEY25NQXBoZ09GOWVpUS9iYUlYK0FtOW9SNFFaL3BodnlKSVAxa3U4ZU82MncyNytHM0U4NnppMWxvWDYvWFVxOUgrSUZ6MVBQWUpYOVVmNEZINm9SbWdmTDZ6aVlqM3llbmMxM00vYTloRmp5SzZ0THhwVkJQRnZiS3BRWmU4UFRqdy93NlNwU0FYOHFlZHRJVDJwQ2VjTDBXd2dudFN1KzNha2NFTy9IbmIwcDh1dXZNUTRtc1pONWpkajJROEhJSU42bUp4TkJsOStuaEZkTGhFMEZIaVJTWnNPVkc2U09jOERGS2N0MVVRMU9LYStkUTMyK2lydkRnU2NaZS85U3BGdnFNTXNhZGl2Z1pDWWd1TXdJUm5TZkVzb0Z3WFZiakJSTWkxWU15eThONjhMRElTUTdvcEc0TjdSNzRWdnJHemdzQjRwTnh0NGhibkQ5d3dxNzFVaVFNYit5aWd2Mld0TXNSSzkxNVUvSnlNbVNLSjRCd0N4clphQk1SRFpXa1lndnMzNlRQeEVETm13amw2dVk2ei8wU3gvOWZweFVOaUlpS3dlYW1QbVZWWHhWZFZQbDdYMGxpalpCNFBzVWRLQ0llUFByUUNVdUpqSjhpVWVpWlh0c0tFZjZ4ZXlWYjFXU0E4djNZTGJ6VUpFRDNiMnVzYXJtTnJ4Tmt1M0RDRzNtalEvOXNTNHdVR3hKM25NZnFOVEZRMVlXYW8vdzV4eWErVnQzV3VkUWk2K0NjdUMvdmVTKzAxZitVYU1zNzN5VkQxV3VmYU4rYnJ3M2JQZk4wMDVWN2FSRmxFVjV2dHNXak03bVNLeWErUmF6K1B5T21mYXBWQTZVNDFlMUZNaE9IcnZXQmkyd1lMaVFhYzVROFE3ODE5TVE0Qk1UM1ZnNTM0czg4RWNTTTJBSVJqYVB6VUl6OWd0SnpHeWYwaHhveGp2dWVmS0NJK3NycS94WlIxMWc5Rmc0TGRkRVlyYnNzM2d2TnpwcjhsQ0FnMlUzRDE0YXpoUDBoYndDNlVuWDArQnB4Uzgxdk1vT1JmOTdjditDbFBXVlZUeERUSnhpSTNPclFKOE9HSm5hM1NSUWpWYWFYc3pDYzJyS3NuRlBhZUJLaStHaEtyTWF4Y2lYUlZTV2o3ZzRFRVp2TUZxamU0a3kzN1h5eTVVeTdJM3o5RzF0dkxzZzJjYTc4TnNSQnV2cWVVdi91eHFqOVBVSmZTZXdVUG1PaUZMcFM2TlF2RVJsSzhMN3VSeVN2UVFNcjJOODIzdExjMkZ0bkxiRy9vaG10MjdXM1k3dENaTm9WbnpCNVc2M0pYZjl6V3NLZFY3ZUNsMHc5NmtLd1Vjc0RsUVkrK1lQLzNiSXlJRmhkSTVRSnNaeGNkaFRlNnN5a2FTZlAzYmxUdzVzU1N3eDR1TmdFOVBvUmJKcG5GTUdSYWhGYUdKNmNqY2FDamtSUVp6c1J3Mnd2N0lLNkJobmVIRzhEcmE3d1ROWlo0SFB0clhKVWkxNzJoQUxadTQ5aUx2U0pidFcyVHYvbStSQU5aYVdMWjFsZjJVVk9iTWp1dmcxY1h6R0VsTnNTa0xuVGxDczNtNU5VbSthVHU0dkVkTmlrbnB6M20yTnJrZktPeHlpZHVzcnF4em0rTkxxc0EyTmpQMWhTMStzY292c2RlSDVPc1JHN1grQjdFOEpyVlcyUTFJK21zYUJlcVJiREIrOCtaVlZVYkkzMUFQNHJrcXI1TzB5cnZ5SmdyMDNmT2l6RTlYZ0t5bjcrYXBUNVV4VTE4NmpzZnVSdE96U3VzeXZySXFjV2ZlYVJFdmxpeSs2WDhXZnI3REhHcFVEZStRUW10THFrSDByaGZ1NHdRSCtRZkRFSjhHTnI2d0s5TUs0Zk1qN3laY3FHKzN4aWY0YytPVFZ0L1JINko5YlQ1R0svV25TK1AxWk1GSnVEY0p5Y3BSSm9uVFN5c1RKZzlEMDNwYzhiRXJEK1JCN2hMMDZMVE1IdktrdjZidzNmRlZMbFpqMTIzekZpMzZSMWMremJ6M29oeERsdVQ0Zm1WMHFnYkUyTG9zdVFmbFNBSXJoWmpEU3hrKysxQmV2MXozOVEySVVyNDEyOSt4U01IK1FUdGJrMWY1QkNpVnc0WFAxWVhnT0xNR1E2bzF3YVc5WmY2bXQ5UDZncDRkMGNYeEhCTVAzYm9wS0xvekR5VGpqQjJXa0tWSGZDb0xtQ0FPaGhhTDRJT1JPT3pxWHgza1RjS1F1VGtuaGp1RmxIcTVUM2VlSEsrZExSUndJRy95RDBNZERzME12ZVZld2dRbTFvaS93aTdRK2pJOERNK1NHMFpCVWk1TjFsRGRrTDgrdTJDS21OeDZkTk56OUE5VzJwdlRTK2pVY09ldm5Xb3A2UXpNUVFZK2N4b0gzTnRKeThzS0xMODJMNmZGY0hKakY5TFlmYkhYaHBjS1cxSEwxQzBmNHRQdTJScHlpKzBpNlV6NTJtVG13dngwRTlvT3RBL0ZqbnVxbFBTVTZvREVsTDlzZGlCc2VlYW81OE9oaC9HQnIvbDRXLzMzbC8rWFlhOC95LzFxM0lOR2paeXhldDNEKytEQmxIQ2dQdHNQNE9BNmZkOEFDN2szamp4ZndlQnpvb3hOKzN5SzU0bituaUFONHNIVnpnTzZJaTAwNFZsbU9YRFFMeEorMlFpOHplWi9ZQUV6MXFKUENBVXovSERjdlZHKzZVQzJNdlRhb2YxbUE5SGtMZjJicFdsQ1FiaGQvM3FKWTVpUFR3NEg1d2Q2NUhMSy84cmtxRjVoandRSnlsbzgzKzJ3RVY4UnVCbGtyQTJtczZXR243OGxVYzJDUHBkd2lkdlo2VWJpOWZ2dXBLZzVxUkNDYkhuNlN2M2M5aGwraHpySVk1bjg4QnlhY0E4Wlgyekw3Y2lXK2YxRytGcU9TTzhoVmJHZXFqUmp1N3lCbjh0SWpUQjRIS2dPOVgycG1SL1R3aW5yY2dqemYwcnNUU0dFS2d2MlVwOFFtajBHK3haNERrZ1BSTjJOZTBKRHBmTC9sQnlUZW5uN3E2d24ybWNxaGhCTXBraUQvNnprdzRSeTRJamI1L0hMbEFPSC9iKy9zY1JxR29UaWVJcUdHRUJBM0tEZUFrUVdGZ1lXcGM2Y1dPRUI3aEE0Y2dSbEhTanYzQ3R5Z0ROM1RHN0EwRXhMZ1YrS3ZKbzFzaWFGSi9sN3EyTTlQZWIrMmN1eTg5enpQWWlHdHhlVUh6eHV4SThZZnlSQ1hMeERoc3pFRUZwUUVPVCs4M2RZb1B4SnJlZkxKWEpjTjI5TmNKb28yRUtnTGdSNjlVbFRMRGF2Ylh1bGhFcXgwRWpuU25XQ3NsRUlJQkE2ZXdKajhoc201MHI1MGRPZEpUODlWcVhTa0x0dlNhaGhxSUhESUJKWVU0OGdtTHJlNFZGRXNmSmllQjFscFlWd3JDZ2cwakVES041QkR0YTlsWWQzNXpzbGY3TG80S055VGs2OG9pUllRcUE4Qml1RDZsUHZCTnZmTmJreXBSS1d1a0IzcGw2eWlBZ0tOSVJCRUdjdGlCM09TWFduOWJMQmNqOSsvY05BSVVSQ29DNEh3OWNIbHArMzNMLzhzRzBnRGs4S0svc1ZZMlVoQlZFQ2dYUVJXK1Y4akZHNlYzSHkyTmhtYzNuK1lEYmdDZ1RZU09CTytMUXN0dlZYbjFrUnhQREt2Y1FVQ3JTUXd5NmNXUDdwcnBmMHdHZ1NzQ2ZBOWdjSGoxUE9Dc1ZQQXBiVitDSUpBY3dpY1VOVGs1dTFwU041bEtDQUFBaFVFcnI2bjJ6UVdQOGh5WEVFSlhTREFDWFRwK1d0Tzgwc1dBd2dJZ0VBVmdkbjJGVDJkd3p1cUVrTWZDSUNBMTNzbkNOMWh6VTZTeFRmM0x3UitBY2xTNzRuTDkrQkFBQUFBQUVsRlRrU3VRbUNDIgp9Cg=="/>
    </extobj>
    <extobj name="334E55B0-647D-440b-865C-3EC943EB4CBC-59">
      <extobjdata type="334E55B0-647D-440b-865C-3EC943EB4CBC" data="ewoJIkltZ1NldHRpbmdKc29uIiA6ICJ7XCJkcGlcIjpcIjYwMFwiLFwiZm9ybWF0XCI6XCJQTkdcIixcInRyYW5zcGFyZW50XCI6dHJ1ZSxcImF1dG9cIjpmYWxzZX0iLAoJIkxhdGV4IiA6ICJYRnNnYkNoY2RHaGxkR0ZlZXloMEtYMHBQVnh6ZFcxZWJsOTdhVDB4ZlZ4dFlYUm9jbTE3UlV4Q1QzMG9lRjU3S0drcGZUdFJYbnNvZENsOVgya3NYSFJvWlhSaFhuc29kQ2w5S1NCY1hRPT0iLAoJIkxhdGV4SW1nQmFzZTY0IiA6ICJpVkJPUncwS0dnb0FBQUFOU1VoRVVnQUFCTDBBQUFEbEJBTUFBQUJFL1pnYkFBQUFNRkJNVkVYLy8vOEFBQUFBQUFBQUFBQUFBQUFBQUFBQUFBQUFBQUFBQUFBQUFBQUFBQUFBQUFBQUFBQUFBQUFBQUFBQUFBQXYzYUI3QUFBQUQzUlNUbE1BSWtSVVpvbVpxODNkN3pKMnV4RERzbmJyQUFBQUNYQklXWE1BQUE3RUFBQU94QUdWS3c0YkFBQWdBRWxFUVZSNEFlMTlhMndzeVhWZUQ1K1hyeUVESTRhekNEeGp5VWhpSThGUUNDQklNWnloQU1keEF0dmtuMTFFaU9WaEh0NU5IQ2lrODhONkpQTFFCaXpzR2xrTkZTU1dkN0hhdVU0Q1czdnRlQmpiaVczbE1RUGtUMTdHRUpFaFJ4dEVQV3NGU3ZaYXVieU9KQy9KMWQzS09kVmRWZWRVVi9kMDl6UzU1RzRWUUhZOVQ1Mys2dFNwVTZkNnVvUGdsb2IzWC93WWN2NnZmK2J5NHllMzlCWTgyemNYZ1ZmUFE3RWZCUDlPZlBvajRyV2J5NmJuN0pZaUVJN214ZGVEZGZGM2c2QWpEbS9wVFhpMmJ5b0NjNkN6aEpoMGZ4SVl2Q1ArMzAxbDAvTjFTeEhZK0lNZ0dJanZmWVRzTC9vRjhwYU80czFsdTNHRSttdHdpaHd1aUl1Ynk2am43RllpMEJrRmRTRXVKOGo4dWhDMzhoNDgwemNYZ2Y1V01DZGl1MnRKWE41Y1JqMW50eEdCT3F5SWkwTEk1VEhZRU9lMzhSNDh6emNYZ2RvdjQ3WlJiRWtPVjcxOWYzTkg2dlp5dHFuRXFpRytkbnZ2d25OK1V4RVlpcTlHckkwRk9DdDg4QWhVaThCWXZCRVJETVhkYWlsN2FoNkJJQWpGY1FTRHdJTklIendDMVNLZ3hHcEJpSk5xS1h0cUhvR2dKc1MyaEdIRHU3KzhPRlNQQUtpdGlhUjZCczlSK09BUnFCaUJaWFhxdUN0ZWh6T2lGeXNtNzhtOXpSRllGWDhZSWRCRE8zL3o0ZHNjRG4vN0ZTUFFpTjFmY015OUZ3VHQwNHJKZTNKdmN3UjJZNjhxUEQyeEJjNks1dHNjRG4vN0ZTUFFqYjJxUzJpSHJma253Q3FHOTIxUGJoQS9kUytmWGwySmo0cmU5cWg0QUNwQ0FNeXViVWxxSHUzOHptRkZaRDBaajBBc1ZySDdLK2lmQjh2K0FUQXZGdFVpc0tBZktueE1QQnMvYUZodEQ1N2EyeHFCai82RXV2Mi9jdm5mVk5SZlBRSWVBWStBUjhBajRCSHdDSGdFUEFJZUFZK0FSOEFqNEJId0NIZ0VQQUllQVkrQVI4QWo0Qkh3Q0hnRVBBSWVBWStBUjhBajRCSHdDSGdFUEFJZUFZK0FSOEFqNEJId0NIZ0VjaUZRejFYTFYvSUlsRVBnT3hNL2Yza0dmalBxZzBlZ0VnUVdMaFBTMVBLZlBLa0VXazhFRURqNCtRUU1jMktVeVBNWkhvRXlDQ3duMVZjUXRQeExyY3BnNmRza0VUaUE5MWNsd29MWVNlVDVESTlBY1FUVzNaSjA0QzJ3NGxqNkZra0UydklqY3lwL29pSXIvcTIxTVJTMWdTZ2FUaFNLL2xvZi9Bb0JZUnkvbEE5ZU9hUmV2MDFLYjFiMHVyeDI4Q0dyb2lIaDc3bFp5RG01bVRoelo4NWNwc3ZqbW5wcExaQTkrRVpwMnBQU0xZczB2QzZ2M1h4UjZSTHF5d3RGN3ViTnJqdjNpeFlIZHo1cFpaUkx0dW1yMFpiSXB3elA0czgzRlNlYllEV29pRmZHeXJWNTdXRFNGUTNscHlhN3hldE03TnBPcWpuUnJLTC9BWDAxMnFvd3h0aGk2YmZDSkZpRmJ5Vld3aXU3Myt2ejJuVWk4VXBiOU9xdi9KRjNmdjhUWDZBeWVQcytDTG1VZEZLMXFwZ2xDOHpNYWdoRHM0N3YzUzRUSEt3R2xmREttTGxHcngxOGlRL0RsSytrMVgvdEEyWWpzTTE0dlFXSnJxMitBbEFLZTdNenZzSWM5ZkpkN29wbzErZ3lsWlhyNm1DMUdsNVo3OWZvdGF2SGNyUEZHSEFrNnUvdVMwa1U0c2hSZXBPemxxaTM0RGNmVFNTdnUxTm1WSjRiYXF2WDhNbks2cVcxTXRFcVo0QXhWalVMVmZDcWlVSGtXcjEyN1VocWppa0Q3bmo5UDBWVlM2cCtOOUZyeUIwVFVZSXYzeHpLTHBjcXNHcDZURW1wbDlaSzhxdGl2OHlkVVZaTit5cDROZFRnaGZPTTc0a3F1aHF2SFd4N01HamZqZXJOZGYxWFV0bTk1aXE2dVhuejFOYUd1ejJOV08zUFBFM3F6S29BeWQweElDeVYrcTRoWXpVd1BxclplVFdjQmNFMWUrMzZVcjdpTi9wU1BoenhkU2xnRTBmSnpjMjZmMG40M2RCU01LUytoVkxjcjdOdnI4STNtNGlOTVMvS0hCRXhWdGVOQ3B5ZFYzcURWK0cxby9TdGVDT1NyM3pmcVlVUHY4dHZlbGcwYm5LeVM1WkhzSldWb2w1aXhubVpHN2pEdG8vTDdGTnpkZDFQRWNxTTFhSHhOTTdPSytYaUNyeDJsTHdkaDRtSEllZHJvcjhNVmUvYUpHNXllcDVKUWZCTlNzblVtZllwY3dlYldzSE02YzMxc1NMVUsrSEc0YXdlaUllSzJPeThLa3A0dlFLdkhTV2ZpSGRSdkhKcnBlOFU2dHZjQ1VJM01tTTFiZVh2TUN1M0JPOHRyUUhoT3pweDBQSjF3UGFXK2FoelZnZktVb1RHTS9OS0dMZ0NyeDJoN29pdVJOamtOQmpxdmJ5cXp0SFZtNUMxbTJabm5WRzNSUm5HeG1ZTFduL3dZQ3hlZi9CZ291bVFRcDAzTGNKWWhmM0NTRGVZbVZkTktRaXV3R3RIcUR1aThSa1JOWU1kdFhUVzh1MzZabkxmZU5YMUxjaklNdEVQdkNSbktxUUdmY0RjWCtBREtPSEFaYXlDMlhLaUdabVpWMDBKT1p1UUZHTzdwTmVPa0hOR3g1RUNPM1VXSmpNN3NRc3BXWElEYythTmxXeHhOemVyQWRZWGxDSnpmd1ZCb3poSW5GVzJYNWlaVjhKcDlWNDdRdHdaaFUwN2hyU0picmRaVGgweXUrWU5TTjlKMTFJRHRaVXN5YWFnS3k5YnpvRGdadkZqRHM3cXFxQit4bUs4dnJlWmZrczV2WGFQN2FTVEtGcWl6b2lNUHM2bUVONmszeTlrWVFtM2NVYTludnkyRGtwczhRaUZPcE12dHB4QnJjM2l1MnpPYW9ONWJ3MnZ0WDlPZUhCSFhZZmt1bVpPcjkzS3JMc2YzU0ZFV3BFQ293OWowbUk3dmpMYndOamtaa3BuWWdtVXg4eElZbDIxalgzTzhuTW0xdGcraHkxblFHSFRlQmR5MHJOWVZkOTRqVm9UWHZ0VDdaaHUxdEZFVHE5ZHZmK0p2SHhQcnllOXBvSXA1S3hHdFhTZGtOWHNTc295c1lRZWUzUVIrelAzL2lGaDRrejdyMGhtL3VpYW9GT2NQdjJGTkZhTEd4R01WV3UvUUhoOTlYeVN6ZVJHNXJ6SjY3Vjc3R0pLTjlsTThOSmVwTUIyZUc1cXFuT2NXblROQmRsWUFqUFVqLzUveGRPQ1BMaDZwL2dTUnU5dWpzMUgrdlFYMWxvcExsK0dWZkF4UmtGUERzSnJiZkFpWWFQMnpyL3cxRE1EWnRuMDZJRUZWcDMveU9WUDZ5WXQ3ZmJJOXRxdENkcU5ibDR1MG9odUo5OFpFVXpPTEFWY2pvUFVWbC82d1BQaXBZKy9MNlU4Z2FWVmI0N3NXdXI5dzZCM2Jpb3NGUkNCYndJdVB2UDVQMjhhdzZneCtXSlBmMEcxTzdsMnAzVGtDYXZ4aGw0WUM0L3lPaVNhSmY1OURwV3ZaZHN6c2pBUWZmSFBGT3ZFTVpmdHRXc1RxRlRqc3RmNE1YdzlYYWJRV1NkYm03WC82UTdiU0tOMTc3bW5uMzc2V2ZoNyt2a0JjK0J1eGpOVVhWNzYvTHVjblg1ZlhPRVh0bHpGQ1N6dFN1dmtuSGtEdGlVSHhKdFB5K3gyUEwzMi9wZ0x1cnh5L1VWT2MyVGJYUHFMalR4bDU4R0Ryd2p4N3g4ODBHelF3bm15TlkwSFR0ZURpTzNyci9VdmQ4RHB0UlBYeWUyMVd5enVZYUZzOFBoQkJPQSt6MDFOdmNPVXBQMENTWkpxS2ZIQmE2WjhRZmt2VHd6Vk9GWUh2bjd4dTc3MTEyQjh6NXVKMGlTV2lTb2JSSTNzSGdkQlNDYjN2TWk1RDE3b2k4dC84RzJ2dlBPandLUHBZWTdaWDMzTEQ3S2F3NzduSTA5WkRRSnJ2OEI0N1pEcC9mMVA5UGpaOFp5dGxkdmlpL2k4cmtJL3Y5ZU91WHZOZlplS3hXZEU5UGNLT2Vtc1BmZDhMRVF2UFlkQnBVNngvVGMvK2JHK0xMMTg5a05QL2pWS2Nlbkpqd0V3RUg3M1NReFAvUXhFWDV2UUdoanZDUEUvWkI1TTUvTVR1eFJRZXlPUnh6Tld5REQzdCtCc2w5ajBOYmJBOFhZMEJROGx2Yll0TTk0cnpEb0RQM0lrOWoxOHNueEUyNEI5LzVDbFhRays4cFJWM0I4UUlRb0N4aXMvNFFIUENKMG45N1dtaXJwY2o5alU1KzFtellYeVRLOWRneHdndU5ndmtnY2R5UUJEVUR6VTM0TnRkMVREdGU4ZFFQSTRUdFpBQlluWG5IUjNTYlhnVDBEQ05rekJ6djJwbU15WE9ZcFJybzJsNHNCY056VWZ3UUtJQTl6bWppbGtEZ2FUYmNWZ0VkUHNqNGtZMVdseldLZE9XTHNjL2k5cjVBbXJRTW5lTDlET2FvTGF2OUMxMGszSUFiVXdNVDBXMHUyMEc5OTRBYS9kdXNFT0NjMFdjS3doSEpXakFpMnBOVGpmRTJiNnJrTGhYU2RaT01ra3MvNjNJSFhLNmkxUm1mcXNvSHUvcUo2TkpXc3RFMmNHb3hWUXp1Q0lJWkl1OHZqeGFqMXhvVVVIakFHalZxZ21BRlo1NTF4YWVGbWNza2Flc0FvVjdQMEM0M1ZNRFdYWUJqNDA5QmVJUVlDNXl1ODdqTWVnaU5kdVFQV2k2YUpVRE1jYVFrbUtmWW83OUEvM3JGY3UvSVVTbHh2RklMcmRkbFFDWmg0WDBxQWVDbUtOMTZHUHBxbU1NUnRMWGlwVFF6Tmp6dTdpcWdOS1RBZGJKblFCall6Wmswc3RjaS9Va2xtSkNHL3NxS2JUengvdGtTZXNBcEd1TlNjWnI2dkVpZ3pnZE85STlZcm5GZnNtQWJGV3ZJSGVGSkhPWTZ1NmhZZnR0ZHUxZERJalhEQ2h6b2lhQmR0RjFVRTB6THpHckhaOE94REYwODNEcUpyMUg2U1F5dGVya0R3aVZTQWRZUkxsQVIzTFBMU3hKRzFWZEdoRSs0K05FRzFLWWlBbXFsN3FGWHFscXcrd3JJOXBROUo4TThydTdDbEN4czJrY3V5clBmS0VWYWhLbi83Q2xvelhCUXJNSnBzQVhjSVVOSU5oUGNibUlFblJhU3ZmOWRxck1OLzFyckRoa0dUSy94dkM2RUxJZTBiRU93cHQrVm8wQTVsYnZ2QTVJYUkvNjMydXNIQUdiTE51TFN4WldaeG9jZEh1MHFVazZQT3hjTFd2OWNYRkZpMkFtZFNNMHgweXZZZHl4T3RtOWQzVjFXaHJFaytNUEdQVk5yd3RYdnZuaHRMUWNJUnZWdUdIOWdCK1UxWmRpVmZ6SWw2N2VUT0lwcnV5TVZRbUVPajZrWjlVYU10WFlEYTN1ZVVMMWdScUpjTzZxbFdGNUdUSTlWa0NTeGU3YlNaZnNNczdKTFY2Umh4SUxvdENueSt5akliUUN4ZFZVYnRTY0pmTTlEaVlKcnVKa1dlc3FzVlQ5ODE1YlpPWk5xWkw1NFo0UXpmQlNGdXRLNENtTE9ENmE0clhycC9IUUdYOVpTUmdabUlZWlZSSkxRb1Q4cldyNTFGKytScEM5MmI4dTN5MWxFYmRKZFVsTnBZdTdwaFNRR08zU1dwTjExOWd6MTlNU0F1NTJpdXBQeVBNSGtpcGF4M3J1bE9ISmpIeWpOWEVmb0h6dXFLRkhGMTZUSm50YXhZZ0Frb3lQcE1CK1RyQmtrSmV1M0U1YWFBY21QaDlHRjBJMU9ReGhWTmlZVUsrenJRaXpDOWY2SVRUMHc5a3dWWXZNQU9PQ0NORHk1UWxSVHJhTXZZWDVOMFJiRUlPckQyZmJxVWpMU0dzZHd1QXhDa2E5RW1FTVhKV0k5SnJyVk9hb29va1I1NnhHdThYVkcyMHYwd2NwNW9TY2poaHBVWkZTTlpzYUFDN3R0T29IY2pYRHNhWWZUL05hM2RHeERnaU04Ti9RQTREM2ZybXBoWW01R3RaMDhrdlh6QnBqUXVza1NBWkRQbUthV0hwWkpZYnpRMDZGUGFZT2RxalJkaTA4aUZyRkdXdG04a0FySUhxK3F6eDN4bC91ZFZjSlpNanoxZzlJd0lrbTNENXFtc2hCNEVoR3hEdTNjTGxVY2tiek4wUkVpcmt0VnV1MGdDRHN6a1pEdVg5RlBzWEpvUmhRYyszL1BLRktrdGJNRURTUG01SFNsdWFNUnRMWFVBalowempkVGhKTTBpMENZay94Z1ZhbGdCZmQ2TXFOVE1ad0xIMk9paVZVVlFBLzZmK2ZydWRHSG5HYXR0ZVJ5eGV1OW9BQTd2NW9lNTIzZUFuOHdiYW5nYjUycE5aVklFa1ZtSExhemRIbDE3ZFNka0lxRkFNWmhMbUp4UW01R3V0aEh5QkoxcVpvMkFuYU5XdTJlQjVOcGE2R28xd3dLeE5QNFdhTmxKeDNMR2Vxb1M2am8zYzk3UU5nUDZxanczK3FhcUQ3b0I5azNERmtpUFBXTFVONzhEaXRhWG5EVXk2STkzQkNwOUFNR0dWYzJWVHhCd1Y4dHJSK2F3N0tSdVo0WXdvS1YrQjFqVDU5UmVWTDdURm12YWR3SGdydlBBSksxdS8yZFVoelE3MVFENjNnK0M5VzNFOWRxYm5hQ3M5ZHhPN29HVm00QzdaSTY1OTVPSnpwT3BRM3o3SkpGSEh5RE5XKzVGZy80NXFZdk82cVc4ZUJDZFNURmgxU0dRTmtuQjBjaGV6SVp5cHJWTkltSjdxdFFzSjdZak9MUDkzWVV3aEhCZW5FUnJGb3hyM21uRXN2M3loaTBTdGoyMklLMUw2MnFIK0V3dExYWWxGMkI0emVpYWhyK1NMUEhERjJ1akUySWlTemdzYWhvZFZzaUNhQ2pKMlFGU2JWU1NUanBGbnJFYlcwcUpDQTlTNU1laVJ3SVlHYWtqbjRRR1hCeGhRSlh0UTdWVDIzRkVXR2FTbWV1MTJ5d2lEN01iMUx6NGowcDRGVngxM1hrams2ME1UV2FlN0UxZk5MMS9Zdi9Ldjl3akZtRkQwTzRFVGxiS3dWTm44aW5hUkRtZTRxVnU3VU9rRm9neFZIcjJpZFg5RU0yVDh6R3dnMHcrQTYxTkl3L0ZpWXVRcHE5QTEzdWVaMXRBMnJ3dDZ2UndMb3BDb3JFSDd2bG5mMmtwL0ZmTGFOU2g4Q1NnS1p3QS9HTFlMTnd5Sk5NUXJRMmN2cHBKZnZ2QWsvR0hVQ3NjMmFRaHVRdTYrWXM3Q1VtWHpLNXYzMG1oZTFtVHBNNkc4VlpSQ2U3U1pLRUFlVkNaN2s0UEt4T3U2UXpCcHVXdmtLYXV3ZkdMMUE0VWg3QmZlWU8zQmxqbUpNcWo3Q3d3QVdndnNEZTBhNnlqa0NubnRWaXkxU2FtWGlBOEJPd2pGejRqQ3BIejl1ZjJZZ2Z6eTFZSys0MVo0OUswbnI3NFRKSFUzVGxsWTZqbzhVdGNiQnNqdllHTTg1bzRDZFZLcVBIb0Z6YUNIeCtTamZFM2laRnZyUWxNdVk2dHE5SzE4bFhTTlBHVjFTVzRYNXd6NUJLOTlNWXFJR1pNQ0h3OWhESU1OcTFmVlVDbk1RbDY3WmIzL1ZKelBkSTNQaUJpVHVRZ0M5K3A4bTV6QlJVM3p5MWNQbHA1SjFJaW9Nc0lBU3AweThDMHNTUzBXN1preGdrZWhqc0RkdmFQS3pTOXBWQTY3Z3ZOUmQwWUtVTDVpMVFGVzBBNHBJZEhPRkJ2RE9mS0UxWFVwS0ExMXIvaHp0MzFDSHFMZDJKeGk3cTg3MmlxVGxZZkNMRy9BOVVobUZ2TGF4WHBVTnF6aVh3aHNRTkJxT1MvTjBNaFh6ZDQ1NVpZdm1OVGEvR3BBL0NqUk85WlFJMmRoQ1hWckgraC9lZ2ZiMU40dlByV05FUWhqcld6UW5EME4xczNrYVRsV3Y2aVIvSS9lM2lPU2pxTW9YODA0WGs5UjliVnBadkhRTmZLRTFUVTByOVlHTzNFL2FIbXFQdU9zNk1DVFB3a0ZVcWpNVjFtclk3UTkrZ1lpU0FwNTdXSTdVTE14YStRK3NBSEJ6SnVjQkVNalgvT2w1YXNCUFkvaURuY2h2cC9vSEsweXBZOHNMR0U0UW5FWkVlaUllNXBTZzZpWURWZ2ZEMTdVVkE4dWRSU2VKZXZSMzI1Z3dSbDB0a05xeEZITVZzSWI3Q3F0emV0dGFBM0g4M1dxNHhwNXlpcnU4c1o2Y1FOTGpQS0taSWF4YW9MWmU2ekp0b3krd3J5QnN1bmxZNGFLcDBKZU95Y0V1ci9DRVRCcU1GeE9DcllNalh3dGw1V3ZXcCtZQzEzZ1lpL0JCQzVaU2g5WldNSVRueGZ2Qzc0c0hzSGUvZklIZzdrdzFuUDBwUTcxL25sNGJtNk52ZE1CT2p6bC9SMUFYenhIcG9hUTNWVDVpeTRKQkVPUHFSRlZtVnlkSTA5WlhSYXZ2WHlwdXdGUlVXcGJFZG1NdHorYmRCNTIxUFpJMXNMWnFHWUNLdU5KMUxhUTE2NVB6dkJWMTdOY084QUhCQXZxcVJSREkxOEp6MkxlOVJFZWdEYUk5b0dKbldTM2tLc0dsMk9KSnpKWWZ3eDRkSTlRSGNYVGRZRnV2TlpmL2hjS2NEenBKUnNJWEhuMXhsTDJpN0pzRHlvV3RDSC9STmJBZjkzWGRkUkVwbjdBMWozeWpOWGY2SC9hc01wNWxSMnR4QWJ2ME1nUVBrcHhiTGdBUkxSTXdjbStWdnlGdkhaZDNCSlZHT0l6SXFLWmN4RVB0WHpORFVycXJ5OERHbnU2TTBnb1FkSjVFSUY1cjhTT1l3azZRejdvc0NxK3VvZ1dGaWlmbU5nZzdWNlc2Q3pDU2ZDSTlvVFA4dkRWSmk3dFFQNldycmx4YWVJNmM2amRvanFMUjFKR1BwVlZFSlZUVGtIL2ZtMXNaQWpob2RWZ2o2U05UVkJ6YWlrdjVMVkxuRk5aYkJSTnFqT2lrMklOdzVqOStxLzNLUHFTU0M3OVZmOEIwRjQvckR1VmJEUjFVa2Y2TUxoN1VZcGpHY1JmYkZvU0YwTlFTNmlPRHFONlkyV3dhU0p4NUl3S01CNUg4WW80MCs3YWJTRGRoWHlTN2ZqZ3hwckRjaVF0SUpveThxbXNnaTNZNUJSUU9jbWNrTEpOMTBycGpkYUNQaVRxdVlqWGJreVZ2R0xoOTkrUkZyNU5WVW05dGdFK0NNZXBGWndGb1d3VS85dmlWYkxsNnpQNDIrNm5uNGVtUDkwMDdYQUJJYXVRTGdEcFZYTERzUXppdlR4NFdBYjcwVFAvc1J6eWw1cHFTckNVNnNrTm1YaDB3UFZYQTNLQVVpTDBZU0tRelBXa0F2dHNtc2JVelZyRWFUVTBJNS9LS3VkVmtvRWJsVGpUUlJ4bTVVajNnZTQrY2Y2aE9BQndlaVZ2ODRsa1dqaThkbTNIWGcrUC9kTUM3ZDhRSmpGVTNSQ1VNaVVsV2RGUU5vci9GWkl2MC9EOGI1Z2U1RDdqeEtSVkRPWHJWQ1lzTElQZW5zekdWUTM2QndXaFpqeC9LYk1pQk5lQkJod1MyQ0hmTlk4TkNkSUlucCt5QkxGOVNJc3gva3pUenJIVEhmZklwN0xLZVpYVVFFTmpOekFSelY0Q2JtSkhGa2IvRUN3U0hxcWlJbDY3b1dXVklnMDVPSVF3alo2cVRsS3YvYWo2VG1vRlYwRUlxd3YrREZ2K1dodkdsNFpzL2JVVFY2MjlHNFM2cWRyaCtrYXNISldOUDJHTDVjdkNjaUhXS1RDdFVRMUJuM3FHaE54dVY3UVd1WFlDY2RwVFJmSUt0MFRYUVZXVzJBalVKNnBJWFJNWnFrQmYwMFkraFZYd3krL3J0bkVFQkdzSG9uQy9iK2dpbUZ4Tm5jQUhXMWs0VWtWRnZIWU43ckdOU0h5VTBhV0ppNmJxSlBYYWlPcVR2VlZxVlZNUTZ2SDhTd201eUNkZkVxcnprNWlrbEMrVk1OMUkrVHFTYVF2TDFWaUlRUDJpR3FyMXpZaWNYVTVrQyt0Zmc2OFNheC84Njd3Q3dNQnJSTVh1Z3l2ZWRHb3FnbGovUDFJTlVsZ05MRjZ4T3Vodm5BOEE3ckZxRFdKSWJRcTBNVVp4R2FvY3JCNkZBbDY3VFROUFZlc1pyN2pDUUhCaG0wNDUxUElWaExiZXlTdGZBVGdvbEVOQXFtQ0hmUFdCczFQSkJzY3lhTitObUlQT0htSnM3bDFSR3Y0dktJdE41OGhJU0pkSFhvUXBIQjNGRFMxTk0vdHBuV254MUpGUFlUVnc4Um9ab3B2VVNJVEp0V1g2eG9GVUVPS3NNRVVGdkhhYlpndHFLTThXNndJdkVQYUxVQW1OZkoyUkc1RWtjc3NYdnN2cUo2TmVwWHcxa3h6MGdiRkRtYzJ4RE1LOXFETGdmV1EzNjdnV3lFWHRlclNyUjJrY0hWZTdNOGpmZHpmSm5acys4azVXUVM5dEoybEhOenFrN2kvWXBFeE1SZHl5cUJSc2o2bkM2THJtbHROcmR3WHlkUi80Z3NDdFhjVm95alUwOHJWVVdyNkNvVDQ1d0JudUFoVWtNQjVkanFWK1dyWmgxZ1RONnJLZXhqb0xOdS9mSUFsSEZQYzVybEhZZFRQbW9KQ2VsVDd5VGxiZHZFYnlOYVlpeFRFQm1kSTdaSmdWOUg3emUrMDJtVnltMzFLQkVqbTJlcVR6TlF5TmZNMlZseThjMHhlakRpR21qUWZDZ3NubVdBWS9FbGRxY3hNM3lnMnQzNWhCN2hveFJ3aDlFMFd0KzlBa2RhekgzUk02djBna1krUWRyS2J3R2hsZUlSMS80SGxpK05na1RwQmQ2Mm1uM0Y2N1ZlYU1NY1JuaVkxeEZLUHBrWmRNYU9Tci9QTVQrR3RRWlU1Q3pDRUJZTlFxdGNheDFId2VtRFZCNXdXT3owMFBYYmFWYVlFL2xYUWlnTzRKcWdsb2s5enh6ZlNSZDdBYXVIa2RTTzh2TXhLQlo4SkRnNnhCWGV0bWNudnRya0srY09wQ0tMSkFobG93d0VHMEZkM2s4bUYwUlhKeE5MNzdwK0lhc0xsbURodjVDN21tckFRRXJVYVlMYzJ5cURISFVyYkJmMzJ6SnVnOGNLWGFDbXh0TUNMRnJpam9HSGJZRXRkQmxvMUR3TlV3UjE2RGdOdTFSajdCS2p5bU0zTFJsUElGYTQxeGYrR2NJRFZiaEZPWXJqdWtDRTVSK1loQW1kdHJCekN3ZGxVa1l2OHNZWHdxMWRESWx6YUZoc2RSczZSOEtRbE15TmRRcU8xMlI4ZG8zMmdZeDQ0dWpxV3FCT3BGSDRtb1BMak9hMmRZbkhubkg1RlNaeFE5dFB2SkVoUTdSM2F5WWxaTzFzZ25XQTFTZU8zajhzM2NYNVo4dGMzNUZwbzhFOFpSWHEvZFZlZ3ZlSmdOUTBMQ0dZTThFVHJrYS9jMHFwT1FyN3FhRWduNXdrR05IRy9JQXVCbkJUVFFZbEZ4eXhmNHpaeHE5NEZGcUc2bGswbGtaUytaalh4dEpiT0w1YlN6UnQ1bWxYd21tZlVpOVJkZ2UyeHlJVFV4cVYyamdBRzNhZmFBYWNkaXE5UytZeVV6Sk5CYjRseG5VbW1HZXR5RDRIdmlXdXJIQ1FuNW1vdFZFTTQrcnJaeFl4WHBuMDJJSmJkdklGVEthY0N4Vkl3QmtFbXBWSVdGcnRqVktObWlWM3FrQ0sxS1JuNkFrZ1V3N1J2Q2ZNOHpOaE1FSmt2SlJmMUs1RXU2eWVPTm5PRStLeFlTK1ZMMXdwMG9scEN2QmVXS1NjZ1haanlTclZEU2tuWTB3S21BNGxpcVBtSDVPbEx4MmE3STlVNkNCQnFBeFgvOVlwT3BaT1NsZkEwWmt4eVRqaWxyTVRHMDJjbEtYNEgvQzdwcmdKbFRhQlVJSGZLbHZFNEorVnFNUkVoYUQzd00wYjZLaEE4UGlGUTFjLytBa3pLNk9aYXF5cG1ac3lxcjVCWG9jOTRrSGRScTJ5VXBtbVlkUTdyOHlNdVpOR2FyTldodk1tclFTelB1czhzS0RDUFRZNXVPVVpqZWFsb05FQW1uR1pQYUxreksxNXF5QlJMeXRhRnNnWVQra3NlT1VTY0Q0ZGk1SEVCbVBMd2NTOFZZMjJDcXNrcGUwVVlZSmRxQ09EQ3BYK3Q5TVZGbmVrYkhjTmt0UGZKeXBvVnF1eU03Qlo2YnBuY2plN0Ryc1RjNHBscDI3TXpWY2kzdDhhOTNUSC8rUzNZSEFPeGs5MnVWaHNrN1VFODA0QkVzM3l1c3FvVXZJVjlrZndqb0pIa1lLUFVtM3dUZHRKaUE1QUd6Y0pQbCtYTlExUGNTMWZ0NmZZNktHaTc0RTYzc2pDcEdIbVRtRUIrUm9JSURQTWV6RDN1RVh1S09RZTZLUGE1Z0dHNDQ5dU16UGYrRnBJRlAxeTdmOUpxSWhmeEdzWHhaVGZTRWZBM1Z1VjVDdmpEalBDSitCdEdqS0tyL28vV2oybklzVlpWK1pkc2RkS1RDQVBLQVNvMk1JTXF6dWt0ZU1UdFZ4Y2pMNXlmQTc0QjRMSTZpL2lDNUU4WHdmMXZMRjVqMyt5YS9VS3lsQVRmTnBCY1NrSENGVTFNdFBUWjBRSnRlRzB2Q3BIeHRxbFV3SVY5anRmWW01QXVyeHMyd3pONUFvazEwSERQQ3NZd3pRU2hVcjM4eHppcDk2Wm0rTkkyaHZla0lIZkRyMnFtUmRnVWpENE84Z3h0d1ZFeU5vNmdydVAwOTB5a3dHeWZHYkJVMU5YTEUyaTVEYWFibnYrRFJvb0ZTSWprWWlLcUVTZmxxSzAyVGtLKytVdFlKK2RvVXh2RHJKMGsyb0xnWjg4U3hqRE5CcWNWZVllMWppMHVLWHpyYTFmRW4rK3BYUjhEVElhUFVLcVVZaGhXTVBOeHFFMDJQdThEUGVEOW1pdWtwV0FIaTdJRkxTT0t5S1JmbjgvZFQya3dyZnJYNEhqeE1Da09vdEpRdFgrYWpRUW41YWd2amVXeEJmTUpaUGFDOU1DemplbUQwdnhGRnljKzBPWTNjcVlhUzFXOFJGK0o4Z3UyQWZMeDZLeXExZDZsWWtXc1ZJdy9ZYmVGajRDanZ2ZTI0OXo0MUthQXd5b2FxKzNHRndwZXFmeitFRFBTSzcybENPdkx5SnRiVVNDZnMrdzN0QWszSUYvU3NOVHphT2x4WjRDbUhjVDR4TElQZmEyS3Y0UDQ2bHIwSEsyb1BFU1ZML0lmRldOck9hNE9mQ21vSFIwaGhWei9lVVlJZWFWTEZ5SU9zU3ovU0R0RFY4ekNVNml6dUNlYjFSRWJQeEdVVWlRdUtYRUlGYUpGRzJYVUJXS1Y2c2l1UzBxUjgzZEZTWk91dnRtYlpsaS9RK2NSU0FHSGpSNkI0OW5laU8yVllMb3BMTEJscTkxakxDS0p1a1JtWisrRGY0ZVg0ck1ZRXN1N2pWbWNKRjNzd2VTSTlCdkZDWWU2RGY0L1ZyMkxrTjNBbjA1S0F6R3VsT3RhVEd2cVRHZzc3N1JZZlQ4M3VvTHpxMHpTc3lKanRRcXpDbEdTWTBGKzdXbFZiOGdYamRocFRzZVhyUGd5cEVTbFlwdm04TzZDbHNQMk9sMElrMW9rMm0xQmpQNkxkRzBYWDNQK2g2VGF2RERsN2tCUGl2eG9PWWR0V3FMeCtlZ3E0UXlJNlZESHk4bnN2d0JFUTNkQzZla2kzUkFEMENYWUphbitFMXpJQnJOenRNdTB5Mm9BU0tlaWNBR0toTFYvZ3lkcVBPN0hrQzhUbU1DNng1YXNuNkVEZzQ5S25jVTI4NExaNFpOSVVTOVExRDZFSVdrUTE5QkdVcVo4ZFErSkVYckV5TUFvYmtmaDFoK0VXZW0zVTVqU2JsbDJLdE0yMGdkSXFSdjRNU1E2bGZKbTNIS3FYVWtRYzlDSnZ4WDNtSTdPWnkwNkRiRzVsMXloY0NqelRVYzNYSGlTRE92cWtjMjhVTjhVemxVTk5aZzFrWUM5T29ZbTFvMHVDL3dOSk9vS1BjV2Q1aXpzSEtKYm9sejJHRmVGU1NYV2o2QXFQcmcrdEJpS1dRQW9ld2NvWVNVWm5oRHFTTUd2WW5ocEQybm9KazdVckdQa2hDditabEsreEhxOE5OZ3J0YUNEREVsb0NjTDBBQUF0TFNVUkJWT09wN21tQjJDc3FiN1pyQ2VjRWRBaENBMk5od3A4Q1NKdHhFcXhaYzRkMUdDVTlUQWo4U0RlYUJ5SmE5REMzMWljTjVVLytkM1JsL0dXV2tXZ3dkcEZRNDJ2ZHFLZDZYNGt3YVpBWlJkdU8zUUhVYnFPMDNvbTAydmp3Vy9TUFR6SUpPUXFSTmxjRDdkbEhmaGROZVZnYThCc3dUZFVwbUtFcUN0ZklCRjRpT0pIQ2ZGRjRqVSsraXJscndhcFExRFFPNExWSURNSGZrNTlEMzRyNnhFOW9TeThnSnIvVXhack5xQVQzWTlyV0QvNVhEMUxrRGZKUUIrVHZQS1lpTmVJdnhlM2toV0lKQ3kwS1IzallpQmE1Vnd1amdvczRIUnZzQXJUaTE0T1ZoN0szM1JjUytrM201L21IdE1rOGdpWVZqSHdYMXdSWXZrN01RWWswSVRSZVdJb2FPZGRya05OdVk3V1UvemlOR3VhSGRJK1dWVkdWMVo1NDZyOGpnT0xSanorTzRjbVBQU09UYUhrR2YxUi9aZnRISG4vOGlhZGVqa3BPb0dUeGlmajcyejhPSlk4Ly90UVhzT2pyRTJ4a3dsODJnL3Fic0FKUFRBbkhzaVl1UmlDT0Y3Qm5Rc21hRzV6U21ubml1TUpLam1ubHp3cnh4WTFJZjhGVWVFU0dUdGFhZS9rekkxbzlMUzVwNzlQU0NrWitJRmNCZU9Obm5mNVdnNXZqTGFqekhlU0w0WlNGZlBHaGJaVG1hNVplQzFhYWdxWUxXcSt1Y0lHZHRGd2xjdHUvNlNoNVlXSXhWdThLOFk5bDVtL0F5WGFUbDFJc3grZmJ3WHovUmR4SS9rVHdwYkQ0QmdXZGZwSXYya2M5Rk9JSlNldVBrMjl3cXhyMThMeDNZY3VjS21SWElETTRaRGt6anp4b3JnbFFCTkh0WHhJZXBGYlRQYzMxTC92aUQ3RmUyU0RmV0Z1MnNhdmQyRmhIcm1KSFhwcDh5U1dxQmFPV0RFaGwwODUrNlhkL01FbTkxZ1c5OFIvKzViZi9LSWpYdGxWTXNRVGI3U1dwM3hZRzRubHgzclNxNWtndTl2NEo3Qkd0TU5jREx2L3FLKytFOVY1OTRuMjlxZXJBSW54SE8yRlVwdk82M252aDdJaVZ6RHp5MFF1QWcrQXJ2Zk1Sb2R5aURsWVF2eTljL002RUZCZU9obEpMRm02VzJxRDBIanlWNG93RjlmOFl5K0V2bk5pVUdKYnpIeDc4ckt5eDhQTGw1eE5WN2FidWREaEo1TTk5Tk81ZXYvcHRlS29xaFh0d1lCVHRMbFZXK25YemlKZk5PdkliYnNOb3RlanF3N215VStEK210aDVNNldIZE1jMkU2WEtHbi9wQTgrTGV4OS9YNUpleFZqQ3VWaXlqeUQ0dHg5Ky92TG4vdVpXViswWXVxTzRGcnJZekZkYVhFMXAzcGtXUzVwYlBuN21Ob3dXcTkzdnJUTi9VWGx1VlV0NGNreWFUU3A5bzY4Vll3bE9sb3piN2NhNG1GOFByNEQvU1gwMFBhTmhYRFRjbjE2blNJMHh1RTRjQVJTT0k3ZDAxZ285RHloTnhUUUVUMDF4NTRScGZyMnhpckVNZ3F5cEZjWUx4UjFkQ1g5KzEzQ3ZVZzRjMmlOSDVneFpmWElTUzhsMEt6M1BhZVN6THlrRG1mR3dxSE1pazlwVkYxYUxaYkJHenc1czNudGlKTE1PMEtVa1EzOGJkNnVneEhLRmcyYXVhbmtyMWNTNXUycTFFbkdnWFpYdTNncm1nbk1pcjcxYWtQS1ZWSzhXeTJCQlBSRHBZcllmT1lMTlo2YnE2STIxM2pIc2Foam5aYTI5R2MzU2lwYlM3UGlsS2xlMGV1SklJNDJmZlBuZ25CamxxM2tqYWxXS0pSanJXYnBvSUgzaGMzMXQ5dFJla0M1ZVVHSjV3bHFLdXNuVDFsWG5MRHBnU2haVktoTDBpNEhKcmdybmdDY3JhNGtvVE8rcUcxU0tKUndXSDJVd1BCRGk3ei80OVQ3ZnI4UDVWVVlUV2lTZkg2TVpNOFk3S2VZWEx0a25NOUkyemVtbi9FeHU2ZGdOZEU1azMwdVZXTUxJN0dUMEJwSWxBenNaY1A0NDBFbmsva05uZHRsTStpay9pOFlLZVZiRktpcWM3RlRxL1VMbnhLUXdEMjltZ3lxeEJHTXE2K2JSa1kvaG1ON3ZicG9WUkN2SnVIb1hSNktnWE1haTIvdUZ4T1p5OHpTMWEvcWx0YW1WcDFjQTU0VDltcXkwUnZVZlNpdTUxdndLc1lRRGQ2YWE3UHZvU3VteXR0YzlmaHBqdHpIcDJ1WEVKQ3FJTlRLT2JRN3N4MEJLOTVmejlDc3YvZEJDTDZQZG92Sm1aOVM1anFMcXNBUmZWcWJuYnplU0w3YkZoQWNROS9MZDVSM1dMbCtickZxOWpPM0NpdDZDWkZISVU3WmI2YXdvNHB3NEsvaU1SWjY3S1ZPbk9pekpqN3ljakp4RjhyVkRDeGV0cHdacEdZOGZuUEwwakttRkxDOTRyU29QeGRSdjFCZTdDNWlobzd3dE9zd015ZHVxK25xVllRblBRV2VyWlBrTWwrV3RYODNySGxxb1ZCSGdZOUhOREN6YkZWblJHL25sSVlNYlZRVE9pV3lFVlVXNDFpcnRtUkF1SEswS1MzaFNMWE41eEgwL1BDSjB3aGhzb1RkNi9wTXN6NWxvdmU3TUxwMFpmaU9yNlhwRmh6b0hsVHFyR2lJL1d5dVY3bHV6c0pwV1ZoV1dRZkNlU1haZmEzOWIvR3lUVittaWVZL0gzTlBDZTdhbTFTaFV2alRGd3Vya1ZoUlozYTZudVhDekdxV1dGWEpPSER4S3BYUGRCZFZnV1lwck9GL2ZoNStJWGIrcE1KNEMvMkxlYlVmbWJiY3JrVkxWQmZ5SUxLOXpBaDV5dnptbmxOVmdxVkFvZElWbk1XRzk3TzRVYWxSQjVmbXBIdFJ4QmR2VjZSOUpMWFFyM2Z6T0Nmalp6OE5DdEsrMGNoVllsbU5RL29CSkhuT1hhMSsyMVhDcVhUUmZ3Um5SV2FhTlY1UjMyR3JuMWtud1k3RDlvdlN2cm40VldKYmpUajRDdjFHQnFpaldmVDNINXVxYlp6ZjQvdmZzSk1oOWdYTmlqeVF6bzBWVVhTYWhhZ29yd0xJY0kydm9uaGdmbFd0Y3ZsWDl4OHEzZmJOYUZuRk8vQmJzMDk4c1BtOVd2K0Zsc0ZTUnIrbG0zVmpsM0JSd1RzQktLaXBkbWl1L21Xc2orS3A0Vm56aTJucTd4UjNWKzdtZm5KanZnM3k5Y1l2dnRVcldmL3ZlNTZvazk1YWxsZDg1SWNXclVzZmJXeFpVZjJNYWdhN0lQTkRTOVlLdkRFQjcwZC9sbXlJZjh3aWtJQUFtVmE1ZGR2MEhwSFFsM2pPVFF0Wm5ld1FrQXZtY0U3VjM5eVB4dWwwUDZmc3hmck1SeU9PYytQMC8vYmRpNFlKTHhVOER2Tm4zNy91L1dnUWVFK0tYL2sxYWVNZWYvWjcvK3NTSEk3TkxTZGp4MWZManFiK2xFQURuUk1Fd2VrdmR2NytacTBVQW5CTUZ3K1JxR2ZMVTMxSUlkQXRLVi83SFhOOVNNUG1iS1ljQW52Y1VDemZrdHgzbGJ0ZTN1bVlFMnNXRUMycmZ2V1lPZlhlM0dBRjR5TGRveVAwZ3p5Mkd4Yk5lRVFMNEVaYUNvZElIenlxNkRVL0dJK0FSOEFoNEJEd0NIZ0dQZ0VmQUkrQVI4QWg0QkR3Q0hnR1BnRWZBSStBUjhBaDRCRHdDSGdHUGdFZkFJK0FSOEFoNEJEd0NIZ0dQZ0VmQUkrQVI4QWg0QkR3Q0hnR1BnRWZBSStBUjhBaDRCRHdDSGdHUGdFZkFJK0FSOEFoNEJONGtCTlo2WDh6UmM3M1h6RkhMVi9FSTJBZzBjcjFXNGp0eXZOdmZwdXpUSG9FZ09NanpMY1B2THZDSlNBK3FSNEFnRUU1OUJlc3IzLzZqOEVQdkVXbmpveDZCdkFpMHBuMVRhQm1FNjFOZXZ2TGk2ZXR4QkdydjR1bEVhdm5lcC83TG1wZXZCQzQrb3pvRXZIeFZoNldubEVUQXkxY1NFNTlUSFFKZXZxckQwbE5LSXVEbEs0bUp6NmtPQVM5ZjFXSHBLU1VSOFBLVnhNVG5WSWVBbDYvcXNIdzdVWnA3K1RPalBQZnI1U3NQU3I2T2hVQTlQTzlkNUhscnI1Y3ZDem1meklQQXE2OEZkOFJSanBwZXZuS0E1S3ZZQ0lSN3daTDRxcDNyU0h2NWNvRGlzNllnc0hBUkJCdmk2N0xXZjNhOEMvOXlXeEh3OHFXUThOZjhDS3o4UVJDc3hoK2w3VHZreTN6TzNjdFhmbFI5VFlYQTdta1FOT0xIdjc3dnVXVDRkRlBWOVBLbGtQRFgvQWowWWYzckNGQmlVNE9YcjZrUStRbzJBdlZMeUJtWVJkQXVKMmt2WHdRTUg4MkhRTzJGSUlCUHZHc2pQcU9WbDY4TWNIeFJPZ0x3OEhONm9Tbng4bVd3OExFQ0NKemwrblZhNE9XckFLYStxa0ZnVitUNjZMR1hMd09aanhWQW9KZnZvOGRldmdwZzZxdHFCR3BDN09sRVJzVExWd1k0dmlnVmdVVWh0bElMU1lHWEx3S0dqK1pHWUZXL0hPQzdrKzc3NTd6L1BqZVF2cUlUZ1JZK1BUSC9TU2p6NTQ5T2dIem1UQWgwMGJ6SFkrN0ErZnpFamlMdTEwZUZoTDhXUUtBdThPVVR3K09wVGJ4OFRZWElWMGdpTUMvRVNSQjBkNUlsVm82WEx3c1FuOHlEd0tLQUkyNTV6RDJsTmh4VGpxWlU4Y1VlQVJ1QmRYRU9UN0IremM1T3B0ZUZPRXptK2h5UFFDWUNhK2llR0I5bDFnbUNCNi84YWtlSTE3N3JXeDlNcWVpTFBRSWNnZkF5V0xxWThEdzdCV3VqQ2lPN3pLYzlBbGtJdkNxZUZaL0lxZ0JsYytMeTNuTS85OHh6OXdiZUJwc0NsUysyRWZqdGU1K3pzM3o2NWlQdy93SEcvWVdTMnRGaW5BQUFBQUJKUlU1RXJrSmdnZz09Igp9Cg=="/>
    </extobj>
    <extobj name="334E55B0-647D-440b-865C-3EC943EB4CBC-60">
      <extobjdata type="334E55B0-647D-440b-865C-3EC943EB4CBC" data="ewoJIkltZ1NldHRpbmdKc29uIiA6ICJ7XCJkcGlcIjpcIjYwMFwiLFwiZm9ybWF0XCI6XCJQTkdcIixcInRyYW5zcGFyZW50XCI6dHJ1ZSxcImF1dG9cIjpmYWxzZX0iLAoJIkxhdGV4IiA6ICJYRnNnVVY1N0tIUXBmVjlwS0hwZWV5aHBLWDBwUFNCd0tIcGVleWhwS1gxOGVGNTdLR2twZlR0Y2RHaGxkR0ZlZXloMEtYMHBYRjA9IiwKCSJMYXRleEltZ0Jhc2U2NCIgOiAiaVZCT1J3MEtHZ29BQUFBTlNVaEVVZ0FBQThrQUFBQnZCQU1BQUFBdFQ1L0VBQUFBTUZCTVZFWC8vLzhBQUFBQUFBQUFBQUFBQUFBQUFBQUFBQUFBQUFBQUFBQUFBQUFBQUFBQUFBQUFBQUFBQUFBQUFBQUFBQUF2M2FCN0FBQUFEM1JTVGxNQUlsU0p1OTN2elprUU1uWm1xMFJ4c3VSZUFBQUFDWEJJV1hNQUFBN0VBQUFPeEFHVkt3NGJBQUFlamtsRVFWUjRBZTFkWFl3a3lWR3Vudi91K1pXbE84d0Q3ckdNNVNlcjErSkg0cWtIcERzWllhblhzamx4UnVjYXdEN0xDTHRYc2cvYnNrUVArSkNBQjNxRmZBY0h5RDBTNXNBUFpnYkpPdUVIM0czSlJrSUl6UnJKTW41QVBRLzJ3UXYwWWp5ejNydmJTeUl5S3pNak1yT3FzcnByZDIrbExXbW04aWZ5eTh5SXpJekl5S3JxSkltOXJzY1NQcVI3Y0Rtdzh6RzM3ZXZ2ZFZNZXhoOTBEcHo5bXR1REhYSHVKajJNUDlnYzJMamM4em93ZTlWTGVwandRSE5nNmszbEpOa1JWeDdvUGoxc3ZNT0JEWEhzcEdEMDdMVkE0c09rQjVZRDQ2QThOeDVxNWdkV29vR0dMNGtEa3RvMDRmUVZFM3dZZU9BNThQd2wyUzF2aWlQZG9aTUxIWHA0Zi9BNU1LVUw5b200clh1MElVNTFzTnJkTGdmVnl0MTdhaks4RjYyOFJpaHNTczF3eVpLNFNubzRGRGQxckNuK1Z3ZXIzVisrNGRBL3MrY2t2RUdpbmpOb2ZsOVFqVkRJSEE4dW1iOXBrdGxyWWwvZTFiOCtVZExkSDVLTStPQ1d0L3VldlI1ZitsNVNlczZnK1gxQk5VSWhCenc0Mk5tZUw4S2FNNnArRzRJczA2UGdEcXUwcnFHMys5NGhvS1hGN3gxQndCazByeStvUmlqc2Z3QXVtYmRwaXA4cGRYSnRDU0xaYlRLdjQzbS83VTNsSkpuOVgzejVlMGNaY0FiTjZ3dXFFUXI3SDRCYnpFMjFaTTB0Z044V2w1YkxPM01wNWlIWmdMVUd2eWpodHNURXdyNVJRc3daOURjL3ZDN2JOWjh2cUVZb2JBV0RNK3lhcjJtcStEcWJzR3ZpamtGTmt2NlBTQ1F5dUVrRjJ0Wnd3emVnWnFiT0lOQlV5bVNjenhkVUl4U3ltY0padHMvWE5GVitSS1dTdEFYZFZnM0p4TGExRlljNjFHUWJpaXkyU2hSQmNmbDdsc3VjUVJ0Q0QvWjVmRUUxUW1IM0dWeGk5Nlh6TkMxajUxalFiYzRaVzZRNzFlMjZaditqUkU0OVBXaGFiTHRHS081ZmtEbURWb1FlN1BQNGdtcUVRbjR3dUhyY1ZBTnFZaWRUY1VqNFByS09NSkphR056VzNKSlVNd013cERaZUljSzl5cHpTVld0SGFPVTBqeStvUmlqc1BZT3J3MDJWSktaN3ljc2l1NHpjMTVuTW85amZNWVdSdlBGV1hXakVsZ3lkZWgvdjNCbVV2RW12YUhQNGdtcUVRb1p3dURyY1ZHQ2ZtMGsyOXFTOHdlenZLSkgwZnhBbVc5WjZMNXg5NzFPNU00alVYOTBYVkNNVXRvUEQxZUNtU3BKTllhM2ZGMTc0Q3lHKzlNSUxwc3MwMHlRV0JyYnk5RzlUa0ExV0ljUTl5bVRPSUZybnFMS2hXQ01VTm9UQjFlR21TcElWWm02eDdUS3VIVlc5R2F1NVhxNHB0YjBwVis5VG1EbURhQnVxKzRKcWhNS0dNTGdhM0ZRQXVXcFBKeURHdDh0SlEyOTNzZktvcXlPVWM4RW5ucjJ4RkROM0J0SG1WdllGMVFpRjdlQndiTjVWYnBydTF5NWJZdHRXUzBzQ2NVdlRSZDRIdVROMnpaamJrVkIzbDR3N2cxaGRWWDFCTlVKaE96Z2NuM2RWbTZiN05XSlNQbk8wSi9WMzZoSnZQOWNoLzk0VWRIdkM4amVzdmQ3NExaWnp0eUpMSHl4QTVzNGdSc2g5UVQ5N3hESURrV2lvUU5sQUVvZkxjMU5WNCtHSnVFWnFtbHBSeUZRaFNLWUtobzVMRE5FbTAvSW1HUU5MeE14TEQxaldYWXI0WjJPa0l1NE1JaGxKd24xQlRLTXhPaDJKaHRJRml1OGNMdGROVlltSEoyeUhRODEyYkV2ZlY3UFRJbHQ1bmE0TU80OS81TlIycUdrMzVzbHp0L0swdDZWZk9MUmRhQ3N6WjlEM252NHNxVzVFZFV1emZETVpDMFdxS0FveXVIdzNWU1VlempJdnZheVhtZTJZa25wU1hpbDBldTRTQmpWN3R3WVhlN1kvQStzVWIvU2Z0T2wzSzlTelc4UkFGV1RNSlo4WG54TGtoU0htQzJya3IwNGFOUlpLMDVmY0xWeWhteXFYaDQyM1BkYS8vT1R2c1huVW9WSm1aanMyWnVBWnhvTmN4WXYwTTdLUmV1NE9HQkxYTUZWZFF6SmlUaTVZSXpSSm5mZDE1bXAxa1lrektHbW1ONUlCTVRPWkw2aGN5dEZRYmh0c2ZPbmJsNS9RTVFKWDdLYks0ZUZmcGNxNWRldFVJOEtkeldVNG1TRlpFUFRtOG5ieEd4ZGpNdE43VitDY2xIakNhTjRTRlQrdnNxN1l0SENyVC8wOUswQTVGUHVtWXBvSG04bXloOThvZVNHVXFjQU5iUFZGS240OVM2VndoVzZxTUErL0tjVEh2dmJqYjNsblgxd1NNYytvWGw3VkI0VzZIWDFINmttSis2OW41LzRXT0xSWHFGZWxRd2RJOTQ2dTRpN2RTenlxMUJsMGRqVkplcVJ4ekJkVUx1Vm9xTHllTnRMTENaaDhFNVZQNFp5bk9odzNWWWlITHdueGJ4Sm5LUldYK3dvUi9qUHJhK1JzbDhINk1vUXlzRk5paTZTV2ZoWG13SnJWTVFrY1hkK3dZUGsrTWt1elVHaEc5RU1BaURxRDBqMDBNNDhNRmZNRmxVczVHc3BVNEFRNkFoNm8yZEZiRUFwWDdLWUs4UENmaFBoV2hyNHBpREJIZE8zc09Odmx4TjB2UDY5SG5OTlFIUlgyUk9yc0FBVkx0UGd1cmFuaDFxUVJhcm8zKzZUbUFDWnhCbTJCSXdmTXpvbWxvcjZnY2lsSFE5a0tXR2hUTGFEYU9DVndRRmJrcHZKNStHTkNmTUJnei9Uakw1RENRTWtwbHlJbVVwTUoxRWd4Y0RiUUpQVHBmcEowcVZMYlpYdnhzUjBQdG54OUlXYjNCV0NKTTJnVmJJZGxZVlVOSE1iYTNVQ0VYbzZHQ2pRRGs4WkNQbmR4bG8wekFnZVpoVzRxbDRjd2ZZa3hzaU9zL21VTFJLcVU5SHQwZTlqYUJZbGJWR3FhaU54YmRoWTBrVk5zKzczTC9BdHJSQkVTaExxQ1oxUnFBVkRpREJvZDRzSklQYlBVQmkyZnk5RlFnV1pBa3Q3WG5HU1RnTUJCYnFHYnl1VmhUeERqRjRlUDJmR3NVRTJya3BmTmdDQld2V3dpOHhjRUd0Mnl6R3I4S3VvYVlya0NKMitUSWx0M2RjbW1MaGhTcVEwU2MrU1JVOXhwa00wQTh3WEZTUGxBNHhaRGFTcCtuMlhxY3pkakNHa1pFTEo1SXVQWGJYR0hoNDhJdXV0SGg3alc5YkJXV1Y5V1MwaDMwY2pzSGJZTW1ZS2VGcHMwSUZabU9tL1RTUUduWDFUS1NVcDJxTGJoTllXMmVWMCtLdHRBNHBTNVNXam8vckZjeXRGUXBBWWJiUFl6ZDZHMlZCbGNpWnVLOFJDa3g3MFFVRmlySGpwZFlmSEE2b2RYZENPWWZ5QkpXdFJrMWpUMHZzU2xQR0xSZGI3Y2QrZzhweUIxaEUrSXlSekU2MUNEUDJrU1F3WElxUytvWE1yUlVNR0d3R09GNXpKak5iTnBHSnhlemsxUjJqVDB1TytiSEZpUHhKTTJoaUZZd1dHZHdxdEpKTEVoWmI5ajdhSlZaakRCOXBmTlJnVkEvenR6K1l3dEJjNWNkckFwek9MaFhzbWl3NTFCcUJ2UFNhV0x6T1VDS0ZLRERYWTAvMkY5bGFsc0xwZTRxU2dQUVQyNkw3V0EzQSt6bWdaV3FKdlNlR3EvYnRwQTNkS1FXRHBEZHF4ZVJveUJxUVJqYTJ4VmhFZVJYc1hVdTNLVkxqb2c1UU5TODdwWjJtUWk5UktVeitWb0tGS2hDY0tDbmVsSGtQSXhKak80RWpjVjVlR0oxY0lhZmRkdW1jZDIyTGR3MFdqMUo1b0thanczWVFqMFZEdG9FZzhUNndzeVFDK1l0UitpanBTYm5MTWNhTUhZQ2pFMndsQW5UTXB0dWdOQms4Y1dLcGR5TkpRRnRTRXdYUTVVREtROHdSQ0RLM0ZURVI0MittWjVWbmp3SDdTQlZzeHRCUzZ6dWlER01abGkvRHlkN29ZTkVnczA3VTRLMHZrbUZIYm1oNHg0U3BVS3kxazR3dmVjSVRqbURPTDcrdXI3NVd1a0J1WWk0RkNFeWdRNzJRekdSN09VRW1VdEszTlRXUjQrVDNiSEdoMzJ6M3BEU1I5QTJSWjNIcjg4MTBRd3FIOWt3L2k0cDlsaTBXUWF6aXdJbGNRM29kei9BaFF6Nmd1aklJdUh4MndSQ2VFeFo1QzdYNkc5S0ovTDBWQ2hkdlNOamdNcHk1V1B3Wlc1cVN3UGU4STNta0JWNnltOFJYTy9uTDUvM3phbXBYV0dTbHJsVVV0blF5bFo2MENNc0FsZGVxL09aWDVzU053dGg5TkZxOTVUUFlSekN6Sm5rTnJYdjMwdm8yYStvSElwUjBNRkdnTzJtcmFDUUlrZUlRV0RTOVY2bnV1bU1qekVhVHZCNHZRQ2xhbjFRZEluU3pTbHdSY3NEMmdDOThyUUhCTm10cTMwMitDaGhicm8yVE9tc0FPcmpLYWVHM0hCNVFHeTdZSjZUakxWVXFhYnl3Z1BaelJVb0MxcjFnb2VaYnM1QmxmbXBqSThQQkZNV2FxcVlJTm90T1RZR3RsT08wYmMrQnFXcm9PZzRJNE5CdFJ4Qk1iRVZaMXd4dEZnKzVKYnNTNHk1MzJqWExWUVoxQXlRajlBeTdTRytZTEs1M0kwVktBM1o5WkFCVGtkSUFXRkszVlRHUjRPN0tKQXFnRXAzOHlpL0lVTlFwT011WHVLYnlvcG9RblQrYm9rRFl2cFJHZlNaMFV3RGRhVFk1MVg3MzNYTElPNXVHeStTaHRuK3pWTnpIeEI1VktPaHRMNDVKNGE4d2c4SE1wUlErRmdRVWZpWERlVjRTRXUyTmNJYmhhRTFOdFprTDk4UlVuN3I5QVlhQzhhRFlaSHhLVzBqR2E4UExSUXBLbTI2blhKVkh0bWRFSmQ5NWtad2JtSTFCa0VLOUJoa296Z1QxM1UxeEN4WWtkRGFYeDdoNGxnSmxJMzA4c1Vyc3hOaFEvem5DTGNDT1I1Ym5GMUNGS05DSHRtRk90Y2RWOVc1b0JPWExZdDBrbmVuVDdES1gwc0t4WWJsMFYyVGJuYVoza0xSYnFoY2UwZ0Rzd0NqWWMzTUE5NkUwM0JmRUhsY3ptSmhkTDQ5ZzUydFRHS2VucnhKbkJsYnFva3lYZzRKTVBGd2ljZ1pXM2NKU1A2N1Q1QzB5YU1nT1QxZ0xiN3lmUjkxMldKeG0vSTI2WlpJZERyRGFkNVk3T09tSWNoVEExbjVWUE8wT1lFdnRoLzZsaG1mYVAva1hjWm1vRnZRQ3c5ZHZGekt2L1JLL0pPbkVIU0ViRnBKaFgzQlhFcE4zNDZmZjhFeXpkK1JqeTFqd0c0WXFFVU5mMFB1dGpNTlpESXFjd2pjR1Z1S2p4L3ZnbUYwTXl5MDhuVWdNbm1yRzJMTExPR0FnSTkwd0tadW10TGFLcVhBZVkzWldSVlZkS2dsZlV1a3cxN1NrTGVyY2lLbjlndWFzQ0s5Mlh4dE1DdnZqUmZFaDhXNHJ1NnRQRDhMVHQ5Y0FNZHkveDBJbTl0b2U0WVdSR0h5ZkJKbVl6L21DK0lTYm5WRTVkS0dGMm9XU3VjV0tpdHdXZE5IU3JRdFRZdzducjJaU3FGNjRvaU54V1FLeDZDdXpzMFk4QjRzM001NlFiR0FScDdxbFpaTmZ5YmVVSkJuUytnSFhCMXIrSi9jRjJUMC9qbnhDZkZaMVF5L1BmZms5cWxROExRVlFtTVB3NUdDNGpuUmZHdVpLbXZXaUtQdFk4ZGxERTJWQTdhNVd5Qm9zNmdabnFyUjk0RFlMNGdKdVd6aTY4bmY0WkwxTXJsUHljN3ZVd0Z4VUpON2U0MWF4Nk12UnRaRUF5dHJQMFVydGhOQlVVVkQwZFErQ2dESWpkUSswUm00YmNRWmtabHFJSmRiN2ljQVlvUStBMjNIYzNoTStzVlQ1S3ZQUDBMdHM0VHoxT3hLdTdZN0hsQ0xZQmNBWkJOOFlkUXZLMTdCSjVWQncxWm1CM1p6S1NzOFJHTjI1Wm84L0VQN1pzWTl3VlJLVytJQ1ZDTlFUTFRhNEF3eURvZENZVTg1OU1KNTVxdUY2Y2pyRXB3TWJoQ054VVFLeDZpSUk2eExMK0FFZFR6MVBPK3RvZHE5UW92MDZOdngyQVdOaEl1UE84NjBTTmlUUzlqdkN6RWhtU1dxMHoyMHFaSEg1R3dBclZDVC9hNlV2bUFUYS9ZdENLNFFZSHJtcnlnbHkzVHZseG5FUGNGVVNsM0padld4QStXVVlrUHRibVU3MWRpVUhCMllOeVpxbk5Xc3ZMQkR0M3EzSmE1YmlwQVVUd2MyR01KeWpZNENxRXpNL1M1dlJQWEpPNjdKakZZaUU4OW13cnhjWmhNQnhuNnBqc1VkSzFOb2lHeU5PaWt6cDN2M3I0cEg1djZLVFdPd2RhNElYRWMvem1rcGVMaTN4OERUcHduWXpQV3hwcXBidDBqY1U2U2lKU3o3NHR1aUlzVGNPamgxRlQxSlhGUXdDNW4rSzBSeTNoWG1KVXRGdzQyVExScDJFckpROVRwcnJRd0Uyczh4RUIyamIzSjNPcWY2c3pzN2kzOVk1d1h6VzlBMjBucjg3NHJzdW52YmtDdDd6bDFBTjdmL1UvZTVSRVBqL0FJeGVpZVhyWTg3YnBkVnNld2Y5a1Q4QXJEVlYxanJqT0krNEtJbE51dnk3SlFZeDhxeHFsNVJZSEZRZUhNTW1OTUZweVJaeTVQN0hLZUMrZTZxUUJFOGhCNW9OcW0ycVAvanlEOVFFZmd2dVJweVBVUGttd013b0E1NVVtWmFiWHorK1lrSFBMNU40SnNnVFZmY2NCc09MY0VXUWhPMFBJdXJSVk1HWVJFM1hPdVVvYVpkTjFubUpQZHpMVDZyeWZJdU1wMUJuRmZFSkh5UUFrVmxmd2VXcE9tNGpnb1BDSGlzdWpDWFA2UDdCcVl3UXFyeEZYVFJSN2dUY004eVVNY2NEYzVwWXgxSUgxQzAxK2dFUXczM1FSbzVJU2xMWmx0OWhLUjRJcERwWXQwL1NVRjlEcEhSRm9ZMzNrWG53aGc4cUV6RFdhSVBnOGRaMmZtTThmSVNUb2ZSV1M4T3Erb08vN1BjUVk1dmlBcjVhM01kd2N6QjFzQ3JEVlRJdzVxYkNaLzFvZ0I3NmtSVkE0Y2pPaWpyS1M1U1I3dUFrNW9ZSFFoZmMrUVJnVmdDSjh6d21Wak1NN0lFRzJxWjhnWkpVUWFnV2JBNm5ERnBVdTIrN3pySk9hdUxoczRjR0JLSFdZZ1oxbWYrT05ta05tZFpCVHNHOU01enFBMjE5ZFd5bXRaZjBFVlluOGJxZVY1SEZUcjJUL08ycEhkU044d2VFM241c0FsVHRPUVhQTHdCQW9mNmNMa1BnZ2JaWVRDQzhMU2VNd1NtK2RadENYMlNjYVpHZUVrRVViK01ZMnFzREZmL0t5WUZId3BBZ3dTbzBoQXl2dFlycXUzVkJqQjZ3dnFCcmEyOFFSQlNvNHpxRWVtTzFCWktYY09GUXhNNHBzWTJubXJpc1AvT0NoRG5nVndqM0thaFhFNU4wTStCODUxVThtaXlFUG9lR0JWbEI0eGZ3VjFXOEhqTUlUM2VJcU9uWmhKalNuTG9Rb1R0ZG5SSmJJN0diNU9UbFIwZEJ2SU9yWlozWXhwUTdwSnBFZ3QzclF1YTNkRzZQcUNySlRoVFYxNTdRYWFIUVZGbTRKaDZ3aFI1b1ZsYnhBT09MdnZRc0FqUjdBRURFSEt4MzRXNHROaDdWUDRLYUFBci91cGtPTHdMcG55eVNETGhEOTJIMkJYc0lhY3hNNEJaQXpOQTJ6Sk5Kc09VNEhpRDF4OE9JSktQL2FKWEYrUWxiSWU1RzA3QTAzeEtDaERuUVhRNk5acHNPa2htaUlJRi83WVBmS3dSNEEwSU56aGVVR2p6VWh5WVRCWHlqTm5TcXk0andVRDdJbTJrRmdWWVp1QmtSUkZ2bmdPdVNteGdUTHRsQ2ZsSFQ2VndmN3k5bysrTDhoSytYTlpXMkQxd0lyNUZRUEZTOGp0ckRraUdaSFRLYUFMd1BsTmszakl3d0haZDVOS0FOTm9CSkpjR0FSMUZKekxIdThDbitOdkJZMERlS2p1c0xES2lFeHdoWmhCbG1aenVaY3psOTNobUFTY1FaNHZ5RXBadHdiV1J4MjA5eGdvUzYxQ3UzWjdnS3JWUERvRnVRRzR4R3VhUkVFZVFzZmQvUWZtalVIS1FaSEpndUYvTVArREdXZmUwci9wVGVZWFh3MFdyVUhLc0YvVTNNRnp0Z25XTXdodUhrRU43bU11dlR4bmtPOEw4cVdjQnMvWkk2Qm96Umh1ay8zejFORmVIaHc4SjMvcUFtQWNlZGdQdTc3U2NISUl4YVRsU0hrenNIeDFicGhTS3ZETXVaT2dvbWxZSEVIYW5FU3dDUSt6TERSVHp6R2NJK1h4NnhtaHZYbk9JTThYUkd6c3JCZ01wcEQ2aVlDeTlhclF6RDZ2ZzRLYTBId1BMdkdiSnVtUmgxQTQwQ1RraDU0QkZMb3duQ1Bsb2MrN3BPbXVFMjQ4cTZpR3VReFdpeDVTNkFVN1J1U3dsSU8vK3ZCQzFoSjk4M3hCdnBSaDlRaDBPVW5Lb1hRbCt0NnhJeFEzVlp4SkxwenZwbEl3eU1NQlYrb1pQZ2dzckNoMS9hSDdpdHNPU2JSeWVSd2lqa3ZyQjF3bGNTVU4xY2pPQVdpZzBpbGh2ZHhUanp1WWtwRUJiOFdHMWVObVpOa1NzalByWlFiUXFqdmJEQng1MkNQR2lhMXpCajRSUG5Kc1htNG9iR01QZkRNMUY4SExxRUhLTUIrT005eGRiWU1FYmV4MXoxandtaE5NOEtRTXE4ZTFJR1hseExGMWhJQUg3M2JsOHJJQThuQWFsUEtnK201Wk9vejlrZkduOW9tZk9ScFpBNy9JZHZsRTl6VWs1ZWJneVRrYUNFVThLWStzYk9aRE5LVzZkaDJDZVhkazBpc0ZrSWNBNUp1M3FKWVBLSlQreFN5YTVvVkR2cTltK2htUHJrS0MwNHdLSlExcGF2Y1EwRmRsYklSOFg1VytXbW5RSWVCSkdWYVBjMG93ZnhnYXJKR20xb05YRVE5NUNFM3lyUzlZYzVpcUI0LzNqWEpzTUc1MG13enhjNkZ0bXNrdEM1aGpmMFpZNFh3WlRzN0lLRTYxazZYcm0wZk45SUJWRWgveHBEemt6SXRIOGlqSFJyVFFqYUQzM3l2aUpVZ2Vqa0xGdTg2Q0RiUDB3Q3Z1SllCdHVlOGtOdEtJMGVHVUlWRjVua0xpTWxqbGZGa2VyMnAvS3ZRM2EyREg5OTQrTWljVEEzTVpuanR4Mnp4bkhLU2NsWVFaVkhuUG80cEtIb0kxN2JXSkhvVklVakJPSjFsMUJUZDVrc256SHpWMjRkWXB6NG1LZ2VhWWVJU2dvZkt1d01KQkRGNDQ5czI2ZW1MZFlSbDhBeC91VU5lLzZFRGszWjNMTUpoMHIvODFFaUtQREJiYUxBdU1yNk04cXVKMHlVUGNReXF5blc5ZlpnOVV3b0xOUjdiOXhhd2lST2plRlo3ZnNyeHIzK1JaVVRGWUhjNDl3Z3JueTFBVytuS1FRVUR3TlJVY2VWcnFSUzBZVUxNWmVlek5sVEkwT25QMk5hdEN1VldlYU5rayt2a0hsNkk4TG5rSUUxb3RZNDBCUFBPa1RDVlFMTmQ0OFRmdDhYZzQ1bzIzUisxZ0dUcUlZUVFuVlQ2ejVLUlZqSTZzUHg1NGRsV1Y5cDc3YXZSdmFOd05jejZnVTBydXJwUmg5Yml0aXBDM01Vb3djcktoOFZsTzM3Y2tjc3E0eVlxSDA4eXlldkhXZWZKbTJVTTRkWnh2KzVNNmc0UHdyaEZZZXQzMitIRmdtSjlZTFFVV3ZlT3NCQXplTExqcU9wckpjR3huOHoyNkdpdmxMNXhqSVZneXNzRzA2dTllb2xFbElhelRxZ0NJNnFoYVVVT3RlTmhXUTYvWnZ3SVp3d244bXdueXdvT2hqZ2owak1kWUVSTURlOTE5blRFQ0RwK2M4bXlHcUhLRUNBWnhGb05WUys4bVZ1eVJzOHlrQnZiZ2tKU09DUm9wdytQZXgxQUFsb3dEVlc1bW5pWlQ4ZEwvTzgvK0VhTXgzc1RSSEU2cURFbnhFR1NObmNldmM4TWh5RFZwbGRxRk5pT051NDMxVXFYSUtlOTZjdzFyL2JXNnVPcURWSDJ6R1FFN0Uzb25MNWdhMXlrMUdZNHJsUTljalpTN3FnSllNbzRVK09DVVZoSVJocUw3bE14b3JPbmNDelk4OW9ZbVJ6T1ZmRkJmQkZnQmM3MWpXa2tyakFrN0w2K3RpeWN1ZmtseDg2K2RXUjZEQmpRamJjZEUwdnRrYUhaTVZITEhmdE1NZGdQSGxIWncwWC8vVjJWQ3kzdUhtdElGdzFyS1dOVk5vSUJ4cGFTTFgzbXZkS0V6NmpZdEFaREhHSWYyVmgwd0JpYmpZVnV1TU1OOVRGOStGWjRkMHBhb0lZd05PQyt2Z1creEwyNzlQWlQrWHNoV2prQTltWGVUYUxEeHlhWnJNZ1pmUjdNZWRTTjZtUVhMMmROQ2ZIWVBuc2ZyVlo4MFdzcFkxVlY0eWgzZWVUeVNzTzNYNVMzK0h6NEF4TmU4Z1JxaXp6dDdubmhJVkNCeW93Mm1Oc3pwd1hVc3Vua0hUTzFiME4yNUxuenZ6RjViNHRYcmpha1FIL3FEeDYxR3ROa3hvYlA1bGdBQ2pZeFQ3b1RuNlB6dE1WL2VtZmhxOGhOd1B2UHVaMkVlWGlHbG80SmF5akJXY01hMVg1c3F2ZHhNcTBLQjNXYmRzYkx1am9McXFWdFVjMXdpemNNejdGb3FjN2N1eGdzc0R2SUxFcVlXK1FzbzJIVzhicGprS29IcG5PVnNIV0NsZmtKdUhFQXhrWVBGTGgwK0xma04wcUZxS0IybkZxWW9wS1VNU2hTOU1yMGJiYlhzd2kvc1ZMendaSlJicWV0U0IyeXcyVk1SVlBPd0JSOE91OTY3anFWeDFmbDVGNGIvWXBhYlMrS2dWL1pzVkoxVFRDWHpBazRwUzVnZjZtdWRtazlTa3RPR0Vad2VBZEgzNWN2cW1ucEdWY0dxZkgwR1p6MWNCNW9rK3E2bDNCQVhwM0F3ZHdGdkpxRjhkL3FWb1pEN2VrZWdxbS9KRlR6aTAwdjVyVFU4L0R5c3FQSXJNNDJYN0c5WG1ITE9MMmFaOUVDQW1vakw2b0FheCtjY3k2QUVCNk5EanIxQVRiRkpzRTZkUDNyck9Qa3kxOFRzcXdsZHRlSHBZVVAxWGlzV0graTBsT0ZOdFAxa0tYMFNIK3IvYnZJbnZUbWdCdEFDM3VNWmpQUHZtOThZcXRBcVRVcDQrSi9ZdnkrOTVXMnBGZkxYTkZrVERod0drZjRndlRwZzJmWXJDZ0daOXpzYXJOcGRmUnFsV2htSGVncVRvOUVEcjk3bFYya092TUZ2b28zTTNzYnhlT3ZjSkVjSGpKVGhXd2NmRm5kQVN2RHJUMC9NQmJVOGVGOXZqMVc4azE2bTRrZGM4b3lnTEVKNStOOTk2Q0pjbDlwaWI1azExdjJacXlMWUdWRjNzMU5GdWZUYkgzRmUvaWxDWUhrcmMxdjdCZ2FNZlBBQVBINzUxTDVKd3NBTzBYODcycXg5eDlPZlBtZFVjUkVqNVdUcE8vMWZPY1pDVzQ5ZnZsc0dNRkx0VXByVGx0bDY3T0k5Q3dnWkhFdXZXYkRXUHo3VC8vQ252NzZ0eloxdDNmWEUvY1VzVzhZUHJWWGZoL2dnTm1Xa3pCaWJVRGtFRzA3VEVWYTRIemdHWVFUeEVTdmwrREw1bElQOHJMbHlRanpjMWk3WXR0cCtBSEFLUzBoZkhFVlZzVXdXd3FnQ3hVVGp5R3J6VWNDZXlSU0hROVBWdzlsSm55TmFyNVQ3YzdTZ3FFaUloK1pEbm9PcldWSC9GN01LTU9Ic3NTQzNjbGFhYWN6S0JVMEJNSnh2bWdnTmpITFNLVTFrdUY0cFYvV1hsVFV5eE1QMWJJSGIwUG81OFg4eHF3aDN5djJ3UmFUbGVRMzM1S2k4aUVzQjIrVUROMDNHdHhmMm5ScllXcVhjTXVmY0JuK2hRSkNIK21kTzdIZFBSNGY0bnJleHhVcXFiSnNEZ1JMQ21PeU54YlY4TzgvSEUreDlUS044bWxxbHZFVnNKYitxNmlsQkhzTFlQd1dvNzh0ekRJbnAvOHhWVVZVYk9XcXdxRXh1M2lobkh1WVc4RE53dSt5bllzcHdZVzJnY1d1Vk1oNFgxWGtGZVFoU3Z2T2xQLyttY3pReWpWWml6ZWhaSDlHVjd1S0NtT1lhQ3NIdVJ6VEtKNmxWeXFOcmZnV0xwQVI1aVA1eWVWMGgwR0JUM1NEUndtQVF0YkJFYmliOVFIQXVVVW1HM0M0SGFlaW54SU1FMFltMVNyazdpYTQzaGpETVEzdy9DaTltNmNGMjVEd0dFbWxXNHdkRUdlVHl3cnRsY0Q3bXV5eFQ2LzBxYTBseGZxMVM3bDh2cnF4aWJwaUhtY3VlYTFmbkY3TUtLL0svZmx4SVhwVFpCaGZ1Z2hlTVQrL2RhUTA1aXgrNnVrajRYcWVVN2Mra2h1dXFtaHJtb1R3VmdiazhvWER0L0FsQnlWU1lmVlRZejY2UUV1czhMNENFUVhzN0w5di9Ubk1lWlVsNm5WSnVWMzFTcktSdFlSNkNDc2FMbS9OZGVreFhBZ3RMOWxFWlNWeitWdml6WUhHRk02cFpnWlNUdEthdGFaMVNIdXhYNmw4WmNSNFBZZXNCMTRRVjl6Nml5bktkaVA4ajdRNUJiSFMwNklyYS9JZnZRRmN1My8yNS9YQ1Y3Y1ZOZUFsY281UTM2cklWc2g3bjhSQmZ0UkFmWUd5Qlp3UDJrOFQ4WWhiTEMwUTY4ejNMN1NITjk5UW5nZEdQcWVSdEE1ZmtJeUtrd0p6QkdxVmMrZEhla2libjh2QnYwd3Zub05ENXhhd1NZSGhTb3BZdDM4YkNLLytXZVBxWFAvWE1FLzFjcTM4Y2VXcGUwdU1hcGZ5T2VpM3NLandjQ1ZCZzloZXpTdm9NVDByVXN1eU1ZNTJxcGUzSkpWak9sWDl1a1ZCR2pWSU93UytRVm9XSEhkeFgyVi9NS3ExMXVmcGprRDdtVWowUzhJRnBTbmVPaDNab2VSVit3MHE1RWcvbDg0NTRhQkY3amJtSkhsdU0wWVUvVU1aSUZvOXNPbWJtZklqTi9OM2FmSUIxbGFyRXd6RXEydDRrdm03Nk1lejRVb3l5YVU0K1dYTGRFZm94N1BteDg4eTcrUkZyS1ZtTmh5ZHdORlR0SGMwMzd5M2F6T2EzRmtXSUt0LzQzU2l5RXFKMzdwY1EzSi9zYWp4MGZqSHIvalQ1WWExM21RUE9MMmJkNWRvZXd0OG5EckJmekxwUGJYaFk3U0ljK0g5MHVMaklPRmtreFFBQUFBQkpSVTVFcmtKZ2dnPT0iCn0K"/>
    </extobj>
    <extobj name="334E55B0-647D-440b-865C-3EC943EB4CBC-61">
      <extobjdata type="334E55B0-647D-440b-865C-3EC943EB4CBC" data="ewoJIkltZ1NldHRpbmdKc29uIiA6ICJ7XCJkcGlcIjpcIjYwMFwiLFwiZm9ybWF0XCI6XCJQTkdcIixcInRyYW5zcGFyZW50XCI6dHJ1ZSxcImF1dG9cIjpmYWxzZX0iLAoJIkxhdGV4IiA6ICJYR0psWjJsdWUyRnNhV2R1S24wS0lHd29YSFJvWlhSaFhuc29kQ3N4S1gwcEpseG5aU0JjYzNWdFhtNWZlMms5TVgxY2JXRjBhSEp0ZTBWTVFrOTlLSGhlZXlocEtYMDdVVjU3S0hRcGZWOXBMRngwYUdWMFlWNTdLSFFyTVNsOUtTQmNYQW9tWEdkbElGeHpkVzFlYmw5N2FUMHhmVnh0WVhSb2NtMTdSVXhDVDMwb2VGNTdLR2twZlR0Ulhuc29kQ2w5WDJrc1hIUm9aWFJoWG5zb2RDbDlLVnhjQ2lZOUlHd29YSFJvWlhSaFhuc29kQ2w5S1FwY1pXNWtlMkZzYVdkdUtuMD0iLAoJIkxhdGV4SW1nQmFzZTY0IiA6ICJpVkJPUncwS0dnb0FBQUFOU1VoRVVnQUFCV1VBQUFKMEJBTUFBQUNJRUZ5cEFBQUFNRkJNVkVYLy8vOEFBQUFBQUFBQUFBQUFBQUFBQUFBQUFBQUFBQUFBQUFBQUFBQUFBQUFBQUFBQUFBQUFBQUFBQUFBQUFBQXYzYUI3QUFBQUQzUlNUbE1BSWtSVVpvbVpxODNkN3pKMnV4RERzbmJyQUFBQUNYQklXWE1BQUE3RUFBQU94QUdWS3c0YkFBQWdBRWxFUVZSNEFlMjllNUFzeVhVWFhEM1BPNitlQVFmQzNvOXdONVlCeVFIUm8zQ0VQZ21GNlZhRU1VWmhlK1lmYlNDRDNHUEF1MkJDbmpGRVdBOTczV01UMXJmclFPcVJBeXp0aHJSOS9jRFNYb3g3TEJ0c0MweFBCUCtBak9rSnl5R2hKVkQxV2lDOGk3aHpaVDN1ekt6dTVuY3lLeDhuSyt1UjFkM1R0M3ZtVk1STTVlUGt5Wk8vT25YcTVNbXM2aUM0OXNmYkxuNlVqL0hmL3V6bGU0K3YvV0JwZ05jQmdSZlBRN1lYQkwvTFB2SnVkdjg2RElqR2NPMFJDRS9tMlZlRGRmWWpRZEJrQjlkK3VEVEEyVWRnRG13clk0UFdUOEZRYnJFL21mMEIwUWl1UFFJYlh3cUNMdnV1QjN5Z2krUWNYUHZyZlIwR1dEbmtkclo3eXNleXdDNnV3NUJvRE5jY2dlWkpVR2JzY3NDSHVjN1lOUjh0RGU4NklORFpDdWFZOUdPWDJPVjFHQktONFhvalVBWnZZSkV4NFJvRUcrejhlbytXUm5jZEVDajlLZzhYc0MweGxsV2FnMTJIYTNvVHhyQ3BWTFhDdm5JVHhrdGpuSDBFZXV6TDBTRDZEQUpmZEJBQzA0OUFuNzBTQ1JteTI5TXZMVWxJQ0FSQnlJNGlHQmpmZUVBSElURDlDQ2hWWFdEc2VQcWxKUWtKZ2FERTJMYUFZWVBDczZRT3M0RUFtTmVCa1BRTTluZlJRUWpNQUFMTGFwZkJEbnNaMW0rZm5RR1JTY1FianNBcSsxcUVRSnZQeFRidjNYQTRhUGd6Z0VCRmhtZGhxOHh1RU5SUFowQmtFdkdHSTdBalZ4SmdWOWNXQkw2cU54d09HdjRNSU5DU0t3bEwzSzlkb3gyME0zREpicnlJWGZrV21IaExZVVV1NDk1NFZBaUFLVVlBM05odElkNDhuNHMxRDZaWVZCS05FSkNxS3NPelFlYzhXS1lOdEtRVzA0L0FndDdvL1FoN245ejhQZjFTazRRM0dvSDMvS1FhL3QrNi9BT1ZwRE1oUUFnUUFvUUFJVUFJRUFLRUFDRkFDQkFDaEFBaFFBZ1FBb1FBSVVBSUVBS0VBQ0ZBQ0JBQ2hBQWhRQWdRQW9RQUlVQUlFQUtFQUNGQUNCQUNoQUFoUUFnUUFvUUFJVUFJRUFLRUFDRXdZd2lVWjB4ZUVwY1ErRGJuRmMrbjRKc1FkQkFDVTR2QXdxV2pvVFg2NmNxcHZWd2tHQ0N3L3dzT0RIUHN4Q21qQWtKZ1doQllkczFzRU5Ub0E2alRjbjFJRGhlQmZmaldxWE1zc0laVFJnV0V3SFFnc0o2c25mdmswVTdIOVNFcFhBVHE0c2ZYVmZsQUpWYm9WeWdVRkZkd0xuVlowZVA0Q3NTWVVaYmw3cThoeWZ2eVE5UHdLVW4xc3orb2RsYVQweGQvaGg5akxubzQ4Y2dadUJxRHE1RnhHYnNHYStwSEtLQ3YvYThQM2VFVmlUcTBQRzc4MlovVjFVU3E1NHRxTEZPL2R1Y3YrY09ublB0b1RJWmJINGdWREpldDQwL3pMakdtdVp6Sm53dldCZDRKUjFUdmx2QXJ4ZU1abGRWalF2elpxcy9NWEUya0dveEQwV040RTVJNXZxdXMzSWtIVWVkWWRSejlkZkduZVZlWmNXNFhoLzR5bnlOcUFUbkhOQ3FyeDRUNHMxV2ZtYm1pU0hVelV0bTBCMzc1aFQvMTZ1OTU5TE5Zcnk4enhaekd5aVUzaUZvYng1MjNZTG10RldaNGx2bnYvUXh6SkloYWdNMVlSbVgxbHhoL3RpZ3lNMWNUcVlaZnZlZEh6cStIbDMvajdXYXl0cDBwNWhSV3R1Sm1OZ2ptK0krYmpIcXNXQXRlNG5lcEZNdVdzYm1xeU91Y0lLcFh1NGhvTEtPeStrdU1QMXNVVHFiY3J1cXlxNGxVbDZVdWJ1bCtVaExsMTNlRWRqTjJtRUl4cmNWTE9QTDAydzhHUXM2ZG5MdlVaekIxOVdscFFheCtoRUprYXNNNXRKYW9QaUlBelIrallQQTRSb1c3VFlrL1l4SW4vVnA4SjE5TnBMb2VhZUtSMDdkVFVQN1BFZW1RanoySDM2UUsra2c5NFZkUkQwUy9TMlB3YU51V01WVS9RaUhZcjdLOVlZYUhSZlZzUDljeExra3dqbEhoZmxQaXo1Z2tudjRPaG5YMmFpTFZNTjNsaDQ0dHhtWEErWDhqalBKOVhEVDk2WGs4SDRMUm5rWWlkMGErOWNxV1J3VjNROE9Bc1NSLytjZVUrS1FzVVFPdnlPaDhpTnpvSUJoOVZGak90UGl6b3ZuK2hrcko4d3ZmK3NPZ1N5ZW05SW9pMVIydXN1cFhQMHh2aWFsMW9iU0R4THBwTFh6cEVzbTdvVFdyZHpHcXdPdnlWOVFpUHZBYndjaS9tbWZvaWUzZGtTWHF1bU9xRjM4NXhxbjhwNzhMTGdpeXM4SG9vOEpkcE1hZkpWSDNFRk1Id1RMbzBRY3RuUjBsVW0zenRuSVZyckhNd3QrcXR6S0xuSFRYS3ByMlRBdTVCakQzVWcrVUpXd09oaHJETFN0c3NHejlCSHRaOTFPRXRTVnF6NG1FcjhaL2pxWEYyRVhMMHRuUlI0WGxyZVA3R3NlZkpaRUZBSlF0My9uZzcwSDA5QVR4R0Q1U2paZzRTVEFRL0lqajRkQkZCVjhBMHRzcGRWTlpQRzhEK3czS0dKWTk3OUwwUVcxcVF6Z25KN0xNOU5VZUlpUm9pN3JQN3NYNjNzUXF4T3ZlODl4UEhQY3NuUjE5VkxqUDFQaXpKRExETmExaU9qdDhwTnF3VEVpMXVNcDZXODl2WS9MSGNCTTRUV1BScXZ5dE0wZTJwaldEY3FyekMycmFvTUJ2ck1yalNEWGJ0MklLcWpUN2JJdmFWWjYzYnVUb0xLK3hkVFlZZVZTNnR5QklqejlMSWcrZEhUcFNqZVJJU0s1RWVIczZZT1cycjBsTzZPb2hGTzNFalpPUzRReUh3RlJoa1hQZmhCN0tkKy8yMmN0Mzd3NTBlMVNweS9JU2xxZ3dwenVKTmZEUjJaRkhoZnJNaUQ5SFZCNDZHN1JHTlExSUlKT1U2N2Q0cW1JcTNSUTQyc2R1NmRTV2RQQVVCVXU1N05neFhPdVJEdkdrSzdEQ3MvQmo3RU40L1phbzRMTEZZZmJSMlpGSGhRYWVFWCtPcUh4MGRzaElOUklqTWRtUERPMXBZcVZiMkpRaFRyZG1Da3ZtblptTUVuSnVWSWUyWS9iRUFFOHJQQnNFbGVJZzJhTGFjem9odEkvT2pqd3FCUStjTStMUEVaV1B6ZzRacVVaaUpDWWhBTVNQTklNVWI3T2NxZ1p4eWluSTMwcTNwbDBWUWhoU1RJYTlqdmlqZkxQNGNxRXQ2aXB6NHVBK09oc1VHOVVicSttRHo0by9SNjE4ZEJaRnFoOXBwSGRXdEVhdDM4YWZSV2w4d21sNlJ5OExkUmpBR1d1a0RXTi9pS2s5NGxXMmREYitLTjhzSGwyeFJhMVlLeGFpWHkrZE5hTXF4Y081U0hpWnpOeVNreFYvanRyNzZDeUtWSytNMDdXdFJZWVdiN3AzeDJkS1ZrYTcySWJSR0ZLWnFBUC92dVYwV2gzV3pSektLdmZNckZsejBmaWpmTk9KVk9XeXRVWGRjVjBYTDUxRm8rcmtlbnV0ck1YQXJQaHpOQmdmblVXUjZuTG4vYmtnZUJPSWxRTG1Qb3hTR0pUU2JWZEtpNnNyemtRZHVtM2pCL2hmdWZQUGtDUm5PcjZLQ3YyVGF3eWJEYng3bHZOWUxlNUFXYUxHNTNTY3A1Zk9vbEc5ZUQ3Z3pkS1BqY3k3TmpQK0xKajY2R3lBSXRXUFhBelNoU2xhMDQ0TWJjT3pYZlBJay9ES3liSlJoKzd4ZXRUL1pVOHl0SlgvVnZISE54N1BuSFdQVjJMVGdaWGlPbXRFaFJoNGRPQWJ6bE5uMGFoSzNXZVJ3S1ZYLy9YSG4rcGEvbDhiTHhGeTB2bDNYLzZNYmxMVHdiYUUrTE9nOHRKWkZLbGVZMWdnM2RGd2lVb0UwWmM4VzY5bVBWSThlZmlTZmY3dHo3RG4zdnZtRkhJSDlSamRIRktsY3VjZ2FKOGJncVVDYXZVTklNWEhQdjNYVEdPNHZwYk9XcnRuZ2V5VysyakhqV1VhNndnU1ZRWnlZR1hXYXVObFovR29lc2l1eWJkVnNjNHV4K054QzEzV1liK2sra1FoWmpmK0xJaThkQmF4Q2VvSWZ0WE5zR2Y1V3BnTlVUcXpkVFNsWGZzZnljYzJiMTY3OC9TVFR6NzVQdmg3OHBtdXRXaXhLUzJKT2ozMzZkY2w5dmZka3VCWHRwS3FIZFRqUk90b3I4b0dUQjMzMGFvWXJvdTNzL05yYjVOU1lOZkN0clB4bFZZdk8ydnBDQmJuN3Qwdk12WWY3dDYxeGZEU1djeG1IZ1V2NUNYR0hPTnJacVhPWlFNQ3l3MUpreGwvRmpSZU9vc2oxWXZGSTRCWVlEdTlIMTJVUGJzME5mY3RwaWJ0elYzQnFxWlVrcDh6ZFJicWYzVmd1TXBVR2VUNjZKdSsrVGRBWjg2clRtMlF2MUs1Z2N6ZHpsRVFoTWkwekRQUCtNZENoMTMreEo5LzRkWHZBUm1ORUhPV1A5dUp4ZFJXUGVaZ3RvNWdVZmtXS1hlaTY2V3oxcWlheUxoOHo2TnRlMWZKWFB3NVUyZWY0Mjl3cU91VUdYOFdPSGpwckJXcHRwWk5ESlpEcGVUNkxYNG56NVBQMnRQUFNNVjg3bWwrcU53cGIvK3F4NTdvaU5yTDk3M3pzUi9FSEpjZWV3SWdoT016ai9IajhaK0Y1UDBCcHVEcEptUC9YWlNCMlRrL2p0Y0N2cTg0WlhiQkNsS2R6aGFQL085cGdwTDFjTmZGVGdJMllON2ZGcVZ2Wk9iSkNSOHhRSE93TXRQT1g5VGVSMmR0SGNHaThqa2NVamNwa3BmT1dxT3lWMThoSG9mdjBwZTBSWTM0cjBjRDBuTW15ek9KeDU5RkV5K2R0U0xWRldkeFQ0NXRpQk9JSkE2NHJNV1A4aHQ0MjRacXVNWTNkZXJobE1CVXN2dUpmSGNRV2ZBWElST2ZFc0JjNUtjbFY5aFBodkdPU3VPb0t3bk1lVlBMRVN5QWlzRXdHNmJTQ2xhWjRsZ0tIdUJhL0Q1U3pUSnVEay9lWTZ1ZFIzdzJwaU5JVk9BVW45Tng1bDQ2RzJDeFNnelBQRUJJWlVNNU8remI4M3lmaVdEbmpvUW9PLzdNR3dRR1hKRVYvMkw3dWtCcVBOVmRUMm9pMnMzOVhjUERNOFgxQjQ1RFQvSVlHYlRFM3ZWOG14bjd0Z3FWdDJQMFVSWjJMaURyOUR1UU83WG9sckNlZm9MaE9YOUVGMGZkYWkweVp3YWpGWGlJUUZBUDNUMEpqMStYUTZuTkxyUTZnaU5rekIrMlF5Q3EzZFRXUUx0TzVtSTZna1FGZ3ZpY2pyZngxRm5zVlBUeEZBV20vL2RrMzNCYVFHNFRMMVdySWoxNXRiTGp6NEtQQVZka3hiOEVuVVdkQmwzWDhrUnRWN0hmWmRobHBiait3SkhHTWFzcDFIWHd0WVE4b0tPZjJ2ek4zdFBFOWp3czNEQTFvT2hZOFlOeWlOK2VLRU1mVlVQTVUzSFU3VnFSNjVtNzhPdzJmK0tDc2RWSFhNOTBCVTcwR1hLQmd4b2FDL2IzVmlMR0d3M1YxUExpVktGMWp1c0lFaFhvV2duM3VhZk80cnRuRlFzUGEvU0hSZ1FVeUJXRk5SbGkyV1NSYmJaOG54aHlrb3VYenRxUjZwM1k4MGpMczhuWXZ4em9uRmRDcmQ5V3ZhampSTzJZemdaMU9YQWc1THNaRHVJTlJCNDBHK3ZzaTVBOVJJU1FqOUNMeW9CUHpOMk9vNDdhcW1UUDNDN2ZkQUp4REl0Rmx3MFVYZW9aZXNYUFV4QlpiOHNJVWZQTnFMaTVxeGpWMEJORWxkbm51STRnVVlIUTNUM3JhMmV0VVMxZ0NFRXR0SHo4cmhoZ2dVQUJqa1IrVmNhSjdiZ0k4bFUrQ2RjcGZseHVLMTZPbmJVaktDdldKVmFONEx6V2daY1NCNmpBSTltTHhQQmR2N1U1aG5HZFhUVEs0YTJ6ZkU4a3N2UGxqbTFZK1YybGtSSGR4MUMzUllweU5mdDJhZUdISXp3ZEJrbHRjRm1wd3k2MmNBSGNuVldaYnlLVDBSTzZVVGFleDQ0bXc2MVIydEVSUzFRMDVZbmV3WXV1anY2dmc2anhQZC84bVRkQTNYVE9UYVpuWk9mZndiTzNDTUZscWdyU0ZlbnpwTWFmNGJxNHg2bnF4dEZaTzFJOWJ4UkR0WkRuT1c3NExLeGpCRzZXR3owNDhMUFRKVW9yQ2VNNkc1aWdocmZPd3AyUFp6TGdVMmlUSnZydDJYYlhRVDFKdUxxbHN6QzdQMEJVYmFOaXFOUktRcC9QV2dVVjQ1eGpVN29qYm9ZbGM4dnRXNXBqc1lneWpvNVlvaXJIQVdobFNBZXdRWWU1VEwwWVNvRTlxanE2ei92WUdkcGdyMWhTMVpXbkRyaUxDdHZPb3ZqemQ0djRFUC9ITGxUeVExWEZ6TkZaMjg0R0hleHVxMGJpdkJhQytoMWJSWGtaVUhOK25PVFJKZFdIanM3dTZMdllYMmQ3MEwzUnFaYnRLUWduK1JMZmgzSFVrd1N6akJlZlpsUVJsVzJSVUlWT3dwenJZcUJ6UEFHalVYZlNHUkoyWDdpZnRTTk5tMzVwSkltakk1YW9hRTYzOEpSU2pBNVRxYWRWT01WNXR5WnVaMWVRWHh3eXkranVhV0VoQVdaZnJvS0N6Z3JGeVk0L2k3YWUvdXc5M0ZFL1hjTktjTW5QcTVnNEwvMFNhQXdjMklYTWE2THJRMGRuejdRbDhOZFpibEgwelEvNkZUZURjRmNkNmk3NTFkcER1ZVJremZpelFIQ0xXVGQ1Rjg5V0V0dlhHSXQ5TndtMFdQSEErNTc2WExJU3VpTmlUMTZIdTZzamxxaHlUbWMzODV1RDJhTmExN2NZaEthdzZ4VWl6d2E2Z1RuNGFkUWI2R3lEcDZ3NW1CTi9GclRENk93WnVva0VFL1NQTHlGZGJLT0N2Q1JjRFg1YzVORWwxWWVPemk1clB2NDZDOGJGaEdnckRrdFFVblFCK0pxV3NBZEo4dWd5ZTJKVHdSZU56M00wWFhLQ2U5alZXQlVVblVSRjYrWUdBOUdPZ3VBVEpyNXNWcE5pelZYVzFSRkwxRE5ycExMUk1EcGIxcmNZS0NHYVR0clJWLzR1a0VJVExNY0o3ekE3L2l4RTh0SlpLejdMYjQ3WVRGcHdrdi9LM3c4bW9ZRkxjdEtnNVB3NHlDRkxxZzRkQlZ2USt1Q3ZzOXkwYW84UVdNYTM3SEJPVzdyN09PcTZBaWZPTE12Y3RGbWF5NG1ib1BRajlrMGlha0N1MnhGSnlkeGdFUGg5R1FKOEoxRUYvRWU3ODNXWmxhZzdPbUtKV2s5NjN2bnBiR3hVTGUzUXdvemxucFpoM1NBdHlycDZKZ002dXl1S3NQbEN2b3BtNGIybWNJU2F3Tm9sY2xCd1JaU0dvTVRsZjNXTDAwcmdvY0FQWXl6U0NOM3kwTkhadFNGMEZ0WnAxRVFBaHFZZlZybzd1eXlPdWliRENUdTBId3NnNFl1Q0c2azBqMVNjcW93Njk4MjkxTmIrRDQ4Y1BkSDlSVVhEQThGN0pwT1VjblhFRWhWTmVVeHJUNTNWVHpqUnNxYnZXcmpsRHpXekZmdjJCWE9oUW5xYlRNcWVHWDhXakx6c2JDVm1CYkhkMGVLWUJLeVBzeDh3Mlp6VUNPdTNyczRHMmlMNjIxbXNzOXkzcmNZRkJoMVN5UEw1ZE53T3g4a2hieTNpZzg1dkI4RWJ0eVNkdFRLZjBGWkVsZ2Z4aXBxNXEzZFFiR0R0M1JlZlFxUTlQWHhVaUpJSk9tS0oyb2x1bGo5RVRUempzL0ZSYldxWVFCbDNOYjhlMGw4b1hOVlBEM2diU1NwWmlJYm54SjhGSXkrZHJhSEhEMjhWSWlrRWw5aS8xOENWdDdhbXhPcnQ3QTVRdzNGa2wvcmtRbU1nRlhtN0tsUCtPc3ZEYmNvM3FFTmFzZExuSm83RnhWRFhSRmJDaWkxRWU2VTZTbWZSaGxXcmpjNzBqWHJxc3FCaVpGaU5YUTFERk93akU0eUtkVEpCUnl4Ukk1OXlVYUVSdGZPeXMvRlJiV2hJZTlnSzdOdWFBNWRlNlRPUW5Zcittc3JEaFp3VGZ4WVVTYXJpeExyaWtlcWRwRmJSQUtQL3Y4c1krM0Zja0pXVzY3YzZTcFZGYTllRlNHZmZPUkIxcllZazhkZFozcjl5ME51SW8yVEVsN0cwRjhpM3dpcVVkYjJiNEg2bVBzNzRaSDVOUHpvWGtOSFdOQ2pCWjJDSEtCOGx6MHpnSUgzRFJ6bUhOV3duME5MM3BJNWdVYUhyWStqdXpINlNlT2xzZkZRTDJnUHFNMlE0c2Y1Q1R4M3p4SzRyTzRzTnBCTi9GbUFrYVoranMvRklkUVZma2dqVDJQOC9DOEQvUWF3c05RdVM4Mk03bFNDdElrUWFKcCtLVGFWUi9qb0x4a2ZORXJpK3VJNzFKcFR1S1JsaXFLdGkrMnhaSFRHeFdkWnM4WTUrdTFXVTQvNTkxYW5nTXFoQzYzdFdxcENmMXhPVUhkY242UWdXRlZ3SFRyNnZNSXphZXVsc2ZGVGc4WEgxaHdPSFo4Rk5pZ3FqLytDVjZabFJVMkdjR1g4VzdaSjBGamlmWU5iT0lzSktVa2pFYWhHOENqRCtwM1pSYXE0SHRIQVVYNzhOWFozOXEzdXlHMytkclVIZnNoWGZQbU1iR2M2TnM3ck5FM0RFVUk4S25mOWxQYW1EcWladnpMZktSQWNPdDZzeWZBYTdwQytrS2VjNk81RFp1cmJacGw2a1ZwV2V4TXBWTmtsSHNLaExZdkkvRjJPZnFMTnEyNEppN1l5cW8zVElPRjU4ZzVzMU5KZzlmRjB4Q05VaklEUCtMS2lUZEJZY3ZBUEZLaUtLUGJlWGRZVENJck15LzZ2TDJEKzNTbEl6Y3YzV0drNHFNYTZBY2FvOWVtak5QYUx3MTlrMlBIWUhVU05rY2xFL1hKUFZKQ3lHT3FLeWttMTAzVVhnUDJ5b2V2TmVxU3F4emhCRzE1MmhDcTZ6MG5EQlBkUkFOU2paakYwblZDV1NpVHFDUkYwWEtsVlJZNVhORTNXMnI1R1BxSnhSdGFSN0NvOHV3KytXOW5KRnF4NHpEMndZMzRrb3pJby9SMzA1T252M2hZODNRUlhlOU0xM0l3TDQ3MFNxNVRORUV5UW0rQ1lMOUU1SUlvMHNERUZnT094SFVsWUQwMDdwYkNrK1kvYldXVEErMnAydFFQclE2WmhUS0cySW9RNjBwYmQzUHRMZ2JVcHZZeC9jNWdrNCt0b284b25FYWJCdWJzaGF3cE0vYWlUKzh4V09RNVNYU2E2elZaa3VwenlTU3M3RmpQSHBKZWtJRW5XTndhMjIxbTNZelJ5ZExkLzlmLzRDaVBOUGZoMTkzTTRaVmVTSzJ2dERZU08ybWppSUxwcm0rY1dqUnhGNFdmSG5TTEQ0TU9IWnA0NFRKYm9UcVphK3VxcFBPUzkwNExFd1NLbTBpbCtLdWpUM28xV2JuZ21OblowZldtY3IwUG1KN0dNSDBudE9mOXpMVlhZemhqcGM0cEJkUmd5YTdJN21WRUdtY0FOOGcvMW5OZGY5UzUyRXZiaHQvSDRpcnppRHpocUlRaVo1c2JvaGdoMTFwOXAwRzlvUzIrVTYxMHpTRVN4cUV6ajA5ZU5hdG5OMHRnYXlSSWNodFViRkcvYWtDUVhiY2FRRnFCbTd5c3U2NW9FT1psQkpueEYvamhnaGhxSmdqbDNlZWZwRFR6MTlwNnN2WkVLa09oSFdpQ0g2ejdkNWZXMExGYVFsNVkxeU9VZ2pTQ2tQamM0dUQ2dXpwUTV5cWxxQTNLN1RHWDljSzdzWlF4MTI5bCs4T2ZnQ2V3QmU3K1gzQlhPaHRNZjRJMWpsem5sNGJvWm1mZGtLT2p5MSs5dUh2dXdTa2V0QmNWV1ZMeVpwTlRqT2xoRlR4T2ljcUNOWTFHVjIvL2xMM1kxc21hQ3pkNTU3K3Ntbm43bGp2RkgzZTEyYmNqSzdpYTFBVTAxMkJXdHVDN1psSi96eE1valNHZkhuaUNDdXM1S0ZkWElqMVoyWXcydVJtd3pZSUhiLzJPUlRVMDJRR0k3WTVVc2xWeFdoMFZsSFJsL2ZBRjZlTVZlcEEwSTBGSGR6aGxLbE1EYnFmTFdVMC9jQmo5WWhONXZTV0N5d1Yweno5ZWYvdGJvMGZBOEltdVJ4cjBNSEZFUURmbjhvUDhSd0VBdnp5ZzVCY2V0bFhDZlR1VDgvbUt3amxxaS8xZm1JRVZYeWRYUTJvVzlyVktKK1JUcThQYU9YUElad2hCb2pQWVY5UlBwUmxoRi9qaHBiVEJBL25IUWoxUzA5ajhaMGJyclVnbEI0MVMyUGw4ajFXL09vaVJNazUwT3RzM1BkSWUzc0YwQkhkalYzeUNqbDFHV1FBUHVrVk5sR0hXeWIySUMxeXI2OHlEMVdNSktTV1RkdExFdjR6dVEzMWdQY0U5KzNhRDgvWlcwVHlyYzA1Y2FsU2V2Q25yMFVvTXQxSWtWSFVrV1ZEWDEwMWhxVmFLZmVPdTlyK3duRjlpcjJLb3FRZ0RsV0RrOTYvRmtLNUtHekNaSHF4SFZweWRFNjhkZGZ6N2V0b3FRTTk4RDVjWnhVbVY0V3lvR1dmN09OcjZobzRHVm55OThMVnZZSGRBZENqS3JPNmtRSFJOdU5jamJxZ2Z3dDRTVjIwUVB6eWMzbVFVVFhWdzZ3WmlJVFovaW00RXZGTmlHL2UyL0gyMEMrQmVXb09PR0hFOWZZSGlKSVNxYm9TS3Fva29lUHpscWpFdTNnQmhIbkVBOFErd2xpclViZlpqMzB3RW1OUDB1QlBIUTJJVkxkeHc4NHlTbjV4TGQ1WFZTVDYxQnBIUzRKSEVlb3lDTVppa2J5MzViZElGdG5QOGEvTWZQa005RDBaNnFtSFg5NEp0MDNjRWNvWGJSUkQyUmNDS0oxM2Iwb2tDdDEyLzZSQXRORjBPZjJXQjE4Q2M2MnN4VW8yVlBWNk55Qm13dGwxMTFEKzRrMHk2NmIxVkNvdEdkMEpGVlUyZEJIWjYxUmlYWUFpYmdpMk5VQm0zQ2lwZUdCYTNiK1Rua0F4TnJmcWR1M01Xb1JKVDNVSkNGU1hVY3hONGRsck9DVE9FQVhxOU5aL3RpQ1F6MGVkSGwySWhTTjVMOUNPbXNhbnY4OTA0ZVlDeDZidkVweG5UMFZtUmpxUVh0WEZQTW5PdlFQaGt4WlVmdkhZQlFqT0hmMXBZRU03OUNPbHZRTkM5UUlkcFhHbEx0K2dLdDUrcWxxdkNTZWJ5YnJTS3Fvc3IyUHpscWpFdTNnbVZPRkJKZ0JNek9FNFRaRVpmU1B3NHFPZTZvcU5mNHNDZUsvRDZiYW9YTkNwTG9YbXprZ2FpY0p5N2oyTk1PaDRBV2RTUGhHWW1WYVlRZzJuSDhPUm53MUJuUUdIOWwydGlGSlM2K0hHNldxMnZGbk8vSWFWVEc4NjZSME5vYjZnclI5WUZTNHVZUSs5VjBYSmc5NjBiYWlvS0s3dWh1ZWdDRmhIMERWY2Nrc2h1V0JxbEpucDBCVjZIT2FqcVNJcXRvNXZ3K21Lc3c1TmlwZUFjcmFnQk1nOHdyUGlnTnU3YXBNOGhPTUNSK0hxaW90L3F6cXY3K2hVbW5ucEVoMXhWN1BTR3ZLeS9sMkdjY211QTBxa2ZSb1R1M1NPQ1doMXBHLzZlaWFuODRLVU0rUEpXZWhzeXFEZXVNWCsxRGtZNml2U2oyQ3h3UTNsNldPMGNpenk0Rm9FZnRYc1o5N2ErK0lmY2NFZXJJcG92WjhLYTRZTnJGK2VSWjQ0T05Ra2FTSXFxcWQzMkZVRmVZY0d4V3ZnQ2NTdnh2aE1oeHBPaGdGUXBkN1lpZXlqajl3T0hsMHBNU2ZWWFgrT1NsU3ZXbnNTUTZEMTRBd1A1NUR3NnY1MHhXT3BPdVYzanJVT2d2MmFjdW04OVhaQUlKZEtyakVrY09vS280ZEtENFZHUnYxb0g0N0lvSE83dkhVM091aVBQeGZTTDVUUSt3YWFHS2Q0TmRSU2FNTElaRTJOY00wZWVsVUhVa1JOWThmcWs4YVZXU3FOckY3RHJjMnVrcjhraDlMSnZ5ZU5GVXA4V2ZVWVU0eUtWSzl5ZkJNSW9NQjMvN3R0NU8yQlpSdzdHVXdjNnBDbzdObmFNaUN6bHRuK1JkU2Z5cGlMWFMyNm5RakhKY0RVV3lqSG9TN0VURmNtY040czZiMUxKZTFpenFJSGllUDh2dzZKclU3S3dwTkF2dDBIVWtVTllGRFdsSGlxQ0pJZWpnOEMxUE9nZUhCSjZBcUJ3RVViSzVhMlhlMmFwVjJUb3hVKytvc1BMSjkzMWg0Q1VqaHNHY2thVUxKOHREbzdOTFFPaHYwWUVvK0VCeTVKVXBTS3RCcWVUUFpxT3UzSWlybUthZEZYdFpHUkJkQmVPZnJLSk9RNUhQUnBPdTFreXhZQW9mMG9uUWRTUlExblpGVGt6aXFTR2Y3V0UxdDlFQlB0ZVdEZXhJamt4aC9kcnBOTFVpTVZHOWFkMFZhMnpLRURMemZEQlA2b3JVbmphVmRIaHFkblJ0ZVo3bWVQQnN4aHBSMnNWQlhwdGhHUGZnaFNWUzNKeGRSYVNpV0d4QWJQakdSaHRrcVJSbitkTGlIOGlyWnRrTmRxcmpRT1VOSEVrUXR3RHA1VkpFakcySk5nZEVORE45TkZIcmJpYm5yQ2ZGbjB6QXZsUnlwWHJXQ2hTazh5azB3K0kyVVNyZTR6elVqdWpuZHl1U1MwT2pzOFB1NitIY2hsSHNPcVFTdGd1bUVNcjgyNmxxcWZmT1UwMlhCOHVXV3lVU3BYcEt2aW9tNDMzcUlDNkkwRDNWaE8rUlNlSlJzcHV0SWdxZ2VEQlZKOHFpNlltM0VjczloZEtvTm5Ddm9xZHFLRFRzaC9veGE1aVNUSTlVK091dTVCS2I3NXlZR2ppTE9RYWlWRFFLWVVrR1dEeUtPbkoxTXlpNGVseFFRZmhGaEdOMHphSnlNd1FERFdDTk9KTnpjcUxHTnV1YlFNVTg1WFFhN0VPS0dkcTE3Z3FxVGttQUw4ZHF1SXVFaW01Q1JLaTE0cmlCd1d6RWRjVVF0d0R0bFZFSm40ZWxwd3JOOEpvbjQxdENZdXJGTEV0VHRhNGVhNVNlVEk5VUFiVjdUTllEbFFUV1BDdFZ6Y3djSEdpS3FURTZHUm1lMWE5azdpbWhkblZWYTdlaHNEN3FOV2pWMUNuZklKeTh5RUd1anJvakFET3BGU0ZVRzUza2RySldGdDM0TzFTWW0rYXJFbmx2RFZUbWgyQ1hNS3NuU0VVZlVMRWF4dXBSUmRiaVRZNFZuWXpwYk42dlUzREVjV0d6ZCtMTlZuWm14T1NuU2ZEczdGNEkrSFN0NnJ6TmdDc2VCRjIxRXhQdFE1RW9qZDA2akVrZG55K28yYzNTV0swb1UvT1FpQU5LeGd6dThzcDlrbllXNGJ1TGp3V3lianppV1k0emRMQmRsMXkzbWNtMjV4Y1ZLNmxrNkVoZTFBT3VVVVFrN0MxZmh5TENDM01Ea2Rzd2pCUkRPODVwTXV5RlRxOWl6VHVMQlA3bnR0WFVXTmVZeHVzUm5MS0t4azZIV3BTRDRUbG1sWHNCemRIWk9ta3ArNzl1K0FaOVFSM1p5RTFMdXRCMFVWUVdnYk5TVk5BQzVxK21xc3RDWmQzWGl0dUJvdXFVRlN5YXNJK0xEc2dEb25oSFRuc0gyemUwSnQrcklyby9wSmptVnA3TUxIZENDUVhMYjlGSzRNbW9DbjA2RWEwS2tzNm84YkVRcFIyY1hWQURRMFZsZThFQzA0dHI3ZGNWSm53RjRCYW1OdXFLQVIvZWhTbzkyNWxJM0hCYmNvZjQxcDdSb3dZUjFST2hzenhxT2pWN1QxTlVzMVM0Nk1ELzZuUGhzZ1ZmQmNIOFZjQnNMUFFIREJKMVZVVkZIWnhjanRSUStscTBYM0YrTkZKb3YzaW95SXhrZ3FpWkdOdXFLNU14WURGVTA1Sm5mTkEybkxiZSsyMDVwMFlLbVlUMEpIUkgzY2QveWFlQjVoSzR2eUZPVlkyaFpGVVVINWtlL21YQmxUY3NDcjl5YVJwQUNOVXQwQ3kwaW5IVzFYOTRBQUNBQVNVUkJWQWxkblYxVEhwT2pzeHZxNmVyWVdhNnAwdG50NmhUcVp4OEtwY3JZcUN1YXVrRmZGUTE1NXY3UmlkTVdWTXk2azliYW4zTm84Z3VhUnNyV0JIUkUzT2VobXJ3SzhXQjBWU09uMFdlWXcrcDVpYWtmYytvc3E0OGluemF3NUFKUUcxWkJYaVoweDZwMld2RWJ3SjdQcmFxSHZxT3pLQzRBT0xveWRKVVpGcjlBVTNXbDJyZm1GbTY5ZndtL2ZYWWQ4bzcyVGFLcVNoYjhUbXRWTUZrZEFUMDg0TnR5c0RMQzZPUzl6MlVDZWFSb29Nc2pid0JTbzB3OVZ4SmpPeEY1b1UvSTRCNWdSRWtSSTB3U1M0YzJKTHgyV1Jra1IyZDdhaDNmMFZsZWNCNnhQb1BrWVpUVS83azNxZHJhcUN1U1R0NlVWQkhtbnZuaUFWeHErK0RHRjExci9ncVBHcVZObUoyYnJJNklmVjBRdytMSUxaNUVra0cyRWFYNC83cldXWmlDN1pueUswclY5RVYwT2lqMHFTNnJkUy9oY2xrRVRpWjBkWFpUZVFDT3p2YVYzK0hvTENlVnpYaGRQSERBZmN3ajJiZU51aXdFUlZPOS9nMUh4b0lGYmRPWGJ0bUxUd3pEZFBoMUl6ZFJuNmlPd0ozZTRDRWFia0FyaDVFMEFOU3VrUXVHSlROOXk0TXdGR05OMVZNZHo5ZkFCZmJieUJVWENQWlhTV01YcjBuTmg2N08xcFZGZEhTMm94NC9qczV1Z3N4S29Uc3V5d3BVVjZVTU51cXlFSXl2WEFuUk1lQlVrZk1xbWpwczlwYzY2bTFka01tMnZiV2h6Rkp2b2pvQ29GUzVnM1liUnR6Zms4TzI3Q2s4MDJSeFY4TXZDNjdpbFBvK1dMRlB6MXFpdlZnOG5oTzZDaFlxNVl2cnJQbVJXa2RuNjh4RTIydVFIbGh5OFpkcGpWTm1vUzdwWUdMMlNwUkVuNHV4ZVhqbktrci92NUZkc1BNQmJ3ZnNZemR6NlhYZS9CRGhaSFVFVU43aUx4dnh1NjI5TGNYb1lNY0xLcU5pSU4yVEJGZDRTbnZ2OWkwUXJUb1pzdDkyOGJsc2lMVkpkTHVtdE1lWmcyM29zTCtqczlDemZtWngzOUUyYW54ZDBRUkhMZFNEUDZyeVhpRThleVI2RDFhK0hwMkgvdytPaUxoQjFyby9IWlQyRHptam5ZSlI2N1RPSjZzamNLZUpiVEFORUVkYmdWQ1lYU2tnV0pXQlNKNnh5eWdoSzY3bUZLcUxaTFAvWktHTlhIWmJ1RmpLUk5vVkdUbFhaMjlwell6YjJib1dPYTZ6OEJSRC9oUW9zTDNsZ2EvMUgyc2hMTlFYMlNXdjZlbndiYzBvdDI2Um1aaDd4eit5Ni9rZXNnRVV2Y1NubzB2YzBRSEhNTEsza0M1MHpMM2pIMXYwazlXUkRUNHZyUW5vNXZWam9xOU5Da2dtTERHWHNGWDh5bHNEODh0MEU0MDVoTDdQdC8wWXVGUjlhMDdwMWllVmhJNmQzZEVQbjVqT2dpNmNTaFp4blgwSjFNU29LYmdvOWwyL2oyc2hRQ1BkQU02c0dRVVpnR0l2NHQwK2ljN2UvNkZwRERFbzJZWG1JZjlYNGhlN0hqZjh2c3hCT3M1RUg1UFZFZkZib0NBN2RMK2huejQ5UE1HRlMzTE1oWU1IMlFrL1grMEJNNUh0aEI3TzJJTnFRckZYRVJpN2dvRXVZQnZHZFJZaXJYdXl1NWpPZ2lvZXlKcTR6clladnJqOFZadFRTY2xQUE5KMVl2SVlkVzRUNzBFVnRJZ285UEt3b2M5T2NlYm9IdURFSUNoTUZ1Vm53Y010L3AwUEZaVEk1aFd2NWJ6TnJRaTFrOVdSTTk1NVQraXMrVzY0K29oWEpHczdpbnk5aEtZTDhVR01MdzkzeGxZQ3Q4V1BIaWVVK2hYQjZMQ20rRFVDYlRPekk5NmtyN1FuZXV2dlFMTlpBNzNhbFRudXNqWjBUZkRIa01WYThZaTk2RlN6QTAwWWRiNFdjUVRQdUV0MXAxU0tlamM4akthTlVDUVNhTllEOEFvaWJXdWVjRnVPaERWaTU2WTRiLzFRRnRRVDFaRWV2L1hPaE03MjlaWGRzSzVYUGJyazRSQlhQbmYwRHNFQzh2K2N5cUVLaGdoMFFUK2dpSEI5emNFRGJWV1poUm1Id2FJTVYxNWZlbjR4VDNTamVXQ2kxWm1YbGpxb29maWNVVU1UOC9WbGM1ZkFOSU16cW55bEZmVlU3cWpiQWpYSVRISmYyUm9CVU5mNUhYQXJzcjc5ZzIvVUwxaG1Na3FvNUx4dDAxS2ZwSTdzOE9rV1BPejQ3NE5XbFhnd0FWQkpPRWVUanlXRUtLb2NkeEkrK1RobWx2QkVMRHA5Q2VBVG10WlYrYU8zb1R6L1BVZ1J6K2FDZnI3RmE2cFM1aDFJZzNtTWp2L1poaHo2aFMwb0JaMCszMUwxZmNiK2xVcnpNMFlkbkF5dWNPRkJKWHJBdjFnWUZlN0E0S3ZJZXdEci9kVmc1UjVQQmpzZmR1eXdLUGY1eDNtamV4T2FURlJIV3R3WGd3ZnlzVm1hRkk2V1JwYlg4bWVNMTQrcStBdzRtMloxcUhXWUxKNGhucHRuRWFxNjBxT1AvemQrVWRpREgzc3JQeDU3NGltUjVUNS84R2NlZTRLckltT2YrYUczdnZYUng1K1BhbzZoWnZGUldmTmpVUFBXdHo3K1dWNzExUUZ2Wkk2M0dFWDViZkErQnFiR1JyM0VMazVBeFM5Z0JzeTFkYTU3aWlsOTB0eTdFQkpqWXZqZ3d1YzJJanNMdDljRGRKRUYxZHp6SHp2QjVHbHB3WHNQMTA1VVI3cml1UWJmNVMvajl4SHRpVkFOYUY3TGZnbkxlR1hwWG56aU1HcFA4SlF0NkFyeUdVYlNjY0ZGcVNYVmlCRFNaa0xOaHdjeDhjc3QrQ2tJVWZoYkVMeXIyclVZOWY3NWRqRGZlWllIRUg0eStIeFlmQklaOEZ0TDlJUTZLWWVNUFNwNC9ia3V1eDlYMlhKNDNyNklGNkxXSmdsc3VnY21DNmtKNmdoWTJBSDBDRGRPNXhKSks2eXZsbW11YzlsaFgrTjBWMy9BM1RQZVR2ckcyL1JrbkthejR2RmNBMDF3RDg1NU0xNzgzR2UreisyeDFBTDc5aDkvL1Z0L0dGUjJPMWFOVVFkZitEbGhoeGU2N0JsMlhvMlJlbVFYMi84Q1lnT3hZNjROVXY3dEYxNE52bzVTMmZXcW9nRUg1SllmL092dEQ1OGRxbWJpUEVFZGlYNU9KQWkrMkQ0L1FUTFU4S0lDcVBSbkwvNXdnS3F2TUJrS3V6KytEb2FPNTR4UEJKdFQrVDlKM2Y2Vlk3dUMyNnJicG1qK1hkMmZGeFFMejE5KzJpRTFkRm1wY09EVXpyMUhkdDlWUVlYZXFTSUtkMkV4TjRvcXFLTDA4K2FoWFRjNUhkbElkaDlYaXo1UGJmbUh6MEY0ZGpCODY0U1dQVHhUVDZoL0NFV2ZmL3N6N001NzMrejJQSGJVMjI0ZlFmRHYzL1hNNVlmKy9sWkx6ZXBhSjVLS2g0RE43M0ltTmNWbFoxclZjZWtrMG1mSjd1UGkyR2Z2bm9OWnQrS1pubzB5eU9BdGNlR0dacEJNVDlYWVVlOW1qSzBsY1RGZkhGbUJxS2RZWXNwb1phcDZleVk5MlZRZkFuWUpCNWk3aE5JSkZLM2dGYmd4OUFlUnhPS0JyakgwT3hTTHNhT2VkYnVHOG9GMlN4UHhWK0VyeWMvZGhPSFVUeElLSjFMVVFYczBjSWV0eEJWVVRIRTE2WXJmSE1DNzg3Qm9vTXViODFVUWpobjFOYndHRjVlM3pVNUUwYjd5YTRQT05vOVNnTEgxT3ZhclhtVGpKeXF4ODJTbTQ5YWQ1RjdjMG4wZG5uZnJoaWlCUUpmdm5HSUk3bU52TW1iVUY5UW05U1JCTzlIaWgva0I1REpmZ1lqOURrbFNRMW1XNVhka05CdTlhaWx0cnJVMDVtZTBwNmhsWjduUnMyRUtHUVM2VGxLcXByRjR6S2h2Wk5uTXJsZ3BtdXRvNTdEMFliR3NBY2JXNTFoTE1YWStiVWVqT1l1V2lWMG00MVlldDRmRWtzWHgzaW9RYWMxNlBDYUs4REFMeDR4NkxJUnFqNndMSDBtLys1c2RPMDREYThzMlZXcE83TDlOcmIzS2ltYUtPOHNkbStPcjdEaUY5NW5lMVJjaldBZHdrNDdMejhVSXJXeHYrZ0pkbG54T1pyeW9OeHRPQjZhZ0krRzBWdGd5WDlRM2JTSDEwajByTzdsTU9UMmt0WkttUFZjcVhUTXRPcnVacExDOFRNOGdFdVRpZ2E1QlF2bjBGbzBYOVc3VzROc1MwU09NeGs2YXI0aUpSRnA5dTh5cHVPcUN4ZVRvTE8vVytaSDZxNWFGODhlL1ZXNzNKM2EvSmVsdDFsNENhQlQvVEt2TjFlVEtmOGVrSDJKcXJLZ3ZXaVkwUHFxV1JOTjZuTGJ4U2x5OEJjNlhMZ2M0TzhGMEpXT2hkSjlQSXlkOFpLeDJmL3piRTQ4M0RUSkVEUDBEWFl0cVZTaUQzU1NxeG9sNkpUTXl2UlBwckJWYWdFM2h1MzZqdkdXMTgyc3pIcXAyeHVSdmhlMk5wNU1DWEhiR2V2Y1dDWFNkWmRuckFpTVlsWFNjcU92WHFCT0ZPb3QwdG9FckYyTTd1WEdkbmQ0L3RmTVR5eTFrclJHVnhqdUY5eGxVd2k4Mit6Ukxvd0ZMY3BKV0Z5OXZXbTVkdkhaeStUR2l2cFQ5NkJCN1lHT3JYcXUrb2NhRnNScVhJdkM2djlpTVc5Y25Qbi9aOE5jeExHaEtHZ0pkMlZjTnRTdU50V2ZFdUhCeWZLam52VnplQkVON1lYbXpzTEVNVm1EbVA1QXZkTzNsZkpxcm9RaXpKdDJ3US83d2FycE41Ym8vMW1CcWhma1BZQ1V0WHBFcTYxVlZqQS8xTnd5eVpWejdoK3pucXpaSmkwL0IrRmFadk9NTlcza1VWMVMvbE9PeE5yM04xSGdFWEU5YjRCaUtmYUZBMS82RG9mcTRpa2FUUmgyTkFmYm83TUZMMkZQaUppSEJUTEtmYzZFV2ZTZVJodVZJcWZwWTd4SDRpb2R2b0FzZUtkT3pLMkhTcUtOTEJ2dmp3VmRvTlZEUmxDWG5jMWNOK2hNTmFDVC94TjNRb0xYOEExM3cyYXA3US9jejlvYVRSUjJMTDE3OEZWdGxjT2swcFh1NTN1UDhSTmR2enpLOTY2TElRZGpHMjNiQ2k5bDdSZmxmSGYxa1VjZmpFQzlhYlV6VVVPSHU4OU5sajZueXF5YnBhdi92c1hZR2dhN2RmQkFpaWlJbTJaZm5DSFFUUlIzTHVjWkRYZjFEWERSZDZmS1BUcGM4NDVXbVNLRHJkeURtTTk3ZVo1VmJlQmtzVFR6Q09hdGdqVjN1QW9FdThDSXlkOXFNWGJicFpmZ2lleDk3Ly9TS2Q3MGxLM2U4ZDNUTmQwQm5YN25lY0hpUDd2ZnZmTXFibGdqSGk0Qi9vRXVvN0ZnRHcrTWRDWEc3S1FpMEdLdDZqZldMWGJDeStKdERYcTJJaUJBWU53TGdvbnBGYk1yZkt6VFcrWDdndU9VaGZvUkFIZ0orZ2E3UzZ6dVJ5czdXUzJONWc2ZjZXVVRBSjlEMWYvN3lQNUFLQzZlSHRrdHBGdEVsbWE4Q2dVZmdZOFQvTHUzNGxtLy96di95NkxzaU4xWnA3ZEZWU0VFOENRRnZCQ0RRVmZBNDhlWk5oSVRBVlNBQWdhNkN4K0FxeENDZWhJQTNBcTJDR3V2L09vTzNDRVJJQ0JSQmdLL0ZGanVtNVAzRklvTWsybXVGUUwyWXdnTDE3V3MxZmhyTXpDRUFMNGdVUGJ3M0xjNGNHQ1R3VENEQWY2Q3o0REhXamJzekFSSUpTUWdRQW9RQUlVQUlFQUtFQUNGQUNCQUNoQUFoUUFnUUFvUUFJVUFJRUFLRUFDRkFDQkFDaEFBaFFBZ1FBb1FBSVVBSUVBS0VBQ0ZBQ0JBQ2hBQWhRQWdRQW9RQUlVQUlFQUtFQUNGQUNCQUNoQUFoUUFnUUFvUUFJVUFJRUFLRUFDRkFDQkFDaE1DVUlyRFcvcHlIWk9WMjFZT0tTQWlCU1NCUThmb00xMnM5ZmlWdEV0SlNINFJBRU96ekgyakxPNzZEa2M3bVlVVDFFME1nelAxSmhSZSs5WWZoZ3pNbkU1T0lPaUlFc2hHbzVmMkc3VElvN0FkSlo3TlJwTnBKSWxCNlhVNXZ5M2MrK0h0cnBMTTVLRkgxdENGQU9qdHRWNFRreVVPQWREWVBJYXFmTmdSSVo2ZnRpcEE4ZVFpUXp1WWhSUFhUaGdEcDdMUmRFWkluRHdIUzJUeUVxSDdhRUNDZG5iWXJjblBsbVh2K1l5YytveWVkOVVHSmFDYUFRRGs4YjEvNC9MSUg2ZXdFcmdaMTRZUEFpL2VEVyt6UWc1SjAxZ01rSXBrRUF1RnVzTVMrN05FVDZhd0hTRVF5QVFRV0xvSmdnMzFWOVBUSmhOOEt1OXhXUXBET0tpVG8vSEFSV1BsU0VLeXlyd2toT2drNnkwNlZmS1N6Q2drNlAxd0Vka0FuSzNMNzdIYy83UjRmcVNyNVNHY1ZFblIrdUFoMDRObmZaR0JzY3cvUzJWeUlpR0FTQ0pRdm9aZXVjUUF5K2lTZHpRQ0hxaWFIUU9uRFFUREhtSjVvWmZSTU9wc0JEbFZORmdGNGNjYW5ROUpaSDVTSVppSUluSG05S1I2UXprN2thbEFuUGdqc3NEL3hJU09kOVVHSmFDYUNRSnZkOXVtSGROWUhKYUtaQkFJbHhuWjkraUdkOVVHSmFDYUJ3Q0pqV3o3OWtNNzZvRVEwazBCZ1ZYLzQ2RHZjWmJDbmFSMXNFdGVBK2lpR1FJM3Y2cHIvQURTaS9RYkZrQ1BxaDRWQWkwL0IrRmFaSUhGZlYwUEpSYjZCUW9MT0R4bUJNdU1mNitvZDVZcEJPcHNMRVJGTUJvRjV4bzZEb05YSTdZMTBOaGNpSXBnTUFvc010c21JclRJNS9jRzJoSk1jRXFvbUJDYUJ3RG83aHpjVnZwTGYxVHBqQi9sVVJFRUlYRGtDYXp6VTFUL002ZWZ1Q3g5dk1uYi9UZDk4TjRlUXFnbUJxMGNndkF5V0xnYlovWUJmb0k2VGJFcXFKUVN1SG9FWDJmdlkrM082bVdPWGQ1NyswRk5QMyttU1Q1c0RGVlZQQW9IZnYvT3BTWFJEZl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TNFb0czWGZ3b0gvZS8vZG5MOThJdmp0TkJDRXc5QWkrZWgyd3ZDSDZYZmVUZDdQN1VTMHNDRWdKQkVKN01zNjhHNit4SGdxQkp2eVJPR2pFRENNeUJiV1ZzMFBvcGtQVVcrNU1aa0poRXZPa0liSHdwQ0xyc3V4NXdIQmJKT2JqcDZqQVQ0NjhjY2p2YlBlWENMckNMbVpDWmhMelpDRFJQZ2pKamx3T093anBqTnhzTUd2MU1JTkRaQ3VhWTlHT1gyT1ZNeUV4QzNtZ0V5dUFOTERJbVhJTmdnNTNmYURCbzhET0JRT2xYZWJpQWJRbGhWMmtPTmhNWGpZUU1OcFdxVnRoWENBNUNZQllRNkxFdlIyTDJHUVMrNkNBRXBoK0JQbnNsRWpKa3Q2ZGZXcEtRRUlEVlczWVV3Y0Q0eGdNNkNJSHBSMENwNmdKang5TXZMVWxJQ0FRbHhyWUZEQnNVbmlWMW1BMEV3THdPaEtSbnNMK0xEa0pnQmhCWVZyc01kdGpMc0g3NzdBeUlUQ0xlY0FSVzJkY2lCTnA4THJaNTc0YkRRY09mQVFRcU1qd0xXMlYyZzZCK09nTWlrNGczSElFZHVaSUF1N3EySVBCVnZlRncwUEJuQUlHV1hFbFk0bjd0R3UyZ25ZRkxkdU5GN01xM3dNUmJDaXR5R2ZmR28wSUFUREVDNE1adUMvSG0rVnlzZVRERm9wSm9oSUJVVlJtZURUcm53VEp0b0NXMW1INEVGdlJHNzBmWSsrVG03K21YbWlTODBRaTg1eWZWOFAvVzVSK29KSjBKQVVLQUVDQUVDQUZDZ0JBZ0JBZ0JRb0FRSUFRSUFVS0FFQ0FFQ0FGQ2dCQWdCQWdCUW9BUUlBUUlBVUtBRUNBRUNBRkNnQkFnQkFnQlFvQVFJQVFJQVVLQUVDQUVDQUZDZ0JBZ0JBaUJHVU9nUEdQeWtyaUV3TGM1cjNnK0JkK0VvSU1RbUZvRUZpNGREYTNSVDFkTzdlVWl3UUNCL1Y5d1lKaGpKMDRaRlJBQzA0TEFzbXRtZzZCR0gwQ2RsdXREY3JnSTdNTzNUcDFqZ1RXY01pb2dCS1lEZ2ZWazdkd25qM1k2cmc5SjRTSlFGeisrcnNvSEtyRkN2MEtob0xpQ2M2bkxpaDdIVnlER2pMSXNkMzhOU2Q2WEg1cUdUMG1xbi8xQnRaUWNGd0x3WTh4RkR5Y2VPUzVacnBEUDRHcDRMMlBYWUUzOUNBWDB0Zi8xb1R1OElsR0hsbWY2R3M0WDFWaW1mdTF1K3NhU0x0SGNSMk4xdHo0UUt4Z3VXOGVmNWwxaVRITTVrejhYckF1OEU0Nm93WmhrOVpaZzZnbkJPQlE5aGpjaER3Mk5uWGdRZFk1Vnh5Rk1GMythZDVVWjUzWng2Qy96T2FJR1k1SjFIT09kRWg3TlNHWFRIdmpsRi83VXE3L24wYzlpdmI2Y0Vzbjl4Vmh5ZzZpMWNkeDVDNWJiV21HR1o1bi8zczh3UjRLb3dWaGtIVWFZYVcwRHYzclBqNXhmRHkvL3h0dk5aRzE3V3NlU0psY3JibVlETUY2N2FkVCs1U3ZXZ3BmNFhTclZ1R1ZzcmlyeU9pZUlPaDVadlhxZkVhS3kxTVd0UEhuTHIrOEk3V2JzTUk5MHl1cVhjT1RwdHg4TWhIZzdPWGVwenhqcTZ0UFNnbGo5Q0lYSTFJWnphQzFSdFFqamtGVXp1dzZKZXFTSlIvbGpLZi9uaUhUSXgxNStCMWRFMFVmcUNiK0tlaUM2V1JxRFI5dTJqS242RVFyQmZwWHREVE1hTEtwcFB3NVpEYmRya0lMcExqOTBiREZyU1A5R0dPWDdXU1RUVnplUDUwTXcydE5JeE03SXQxN1o4cWpnYm1pWXdTL0pYLzR4SlQ0cFM5VEE3TXdkWFZhZjNtZUlwaU4wVnY3cVI0N2M2MEpwQnpsVTAxWDkwaVdTZDBOclZnL0hxWWFTZUYzK2lsclVHSDRqR1BsWDgyeVk1VnRMMUhWanFrZVhkYWdCVG0ralNxU3pYL0tTY0pFVDczcVJUZ3RSQzdrR01KOVJENVFsYXdJMWpMQzNyTERCc3ZVVDdHWGRUeEhPbHFnOUV3a2ZYZFlpVXN3QUxSZ0lmbmorUE0wWGdQVDJESXhLaXpodmFWYndEY29ZbGkwcnFja0xKRGExSVp6VFFaVWoxYjQ5UkVqUUZuV2YzVlBNUnBkVmNib3U1eFpYV1cvcitXMU0vaGp1akF4L05jM3JhVm96cUNGR1U5T1dHbjVqVlI1YVovZXRtSUlmZDF2VXJ2SzhvZkhJc3ZvSk1EdFVLeEhlbmc1WXVlMXJrcWNEZ1owMHYvVU1oOENHa2JWdlFnL2x1M2Y3N09XN2R3ZWFENnJVWlhrSlMxU1kwNTNvQmlQTHFqbGRrNFJjdjhWVGxheVJMYk5STDNZVzk3SFhkY3pxbE0xN0dka3h1OFl6RitKSlYyQ0ZaK0hIMklmdytpMVJ3V1U3MW9LTUxLdm1kRjBTL2NqUW5ucU9weWxEbko3a0Q1ZHMzc3hrWW9MTWplclFkc3llR0dCdGhXZURvRkljSkZ0VWEwNDNzcXl4c2M5K0ZnSkEvRWd6U1BFQkxxZXFRWnh5Q3ZLMzBxMXBWNFVRaGhTVFlhL0RlcFFEdzgzaXk0VzJxS3NNeDhGSGxYWElJVTV2TTdWK2E1NUYyYktHMC9TTzNodXJtY0tlNFVpL1Riay94TlFlY1NoYk9tczl5b0ZxczNoMHhSYTFZcTFZR0ZsTHY0eGt1TUhKV21SbzhhYjdMRFJXUnJ2WVdhd0wxeVZ0aE1KTStwYlRpV3ZBNWF4YStZS1pOV3N1YWozS2dkT21pVlQ1OHJWRjNiRmNGeVJyeDllSDgrMTNOdW5FU2dHekhrWlpBeW1sMjY2c1psZFMxOHBaZ20zakIvaGZ1ZlBQa0JCbk9yNktDdjJUYXd3SHkvRHVXYzVqdGJnRFpZa2FtOU1oV1Y4OEgvZ0xlWTBwMjVHaGJYZ09zWG5rU1hqbFpCdDV0aEt2Ui8xZjlpUkRMeWpjS3Y3NHh1T1pzKzV4dkh1V1U2MFUxMWtqS3NUQW8wUGZjRWpXVXZkWkxNYU5UVmNpaVB6V2I4R0k1QmkzY2VMNCtiYy93NTU3NzV0VFdMYnh3bXdDelJ5YVdaWTdCMEViTGZjdEZWQ3Jid0FwUHZicHY0WjdtTGQwMXRvOUMyUzNyRWM3Ym9mVDgrKysvQm1WUjZMS1FBNHpIak9XdFhjeFVHMXU4bG0rRnFadjZ4d3MxdEdVZHUxL0pCL2JuRWZ0enROUFB2bmsrK0R2eVdlNjFxTEZwclFrNnZUY3AxK1gyT2wzUzRKZjJVcXFYczZMZ3E2anZTb2JNSFhjUjZ0aXVDNkp1U2xiZTV1VUFyc1d0cDFGSzYyaW5aZWRYZWl5RHZzbDJROFc1KzdkTHpMMkgrN2UxU0xneXZuaUlRbk41em9sOXFPTHN1YzVwbTh4ZEdsdjdncFdOYVdTL0p5cHMxRC9xd1BEVmFiS0lOZEgzL1ROdndFNmMxNTFhajNXTkRlUXVkc0JqeVpFU2o3UFBPTWZDeDEyK1JOLy9vVlh2d2RrTkVMTVdmNXNKeFpUVy9XWWc1VTZsdzJZQ1RZaW5salVJSWpONlN4Wm04aGtHSGx1WEVxdTMrSjM4and4V0h2NkdhbVl6ejNORDVVNzVlMWY5ZGdUSFZGNytiNTNQdmFEbU9QU1kwKzBSYzFuSHVQSDR6OExtZnNEVE1IVFRjYit1eWdEczNOK0hLK0ZYVnF2T0dWMndRcFNuYzRXai96dmFZS1M5WERYeFU0Q05tRGUzeGFsYjJUYUt2S1BHS0E1V0pteEU2dWhqODdXMmVmNFd6N3lYc2FpOGptY3BaaVdyUFk3UFZhM055a0RJWEZ4d0dVdGZwVGZ3TnMyVk1PMTcrcEM5a2htUzJBcTJmMUV2anVJTFBpTGtJazdwekFYK1duSjVnc3N3U3ErWkRwVm5jZk9tMXFPWUFGVURJYlpNQlJXc01vVXgxTHdBTmZpOTVGcWxuRnpjSzZPclhZZThkbjFTT25iTW5LSVJBVk84VGtkN3F6RUpqaWZzRVoxaFptNXYxdVlPZGNmT0E0TE54UU5vQ1dhM0FUemJXYnMyeXBVM2s1a0N6c1hrSFg2SGNpZFduUkxXRTgvd2ZDY1A2TERNeXFycGM2Y0daMWRnWWNJQlBYUTNXUHRlTlZOWW9sU20xMW9kUVJIeUpnL2h0eC9FTlZ1WjJ1Z1hTZHpmU1lDNGp2eU5rS2lBa0Y4VG1mSjJrYzlKN0tld2NKVjdIZjV5Yy8xQnc1UER5L09zNE92SlZUQzVqejkxT1p2OXRxNnFGcnpzSEJEWllJQUZCMHJmbEFPR1pveGxhR1BxaUhtcVFYa3JObzFPdGN6ZCtIWmJmN0VCV09yajdpZTZRcWM2RnU3Tkd0b0xIaS93VXJFZUtPaG11YnZOMUFyWnoxNVJ5TlJnVWtyZHA5YnNxNGlyMXgxT092blRjYis1YURZSU5UNmJiVllNMG5kanVsc1VEZVBMNzZiNFNDUks5OTIyakExTDBMMjBHUUR5T05uSVBDSnVkc28wSTZhV2NtZXVWMis2UVRpR0JhTExodFl4RWtaNkJYUEhVRmt2UzBqUk0wM28rTG1ydUpSUTA4UVZXYWZhNUxUcGh3bEVoVUk4ZTVaM3M2U2RjRUN4bVk3cTdrMXNFbGZHeFNUdmdjYUE0ZnYrcTNOUEl6cjdLSlJEbStkNVhzaWtaMHZkMnpEeXUrcWJhdmJGbElhcThKa2F2YnQwakl1QzlCMDh0dVhPdXhpeTdBVEQ0T3F6RGVSQzlzVFdsUTJuc2RPL0tHQW1mQTBET2RJbEszS3RRUkwxUGlXbTVpc25mTTR1OW5QejNIRFoyR2RPeVp1OU9EQXo4N2NOcG9nak90czBOSG15RnRuNFhtSVp6TGdVMmdlb3FPZWJYZGg0cDYvTWF0dTZTek03ZyswekZ6L2NpR0NQcDlGTGZqY1NEKzBzU25kRVRmRGtybmw5dlB1QjRDbEtqaXZTTC9ZRWxVNURycHZXOVo2N083VlpMT2NXQXRCL1k0TGpRRFVuQjhuaFJwSjR0RFIyUjJ0VC80NjI0UHVqVTYxbU9VcENDZjVFaXZaaHZHWlUyVzJqQmM0d0piMXk3ZXpNT2U2R0ZqTVlUVHFUanBEd3U0TFRhNGRhZHJPcFU0bUorcHFOZ2YzcHFDd1JIWG1kTGFzSy9yR1NXWSttNlVsdU9UbjFTS3l2d1FhQXdkMkliMmJoNDdPbm1tRDdhK3pQRWo4aXVvVDlDdHVCdUd1T2xUVmNPNnhQWlJMVHRhTVB3c0V0NWlsU2QzWVhOOWxVV01zOXQwazBHTEZBNzkzMitlU2xkQWRrZmNNQU5kQXJwU0R6Z3JqWW9rcTUzUkdJbHZXZFgzakdJcHJrT0pMU0JmYkJRWUNWNE1mUTRWUlFrZG5selVmZjUwRjQySkN0QldISlNpcGRhbEM1RSttamRPZTJGU3d2OHpuTlduTlpEbjNzS3N4R2lnNmlZcld6UTBHb29HSi9ZU0pMK3VWZ2xocm5ZVTR6V21VQVoxdDhKUWw2cGsxVXFpMVpTM3JHNGUzdkQ1SCtmdkJKRFFLakFlVW5COEhCWm9vMHRCUnNBV3RELzQ2eTAycjlnaUJaWHpMRHVlMHBib003RDNYdXRoT25GbVd1V216ekwzd2o5ZzNpV0FOY3QyTytpaVpHd3dDdnk5RGdPOGtxb0QvdWQrUnFXdlhIWjR1b3AwbGFqMyt2SXZKMnJxT0RpMUg3NU9ndFArVkovd091T0g1WVl5Rlh6Tk9GVG82dXphRXp2S2RPaXBrejYyK05FUmFETHRzM2VpM3BuQVNkbWcvRmtES2U2YndTRVZjaHFCdjdxVzI5bjk0UFBXSjdpK2E3bk8vMTlYVnMxM1EyVjNlMEJJMXZ1VW1pTWxhcys1RjArL3NwMkI5blAyQTl6QkdXTDkxZFRiUUZ0SGZ6bUtkNWI1dE5TNDY2SkFKbHE3WVJqTk9HK1d0Ulh6UStlMGdlT09XSkxYVzhKT2FjOGtIOFlxYXVhdDNVTzNhdXk4K2hVaDdldmlvRUNYaGthSkdzc2tpdjl3U3RSUGRMSCtvbXNSbDNmUVp2R284VytmWEFPclcxcFJNOFhlQUdvNmpUS0xFeXRBWVNGWGZyc3FVdjg3eWNKdnlEZXFRVnF6MHVZbGpjVDBmVTJQRkZxSzlVaDJsczJqRHF1N0JTdlNOZXByeWlwRmhGVGtEaGtDazlwRUpqbFdKTEN4bzM1YmxaOUlkczBTTi9JVkZoUWJzcEZIUmlxalZoZ1pLY3JsR3A5K0ZTLy9qdnVPUjY3YzZTdVhienZZTjNqa1E3Vm9OMmR4Zlozbi9hcW1yN2Q0RmZCbExlNEY4Syt5dTdDSGp4UDFNZlp6eHlmemFoY292YUZPblN1d3puNEVkMmtXUUF4VlRnWVAxMU51N25NTWF0aE5vNlh2U0FjR2lRdGZIdkMvdDBjZGxYWWo1Q282WXMxendad0g0UC9BZFFBZUk0ZGoycGRkMElkSXcrVlRVeTVqK09ndkdSNjFUY1gxeEhldE5LTjFUblNiNERxcktuQzM3SkNZMnk1b3QzdnR2V3BnVTkrK3JKaXRUWEFaVmFQMmVnaXJrNS9VRVpjZjFzS3lsblllNnRMTllWSEFkT1BtK3Zpdmpzb0lmeDVYNm1oNnZBb3ovRnB6TU9nQUFJQUJKUkVGVXFlZllla0FMUi9IMTI5RFYyYis2Snp2MTE5a2E5QzFiOGUwejJzaG82VG1yMnpJSHpxa3VUMCtVOWFRT2FKcThNZDhxRXgxNWdmbCtiTTlPMUlycjdFQnlxR3ViTFF2VWFUVkhvOEJ6UDFlMFRUbG9MT3FTc09WemhyMGphNGVkS0FiWDhQeS91b3o5Yzc5eHlmVmJEYWRmSzZBS2pjNmlOZmVvdWIvT3R1R3hPNGdhSVpNYkZZai9YSlBWMUdYUlhIVkU0U1R4eTZ3aThCODJGTTJtdWtGVWdYMkdoVjdkR2FyaE9xdE0zQVpyb0JxVWJPYjRWekREMVA0cFlCZVpVeVRxdWhoY1JZMlZCeFgyRUh0SXR0eUloazB3MnpuK29XUDBUa2pXWUFBL2Z1aEhVaFl0cmd1TnpwYjBRMDhTZU9zc0R4c29kN1lDNlVQY2cwaHpDcVVOdDV4WlNPbnRuWTgwT0YzcGJleUQyNkpCQUtHcGdVeEZVZnQxYzBQV0VwNzhtcGFIV0pORUFPMHhIa001NVpGVVNuVjBKZjhlV204RWZpZWlHSW02eHQzVnRXNURrbk5QdnFyVEloRnRjTERMcmxOdW9RUHo4WUhQaUY0Q0FPRXc5N2RQSTZBSmpjN09ENjJ6RmVqNVJIYTRBK2s5bVRZbjd1WEN4UlRIcHRadldiQVdzc3VJUVpQZDBad3F5QlJ1Z0crdy82d2tCMjlSemFWNHlVSWJ2NS9JUzg2Z3N3WlAyQWN2VmpkRXNLUEN5VGJOaHJiRWRybk9OWTJQd3lPTUVUOHNhaE00OUxVcGpzbksyZlR3NUZMenZVWUp2czNyYTFzZUErSlJlemd1Qng2MG1DUTBPcnM4ck02V091aUIyUUlwZG5FUElzMGYxOHB1MXVJWGJlZml6Y0VYMklNZzJMajh2bUF1bFBZWWZ3U3IzRGtQendlYXEvVU5MT2p3Vk5lSXhENzBaWmVJWEErS3E2cDhNVW1yd1hGV2p3dEZGejkzelhJalRMZWtobU5SbDluOTV5OTFON0IwcXg0dml0Tm13aFJWMVYyUE05Z2dkdi9ZWXl4TlFCQ08yT1hMYlJnYW5YV2k2YjYrQWJ3OFk2NVNCNFJvdU4xQ3FWS1lwZ294U0tvbFFkK0hwZWZXSVRlYlVoRVcyQ3VHemZyei8zcGI1OWJ3Skk5N0hUcWdJRWo0L1JGWEZGNVJoM0tEWk90bHpjOGs1dlRqd3BSWktmNjhVSUp3RjJRZ2FpMVJmNnZ6RVVVQmxaYXNnbmdGVHk1RnliWDd4N2Q1UGFqbUQwdXUzNktuVW40Ym9BaTF6c0puMnJmc0pwNDYrd1c0ZHJ1NkpXU1VjdW95U0lCOVVxb2N4bnpHcHRpQXRjcSt2TWc5VmpDU2tsazNiU3hMK003a1FqN0FQZkY5aTNGTEx1cWJVRzVHdUhGcDBycDVUeThGNkNJN1lmU1U3elhUN2s2cXFPQmJuOW9jNHUrU3gycXZSNWEvL25xK25Uc1c3bDN4NHppWDBpSUlwYzZXZjdPTnI2aWc4ZExaOHZlQ2xmMEJ6Vk9JVWRWWm5laUFhTHRSTHJaM1lDRlNuaVYyMFlNWUdUZWJCeEZkWHpuQW1vbE1uT0diZ2k4VjI0VDg3cjBkYndQNUZwU2o0b1FmVGx4amU0Z2dLYm1LUWwyYituWVBVa1VGMzdvYTR3TnFIeXU1aGxtK3plc2lQbkozbkhXNEpIQWN1VFZaSmFGb0pQOXQyWlRaT3ZzeC9vMlpKNStCcGo5VE5lMzR3elBwdm9FN1F1bGliSTRtNDBJUXJldnVnVXNMZEZLMzdSOHBNRjBFZlc2UDFjR1g0R3c3VzRHU1BWV056aDI0dVZCMjNUVzBuMGl6N0xwWnpheFJ3MlJLT3lXcG90cXlDall3MEJqT212dDFTbnpTSnlEQUgxdHdKTStIVTlFSVJTUDVMNFpsdHM2YWh1ZC96N0FYYzhGamsxY3Byck9uSWdPVytFU1Y4bk43VitUNEV4MzZCME9tTEpQOVl6Q29TUmU3b3J4RE8xclNOeXhRSTlnQkdWUHUrZ0d1NXVtbnF2R1NlTDRKZHZhZDhvQWhLVUZTUlEwc1dRVTNlSkxrZGhQdmRnYnpzSXhyVHpNU3g5Q0Jpd0pISTdFeXJUQUVHODQvQnlPK0dnTTZnNDlzblcxSTB0THI0VWFwcW5iODJaNWtSNHpPZ3BLcHByelJnclI5WUg2NHVZUSs5VjBYSmc5NjBiYWlvS0tSMW5OdS9JQWhKVDE5bmNsYWVTREkwVCtuQU5WRlNUNE1kTnhUQkNtaXd1N2NQVVdpenZBa2FxajA5VDN6N1RLT1RYQ0hXNG5BZEJkT1hWSlRFbW9kK1p1T3J2bnBySGpkNi94WXNoUTZxekttRy80SkJIWW84bUJRcTZoaVZTb21QQ2E0dVN4MXpGVSt1eHdnUXAyczJPN3IyanRpM3pHQm5teUtxR1h5b3JMbTZwZUlJTmIvRDFXckZGR0RtS3ljSEo0enU2clp0VDIvQmlENmNZL1I4YWNySEVuWEs3MTFxSFVXN05PV1RlZXJzd0VFdTFSd0tjMDM2SUJrcDRJOTZBN1c2ZnJ0cUZQbzdCNVB6YjB1eXNQL2hlUTdOVlJQWkUxb0piaEhyYVRCRldsVE0weVRsK2E4VHlRUkgrbXVhcEFpYXBBa3E1Y0JVb3huODh5M2YvdnRwRzBCSlJ4N1JjWVpHcDA5RzFwblMxM0dmaXJxVmVoczFaV2dBNElkaUdJd3FGdW9QcFRYZlZQWllWVFhUSElPRm5XQUZGR2lKTDkxazlxZFFma2VvaHNteVhrZnk0YmNicHVCSklvS3JzRzIyMDNDUUYyaW1TNkJSN2J2R3dzdkFTa2M5b3drWi9DaDBka2xkQWxFSzI4N0cvVDBDcHlJR3lSY0tOQnFxVEV3MFI4Z29WU25GV1BCZE8yeVZoQmRCQXY0WDBlWmhDU2ZpeVpaNGgwb1R4QXNnVU42RVE5U3FGb0lzcUZIV3FLb3liSmVkNTB0UThqQSs4MHdvUzlhZXhTMjJlZlE2T3ljVWgvVndsOW51WjQ4R3pXRGxINThLa1p3TnNVeG5mMGhTVlMzM2R5b05CVExEWWdOWDFqYXRmSk9oa3Q5enlrVjM1SEJvYTRFaXZ3aTBGTWRad083amUrZUJGRlRaQzBjajh5WGE1b295azI0bVJ2ZUV2VzVaaFM3alVPanM4UHY2K0tmQTFMVGZVZ2xhQlZNUEpTVkE1MGFKSXhvMzFnd1U3dnN4bEI3U2I2cWFTR1dwOWdoTG9qU1BOU0ZkY3lsOENqWlJPSFpIWHVmY0lLb1FiS3NYWGJibzZ0WkpmRmNBdFBENHlZR2ppTE9RYWlWRFFLWVd4R241WVBvN05yWnh5VUYzNjdiME4xQ0FqUk9SZ09BWWNMVVNiaTVVV09ZQytHV0t0MHhGa3dWd2JrZk43UnIzUk5VblpRRVcraXNsd0lkRi9tVkpQb2laUlVFYml0bUhCeFJZVXZpU1JMemE2Mnphd0RMZzJyU3NGUEt1TG1ESTI5dkVtNGRHcDNWTDl6MmppSUtWMmVWVmpzNjI0TnVvMVpObmNMZDhNbUxmREluNnl5WXdhUzEvbmtkckpYY2J2MGNacHVVNXFzU2UyNEZWK1dFWXBjd3E2U0c5QjZ3Ym1CYVI5UWdSZFpPb3V1Q1djMXVlaTRFZlRvdUpEOWdDc2RCZ1RhOEQwV3VOSExuTkNweGRMYXNMS1NqczF4Um9zQXdGK0dlNHFqUDNPR1YvU1RyTE1SMUV4OFBkeldMS0ZHTzVkMHNGMlhYTGVaeWJibkZ4VXJxWmljRG56d01yTlp4VVlNVVdhK3huWjF2ZTI2ZFJjRHgrRXZpTXhiUjJNbFE2MUlRZktlc1VpL2dPVG83cHlZeGpzN3lDWFZrSnpjaDVVN2JlWEJVQnFDQTY4Q1dnZWRBcVYxTmQ4azhTbmhYSnk0ZFI5TXRMVml5WTl3T0VIaElmdXBUb0FYN25nSHloUTVvd2FDb29IQmwxQVRlcjJtSWRGYTFDQnRSeXRIWkJSWGNjWFNXRnp3UXJiajJ1bk1kcnNuU200ekZEV1NuOE9nK2xNa1JUMXpxaHNPRE85Uy81cFFXTGVnYkV3N21mRWozK05ycWJJRlh3VER3RlhBYkN6MEJ3d1NkVlZGUlIyY1hJN1dNSmpRTjNDLzNWeU9GNW91M2lzeFExS0QwTk1vbTYreVowUWJUYXFnVXYya2FUa3R1ZmJlZDBxSUZUY01hUnJSWHRIbEVQN2E3YzdqdXI2eFZnVmR1TFJsQXpSTGRRb3NJWjBKWFo5ZlVzOXZSMlEzMU5IVHNyTmhtRVBIdGduYmdIa1I2MzZnTVBGUVQ3cXE2aWpzNFRZc1djUC9veEdrRUttYmRTV3Z0enprMCtRVk5JMlVyY1JqNUxIaW9XdDY5UHNTelExUGswd2JXcUFEVWhsV1Fsd2xkblZVN3JjUmUxZ1BNWUZVOTlCMmRSWEdCUGt1UUFSUlorUldnVTFYTU5FcURVZy9jMG1GSytPMno2elRzeEI3bEZUVWxkQ2l6Q21CczhuNkRPSWVldTJhMWNPdWdwUVdxU3pHVEpZVStJWU5IQ05jcktXS0VTV0xwQkoxZFZnYkpzYk05dFk3djZDd3ZPSTlZbjBIeU1OWUw5eVpWVzVCeE8xWU4yWTdXYWJldVdBbGZQSENVZ2h0ZnE5ZDkyK3g2ZGdFNkt5bUJZYkVOZExxSDY3bXZxOUNudWpRV1BORkx1RndXZ1pNSlhYdXhxVHdBUjJmN3l1OXdkSmFUeW1hOExoNDQ0RDdta2V3YmdrUU5Sd3hRTk5YcjMzQXFDeGEwVFYrNlpTOCtNUXoxUGFScFBCSjFyYk13QmR2emFKQkFBdmR2STZGNHRvdGVBeGZZYnlOWGZKeXd2MG9hdTNoTmFqNTBkYmF1TEtLanN4MWxXaHlkM1FTWmxVSjNYSllWcUs1S0dVQTlkeDF4d1BqS2xSQWRBM1pvZkF1YU9tejJsenJxYlYyUXliYTl0YUZVcnFkMXRxK1dTSHlsMG5RdzFLck9YSk5Fc1UvUFdvTitzWGc4SjNRVkxGVEtGOWRaOHlPMWpzN1dtWW0yMXlBOXNPVGlTN3ZHKzB1eVVEQXhleVZxZ2o0WFkvUHd6bFdVL244anUyRG5BOTRPMk1kdTVwTFpwdXZOV0h6dFExSjM5UzFhb0xrZ0JleTJpcmFaY3ZxM1FMVHFaRWdaNGFsWUZJNFFhNVBvZGsxcGp6TUgyOUJoZjBkbm9XZHRQYm52YUJzMXZtWmtncU1keTkzOW95cnZGY0t6UjZMM1lFWE44NkxzRVAvQkVSRTN5RnIzcDRQUy9pSG5zRk13YXAzV0szZ0VVUlVBc0pkR2xGTU85MDhPeGF4VmY3TFFSaTU3ZEhDeGxJbTBLekp5cnM3ZTBwb1p0N04xcFZkaXcwa0RjWVhuSFhwV2dnTGJXeDc0V3YreEpnL3h2cVpGZHNscmVqb0FWRFBLclZ0a0p1YmU4WS9zZXI2SGJBQkZML0hwNkJKM2RNQ0ZqT3d0cEFzZGMrLzR4eFk5SURJUUJXZnNNa3BZMVY2WmpiSE5OcjI2dTNvaUNIMmZidy9iVFg4STd6NTA3T3lPTm9NeG5RVmRPSldpeGUzc1M2QW1SazNCUmJHdjZENnVoWS9IU1RlQU0ydEdRUWFnMkl0NHQwK2lzL2QvYUJwRERFcDJvWG5JLzVXNFQxQ1BHMzVmNWlBZFo2SVAvVnh2RmJjT2lvbjY5VWFWbi9uekdYdFFIWFlRWU93S0JycWdwekN1c3hCcDNaTVN4SFFXVlBGQTFzUjF0czN3eGVXdjJweEtTbjRDTTRlai9EMFVWdUEyOFI2UVFJc1RUaHJvNVdHUjgvakhtYU43Z0xjQVFXR3lLRDhMSG03eDczeW9vSVFIUTBUQ2VadGJFU3BBM0dOZUQ4N09DVDhQYzV6WkxJZGhNVjF0Rmo4cU1CbEtxSjZ0S1g0OFFOdk03SWczNlp2THdkYzdEelNiTmRDclhabmpMbXREMXdSL0RGbXNGWS9ZaTA0MU85Q0VQN0xHMXlLT1lDMzRVdDBwbGFMZURRK2pmZDJJd2xPZ1dRL0FLNGkwclhuQ2JYbkRwdkRNY2Q3MjNLMGRjWG9wQnBvblAwSFdHemF3VzZTVEdhRWRJdEFGSXdORmhPdHJEaDVvcThvc3pEaU12U3pEbGRlWG5sL01FOTFvSHBob2RlYWxwUTVxS0Q1bjFOREUvQk1HNWk2QkNRbG5WUGxLSytxcDNGRzNCV3FRbWVTK3NqVUNvSzd6TytCV1pIMzdCOStvWDdETVpKUlF5WG5iczlwNkpHWm9jRWxvbGwyMGc5MzViTkpyWHd0UHhLTFRsd0Erb1dsZGxUOTZHOHJ6MzRQVU51SHpMVjVUbFNqdVFCck1ZM1Q4enpiazBDOXNRU25vOVBtV3F1OHo5cTlVbXA5aDJxV3o0R1J3aFFzUEt0RUQva1dqenBvbU84RWRHTU12b2dYci9kVmc1WjdJN0h6WXNjUFpERkV0NTQzdVRhaUpKcWhMNks1RDVIN0pGbnAyK2JXNHZsUWhucHY3RExQMDZPUC9qVjhVOXVESDNzcVB4NTU0U21SRktPYlBQUFlFVjBYR1B2TkRiMzNybzQ4L0g5VWNBOS9GUjJYTmowSE5XOS82K0dkNTFWY0hkbzl2TVlyeTIrQjlXTFhnSldwOUxyR0xFMUR4QzRoRWNHMmQ2NTdhZlBKejNMdHdna2Z3d1lYUGJVUjJGbTZ2QjdvN3lXN3UrWStkNUhQbUgxaUFZdzlUcmdrL3hPdUhkM0F6bk83cXB4VXV2WkZwZU1vV2RBWDVEQ1BwdU9ENDFaSnFSS0JuTTZIbXc0TVk1dVVXL0JTRUtQd3RDTjVWN1ZvODBlK2Zid2Z6bldkNUFPRW5nOCtIeFNlUkFiKzFSRStvazNMSTJLT0MxNS9yc3Z0eGxTMkg1KzJMZUNGcWJaTEFwbnRnc3BDcWdjYTlsdjJTVlZZb0E5TzNRYUVHMTVpNGI3eE56MUdtNmF4NFBOZEFFOXlEYzk2TUZ6LzNtZTl6ZXl5MXdMNzl4MS8vMWg4R2xkMk9WZU9uSS9qQ3p3azd2TkJsejdEemFvelVJN3ZZL2hjUUc0Z2RjMjJROG0rLzhHcndkWlRLcmxjVkRUZ2d0M1JBVHhVbW50ZmJIejQ3dEdybU9wY2Q5cldCVlZZb0UvMUlTS0VtMTVWNDZIak9WUUZTL2s5U3QzL2xPTjVGRGM5QzV0L1YvWGxCc2ZEODVhY2QwbmpUNUh3NGNNcm4zaU83MTU4ejdwMHFvbkFYRm5PdEdKYXFTVGh2SHRxRkM1KzkrTU9CWFZRb3R6SFU1cHhDWGN3S2NRL1AxS2RENk0rLy9SbDI1NzF2ZG9WWkxlckZ1Q3pza3JhZGpYTC8vbDNQWEg3bzcyKzExS3l1ZFNLcGVBalkveGM4ejdTcUozVlN2T3dzSGswdXp1S2F0SUMzeElVYk9oUERXUnhsMnAwMHdtNVNvU3hyU1Z6TUYwZFdZTUhCZnpHcXQ1ZkJmSWlxdmoycEc0TERkV2tDa2NUaWdhNkhOWGpZalRqZXJyTnUxMUJPZVc1cEl2NHFmTVg3Q1YwL0dhK3NIYlR6WXJ5Y1o0MWJXRFRROVZBSDJJcnZFQmhObWpXOEJoZG4xV1lub21qLzY2cW1zODJqRkdCc3ZZNzlxaGVaTDFHSm5mdVNYbk02Q0hUNXppbW1BWW1LMzZ6ZFY5UUZ0VWs5cVVFbld2d3dQNVZjNWlzUXNkOGhTV29veTdMOGpveG1hVlZMNC9ibDB6cWErbklJZEoxTXZaQkd3Q1cwUzhhVURwM2F5TEtaWGJFS01OZlJibVRwdzJMWERoaGJuMk50ekdieGJJUlZYeDk1WjRZR0lxMVpqOGVwRzBmWjJTRXdrb2l4RUtyTnF3c2ZTYi83bXgwN2tnOXJ5elpWYWs3c3YwMnRMVjdSdkg3dTdEcUFtM1JjZmk0TG50NzBCYnF5eE9YdTVIRTJRYUhhWmlPRHZDUGh0RmJZenJ3akZ5L2R5K0JkdktyczNYRngzZytyeFdhU3d2SXlQWU5Ja0l3SHVnWUo1ZE5idERMV2ZTTGRyTUczSmFKSEdJMGRiNjlTZmJzTXR4NGh2WGdObzdOaTkxdVMzbWJ0SllCRzhjKzBwc0ZhL2p0cE5STXRuL1BXR1EreEZpMFRHbS9Ra21oYWhyMk5WK0xpTFhDK2REbkEyWkhUbGV1NFFlYmozNTU0dkNrTHV0QS8wTFdvVm9WR1JuODBCdnZ4N1lNanNLdGtScVozSXAyMVFndXdLWHpYcjhOYlZqdS9ObGxVN1RGUDZiTDZtdWE2SW9HdXN5eDdQY0ZCcnJDOXNmWFczczVpZFJicGJBUFRMS0xka0xqY1RlK2Z1bVVqbEN6TTBNclBDTVBNYndxVzVDU2ZLcUpvSHZsU1hpMWRhWHpScnFYc1I0ZllBeHRiOVZyMWpWc3NqTmsxY0greCtXcGhubGJ1RU9qS3ZtcEk4SksvZHFOV1Y1R3NqMjNXbVBkeWVSTU03Y1d4TllZYVg0R1ovNEJWbHBpcHZaeFlQSFJobURXVkhwcnI3RFdzTVA5VnBSVzUrUDd3UjdudUwzU09zRzhZWkJPcy9VUDI4MVdicE1XbllIeXJUTjd4aHEwOGlrTDFTMlAwaUFwMVBHWEVoUUpkK3crbVJ2cW05OE5oN0NMREhwMDkrQXpJNU4yay92VEFQM1pRaXpDRUY3cDlBMTN3MHRYMDdFcFk5SjI2RndIRGp4YjJ4NE92MEdyNFVZK1BhbjZzVWVueHlUVnhUaTMvUUJkOHR1cmV4T1ZMN2JBLzVqQlNha2RPaFhqeFYyeVZjYXF1dEtBM1V3dnNWd2NGaEcyOGJTZThtTDEzZFpJVTVUdy8xdlhiSXIyTFY3STJKbjdMbEtkbUFsd0VyQ3VnaFVEWHJpL2JJaWJabCtjSWRLL2FHcUh4S0UzWGVLaXJmemdLaTJIYWxuOTBtRmJYcjAyUlFOZnZRTXpuK2lFd3pJakN5MkJwYkxHMllRUzQwVzBLQkxyQWk4amNhWE9EY0h5UnZZKzkvd2FOZDZxR1d1NTQ3K2lhNzRET3ZqSlYwajg4WVg3L3pxY2VYdWMzdkdmL1FKZFFXZG9qZjhQMVpScUczMktzNmlYSEY3dGdaZkUzaDd4YUVSRWhNRzRFd0VYMWl0aVV2MWRvclBQOXdISExRL3dJZ1R3RS9BSmRwZGQzSXBXZHJaZkc4Z1pQOWJPSWdFK2c2Ly84NVg4Z0ZSWk9ZOTZsTkl1WWtjd1BGNEZINEdQRS95N3QrSlp2Lzg3Lzh1aTdJamRXYWUzUnc1V1hlci94Q0VDZ3ErQnhjdU14SXdBZUxnSVE2Q3A0REI2dXdOVDdqVWVnVlZCai9WOW51UEhRRWdCWGd3QmZpeTEyVE1uN2kxY0RCM0dkQVFUcXhSUVdxRy9Qd0toSXhHdU1BTHdnVXZUdzNyUjRqV0dqb1QxRUJQZ1BkQlk4SHRaKzFZZUlFblZOQ0JBQ2hBQWhRQWdRQW9RQUlVQUlFQUtFQUNGQUNCQUNoQUFoUUFnUUFvUUFJVUFJRUFLRUFDRkFDQkFDaEFBaFFBZ1FBb1FBSVVBSUVBS0VBQ0ZBQ0JBQ2hBQWhRQWdRQW9RQUlVQUlFQUtFQUNGQUNCQUNoQUFoUUFnUUFvUUFJVUFJRUFLRXdIUWlzTmIrbklkZzVYYlZnNHBJQ0lGSklGRHgrZ3pYYStuMzFDWnhNYWdQTHdUMitRKzA1UjNmd1Vobjh6Q2krb2toRU9iK3BNSUwzL3JEOE1HWms0bEpSQjBSQXRrSTFQSit3M1laRlBhRHBMUFpLRkx0SkJFb3ZTNm50K1U3SC95OU5kTFpISlNvZXRvUUlKMmR0aXRDOHVRaFFEcWJoeERWVHhzQ3BMUFRka1ZJbmp3RVNHZnpFS0w2YVVPQWRIYmFyZ2pKazRjQTZXd2VRbFEvYlFpUXprN2JGYm01OHN3OS83RVRuOUdUenZxZ1JEUVRRS0FjbnJjdmZIN1pnM1IyQWxlRHV2QkI0TVg3d1MxMjZFRkpPdXNCRXBGTUFvRndOMWhpWC9ib2lYVFdBeVFpbVFBQ0N4ZEJzTUcrS25yNlpNSnZoVjF1S3lGSVp4VVNkSDY0Q0t4OEtRaFcyZGVFRUowRW5XV25TajdTV1lVRW5SOHVBanVna3hXNWZmYTduM2FQajFTVmZLU3pDZ2s2UDF3RU92RHNiekl3dHJrSDZXd3VSRVF3Q1FUS2w5QkwxemdBR1gyU3ptYUFRMVdUUTZEMDRTQ1lZMHhQdERKNkpwM05BSWVxSm9zQXZEamoweUhwckE5S1JETVJCTTY4M2hRUFNHY25jaldvRXg4RWR0aWYrSkNSenZxZ1JEUVRRYUROYnZ2MFF6cnJneExSVEFLQkVtTzdQdjJRenZxZ1JEU1RRR0NSc1MyZmZraG5mVkFpbWtrZ3NLby9mUFFkN2pMWTA3UU9Ob2xyUUgwVVE2REdkM1hOZndBYTBYNkRZc2dSOWNOQ29NV25ZSHlyVEpDNHI2dWg1Q0xmUUNGQjU0ZU1RSm54ajNYMWpuTEZJSjNOaFlnSUpvUEFQR1BIUWRCcTVQWkdPcHNMRVJGTUJvRkZCdHRreEZhWm5QNWdXOEpKRGdsVkV3S1RRR0NkbmNPYkNsL0o3MnFkc1lOOEtxSWdCSzRjZ1RVZTZ1b2Y1dlJ6OTRXUE54bTcvNlp2dnB0RFNOV0V3TlVqRUY0R1N4ZUQ3SDdBTDFESFNUWWwxUklDVjQvQWkreDk3UDA1M2N5eHl6dFBmK2lwcCs5MHlhZk5nWXFxSjRIQTc5LzUxQ1M2b1Q0SUFVS0FFQ0FFQ0FGQ2dCQWdCQWdCUW9BUUlBUUlBVUtBRUNBRUNBRkNnQkFnQkFnQlFvQVFJQVFJQVVLQUVDQUVDQUZDZ0JBZ0JBZ0JRb0FRSUFRSUFVS0FFQ0FFQ0FGQ2dCQWdCQWdCUW9BUUlBUUlBVUtBRUNBRUNBRkNnQkFnQkFnQlFvQVFJQVFJQVVLQUVDQUVDQUZDZ0JBZ0JBZ0JRb0FRSUFRSUFVS0FFQ0FFQ0FGQ2dCQWdCQWdCUW9BUUlBUUlBVUtBRUJnN0F1V3hjeVNHaE1EVkl2QnR6ay9ZUExWMXRUMFNkMEpnSkFRV0xoME5yZjNKU0J5cE1TRnd0UWpzLzRMRGY0NStIY1RCaEFxbUI0RmwxOHdHUWUycjB5TWdTVUlJeEJEWWZ6bFd3TE1MckpGUVNrV0V3RFFnc0o2c25mdmswVTdEMVNFWmtoQ293NitObW1PZ2tpdjhCOHJwSUFTbUVJRnk5OWVRVlAydnFjd2FPMUpKT2hNQ1U0WEFNbllOMWhnYktPbjJ2NjVTZENZRXBncUIrZ1VTWjRreG5UdGpUdFJXMTFHQ0VIaUlDSFMvakRwZlpjYTVYV1NucUlhU2hNQzBJTEJndWEwVlpoeUNNa3VLZ1UyTDNDVEh6VVZneFZydzJzRjYyakkyOStiaVF5T2ZQZ1RxWnRJRndyWFliU05palJ4YUF3YWxwZ2VCdG1WTXUrekFpTGJLOWt5R1VvVEFCQkdZLzduMHpzcnNLNml5eEhEZ2E4a1kzVWNhaUlxU2hNQlZJNUN3YlV0M3VjNitwTk44a3dGMkIrYVpYcjVkc2F3eGFrRkpRdUFLRUZqT1dvUzlaWVVObHRrbEVxRE05S0pZdWZOK1ZFRkpRdUJxRVFpMXRVem9aMVA3ckhOZEpnKzladHMyR3Z6SXhTQ2hOUlVSQWlNalVIcjFYMy84cWU0eDVuTUx1NmlpNHYvdGZHeFhVZFIwcUd0ZHFheXh2UHNtcHJER25sVk42RXdJakJHQlVtUXJMWjF0eFRkdnY0VmRzTXR0Mld1ZlZWWC81YnQzKyt6bHUzY0hxaUJBbFVIOVhCZFRnaEFZSHdMemthM0VESjBWMkc5aXZ4ek02MmhCaUNkZGRuZzJDT3BNMitOZ0VVZkJjQWVVSmdSR1F1QjdIbTB6WmxuRW1ubStDODd6N01FQTNweFI1clZqOXNSQXRSV2VEWUlLMXRPT1dkVWRTVVJxVEFqRUVJQndGWFlHeWwwY2Z3WGF2dGo1Y2t1RlhobmUxUVhoMlJQTWJwTWRtbXdsSy94Z3lDaEZDQlJGQU53REhDZTRoZFVPZUsyenl3R2NGcVJ6VUxaMEZ2VGRjb1UzbFdaeklkYk4zSXhuNlNBRXhvVUFUUC92SVY0N2xyOGFCSElUekpvTXhLNVpqb1FkbmcyQ1RZdFZGOXR2MUFVbENZSFJFTmhnMkxLaVpRSEJkazQ5L2FWRlhVUDdaWU1BNzU3bDVLdnNGU1RNam0yRVVRMGxDWUZSRU5oa2FMSWZMRnRhRndRdktWK2dHNjBsekxIN3FETzhlNVlYcjFpdFYvRE5nRnBSa2hBWURZRWVVeUVCenFlbmw3a2lycUZ5ZGp1UmR6cHY2YXkxZXhZYTNMSTJJOHd6L0VaRHhJLytFd0tqSTlCSGIzUUZRV2hIdW1DQ2RoQjEwWTVjVmR2TzdsdithOXpPQmgyemxEdTZuTVNCRUZBSWhIaFd0V1oydVlqNmwvUytyWGIwUXNLYzVjOTJZbStBcmRvNjNMY2pZYXBIT2hNQ295RmdoV2MzOEtzeXdMZWxWYlFkQmJ1c09WaFpUZENVQkRHZFBjT2hMMFZEWjBKZ1JBVGdBd1VvUEh0bXgxVEJOWGhaOHU5RUx5dVdzVldHYWlzOEM3R3UyMWljWlhKb01SeVVIaE1DZG5pMmoyTUlQSGFsSC80ZHVWcW00Z2k4ZS94eEF5SE9wcTN5YzFqQnh5UXZzU0VFN1BCc3gxNVIyREV4QlNZOVhiemZZQ1h5SERZYUNrWnJ2d0VVYW05WUVkQ1pFQmdkQVNzOGE2OXk4UzB3YXVZUHJtc1VtTVdCaGMzSVgyanVLakhNNXRxb0pMVE50aUtqTXlFd0NnSldlSGJKMmk3RDMvWlN5Ni9nOWtadmVEV1JDOXNUM203WjJPWWRIT29GcVhac1gyRVVPYWt0SWFBUWdQRHNRS1ZoRG9YbVl6emNxdGNJWUxvVjJWbHNTbmRFYUd0SjZYVVFvUGNVQk0rS25zTHBMaWhCQ0l5S2dCV2VyZG54MVRyVHE2K0x5cDg5VTRzTTBQRytDQlBVanJRTThVV0VsY2g1MFBXVUlBVEdnSUI1L0FPenB0WlJ3YmxqNHE4d1ZZdk1LWDd2dHMvSlM4Z2ZpSzFJd080RmVtVjhETmVJV0ZnSTJPSFp0alZuZ2pydHZNSlVMWHJ0WUIxdGcrbHhkL1VUWm8vNG5PMWFpTThmV0wxUmhoQVlIUUVJejZMdGc0eHRJNWJnRDZpd0FidzFJOWNIU3ZyTnNBQmUrWG9aZG5hZjZDYm9PekpSR1dqOXNhNmxCQ0V3RmdUZ21XL2NVZGdzaTFVTVZoVDB4a09JMU1vVk1meTlyaFo3b3Z1TFJnNzNlMTNNZWUvY1VGT0tFQmdLQVhqbTcrbUdZRmgxR2hJOVpWc2h2YS90OFE2S002eTkrK0pUcUVYUFJMMWthUWZOMkJBaEpRbUI0UkVBdlRUdXdBWmVtTVY2R2dSdGJZOVhrVE1RNjNmZm1YRzE3QTBJTVhyS0VnSkRJTkRINGRuWXF6SmRFK3FDVlZobE1kTmZUU3pIcDJCYzdlOE5JUlExdVdFSWxELytMV25IbGd0RmlFM3JwaFdyQXU5V2h4RjRDS0VoVzF1L3A0QTVydHVSTWw3VjE0c1NtSkRTaElDRkFHelRUanVpYUpWRnJaWUtSS0g5ZWhkNHQrei9lMmQwdkF2U2FucFd2N0E0bU15cUp0RmxkZGYwNmpwS0VBSVNnVnFheHFvZEF4Z3BzSi9vbmEwYWltUHhsN3ZzUTdYYjBCWlhsY2h6VTMvSlUxZjBMSTY2bUJLRUFFWmdHZHpRbE9Qbk1KMUkyK0haSGNzcWJ0cGN6bFhqTXNPL3c2aEsrWUxZa2NuSVZFVnZzbkdxcUlBUUdBb0JLendMUzdjeUJpdDQ5ZFRTRitUQWVKdWRNRHM2YW12MXVlRzZCckRwSnBuV2FrZ1pRcUFBQW1CTDl3ejV2alZqMnRITENId2pBcXBhVEhZT21zakxVRHczNlUwRkJRV2R4NFFBMk5KdHc2cUYxM0hoL1VVVHFPcm84Q3luYm1GenJKclBKY1Z0U1djVlBIUWVGd0o5SEo0RkxVVjdEd0xRMDBQWkQ3eWxnRFZ5NHpJaGF0WXp6b09SYmhPSDBrd3hwUWlCb1JHd3dyUHdRUTZzczZDbnU1SXh2TEJnTGN1MmZzRzM5QnlGQUFBRVNFbEVRVlRwY1EwN0dicDIxZXl5MFdXVUlBUkdRY0FLejhJQzdUM0RETDR0cTNmR0xzZStxN3p1R3RwUEpBUi8rWXU3ZW1lWTRVd3BRbUI0Qk96d3JLMnpmQmxzSUZuRERpK3pTNWFYMVE5a2pUNDlWZFZKbElDM2MxQ09rb1RBeUFqWTRWbGJaK0VOTUcwamUzcFhsK3l5UElqMzdSUUlBckt6Y1p3b1B5SUNkbmpXOW1mQmg5WGJ0UGF0a0ZpQlRsZHBEbFlBTFNMMVFNQU96OXB4QTdEQk9oTFFOVzZDQjFkRVFqcUx3S0RrT0JDQVozNEQ4YkZpWGJCRlJ2bXc0TnE2V3dsUXUvUWt4V2ZUc2FHYW9SQ0E4Q3lPdEZycllLQ3o2bU1IRURiQVA4eGNvS3RONDE4VWFFV2tOdzJCQXZ0blF6UE40aWcxdFpaQ0Jud0RwYWhuZXNOM1VTelBhTDlCVWNodUluMlIvYlBvSlVVT1ZSMXZUQVNkVmRIYXBtMk9DNkJLKzdvS2dIVnpTV3NRVjAwNWRCeEFvZ1BoV2U2eUxwN0l2TFhiRldKZFNtZTd3N3F6c0I5TStjU3lDem9SQWk0Q0JmYlB5c2QvNVZCeU9UT1JnaUFBaFpZNkMyUzMzWDY4U3VnOUJTK1lpTWdiQVFqUDNnYmkvcDVzWWIwUEJ2dGlwTTdDS2xoVlVoUTkwZnRnUlJFaittd0VRQmtQZ0tLOUxjbFdyTjJ1WGFXei9hRmRBM3J2TnZzQ1VHMWhCQ3BSZUZadks5aXd3Z2hxbHhjWTNPU1hhVHo2Q3hQZXQvRm9SaVNFUUFvQ01GMDdEb0o1L2FZWE9LNERRNnFlNnhDZHJaclNZaW41NjQzRkdoRTFJWkNLUUYzc3V0clF1d2hoMmdVNnJBNzF3ZU9lL0NLaUtpOXdCaE90L0k0Q3JZaVVFRWhGb0NkMDlrd3RIZkRmN0dnWTRsdFJuS3JjVlYrUU1WVytLYmdKdG54cGlZNFE4RUFBMXJlQXFuK3FTVU9zbnZQUnV1dkdDTXV2QzVhRHJMdWhCQ0V3TEFJUTZ3cUNjcmVxMnpldFFHeGI3TmZleDNxc0tmMFN5N1IwNndjVVVma2lJUHpYWmJRNlZ0TmJERGlMSG45dk1mWlROcjZzSTdwVldnWXJCaGhSNXlJQVA0aFF4dThqYnVJTkI4RWNhTnhjNTNLRVdWVFBlaWt5Vnh3aUlBUnlFWUIzRVRyNGRjVFlzL3kxN0RuR2ZpU1hTenFCK0pHUTlHcXFJUVNLSS9ERjl2a0phalVYbXpOOWIrY2ozNGVxQ3lkREhJY28zSm9hRUFJZUNIU0hYejVJNEE3aDJVRkNNUlVSQW1ORW9EbENrTUFWWTMzNGpRb3VNeW9oQkJJUk9GUDdZaEpyaXhhdVdOOVpMTnFhNkFrQkh3U1dyY0NCVDRzc21vcis0RmNXRmRVUkFxTWdVTEoySTQ3Q2liZmRINnQzUEtvMDFQNmFJckNQZDhtTU9NYnlDS3UrSTNaTnpXOFFBbWZNN0Q0WWRkajhwMFhwSUFTdUdvRng2dG5aV0lNUVZ6MXk0ait6Q0hURzl3TUlUWXJPenF3YXpKVGd0YkhObS9BdmtNOFVCQ1RzakNIZy9KNzkwUExmb2tqWDBOaFJ3MElJZEliOG5KelR5Yzdsd0NtakFrTGdDaENvakNuYWxmQ0x6VmNnTGJFa0JPQTFYUGJzV0dEWXdMOTBNeGFPeElRUVNFR2dyOThkVHlId0s5NGZsNC9oMXgxUjNXUUVGc2NTVmwwZjQrTEVUYjRhTkhZdkJKcjZtL1JlNU1sRTlmSEZlWk03b0ZKQ3dDQ3dQb2EzQzVKLzRzNzBRU2xDWUt3STFFZmZKM0NtUDA0elZzbUlHU0dRakVEcEI1UExDNVQrYi9wK1RBRzBycGIwL3dkdlZ6YXF3SzBxZndBQUFBQkpSVTVFcmtKZ2dnPT0iCn0K"/>
    </extobj>
    <extobj name="334E55B0-647D-440b-865C-3EC943EB4CBC-62">
      <extobjdata type="334E55B0-647D-440b-865C-3EC943EB4CBC" data="ewoJIkltZ1NldHRpbmdKc29uIiA6ICJ7XCJkcGlcIjpcIjYwMFwiLFwiZm9ybWF0XCI6XCJQTkdcIixcInRyYW5zcGFyZW50XCI6dHJ1ZSxcImF1dG9cIjpmYWxzZX0iLAoJIkxhdGV4IiA6ICJYRnNnWEhSb1pYUmhYbnNvZENzeEtYMDlYRzFoZEdodmNIdGNZWEpuWEN4Y2JXRjRmVjljZEdobGRHRmNjM1Z0WG01ZmUyazlNWDFjYldGMGFISnRlMFZNUWs5OUtIaGVleWhwS1gwN1VWNTdLSFFwZlY5cExGeDBhR1YwWVNrZ1hGMD0iLAoJIkxhdGV4SW1nQmFzZTY0IiA6ICJpVkJPUncwS0dnb0FBQUFOU1VoRVVnQUFCWjRBQUFEbEJBTUFBQUFoR2Y4SUFBQUFNRkJNVkVYLy8vOEFBQUFBQUFBQUFBQUFBQUFBQUFBQUFBQUFBQUFBQUFBQUFBQUFBQUFBQUFBQUFBQUFBQUFBQUFBQUFBQXYzYUI3QUFBQUQzUlNUbE1BVkt2ZDc4MkpaaUs3RUVSMk1wbWlWbGV4QUFBQUNYQklXWE1BQUE3RUFBQU94QUdWS3c0YkFBQWdBRWxFUVZSNEFlMTlDNHhrV1huZTdjZDBWMWMvSTBLQ0k1bnE4SkM5aVVPUG1NRmhOOGcxWVdZeFlJZWFaRmtyUE9UcWhBUjVvM2lyRmNjeXRpeXFVQlk3Y2d6ZHNHdFpKZ3EzOEE3eDdtRG9KcENBUmVRcXkza1lLVkcxYlJ3N3orb3NOZ21PbU42ZDdnSDJ3ZDU4LzNtZis2aDdxcnE2cTZybkhLbTd6dU0vLzMvT2Y3NzduLytjZSs2OVFlRERVRFV3VjM1dEF3eVgvNlJ5L3plR3l0Z3o4eG80ZXcwVXkrK0lYZ1NjdzZPUGxxUDFzNWZ2SlhvTkRGTURDeThFcFdnejZMellET2FpMjhQazdIbDVEWnk5QmxycndXcjAzUFNkQmtSWG83MnpiNENYNkRVd1JBMkVqV0EyK3RiaERyR3NlWWRqaUpyMXJFYWdnY0tkQVBiNStGa211aDVkSEVFVHZFaXZnYUZwWU82RklOaU5vcmN5aHAzbzZhRXg5b3k4QmthZ2dabHZCMEVyRW43ellYUmxCRTN3SXIwR2hxYUJYWGdZdFlpN0cwRVlYUjhhWTgvSWEyQUVHbmlrVGRzYU1OSVVLbjQ5eUJYaC8wK3lCaUlCNDBJVWJVMXlQM3pidlFhZ2dlVW9XbU9LV0lxaWh0ZUkxOENFYXdBd2JySXVMRVRIRTk0VjMzeXZnV0FoT3VKYVdLV0RIRDU0RFV5MkJoU002OUYzSnJzbnZ2VmVBMEd3SFQzRDFSRDY3V2VQaDhuWFFEMTZqbldpR09HY25ROWVBeE91Z1ExeGFtTStpdmFENExlYkU5NGQzL3k3WEFPVjZJQnA0QUpiRjBaM3VUWjg5eWRjQTdpTHdyZWZkNk52QnNHVXVQVTk0WjN5emI5ck5RQTNvOEU2MzZIYjNndlAzN1dLOEIwL0Z4cVlsbmRSRHNtUDd1TFBCNitCeWRYQXJIeHFrRDJkVXVhK3grUjJ4N2Y4THRmQXJ0eCtMbUZkT09lZmlMM0w0VER4M1MrSjdlZGdCcWVmTjY1UGZIOThCKzV1RGRUbElmNUM1VTdvZHpmdWJqQ2NnOTVQdjdFcGVqRlhmY3ZlT2VpUTc0TFhnTmVBMTREWGdOZUExNERYZ05lQTE0RFhnTmVBMTREWGdOZUExNERYZ05lQTE0RFhnTmVBMTREWGdOZUExNERYZ05lQTE0RFhnTmVBMTREWGdOZUExNERYZ05lQTE0RFhnTmVBMTREWGdOZUExNERYZ05lQTE0RFh3UG5TUVBGOGRjZjM1aTdYd09mWDR3cDRvQkhQOFdtdmdRblJ3UHh4STk3U2xuOEJUMXdsUGowcEdqaDhjNktsaTFFN2tlY3p2QVltUVFQVFNmT01yemZpclg4K2VBMU1vQVlPMDc1Zk1POC9DamFCUSttYkhBUkw2Y2c5OUI2MFI4Y2thcUJrdlcybktic3dRNitCOTJFRUdpaFVvbjZESHlvMVRzWEtXMVU4Q0RycVcyREw0dnNHUnVIUW9zMmhjVHFQakJiN1JiUDhjdXhrS2VPVVFEQnR1aHY0Q0trU2MvakNhZWxuOFkyRGM3N3crc0hyVGtqTnFmN3h6RDhWTkNIOTQ4MU1nR0JJSTFzU24ybGtVbFlpL1dHT1hmRkMrT0ZycVo3Y0gzUVdzaGp0T2ROT0tDR01Tci9oMUV6UDZha3dBWUloald4RmZOYU90WHcyMHM3MFhMUnpPcjFaT1c2Y2dIRnJBc2V1eis3V09KelhNNm9Wbi9pbm4vM1poeDgxTVQ5NVgwQk9BY0ZRUm5iZWNwTzNJNDJXNG1sOWgzVGpCT1k1Q0JhanpZeHhQamZaRnpoVXY5VzdROFhmZlVndkhOZDYwNDVmYVFvSWhqS3lNOWFOUU90YnVodmFWZzlUSHlzRGJKeDgwdGc4ck9lTTh6RGJPaHBlUllIVFJwNzQ0c3ZMd2twZnp5TWRzM0lMQkgvd2JKTTFieGdqVzlJTFFQRGNNTCtsMnpvZEI3clRQeDRYeTNyYUNGYk92d2RkNGlpOW1BL0M0bTl6MHJSYll2bTFSMGRoZ2dDZm9sdG5MUm5HeUZZdEkxd1JuQm43V2ZFRngrSDJlc3B5eTUxT3FrNkZoaHNVQk9WSkc3eStGWWhsT1FXMWQ5cUx3WDloeG56Q1BxaGlnUUM5M2VFOVBQbklGaVBUV3VKSzJkSzZXekdOdGM0K1llekdjVk56V0VwY01uTS9xRXRaclBqUDNvOFJNK3h6MERWM1pHTFU1eVJaWm5nV1g5RE02ZE1TQTNRemgycThpaTBRTENqVW5YeGtsK2pyakNxb2p6YXluS25JOEZvVnpVa2pHK1lGMUpWZnVWRmNaKytvS0k5c1JOSFJob1huRmN2bGo1R2ZqK1EyeDdNNU50a2RteVBpemV6eU1TeXhRTENvSnFLVGord0ZhM3REZmJTUnFhQ281QXhSSTFPV3dNUG82Ump2MWJqeGZkWFY3OXZ2V25ndVd0ZGdyUDc1U01Ld1VJaGYyeG1kK3d4SXIyU1VqV1cyRFlMZ0F3M1J5cE9QN0txYThCZlp0RVZhVk11UTZpbHNhODVhazJoRmVrNUs3UWs4VTRtTjU2Qm0rZnlxNm5tS1lGYWlzT25XcDg5SDh1dUVidlNqcHJKQllMVG14Q1BiVW5QM0V0Y2cvaXM4SDFwN0g0YllFMFRycHYyRnY5Nk84WExCOCs0QU8zNHhNZU9lbk9HajRlandGYXV1cG53OCttMkJ3R3pTaVVlMm96ZS9pamR2ZHFMdjNMelpWQUtNUXBWMzBralpYTmxoV3QyUE1YVEI4M1RDcXNlWVRINVMzUE0yMTg2OU9qV2RWR1F2OGxHWFdTQXdHM1Bpa1EydFBXWnIremtJU3E3em5kbWszdkVwYXdGbysrdXNwZ3VlRjgrL0F4MTB1SUhlNmExT1ZjcSs2cTFTWXg2eFFXQTI5c1FqVzlibmo4RFgybjRPZ20xek45b1VPM2o4Z21WYTFVZldOVU1YUEFjVnA1MVp6WFFDWTlqRW9tRE9acjE2TVczWmlWNlVZMUJtZzhCcTBFbEhOdXJsenE3S2IreGFJaytVMkRVM3VISEJtSnQzakxFVG5nOVBZYUY2b200TnY3Szg1eDMzeDdJa2hlUDB2T2RMOXJLYXlmSnRFRmlrSnh6Wm9vWG51RHU3MnU4dTBDTmJWdU5TRWgzTHY2a25IUWNuUEplMDE1OGk0M3hrdFpoOWpzeUhMWHAxYkdhTUx2R1VzM05XMDIwUVdFVW5ITmxsYTEwY2QyZFhFN3ZEbHV4a1lpWjNJNjFxemdmMmNSSE96Z25QdTJxWE1kbUc4NUxEN3BKRWtldU43SUkxOFkxV0NSczVCeElzRVB6R3RYY2JyVDNoeUM0YjU1MkR3RHo5VERKbSszWEtpdVYzR20xTGkrcGJOTmd6NWNGQ2VPQ0U1d3Y5VGh4cFRSbjN2Q3BYVCs2VUovcFJ1emd1SFZySW16MDFDSUxneWVqQjZQVzY1U2NjMlVYcitqZFBQNU9JbVg3eEhEeHkxTlJ0RTdHcFZ4Ny9pTXhjMUFzY3NZREgzV3haeUg2ZDhMelNkOE1zR1pPUjJPWjRkcnZuRGVPVFl4U0gyZWxQUEhRNXV2cWo3OHRnV1Uwc2lteENBd1JCc2J3ZVZJM2JvUDJNN0FmUWl2cy8vaGRNNWxNV25xM1R6eUM3a0hSdnpjb2lidUoxT2JvdlRqRmZpY3JSWHhlNVM4YVJrSnMzZnoySy90dk5tM1lGSnp5YmJPenE1eWdsSGlPMEwvZnMvaTBabnNueXI2U0hOYXJldW5icHdRY2ZmQWYrSHJ4Y3NXN1lyUElyU1AyLyt2R1hwY3I3U1VIeHRrWmE4WFRlTHE4NWVndFl4aDRhdDR6TnNqVG1PbS81UGFJVnBydGkyK2Y0YVFvbisyemhOU2daMXhxVFhTZ2ZiMkVqVzh5YUM5WVZFdmZYcVlJVG5xZWljVnJOYXgwUE4zYklCK3pBa2V1WE5GM1dFK0tNVlV2Z2dQMzB4RE1vZnJpcHVZcFlFZTE2NDNmL3d1OENUM2YyRXFWQi9ta0VFd1IxZUVtaGNRRTRqK3g4T1RyK3ZpOCs4ZGxYb1kyNkVZdVcvMXkyTm9mSmYzNWFrMmJFYkx3R2MvRXQ2MUwwTVhwR1N1aHR4dUtZc3Yzc2h1ZUNOYTFrdEd6aXM4VTliL1A1VHNjK0xWKzZMRUI3OVJJRm1kcWgraCsrZFUrWmxSNi80eFczL3EvSmNlWFdQVlZXOHRGYkZKNTZPeEszbXlZRnhXdFI5QzlZSHFiWE8vdnhVb3oxYzRrOE84TUVRYmxCZHowT0ZJSHJ5T0tRN08wMVZ1c2xrWnI5ZzhCYUR4YmpweWxjOEd6akZZZnRYMUJ0bzhnU3YyRGt5YVpWZlRnRWhYRi9uU280MmVmQTJwYWhhdWN4NEhRTEM0MUJPbGQ4S2RYZGtsV1g2UkM1VW40QkpqYTZuY3EzYnBBRnY0bEUzQm5HT3Y1ZGdpdk85U1hueVJ0YXFCUWUrelZBTUk4Tk1mdlF2ZHZJd2lsUXplOFlzQzJhMWVHdzJaZWJ3LzV6REsrRVVZdEhoMitnMWtVbmQ1VktxWTl4ZjUzeUhQRThScnV0MU9yVENZUXRoT3VEY1VkTjAvbWJxa1o2Y3B4RjRaVlV0amdKWXB3UiszMmtkaXc2UEV5aU1meVZ5TnliNEhSVlU2aFZWU1lNRU14ZzhzSEdaRU1XQlVIa01yS0ZhblNrWUFiblNpOGR6TjBGTkZYenBaaHhJZGtGT2hYREt4bmtpN28wa0hkb3VrSjdYV3R3WXNkRldEMUhQTWRhYW9nOFIxSENGb0xHVDE5OUs1dmpqSm80UUtrOEFYcUMzTWFwWkUzYjNsc3lFUVJWKzZJSWltRmtyTjZLNVNpK056ZHZyWkEwSXlObWdHRDNTbnlYT0k1Qm81Nk93aVJ2NmxUTDZJdDVmbU9HK3dZTHFqdjU1emZpZUlXUWlxbitsdGlmVzQzNGJsTFgwbUx5OUxPcmZhNUVUZDJmY3h1VDk3ejNCdW9ob0tqdEZuRW9pVUZBbEU2SHJGTmVJZ0QxSnA0ZlIvSzZRWVEwSDBtZUJ6NHg5OTdoaG9nQmduL1N4bjZMeGNKbFpDRlZyTWRZSzlCazVlU0dCakJXZVhadGs3ZVZKRUZjenhESEs0anJoc09CQWJuSTZzK0tMZlNXcVVYajlETi9CZzY2TTRQYzVFdWM1NGVYYmpTN1p3TW51N0RMMWVGNno5dnViQmpIODV3R2pqT2U2ZHlxWWFEaUJwbXV1RFZMN0ViK3lGZ2dvSGNLUEcxd2NCalpRams2YWhoVmFCTFpFK21hZ2I0dXUvU0sycHVwS3pLenRoRlA0QlZsTThiMURMVnhRVFBDcnltWmVKYkduVlhpSTJmOTF6ZlB1L29DNU5LcnVwRkdjODVkbEl3bGdsWkVQejBNNDNnMjF1ck9lQWJhekZVVi9CUmxDbGxidXJhOXhnYkRpN2x0dEVBUVlCZGkzYWppTUxLUWVaOVJnOVpzYWpGZ211QTZ1MUJXOU9XWSszeEtBcThRTTZXdEFHWTRNZU5CRDZ3RkxiUHRocjgrL3dEYlY4Sy9jaVJqbDk2bEdwM0FzOE5WckNwUGNxUUtOQ0cwQitsRG1NQnpYV0hOSGM5ZGlGOVg0b0h1NnlwQkVWeHh4dzBqWnlGNnpraWxSeTBRMEJKTEdsY2l6eDlaclArT21oWm45RVplWmJ0R1l3OFp5bHNYRlcwNWI2Mlp3Q3RWMWJWZ3ZzWGRXdUI1bjhwYXB2OHMvSFhLMThGdFBWaTVLOWFEUVhBRGFFSXdYVmF0cXB4WW1NRHpyakwwN25pbVRYQUZVV0F2UGpGV2JZUjNqYjNrclBaWklNQk5hQXRsK1NQYmlxTFlDK09BY01uRGZMNjdROWRld2JoYUluVTlwemN0aVZlaTZ5aHpndlg1RHE4SlBHOVJ6RmdLQk1HdXVxbzRFZnZ2OFd3b0F6Y25XSEM5NTIxV0RjSUVucWNWSDNjOFl4TFZXOUNZMk8wbEpvMm9OWXFoNGI5YXJURVNGZ2pnTEdpSEFFUzVlQ2FQZnMvZ1JsRmt0WG5Xa3I3NDBMU0xRZkFWdlgrdTd1cHgwdVQvSkY2SlpsYzVNeVhsZXVFcWIvT3k2L1REUXluTjdyamhXVjJQa3RkNS9UM0VVQ0dzRDlDL01BRytlVFdydWVPWlRMSUNIRmlLQ1ZlMWh6ZzFWTW8rVDYreTdjaXU1YlBVYkphNUkvdUlmUUV4MW1qWEZTNmpvQzgrYkd4L0IvNVFteGZnZis3N2tVb0p2RkxkYWVWQVY2Sm5CVFBnZVpPaTFvNTIvTGdJbzNYRXM3STByTkw1L1llSmpZSTJNdTVkRFJONFhoNEF6N2pKcG13eXpSWTdzUWJZZVVzYSt6RTZJMm1CQUFiWlltbmVFREhxcUNqdHFGZ1ZxS1NqcjdPcWhCeXlONko3S2ora2F1TDR4b0ZPcE1XU2VDV3FSWGxiQ3BmMjg2TGFhc1I1bWJmdTRmcXpodjJ5eGRvSno2NTMrUzNPRTVrNHdUM3ZKSjREWlVuZDdiT0paL0tsOStKcUJMN2tLTlBtVnR4K3g4bVJ0a0NBNjJFdENGN1NFSFM1STBzdGJ3cGk5ZFBTVjN6ZEtGMSs1ZEZIRkEyNVJnMGpsWXltNEpVUnlRa0lOMVd2aUZxN1lzcTBsci9jQjVsVHN4bWpkY0t6ZVlKV1NEaXZQM1dNSDhMRi92c1hhc01xSzFjbEd0M3hURnVHY29SS2lFdFc2cmRtN2ljYXQvNFVRU0ppZ1lDZnNTdzNCRlh1eUhZMGREWGpiZDJHV2NQQjBBUXNkbWlZN2xnUlM2YmdsZVdIM0xjSTZzTEpRR1pYVEJMazBzZ0F4MzRmOFYzN2luYkM4N3hoRWlTN2MvcUxOUXFGbkpWNVd1ZERBOCt2YURLS2pTMUI2STVua2k5dkFWWU5qa3BpQ3dRMGppd2NpcUdYNmRSZkV3UlliYUZyeThwOXpCdFpXZzFlVDNDRnVaUWJIUFo1QzVPeW1BZWFlaEt2ckg1ZFdKT3lOTlIwcTVVdmFjekxEK2FkeUE4M1dTWDV6d25QL1R6RklCbFA2aSswU0dHdDcvYUhCdnJFVEt0dS9icmpHVVpMM3I4akxDVWQrVlhrSHNqR3BmZ2pza2ovbWlBQU1tRGhwaFhidkpHbDljU2VaaVZpMUFhWmFYMC9SV2JTNzFMS2hXQ1d3LzlWRGtsSjRKV1ZiM01qRE05TEhiV3FpVDRYMWRxQ2xwdDBUUzJxUzVQelRzVnpLNUw3NVp4b1Jqa3lQSDJlLzNjeFZnajkzL01PazNqK3N3ZENVKzU0YmtHMnFEV0hxRDJaRWpkaWRZVWlDSENHZWFUbmZ4TUVPRTE5QlhNMC9uaklHOW1PQVNwWmg3WVp0Rk5kaWdGS1VjM3FhVVRsbVpFMHZMTHlHWTQrckI0VUNrTnB5cXRhMmhLRCsvYnpKcytNODBnZDR6SWc4bFdwWXJ2dTZhWVcvLzdyck5QdnB5dE5jUmYzdkpWcFVBVjVFZWhjYmhZYlp4aDRMWGM4VnpHVk4za2x3MVFic2dubGNnem50QVV6S0JKUkF3VFltb0Q3RUc1Sm1weVJ4YzF4SlV4V3dTL2hlVitrRjh6alZBWk5VTXZ4MlZMeFNneW0rVFpkMTdpdkJYbHR4cnVqbDUvTHREV3pYRkZkWWVYSjg4L0ZteC82TjZqK0YvL0llTEZlSzJYTzRkWDcrYi80ME9YamUzOUgxM2ppc3ovNzFDOWRSZnAvWFg3TFAxRFpQLzlvNWVoN21rRXdYOGJJU3FXcDBnOTk0VDk4L1FFNk9EWDExY3JWSDluaitiLzU5dU43ZjF5UlVDUXV5aXJNU1lUb1BjSm1EbG1pT05SNExxaUpWRkE1NHhsR1M3blAyNGhmVDRnaENvbVVDMnJwS01rS0Q1WHZaU05jZUUvMDJqV1JhNEFnNkdLVGEwbGZyRGtqUzNkM2trMWdlTjRUeklzWlUxa2hiMDNkVGNNck1SV09jVTNQUTdUcnhEdXpiVnc5ZEJhcW8weTRhRTdDMzJpaExnK2E5SVJ2MGVHaTVpclJjVG1LL3FvUVROdVZDTGpHbm95T0s4ZFM5LytWeWI3ZExGWmYzSHM4b1VzYVREYmdPQ0I0RFpWWnJaOUFmZk1oSUJ4Wmo0bGFPYjc2dWdjZnZIU05HWlVPUFo5NjZacTBjYW81TW5LRHlVZ3pTNUlpL1RmVWVKNGFHTStFNGJiZ1gwZjhJQ0dMdkdvNTZhNHE3QXV5NVRBNjVneHFwSjgyenpaQnNBQi80L0EreGRVYTJmbnF1MVVCait4QzJGWXNEMG5LbGdNVzFPV3NaTk10S0F0dTU2dFVMUTJ2VkNvMkxpcmFwd2JDQlRmejFXWFQwZTNIanZjVVB4NUp3Zk8xcTVjZXZIVDVtdlplaHZMK3Vxbks3ZmNGd2M4WndOdEFLekUweTVXLzJRejVFb0RtbXVpdk5EKzlFYjN3K1JlYlFkMjRtY3BiSy9GY3FMNXBQNWdxc3duK3llZ2JRZkN2eFlZT0kwdUlJalBEd2o3S096eWFpV2U2WTRFZ1ozMHUyT0YvcVBFOFBTaWVDMlhEYVNUOWJDWUVrd3NnSjkyV1ZKdWtxaCs5TC9oTWhIMnloZU9mQ1JaRFljZE5FQlRMZDhJN1RVbHZqeXdFN3FnU0ZqbUVMRHVIcGJySVZrQ2FTME04SG51VXV6UXA5VmxXSlEydnJJUmRRM1Rkcm9tNk5INU5GcDgzSWZGNzVYc2xoU0RNOEo5VktZOHNweXhMWWlUNXlSb0FpdkNrdGpsLzdpbDA2U2k0OFFMdWxBcEhFT1A1TjBBaytoSzdOWXVDd3NPdlJ0ZWVDUjVoekxENFBnZ0tsVDhsdnFGeVhxSEt1S2lwcDE2SmF0ZzBiWUR5Y3l4Ni8vZFNyZFJRWXdUeG9VMGxOVE5EamVmdW9IakdBMVhhNHBUUmppMVRBbzlUNndTWWFuSXJSRkN0TVBvTzlyWTJybVBlcmdxalpvRmc2YkczYUJCWUkwdkdRbTE4TUk1MDdVamZ4bXhJQ2ZuN0ttUGpPeXFxSTR0eWN0QlpkaXdkcjR5bWpBNWcrMEppbUY3a29hYWtpdllhYkg0aWxiRFBLVlFyZlk5dGtzbTh2TmcyakRVTXZsRndGSVJydUlNbHpNQU5jUnF5eFloUzd4WjhFSGd1VnRpUVFOM1BCemY0RU95cVFZYi9KUWJNRlBXckVIR255ZHExQWUwWWJueWlyZEFlaFJ6RkphcUZDcy9vVnNNdWR2U2ZQd094bTZvbU5XSlBwVlFFUmtEQ1BJejVxTFUzRTlWczlNd2NlY2lIaWxrbUNLeVJwVWJDdEJ1QjV2azBzTmFRMzFCMEM4YzZyaks3OHFhUXlvbEZNdkJLVkJ2d2lkQUxEWlJWcGRxZ0kzMnRHRHVaZE1IemJwcGFKUVBIMyswN0FrTEE3b0dxVTR1TzV0Rnh0SjNQSjJWaElPQjJyTU5NLzBORnFDTzRycCs1OER4UGIrQnlxSEx3b3NZVlFaUXVxcU9NejNhRVY1VDBDUEtlOTM0UG1wU2lVQ2k5K0lkVmM3UVpwUk9laXo4TjY2d1h4cXdaZTBsQlpTaHJrMmZIem1MTUh6Y29meVU2Nm42YkRzYXJDVDBUQk5iSWtsV3gwVUpYOWhWaUdRc2J5RGV5VXI0OXUyd01za0ZwUkRQd1NoVHNvRkZMM3ljTnVtcnNBSlUxZzBreTZvTG5qbDRQV3d3Ky9hV3M4RVdMamhLSDBodUNlNm85cTFKMHRIdVJlYzFNa2RncnU4SnFBclFDc2l4cC9VUDlVcHZub004L0wrd0FSdTg3Z2l4ZEZPeUJtRHEzWTQ5YldOd3BVWXBZUU1QNkNTR3Z4ZjgzN0pxOThYdy92VHZwd2N1b0tYZHNxRFpOeU1hc3JoaFdrYjNPVTZacFFJN1lpNFVXS3dkOG8zcVQwMldDd0JwWm1JU1lmZDVHRGpnbFFoa1hucEc1eEs4akl5ZjRTdTdzMWtySEt6SHBSTGdjYTdEUHJ4Q2hxZ2MzOW1ralV5YUx1K0M1SXBGaTE2YWpWMW1oYlpQU09WdnB5VmYxUEJLMG9xTU9yamVZSWdiZlhhVStja1F5QXE1VjJ1U2pBUHEvSjFBSDMwUE9jT21pZ2xCZVVmVTdUVlk3OHg5TmhRanA2L2JNV2lHckpQNDFiTExlZU5ZVjcveHZYWSt0Uy9kMVdzYXFJTjloQ2FpdExYUHB0N3JKVXVRbE5QaWt0OGN5WUtvdjhrajh2eld5Sk5DMkloM2tDQlptVFhLckxjZWt0RzRXVS95QmxHbzJUUzBkcjBSVW9tWlVJY1FJVDh2YW9lM2l5Mno1bS9qK29DelF2M09wMXlpN08yVUl0S003dWpxUG9WZzBCRXBxeU5KdWRIU1o0aC8rVy92MFUxZWU0WVpCUkNWR0FOU2xnVjhGMXpWUnBQR1hMb3FlUGNGbGoxRFcyMVdpYnZ5bkRCWUlXL0g4bnVrUXN6Vzk1dWllTXFvMmJOTGVlSlp5Q2k5SEovWmtUZklYNG55b3JJcnNIVVlFQU1xcWxKNFhOaFAybWRBR21lcUt6QUJCYkdReE1wdkVTSVVRb2xSQ1I2aGxGcXFLVFYzSVk0bU1PRUVtWGtIWUplNlFZWWJya3NGdTc0Mm54UGRoWlQzOXU1MWxLbDlsQ3JUaVIycFVKQnNVaXltb2E0d0M0dEtxRW1HbzRGbUxtUjdKQnI4VmZmb05QcGlhOXlySzdLZUxvdm1iZFNTeG1XYndGdEZ0c0VEZzhFOFdwK2VFQ2o4L2tjQ2hHNTdaNDRIcWxWNE16L3RKV1ZXMGpJOHVETEdwNTFtQk1Vd3ZzRzlCb2F6dFVBWUlZaU83L1BYL1o0dURwTFN4VDc4UmIxZk5UWUczR1hpUGVDMTZoSWE4cmJaZ1FoUEhwb2hqdGI4dW93UCtodW51Um4vY3ltb3UyMVZPQlYySnl1c2xkaUFTQTlSUlBtSkNEUEM4S1RLeGdoRStNZFdWcWs4WHhhei9BU3JXYWJCN0I1cXhFU1REM3NTeU5GUjR4blhaa0xuODF4WFBBVGJzWkkreS9JMHlXcmJEMkFKWCs0YWMwaFVsN0dtS0xiNk1wL0UvQXdRNUkwdVlrcTFSckJESldpYWFOSG54VEx5aTRpb21GaG9DMlRtNmZocUtZYzJhR2xTMmMyUk9UZW5PVlZJSVMzSVE2R2JwdWlUb1J0RVZHY2V2N2tOZDJpQ2pWRVNCNXowUkJaNmw2NEg1UzVycWRGRnMxUWxWTEt2TFBzbGE1V3lnSlFnSEtzTWhFbW84N3hycVp6V2Q4VnhBNy80MkY4YndMSHRxeUMralllc3NEVVBjTUFyQ1RaNkFncThiMlN5YUNvSzhrU1ZNcFlGbkYva0hjUWw5cHJQeFNuaStRemZXbEt1RFlUWk15N1RDZVo4aUJYbEwrQW1EMVphMXBxcmZMNkpROTQ3TTdScHg1S0VQKzd5b25qSW1vaEpHdkNtaTZPaTNSZFRBYzdvbzBKV0ovWTAwaXlPWnlGLzQyaFNlbDJtWDMxRGplY1hDR1NvNzQ1bG1MT0Vna2dWTE15WG92MEFUeHJ4cHRFd0szZFl6dFNwTkJVSGV5Tks2T0cxdXJxYzNUQWx6aVdUamxlTVpRNnQyMVhhVnI4bzRoMnlYM1VWSUdzMnltdDNUU2dmSVd6VXczSlZEdy9tVWxlbnRTQnVVRkZDeEx0eW5KWUcyenpLSEZLTXZIZVJ1aytkZFRkZ3VUYTlpREVzS1dTcTdaeVRVZUY2VTBKSVYzUEZNR0JMclZjVFM1aEtkSGNQejE0UzBrdEtpRkkvZkZCRGtqaXkxV3VuWDRGV0Zab3prUU5FZWVNV3dIZEhRcVpWVjNUQmJFRFo5M0JoSUpLL1VkYkZuL2ZBM1FkWTExb2JnRVNxRFZOTk9jcHczemhySkxDaEY2ZHNCejVqamJ1ZDlDMHF3N2tRc3VHQmZOZ2FObC9zSmc1K3ZDMmdUVkxCQkxNV1dzTnNzYTB3bzhOYVUwbzNmUTMzQjY5d1VFT1NPTFBuSktScWc3Ym9UejltcjJYakZQWk5qc2oxcWR0eUlOYU56QWdPOVhHbHJwWnc4OXFFLy96QmF0eU1aZFJXQVdVNUpHYVJENVhsSVV2VnJiRTBEejFka2ZqVStpakZSUkFmUm9kS1NySmo2UzZZSndZMlljd2dWRVBGT3JRYlBtMTdudjBuNy9KU2dvT1BXVzV5SS8wZlB4Zm9BRFBWS1E1RXd0NXBYQnQ1VXRoRXA2NW5heUUyQUlIOWtvVjQ5VkpvVk5mazVuUndzdG0wb0Y4TmlYVGFFNTVZaG94SlQwWlMwR3dPSXZ2RFhCcWlVVWFYdy9pcFVnV0RpZWM4Z1hsVkZlcmZDS09aUkp6d25SVkZsR3FBMjU1THpYOXdyVXF2TkhISXFEaldlMVlQZDNZdThZaExQRXZFSlBIZlJSbDZycG1LbWRGcElpUWtxSGMvR25TV3pYZ0lFK1NPTDdkQzBkUjlwOGNCa1BVaTgxUU92RUJDVXRLa2k1NjlweWJocHBmcEtGUHVpN2trOFg4V0hRSDdyaXhxMGJML094RE1HOTJuR1F0NHdUT1BuZ3VjVVVjU0s1dW8wbGlsNUxaQ21tY2NVVXBFVnB1QzV2c01MRTNndXluWWs4RXdnNG92Y0ZtSmNIYVpRY3JDRmZVckhNL2F0VTZlVk9BanlSNWFhc21uSzVuRnFWeU9aM1Y5T3FRZGV5VDdYbFdtamszYkQ5bm43YTJzNjlXZXc2MEpua21KNDNqZXB5OEl4UXhmV3pYd3o3b0RuTkZHTUJiU1l5ZGVVd2Q1aWI2eXc3YkwwVktod0ZnUS9KVWprdzhjSlBDL0tOVUFDejFqa2laVVFGSld5dlVCT3JkaEVBOWRtc2kzUVhmSXFTSkk1NUpDb2RwS3VPZ3g4MVh2Z2RSYnJ3WTYrbEhCWm5kaTlTZmJpcERrWXVEdHJ4S1FYbnUzem91a2k4L0djS29veHd3aWxiYWltQ2NLb3lZMkd0T0prWG1qZ1daYUdXenlXd1BPODNGQk40Smt5bm1XMUNObkpkUmVoWEF3dkNKcFNrdjdGYkgxZHAwNFNvMWFMRGhoc3lJRi9xNUVlTE5vTHI0VG5taGJkR29KN00xZ2plOVFxVk9VRjF3dlBtQ3Z2QXhQOHZET1RWeTZlMDBVeGZuV014WDRtWjZ0Z0cyNXF3OHJKU1lRcGVKYkNFbmllNDVCbGQ3aHR6SkIvek1FT0xRaGttNUpieU4zaEdlbDQzcFdLTm1zTkZLY0xLb2xuc3RwckEvRXpLL1hDSzkxUFFmbWVvTjhZZ250amloNUsvQkhsMWEycThXRCs4NzdKZnZaMkZQMVk4S2xRN3oyYXBUeWVpK2QwVVZSNU9YcVZzMjBCQkZQZDBHU0RSRTZZeFBPeXRKOEpQQzlJanpCaG53bkZ3cm11cUpnaDlCQ1pBazd3TEJwR2lZaVdOQktTaFgzbDBIM21kcUpHSzNhVkxWYy9scURKejZqcFZtN0V1N0dLeTdpak1yRytQY0YrUm41TE5NVnkxdkhuTDMxUkUvRVk3UmVJNjIyMUI1NDdtK0o1MkVhY2dVN240VGxERkRHNDhTeld5dEl5YW82cHNWcWFiVXFsRkpsaFV1L3l4RnZ5L3VDc2RDUVNlRGIyTHpDbVNmc0lSVXBmQlhpVE5zeG8yR0dxRjJJUU9FZnAwdHBNVUplVnY4T0x0Z2VDRy9yVzRQV1RlTjBGUjVRTHllZ2xYeCtMOUtuOWlEMHRkRG9aMmpHcE1GQnlCRmQ3NExuU0RIN3gwZWdxdmE4Z00rVGhPVU1VOFF2dkl6MjFNMWtiQlJoTGRYL0t5TzRSRFpONG5wYlhUc0krZDZVYm44QXpaWWc3dmJ1SVhvOUpKTzlWMWtVYmhhVTJpWHBzZFpwa0RuRzZjYkllcHlPamJVazlkTFVRRnFkZWVLWHpkU1dGWnl3SEQ2eXFwNVZnTy92b1hWcllpUW50NnUwWmp1ZkZQYUpBOXI1QnVTeFgvVVplSXBxSDV3eFI0RE1Ia3dCa09ia1I0TEtlRU4wekkwemllVlY2RlFrOGQyUWpFbmdtVWxHTnl1TG5KOGludlNqYWdjbG1LOUVrZ0ZCSy9VZUp3ajR6cWxxV3F0blZsb25uaGVyNlVqUU9rVklQdkxiQUVXSUVsNDdjYm5mZ2VqSVNPS01aSVhIK09kUm1rZU9aMzJubzJuaGVrak5wcjNibDRUbERGRmlXY0hzRWs0bzQ3OU5MQnA0YWx4SFo1RXNBQUJISlNVUkJWRWF5SjVsWkNMbHhQNjhrTFdrQ3oyVTVoU2J3RFBXb0s2NmNaTG1OWW1ZS0lCclEzVFJid09JdzJ1SXVrTnJqVHRDNFp0VFUxdCsvS3N1bnd0R21kYXQrYXlEejJlMkIxeElVc0t2S0swb2RsdGlSSnVoR1JrTzBBQzNkZ1dWbVJnYTkyamNhdGlLdlNTTXZFYzNCYzVZb3VwdlNCak9Jdko3Z21jaDQzSG5kcUtxR1NmQ0YwZ3JIOGF3L3VwM0FjeW5TVTFrTDhhWVN3Q0tIcHBTMG1SaUx4T2Q0RmVNMVNEWVA1OVMydkRZK0dCMUZkNXBVRCt6VnVUZk9wL0F5L3R2Zi8xNTRwZWNINFdWd2hsRFFRWCtzejRDYVhCTXBwcHVOWjRkSFIrajVGR1hGc2RWNlJiS3RDZ2xab25DM201bFA2RWZPeDdKcXlpKzROVkt5ZTJXRkp0SVk0YkpFVm1JOXVLQnVlU1R3RE1uSzZwS3Z1bTdKaEl0aGJQNldyVXZ6VTN0RUNwMWM1RlZtNUlyRjR0QlBBczROMDlseTVWMUI0WkNaZ1hxZnUvSlo0bnJobFo3dmhnVm9zcnE3VHZOcGxwaFR5c2VpWGJuR25XdzhyOFJHTDdVMU9Yak9Fb1hUU0ZjWXZ6QzJua2tUZ29HVXBqV3RPRFVQZkdQK3hnV0Yycmg5TGtuTTBRZllMQ2NZN29KV1ZWQ1ZCbEpLQkZxTkdTM1Vsek90RHRqci9ycHF1ZDNxOTY3SDR0ZnhwaWt6MEZ6WFJNWU5XaHF2a1BNRWE4SHROT0o5aGNXdi8yV0x2aGRlUTJnSGVtbXdDaHY5ajRRbDZGUVNOR3FTY1RVYnowdlM5Wk8wYWI4NWVNNFNCUTB4KzZXZmkwMWpMdkp3elczMUtFNHRDaE40cml2ekdjTXpjTElqZU1UeGZBT2EwcWVnNFBiWTN2NmhXWXJOR3VGYUVMTWFkNlJBY2NCNVY5djgxL2svcXE3WnhNalpSRTVJL3dya1o1VGlFd2J5bkFKYXQya1M5c0pyQlQyQWl2YUpIaE5TMjZ3M0huR3lPZzNlbE1VN1RPOGxOcUJkdmJpaFVuVGl4emhWai84NWVNNFNGZFRGNWhrMHBCeVdEREhnMGVkbUhSaUZjVHhqcGpnUUFtSjRCa3pYUlVrY3oxVm9hbE9VUVNFVmpYektKR2VxclVxRHJySDlRYmIwYVJTaEJxZFF0OVExZmU4WU1UZXVEeUpHUTc4TlRIRjloWTBBaW5GdzFsTEVFRzk5bVlLZ0IxNnh6TVZsVmVVVzVVWjgwa3RoZnZaWnBPdzJGenZ6ZXViMGRnNG8yYkx4VFBQcjFVdDRGZWhIdi9ZeVRwM3kzNWlQNFlUUkVMSlFGak5BbHFpNTZBVkJDYU96THFJWlAxMGJSUmxVc1d5MDNmWTNPcXJQN0FuU2RVVy9ETXh0aWhTNXlGdXFKUGdra2laaUhySHYvN1RzemJKVlk2c01Wdzg1TVV0NHYrZ0I0eWZlTHFONTU4Vm9LMURxU05CQ21iQUNLeHlKdGJaNXFpS1BtMTFPdk8xMVpEWmVZWEFhTkJQc0VJdFF6V1Eyd3hHbk50U2xINjZWeVNPcTdsR0w2dFpnc3MwSGRKeUZaOWZTbTB5Yi9MSmtWWEZseng0MldINjZxT1dxR3F0dW52VWRZTE1Pa2dGU2pMME9lT1dwMmxuRGhhZkhwVmhEYWtzUTBrQzNWYVVwTUZGUXA5eEMyYWhJNWxGVnBOSUY0d3JDeGdNeDJ2N1dCcGRVTEc4U1NSOWhCaHlzSHFCdWlhNk9DOXhxZDlZL3FCN1c3WU10SXlYZWNvYm1kYlB4T3M4V0VIenhzV0wwc0YrWnAwa1BPM1BVSkFGUDBxMmZvMkNLVFdIRmFoUVpINndUcHpTcDZ3akhtMFNmQ0dUUTJpSzNvNUZKOC9ZNnkwNFZ0VmlWRFdDT1FmUzlna1BxRDJiWmZwZFNBVjVUaTlCUS9ENzFIaU5kUEVRQ0V6Y0xuOWlnRW5ZNUkxMUgvS0lvQ1g2dGlwU2xFSHJPK1U1RGxxTy85UHBWRmJBRVZIRW9nTUFZcm05enArRnhlN0pRZE5rUmNvbzBQMDRIcS8vTllPWnBscWkvSVdHL3M1bkZTb2kzR2paV2xvMVh2TmNaRk12TS9qaDk4Q2dtNnl5U3RNOUVyOVZmcW16U1ZzemJRdHozZXY5VFZlcmxXMTd6dFlacUFrWk1oYU45bFMwank3ZStYa0g1OGNkdk5ZSVAzM3FNU045eTZ4dEJRV1dqU29xb2xWY3pwbThpTnNWWHNmaTl0OXFTYWVJM05QY1FFcVVwR1lXSG4vb2x4dlhaMTd5WHdxMTdIbUJKTnBIODNLMTdxaXoxMGErOTk3MFBQOFVhelFYTVBTeEtYb09TOTc3M3FVZUo3SnROVzhBLzFpRDZBM2cwVmltODBvYWtMa1JIYlR3cmVvUjFMOEZoc2JJalMxeC9nVjA5OWNsS1g0bWlqeTF3KzF6SEZkT1ErZUozOGJINzI3R3MxQ1RqZldBV1plTjFsbnRSTFV4Rm4yT2dNYXVOUy94SjZPcHQvL0doNkFlQnFDb1F1Y2VlNWtNbUJTUjQrSmVFVmhXQStWaWdDWmVIdmFBbG84OHdDUFBVRmlva1JhM3lRamFaa24vTnd2VVliNVhFekEySHFKOUFxNTIwd0NhaFZscEoxQVIvMFN5ci9BMVVZSWJpQnI1cDBLU2MzOE1Vb3pURlNjd05pUTZPbDArVjc2T05qcjhVZkNMc2YwRkxxeGZXTHM2Yi95K0dVZlF3NC9XTGxlaDJ3eXhDdkJqZXFSN0ZNMk0wUEFrMmxYV3JKQk92WFQ3QkxKYnhPWWNYbTFhZE1VcjhCcFFsck05ODlYN0MzY1l4UGdTQUx3RlVGSjd4Q2E3Zm9TYmZmT0lMZndKaXZxdzIrekFWWGNPWEl4N0F4d09BNTJQKzRRaDhNR3haWlJQZklDRnFGZCtiZU9EU05ZRm5ZZ0dwbVhqdTJFNnFLVDhqbm9Wbk51VzNxTitKUUp3U2VMNzYwWjlKU2lnQTBNLysxaDk5NFkraGtMVlk4WWF4c29YdmZaWFo3L2xLZERtNnN4Y2pkVWpPVmI4L2JNVHB5Rk9MZnZ5Sno4Si9rbkJlVXJ6aDFGeFFtNUx4bWxaNnFmcUdYVnZqbVhobG55eEM1ZmxIajM2NWFURVpxOFFuL3U3YmM5cFhMTU95eVBCclpYdGxKUE5kZnZORjllQXk4SjVVRDU0bktpcitlM0UxdkcwL3pxZGwzbENaZW5YbEJ4akYvR1BISDArUXhxdW1wOE5tSW4rUk8yaXdyM0x6bzdzamljSk4zQUMzOXVGa1NjcnY2blU3TXd1dm9iWG10ZXRNVk1yK1hCT20vZWRHMGZ5dXVhTXdpZ1lrWlg3aW9jdlJ0Ujk5WDdKZ3RsL1BLTW5DenFuYVNaNzZINisrZlB5Ni85UFlZTk1Oc2piYWdvcTJ1QmV3WUhRTHUrb3k2RW1QRGF4bVQ0S0pLZXpvbFQ2MStaQ3ZDODY0K1RpQWwvUnp6cmdOenVMbWhyMmRWZWtoZWtQb1JiOHRad1o3TnJQV2ZubVA2a0gzb0ZlcEtsdHlacWlxakdjRUY2WTFTODRtZGtQUG90M1lLZTEvcys0c0dwWW1BeXBMeXg0OHI5ZWxIQXE3ZVVFUjFXRnh0NTJ0VHFudDFLNlpLTGtQNEZSeDNJaW1ZcnVmL0FQTlo5M0tNSFpWbmJYOC91UnR4RTljOUZjOVRyMXMzcHVNRjFhak5zczZsSDUwVUY2ajNSUzVzUjZuajZjUDkrSTVxZWx0dHdWbWF0Mnh5cHlMMldQc1daNTkrK0MxdTY1dnpyNXhTWWxESHZ4NU9rT1hGY3JjSGRTZnNDL1MzWmZZTjRteUtoTmxqektqNkZCdGR4bVpreGpsOTRWMHk3SFJvQk5uRmNObVhmdXNaQTFCenNwd0orZUZYcmEyd3U3WUxaYWpBOUh3d2h2WUNTa1lhWmV3YkovZnlLcFNqRm0xTExyeHoxK0tuVmhaR3NIQ0REdkp2YWJjc1ZQaWtFYy90a1ZzZDdlQ2IvZmUvRU5zb3phTmZOeVBOMUs5b3V6OGRDOENYalkzM0NzMFgrQ3BVWmgzYjBuSWhSRkFhd3czNjNycm16N0tQcnhRMityQkMwaG13ZHFmbzNjTHVJVWJUenZSN1JxM2lKd3FqQzlSMWU1S3kzbWxNYlF1MFdaZGMyamN6b0xSaksyekU0cXM5T3A4VmVENW9pbWs3cndETHQvbFo5Wk9pZGNzODU5Q01EbFpYV3ZyQjZjMkQ4NjY3ZGlzZTdPanpHTGF4MnNkNnc2UmJORVpUdzVDNXl6VEc2K0ErKzRzV0JOQzFieERHYTlocGd2SFRUT1pGUzlZR01paW1veDhMQURidXFWZkdjSENJSFRmckp0em5XZDFqMDRsZGhnLzRua0NLZHM5ZDk3ckhNN1dGZ2hPZDIyNkNieGcxY3VzNDNnY0pMUCtXQlhVbzl0TjJTQ2M1MTJYOGJQNjdXZXpicmZQTTNpbjFZZVpJYzVpMWJWZXJkemxlTjR5YVhBYXZXR21zK09ITzlsbFJrbmR6WXdiTmNZNFdxaEczMnp3OXVFNDB0bnZBOE1DdFYzVlU3dm9Tbm02ZElYaDdRZXM5SjV5MkJubW1EdmdmQTkzM2cybnhXRzZUNmVyZUJmdVU5WG82TzgwZ3VCVFg0NmlOelZkYWd5VEJoc3N2VWZVRU1aZlRtTmtqQ3hhR3RvS051OEZCelVZNk5oREZpMnlPbE92eis5OHkrMG05b0s3UWNtWE9RWVV5empsR3gzVHhQWTlaOSthYmY3RXY1UGdtYkZaaGk4TjdmN3dTNXU5dTc3ODFlZ0g5bXlTRFZvTzByR2t2UERTUmg0Rkt6OTgwWWxzZ29nKzhORGxDazRueHZSMkZoM29hN1B1OE5temFKS1RqSnJ6cE9MRXJoOGluSWM2d0ZQTVEzTzlsdml6dlAwMHdkTm1hZUNDKzJZZEh0STdlKzgrcTkxenJsc01XUXdHejhlTzFEN09RMjhOenNHdVdScmRwV2szNUR5a3NMK0t3WEVMZGYzaUQ3Y0twMG5WY2RzS080VW1zQWZNMmJHa29UQmZIdUplelZBYU5NbE1zUFhrYkhPeG1YZ3dQbjJkY3I4T2g5eG9kdVJtWVdpWDA2NDZpVHJrZHQ2TjdPck90d2JZbytuT3B2d01kUG5oeGhrSVNST3hUUGU4T3RmVGlnYkorOVhHSUxWOG5UUU45TE5aOS90cHo1Nm5NVDMzZWVGeHNESzAvY0p6cjYyejdHQWZtM1gwaWlZL003TEJlVHg2UjQ5UDY1M2wrSGxabGdid3JnUlhPek5WQnA2ZnMycmZ2WWt2WC92STNkdjVNZTY1KzJZZGc3UGZKeDNqc2ZSTll5dThQU2M5L0hvRjF0bDh6NVpUTFUva05YQ1dHb0JMN0xUclZQeHBodWJZaytobjJWSXZ5MnNnWHdOMXA4MjZ3c3ZMSE00amVCSXN2dytld210QWFNQmxzKzdULzViZUVTbUMyMmt4cjErdmdSd05UTDN5NkovbmtBeFEvQWhlRlA0L3M4S1gvc3hQL2FlSFg4M2Rab25uaXdNSThWVzhCdUlhV0N3ZlBUcjg1MWF3V2RkbmFNY2I1dE5lQXdOb29IYThGdFNHZmxRVG0zVjlodVlBYmZkVnZBWmlHcGlPN3FQM2NtekZzaytheE1tNi9vSS8xbmhTbGZ2NnBJRU51b2MzNWZxSXZLdk82UDUxZjJGTW5vVjE3YUNuRzA4TlRMTm5QNHR1VzhYdVhTajFCMlpRWDNGbjdpbTlCckkwVU9kUFMxYmMzdXlYeFNXZWo0ZUcrZzJiY1I0KzdUWFF0d2J3U1RKV3ArcjZDa0EzQ2ZSUjRUNUR3NDJ6cC9JYTZLR0JHZkZ5aG5Ca3oyUDBhSnd2OGhyb1V3TTE4V1IrT055WDB2ZlpDay91TlRBVURjRFBYV09NcXR5TkhncFR6OFJyWUVRYVdKSHZONitNN2dIOUVYWGRpejJIR3RpV0R6bU40RTJONTFDZHZrc2oxc0NHZUw4NWZ5blBpQnZqeFhzTm5Fd0RnUEYxeG1IWjZhenl5WVQ1Mmw0RHA2d0J2TU9Gbjl0QXBIM0tzang3cjRIVDFnQytCZEZnTXZCSkpiN1BjZG9TUFgrdmdkUFRRRmMrdEFkZzc1MmVHTS9aYStCTU5IQW9IOXJidGIrQWR5YkN2UkN2Z1NGclFIMkFvaVVOOVpBRmVIWmVBMmVuQWZNVW5EOU9mM1o2OTVKT1J3TjRkYllLVHEvS09KMW1lSzVlQTBQUkFCNGkrZE9iRko2SWh2ZEZwNkcwekRQeEd1aGZBM2htbGUvU3dWQmY2Yis2citFMU1GWWFXRFcybnpmSHFtVytNVjREL1d0Z1ZlNXF6RXBnOTgvRDEvQWFHQmNON05LbkRTaDBvK0UrUHNpNSt2OWVBMmVxZ1c3MFRTNnZOdXpIdTgrMEcxNlkxd0RUQVB1eUxzWEtmam5vSVRINUdpaUpYYnFDUDEwMytZUHBleEMweEduK0Zia3VITHBPbHFzZmMrQlpyUHJEVUE1cThpUTVHdWlLVC9Dc25wcjd2QjI1M0VmL25EOThuVE5TdnRoRkE3dmlDOE9kNktJTCtRQTBoM0lIcFZmZDcvTHVUaS8xK0RKWERheHlQT05ZMHI1cmxUN3B3bHpMLzhRWC9oaG5TTnA5OHZYa1hnTkpEVnpnL3NhS2ZNZzdTWEhTbkZiZU43bnhZRXowV28vbmsrcloxeWNOTFBIMVlGYzhGSHNLU2ltOExJZnA5TFhYL21jOGpOdk9JZlBGWGdQNUdpaHdiNkRzK2hYWGZJNERVWGc4RDZRMlh5bWhnZkJGWkxFWDlDZUt6akRENC9rTWxYMnVSVzFIelNBNEhMRjVEanllenpYSXpyQnpTL2htOWllamQ1Nmh4RFJSSHM5cFd2RjVBMmlnZnZ6SzA5dmNjRzJQeDdPcnBqeGRqZ1lLWHoxK2R6T0g1dFNMUFo1UFhjVmV3Qmxxd09QNURKWHRSUTJzZ2NYSDdtKzdWUFo0ZHRHU3B4bXhCb3JobmVwUnc2RVJIczhPU3ZJa285YkE0N2Z4MmRuckRxM3dlSFpRa2ljWnRRYkN6V0FsZXNhaEZSN1BEa3J5SkNQV3dEdytiTGdnSGxEOGQrbzFURHB5dkNZYjZQRXNOZUYveDFjRE05OE9nbG54L3RLeWhyR083Y2kyZXp4TFRmamY4ZFZBSFhqZEZzZWZmL0pTTXR5N0o5dnU4U3cxNFgvSFZ3TmwrQk0xOFlCaTcxWjZQUGZXank4ZEF3MFVqOUdJQ3M2SDVBZVA1M3dkZVlvUmE2RHdoaUJZbE85NzdOMFdqK2ZlK3ZHbFk2SUJQRXpsMGhLUFp4Y3RlWnFSYTJEWDZXMEYvdnp6eUFmS044QkpBL1hvZVJjNmI1OWR0T1JwUnE2QnF0dHI4VHllUno1U3ZnRU9Hc0JyOFRZZHlMeS80YUlrVHpOeURlRHpMQTJYUm5qNzdLSWxUek5xRGN4R3o0b21mRmZ5OXVBbGYzOXcxT1BqNWZlbkFmWjY2YW5YbzVJL3Y5R2Y1anoxT0dwZ2c1YURkQ3dwU0QxZnR5WGI3UDBOcVFuL084WWF3R3NlRC9CcGxvdTVUZlI0emxXUkp4aTlCdkJSdy8wZzJGQm1PTE5GSHMrWnF2RUY0Nk9CT1hyclB6dVdsTk1tSFBObzU1RDRZcStCVVd0Z2lUNEN0K0R3WGZDbEtGb2ZkV085ZksrQkhBMHMwM1pkNTNvTzFjMG4vbnN0aW01Lzl5L2N6Q0gweFY0RG85VkFlQnlzNUwzckViNkdETzNSdHRaTDl4cm9yWUhIbzNma3Z1dHhNVHErZHVsMUQxeTZWdkUrZEc5dCt0S1JhK0RMMXo0eThqYjRCa2dOL0grUDZZblpCRHQ1K1FBQUFBQkpSVTVFcmtKZ2dnPT0iCn0K"/>
    </extobj>
    <extobj name="334E55B0-647D-440b-865C-3EC943EB4CBC-63">
      <extobjdata type="334E55B0-647D-440b-865C-3EC943EB4CBC" data="ewoJIkltZ1NldHRpbmdKc29uIiA6ICJ7XCJkcGlcIjpcIjYwMFwiLFwiZm9ybWF0XCI6XCJQTkdcIixcInRyYW5zcGFyZW50XCI6dHJ1ZSxcImF1dG9cIjpmYWxzZX0iLAoJIkxhdGV4IiA6ICJYR0psWjJsdWUyRnNhV2R1S24wS0pseHpkVzFmZWlCUktIb3BYR3h2WnlCd0tIZ3NlanRjZEdobGRHRXBYRndLUFNaY2MzVnRYMm9nZDE5cVhHeHZaeUJjWW1sbloyd29YR1p5WVdON01YMTdYSE54Y25SN01seHdhWDFjYzJsbmJXRmZhbjFsWG5zdFhHWnlZV043S0hndFhHMTFYMm9wWGpKOWV6SmNjMmxuYldGZU1sOXFmWDFjWTJSdmRDQmNjR2hwWDJwY1ltbG5aMndwQ2x4bGJtUjdZV3hwWjI0cWZRPT0iLAoJIkxhdGV4SW1nQmFzZTY0IiA6ICJpVkJPUncwS0dnb0FBQUFOU1VoRVVnQUFCUGtBQUFIWEJBTUFBQUE4YVpMVEFBQUFNRkJNVkVYLy8vOEFBQUFBQUFBQUFBQUFBQUFBQUFBQUFBQUFBQUFBQUFBQUFBQUFBQUFBQUFBQUFBQUFBQUFBQUFBQUFBQXYzYUI3QUFBQUQzUlNUbE1BSXU4eVJLdFVFSGFKWnBtNzNjMW1EOTlRQUFBQUNYQklXWE1BQUE3RUFBQU94QUdWS3c0YkFBQWdBRWxFUVZSNEFlMTlDM0IweVZYZW5WK1AwZXYvSmY4eEJrTHNFWXQ1bVBMdXFCWlR4TEhMTTZIQWxSQVd5U0VCQ3NlTWdDS0pYUmlKTlFhejhPL0lXMUF1RjRTUlNZVkhrVEFUVjhJajJCNFJJQVJzTThJVW9jRFpqRmpqTXFaWWp6QVE0OWk3OHlOWXZJOWZmK2ZyMisvN21yNlBHV2swZmF1azI0OXpUcDgrZmU3cDA2ZjczdkU4dStzbVNYdjlqUjFoQitVa01GSUMyMm1Wanp3MWtxWURjQkt3azhCZWF1MGorM2FVSFpTVHdDZ0oxTkpyMzhFb21xN2VTY0JPQXN0TSsyS24wKzk3M3ZQZjhQYjNEWFFkM2JTajdLQ2NCRVpLWU1nVXE1TU0rS2JYZjBBcTROOGxnN3BhSndGckNUekl0T3F2UnlKODcvdTUvdDBkQ2VvQW5BVHNKTERJZE9yY0F2b3RBd2E3WlFIclFKd0ViQ1RRWXlwMVpBRTc5K00rN0k0RnFBTnhFckNSd0hXbWZYYmUzQ01VK0RNMlpCMk1rNENGQkVwTSs4aUdCYXpudFFIOWpCV2tBM0lTc0pCQWw2bmZxUVdvNTVWN2hKeFpRVG9nSndFTENTd3c3Yk8wYVBOVlFuWXRxRG9RSndFckNReVkrdFd0Z0wySENUbTFnM1JRVGdLakpWQmoydmZGb3lGOWlBWnh4MXdzUmVYQVJrdGdpV25mbmRHUVBzU3lPK1ppS1NrSFppT0JQbE8vQXh0WXdEVGNNUmRMU1Rrd0N3bnczVGJiQ1hXTkhGb1FqUUpaL0tPb1VyL3NaaWUyYWx3VkNkd1UzbVRwU3dzbmVWVUl6alBiZDdadjJhSEJwaVZnRUt6MytjRVNtYjl1Ty9GTGpOeUpCRzV5MHc0UkdCeUhpbHdCazBDYnFaL3RGbHJsMld5Q1d5QmJzWWpsd1NkaTY4WlRrY1JOOFMzZXVtdjdiQmZmOWlXbmVJTnBuNjFTTGR1Y1NZam9jdjl2SXdwRjBjM3pDUTlQSWplQ3E4THVwZXBIQ3FOMXhRaWwyMjN6dkdxOERTdTkvdEhxMmFmL1I1UW0zU0NkQkxuTmthamgrWHV2ZnZ1dlBmR0ZDV2lacTVLNXlVeFdSMXg4M2RrblpiNDI2YWRMdG56cEUzdk0rSjFZTXRyYWlRTjgrWUJSdW5zUWhtZ2tiNmZzUlJ3Y1pCNXA3TW5yY0J2MkpTTzRzU2NVQzdsU0pRUHlSYUo2MFFYcGhTaUM5MVdtTTg4RnkyUHk4L1dZaW5jVDhvVS85Tm5QLzQ0cU9Uc0lnaXlUNDJDUmtWOG1ZWjBlbi9hTjRzWmdMVk9tTkRqcmVIdkszcmZIOGhCbFl1MnlJWEdUdFp1UEx4ekErZ2Fmd3VLQW5BVnBiWThLRXc2ZURyVmUrcG5md25NeGptRWJ5VTJJbDdRRmUrVDNQRytlU0YvM09qbElTMkpXNEN2TStJMCtZSjhra0hjUzhocGVqLzJUZ0M2VnE2TVdOWlhJSmZHYng2SjlvN2xKNnFoTjNSTHhZMGhEZVNLbzVIWW80K1Myd3JRdnd2V0t3d2lYdjRpUUQ4blNiUktZU0crTTlIdVdTSlRmV1I2TDlvM21SdllrWTZKRi9JM3pycHA2V3hsREJSa1ptQ2EwQmxPL3crdzh3OXhweXdwNGJHYjh1RHY2L0dwVncxZDhWTWN4ODFwd296aklrc0xqdkVYeGFtUlRvRi9MdkVja0tGelpPOTl0azE1SytvNWl0N2l1WWJXSTRlZVV5ZWdsVFRkeTZoMk1RZnRzdU5INmtpRzV6VDJQZFRYZnJxaGtCb0pYR21XTzJUN3IzYmFRTUY1SXlCL3FoWWhnNjZxOFlQRTZ5UFhJeVhrNEJ1Mno0VWJ2VE9wMHVjcmRpR3ZhVXpmSTVkaWs1bUdhRUdDcjZIV2NrV2RvcnhsT1JRUmJPdHlnV1NOSEl5a3ZrcWgzbThhaGZUYmNqR1EzQ1dCTlRBVFhpZkwyOXNodUVzNHMxL0hkdHNCSzFWb2lXR1VFOWlvd0V4OG85UDZvZUFzRkhlajZLbkRIb1gxVzNBZ0dzdHozaE1HR1dDWCtkZVVEeWpLWDhDV0F1Y0svZkY4NXRVeXd5RGpiTUxHZ2o1dXlaRTZiZ0dSaEtOSFM5VlhVamtINzdMZ1JER1M0UTVnOGVBWHRreEpkQ2thaE1sQytxaWpRRm5xZFpPcGZ6ZlR5S0kxMVBlUzNadVZ4TnpWOWxXeU1RZnZzdUpFY3BFL2dUYTFqaGdYdDZ3ajhzdUdMaUZKM3B4TGd1MjJaTmhaS01Kd0hBVEhDOVZFVGFkTktxeGVpSEw4eGFKOGRONEgrcE1udVNZdUhsL1dWWUJyTzhZdVY0dEMzZmVwUmpRVU1WeUJlWTBiM0FFSmZGNUdUY2NzcTFqVlBJbGFGWTlBK08yN0MzYlF1cVVweFFQc09KZHAyNUtKZVZzOTBvc0swTDh0dVd6L2kreHIwaEVCSENIU2dGRkVVUmQwMWZaWFZZOUErUzI0a0Mya1RDRFdMYU5NNjBSYjc2OEliVEV0d0J1RDVicHVLRUZqM21acTVUaENhSGhvODVvVnpVVVl0aUlCOFh6TVVvcnA0N2JQbFJuQ1ErbjVOTGJpYStvN2ptcjRibEpycUZVZG9RRjl3SGFYdVpvMUVhQmMyYU9VaVl0VlM3TjBJOTdCNDdiUGxKclVjQkVKWFRiY1F6YkVvOWxhMDRKOHNkQWttZ1ZTZnM5S0ZCbzlSekRSYU1iVHZOcyt1UjlWcm9DSlppVmdhRjY5OXR0d0lybExmQjhxRDJOTnRINmFEcmRURVpnVWg2MjRiblhoUHcwSkM2V2Q0NmJiVXd6Q1lYbkk5SWlKV3ZQYlpjcU56bGlhTkwzTEsxVlBibUVzRzJnSTREY1daZ0cxQllYQ2RwdXhzRXpqMU1BNUt4U3ZDYlV1YUMzS3RxTWlsMGI1LytzU25OaFJtWE1xV216ajhVZVdZUTU0V01IMDFDYU9vb1UzREFzTGR1UVFRb3FQWE15a0YwdE9lZFEwVmxNUjhQQXl2SmhZZlBmOUpCbnp6VUNKaDRTUFRJbUZxWC9tL1BuSDI2WDh2NnRpOTlLN0h5SWQvSHVsM284a3YwT3RlV2Ywd20rcmVWYjN2SGJJaXpNM25QbnIrQjM3MTV3N08yZWxzQ1J4TVJQSnRBdFhVWStlQm93TlYyN1djQXhUR0RLWEVibHM5VlovcDh1TFpNQVl0RnFjR1NDak1Tci9FZHNZMFk5Q1J5Smo3V1prczhUeEQrMWFHQksvcWtKZnNhd0J6c0MrNHZoR2YxL3JWOGtET2VZQllKdmVRT3dBdFAwTHVwUUQ4Q25IelNrS3F2cmxhSm1jc0lVQkQ5ekRmSzhPL0NrQzExWEtMTHZ4M1ZYVk56Z2FxektXRUJMYnBNQkoyS2xlVWpielRUWkxiWVNqcVJYTGJoOUJmVUtsYXRCMS9ZamJlRG82STNPamFOejhnLzIvZis1NkdtdG5RYm9NODlSWGxMeWZraDZxL2psV2xmcHFoOVdLODFvUEREL2VUZDNpTFZjRkRpSnNWOGljYjVSNmRGUHRmdXU5OWJlS2lQOHgzUTEvVittS29xcFVHaldKcFhWK1Bla3pEb3B2UkV2N2pNYUY5aTBSeE5DSGhvekFFL1JvKzkvdEFObERQWW92K3dZUnQ0UnhTa0VIZ1BENktkTzFyc0xQN1pYNzNpYjZRMmRDYWIyblIwb1pmU3YvTkliMkd3eVpMNU5lUnE4UnkwNk9XZXdtQUM5Und2a2ZBSVIyNnduelRicHFXbno1MnV4eVRQcG43aXNwMWNmUkZGYm1Va3NBUTBzSjFvRXBHcDdwQTBKNXZnVUExbWUrYnJJWGlYRFZVNHNKM1hlYU14aG95UkNqSTZOcjNzQmc4S0VHZEE4QmI4TDhPQTR0MlNxbHBNKzhhZkgrcWptM2ZBY0NzeXZRZ3lNMHlPNTFUSmJ0dFVJQytKUGk5Tlo5dG5XL3FLNXRQcTY1eE9HU2dSKzhYdEsxdnpyKzdLUWxVbUhSMWM2UXFZMUxRV0hXY1FNRXNnTlJ0bHIwV0dCOXE0ODVmK3lqdzZsN0xHTHFlUUZGMGxPMHJLY3U0SiswTkZwZ2RIeGdUTU80dlAvQXovcjhLbW9lZS9qUjdOdUNIN3ZqRlFXNjY3TnRHUGZJaGFqZjNFdDlpQ3ZPTjlnMEY4enpzZE1oSFlOMmtCc1ZVN0xsVVVBSjBIZ21KTXdoazVxbGovWnhaNU9mb3NHeXk4dlVnQUR2cDlsQ2ZMaUZPZE55V01KZXFVR21mZGs0WUpxM09RRnBDOVd1eVNPRDJqdGhaQi80czlUbnRBRGNsVGdtRWFEZkFVN3p0aStDYlBtVEdBK1J0YXhUQWxENHRJeklLQlhkWG5BUjZFQ2F1bmJqNmNEbU5OWXZJaWw3YlJQa3hLNmdZcXdTVXJkL2Q5MnYrMldPQjRkZ0xrMUxhMTlCVWM4Q1hSckJvWFBWaGNrNVljK0kvdFhsMC9xK3pnaDZIREhCemd5dGJsemtLMWVqZU1CSVJmTlBERkdiMzI3QjkvNUpmUStuNytnVHdjSE5tR0QzMzM1UUF0Vmk0OUFmV0JBamxxT056TzFUcVQyRjhUb1ExQ05EYjg5OTFwVWg3NWlSZkMwSnFxdzVNb3NleW5TNmYzVkRJYWNNSW1jZHo1cWsvZ0ZKaHlvU1ZESERUM1dSRVc0eDhQK25SaStJYmVJZVNMWnFBeHVtWExoc3NTRG9Hck1zWUVxRHpLTDAyak5La3pEcWdUeUlBMm9wS04yQWR2SGFISTh3SGJFRkY2b3FrS0cxZlV5MGwvWlBUdXhRRXVzK0RpckJ5Y29mQlIxNmxSbEU3YnRMbHZRcHdVKzM0MEY2UDJhVVhDbHZLU3MzL1VYelB2ZTlYVFNEMFc3OU90VnBJMTlSVXJjNGxJUUdNRWIyaTlDbGFQalZBSDBWVXdRU0l4VWc3R01UNEhnRmZFL0ZvWHJBdVZyVUNRTE45YmQxbGgwM3pXWVN0NXZNZVBBRHpYUFoxU3J0SnlBR25oWjd0MHFUSnphSmdzcy9KdjNxRHcwZmNZdm5XWUduQTVZRG42YlI4cU5WaDYyTkh6N3AwUUFMVWk4YkZuYWxBWlZTV3Ftc25YRUczT2dTUlhtQk9sTkJ6UWN4MXRWd1VRTUwyZ2FCY1N2cXJpV2NweExwMHJEQUhhL1dvYW40Ry8vYVVHVzl6clRDNVdSTVRjeENkVW8rN1FueHJnT0JEQnFDbzEya29zeDhXMG9CZDBwUkE2dDIybmladGpSUWRCR0hZR3ZLd2l3WkFrelZmZzdUQ0JPMERRYUhOUUlDRjhYVXRRZnYyamdIWGt3YllhM0E3WkhLenpwMUZUSXJteEsxeEZVcUcrTllnNk9NcnNyRE01eUx0MzUzMkdlSUlaMnFRSGk2NUxnaERtQ1Y5QUpzbGZnNXhWaEZ3d2JoVE14Uys1b09tRDZiTUhDM2dDTnNIRDAvVFZXcGE5MUdiTVBPK3NvNzZnWnFPd2VnUlNnTGNyQjdTTXMvRGNwUlA0U3lmOUQvTXR3WU5qcVFOYmdaVk9vMUxvOUdjblNTTm9PQ1NFaHpWODJFMGJCTTBEamh1UDBiN3RqVjFZcURYbEtrUzdRcnRnNVhUd1VGK0Z5REdxa05Nb2dJVjV3czBwQUczZmRIY0lCQjhXK0VscDhKOGEvRGdVL0xSRGE3RHEvS0oxREJjVXBOQUh3T0xxNjRWSlNVSHdXZ3JBMjZCQkRWTzlCcEdEK3dLV3dVd0dQWS9RZnUyMVV4T1lhdk1nWWZKNGhNbTFNZU0zbEFvVklzd0RMV1dIVm9XelExTTFpbXR0YmdpK05hd0twb1JiUVNKT3UzVEpCV1o1Sit6Mm8yc0RCZENEVFIvVE5ZUHRPTG84ZlphNGFrT09pQXA4SVN3ZlYxdFZGRUYrcWNVUXVvK1VFOW9nWEZCSlRkNUFWMS8xbWs2bXB0bVlIWEtzYUp1RVh4cllIaEtwSjhCMlhTMEtzcTF0WUUxOEdZblE0Y3BHTDFJNkQwa0xHY2FCVWFKQ0tzVE05NnJFZVkxd2ZhMVE5cm5LMXRMNkdzbHlseERKWGM0VTNUOXVVWFQwZHEzRjRXdStxT2xvdmpXcWtGb2syZHA4R1ZmcTZJV1c5UVp4UzZqSklCeERzNFlxaktVR3NxNVQ2K2lpNDRqVVJEdGFmV05ZOGdNOWhxSlhYWDB6Smwxd1AwMDZOZUJqOXRUNnd2UnJoL3U2L0FjM1pQeGs5SGNnTHhDUzB4RjhhMGhkTm1lQ1MyQjVRMU1DK0xEYWhxOFM1b1NvSnB6Ymo2ekpvQ1I2MnVPdmFyWVJxeFprb2hjODk0SWZuYUlJaWRvWHlOYSs4d1RWb29CbHRwVHNiZDFNVWRIY29NNThXNFFPVG9meWJjRzJsSlRPRFphNUNUTUlKejJhWktLVHBhZ2ZmRy9xQmJFZ1Zib2ExRmVQZFRYQ0ZIalhSNStKRWdKK1lSNFg4K2NlYXRpZ3R0alQ4b2U0U2NYREtwYXVLOG0rSXppaGk2T0kvd0hneGJMUlBPdEFiYVZyN2V0Mlg4R2tXSk8wVWpPVnJKdjdRTkJMcEIyT0V4TDNiNWpLVFJ6ZDRFVlIvOXcyWHJndEJKZ3hhcWpwZXN6WFczd1JVYTFRWjdaS0grdHNqaXlXU1FHaWg3NFpJNW9GRGYyNGI1b3ZyVTIwVTZkWnh1Qm5RN0s5YkVHNnBJUkVvQi9IbUhOSWdEOW9yMG9xd0Z2VFBPMzIrRkFibmx3SEVXd0dYYmVoUFoxUTlyblUxaDZocjlWOUpvSWVyQm84c2tZQ0hXTjRNWjMwUUtUWkFRNUZNWHdyUUhqS2RsZ1diUnU3anhUQzd1amdicGtoQVNnVDRjUnhURkZ6WkNNQWRnMlZHVlA3cmxKR2k4TWpBdXZxSVRuUDZGOU5mT1pJSHhXdS9ZWnIvU2pnelAvalVwSlhTUVE3aE14UUF3OER5OUdjT1B2bVp3SXJLUjdETjhhQ3JTUDUvQVV5MlUvSzRKUGswS3lHdEhaU1NKT0VLMGEwU0lJdkxyZ0E5RlF3NEVDcjRWc2FhbDZKS3AvUVNUb1BYRDJqaFlKN1lNTHIzbG0xRGV0MCtyYUp2MGZjMmtiR05qQzRjdnBNRGZBYmtvWGJXVW5oaGd0anVOYlE4R3p5M1BnV1BhU0ZjRWg2V2lnTGhtV3dNMTByakdOb3pFaTg2ODcrMThzaFlsWFYrQ21yamMreFAweUVsRVNZK1dYSjV4dGhpYmRZZFRwZjFnMWRqU3FkYUlLUXlud2Njd0xrZVR1UkpnYmdFQm5kaGxrOHpiSGlMckY4YTNCMW9RNFBIR2NWVldDNjdyS3VWUllBdVdCRmlzSlY0ZEtxQlhhcGFXbElkN1MrSVJmM3pNVk9QQW1CVFVoMHNDc0dvR09oUGM2WURmRVVUeTBBWjFuK3QxTFVwYW1Nc0ZRQ3E2bklXNG95K0I0MzJmZGE1MnllOVQvV0w0MVlMVEpjOVdRdXdzRHZLR0J1bVJJQXBoSkE5NUtDTVFzYUhCWCt2NjdkZS96ZkYzQ1lTZ2pYbmc5R0V1N3FTeGp4VmpnOU1JN1VXTG14UlFzRkFUdFN5NGJTY3pDb20xeFpxRmVQR2x5VS80cUgyQWc1bVZ2Y01BeEltNnhmR3V3bUc5WkRxcDJwSlhUSk94M29NUmxUUWxBbWVwbXlZaGNoY1ZVeTlWREFQWTYrTGROdUEza21HdTYxVUtadm5BY2JuSWcvOVlYQmtvVlN1MEQxUU5aakViWjBQYVVJc3RLbVVCZmVCb1dXbmlOSmpkdC84c3ZjRlQ1dEQ0dmcrVC83SGZya2hCTFJQSTkvNzVmTWNDd3A3THZGelREYzBqd1ZXSUQwV1hVb1dGN1dlQ0JwZ1BMRGdsWFRuMmZ6RlFKV0FFMklKem9MVDdTRkV2VEtHU3JJWE1oVngzME1OVW1KK0F2cWhuSkZwdjJaWVdScU1xWkRyYnlsRmNaM0dBR3ArWWFmZUNlNkEwUm9rR04wRmRCTTVMdm52UVlHWmljWFJ1aGlSZGJPYndWUWRIZFRRbGdzam8wUzBibDRDaFNiNloyUWdIWE1CR0N4SkdCQk11eXBSY016NnQvK2phL1lHNmcrWEwrY2J4ZEhaQ21wZTNEbnBxY3BXSEsrTUhwQ21MTlFSU1JweTVwaDJYMjFPK0pHTnhVQUFJSVRKZGM2N3ArTjFBRVV4dFU3Q2krYVZ6ZGlCU2lVYit6YU9hQXRhMytOd1hYcXNpbE5BbW9LVWdySEpIRUNCNWp6dDJsWU10UDB3V0IxQkphaEVzcWdaK0RvYm1Ia0wrQzBzejNUZnVBMWtPcVZKVk9ZMDNWd3BRZCtyU29BM2oyK09OUFB2bnAxLzVFQ0pXZTdqLzF3Y1J1c0ovUnVlbXlRRXlyeXEyU2VMZWNIb0VXeUt3aDMwQ0crYVlINllXNVpJQkRwdkVQR3N0K1ZsVkw2VktMbG1mbG5qTGM0b3NGY1FSTUtNTjltbGw2Q2t2ZnUwRTk2QnNoL2k1NW0vZFpVSm9QdnE4cWxZakpkeVhnSU5KU0dhZWpVWllUQnVlMTVkQkNZZVhGNHowY3huK1psdy8zTGQzNjZ0ejBmTjBwa2YvSy9iNWJjcllkZ0t5NW9vbmttKzdxS0VlQ05yMUhuMFg2VVFUL1JwUHk2bXErZ3l4MENTR0J0T0VXaGdjRGN1Z04vUFRLZVN0aXhtbnJVcC96ZjlFTncwNHYwMEZjQ09SQkVtNlVuQUMva3B3enZZYkJPUlFzdHlrWmZyMUVGTEk3NXROUFVxOE95eHo5cTVJNk4rRDJHUDdDVTVndjkzM0FIUXBQcno1b0drWXRtbTk2Y012d0htQ05id045TmR3VmFrOGxlYjhOOTgrUUFHUXB0cWFNOHVUTUhINGRaYjlQUjQ5K3RZZjhkZ2g2VzdjaTErOVNTRHBqNFRvMllLOEY1dXpTZTZsNUpHZXZmYTlQdkRSZytqQS8xUHducXA3eStwQkJyZ0lsSFJ5aDZBSHdwMnAwYmlya2oxSFJPRUZvZUFlSnIxUm1yQXVpeGhvaG1tL2FZYkd3WmszTStVejIxUE9oV3E0S04xUVZ1WlNTUUM5dHVJV2gvaURXaDcxRHBFdVBFUElhUlU2azFqVnQ4ZHJzZFRscVc0S3J5cHJwd0h2VXBXZlhoazlxQmU3WnQzLzN2eDJRcDZReWxYOWNnUGozTGRFa3ZVT0I2amZ2Ym5uNHRHUkhLOWU1V1NMLzEvUGVlTDRQYi9XcC9mSjNhaXFEQi9ITXNNd3hmQS9ScnVUR2IyVWJyVDFBdmtocmtTZmhKWmlRWVpCWkxvRWRlVFpULzc4T1EvRE1WenovOVFPbGZEK2tFZEpuMUJKZi85SXA2MjVkQTBLeXhSY0pvblNlM0hQdng1NTg0ckY3eEdKa0NRM2dlbXBEUUhnOThpVTBVLzYrNS84UzFZTVRXWUZFQTFhcDFNY096QmxiWWZNNm5SdnYyOGpad1ArbzdqdkplWlg4aFliK1krZHY4NmR0WGhUSDkvTHdvMzNGRGdXZUg0RGtjL3NhS1o1Y2tndW9jSjByQ2NkS3JHWHkxVldxRlRBWElzd3dwK1l3aklmbUdzMExaK3E3N3ZsVVBVQy9iOWlvUUtXZkxmM3d4OC8rOUZkVnpTM2RETDQ3WUV6OTVmTGlCODQrdktzUWtOSzU4Ynp2K1BnNUN4ZS9xL3BTTTI3c2VicjJKZkRObkE3VnhnbytRaDZoZkloWVpudTJGZVdybk1MTW9PdE1xcTdPL2ZBVDFYcy85WjhYaEYrOUlKVE1wMUsxMmovQkthaW9RVXZpdy96K2ZNOGdnSldFd1lTa1k4Y05ES3FsTklhU2NuS2lHWEFza3FGbnJSYnZVcDdrN1BPQ29GQXhvaFZ0b1pTSjVKZE1OejhSbGxVdXllMVpQNDlJWWtkaFlVRVF2WVN5NHdhZjZ6QldIWXB3TUZVTkZzVGtXNEVvZkF6WWpCYkRRVXByZTRLU1doT1A5OURRNDJiNDlFQVFFL25yTWRvU0FjcUxtZ0dNcXI2SXhyTDZkaVNxSFRmWU1vdzJuU0dhL09CZ3FEeFlNT0F1YjdEYzVTR0JiT0VXVTNRMytHUzNLdncvVmgzNXU4OG1KbklWY2hvcVN5N1kwd09KQU8zcGVZVDdqaVBSN2JoQnpDNzh1bnNVUFZzVFdYS0xqaWp4OFRKNFRic0oxVlpWNHR2S1BkT0RzeE44ejhvNzFQbG9CL1NycTF1N1NrVGMyMGUyNHdhN3Y5R21VMmVBcGxjczF4S3I1clppa014czV4RnVzWnhwRXVRRWUzT0E2Z2VDSGx6UFl0SXBwMS96QkRjUDluVHRvK0crYUZadHVBRm03VFFhUFZCS1QxYllYTTNBbzJLRE16TXcyOEdqS1ZsNkR1MTc2aXZlaE5DSGNlNkR2amR4UEpMY2NzQ0pHNGtRRGhDMnhLS0g0allDbXhDS25nMDNnTzUxRkVwQ3FubWFVS2xWdFMyZVFBMThwcEo1d2kxS1VIVFQzYjhPVlJsTjJXaFcwMnBoYk5EVk44MW94VkJmVmFyVE1RWU9NamJjSU9CaXVaWnRkNEwwSS9QbHFKM2ZTTWdaTEVTNEplcnJBaWtsZ1FOUC9oVmFCZzZNWGF0SXFtM1RWNHlFQ1JUZU1FY1VPM01iRWdMaHZtZGtKcEN3NEFhTGpsaDBrMXAxMzh6SDVKYUQ4MEVNM0V3V0k5eWlSaTVaQXQ5L0VGdlBEdytFNTlEdE9COU1raXBsMkFtQXdlNUlBcDUzVTNjM0VlNFRuKzdWUUZoeU5EZUFxN0FONlJCeW9HRFpVa2tyQnFzQklqT2VUUk51YWUvRUNzcy84Z0hyMXdsQ3JPcXhrR0NsbjcrUk90NEN0RDE5cFlTek5zZUtOQjZFZ1BPcDZrWnpBOWhoUnlFa3BDeVYxQnZxKzNZSjlHYXhxbWNmYmlrbm1ESDZ5UUJjejRaRk9CaTFjZERORXVxR3RuK2piS3Rsek1OWVJjVnFuemVTRzB5OHR2dHN1NUtCcE1RS3NUT2xTVFN1YWgxRzBUcmNZdnlpYmxBZ0NIUGc2Z1NMYVNoNUsxeW9sWlN6UmNOZVJQRGp1LzVWeGtwN1Z4QXMvOGkzZ0kyekQvNkdMQkUxN0Q2S0cwQjE3YlJsZGJSRDZ6ZlpUSGhtVGQ1bUx3ZERFVCtkQnNSUlNkSlR2TlZCMksvb0JyQVdSeXhxQW0rM0JiRGpzOTlGeUVlL0ZRdlVmOUluWno4cHdiRGp5Njdic3NoSWpPS0dub1JKZmxvRXVXMDdKZlg2U1ZJVHhHYnpqdldodlZjeWlKL1FJTDFYRE02MUUxQ2FPRnZKTGZSR3pjd2FLU1A1aWlyMGpQNDkxVkhsSytTZXgzRXdzQnI3VEkzZ0JwdThmNmFvSmFXK2F6K3BWdGF0NnJFZ1dlb1NWQUpwd2kycnVtdWZRbnpMc1pwQWlTeGxwQXJVMHVzZnZZZmMrNm4va29JWEd2TGJTUVdmRjlqOEhlSzgxSzRXL3RBKzNJSUR5THZaT3Q5T0NrM3NXYnBQMlpxT3dFcmtKZ0krWDlIaWhKVTlIN2VUeFVad0l2b2tYQVFiV0o5RWxOb1VMVVV0UmpqaTNNUW5waVJ1YkhxVERxYVcxYTlJMTh4VVFyZTExZUtvRHJSSVprRUdmb3hYYjZrNWVaODhnUnVkczBMU1pYSlFDSjJyU0FUbUxHbFNOTHFjeGt3YWlNaVVmamxZSXZOdjNwREpTU1VTdUNtY2hmSnJDaWQ1WlFpbUNMZk1EZktmdnI4eWNuTWRLVUFDYWNJdG1LUGRKRktBekIwSklRRjg1T1FqSWozaS9rWW9YL3FUS0NPSXV1cFpsb0I5dU1WWFBzdnR6MW1XcU91N3RRU3dqckI3ZTZiOENMVjg4Y2VXckZ0MGdFNENRZ0x0eUVNQm9sYmRIK3I3eWpmeXBKVENjQ2tuZ1JFU3NBeTN2T0Q5VFBlS2VQbGpCRWV1ZW5Za1lCRnVLYi9zUjRaQzk0amwwWS9aRWFEcmFYWUpsS3JrN012aXJwZTkrZzIvOFBaZis3alNQS1RPczdmbE1KMEVUQWtnM0pMdW12eVdtTW13eTEwaENXaFRxcDBXSmg3dXUwS0NjVjBadndRUWJrbDVUZlpZM1BnbDRGcTRPQW0wVStwZTdNY3BMcTRMcnVWcGxRQitoQ0RsWlg2ZmZWcjc3ZmkrREJKb3B0UzlGRWV4TGtQM0hBK1hXZ0kzVTJ1ZjVmZWFMbld2SFhOT0FrNENUZ0pPQWs0Q1RnSk9BazRDVGdKT0FrNENUZ0pPQWs0Q1RnSk9BazRDVGdKT0FrNENUZ0pPQWs0Q1RnSk9BazRDVGdKT0FrNENUZ0pPQWs0Q1RnSk9BazRDVGdKT0FrNENUZ0pPQWs0Q1RnSk9BazRDVGdKT0FrNENUZ0pPQWs0Q1RnSk9BazRDVGdKT0FrNENUZ0pPQWs0Q1RnSk9BazRDVGdKT0FrNENUZ0pPQWs0Q1RnSk9BazRDVGdKT0FrNENUZ0pPQWs0Q1RnSk9BazRDVGdKT0Fwa2xVUDZ4NnU5UTVGWDNyZExNTW5TSVdTWHdsZmlrN2lHUXV5ZFpLVGc4SjRHTUVzQlBCeEx5bE9mTnUxOWx5eWhCaDVaZEFqV3FmZVJEWHRmOUxsWjJJVHJNakJJWWtMLzhOZjgzdEk0eUVuQm9UZ0paSmJCQ0RvRDZqOTQzdkpPVmdzTnpFc2dxZ1lWbkdXYmpOQ3NGaCtja2tGVUNpM1M1NjNrTDUvdFpLVGc4SjRHY0VtaDhKQ2NCaCs0a2tGVUNEOTkxcGkrcjdCeGVUZ21VQnNjNUtUaDBKNEdzRXJqL3VheVlEczlKSUtjRUZ2Mm9TMDRpRHQxSklKTUVXbitYQ2MwaE9RbmtsOERxMlZaK0lvNkNrMEFtQ2ZUL01CT2FRM0lTeUMrQld5N2FrbCtJamtJMkNaU3FPd3p4MDlud0haYVRRSFlKM1A4TXcxMXl4d3l5QzlGaFpwUEFYUFdBSVRiNWNZTnNaQnlXazBBR0NUeklUVjlwc0prQjI2RTRDZVNRUUhsdzk5TS9zZUY1NVRhcDV5RGpVSjBFTWtoZ2pSNnJQL3ZnZnhnU3Q5bVdRWHdPSlpjRUdzOXQrSzhWRVhLYWk0NURkaEpJTFlFVk90OCtUTzJmQy9xbEZwNUR5Q21CQi8rV0VtaEErdzV6VW5Mb1RnSnBKYkIzUURGV2h2ZTlMUzJtZzNjU2NCSndFbkFTY0JKd0VuQVNjQkp3RW5BU2NCSndFbkFTY0JKd0VuQVNjQkp3RW5BU2NCSndFbkFTY0JKd0VuQVNjQkp3RW5BU2NCSndFbkFTY0JKd0VuQVNjQkp3RW5BU2NCSndFbkFTY0JKd0VuQVNjQkp3RW5BU2NCSndFbkFTY0JKd0VuQVNjQkp3RW5BU2NCSndFbkFTY0JKd0VuQVNjQkp3RW5BU2NCSndFbkFTY0JKd0VuQVNjQkp3RW5BU2NCSndFbkFTY0JKd0VuQVNtRW9KZk1kalp4OSs2MVJ5N3BpZWVnazhRczd4RmRvL24vcCt1QTVNb1FRZVBuK2JWM3FqK3dqeUZBN2RGV0I1ZUVRNzBYVy9mWEVGeG5McXVyRDBsTTh5ZmdDalBuVzhPNGFuWFFMWHp0anZEdlRkVDY5TSsxQk9JZjhWOG5jKzEzdmtyNmVRZThmeWRFdWdRdGdQUGxhSS95TXMwOTBaeC8yVVNlQWF0MzFOZnA4eTloMjdVeTJCdVNjT2ZQNXJ6dlpOOVRoT04vTmQ4cG5wN29EamZvb2xNQ1E3VTh5OVkzMnFKYkJJenZhbnVnT08rU21Xd0MyMzZKamkwUnM3NjR0L1ZHQVROMWlFV2FQWUp4MHQ1NUpPQW9ZRStrZEdObDltOFd6TEpMRGdUSjhwRUpmVEpYRHJXVDJYTzMwLzIrQ1FkQnJuQVhXVU5TN2hKRkFlSEJRcWhEbXlxOU5iY3d0ZVhSd3ViVXJnMW5ObVBuZHVUOTlYS3crS3RheTV1WE1FTHBVRStxY0ZzN05NTmhURis4OXBabDhWdUpTVGdKTEFDaW5jTFJ1Y1N2THo1QWpwSmQwYXlqcVhjQktvRkQzeGVsN3RhU25XcnI4RVdYQTdiVklpTHFGTG9GKzhacXdSTWRNdTM5MmdiVjI3cmJmbzBrNENYQUlsZjJvc1ZoeHo1SkFUWkpIRWN1dTAyQVljdFNzaWdRVjlpVkJVbjRiY25qNk0xeW45NjZnb3lvN09sWkpBNVh3TTNXbXhNODJscXRDK2czSm1NOHNBQUNBQVNVUkJWREUwNGtoT3Z3UzZURkdLN1VqenJrL3ZRYUY4N3AyMll1VjdaYWoxLzBaMTVWM1ZsKzU2YzY4Ny94VlZGSlZhdkhmZkwzNER1MFdBWEdmTGpwclV2bGpJQ0dSWE5Ec1NJTGRsWHg4NC82bmUzZjNHUjM5NHhKbVVkVmEvSEwrRnRqcUNnbXpTSldaYUF2UGtSUFIvRWFjQjVzaW5uL2JtQmtvalJhViszMlB4Nld2eHErV1ZlTVhVQ2JuMGpFdEEwNVBhSnlDTElZSWwxMGE4ZnRzanZ0QnE1bW1DTjJtU25IZXZqMnZTY01rNENTekwwSngzRDNYT2h2RFltbVF6RHR3dkg5enhieTBaVTZaWlRZMDlyelNDZ28vdi9zMjhCRmFsOWkzNjIyTUVxOVhWKzdhUzVGSW1iQ050YU1ScW1wb0Q2WlgxVEJJdFZ6ZlRFbGdqQjd6Lzg5K0lSSWwvZmNBdkszMlZjZjFqRHJoSTJESlpCOFhlcmpIWnVsY291YkRHZjN1bllRVEczMTZSTGR3d1Y2Y3JYTFA4SnJabHdJUWw2TXlNYTVWTnEvUG1LK0tyZHpaWXRmOS9oT2VvUWVaSkRyNG9EL2JWd0YwbXpBK2F5dDRvMitlenY2QlBtUzgwdFE5enNuOWRad3ZhWlIyVVY4bmJaR3hmWHhwdTJmRE1KZHJHbkRObDNWZCtuOC80TlhJOHNnTk5aaTZ2SjNSN1FuN2ZEWFB5SDhuNUZRUllwbzc2MUY3TFp0Q3VZazdFa2QzaTRiNW1ndUdaMEpxM1BEQzVqMlQzYWhmMkNJMlRUZXRsQkVvOHIrV2ZlRm5ZVGVvT0QvZnRZZlAyUlRHTDQwbkYreDZjOVcveXJwSno3bzBuamRpbHJWTjdIYVVQSEhsZTN3OGt0enBKL0ZiWklvdUM5bUswYjJsQ2V4MDRSTE9UeE9xVnIrdVJ6NS9xUHNxMXczV3NVOHUrRjFGTy9PeEtpZmphdDBSdjkvS3V6Ny91L090MUtTeFlUT0E2Zk9aMGJiYU4zeEpobTU2WjVYZlJpUEtNQ3cwWHc1Q0RuN1hFZDREd0RYQnE3THZrS1cvK1djWjl1Zi9SSDVOUmExckV6N2l3Mm5IK241L3RYMlBZbS9iUFJNanpmZXZuZGEvMWYvQXN6UTBPa2hSbWdkRFo3czNQdGM2OFd5Y004T2F6c0pvc0JNMEttbXh5VGlKVFVOMGU0VTlBUWZTbWlneWV2WU5pR0o2N1o2TVlRaW1wVk1TS2ZZWDg1czgrVlI0Kzk0dkRGeWVTdUVhcVp6LzFIODg2YStTYkhtTXNsKy9aOHJ5cWZrcFZxblFpcFNJcWw0bDUxcUVJbWxORG80TDVwNWhyKzRLa3FON3JlTVhncFhWdjhRTm5mNURjb1FyNTl0K3F2dlRuUGU4OTVMY1pwRDlURzZFMzhWNUhNcVZDYXZ1VDJWWXBoTmVDaVpTcjZuaGNQdEkvY0ZIUGNPcDMycnJHMFJiYTYrMGR6NXZYUFpEVU5IUEk3c0hwampuazZMbTNWdFNhNHkxNC8yWTNEeWZaY2RPK3o5c0krWFN2MlBlOFpYMXZiU0drb05uWkc0VTVSeXkyWjBZUm1jNzZkakUrYitsZGRFZDE5MkprVUhrdVhidlZTSGhqMzYybSs0RHBxS2VIN2hwemZucjhxY1hBbWdPVFRzNXI4YjJQc3QzODNaeUVNcUtuL0k1TFNaOWlWWk5OUGVKUytIZUpWRHZoRk9hZmVyaDBCa3JnYytUdjVTcDA3K3dkd3d1emZWNy9KRTBuVnFLOWZMNzU2MU5hR3NjTDZyRThsZ2o1NHRqS3Exd3hOSSs0WmV2cTZyMGYrODB0bkdpL3FKblh1NVZxMmI3R1R2Y0YrOXBnNzNyNHhiWEVhSFVRTTNlK1MrN2twakdGQkxEUGtYL2k1ZjIrUU8xTDkrM1NhOUY5cmlvTktGVjNKenFZbUhvN0UyM3djalJXS2ZCM0tDNVErN3hiYVJZSjY1RTJ1c1RmOWFBRGN6UHczZVp4RHhiQ1hyUDRFNWpEWWxhOC91aGNwUFo1YWI1WnYvUlhVZHEwcEJSZ251NThUUFRxVHZVSnk0eWl3c1I3bWhFMWpIYWgycmY0b1RCRDZVbzBiekQ4ZXgzcFNLV0h2ajZMVTIrRkZMaTJ1MUR0U3ovZ1FZejFhRzh3Q0RhZVBBSmZ4WDhCY3p5c0ZrZDFXR1NZYzhxMTc2SjJxZGxvOWd2YmJTOU9POFpNYVpGRXh4NnlOVHZsMnRlZTRONWFXTUNZaGVyaDBpdGRjcTFRYjJQS3RjLzhyc0dreHgwQisxUVI4MG56TjRiMjJ1U3NRS3JUclgzR0p4QUtsSW9sS2NSY1p1eU1hWmtVMnVQcDFiNEg4RUdCWlJWd3NWU1lZc0ZhaFZxQ1lua2JDelVjTU44c2tQRFVhcC8va2xIbGd0K3JoUmQwV09CZ1hINVN0VUxkdm92YzU4MG42eFdFZXN1REMzNnJGS0hYMllxNTlJczE5bE5yKytiSkYzZ1BYUGdMOWRYWmlybmdTTzNUK1l5R2lUMjEydWNONzd5ZmZJblptY25uMmtWRy9pZlBmdG9XY2JCaU15MU9FdnowYXQvU3g4Ky9JYWxuRTZscmtndjJQQ2ZTUzlrSTNMNERtU2tnTWIzYVYwRG44NU5BeEcrV0hMOEcwWTVUNXBmZTlLNDZDdWg3QVNSd3dEbnlkWk1DU0Y5Q0VvWDMxdG0rZktQY1o5LzN5RWRrV3JCaDZmVXZSK1JuZTJ6YXR6Z2d3ZXQ4Zy9PN0hxd1piLzUyZmpIRlV0Z3UyQk9LYmVneVZHRGNpdDFaSEp2MklTb2V1ZzY0Q0srUTl1R00zK1psVUl5SjhOQXQrbEVibS9iTlBmcDQ4UHJ3L3RYVFBzU2JKM3lnZnlKNkZ0M0lvR2czWTJ6YUY4My9sU3ZGdHZ2ZEs5ZXBtQTdoTksxNmh5c0dKbDN4MUdyZmR6eDI5dUczcHV2cldLRDdSWDNVWkN6Y0ZVb1VzZWFDMzFtZFZ1MTdoSnpEcmZ6elFxV2JpVmczYmJ6NVpzZ2RIbFZRN0RvelV5OTlwR2JoUHU2VWF0L0Q1Mi96U20rOERDZE0xdE1PeWZZb1pRdlZwM3JyUHJ0eWpjVEVnM1k0RWlnVndKUnEzL0NJOXJKN0NVSzlXTnVuVzNic2hiUnJaSUZZcmFVYTJlS0JvU3RieFZLZFR1MWJZdVlBbjNLdUZ5dU85TlJTdStLMWtjb1dBamhJejlZWU1MRFRVZVNwZXNyaGRHcmZ0VE0yQmZRTGZMTTU2M2hWVTRZaDhNMWRlc1ZPcDkvM3ZPZS80ZTN2Ry9oQS9OOW1WdDRLeFFQalJlOHFUcWYyVmZoc3QzZkJKK3ZwNlBiU0h2ZUZ5T25WU1ZhTk43MytBd3dPLzlOTjdjbDBzOWNpc0Y0MEk5T3FmZXdUTUpXaVF3QVp4bVl2N2FjbEhtUmFOZm9iTU4vN2ZxNS9seU9pV0NIeU4xWXlpQ2tTWlRxMTd4cC9DcHVGUDQyUlFrb3NYRTk3eUFvdlpOUEw1aE9NYnhuNG9FVTcrNG45aWExc0ZmK3Q0T25VdnJrbkRud2gxUzZCN2J1UitpWERIbE1wZjlrZU85YXNZdTdIZmRpZEVXQVRxWWFxZEFwdWFEcTFUd2loZXduT2RtS25OK1grRXh3b2V0azVVWTlRME10d2doVjdpZ1YrUDRpTjRIUnIzL0FpUHlMRUh3RzhhWlB5d0M5Q0YvNjFJUjZpeEhzYnNHaytkSmhJTEVjbHdsczJ6a0txRnFaYSt4WUwvSXhtS3FrWndOWFVIeC91TXUwN05jakVaY3E5NHVOc2NXMGxsV09YdC9DSFlLcTE3NWJsN0pVazFQeDFqYlE3dlI0LysyZzVtUFBwMVR0L3A4SVUxZ3MvWXpDdDBXWXVtMzdoYm5CWTZLTkxZTWxPUmtNWkVBTm0vT3BHWVd6bTRiUXhuVmhLZVNwcVkzQS9MNjN0VzN4ZDlkNXZTdmFNRmk2RjZmT2E2WWNGSTBrdjIxOWNhQlQ4T2tVbUpXeWxmOGhHdG5OWnRXK3BTZ1k0dUxtVjFJSEdlV0oxRW1xUmRSbjJBTEJPcHBmdFduazVmbCt1eUk0azA0S203Q1JEcEsrOXBOcFhIdjd4dnZlQ1FhS2Z1MWE4Tk5MTER4anc0bEx2Zi9hWitoMVlOdGk0MEk5a01pYkJjY2VTWFdzd2FGL2hOSzBiandlODRZOG5GdmxIc1REbHdiT3hkUk90Z0NGTEhZcmd1MjIyNTBiWGlqNVlsMTVBT010VC9KYkxvT2pYbE5MM0t3cWp4WXg4TjJFdjQzNy9CYzM5S096Smx0R0FYMW8yNkZqaU9yUEZHMnhPdGsvaDF1alJuSEJwemhMUVBNcEpZaHpvMVpmNFZOZmlYOW1aOS9sZUt2aEZnMHg5Z1F4MzB5SzJnWVJyeHhLdmN1RjJIdUcrd2c4N3ZCSVNlTmIyQWJTVVZBRmcyQTNZcFdTd0liOFJRNjdyYjFRdFhJWTlxRUdHSnhpN3cvU3lWYXJsMUhON2pOZ3lGK05EbVpieFNhc215ai85M24vRmpwQ2QvKzVyZjZOamhUTXBJR2pmSVcwTDkzcDBtOHQzZmJXOGRqdTZlcUtsalF5eGlIUzdiWjVYM2NyYnBkTEwvdTNQZk10ak8xbkpWR3czcHUwYW9Mdkc2anEyUTVvVVZKWFpQdkM0Rzkways1R3RjdXMwdXJxQTBtL2J0U1hTVFIvdzg3dzlKdnNUeTBhNEkyd0pIUVcyN1RlWVdmdkE3K2dUaVZIdFJwZVZ5VDJQUDhtdUp4NnJIa2NEWFZUcHEvN1lieGtPZlQyU0JZVC8yWFVVV1YxRVlYL1hsa290eXg0VS9YbGtYTGF4bXZtNkxUZHhjRG0xcjEzODJkSTRUaTlMT1VJdSs1eVh6M25VSHkzaXY5RlJxckxNT0Jmc3N1V1J3bGpQOUQzWkFldkM3a2p5QlFGODdudUhhREd6N1FQeVNVR2NUQXVaR3pMSS93K0V1dmt5NE9FeWxOWEgxWlU1ZXo4Zm14MjJKa3pqdHNKNlZPUjBwbEdQU3BZYk9iUVAzR2JXM0NobXBxQnNUMnlGOGhmQjZJQjF3SGVOSnZ4TG1NYkNPN05rcjFEWmdoR3c2L1FxUEl5UklJbG1kZzJpcTRUREJOSlhzS284RUl1T1Bubkp0Ny9zRWZMVTg1NzMyUlBxNTVyZDBXUEtUY1pBYkFNRGltdUNZNHFvU1ZiN1JjUGp1eE1TL1NWcFprM0V3OWJZaC9yNzlyNVk3aDZzMjArSjFJcGxzTUhjZlpoZ3ZCd3VRbGJ0bzMzY3lpM1VxU0xRRUk5YmovbDNUWC9hblV3WGFwdlc3VkM3VUxlR2xvQjBodzZYOVc2YlJNeWNRSWc3cS9iUkpYcm1kcWNTY1lIdzN5NmY0emJ3MmdSM0JWTUUyR2prK0NDRGhGdFUrUWc1em9DYURTV0g5Z0cxNk05b1pPdkR4TEQ2NG1zVE4vZ0hNMjVrZm5UVDg5enYyT05BaFk3c29TVWszMjByOU5kL0pQR29SQTd0ZzhzNHlmVlJGUGVUTGJzbDU5a0tUMDNTOXNWdU1FY0lZWkR0NkR0K1lOVy9KdVpQNWRDKzlZUXZ6MFJJWk9xTDVxcC9pRDZVYVQ5YTNLa1hXamlCdnMybG1XZjZoR3htNFdtYmFkOUpGdHdzT0RtMHIxTHNJWU1zM0U4VVo5c1B1TFhxYUxUSEk3OUNDeWZBQi85R20xMUx2U3didlNETmQ5dUVnMkhYV0E2b0hOcFh5N1NmazRQWGkwVmRZZXZkeGo3WWFIQ1hZeEFZcHplTmo4VzFaMVBRYm1YOUZaVWhNMzZkRkczbEFjMmhmWHZGSG5ISjA0dEo0TGIvekcrbFN2KzM3L2pwSmJIejRlYzhiMldNaTVBVTRUNy92SXA5Ykpvejc5OHduOUhMUHJTb0k2ZFA1OUMrekE5WWVpNHZBY1lhMitoNmkyLzFhbXptclFXaWFzM0N2K2lsT2w3YlZPbVJxVzM3WTZJbUxiN2J4aDBMczI0TXVSemExNTdjTXpLR2pxY2tXZVp6RXR1K1gvUFZicTRhMkJhb2pmSExwU25DZlo1WHlleVNOMkQ1Y0dXSjE2U1VLQVhQb1gyTldUcGdkZE1mRlB6emcySGx3WXNodTlaNUlEU3hlbWNqd3hEWW9hUUo5M25OVElkY0tDUFkrNkpYdG5uYnJpY2FWQTd0Z3pYWTFDaGQ2YVNJaElsam0yOG1uL3pGeHRuQkJQdWNKdHpucmR1L0dCN293bVIzMjNKbzMyQ0dqdmZ4UVlGVjRHOE52ZnpSczAvVkF5TTN6bXlxY0IvVlByNHFUODFUaTVxK2JNSHExRzJsbW5ubmYvWmp2NnkxTURFZXRUWm5Ocm5FVnRtVy9jZjhtU1k0clZQRjJVQjZwWDVkN0YzVkx3ejRJWjQzOTRFUnY5MFVzSDBQZmN2Z3Z0OFBVUG43ajFiUHYza2Y4WVFCK3FUcTZQRytZNTN2UzVqK25HK3AzdnVybDVDdmxDeVZmL0YxaE56M1B6ZXMwVENxV1ErQUNCK2pidDJZRC9ncWNvODZUNzNNSTA5NzhlK2ZNdXFtOXIwSDMyQ0FpdjJrM2pKOXd4WjdhdnZsNFhQMVc5cWlqaDZrMk5FQkwxMjYvSi84N3Z6UnBXTXNKVU1QRFFrWm5GZkozWTR0SWpWZ3NCZVpybTA2M1BhZnMySnR6Sk5meGc4MUhmRUdXK3dJRUxWUHlScGlhTjhENU83UGUrV3ZObzduNEpNMFg3Ly9wZ1o1K2l1ZjIwY0Q2bVZwZW9oTU5KZXBtK05HS3ZmSW5mL3NsVnJ5Yk1CNEc1eC8zZm5YajZVRnZFSHl6UnUxemZLN3lObXVaUU1ZdEZTckZKMHNmMmNnMVV6djFiQklYcGVmVmVPUkFmb3QvTnM2NlZCYTE3NEZ3a0lJYitaM0Nsd2FrQy9BalhyZHU0anhhMUZ3U3Z1UWdseldxODIrZDFZZTJINGFKMWRIeXYyUC90aFk1UEVEQkhiRm8rRytWNUU3KzNZODB2M2F1aDFvR0FxV2xsNEg0WnJZa25KMWx3WnJ1TVpDV1h5UlV3MVIxaW9LV2RNK0JGVFJSWHBwMzhwNWtKeHQwS0p0ZnhHbGgxTnBXUHlBVmwzU0MyL1lIdmlzMWJJdS8xSjE3T2F6WGxrKy9La3drNEZoaWc0QjRZZjcydVFqeWNDaWxuNk9iMWRrMHQ0clFNYVY1cGxkZUE2TlhCTXJIYlIrbXphS3QyQkdVTkcwNzRYeWJVRW9iWWVpNHhxd0taeCtFdzZxT2ZkVHJKVCtwOXJYVWRuTGxwcXZpcERwUXVaSktFV2Z5dmRzNGVzU3FWZUtJMXNvOXdrTmJIdCtINVp0VDcwejdTdS83S3Zpcm8yRWhxbkp3cFZtdDYxR1RWeFQrSnJ3T2s5OStnalJKK3V3cG4wRDlYWnVXM3dvRE4zWTlBbkJtZ2EybFhJOVh6N05zZjZEODd6TEdsZ1NpWEcydDBhbGt6NU9NWktsKzlsc3k4TjlROHNvQTdNTTZpVmpYNTMwZi82T1RWempQUVlKYTJONzlROEJDWWt6K0hXeElJRFMyTTY4c0c3eWliZ3VIckttSU9SVmd3OEQxYjY2TFhzVGgwUEhoU0ZhbklUMmJXT3M1b1cxTGE2M3NFUEhsQm8vM1Zmak05R29CcGoyUVIzaXJqdEpGUGh1bS8yUnJqbGZjM3BpNXEzSkI3OXR2ZXJvQ3FjUmpJSDdVNSsvcnB4ZEc1cHkrbFYwYlZUM1U1ZnhINHorS2VkcmFSSnN2bUtmdmthYi9LUm5rTk1lMzdQZ3Avdld4QUNQSUVXMTc4QmJxT0lXZlNWR29kSit6c3BiOVpWWkhuVnZpU2tZay9GbUlxZHk1a1Z3UnR0YUZwbStwc2FCTlFiVnZxMUUyaGRaQ2NFTDV0YXlCbDdUOG45ZEtueGF6RGg0UkxYWU9vT2Y3c044MDRtRDFjdXA2M2FnRjZSTGQ1bktudGhpclZQTlFadGNnZnB5bWx3elBJVjNzeTl3YWxTbDlrR1picXZ5Qmljd2tQWU5DcjJqNnBHaXEzb3h3RWJGWmNpZ04vTFljVVdteHN4WnMvQ0lTMDFNT0xWTm4zZFlwVk90RStIaDVKVlUrdzQxd0pSSkdpN0VSUmV5VmxlTmFnNlE2QTJYd2x6V3VjQ2pVL2ZyMVQrcGZVMmpZOUMxRGdVQ0QxekQ4RHljMGhKNVhXcnRxMmhuRDRmSjZ5N1pvZHlKUFNHcjNKUUVnWUZ3WHNYcFBqbkNGQ0ppT0RraTNRbklvWDFwZDl2YVIyaDNYWmdudU54aUZ1VnZJekN1OEE1a2gvTW5ibEw3b0YyVUJyOXFYTmNTdEk4K0lGd3pCZGJsdWZmVnMvS0Rlci9HeW1FajF4VC9ucnNIUWU2Z1hpZXNUSnp1TXlJUEVjUEpLVkR0MDBZelNIZGtIc05QTDlzZmovbmFEVkRjRTZZTlhBdi9kMTdmNzRONlVqajlrdHFIOGVxb2lpYW5NQkFrOFJKaFlPYWwyaGVrcGdoY2JBcVBuL0I3NXF1SjY3c2krY3pWRXNRWllyUWlwUytlY3huRXBIeEhEQ2Z2VGw3dGd3TFJLMVdZdmlGV1JBajNuWEErVnZTVE5xdlNKUEphN1d3ekd1dklVdG94MzNwQ0ozZFphVHRveStsT2RvejJBZnVDcnR1TVdmcGs3UHRKL0pqMklTc2IrLzhTZVRwSEczdGd1UlBBbCs2N1BOMW52RVlZTVp5Y0FIMzZkZ0xFVW1VeDd2U3FwMENTM2g1Ry80ampMUnN1OTZ2WmtHZzBoZTJqVDh1dUtvZFI5eEVoa3dOVzJndk9zNWRaK3lBQVBMZmxOMzNOK3duNUhkV3I4YWFXdEUzdzlDM1I4VDQyMGJER2VKYVZpTk45Q0V6b0doNGVUazRndC9ieFFQV3V5VkJTRGdzZDdsOXZLMDBhOVJxbzBENGFJYW9yNmdnNCttWVh3M2pNU2dma1hGWFRGREF2cmUyREFQaDE1NjBtMTJQTXJaSE5ITlFIWVBqRXhGZGhpRFd1YzBvZlRjaGdqbXJmY2JBd1RaNGFJeTFzWUlHSzZZYXozeGJ6RG55REVhOW1DdTJqMGJ1NmFnVGE1eXNiSElEYmZpbjZIZGhwdTh5MnJ3ZjJIMy84MDYvOW45K3F1alQyMUhxdXlhNkJBVGcyZWNRRXRNTksxcmxaZ1ZLSTVhUUpHc2psdG4xZUcrd0VnaHlCTmdKWjJLbERWalFVRGlBKzZjb1ZNZ0FyczBMN0F2RVR1dG5pd3d5NHFVYzlsNFJBVGRBK0FYSmg5NkY0YUNiSndiYnV1cVJ1bUpycnVvbUZvZzRyOFFOcVNNSkdqTEFtREQ2Lzl0R1o3WHlmVWJQNnZ5YzlNODFtdG82U2NZWDJVVDk5UzRGSzdUTlBXQ2tBUDdxb1kraFZGNTZ1cG50dWkrRzNyWWNYVXBQRUxQTk1BS2t0WFp2V01hdkNhRzBHZ0NLelZQdEdESHdrbmlyRVhFYytYMlZIcCtTU0YvYVplNnM0RjFaUFJoVGFSMjJmQmdxanp4YkxjQ2JwWGc5dW53Z1FDdWhyb1BaaXM3bUZuNFg5b2UrclpNSDBjVjd4d1hvQXR5K25zUDRCcTJySzZTMEFHc2hTdHkyZjlubDlReDhDOUNPeTB1SnA5cms4S2dBcXRJOUdlSFlWMFhYdTkzblhuaUxrSGQ3MzlFTVA1bVhlYWFNdkZIUlVaeWFUS29WRmxMUGhBYm5ES1lpZnBlcEthNWhNbW1yZm9lZGxPOS9uazRZT1NRdVczQmFyaGJYbEhpazhzazJPc1NMNGo2TWd0SSt1ZVhjVkVMU1BZYllPK1Z0Rkc2cVNwUUxXTWxoOWtYazZiV3hOa29FSHZvajZaRll1V1FxMnFtS3ZlazdZa0FHTFJJeWt3YlF2Ni9rK1NuN1Awc29LVm1DOStBYUhXaXQ1Mm1mMjMvTHgrMzVkd0txNzBEN3FLWFJVTWJTUDdURlg5ejM4S00rOTM3eXY2bmdxc0VvTzFWOWdBZFcrU1RaZm9nR0NTdDY1THNSeFZWaFRFZTZEVXNrbGIvUndjaHIwbE1FQlBlNFpkNDB5U2xBSEkxQWM0aTFZQUQ5c2s1VTFsU0kxYnd1d0pmTFNvYTVmdkZ4b0gwNlBpaFV6cmFud0FJc01zZ3N5Nms2MWIxZGxMMU1LTTYrK3hUTjIxbFpna3NxRFZFdEVHNTZHSXJTOHdNTjltTlJPT1dMTWNQSmFxbjJkek9mN1FFUTdIc2xKanJoQmo0NFpDSFJlekR2ZEhZSFZmekhtaGtESURuVlMrM29TbldMc2NWVmVpdmVrTDdIMjRXaE9QTjlDSUFYZTUvSGUzd09oWlZudUJxU3pmVTN0SW14d3FqSER5V3VwSDlYSjBYNTVJQTYzMnhMQmZIdklZS0U2Z3NsQm5hUGZ1TE9QSDVjTld3U3BmVkRaVFE2TFc1dUg5MWJqWjdEQU9rWGhYb0tVclg5VUZLdkRPKzhuWDFJVU1VbW54YjBmcjNLYmxZbmdLNHhHekhCeTNJQVhMeW5hSnFBVktaM1lkYmtsMjVWZXo3eFV0OFl4OWoyVlZrbzJwUFloSWM3Rm9ITElRUlBlQjZQYTE1RjBMbGVpWjlpKzBsK01tN3VsajU5L1EvRnQxTVNhdDN2c0U4ZHNjOHBiaVJ0T1hwM1hNalJTaGx2OEw2OTFXT043VXZ2a0x1ODhkVXJnak5jNWUvSW10UThlTGZjdVVBZEl0dWhZRGU1d1NNUkwvVWFsZXY0b3Y3ZFV4eFQ3VTVEQ2JNYTRiQno0OTIwaVhNdlk0ZVM5eXJraWhQSSt5eW5aM3FCSEJ3d1cweVpIcW0zeXhJUFVjNEF2S21aa1hxejVmUWd2U2tOSmQzU1lJVnhTaXl5SndoUFVzejBNRmw2U2ZGTnRkTk9YbWs4dUNWc3AyY0Q4V2ZkUldMZ1A2OUNQY0FxeHc4bnJjMGJEWUw3U2ppeGFQUElieHdRcjlueUdIYzVPZXdjSlFQQ3N1a25iNXlFNjFCSGxGYkdjaFJGOGh5Z00zR21NaGpVWXFMREtBam5GWlVWU0EwSlA2ekw3TVBzYWc4eFBUNkxLMXBFbE5tdzMrV2Nsd0gvc2NQSyswWDJvamN6OXhNaU9pc2lFYUdQcVBQRUxxZG5kOGxNcjV3S3FTbm01anNCQThJSjFQMlZsYUZONm1rTVJhYUlPNEwyUGYrekpKMy8zTjRMSFJXaFFiU2RJempZdmYwamVUZ1Z0eVFvNDhDWlpteHVrMnE4VUpDN0RmWnNGS2RpV3dWeFZyYXBqaDVOelRVK0E3R2Z1UWVwd0MyMXB3TFduOXB3d25EVytVdmU4bjZNQVRhbFROTWV1ZGFHek5Nb2lsQlg2S3dhdnB0VGp6cTVBWW5mVUhKc2w5cm1HSW11VHNpZk1JVnRxQ2RXOW0zMGNVcmRiTE1JU3MzWXMzTmZTUmk5Mk9IbjdtTkhDMDV3dGIrbkRMWlR5TmxzcGxLdUhBL1krU0tuYU1WcmNpNGozdFZUNEhGOCsrVU1HMzFBZHBZWlVYR2VIQmprVW54Z0Y5aGs2YTZlNTdDbHpTUFVMOWwrWHd6MUkzV3pSQ0QxL1JQeHczejhnWjdzbSthamg1QkRpZUthSllKbUQ0WlJXeXhJRllGQ1VBOXhlZEJjN0ZmNjgvVzNQbU1nOWZsSlVsbjdlZXo5QWRlQUwzOHUyNEY3STF5MWZKN3crQ2dqMWxOZjVsa1JGWW1CRUNQV2FrZWtGWlpwR3dtWUN3UGU0MktQeW5lSkhUVE9SdVdna3JEczYySGk2N1hsZkx1WXp4VkpvT0ZVVi9LbXdrNldxazFNOTNXbE9CdFZyVytUT2x2Y1F2QU80Q0FoeHZWS3NnUVhNUUxoNG9tQmI2QlYzK041SnlQLzRpaGY4TzBLK1VVQjQzMThWTVBSdVBCUEQ3RWM0aTk4VGxRenp4QnE1Vy9lOGYvalB5WjhFYTZZcS95cHkvbGF2ZTFwNkR5SE1RbWpjaDRaVDFhMm4zYVpWcVBRdDRiVGhGaCs3MUNmODY3bjQ0dUQ1Z0FRKzJZeTE4SUhXQ3BMYlovYzgvdVNUajk5VEZjc05LQjY5WGlQQlZzblpXMm5tKzc3N2EzNExGY0l4OU9zYjJiV3ZrY01ubHJ3bEo5Nkk1UktlbkgrUkRIWHBhekVQM1RmNFdKWGMrZmtncStIaFZCRE44RkZWVlRraXRaYzFsRkgrNGNmSVIvM1o4WHZmSC81Y05nSjB4c3daeFFYOXpMWjJ5aEVPcURLRER3MU02OThUUWNFb1FvbGxKZWFoSnNMa3JuejVFK1JqM3pTeXc3bWJHVGVCaHg0bGhQenBiKzZIMmtrYXpwcStkUkRDVEN6SUVtNUpKTWdyRVFTeUFkTmhicWpsQjRvUlJmdU1WdHNLek1SYTFZamtxb3J0aklCMDFmU3J4UnRSWWtnYVR0Z3ZlUlFyQ2plaERHSGZrNFRxekZYWDBzY1FXeVluUGNNajZJWmVjN05sclNrRE9yWVlzd3kzR0wyQVNCcE9ESTNob3FjUVgrclRMWmEwSzlwR3JoMEtYQXRqNmpJN3ZKM1JQY1dQSzBjL3pYWk16UnpVYWlCMHdRV1FOSnh0YmVjZ25ieXloVnNzMnVpbWZoNFd0YTFmMmdEV0lGbzdsYXl1YlRubHVWbXR6VmxNWGcrZnlxUmlTQnJPUnVZRllVK1B0aFVwN1VZdzNEZVMrSEpncmtiNFNjTlp6N0FkNktNdnAzNE10RlpuTDltOEhkbm5wT0hzWjlVK2hGdkdkQ0NJNzFsSGRpVzZjQ0ZncExETTBnQ3huV05FWUxTcTVHUXordzVkTXVHcldidDNHdG12cE9FY2tHQm9ONUpFdUJEZTFGRzR0SUFTN0x3ZnBDU3pGSWlZTHhucVJnOVNwQ1RJd051bU41bUp4Z3doOVE2ak9wczRuQmlablNpa1VXWGpDcmY0WHdMZkd0VjZvQjdIWmpiMG9odEduSTRlb04zWHEyM1R1YjV6Wjl2STFZRWJSQTRidktESWN0cHZhR1pxUytQTEMrR1dqNHhIY0VueG9iZ1c1YThYTVlCdEkwNEgzWXdYUUJ4RmxDOUZISFpJQUovMXFwZ1BBaVFOSnp5a2JLOGJJdHhpbUpzRTJYLy9RVUpsdU1vTWw0VHJvMHBxUm9DdlZEV2NBdnFFN1VaaGpTaTdsdEVuR1VIMnFsWXYraWRHUXIxTEdrNDZLOWxxa1U0NFRiaWx2YU5qamt3bnhZZmlrUEVRSGFnNi9HNk95aUNGUGg0YUJYYVpMcWxMd0lld3MvZVgvMFptWFNJc2dkWG9SV2pTY0diMXlIdjI1cVNzRFdLWTUzQkpVbndvRE0xTHV2aGhYbEdKSjhyVTkwR3dRRUFtMzZzcWR2KzFVR0JjMDMwT0pibTN1V3V2Uis5YUpBMW54bWdFWE1sb1RZL293M0xLY0VlRGJFWlFHVkZVd2huN0RRYURRd2FCdmNOR3BuWDlpaUx6V1lUODVmdUdVTC9pMzRVZDBhOHBxbTV1UmpLYk5KeUl4RDRYaVpSY2lIQ0xhVjRTd0N2V2VzcUlaSXZrTEE3SitVOUEvNzduUndsNXliN0pUaXRUVFBPNjNEdWVxNTUzUUJGbjE4anZtWlJkVGtsZ0wxb2prb2F6bVdrUEZINjhtcFZVKzlHcGdYN2VKQnBFTDRVTFY5Znp0dW01L3c3bE9NTWYrZVlnQ3A2VjZGa2hDR2prOStSU1pZOTAvQnBvOGRtV0FlTXlTZ0s5amtxclZPSndaaHVZTk9HV1Zmc05nemZTenhHdEdaRmkxWTNScVJmOHg4ZXFaeC83elhvSU10c2pOaEFldzV6L3ErZWdTa00zVS92ZVdVZ3FSUmY4ZUdERzhVWVBaN1pKQ2Q5YjNyQmx2aVZOeUNnTVBDWWR6NnNWSDJXN25zVzlXSlJCbkFkbFovZGcvSUl5SHRXcm1hMjNHTTVHRm9jY0MyWHJtY3pjOEU4Y0NxeUFEdWc3UUVlSlVCa3FjZHJVM2xFUTlHL0l4VTlEbnQyZ0VZSWRBZUR1eVJLd0dNNXFrbE1ZUjcxdEgyN0JxMmJXcTVwMUdub01IbGVKNHlGTk9aN0M5QnU5Mjl6Wnc1RmQrVGpnSEdIeGxqbE5UNllKZHZSd1VuRjIwbllKNWl6NkhHRUVvVFJtOGdhTjRuVHQzY1NJNXFLTGFDKzNvcXZpUzRmaWlPQ2F0a25jeTJKRjQ5dTQwaldqaDVOYWhmMjBNdGkybjM3bUJpbE8zeS9EbXRlZE1BQUFEQWxKUkVGVXBmOEJlOFZPd1RhNDZLUUFwNkR6OUZId3IzWHQwNncxeUd1RGw3dGJzZ1JHRHlkZTdCWXJ1MlJTV20yYWNFc2JvM1dnNFNZbisrUi9renZqR054ZWV2OUMvWndVZnZSZGRnRnZQNmZvVDNKdnIzenR5T0dFWjJqdGxnbHAzYkkvM1lKM1ZkUFkxc1ZIeno0NUR1V2ozOWM5RWV4YjNtdFN5NkM2Y3MyQzdXMXlha2xoNXNGR0RpYzh3OEN1MUdpWjJZZGJmT1V6Ti94SGt4OEhSTk44eGRLbWliNWNwL1NoY1IyT1FyOFdjOXNHM2NGWVNLQ1dmbGl3anBBUmlNUVd5bzlncURKb2R5TFJiSlVJK0QyYkRuTk8rWjlEZE9LWVkyUEJaYndxbkk2b2d6WWwwRTAvSmJXVkpUQnBCWElQVVp1QmF6TlFmaEZaQlB5MHBZTU5COXJuZzZqMm5YSWN1a29UWC9Pd0llTmdraVRRU0gzeXpUTGM4Z0w4M0RHN2pwTGFuMUFkbEViRVR5eGJyS2dUZ1pDUkRERlQ3Yk1PdEZzMk5idGdFR1k5WGUrMzFWREVJWlpmOWlQVVh2QnJLdzVza3VYZ0pSMGZEUldJUW8rbGtOek1XK0NvWWRzOHBVM0FvZld6TDR1N1h2YnFOL3pDMjMvdDQwTHYvSHZxZ0U2QjNWT2sraWtESmZybmd6QnRpOUFmL2ZTZ1czVW9zZVpMcGZlSEVHNUpkOG1CeThkcFR1eXVjdDJzS0szcWE0dVgvLzZHUUtJUmwwMmVLZjFzMVJURmVWMkE0ZnZ6di9TWXFqemZWUlV1SlNXQXRXREtnTXRReWRRdWxlNXduK1NzNEVRenBjbHFxcjFkZ3hNYWJlYU9iTGtSRXNDbWhKMkhzZFV1VlNFaFhNS3JwSTBmMEVNZTZhNmRTeUZtUk5YdHdrU2MyMTdNZmxvTm5kOWxNRGZEY3JndCtqbzNNQ3RsaFFCd2QwaWdwU0paZHZKb20xSzF5Tlh0Q0k4WkNxdUZOSHM2c1o4UFF2KzVvMHhQbWdhdlE5R0xkcUJHVmdnQWQ0Y0VNSS91cGhFRURUaWt1MUl1YXRJd2t3WVdwMXlTT1BuZUFLM1lIMUN1eXJCMURSUWZmL0lKOGlTdTRSbjkvK1EzQ0Nvdm9qS2luOE1sZnJXcUVBRHVEZ25RazBlcEJOR2tBazExV1IvRlNzVkhldUJHMG5PMkluZlNPT0dtRFBDWkxkR243OFF2S2xmSkgyemdxeC8rRHZBTmN5TUZjUUh5WE4zenZoUFFXeVlCbDFNU2dERFRiUUZFK0RvamRQR3liQXpzSllVcEczSWR5MlhUanRFYXJOSjR6UTN5UnhSMnpYKzYxczBBTktURVZ2cmR0STZOR3BvWlNDRitrTW9YbjJLUllMRWF1L3JHejMrWXhzdUwrM3dRMUlsSGtGcnM4TVM2TDcvYWJWMHlNSDNuTUl1NDhGcTdxWmM2Mk15bm15cDRkZFZsZ2NobVFNTmtqK24raFJrVFg0cFJHa3kzZkVvdThYTUgyNzdlZFRjbE1TUmdJRTk1ZnBCcXJhTVRtWUYwSy9VdTc5UUtKZUZJYk84YzZsZlhlM2FONjVaZVJ0T0lOL2wrSG1aY3JxNjlVMXJlT0tiL3hkVVFRUFExQVZPdEJZaTdRd0tETkVjL3AxeGkvYmdqOFM4OCt6Sm8zN0hldlZhTTI3Y3R6OVZ1YzMrMmVranhCdjUvVGdIT3RIUjJLMkVCdi9zbGVrc3puTVlISU5NdE9xWlpWbnN4TzczeitEakdNT0NmYVo4UDBydGNIcER6ZlZiUTJQWHZjOHhtR2t2bUI3VVRhT3Rpa1NMSndCV3N5OHhNSitBTHpjcWl3L093N0RpSkd1M3JXRVpBTS9YSGNDVkdMRmlrZllLVCtHNTJYL1lEVnZORzBMU256YmJRdmwyelViRFJNVXRtTlFmWlJBN0lsWlFIakU3a296WUhhMFlES1J1cTE5Zmxxa0dWMFZTYjNBV3dmbDN6M2NBbDNad2hocXFXTjVCd1I0ZjNQSlJvTFpsMXM1WHJobVJ6aGZzUHJXQkJrb2crMGxYdmtTcmYwN1ZKRmNPaE8xWTVQN1g5REwwdDZHNGlKcFJOdjQ3K2c2N3R5b3lmV0UxN3JNTkV2MEk1dkI1MGhYb3pxaXZ0a0ErbU1LcEdOSEJ3cm1xMFZNMlludjJLbm05T3Irdm1yS243bDVWd202OE9tRSt0Z1psS0lnZ0JuMmRtTHFqRlRseG5vWmxLRkl2UjVnbEI1TU1nUGp0cDJsVG5vR21RUmRQRm1wNEpJczkySHRHcnpSbVNBS2JFMk4wT2FLYWFCdFJYSXczcFBLajVjN3hpa1RtSTIvcG1lVjliZE5BelJBWU5sNUVTcU14T3JKbjJHWTVmN0NFcmFLWmFIbXdIZlRWZllnaTM3UG9KN2Q4YXM0WXRYY1dNYjl3ME5LWFc4RndTRWZwd0tQUktpNlVYMzE4NElXcjVQNHgwKzI2SVQwaHFNbXF5NVVsUDB6NHNUYlNsZFRYc0ttcm9zNXlFeFAwVjI4eklvS212QndLOXhwTW9sR1krUE1OUzRMNzhoS1JDYlRPMVU1ODk4T2hyUjdjbEFFU2M4c1VGaVhyVkUwbCswSlhzT3lKK20zRWRxNmw0alBwcXBBNjhLbitaYVY3OWFnZmZFeGxvcXc1STlVVGlvVVdsaXJMVUpTQ0JKRk53TlFWVWpUZjJlTzlEQk8xcXlnUFV4TkFXZTJ6ZXVseTdySEI2RWhYdzJBL1prV2lJWWgvTGpFdm9FdEIzaFBUeXE1dEdNR1EvcG5kdzE0VFc5TlhxVndHdnlEMDJyN0lwaW0vdzJacG8wV2tvM0lHbzl5cDZEVXJmOHZIN2ZsMVd6blFDUzBEaDZjeUtIS0FaeWk0Rk9qMFE4Wmc1TGZLbllQYnVTcjFWdjBKYlkvTXFKSGtnSVdGRU96TFROcmRYbHNoTGgxcXRCSnZCQkJ5VTR4bnJOczcweEI0MWhsMWthN0NGS09kd1h0djViUjhKc1RXWUJLRjlTcWt4OCs2S2VsVElzMWEwclA5aUxFcG03WkVYd2pEdm1CVTJ6Sktybit1cGM1L0J6dUxzQ1Z2QVZqUkRKb0ZxZDJUU0d4N3d0TEI1V05tZXltbzgxSFdSUVZxcHBlZmR1TE9QSDZTTm10Y0Z3dXpjK3lRMjlucGxoWUNqZDdzeG5jUHlsS2xkSThJM0xGV1BKWnI2elVNRVY3Wm9NYlR3dHF5R0E3a3JNaFVpbHlxMHFISHN3ODdjTXkvRW9kMGhwUk10T3h2SmhFNURoZndwdDhRbllFTWd0N1RUZjB0U082OXhPd1pVTlowS2cwangrOGJFTzA5VkVYYXlicENlelF6TVFQRml1UFNueHZ1UlN3cGZBM29zTW14OFBraW94dkJMLzdWL3ZlRy8vY0xQRE9YR0JuNlVsUUVZVzNoOTZVNWo0dDBWRkhCL2tQcWMwSDluK3p5dk40YUpGN05YWFJQM0pVemltWXNiL0FvaDUrQTQ2dk5CV0VsbzExM1JyNEhZeUJqb3p0eTJQTXZRTlZXOXZRTkVhS1JBbitFN2xuOG5oWGYvOHA4YWgrazVqZWsyL1Q1U25UNlYreUdBaHFaNzZndytQdVRDNDg1OU05ejhOQ09BdG5aMVVsV3E5OWZqMXowNjdCVlBJL1JWTDd5TDYvR1dwZkMyTWhMc21mWklvNExuRVhObU9XSktvRitNMUM2dVhIUlg0NVRodC9XVDBYam5sNm9aMWVNdllOWDgvOC9SZXpQS3JUVEFaaUhUR29jVXB1RFVPSjQ2cGh2aFFSN1M2RnpVNTRQMk5OVkRVcXd3S2pLdXZHMU1KRGVaMXIySzNJbG9hVStpaHhtWW1SSTg2S2RqNk96bFB6V2U0SEZBaDU2Q2Jkb0p5UVZxcVY4aWdOeVZMdHc2dFpyeUtnM0lPN3p5ZDVIenVpeFNpWjRXbkZHbE01YTZQck0vTTl1Tk5mb3dpMlMvSFdFYUI3cnVxZGpldHB6RTlRZ3pGR21sU3U3RmtabE9sRTROeHZMVVI3VjBpY3NhTXpzQkJEUkZHeVA2WXR1aENLSm81WEhKNVhzUGVGVzUveGNHMFB4dlZlLzdwbjJqU0VEeWtIWlUzY3lVUWRBSE05UFpRRWVIUmdoWXI2eGlxemUyVWdmTW5zWTZlQ3M3OWhYQnJKRTdWNlFuNmJ2eG9CL1dpOEpyMFJuMk9LcW1zREtFZFFxak5iV0VadG43d0xvanZMRHdSN0pKdFcrOHB1bmFERC8yNG1sWk0zZS9SZkdNM05WcUlkQmhHdGNiODV4UWtTdVZRTnN6bE8zaE44Qm45d3J1UVVoSjBJTUdzZWYvSkZTdVJIZmNEZVRpYmlMSTJJNGR3L3d5UGFmR3UzRUwvZ1laZHp5azRjSjlZNG0zVDlHcDhkaW5yemFPN1VmRG9GVEh2S294R3J1VUdleU83eGJQMkRTZEd1L0dlQjVyNHo0Q2dOTjlCOFdMZnFvbzF1SW1uank5bUtwVDR5c2s0czF3OUg1dTNGNFo0cXhqOEhueWpOdWtjUkZ4cUJmZlp1TjRtazZONzhVWXZ4L3RGQzhabmFJTDk5MC9EdE0zWmFmRzUyTWp6cnF1Rko5MjRiN3EyUmlNLzdTZEd2L3lEeGF2V2hZVVhianZmYSt4RUZOYUVIZHEzRXBpTHR4bkphYTBRTzdVdUpYRUdsRnZxbHRoT3FBRUNiaFQ0d25DVVZYNkNYeFY2bEpGU0dBc1Vld2lHTHNzTkxESFY3OHN2Rnc1UHR5cDhmZ2hmU045OVJlbk8rSWhYRTArQ2N6eXVhMFJrb1BWNjNqZVdPTDhJMXFlbFdyOUd4S3owbWZiZnVLN2FnZjBSeG1QYkJFY1hFb0o0UGtlUXlReEpST1hGQnh2dlczZ2JjMHhueDY4cEoyZkNGdHVHeWxlekRmb3FkTHV6Qjl3aVJkUTdocTNqUlF2d21Wc0xQOUE3THVjOFhpdXhsWUNiaHNwUVZKOThyOGp2MjJRZ09LcTBrakFiU01sU0d2eDBiTlBiaVRVdTZxY0VuQ254bk1LMEtIbmtJQTdOWjVEZUE0MW53VGNxZkY4OG5QWWVTVGdUbzNua1o3RHpTY0JGKzdMSnorSG5VY0NMdHlYUjNvT041OEVYTGd2bi93Y2RoNEp1SEJmSHVrNTNId1NjS2ZHODhuUFllZVJnRHMxbmtkNkRqZVhCTnlwOFZ6aWM4aFpKZUJPaldlVm5NUExMUUYzYWp5M0NCMkJ6Qkp3cDhZemk4NGg1cGFBT3pXZVc0U09RR1lKdUZQam1VWG5FSE5Md0owYXp5MUNSeUM3Qk55cDhleXljNWg1SmVCT2plZVY0SXpqLzM5MlVPRlFyQnczUXdBQUFBQkpSVTVFcmtKZ2dnPT0iCn0K"/>
    </extobj>
    <extobj name="334E55B0-647D-440b-865C-3EC943EB4CBC-64">
      <extobjdata type="334E55B0-647D-440b-865C-3EC943EB4CBC" data="ewoJIkltZ1NldHRpbmdKc29uIiA6ICJ7XCJkcGlcIjpcIjYwMFwiLFwiZm9ybWF0XCI6XCJQTkdcIixcInRyYW5zcGFyZW50XCI6dHJ1ZSxcImF1dG9cIjpmYWxzZX0iLAoJIkxhdGV4IiA6ICJYRnNnWEdaeVlXTjdYSEJoY25ScFlXeDllMXh3WVhKMGFXRnNJRnh0ZFY5cWZTQTlMWGRmYWx4bWNtRmpleWg0TFZ4dGRWOXFLWDE3WEhOcFoyMWhYakpmYW4xY1hRPT0iLAoJIkxhdGV4SW1nQmFzZTY0IiA6ICJpVkJPUncwS0dnb0FBQUFOU1VoRVVnQUFBdElBQUFEU0JBTUFBQUNWMnpxd0FBQUFNRkJNVkVYLy8vOEFBQUFBQUFBQUFBQUFBQUFBQUFBQUFBQUFBQUFBQUFBQUFBQUFBQUFBQUFBQUFBQUFBQUFBQUFBQUFBQXYzYUI3QUFBQUQzUlNUbE1BSW5hcnplL2R1Mll5RUVTWmlWUjdIeVdiQUFBQUNYQklXWE1BQUE3RUFBQU94QUdWS3c0YkFBQVl0VWxFUVZSNEFlMWRYNHdqeVZsdno4N09qRDMvckNnYnBDeVNMUjFQdkhnZUFBVmV2Q2pzQ3lMeW5MUjdsK1IwNmVIZ09MaEU4VndFRzBCSU5rS1hCNFRpa1M3QVM2U3g3cklKaUNnemVRbUtPTVdUU09FaGlIaFJwS0FURHg1ZTdpU0U0Z2taeit6bWJxLzRWWGRYMVZmZDdYYmIzZTN1OW13L3VLdnJ6L2Q5OWZWWFgzMzExZGRsdzFqdzYrM2oxRHA0bzUwYTZoUVFiNHpLS1dDMVVhNWNwb1k2QmNUMVJ5a2dkVkNXbXI4OURmTENVN2ZaTTU5TFR6Q21vZFZiZDVXbHB6d000OFpGMTB2U3VKeTFCdVBYUlh0Y2hXem5OeDZtU1YrUnZSd2FmYkU1K3NpSGpadmZaeGRweWtab2N0MFZyN0VIN3F5NVBnL1BRNk1ibk5zY2ZwVzlGN3BOaGlvT1VwNlROdGxPU0c1c3NMWmRzOVJnK3lIYlpLamFPdnQ1eXRRMC95OGtBWU5QaUlyTExQeEFFRzFTdjk4WGdwSWFKUlYyRUFyM09pdUxlaVV6WlpVbkNKbm0za2hkT3BiWVhpaUM3NytycWcwWmVWRFpXVTZ0c1orbVRwNzVPQlFKQS9hQ3JMZkNSaktkazhRUk8wbWQwazRvOVZHQ0lWMFZ0SzZ4MUpXZUlDWHN2YzY2WWFzbVZtK0YzUW9CRzh4VjljRDJ2UkJ0TWxTbG1BWExkSXU5SDRJbHErQzBzZ2ViZVZQVXE2bmJlSnpIelRCS2R4bWNic3MzMG1jL2srbGNKQTR6b0tZTm82WVU4SGl1YlRCcVJOZnlOaVcyUWsxRzQ3c2ZUOGtSMjUwTUNBdERwVHlNRGxQVzllUzI2ZGNvc1l2MGlUQ01hNkVVZGVHWTBEcWtxb1RrWnpXNXhNS1pzZ25UdjA3MVFqaGNQWllKdlJlT1dOUmF5Y0M2aFJNN3ZTcUFUQk5kRXJyRHFWVThWQlpxYWpSd3hLMnAzUmcxbGk5M1huL3FIaWJ6UWpwVHIwTUdPVnU2c0ZRM3R0UmJxN0JINmlGVXFzL0MyQ3VoUU0yajBqcGo4MEF6R2NjS0MrbWpmdk9lK2N3UE9ieDZ2amk5T2YyY1A1bHJzOVM0eGtKdC9LeTFHSHVHc2M4Q1JTTmYybVBaWStRVi9yUDVVcHZ6cXZCajludW5QREg3dFhtM0dyWXh2RWNocXE2WjdQR0JVWHFOVHk0c1h6UGl0bnZGVUd5eGtlMmJITEM3ZGlJRUI4WlU2U3ZsVzJoOGFrd2xPN3ZJUXF4Vml3MzJjYXY2Qjk4ejBDQlhWbDVQOGNMdWNlZmlMNDJ2ODVHOE92cHJZNzBWYVFjYWprM3BvcnMrU1diRHJQZzY3TEpyazlrNDVTN1VFL3NoRjc4RGRxYlJhVzgrMXlBdDlWdUdnVENXQTYxNHVvY2xwdnlFV0djRU4yNU9sdEJyVEpxa1I3dHdONFh4U2dVam5XTnB5MlhHRHA3bXlLK3o5emY1NWlJTUtTakVtUy80ay9kRTQvb2svMHA5c3MzV1V2Ykowc01WY1BwWVFNL0IzZFRYV1d0MkpPUUd1empFNXVKV1JGVUlqYkVqZUdDeUNZcW83eHBkb3FHNmY0V0FLNTF2Z3poVmx2MlVTOWRWN1AxbURIdnpCS29hbllraTA0ZEs5eFlZbXhDUlZwdm9nR2xRaTdRRmRaUUpMMlRJZHd3R1ZHblZoczFZUHR1VXVSS0pOa0E3eW0wRWlCTjI0Q2RHRlVCTGt3aWdXb1BsYXM4RlM4UTI0ZlNhczhjRW1lYnJDTWgwcEEya3V0b1ZBWnQyQ1NLZjVPRWtvUjlvVXRHREZJUmNWZm9nbTM4V1JPMllZTDN1akhETTYxeU5GSnJSN0NoVHJmc3dQUFlKSXA5a3hiT0cwaXZCZnFaN2pZZmc5TFNlRWgzZ2ZKODI5ZlhDMEpFN0NQTVpKMlQ5djZPUUE5VWtwYTZpQ1NTSCtvWG5kZGpiRThZUGJBMjZad0dBazBhSkRqL2xKd2h2bVpEUWVtQS9ZRjYvUmJKblRHTEFTS21EeWo3UXdFQkJIV3NaMjNTKzAwcnNoNEdtcGczTzZST2ZhbG5OZ3Zyc0V0b0UyOUdOS3NtZU1RbmdaNkpwM1cyU1FaMjBSYUYxbjhCcEhyKzBUeHIwOEt5L0tsS1l3YVNMMC8vdWtEaU1wUmRVTnhPVmJlUEFzQ2xyRE5rT050cWc1N1JYQXhLcDJ0WkFaZkVCQ3JuclExZmZMWUdxenMxLzhiMis3UU9tb2tZR1ZkazJyQTBtWFNKMnh2Vmd6bkdMazc2YUFadTBGRkkwWnlHRnFDQS9NcHBqZFNaZkEvdGUzRlp4WFIybG02bktkbXA5cDZ0WG44RHBubXVoMHJETkl4MUdocC84T1EyZFNLZDVTdisyTDV1UkthME1WYnV1WGlOVjJhcUNsc0k3MUo1ZER4aG1HazFBdWV1cWt1bEhmMDdEMytFam9sWkhOcHYrckI3OXByZWZSRGRUbGUydGFPVk1rR25nbFlZTTZuUHZkSHNNcEV4bSsrdHAySDVuMGNtbHVybWlWUFk0d05jRFowUnVlbENhTUVIbWFrSkVrSmJmaklpQmZHc2NROExuVTkzYzBhY3pQeURCbkliYlFLUEp0WTd4QTVpdFBIOU9IMFZ6NFRsZHBMcVplRURHTVNEWW5zWkNSMXVvWUpBUWQ5TTRtQm5LZDYwUkhjcUdDWmpURTExVjI4cEo0c01nRUtycDVZSE9lSjhXR2N1Q3VqdjJrdFQzMVNuZWVzRTVFTHVxVXdNcWU0SjMyakNPQXYwZUdDQ2FPVzNxajhHVVpLRVVWc2FwbDQ1bTRPVGtyZStmQTkwczNpSlV0dWFkZnYzMm5SKzRHd1g3OGppblNRc0ExR3crVXBUUkpJeWx0b2MwelBOaUorcXZQSVhoTStxS04rRFRMaHErVnJaYkw3Rm5HeDY4dlVDeGgvYWd0Z1ltUkE0d1J4ZVkrc0JETGdUZFdTbVhxQng1NmszSUlDUERNYWZycDNhVDFuUEdwc2RpRDk1endZeEl2MC9GVE9MQW1rQkVkb3I5SmhiSWp6T3ZMOUhlVFVrMFhxS00vNnJZS3R2c1dqQ1dFYlJSMEVTVVp3ZnZJMkx3U1dpR1VUSURsYnFGSldzL1RjMUsvYWRqVGgrRzVwNU41NHJQR3RzdW1meUxrU0h0RFZ0bEY1MGQxdm8rZU9XWjBTYnNqV3N5RFZuSW1mTGdBZUtFNUUwMk9nQUxENlVudVBmSnlSd2RWd1Bja0pOV3cxTFptN2IyWDcvb1l1Tk1UWmNPZ0paNHZmNEErM1FROUpUdnlyOTJCbk5yUWxGdzJnYjJPcXd2VlVxak9qdkpHQmxpWG9WNDgrbHMyZGIrOTduL0FsbGxIYmFwclV6ME1qeEJBY2tHcGFhWVNEelZzcHR4eUpUZkJuSm0rUlpNWVFpdlJRbW9PRkthRlZ6aVNyWnladkZoc0lNYkpGNW5DdFRKcVo2alA4RkQ4MERrd0M5V0ZlbmMzTGVKYlFVamxZL2dKY1NhbmxnZHFMd2JvUjlENVZCdTJ1SnRzZGd3VEM2Yks1b3BnUXhNZVR4LzdJVTNJVlVaaVJvYld6OXpCYXRxMnVKeXhtV2w4ckJ1NzlpVm1sS0tacUFiT29oMXJYYlh6bXVXeWphUHJjY3Y4dDhqcGNTdFRHT042bUU3Uy8vdFNFcS81cmNJMEN0bjhBbVRvS1RLaWFkcDdWUnM1ZjFWYVR2SUtsTWtJTWpPZUcrOWJQRlYwMFVlNi9tYVpPUVlIS0R1eENwYU45bHpZK3BrT1J2ZVNEbG9DK3lpaXE5ZEw0d2xxOWZyNW40RXlqSGFuZjJFYjUxM043aXV1RUYxa2NlbXUwN1VtRC9hQWJzOFFNbDZpLzJzNjE4ajI3bDBJcXFkbnhwYlRSeGVOMkMvWVh5akpZMjBXWG9BNCtLU3NlOGFwWGU0S0xaWXUyamlMaS9kamtmMklUV0NaRFdhV01laTgzcy9lY3Brb0RLUFYxMEYzaHBiSnI3VzRRS3packlYbVhNeTNZeWRndEkvK3hLKy9qSFpwd0hoRFRZeWhjM0hBVUxpcS95dXJwcTJoRkw1SkxYRUZSSmVvSzN1U1VFK2tqMjZkTm42RmZNemZJUWFhMzh5K2dzck1YTW5ZRTd2R3grNHgrNjhaWUg0Y3VOWnlpQkl2QXM4cEg0aXJ1S1BibzllK3JlSjFUSmE0VHFqNmpNK0lvODhVa3RodzdsSEh5MGg3K281Qy9lME9Xbk9uN0hIUTQvVVVrRFhxYitJRnl6SkJTV3R0bEJwYU14RSt0TVBoRnR4eDRlc2tMVnFJdlJrQUdnOWVCVThLNFZOdDlScWdEcHV4bFltVDRnYWdEdytKTk5IREpVZ2oydGRDOTRBMi9weUp5eVBQQXhIODRaYnZNSTFtMUFMSzZKSEFWVk1lNzB2YTVRQ1I0Q3NsdTlFTXAzRXB2dnVlTDdBYTFqVlNqY0QzNHRXTmNjUEE3ZHBHMGRmNE5qY0dROEhYa1BkbkQ0S3FqMGVUczVLVnBMbzVYYWd2ODFqVGc4Y3QxL09XRGNsdWV0SnJGMTZ4SFBscGNkdFRoY211cGU4TVBLWTAxZU8wOWpJSHhCdnJCZW8yNXhldmdJMkh1ZkNDdmUyeFh3MUFwZWVibk82TStyR2pEK2I0QW9KVFB6QmdYaDEzVEFwSmFHL01zbnJJWThMaVBXQ09hMEY0cm1BTTMwVXJicHNQbGZ0QlhwY2lsMU5ZaXNxd0p5R3ovU1lzcTlQWGRlMFlQSFNnMGc3aGo3OEFDK3JQdG1HOFRiSHRLckhzaTY1Rm95K0RSY2tjMVBGVXNUVW8vNGYrZ0xDRzJqem5Tek5KejZNK3ozN29zNUladTNoZkFpeFkyTDBJeGFLdXRLZUR5SFJzR0JMNnRjOUVQNytqcjd1OVZTd01yWmNxMlAvV3RGenNYUXNJNktYaEkwaTlDUEk2UmNkWlFJUWlvMlJxY1REVWIwWXJrRkdnQ1RqRjhzeW1XUmltZnRTTzdwZWZtTStxR1BzVnUrOThwcmNJOExrMythd2owaHNiWXk0WmdXMXlaN0dhWHlQWjIyZWpYWkZ2bmNpZldRWXBsVk8xeERiOXZ5ZWxhdkZQczh1Y3lmRU92ZnV2NC9ucGhpWWh3N1BPYWU3ZXNWVW43YnVqVDZXYzBZYjlST3cwQlFMaHBvanlsOEZwdzlTNVcwMmtQK2o3MWtaUFBPYjB4Slk1S0tMM2J1ZjJ3MWJUdFJzd1h6Q2FYQ2tCRGFNdTZvMngwTC9ydkpwQnU2R003dUZETWcvekpiMkNOMmZlQ3VDTVdPdi9TbFJIWEpqRHNGd3UxWTd4SDF6dFkwTEczcDI0bXIvL3VwWVJrLzkxOE45L21xMnhlNGRqRHhIalpRQ1hmSlhtLzJ6OWQ2S2o0R2xjV28xeDFjaGV3NmNscllnY3pLZjNHYm1RTkhTRVhXaEtpRGNKdzZzQVYwbnJMMzRZR1lVVHhwYUhMQy85Wk1Md2tNaDNGajdPZ3JicWxiVHZXaFBtRGM5QjlaZlFSczRPUngzWkUxWkhEMUhZVnN3emV4dlFvK2R1c0lYVE04K3ZjVk5mK1A3MjExWkRXRVV0dW1Ccngza3A0UWRKOHVxUmYxTjBEQVp2UGhmV2tTOUpFTm1TeURJM3Y5U1huV2xuYVU1alc5V2RnaSt2ak5qOHF3bm5DYU1vY214akZIdTNhRllEOEpRbDlxNTFTWlExdjlIUFl3RjZQOUM1NVNiQVprT2NWSmRYZWdNTEZla2RsWmZ3U2ttVzZtTWN0cEZaVFlmNWVrRDJFUVMybGtjOVpCTmluTktGVXlQUnpicEVGZWhuWmV1emc3Ly9GNmJNajE2em80TGNLK3FDWE4rbEN3NkppWEpBeFhwZVhTMjZOME8xYitpdjRrOGkzOGErQTdsd3JDbDNFcWQvVkNVTEhpbGtzbkdYdFhwKzE2VEMwTlRSWHEyVHFjSHRIZ3Q0dlJQZ3p0MUljblllbm5vY0l1Y3cxYjZwYnUvMDEwOEpvYnJVWXorYVNCc2lJZ1Z2RUhIQ0RIV1ZDUldiZlRIOGdXRUkrOUpyVEVjTUVVZ0JRbW5XWkdteCtyb0dLZEpISTlwK3lSN0dnN0lqeTN4YVpTd09IcTdBa0xqei9rQlhmSlJaTWQ3Zi9NMisvMy9paGRrRnFFMWhYS0FUQXRPUzYvSE5iNzFjaFF1ZEd6bXpyMXFUZkRQZDJjR2tKT0dEZkVCTWR3ZURxZUw4bU9oSG82aWdVeExaWkpFbno3RVh2am16UityNlRnSkhKbUEyUmRSZVVmU3diUXNiUkR6QURRT0U1WHBJdnNqemdjWW16dVo0RWR5UlBTRUsyOGdiWS9Pbm9OdTA3SkJQT2RNeFVyTWpjc3VoNGNJQ0dYd3hJb2dNOEN3VjFDMnU5cDNySkNpakJTN2JzWDJlczZaaXBYMnhpMGJYRTk1WFdLRm54MWdNS05QT0RYM0g2K3dVWmVuYmdqbFlheWQ0aEVybWdjOE81bHJpM1Z0d1BCMFNlOTRNcWhTaHpxd3BzUkM0eGJPR3RnSE5WdW16bGpZSk1mSkVia3EvTFBBcnZhQm91QXJQSFdiUGZPNWNoUVFDYlZGNU5LZkdhWE9lZGY0VzM0R1c3SGw2ckRuMk5aWTZUaGl6enZ3R21MQ2lBWWYvM2JPcjR0Mk5EQ0p0UDRGSEQ5c2NoVlM2alAyQit6OFFNZmlPYlpWTDQ3NGRDaS9qQnRJVjFjVWtNWG02Q01mTm01K24wMGRPUmNGYTlpMnIvK2FlZkVXcjF6NjN4ZEhuM0dyaXFPWVJyVS9OVDNHYnRrbEhlVWU5NjhhS25mZ0hJMzRxakJlUTdYS1JxV2hkRHdsUVUvRm5od0FlaGpIZkxEQjJqYVZwWWI0MENFSnFwT0JXUmRMeDBUQXc4Zzh0UUZEcGwxNmF3YUVnMCtJUnN2dXM2cEZRWGJ2N25PbTRxVzAwQkxmMWRaaTBCN3JLbnFpWkNacG5NYkxCQnVhNTV5cEpKQndtR1J6YldZVTk0bUh4bk5ZOWN4UTU5VFFjODVVVW5oSnJOck1LQWJzQmRrV0N6R1p6a1VDYTdlNTBBbXozbHI3UjBHRzVTeXJDZ0FRa2JaSTUrTHVQbWNxS2FMeDMwOG5VV0dEdWNKbXRMd0llMUVCenJXOSs1eXBwSkIzWWhqcytIeUUrRjZieWZyVlkyZUUrNXlwMkJIWUFESHhQaDBaTkNJTGljYm81OHdQbTZ3NUxaa0xKa1czcHVHaUlmK3VWb3RobEVqNjVwQkkxcHlXSGVqSE1kU3hNTnlSRUhGT2hiS3VWVzVtVTNNeXA1ZnN2MG1MeW9ZQ2Rkb01xU3FKQ2puNTluTXlwenVNN3czSGUvVmlzR2JpcFNnUTJyVzVLTHMxRVVnVlNNdVVoWkJwb2t1bWJEei82dHR6OFQ1Mmt2QlIxS1NiY1A1c213SGpYTHdIYTNGTWg1N09EZFRIMlo2eVRHVnNOZm5ZYThsUHlSTWtybk5SVGdCNlgzMjNrd0QwR0VFT2VSZ1p3akRvZEI0amVBSnFpU0g2RDlmZnhNTHZOKytaei95UWc2dm5oZE5XR05uS1BOUjB6WW1wYWNiQTZiVVcvcmFMc2MrQzB3MmlQVGJ2VmpuenMzbFp2clhCSFBhSWxzUjBHSVBUY0ExQnlnZEc2VFVPa3BFWnNhKzI2QXFOVDJXTTRRMDRJR08zdnY3aFgwMHd3TG00NE9FU2gzWVd5VXJhTHBuNnQ5aGdIN2NhZmZBOXJ2aWtsUWQzcXZ4OEdFN0RxZUVtMjJBd0tpTXNBYklSNC9YUGdzblczZmJVTDRtWndJNENqSVN0dyt3b1A2aU9VKzVDUFhHZ3FkTjRySjNoU0RqaWI3ektMbHZzbFZqaC9wM0dhRWUyYW80UHI5UnpoZlJNanhxN0ZrSXlqbmJoYnBMYkF1UTBIa3lVOHNTSDZURWswK0tkNXAzL2lCVXlJclMxeXpvWEJ4NlB1L3hDQ2RrRW5BMXZTNFdtTEQzRXJyc1lMUVkweG80QWFjNWpraGZJMHJrWFlBeXcwWXVjMmVlL2hldWpwNXlPQVgrMnI1OUdwT3NyaEorbDgyMEFGUUFQbGJNSkxqTVo0U21LRisxK0ExM0hmMjl1dFdTZ05ucEk1ZndzWW84YjFEdmRHaUk0VHdEc0tBY3ExSGZVTnlxZ1p2VmVNQjI5aWI2cWs4c2diZkxhaTBhNkhoZGN3d2lTc2UveW8wdjhpM1JlMWpPek13TWkvYnQyNnhyWlg0SGt5VXVxMHRtUUROUU1DQUE5Z0pWVHJLbmVMVlQyL216d2M5T3FLY2MyNXFxVCtNbUcvVXdEUEE3QjZVY09GdWhteWZTSzlqN2lKeU45aUJpMXR4d3FvRDcyNGljSTc4OHlaaHpJNEtqOGpoSUlCZFA1bnRlQmp2d0x6K3ZQZVgrQ21pZzdmWUNJSmZDaHhVQ0h5amw5NGlERVd6NFQvS3NyaThUT3dxcm1XQlF1d3IxRUQ5MGpJaFpiMzNqODBqNkIxc096NENEVnpVUmwyN1ZSMkNidGNwL0VpbTFQZG9KNElXUmUxQVEzRjlzRUNNYVFWTnNWcFp1cHlyWnJiNnZCUnBybk4zbEUrWkRFNGdHaUtkVVRaOU9BUkZSMmxHNm1LdHZtNWdhVHpxZjhzcGRRM2xjU3h2Mlo4WGV1UnhZcUhHK0RyTzdyU2pkVGxlMlE5NTJ1azFpSUc3U290TE1NakdCcENzVFd1NzV1ZW5EdjlLNEFUblF6VmRtaWVLSHVHTFJxRFF6TFZ6M0UxYzJtL3ZxNGQ3cnR3S2E2dWFKVWRseVlzd1dIdWkwTjJGVm5jWlBIVFE4S0ZCT2tuQkNwYm9iS0xzZU5PMVB3dHBYbk9CblhBeitkNmhicE1sM0hVTjFNUENDazlnSWxoOHE0TlRSdmNWeDl4RGlSQ3hVT0UxcENybzZvYmlZSHFNV0ZPbHR3Qm1yMnQ3aHc2aUl2OGdINWZJZWxUWUFDNFlsNEJOZXJUaG9xZThHOTAzM2xLN1pPVFJGTUVQY2FlMWNrWjd0RFEyZ0syQ1NQME0zSERsUnRacDROVThaYnRaU3ZtUC9QbC9KUE8zVFR0ZnBNWGVHY0pnM0JVZVZ1cXFzaVZOdEZ0ZGZFclBqNjdUcy9JTTBXSU5uVXpXbVBBRWUyKzZBOXBLMEJmbUZDNUJ5MXI2WWFVSTdLcnAvYUpVdnMyWWFtZEp3V09iNDFpSHFFQWJidjdnbzlJTjlkRnVvWk15SU5GOEVNZkNyYXdRQ1VZNmhpcTJ5emF4ZTJuc1AybXVlMWk0YTV2TGZJK3Z1SXFGRFJHWHBBdnNpYjZvNlZpbVFudnBDakpnYU9ncEhiWExiS0ZnZVpMMTkyc1dDbFkyRXFuSm1zVEQ5alNlYWJLazJtb1V1VThzQ0QxTmtOUzJYYi8yT0RHRW1NTFVoOE9aTXNtNUdvb1pKcEdGcnhmMmxoR0pvTHE2ZWNkNWJPRmtjUVFieTVCQy9iRHE3MWk2N0JuVERITTNZcWs4M0ljU3hZbUNjaFJOREFFbXlwcVY2czlhKzhRckdnRWs5V3ppd20zZWQrTGpCZnRzc2s2NllrQ3FGbm9rV2Zja0ZrUnIvakJUNFFVUEJ4WTFXa3JVQThFZmpSdEozV2d4MnIxTHBCdDZpcUM1Q0NXNkpyZHdPV2JqV0pEa0hmZmxMQUpWRmp5T296Z2Z6YWVjMVMyZWF4VmRQa3dwenNNVk9Db2puZVc0Sy9SR1BIaTc0akxZeXY2UXR6Q0xJajdxMlhqemluMXh3Ui95SW53TXFKbDVKMG9kMTNYTkliOFh6aTZkTVpXTlFuVnZhNnlaNGo1ZHlmYXR2TTN6cnZibkNyK3dhMW9PZnl5UlFoSi9Ga3dSd2RBQWxDeVY5eDQ0cnJnUHdCdStRbzFySHk3eEljbVBJdUdmdXVVWHFIdjRrV2F4ZE4zT1dWN0ttdEVzMGNFeDlpajh2R054cnMweDZjY1IyUXY0NVY5L2QrOHBUSnprOHBEa3g1WjEvQ3h5K21oZm9ObkEwb2JENnJWcktudGxKQzVwWitsWTJnTWYvVWd5KytBL0tYdUVhR0JOdnpuVUFFRjhpKzhZRjc3TTViVnM2WEc4L1NjdWlXcXFpNU1QYzNiNDgrK3N2ZTNzUjRRSDd4UjdkSEx5RndXTHVPQW5rSjNjSlZ6bFc0RWo4Z2Z4aklTN2hScndLWGVSOFRQeUMvSDhqTGVSMHpsZjdyTEpsODhDWjVRTDdQdmdQcGRvVTR6a24yQWlZVFB5QWZVNTZLNmZFeWNFN0hUSGtSenowbjhRUHl5Vjh2K1hXdXJrV0orTlZZbEx6RUQ4akhEczl1QUxOTTcvNVBRTzNjRjhIVW9qWnVyUDJCWDI5blBFQjRwNnZqU3hldkpFblA1YmJ1Ym5JeEQ1NUZQaU5mbVN0SnoyVXYwTk4vaGN4cFM1cklqa3pzMGpVSTNKRzlPdWEwemRna0Q4aHZTTGUxMzB1OE91YTAzZnNrVGEzZ1FMeXJZMDdibkU3UTFJSTVIUlFWWHc4MEFmMUdRYTd6a2pTMXNCTVRaRTZMZlpwYzh5ODg4VW1hV2pEVnErTXBTZEtRSDQ4MXZaSkVUYTIrK0c4TlYvL2U1aEZrcXlvMjBsVzhtSTlwbUZxUTVqYi9XM3U2ZWJ1WTNLVzlTc1BVc29Odm1zNTJPcVZta2ROcG1GcFlwSmNSMFNzanF4YVp2NnB2U1pyVENvdWVXdVplNjg3VmN1UVpSb0xtdE01ZThyU0pQNEQ0dW9yMkpTVUxuRXpTbkI3UHRoYjdQTHNzank5ZnhKSWt6ZW54L05xNk4vcllGV00wVHZ0YXJPOGZ4ci9kdEV2bWMwQisycjNNQXY2RmkvYk1BbE5kTk16eGdId1g1cXYyT0w4RDhxOGFaOTM5bmQ4QitXN01WKzNaOHRJUHJ0cENMWTIzbk1nQitXbDBKUE00a3pnZ1AvT2RUb1hBQkE3SVQ2VWZPVUFhMXdINS93OXhVM0lkMnlQWjBBQUFBQUJKUlU1RXJrSmdnZz09Igp9Cg=="/>
    </extobj>
    <extobj name="334E55B0-647D-440b-865C-3EC943EB4CBC-65">
      <extobjdata type="334E55B0-647D-440b-865C-3EC943EB4CBC" data="ewoJIkltZ1NldHRpbmdKc29uIiA6ICJ7XCJkcGlcIjpcIjYwMFwiLFwiZm9ybWF0XCI6XCJQTkdcIixcInRyYW5zcGFyZW50XCI6dHJ1ZSxcImF1dG9cIjpmYWxzZX0iLAoJIkxhdGV4IiA6ICJYRnNnTFZ4emRXMWZhU0IzWG5zb2FTbDlYMnBjWm5KaFkzc29lRjU3S0drcGZTMWNiWFZmYWlsOWUxeHphV2R0WVY0eVgycDlYRjA9IiwKCSJMYXRleEltZ0Jhc2U2NCIgOiAiaVZCT1J3MEtHZ29BQUFBTlNVaEVVZ0FBQXVBQUFBRG1CQU1BQUFCbU5pME9BQUFBTUZCTVZFWC8vLzhBQUFBQUFBQUFBQUFBQUFBQUFBQUFBQUFBQUFBQUFBQUFBQUFBQUFBQUFBQUFBQUFBQUFBQUFBQUFBQUF2M2FCN0FBQUFEM1JTVGxNQUlrUXlFTjEyaWUvTnExUm1tYnZ1TThuWUFBQUFDWEJJV1hNQUFBN0VBQUFPeEFHVkt3NGJBQUFiZ1VsRVFWUjRBZTA5VzR3cnlWWHR4N3huUE1OS0t5VmFJUnY0akxJZUJaQ1NIMnpCM25EUjd1TFpzQW9YQXJRL2tKSWdFVStRSXVVTFR4QWg5MFlvdnBCTnNva1VQRWo4OE9XSmxCVjhSUEVnQVlxQ1lBYkVDc0VISGxDUWJzVERGOGdRMzd0M2IzR3F1NnZyM1YxbDkydG1YQi91ZXB3NmRlcDA5YWxUcCtxVUhlY0doUFlONkdPUnVsaityRWpORi9iRW5HVTZRUTZjZlVwRTF2d2ZNV2VaVG80RE96TnBQSmRSTnpuOFMwd0NCMGJTQUhlYzV2Y0ZvR1V5TVE3c29IMks2MzFQMjE1aUc1M1N6R1VzVVE3MG5sQjBKWVNPL2RSa0tjVXBXeEtOYmFFTGltOEhrZFFLTys0cHdESzJNQWR1ejlvVVJ3MFJVVkpCQnpSN0dVdVFBeU5Hb2pobDlEWkJQZmsvRWxzK2srVEFGaitTbndzMXhBNEtvMG0yZCtOeHJhTVROUS9XaURSWEZ5OXpOUng0bzZFcENMTFBMalhsVmZTL21wS0VzMHUvbXpEQ1hORXBWcEU4UGE1V1ZJK2U4cENwcGR5TDFGQm5qM2dVTTB5MzBQZDBSRFd6RXVLM0hyVjFORnk1L0JwcVJOTzhvWmZVNitnOHVtNVNwYVhCcTBtaHloM1BrTlg1Vk5SMGlONHRGKzZnSXpremxaeldaVHNWdk5rajNVU0hNWTMyOUhKakMyVzF1dDlDOTJQSXZDckYvZGg1YjhncUtjL2YvU0xUc3lwZEJERzVxVVQ3ajFOQm16blNzbjVHSkxTd1RQMVo5R1gwQ2ltQTUzREdKRktOcnFCdXF2aXpRbjViTDZBREVzcUlhb1ZWOTlnWlBtSm9tNkEyazBveldzcEs1MCt6RTRDYlk1K3lyVlZHVHRkZ3oySENyanQ3Y1NxT0V1VmNtVDFXc3MyRm9RaVZ0dEYveDVGUlkwRE9EaHhueXM2eVl6WVJoMm14OHZYc21scU0wTWphblhoRmVnVTlERkc0ZTQ0ellLdlV5V1pFQ0pKYVpQdGF5SlJSdkF6ZXBiYkNiZEJvWU1QbmxESjFOME50eldVbkQwckNsWXBWV0ExRVEzbUhNbnpsTGNkWlE2eGF2cHZaeXNkeHh1emtvU0cyNk5tMWVLWFFhZEZCM0RseW5IWEVLdTY3akx4SnU3TXJHYjdjdFByU1l1V3hwcEVXTmFVODI0WERFUWlHZVJqV0RkNVlDTHhnWkpYUlR4ZEVsVnYxcWNFMmNKT2ZGMGZjbUY3SmtPRlZsTmtxSzYwWFVrVUd1dTJZWTNnMVBDVGhFYlhCNkl4cFVSbmlIVjE1SWI2S0RBNVA4U044RzNGTG5TeEhPRWl6cTI3QVdqRVpuMDBxdzJHc2JmRGY5VG9uWU1LeG1FNWsxNFRjZEpwT0NDdWpnT2d4TXBNbUFOWDVqeUpUaHRmNHR2VWtGN1prWXJKYTduQWZjcDhmWlZucTRjNjJ5WlJUV0daanduaDVyQ0dWV1drQ3hJQVRNQTVmcU1HUVZEWXNjdmVUd3BVTG5qSkNCdTJ5dGhRNGRvVTFoVGZBcE9LSERHMHAwS0I3eFczaWE4akVPc0d0UmplOU9SUGJzUHpRekpRRkkvN3pJa1JjbWVlR05BbVZmdFA5bFZOTWYra1Q2QmRoS09Pd3hscnBPdGo0VXFIYSt4bW5KUG9WTEg4LytUdkdGYzZ5MUltTXFUSUgzT1ZXNlZDdk1rVXo1STNaUHJyclJ4eVFJblRIQnd4SWNJaGw4MG5ZeHVJN1BuRDZlWitnZStjc2VNa2tRM2kyMkhjdmxGMkZaRk9rLyt6eXo1eVhzWEdxTnZ0enB6ejFUOGxXMFdQYW1UNDJJR0ViVmhEY0dZbk4rK3g0czRKZmV4QXpnbmNSZmRYenRwZG52YjdRdngzUDB0MkRwZnpvdnVOc0Q0T2h4KzdhOTdDT09EME5xVFl3NzRhdzZrZ1BoU2I1TFNRUUpOWllZZCs5V0hnRjBsTnE2ZmFvN1h1ZVUrdm9yVFU4bVU1UW9LWDNRbzQ0WUt1OWNGYnBWRnRtOWp2bjdQQ1VLdGViU0NCSVJPbFAyV0x1MVVrTE92WDJiQS9Udm9NdVc3RFJDY010c0ZyVnZZSHZkNnNHSW1WQ1Q1MGxjUEpxUUVmdE9vcXhGb084THlaMzIyWmtDZjJyKzZlb1ZoRWFuSU1ZQjRZZmVuallzNFZWOTlIMEVVVy8rTm5DQ3FKeXVjN3QzaW42QUtSNVkwSlJsR3VXNUthOXdaN2RDVW1EaFZzM1RFQms2UE1YN0lHNFd6RGNBcFZ2bTdWNXJ6NzQzQW10MUZxWUFkQmFlRzdnTEk2ZjhOVTFhT1BGaVVsdTJtVWxuYkJxUEdXSTNnNFVEaGhHb0tmZ0VVNjBrd0dqRnpJVklEckJrQXNGa050SEJNSElXMVdSbE9JSm44T3BJanZ2TE1VQis2YUtaWUpwZXoxUXVVQlFZdGxTY2tPQnFqMkNVMTE4em9RUDZZSXdiT0M5YVpKU1BPR2I5TDlDUlZtT1dRbzM3YktLVU5oLzMyZklIQi81Q1JqYUQzR3MvRFUvamFVTEkwVklKbjZ1Y29aRXRzUTREbks3R3dBRE8xWGpna1ZGNW5FMkwvZTQwazM3VExGaWdLRzh4MUE3UGZRVHUwaGtvK0RGUnV1c2MyK001bHZFUUc3dkIrRHd4UW0rR050M0Fwb0lRb2swVXBEblUrbW12YU9RNGlBKzJ3eWhoUHZNbUNPbFU4WHJ3bVY5ZnkxS3dPWjVqcWltQi9RODVGSDBSSkZWUklacjNMUmRZZkJBendTRy8wUFEyYkdzQ25SbWJaNFRmcW9VczA1UjFSSHpHTG5OaW5NZmJFQlZSajhqYm1Va1lzOGlyWEhUYmxFTEg2RUNoSFdieEpubmhJNDVrcnNkTElGSU9ualdRbW5BRjVSK1dCMStqQWZES1ZadXk1OFdvekw2VlFkVXBaRnhTVG52UUxaQkhwVVNVaWxqeEg3KzFFMTdKNXlid2hvYk1tZHhtWXZvMHAzQTlsbWtKTlBwdnhWR3VZaXI2MmVEQThNSlZtNHo0anlBNDA1RzR6dzdoamQxZEdqemlTSWN0Ry95RUNhNDUvYUNTbFc2dmlCbzFBeUhneWZ5MllsTjFWaldYZ21rN1UrWE5CMCtXYm5OaVBPZ3ZQejFFTkNQdUtLVUY4cjU1RmhMaUxhZ3pXTXdTR2xWdUw2MFJsRXpIRlp6Q2tlcHFlSkdvSmI4WW53Q1A2SHB6ejN5OW1rL1dMbk5pSE1Ld01mc1JuaExRMGRFZHBkdnp5Q2xkZFB1U0lOVUxjTkJXUlIwQmR6cTVreGlWaVZjR0JtUXBRT3BXNm5oSUZJT2RKZ1UrYkRRd0VFckoxNzRnV2UrOGVGL2RqMmc0T2RJZ1NZNnk5V3RIVGJwaWk3QUlHZ3BRZTZLV3ZYcVNVUDh2YnFXb2dua1N4bTV6VnBWZUNDYXNtTzRNL1RaZUVvUnFHSS85U2NQUXA1clppVlZOVDlQNzZaZGxvUzRtdUVkOWZKNVN4b25YMmpveVRBdVllUTJrSE1VVjA4OUdMUzFidnVNREsxaldzQVgzd3hZTHVzTDJqcCtBV3RLRlVBSDRpcEZXR2tHNEdOWkRmZEtYaERRT1cweFk1NDBJN2RCbkIvSG9XQU1MM0dndUJ6YjlDSElHckZjK2YydUJ5ckpYUm1TejRsdzA1NEUxc0N3QW9pNFJwZ0lJeE8xZGg2V0p4b1IxUERUR09UQzBkMFlhQ2lHenVCd0hnL3BWRDdwZ1I0YmdMSWdFVzdhWTVHOThQNVAyTHArM0RVYUVISzl1WEpBYm9jcUVZaHphV0lXa01MN09SU3lvcE13SWVGZ0pway9na0cvRjQxUUtoMnludy92cGkwNXJDbXR5ekNJaU9qNXRvUTk4UXhlRGNlZllPVVBnMGFxSDczNzFiYlFvR0RCRjBvVlNYaERYb2g3azM3VlBzRHFWRjBGY2k4cjVCYWtCRGZ0RFhGT0F0N0s0d1dHZlRBZXFobnNIOElJUENCZDhjWDVKaG1OdmRsM1JVc0tsc2tOQW03MmhNOEdoL3RHME5VSml0c0NFZkd3aDNaRU4rMGQ2WE5SQ1RlWVNZT3ZpdG1jRjV0SkxBMHEwVVdBTEJEbjYwSHJ0Vm5ENll2c3RkL1RoRThJQjhOeFd4NG9wV3hFZDZQY3ROa3lINFhMdmZtZmJPQmNPdVpXa3RDei9ZYTB2Mk9xbVFUaXZCV00rT0YzOEZuMEk3NG1qQVkrSXo3bFluNGJmeGcvWS9veGtJYWozTFMzcFBjOFpUdTBobWI3Z0tZVmpybm1ieE9zNlQwblZLcUJvZUVoTk5RLzkxcmJmQXFQanJoMHFObFA2TkFmSEV6N01oTDNRR0w2emg0dGR2ZDROKzJTdE1idEVlbUJzZmI5bHpzSjVjeXdHOU5ZQXNWdTJCcWNXdlJlLy9ERVE5dDhGUjUxcXNMNGJhMnpVNVJaOHlDRmNNRHZ6eVNzU1V5S3JzV2NqNWZkdENXekszczJFcy9uZUlTQkZPdDZiV3l6K2s1MHEzT1h3clJOWkRodS93TGJ4ejFrMWNFK1BNZmlDTytRQ2QyaXhTa2dodEExckdMZ0M4OWk2dEJKWDNiVFJsanRZZ043TmhKRUtLNjdDcWRuenoyWWVxZ2dzMVdTamVPVklEU0tBOWFZb2VFMTM0TGdQeWFpR2EwbHZnRy9idVJ2c0x3MzNWcW9LVFMzQ1B3dE9nM0tidHJTakZOanZoK1lqL0FvcUQ4SkRyMVgzY09JZGhJcXdvMEdXc25vaTU0NFgvZGY4N3BuL3VBbmRXanpqSjEwREdrQTNSMkhXZHNRM2oweUJQVEFXdVFMZFp4bnU2S2I5a0RjVVlONU1rUWVIUCtaSHRkOUZ0eVNqRlVoYUhJUlBLeDlqYTEyK1lMSGNId2hDNFR0RS9nQmdTTzg5Rkc4dGNXcnp2MzBNYitSY2MzNkU2NTJUSUozWW5WNE4yMVhaRGk4L0QyQ3NJUXV1MkQydm9TekpwalY1Y0VGS1VueENXcTRyN0dWM2RlY0NYeWRwVUdETmljdmN3YnpITHdDOVFjSFV6NnVXYzFkWSs1RndoQTVwdlNEZFRoa2I1RExxdm05UnlmT2xndktRUi85a2ZQaTFIQ3B3S0NmSXpwR2FJcmUzb1Btd0p4UUE1NjhsNWdWTURKSjZ3WmJSTnUrRlR3ZDR5QjJYb2ZKbTY5MWhXSStQOEpoSW13d0VOSUloeS9nT0N6ZkdxQlBvOGR0K0p3SDZBNTYxQWdMVW94TUVLb00wZXdPdW9UbXFpTndjemxuV2xzUjFhcFZNWU1Cam9pT01idkQyVGtDMEMvcUhjZUNVSUFtbGVHUUtiaHBENlJsV3BPZGhMYitlUERMK3hqVjlvUFpmM29SaWplbG1BdjZjZWxqN3V4TFhuT1ZmNXo5Szl0UVJ6ejVocitCT1FLZW1pR3dIMDhVbG5JanFsUW9ZeVpOS0tuemEwdVo0ZXZpeWtKQWwzSVNSRjZVK2NCejRHSko2QkNWaHMwMGlMc2V3MVcyYUlQSzBTQ1JidHFNVGhKZ3NWMVhSVGR1WFFxellwUjZ6RS81Z0wzSFNSeno1dW8rdytOMzJzeFJFa2htcFFsWmdrdUpiSWlBSVVacTV2R0ViLzFoUkxzQytmaUkwbnlTRGkvcUlGanZWMGJRUm9wWVc0cm9waTNiVWh5WU5VOUkxUnllb0laZjZKc0Y3YUxMbFpibVp0bkk1L2doaHk2UlJKU2JObXNySjQzVjZjcVVaR1g0QkRXOHEyOE94aVUvb0hmbW5uR0M1WDBLeG9vb04rMXRCYjA3a1VKVXo0eGtTcG9pU3ptMHNIZkFwY0ZhZThGbkdLZEFnY2RoMWphdVlRcklqV0p2bHFkdTJ2S09EMTQ5bTlvdFRTbXdnZXZMMHpoVG5iK3ZEd3I2d29obllPT2lQWi9qRjNGdzF1VlJidHJLYS84VzZJUTFjVktGb1dkRmtMS0RqTHFnTTNKOTAxWFM1QWZMK3lnbFZGTXpMcHZkdFJmY3RIZFZTdFVLczlhTXc1MTRlYlNCNDB3UWQydHphdUdZN09yQUgrTDhwSkJFaDNxTXRRR3ZncGlkNENhM3pnOGFTOEIzZTI2eXdYWVdwUnFMYW5oOUhzc1ZJUTZtQ3h3T1NEcXhKMHVWNEtZOW1hbGFVZWVxSUJQUFcvTTMxWFI0UlRWOHVJZ2VIU3p2SCtzYW16dWZQVnNvdUdrUGxNYUVGWldnbWJ0NXE0b2dXSS8xRlVRMWZOdDRJMWlKYytpTjhFVStFaVZhY09FSWRsQndNZWVtWFZGL3Z6bmU5TCtMb3ZvdnF1RWRsVVJVTTBHVlcvY1pIaVhEVk5YaTg3UnUyanNhTFhaODJZN0htZ29FeU5VOVBXTHhxbzdwWWlwR3NMeTMybDNRRThlVWFOMjBkU01rQVc5aXBubWJhQzlTRGQvbDdhazdpNHEra1QvRXoyMG9OSUhWK3ZqMGRITk9QL21aeElSUWZBb2lhdENPK1lWeGI5RVZHdDQvaGZDV0dXM21VSUlYRzYwNDBGbEMxOFN0V2xvbjNkak81YW15Z1MzM0dQS25uQTYzRlRXL0tyR0ltYWt0N3pWdTJtdjZUNUwxRlJmSnpDTTl4aHM3d0o4RzAzaExxV0l4QVBIUm5qL0U3OGREMmtGMFptMVZoYnArdXRpYTMwYWhhbW5odkNFV05TdWNDSzlHbVJVTkd3U25QUnlzZDhmL1p2RFpmYkdKeW9QUGgxa2FOKzJwVHFKQXhSK01VQlpDdk5sRnZBVm9uMU9xcXVTWS9nSlVrT1Y5d3c3SCsyQnJPL3k4MWdMSk5tWVZyRDU4a0ZKWXkzV25RU0luTW1NSXczazdCVE1tcUtFNG1CNms5V2tzbzcrRkExOUV0K2xoYWVjZFVXTG1GS1didHZKS29NaHU1MWZZbisxVkp5bk01R0JLd01GTzNXbUJXck1ibXRHQ1hXOThKdkloWlpEQ1RidVNBdjIwd1lSak5mUjBpdjRsWWFRWTNSRHpHMWxOQjlYQkNaNVBncGNFTTdrbm1USERtUlc5d2swN2dVaytCUWJvVUg3VHZmZHhYZGtpK1hYTTd1aVRBaUw2VFN5KzE4a0tEUTVnZWdPNzZ2SllKRGZ0eXFBcllycUphVHd3SWVqMU5aa3BMVHlRT3dpMXZTSlFkTzU3RWJpSmhWVkNKRGZ0alE5NFlEZitaK0l4bkpudllqbmlYUVFHczYwUHVFc096NE5zWVVTSzQ3d2dJS29LNlp1YURKYjNLalZPelpLS1oxNmJFSkhTQ2srLzl0bEpVMTEzbWV0ZCtPU044VDFUWnV4NHMyVjRBMGlQeUJhUU1rZW1PRzQwM0prdlV3NU1tYkNMYlYwZytnT1RGNzBKdXNhdHkwelIzVHk0d0U4MlhEbkdjYUNGbFJMcW4wNlA0T1ptOFl1anVHRGx0c3Y3L2psMEFLYktZNjhmTUZVR1F4MVd3aWNGNjFwQnlZRnBEd2ZUNWYzemU5Q1BNVEZjZ2hwT2RKTnlvQ2dXdEp2SmsvV00rbWJFSDJuSE5CWDR5ZW8yWTVTMXcwdWZRUTAvQ0NESVZkVEtDcXBNK0V5dWNQQzhPcFgweDU3WG5QclZHaXFtYVBKQ3lRMU13eUlHaDhDZjFFK1kvRjV4aG12Smo5cTA4L2dTSEtTMWtNQ2dwQVNyeW1hb2hqczFjMTNlZngxYWlwWGpwbWlaenBxckptbjJlM0dqRFk1N1FYZ2NCOGFVZzVJU0NKSitxSVk3dTdibkxhNDR3eGwrMkVhQmE4UWlZbFlWV0hYb1E0TERIYW5TQ3Q0QlNTK2ZXZzdnZzdSV1IzSEc0U2wyNXN2b25Xc2JXQmJ3SE1CK3NwL2lzNkpUb1pJQzBpaVUzTk5HZEtWbEtlWEFsS2pWTkNzeUZvNXIyREVpa2x1NEQrd3ZQaE9KNFdZWEF0dkNjV3JDQ2JxOEJEWDhLS2lCTDZPaEFaVDdCazB0WXp3SFFDUUhjeUNmcjB2UjVlVTZXZUxEdlFCa2llL1Znb0pUWGZVYm53OEQxa1luOUV4WFJ6N1hPcFN2blljc0kwR1AyV1BUeXpqREFkZ2N1ODhrNDZPZzFWejRVTTFRWFhIT2p0bUtPNkZOaTgxZHhqRUhZUHQzMXJaaUJjaUxRQVNCTUNJRDJXMXdPTjVsaDVLcm0zRGkzYStqWC9pTmhIRXVnZzdHSzlFMEROR0F2T2o2b0dka2E5TXBod3NnUXlTWmdYMExsRjZFUHRQT3JNRzRoa2JXQ2dYc2c1NzZXR0dFQitpdExTbHhaQ1ZWL2l6NjRBODlBLzhJWWFXSEpkVzRDZytvSExhMHdEZlI5VkgxUTRhM2psVEk4OCtyb0ovRFJQU29PcFUzVFRCSUE0RnNUQW40djUxN3dIRDFCdGwxR0o0YVY4OFU4QjFQMjdnOWEwMHNOU0tCRW03Rll0SVFMT2dQUERoOE5ISGZpMlZ4aDZZSmFSTE04TDZmMVF6Rm9BU1NiWWExVG9qSmM0TnB0dlUyK1R4YTdLbXJiSHNRMmRvVytRTEJva3oyQWlNcnBGMW9yeE5paXBySTIrU3ZEZzVkZnkrME5EaE5tOUw1OE5jOFFxRXVHT2hpZDJMbWE4S3VGaGhENWhpYklFcTYwTTQ3SHpsMVh5RDlLZWRFOGY3WDcvMjlIUm1wUVhjUU1hSU5yUTVRcGtiUXhGb245RWpwb2FmN3prdm9OYWN5UUwvdk9EOUJ0QmF2Y0JWOWJrajB4dFFJTjBUY1loV3F0bUdsRk1IbTBBazlha3BURkxpZHZBeDdGeTc2UEV2ajlMZWNOZDdCa1MzTk5nNXpaVEJybnRGRmNiWWtjSzJOaVlMSDVSb2txcjkyQi8yOHA2QzgrT2JnMDMvSDF0Z0FSYXhFZDk3WW91emo5ZERzQTExdFpOKyswT0k4T3FHQVFrNk9ManlQbnoyNUpJY2NXQlNmK00zQ0NQY0dTQTVFMENadkU0V2FaaTBjSytQZFVkQUpHZ3RqU2dKQmFmcExBWnBlRVVTS3RaM1FnQWUzc2RZREIxZUtNY0lwd2RNQ1NMbjVkRUxhQjJXc2Z3elpzUGhYRnVhWUdSNFd5NUdHU1NqZ0VpUmlnSWUyZEF0MGdnM01od3IwTVVzajlIenRSTlVDR2xKWWZQMFZickpqNzA0ZVJXa0NaYkJwY3A0QW1vVlFnSTZhRmczQ1JTTUxrWmxNNWJQOFJYZ3FPbUhBblVuUkhLeEFiYkk2NnBUTVcrYXhnRTc0S3ArVFhNb2w2N3ZrVUM2R0NmWk05aGZEc0hodDBBbngvR1lTZnJwckFrVmhZR1BDc2dhdG0wNXNrcit0d1VZbjlGUTlDMDZBR3A3N2VPTElYVVd6M0FteTBBbXJ0c3RHc1Baei9jMDljWmFlOURUdEc5eWhaNndUMnYyUEQxQWczUUp0U2xWS2NHbGNOV05MS3VpRXg2WjE2c2F2SnNCWU4zK1pwalFzQkhkbXZVKytVSE9xeXFBbVBWTGxLL05jMjkxQThSWm9KZGJzTWxYMzhtZlh1dCtTalU2b3U4QlVUN040QzdRZU1wT1NzMHRUZFN3OWNzQTN4NWlJSGpFcEc1TWozZ0p0WERFVndGWDBIUS92WHh2M09Ia3lRSTB3M2p1RzZkV1NBSkJYWGNzcWFZTDNIdnZZM1J3WjNyZXdFL2I4TXhFV0xCRnZnYmFvbWdMb0twa3hiY2ROZ3JRQVI3aHpEVkdvYlQ2R0FFK3gxSEJ5eTJyRlhFdUk0c2RjWlJZNlljVzEzNGJMVHcxLzZjMEJDc09IUE42c2tsV2J0V3Y2WEt4VlZyTFJDVUg0V0F2azNOVHc1ME5tNDRoL1lwMWNMMWZOOFo3S1crWjJ3amN3NVczbGE5Tm41cVdHL3pnbWxnbVlRckNpM01VQnNtTnZlZEQzYU1FU2M1M1E0L2RUMitaR29TK2hiYzJGNFBGWlhqWjQwMVNmNXVTMnhRWnptdG5Mcm43RW81YnpCelJoU1hvN1NWR3RsNFpBTGZ6VkxvUkhYNGJ3bFJPQVpsL0N3NmphYVpiMURZOUt2elRGeEZQWFYxT2F3RGpiTUlWTkVBNE9YaU00QXJZRlZOTTFSZ3QzSUFnSENUWm1nOHBRSjN6dVRVTG91VG4yTi9BYW81YkxPZFVTNkNkZFRDbjBqd3JCTWVrRVBJOXhhUTZoR2Q5MDlUMi9QcVNVN2hzVENXUDcxSEZhaGhMTEdLMFJJQXp3VjN6QVhyRzJQMkFrekg1VUY5N3pybS84NVlmLzZYWEtiSWhaM0V2cmUxdTVxUjBHaU9LOEc1by80VHloeFVjWmhUT1JNdEFKN1lLRk1Yd1huM0JiWTc3b1JDZzJRZ0thd1AwQUVHVEtnVkdkYklDR2R1eTJjbzNad0JzUFo4UXZQSnYrQksyTTZXbEdXTmZaR3ZCVEpCVkdnbVU0TnFkbURRNS92R3h1cGpGSEhBc0oxMTArQ1lGWU5TWE16Q3ZTdDJTM25ZbzNSZitGbnU3bDBEYzRQVXJGQ0wwdE5BZEtoQ1pCajdBTVZqNzBXLzgyKzFJZS9NWVh5SitHWGJYM3JRNnJKaDRCd2l5RHNSMDNjVnB0RUU3WW80TkZHdUY0T1dZWGNyTkEyUEFiam5wUlpRb21UYnJVdE1HeWhEWG1BR2lDZEdEQUtWV2FNRWF4QkxUaEFKemJvM01tbkh0L2FGTjVDV3ZQQVZoeEhZYTFRUE05Q2hQTFNDb2NHTFBhNjNxOHNTZ1ZJbTRTMGo1N2xLTXVIMG5ZdmtNL2dKdkVsOVQ2T21GTmJEMlcrMzZUdlZ3TW1LbDFOMy9FVXhRYzlzR2t1TEwxakYzNDUwL3ROYURBNWRWd2FRZHhxU2dtL0pLSGpPa0t0akV2UlBRVDYrT1JJb1psbXVQQWxMa0lGS3dYZTF3aEpNcGZGM09XNllVNHdQcE1UVmg1dmhEV1pXVXRCOFowaElNbEpUVnZTRzM3TjY2Z1F5ZE5XT1ZMRXVYRzhTUDFEc05mR0pNMkpuU3drNnpsTTNFT3dOV1ZiUjhwMkEyN2lhTmZJcFE0TUNWc1pxUzVCTFRNU0k0RHR3TVQrRTRCWEk2VDYxV0JNWlVHbm05M1pTai9HWDMxbzNlLzJpNHc2VmVVdEdmUjkvZWNGNGZvQXhMOXZkbDNtWFdvVkx6TW1KTUQzMEl6RjZIL2tHclhaZzJubjh0eFhvbVVhNWJ4N3RkblgvbFZ1VTlEY05Lc0w3ZUFaTWFrbExPSkZmUk9RWGVWSzNnMFhMUFF4T3Y4ZWtIM0grclh6K3hUSGV3RHc4Y0ZIZUVUdWtDK0x1UGNkODRzM0oxbkFYdW4xMDk5V3ZlT0JCWHV6ck9BNGMxQ2VRNGs4cEZ0bndBYU9BaDNtQWkycEpHVXZwWTB4bUxneThtdHJoaWR6NE9LQWw0OW5BY2JzbXV6ZUZjUFo5ZjNYRnBpOW9OeWFmL0dOVHBlbmhmUDlwMFg3TTZ6YkR1ZlIydkZ1dk1zRHc1azJ5WWNuT2htMjZKUmErVUg5NHBJbGhIdDBVQ3dyNHdOS2dVTDFlbWpZUUh1VTB5REsrQVJrUWJhQlhIZWV1eHNoTjdxQytJcVdQWDg3anlMWXNUMEVQNEx4dnJ1bnlpTWhTbkw3YzZ6S0E3Z2YzeXQ1ZUlsSDBWVk1tVjUzWGtXU2YwS21ESFhyYS9nakVSWm1NSkNxdUZuRjNnamlsN0lVQmh1SlVCSUlkVndGK3pHL1lKdVJDM0k4MEtxNFZWOFowUWhSOEtDM0licWhWVERTeDhFdHd6WnZYSHgzaFlBd3laNzBVUUI2QWxKS09iNklDUnY3c2h1VVhXQnp2VTdKT0c5cEhGQkQ2WEE1V0NTZStQY282b1lGYmZjWXlCa3lsdzBVUXk2QWlxRzErNEEzaGpydVhCN1NxTlFmQ2JFZ1BaVXpMTUVoRUQ3NXhDN1dxMFVWWVNEQSsrZWZaOEtYY056K083TGZzbkZJTHFZTnJXRmVET0VqWWNpL0N1WXVoTk5iQ3ZjZWtWZGVEVnorN085NnFTd2d0SzcxaDdic0s1UEFPL05xZXp6VTVEK3dmbTdjN2lKK3FBZzVDUkR4amZkZXg5UEJsUHlXT0Q4M2I3ampFNlR4N3pFcU9UQUdyWTRlRFlzWmZFeU0ya09yT0w3em12WDB5Q2VOSzhTd1ZmQjNnKzkrNG5nV2lJeDRjQjA1dXhjdGswZ2x6Q0pjT0FXK2dQMFdpS1lsa2pNT1BDeHUvOXVCcmlFd2h6NGYyMGxWTWZuSlhiQ0FBQUFBRWxGVGtTdVFtQ0MiCn0K"/>
    </extobj>
    <extobj name="334E55B0-647D-440b-865C-3EC943EB4CBC-66">
      <extobjdata type="334E55B0-647D-440b-865C-3EC943EB4CBC" data="ewoJIkltZ1NldHRpbmdKc29uIiA6ICJ7XCJkcGlcIjpcIjYwMFwiLFwiZm9ybWF0XCI6XCJQTkdcIixcInRyYW5zcGFyZW50XCI6dHJ1ZSxcImF1dG9cIjpmYWxzZX0iLAoJIkxhdGV4IiA6ICJYRnNnWEcxMVgybzlYR1p5WVdON1hITjFiVjV1WDN0cFBURjlkMTU3S0drcGZWOXFlRjU3S0drcGZYMTdYSE4xYlY1dVgzdHBQVEY5ZDE1N0tHa3BmVjlxZlZ4Y0lGeGQiLAoJIkxhdGV4SW1nQmFzZTY0IiA6ICJpVkJPUncwS0dnb0FBQUFOU1VoRVVnQUFBcTRBQUFFTEJBTUFBQURxNkJuMUFBQUFNRkJNVkVYLy8vOEFBQUFBQUFBQUFBQUFBQUFBQUFBQUFBQUFBQUFBQUFBQUFBQUFBQUFBQUFBQUFBQUFBQUFBQUFBQUFBQXYzYUI3QUFBQUQzUlNUbE1BaWU5Mm1USWl6VlFRdTkyclprUTd1dFErQUFBQUNYQklXWE1BQUE3RUFBQU94QUdWS3c0YkFBQWZtVWxFUVZSNEFlMWRmWXdreDFYdi9aalpuZG1kM1UwVXlCLzVZemFIaUlrSnpCSVJSYktRWmhVQmtVWEVyRXlrSUlNOGt4T1NDUkhzeFhFU0hFdVpWU0JST0lOMnVRUXJ4d25OeUJMa3d5S3oyT0RJUHBNZUJSSGgrSTlaaFVpT0VxUVpoWDhpUjhtY0I4UGF0MmNYcjc2clA2cTd1cWQ3YnFaM1d0cnRxbGRWcjZwK1UvM3F2VmZWMVpaMVhxL0NlZTE0eXYzK1lkZFZ3Y01ORjJFZWpZRkFhZVNHY2ZoNkREYnpJaTRFYW05ekVhd050T01temVOUkVWajNERmZMR3I0VWxjczh2eHVCMnY5S1NxNzVGUklwb1JOSm5JZmlJTENrUXJpUGJsRWV0Ym1FalFPbVV1YndwaEtwSVJaYlEzc0tlUjZNakVDaDhuYWxUQWU5Um1NNWRLeVE1OEhJQ0t5cllzQWFvbDNHb2ZZL2tWbk5DeWdJSEo0cEVTdi9XUjVyb1FZUHp1OHhFS2k4NGw5b0FiWDlFK1pVRXdSS09qbGFRSXI2WmNKcG5rZEZZRTFyV2ZWVVBVRXQ0Z25QM1RZZVNLeERkT1FsRXNyUVdNRE8zVFplQ0p2YVVia29WQU52S1FkbDdyWnh3RUVpQmE2dmVwT1cwYmFYNkVlWnUyMjhxQ3loLy9NU0tXVVZtWm15YzdlTkQ0SXJxanF3OGRnZE96SlBBYjBzSXdHaHVkdkdCNXhOUllnV09xZk5zNGJNMUJ6SnNENDBxMjZidDV4OUMzZnEvUStNSGt6QkV6SlUxS3hydDZ3VmRFa2lXTk9xQ2pLUFpjMm8yK2JhYVFjUHFYdlJNODl6RjU3YXEzSERWVFFRTERwYjFqSlNyQzgxVFdSeUIyYlZiZFBaV1VVdldVdm9ic3NxbzY2N1YyUEhPMUpKTFlHam9BaDFpZXNRYlltd05qQ2picHNOY0RNamROVDdPSFJzeFhDQzFtTGdrMkFqUVZ3RHpXQlJuYXYyVFg3SEdYWGJGS0d6RmZSZG9yd3ZwQ0FJa1BSbTlkdVd0YStxczV1cXNCWHd1d0xUNUxhNWhrSXZQaFh2d3p5Q1VBVzZiRmtsQlFSWDcrSkdDd3BMK3dDTEdrV2QzVFF3REtiS2JYTVlDaXZpMDBsNXh5b2dORHJDd0MwaCtkREdCZEpWTG9kT09hV0FmOG9LYXZPNFpXMmlHektpQ1NYaHR0R3dqazRlR3VDNlM5bmFEVmpMWjNKMUdmRlJITDFLVFlrY1g4NnlyUHlURnE3cVFPWmNSSy9LaUNhVWhOdEd3em82dVFpNGpqN251Zjd6VGQrMkJlSjBxQlJBL0MwZ05vaUtjbkJGcjlPL3hJWlRaSzg3bm9nMUExd1RjTnY0dHl3T3RWQUIrSFo4Uy83SlhReFpxa2ZtZnc2ckFVd1hXblNDNEZzK0luSFZ5YkxsaUs2b3d0YWZjUkp1RzMvT3NhaFlFT2k4OGJsM0UyU0pCa0NZYi9MT09pYnJXUFY2Q3JuR2E5K2h5Um1NMXdUY05wNDJqVUZZQnVpa2d1Tm05QWNFV0RKVjRhUTZ0NEdxNGVQSHpTb3N2aUhsSzg3YWRHZ0FpK0h6VmdKdW03QW1Sa3EzQWJxdXRrUUpKd3M1VWVWaXJ1UG90YlowbEFSbDNvSmllZVN3c0F4d0hkOXRFNlcxNFhuM0FUakZFbmNYQUkxSyt1ODZQSWdVMzVPN1JNeDR3VEVWd2d6WlVCZ1o2Sy9qdTIyVStoSUlsZ0E0Ung5Y1BPOVg1QytIRThyc3ViS05IM1dJbzBXblZOamtQNmkrR3RVMUU4dHRvMmNkTDZVSHVGNEtLRm9URGhCNE9BOUl4bUx5NnF0bEtmNEIySnlKbjZIVnAzaXpEUHdEWTd0dGVGMUozUmNCVjhWMTVHRzdKRUNFWVVxbnNGWmdBUThITTBKSDliSDJzQURIN2hkNnFRODVwN251eXM4U3oyM2o0amQyTkljRndTQ0FqWGpDMXZtajJzZXEyZExUQVdWaUpKVVYyUUlHOHk2b0g4ZWNUVCt3Z1NRWGJ4dEU0cmx0ZUYySjNhdUFxN3FSejgxNG5lc0x3blhYeE9KdTg0WTc0M2h4ZFV5dUVnSGVPK0VjdzljTHhuYmI4S3FTdTJOYlZ1citQbnh0WnB6dlk2RUhGNHltTFZqMWFKTklZdjlhL09jRGpndFk5aEQzQzJWdmg3b2p4bmJiSk5ZUHdTakFscVY1NnEvUmU1OVpBNkI3TlN5ck02RFVwUDZyaXYwU1ZycUtyRnFvUVBWeCs5ZW5xTC94M0RiK2JNZWlCdG15bVBFeTgrQ1J5UVRIc1N6TDZhMjBlSTFaNGtZSEZDY29WUzl4UmhzT281WlRIWGVYR1J6ZGJlUGdsa3drMkpiRnozMkRWRlJoVHlwWkxWaWpNaUdaRm1BdWVTVEhwOVVaV2N0blI1eTV3WDZYY2QwMnZLcEU3elpJMkc0QXh4NklVeUpXRDBpbVZmeFlscnNrbk9BLzFkRjNEWDBTUFNSNEcrelBjbzNYeUc0YlVWZVNnUkJiMXZyakExd2JUTkpzQk5tbjFycnc3aWZXa0Q1bmp6bmVkZUhMa25FOXlDQ2syY1oxMjhqS0VneUYyYkswcXBLdzRDL0NhR29uV0Q5bHRTZ2RQQzdldFVCMWhXUlc1aTJJUjNmYnVHcE1LQnBteTlKcXZ2a2NyKzdObzYveFlITDNKWjBUb0JBK2JjRWNvRDVBMGQwMnlYVkQ1WFFGQkd5UUxhdm1UUytzVzZoZUN2UmZzUFlvOWhiZWZPQVk0UVp1bTNSNkZXckxwbE90aTZ0elk0Vk1YRlFzWEVsMWhSVC9RQnkzall0YlV0RXFETmdnV3phcGVnTDVGQjN2Yjhtc1paTmRtbU82YldSdGlZWmdSZEQ1NkNUS25URXJQVGI2ZHcvZmUrL1k0N1NDLzArYjk4amREejUrOW8razBBZnRzLzlncGNkMDIvQTJKSHdQdFdVVHFDL1hIRld3bTRwZTVWdmtEc3FiOEFaYWZVcmpXZGk5NkJZRDk4SzJHNFRmUVFRM0FnMUFlRHkzamF2SzVLS0hNR0IxNjdJSjFUSjh1VkVTaGo3NEdFNHczeFpDRXN3RlgwRlFkbGwySmZTdmpVSU5LM3FkWHpxeVhtUS8xWGh1bTRTNjZHVVRac3Q2UzBTbDVQQmlnMWpBMldUTGtmajNsSng2UGordDU4Q01HclozbCtEbklMYkpDMnc0ak9lMmtVMUlPbVJEQjd0Sk0xWDVYY0hEenViMlJKMGhqSEZsVmh3a0YwY050UWdKMTEwSzRBTE5VMEVINVV2WUI4UVV4UEhjTnA1YUV5UHNRd2NWeDBkaWZBV2ozaTRFSzN5QnZNcUdLZDdRS0NZdXkrcDV6bmZKU1pGTVdmVnBsaHI2RjJ6ZHd1OUM1Y2g0Ymh2S09vMy9aclpzL0pwemVGaUNSL3hWeXFMRDdLTjh4WUhya21mQTN1TjZTVDZQQm9SREZZMncrdFhoNDlVYXkyMURHNVhLL3g2TUhIaXcwcnFLK0hHR1hZSTNhQVdJejJCMVZRN0ErT3U2R3ZEd3dFbFlZV0toVHhVSitGbGVweG5HY3RzNDYwZzBsckl0VzhmcUZFakRiZEpvTVBEWUxBK212TnFOQW94cXgrV085N2RwY2hVUlVRM2p0VXNKWTdsdEtJdFUvcWRzeTliYTBPcE5qZ0tvV1V3Z0ZNUXl1bG12S2ljMFh3MFJnZkJoUHU1QlF6ajI1MkRpdHZFdm1ReTFqTkswWmNtV2prTkVidmh0RjRGQ3grRWlDZXZLS2w5QmhJRks4djZvd1l1TTViYmhURks0cDJyTDVnZ0tQZjdRYjVJTkFxUVRaU1l3elhwRXhEVE9paHlPUVV3WnkyMkRHYVIwcFdyTExoRGZDVmVLckRvZnVMQ0xnZ2xhczE1dE1xc1hQTmN1UlFHZUFTWWlYSnlNM0RhdU1vbEc0U2xOelpiZCtBZG9LamdEMk9SZGxWckFrQWxhczY0c2I5RjhrcFVvWit5MkVTVW1GRWpkbG9YVjUyM2FsNDUwUS9NSlBsb25vYTAzM0NVTTNUYnVZdW5IYlJpd3V5bFdJNldxVUYvakx1eXUrU2piWm02YkZQdW5ZNzBQdUhwR2dTNXpERG9JbWoxU0RPd0RJVlU3SnpFNFlUL1lscWVja2R2R1V5cDlBclpsZDFPc3BzZWZmakFHaEZURlZuNzBDMzZpZ2FlVWlkdkdVMmdTQkc2MXAxU1hzT1ZCcGR0bWRjVGNqMVRqR3B1anFRWnVHMGYrU1VVTy9WZENFcW9lNW5EbVg5M2tkaGM0VWswV3I3d05zRDNxSzg0VDdyYnhjcG9BQlRSWUt2L1NxVXVxQTBPMldnRDFGSm5tRmExS2NJejVtaE9oYnB0bzFTU1VleVZkRDZ3Y3BXVWtwR3JyUnB6Rys2aXZoRTJvMnlaT1pXT1g2YVU2YXlsR1ZrYzZXL3B0dGRtbEo3eXp2SnJPdzZDK2lvbVAwNmIyVG5iekJyZU9IM29kbkt2UUhQaGxxQW9qcThLYy9KQ3JjNkJtclhLRFRDWDZoRUY5UGZZaFR5ZHBHRDVyaVVPdkEzdndZLzhkYkQwK1NrRTZ2c1lZRkJ6ZVYxaW40UW1CRldEMWRaZm1LSFdEYzk3K1ZGZ1NDWjIxeEtIWFFjMjlyTHo2cWVacjhxMGZZQmJ3aGRjU1haM2kyZFRkQkp6bWR6OFVmcHQ0OHRtUFoxcTBOWU94SWc2OTFqYmkwWis4QjZ5TEhiLzBDcC9EWWRiaG16SFduT3BBamZsbi9ZcXJ0Sm9RS1hLM3ZKbytUZUVPZjdRQ0dqVU15d082RkhwV2c2dHc3WUZkZDROVk10eDIxTGJ4RjQ2b04xTDRLYUhaM0hLemJOK2YwRnZ3dGxFVytGTWExQUo1NkxVbTEvcUZaOThGS3pxK25iWDVBd0hqbGVNYTFUdFFSajhQTlVNTmJKVmhneDQ0bzJuTk5KQ1RzN1YwdURhNUt4cmNBd3pYSEY5V01VUUFTdUw5dzZCbU1UTnR4ZTNkTm1RMHNXemdnTjlMcURJZHJqVU9Cc3ptVFB0Y01aditSY1AyUWN4QUJON3BaWGoyajBYYWRBYXVTYy9kdUEzVTRUcmtRckVzOUlHb3NQVHA2UjdWQ3Z1SitDNk5jWnVjWHZtT2p6OHpabTA2WEVHWmIyQ1dPY1RmdmM5RmZVWkFENENCbWtmL3hlVHJOVjh2UWN4MnAxSE1hTll5ckZpSEs2aXR1NWpGbFpmVzJQbG1GeU9LQWF1SzhHNk00aTJRV2tmQXFXQjM0ZjgwWDRmbzZjU2FwOFBWS2hPcG1HOWVBbGphVU4xcVpTdGlwZnZvU1NqUk93YUF1eEQ0SWRNS0luS1pYSGFBb3BGWWJWcGNZWmZMMzF1Ri91bVJkUTg2SFZpNWptTXlMN3o3d29ONEVBWmRTK2hQTGVzUmVNTVQzaVU5S2x4T1RuWUZWVHBHMmhVVGY0ZnowR3Q5YlZwY3JUK0MwK1VxV0JqQWZtdDBIWjN1cVV5cW95OXhCVmNsTzhPZlJpTWJQUWUwNzZDekN2cVVNM0g2WWsxL1RaNDE5UGQzY01COTZMVzJGM3BjcmM4L1h6bjdHY0xzejU4WS9mTkFaVkVjRFVCUU9FaHFNZy8vNVFObnYwSEMzNi9jU1FNOFpRcnZ5OUp2NTllNkRzSFZmZWkxWDA1Q0M4QlZXOGF5OEdmMzlzV3lWMERHR1VycUIzb3o4M1NudXZ2MEpHMy9ZdUc2anFlZ2x2REhhSm5QVWtJT2pSb0I3U1ZkdHRSRHI5OEpaby83R2gxd0ZyRndIV0o5Wk45RXpQTnFwdjhlTW1zTmlaYXBucDVrdTBIRjhUYnZhQnhjQ3hVOGh4MW1hN3dHejFxRnlxc1lzWDViSG5yOXduWHY5Y3dBNThKWEhGd1hpSCs3eHYweGxOR00vdytadFlwMEpOb0hzSmZLYUR6RndYV1JPTHJ0Tk45d21QaXYxQS91RGZYaGV3Kzkxcll6RHE0bCtOWFlBVkphdmpPV3NNR01kVTJ6d2RlSlU3eW5KMm55eDVNRGhCbjR1d2RhcmpPWGNGRXM0dmsydlNOMVcrZnBTYjY1TVRIT2VDWE0yRStvWlR4YkNiWm0vemp0eGU4cFd5cWRoMTVyZXhrYjF6WGZUVmZhZXFZN1laMTc4WDJiQ1FzZmNvNTJucDdrbXg4VFkrUGE0cXNBV3RZemxGQU5tclZLRmNDMXkzdlRORE16WStONkdDeVJlRE5tNGg0NGEvMDFobFhNSmVBMTNUTHBVMnhjZS9MUk1LbG5xdk1FekZyc25IMnhaQW95b1dIU2w5aTRPcjVkWWxMVEZPZlJ6VnAvODJmdnhXTVZMckh4VjU2ZWRObHJibDBmejk3Q0NNSHpRQnhuVTR5V2NkUGdxT3czdUs4M3ZlK3JuN0FKcE9TZjJPa2pENzFXVW1XK05xODA3bmlGYlREWVNaQ0pxeXh4MFlXMmVVZmxvZGUrL3F3VG5pOHVyb2JxTWE5bW11OWc0WVJldTZ3RHNMc1NndlhqMFA3RXhWWEttZEFxcGoxREt4UlYrV3pDYndDUGFVOE1TMjNmNHVLNm54MzE5V0k0cm1jY1AvZWgxNXp1dWNNK2dSMFAwWURRejVENmF0QmRuc1Y5NkRXbmUrNnduTjMxRUEwSVdWSmZEYnJMczdnT3ZlWmsxLzNxby9lVjRYWDR6M3pvcWlzaFBKb2w5VFc4dHpLSDg5QnJTVmRESUFQNEZWVVdaRWw5VlNFSkRUc1B2ZmJQRG1ieGhldGZmL2o2aFVwa0dac2w5ZFVmSEIzVmNlaTFMbE5zK2pwL1hTWTJoM2xCUHdRMnBjWHNsenlueFVUZ01GdWJCMktpa0dTeFZic0w3TVRYNkpKa2ZhNTVIZUo5aEdDbERTYUZ3aHZobzYzbjRHcGlBM1p0Y3VJVjFpZkJJcWZYL1hML0V5ZGw1azVlUHl6TGpVaHBkNndsM2dMRko2ZmVTTHU2MjhZZjcyTXFvWnNUcTc4cTNnTEZSM3BsRjlmeUNCK1l2VFV4WEpYVHU4RG5lenl4ZWlkZFVSSGQ3Q0I4SU55RUx1WDRBM2pEYm5kQ3RkNkdhaTdiZC96czVLb0Z6UVAwRDNydHk1Tm1PTW5uWHJqdnA3cXI0WlA5bkpMQUVVRjJMK0x1OTQzV21QR1p3NXJMOFVyUE9RV1VkUnRrNmpaSFFKemh3UW0rOTZFR1ZDQlBicmIxYmRrMEVVR210bmw3S2tiQXJKUDlLYjdnZm9Oem10OUJwdTR3Rk1Ebk8zK1FreG9SZldsdWdhamxKODB3N3FZblRTWFZtQXp4NmNtekRVSFV1c3dDMDVPbU1vUkhVbDFSWktvcWFpbDcwNU9ta21wTWR2aW9NbFVSdGF5RGlnNFd1OHUrRTF5V2lRUXBWYVlxb3BhaGFIclNWQkRvV1liUXQyOEVERldtS3FLV0FSVjYwbFFRb0N6TnQrNHNFMG0vVlptcWlGb0R2RXl6WkJsQzM3NFJZQlNacW9wYVU5RG0rVFFJOUIzcXEvQVVhSExQeWFZSUtESlY5UlNZRnAvbjB5Q2d5RlFRdFYxTnJqazVJZ0txVEFWUmUySlVmTzUvRFlVSjFGZnh4Z1NJMmtab0FjZ3c5NytHbytSVVgvRkxWTGx2c1ZMYWs2YUd2dG9GSWM3OXJ3dzg5V2h1S21yWFgyRkoycE9tNXY1WGhsREFyU1c5Mmt6VUxyNUtzeHVlTkJYQSt6d25IVW9kZ0lsYS9vcFBGaythbXR3dlhaTnYrYTVRNzJ0NWw5U2V4Wk9takdFOU1zNnB5MmpMSFFNd2RMY2hXL09BNU0zaVNWT2tZd2IvTnQ3aHlyVHlsSXNRRm9XMysvaXFJWWhYSE16VFR5aGs4cVNwTURSNE92czRONC9pTHlnUFpNUWtoTit3UEtZWlFUUEFtMTNvRVZQc2xxMlRwa3dBd1htV3ZlZlNEU091cDhJZVRjVG0vOTVIaWFoZHBHWkNGaythTXNYVis5MHlHTEJicHFWSlBqeEk2ZUhSeGJPckJOYytIYjRaUEduS0ZKaGx1UjNZc2o1d2s4NWhmYkhYeW9oTkMzQWxzbVBEZnNpcXdSa3MrY3BBRmdRcG9jUWtQZHVocWdJaFREcGQwdHZsYUVpQUR0QkJMemVzTDNiZ3ZJb2llczI2UjV4YkFleXlkZEtVNFdoWTVSTTV6ZzhJdEdrNTI3V3pnbEoxLzBGOXpUWFI2QWwwTm9BRDVucm9BcDY2eEpXcGs2WkVyMElDVjlSdmxzQ1gwMDlvL3JwNDR6eWtQRW0yMFUwcmY1Yzkrc2dlanViZU8vcWFXaXBUSjAycEhRc0s5eFF4QVBNVmYzNlh4VzZyb01Jc0RkVFhJQVVpU3lkTkdhQkJzcXh5dlpNVytNTUdLMWlRdTFrWkplQUdFMU9RMkRpUHIrb3ZvZ04vd01vMy9lbCtWQkRMTi96b2pIWWVYOVh2NitSb1MxVy9Ba0REU2FDK3R2VlpRTW5ZMGFkbU5NWFdDY2IxSUtoY1lJRDZHb0FjT0E3SmRPWXFsT25vS2pjL1BiM2NpQ0JnaDRISXdScU5oM3ZXQ1N2NlVWbmhxa0U0QnVYQVF3NHlkTkpVT0JRc1I0dnJxOTRTTlhHRW9qZk5SV2tpY2tDNmk4cWpHVHBwaW5jcDlGN1ZMMGtmbXB1eXlxdGJQaldleDVPbW1xbzY4T0tGanlxd3RCeTJxSkxnQ2NLeFBrRWJzcVpUZlgzTEdWbUlmLzhEb3dkVG1GV0ZmUVZnL1MzNkJGSVdDbGJJY29vSFJCOENITFc2N1VQbXBLbFVYNitkZHZDNHVSYzk4M3lnRU9PZGlIYmZVT3hQL0ptNEp2NHVKN3VXdGFvQ3o4SHZzRkxZNVdIdmZUclYxODdPS25pTWw5RGQrUHNSQWEzMzlzZUVzaVIzLzFoRmNFeXIrOVhWdEdCZW04SmI0NWR2S3RYWERaaG80YjMrM3NlaHhTc0tDSDRkaUVFcktvSVJlL2pWNzF6aTM5UHNBdlcxb2M4NWxTZE5GV0ZDcUtEdkVsc2R2cEtuYjMyOGxEWEZycmNCRy9MWk9jWXFiMXhkTlZCOW5jcVRwdll2NGZGYWFlTytscEE2ZWJQZWozZmJsTjZzRXZ4MklBcFBKRVBqN3g0Y0tsSmFGdWVoaVowMFZiRHhhbER3dGMxYVZkN0IzM2Vocm1jNFVaTzNOYWw3UytLNjlnb3NUanNlNk1CUnFMWmcrVXo1TlpTRUNaODBoUmZid3k2NlNteFo4SENDZGtoank4WWRWZm9XSEt6THp5eTB0dkdYcEluQVlXWEcvaGtuZk5LVWNqcW1GbDVtbXhmZ3lZZEIxQ1k5TFJvL21BeVk4RnVkc1lhY0g5NnhMSEtHdWloVm9WOEtGUEhJZ1VtZk5OVUJPSC9oYys3cnIzN2xmWTlMbkdrbjhuRFVGMmlIRFJKYk5KNUlqQkVZT2xVM3AyVmtqNHZycEUrYXdodkEvZDJlK2YvR21PUHJRR0N6eWVIY2gvWGpoSzlEQjY0Z3lidEtCVTMyZXlxa2FNRkpuelJGQk1HZXBvMi8weVM0dGtWeUhjR01ncStxb214U3l0ai9uZU1WTlBpQnduTHM4VHJwazZiQXJCSGJ4SlIrc0dBZXB5bzJaSldITzRGV3VKZVJBV1VvNVN2a1huRk9qSlZ4MVk5Sm56U0YxNFA0dyszWCtSOUFzcFFUNGtSTVpPeGc4bVBxUzFQbUxVamZkMXBZWStOcVRmYWtLYUovcXhMVTArVXFVa3dBRG1jYWRuWkw2bG5RaUxKVDBEaEhyNmVSMDBqb3c0Z01jRm5tbTNMQkNHeWdBOUlGK09oTTRsMVI3QzNnN1hMb0tiOXQ0aFdueEJDVzBnS1ZVVmlRMzJKVnd6QTlJc0dXOHlsTnBHV3Fmd0FiSUFlVzlVaURjVGIzRHlUU2xHU1lWQUJZanB3Zng2cVlvOWI1c0NITEdVdFArK1dPVFN2eU9SRnpvSTRuN0g0aGwrcWJaYVRwdjlVQlYycWQrcmRWT2o4WHVVdS9pVzM1elJ2KytXTlNGOVQ5UHkxY1V3NHNQSHFWQWh2SWMwM1pIWHdvd1IrWTdkMWlMZDVuNmlzbzdUREFEOXVKZHNReEpzbjJ0SFZoZTVpdkZ5VGFwREdaWWJzcUNLTTFia1QyMlFRSHYwUURITStETWV0MUZpK282bDRaeTU0Vy9ORnJUWWdpVHBtRnU5NldwYTNQY1U4bytlNFowSmF4bkpWUGFVSjliSXJISHR0emwrQ0hPK0djTjVOWGx6bnJGTytCdGl5dXR3YWR4RmVGMmV4a3RRQTdTUk85cXZ5eEFLN1lTRmlTQzRkRGgxR2JhSzFwTWd1MFphSGlGdFZ2UWF3ZWtHYXM0bG1sM0NYaDVQN3Q4OGNDV0JiaHdhOUpmU1BDZnBmazJqTStweEJiMWxxbnEzYmdCRCtpbGRtbjFyb2NUZU0zZ0hCUTkyY1Y3TlBPS2FzTUVpUHN6MHFvTVltd0FUdUtEMFZmZnZudkVYSkoyQThYMFNjRFp6cGZMbUhFa3FyQUxqMTI1NEVva0FzeUNFV3VLUXowQWRjQVc1YTMrSnZQOGRDYm5XOURjUEo0OTRwMDhEZ1pMU2YvSXpvclNDc1dac3VtVmErVGIxVlJDQndwcmRtY3R1QTFwekJiMXRITnRDTGE5d3VxaWN2eXRMcmc1bHNIUWZDNm16anB1T3Q5R0ZsOUplZ05GNWx0Q2tPaHR1eEUydHdSaHF1anVvV1p0QXBvRjVvd1lOdU8zcVFRK1g3bEhYdHV0cm5IUGlaSUxmVjlRMEcxOW5WeVYyYVoybENZTFp0RXd6OEE3NnFLRndVV21PMTJTSHdObEgySjBWeVZkV1pXREZqNHN6OXlYY0RWcjRTaUcrZzNyYjU0cEt0MHBSeHNPQVhNc3A4Z1dHQldYa0xObURDYk1GdDIvT2JVd2FHd0taeXNiRGtTLzU0M0JPOTF2N2Vyb2g2WUliaE5SU0RNbGgyN2tZWEtBWDRiOENabEJKL0dJVTgzeHZWVnlidnpOaGxtb1Z6Z1lvWW4rN1FSaUMxN2ttS3IxckZvWGVRTGpxQ0FrR0Zhc0IzdkNhK1BHdTRtMUlWSWRxZk1ScndQSThmQWxvM2RtVG9lbGkzdXVvSFRCUzRSVmhjZHVGcFY5NEROVlhaaVZ6a1ZCZE8yWlR0YjBNMGgzM0M1eWJjaWdFQlE1SUMxeXRkOE9DWXIzK0NoR2IybmJNdm04TklON0ZwaUd3L3F3b0ZXVnVZdHlISFZCVi9CRlorOUtIUTFSVnQybVV4WVlzOVNsUXNFRUEzYnM0ZFZsQmJEcHVIZ2Rka296RHg1TjBITHdsb3l2c0Vsdit4WVROL09vMVhldHY5TkFMYWRWdTExUFAyRERNYzN1SkN3dkJabVc0K2kzUW44bjZvdFc5NkZ1bUcyNnBJbXdHekZCaTY4V25OQVNObjlsNm90KzJJRGdEdEVhRUR3QS9XVmF3RWJmTkdNSkdUeVh3MEV3WEdhUFJNZmNRVDFsVmRVU241cllwcGRpTU1iMjdLcFdqZUN2VkJmeFNtaWNkbzdLMldJTFp0aVkwSFFNSmZmVUtpdlZ0SFBoNVZpSTI0SDY3NFlVS25VRHVvQWUvckxRbjIxTnRNMG5sUHBSblNtd21xUFh0U2tCRHo5V3pSZms5dGRzR1dJQzFvVERqT2FaelZGd3dBZ09SU3VjMkYzd1JhMzNSa0ZLMEt6cjNENUY2Rk1oS3hDSFlDZGRrS3FKcnpkTTBKekpwZTFxV3c5UzZGV01VckJaT1pTdGVCOE0rc0hiMDJoM3R2TmNqMWRMVXNhV1NESHQxbG44VmtEOGdKN1lTQmpXUW1SM2J6Qm5jbmhiNEdFWG9YbXdDZVBOTEtVejQwVnVUMUxDa0RDaVUvSjJTWnRHTXhhKytwdWRXMTNmK3g3OWlLb1dkdTBTRXZDMTdxaGNnR05vYUhHTXhHK2FEQnIxZmpDWDFDUEwvdWZhUWx2MmJkcE1UQUw5aGlEZnBjRnlHMVp1R05VNm95SGJZTm5zQ01uY2sxdkgvM0plOEFjM3ZGSmhZZDhpNUpCNFdxd0RQYUFCZWp0UjBlT2FCWWlSWk5aYTRoMmcvdUtsOG1lOWNjVkhuSUdkNTh2YzFrYjJmZTZsUGxUR2dSYy9yTkJxWkMyZnVIWmQ4SEU3emRld2ExelFrdkRlR1Zzc3U4ZFNORFcwdUFLOHBYQlhSYTQxcmNad0ptOTdSdk1Xb2FkMStBS2J6RHZFZzU0VTlZUjVkVmtJOWlROCt4bGc0MG5CMG0xV29NcldLL0hwQXE4UXJsSFFxVVozb0pwaGxZeHdWZmZOYmhhTnJOZTZ5OXp6YUErdzFzd3pYQTFtclhNV0ZrNlhJZFU0eWhVdG16MGRzd3JYOG02R0ZoRlowZUdxSVZuMCtFS3ovOE9sTDcvRkk1dklXNkJUenVPeWZ6OEEzZmNIYzU4dG5MVWhZTXBnWGJyY0lYWGlXL3VXWCtISHJKeUZmUXBmRUl2aHBsZlMrak9KbGZFT0czVzc3QTVheERlaDQzSDdsQ0IwQmJRNHBydklMWVgvZ3R3SEkrTlBxYXk2UHd5bk5QM3VrcVovZkNLY3BpVHR6ZTVmeU8wUXVlMGVkYndKbnNvV2x5dHdxODlnZjVwRHhmNDRtOVZmdkczMVpJck40L2djTktNbVY4MXRnOUY3YWdNRitrTGx0ZHV3WEZobHlSWkc5TGpxaTFpV2IwMnZKOG4vUVlCT1djbktlU1kzSDI2TndWMnNKcjVtK0xndW9IblRWaG9IOHdPYXVFdHJTUDNObWxIR1R5VTRJeGkwT0c1bHZ0TzBPemQxK2dBNThKWEhGeXZZRTBXTmhnME1JT01YQ0d6MWdhZHBkZGdTWXFmU0dTN1FjWHhOb2NqRHE3bExwUUdTNWZ6eU1JOWVOYXlybEJqdnQvR3h3YlNkZFFYcm51dlp3WWNpemk0VmhwUU9tTmZkUXlldGF3TzBlRXQrOEJ6YkNBSDBuV1BnK3YzTUk4MHpwRnp0VzJDVVhrT2htK2xiSzRxWUJYSWRXeWdiLzU0OHBXd210aDU3WnFHSjBzZVVtTmR4NVI5S1R6L0pQNEl1WkhUSzg1NEpiV3pxblF0bVMxNnZpSVc4ZndhRG12OVhVNkhSUlllRExySHh0VTJVbytEcXA2aXRMWEFwY0FjVFAwSHZMVXRkSXNIZys1eGNRV3p3TWhPRHFwN2V0SjZnVXVCWlZDZ1JGdjdadlo3WEZ4QmZTVTJycWh2bGdOTDR2UW12MTU4QjJDVlk3VEpOMWI0WlpXMHVMZ2FpaGxaMFRTSGdtYXR3aHNCVmpsR3djemNNdWxLWEZ5ZDM5Z3dxV2w2OHdUTld1eWMvVzNlZXZCTE4zZzQ2QjRYMXl4OTFWRTNheFYrOTFlYmVMREN0Y3N4bE9QcHN0ZmN1ajZldllYcjZDZTNKTXliZk52dUhmVFdON2l2WC8vMmx4Nm1rSkwvQTk0NDhzMlcxYWNnYWl2Skl0am0rZUtPVitlM1N6aTNtYnpqSmVlUVM3cWF5Zm12MlAxaStmcXpUamdDY1hFMXMrWjRMVk45aHgwOVlaZDRvd3ZVeTEyajl5eGk0Z3JUWWxiVVY3enpKT3dTUy94VXZleUpZYWtkTURGeFRlTnJFOW8ycHBzQTJrRG9kY3lic0lCWG40ajdoVk0wZDNBanhCbDRtVkpmTmRENGtZa0ZZYklCRURhOGQvMFloTkNrdWhHU01XUEpPYnlab25vcHBGZFhINzJ2RERiYVp6NTBOU1NqSnpsTDZxdW5jMEdFenNoYUR0c1dBektBWDFGbFFaYlUxeUFZUFduWDRQam5oenhVSndGZS9yaHcvZXNQWDc5UWlTeGorVEgrVG9ibklYYlhoUytuMkUzRnNrdXhsblBIR3RTNHdibnJkTG9kZmdTN0lvc0lOaWpNcndRUmdKRjZBb2FjZEVnbXlQczhzNkl2ZE5qU2NYYWV3VWl3NzV2WXI3dEF0eG9ueVBiY3N5TDdiZnB5SDlLNUJ5UWhBQlpnMjkwWEVueHZKS0ZtelQ2YkR2b3F1dG1ZL1g1TVd3OVdIeDk5SkJGWS94OFIvTlpaUHhIcTlnQUFBQUJKUlU1RXJrSmdnZz09Igp9Cg=="/>
    </extobj>
    <extobj name="334E55B0-647D-440b-865C-3EC943EB4CBC-67">
      <extobjdata type="334E55B0-647D-440b-865C-3EC943EB4CBC" data="ewoJIkltZ1NldHRpbmdKc29uIiA6ICJ7XCJkcGlcIjpcIjYwMFwiLFwiZm9ybWF0XCI6XCJQTkdcIixcInRyYW5zcGFyZW50XCI6dHJ1ZSxcImF1dG9cIjpmYWxzZX0iLAoJIkxhdGV4IiA6ICJYR0psWjJsdWUyRnNhV2R1S24wS0pseHpkVzFmZWlCUktIb3BYR3h2WnlCd0tIZ3NlanRjZEdobGRHRXBYRndLUFNaY2MzVnRYMm9nZDE5cVhHeHZaeUJjWW1sbloyd29YR1p5WVdON01YMTdYSE54Y25SN01seHdhWDFjYzJsbmJXRmZhbjFsWG5zdFhHWnlZV043S0hndFhHMTFYMm9wWGpKOWV6SmNjMmxuYldGZU1sOXFmWDFjWTJSdmRDQmNjR2hwWDJwY1ltbG5aMndwQ2x4bGJtUjdZV3hwWjI0cWZRPT0iLAoJIkxhdGV4SW1nQmFzZTY0IiA6ICJpVkJPUncwS0dnb0FBQUFOU1VoRVVnQUFCUGtBQUFIWEJBTUFBQUE4YVpMVEFBQUFNRkJNVkVYLy8vOEFBQUFBQUFBQUFBQUFBQUFBQUFBQUFBQUFBQUFBQUFBQUFBQUFBQUFBQUFBQUFBQUFBQUFBQUFBQUFBQXYzYUI3QUFBQUQzUlNUbE1BSXU4eVJLdFVFSGFKWnBtNzNjMW1EOTlRQUFBQUNYQklXWE1BQUE3RUFBQU94QUdWS3c0YkFBQWdBRWxFUVZSNEFlMTlDM0IweVZYZW5WK1AwZXYvSmY4eEJrTHNFWXQ1bVBMdXFCWlR4TEhMTTZIQWxSQVd5U0VCQ3NlTWdDS0pYUmlKTlFhejhPL0lXMUF1RjRTUlNZVkhrVEFUVjhJajJCNFJJQVJzTThJVW9jRFpqRmpqTXFaWWp6QVE0OWk3OHlOWXZJOWZmK2ZyMisvN21yNlBHV2swZmF1azI0OXpUcDgrZmU3cDA2ZjczdkU4dStzbVNYdjlqUjFoQitVa01GSUMyMm1Wanp3MWtxWURjQkt3azhCZWF1MGorM2FVSFpTVHdDZ0oxTkpyMzhFb21xN2VTY0JPQXN0TSsyS24wKzk3M3ZQZjhQYjNEWFFkM2JTajdLQ2NCRVpLWU1nVXE1TU0rS2JYZjBBcTROOGxnN3BhSndGckNUekl0T3F2UnlKODcvdTUvdDBkQ2VvQW5BVHNKTERJZE9yY0F2b3RBd2E3WlFIclFKd0ViQ1RRWXlwMVpBRTc5K00rN0k0RnFBTnhFckNSd0hXbWZYYmUzQ01VK0RNMlpCMk1rNENGQkVwTSs4aUdCYXpudFFIOWpCV2tBM0lTc0pCQWw2bmZxUVdvNTVWN2hKeFpRVG9nSndFTENTd3c3Yk8wYVBOVlFuWXRxRG9RSndFckNReVkrdFd0Z0wySENUbTFnM1JRVGdLakpWQmoydmZGb3lGOWlBWnh4MXdzUmVYQVJrdGdpV25mbmRHUVBzU3lPK1ppS1NrSFppT0JQbE8vQXh0WXdEVGNNUmRMU1Rrd0N3bnczVGJiQ1hXTkhGb1FqUUpaL0tPb1VyL3NaaWUyYWx3VkNkd1UzbVRwU3dzbmVWVUl6alBiZDdadjJhSEJwaVZnRUt6MytjRVNtYjl1Ty9GTGpOeUpCRzV5MHc0UkdCeUhpbHdCazBDYnFaL3RGbHJsMld5Q1d5QmJzWWpsd1NkaTY4WlRrY1JOOFMzZXVtdjdiQmZmOWlXbmVJTnBuNjFTTGR1Y1NZam9jdjl2SXdwRjBjM3pDUTlQSWplQ3E4THVwZXBIQ3FOMXhRaWwyMjN6dkdxOERTdTkvdEhxMmFmL1I1UW0zU0NkQkxuTmthamgrWHV2ZnZ1dlBmR0ZDV2lacTVLNXlVeFdSMXg4M2RrblpiNDI2YWRMdG56cEUzdk0rSjFZTXRyYWlRTjgrWUJSdW5zUWhtZ2tiNmZzUlJ3Y1pCNXA3TW5yY0J2MkpTTzRzU2NVQzdsU0pRUHlSYUo2MFFYcGhTaUM5MVdtTTg4RnkyUHk4L1dZaW5jVDhvVS85Tm5QLzQ0cU9Uc0lnaXlUNDJDUmtWOG1ZWjBlbi9hTjRzWmdMVk9tTkRqcmVIdkszcmZIOGhCbFl1MnlJWEdUdFp1UEx4ekErZ2Fmd3VLQW5BVnBiWThLRXc2ZURyVmUrcG5md25NeGptRWJ5VTJJbDdRRmUrVDNQRytlU0YvM09qbElTMkpXNEN2TStJMCtZSjhra0hjUzhocGVqLzJUZ0M2VnE2TVdOWlhJSmZHYng2SjlvN2xKNnFoTjNSTHhZMGhEZVNLbzVIWW80K1Myd3JRdnd2V0t3d2lYdjRpUUQ4blNiUktZU0crTTlIdVdTSlRmV1I2TDlvM21SdllrWTZKRi9JM3pycHA2V3hsREJSa1ptQ2EwQmxPL3crdzh3OXhweXdwNGJHYjh1RHY2L0dwVncxZDhWTWN4ODFwd296aklrc0xqdkVYeGFtUlRvRi9MdkVja0tGelpPOTl0azE1SytvNWl0N2l1WWJXSTRlZVV5ZWdsVFRkeTZoMk1RZnRzdU5INmtpRzV6VDJQZFRYZnJxaGtCb0pYR21XTzJUN3IzYmFRTUY1SXlCL3FoWWhnNjZxOFlQRTZ5UFhJeVhrNEJ1Mno0VWJ2VE9wMHVjcmRpR3ZhVXpmSTVkaWs1bUdhRUdDcjZIV2NrV2RvcnhsT1JRUmJPdHlnV1NOSEl5a3ZrcWgzbThhaGZUYmNqR1EzQ1dCTlRBVFhpZkwyOXNodUVzNHMxL0hkdHNCSzFWb2lXR1VFOWlvd0V4OG85UDZvZUFzRkhlajZLbkRIb1gxVzNBZ0dzdHozaE1HR1dDWCtkZVVEeWpLWDhDV0F1Y0svZkY4NXRVeXd5RGpiTUxHZ2o1dXlaRTZiZ0dSaEtOSFM5VlhVamtINzdMZ1JER1M0UTVnOGVBWHRreEpkQ2thaE1sQytxaWpRRm5xZFpPcGZ6ZlR5S0kxMVBlUzNadVZ4TnpWOWxXeU1RZnZzdUpFY3BFL2dUYTFqaGdYdDZ3ajhzdUdMaUZKM3B4TGd1MjJaTmhaS01Kd0hBVEhDOVZFVGFkTktxeGVpSEw4eGFKOGRONEgrcE1udVNZdUhsL1dWWUJyTzhZdVY0dEMzZmVwUmpRVU1WeUJlWTBiM0FFSmZGNUdUY2NzcTFqVlBJbGFGWTlBK08yN0MzYlF1cVVweFFQc09KZHAyNUtKZVZzOTBvc0swTDh0dVd6L2kreHIwaEVCSENIU2dGRkVVUmQwMWZaWFZZOUErUzI0a0Mya1RDRFdMYU5NNjBSYjc2OEliVEV0d0J1RDVicHVLRUZqM21acTVUaENhSGhvODVvVnpVVVl0aUlCOFh6TVVvcnA0N2JQbFJuQ1ErbjVOTGJpYStvN2ptcjRibEpycUZVZG9RRjl3SGFYdVpvMUVhQmMyYU9VaVl0VlM3TjBJOTdCNDdiUGxKclVjQkVKWFRiY1F6YkVvOWxhMDRKOHNkQWttZ1ZTZnM5S0ZCbzlSekRSYU1iVHZOcyt1UjlWcm9DSlppVmdhRjY5OXR0d0lybExmQjhxRDJOTnRINmFEcmRURVpnVWg2MjRiblhoUHcwSkM2V2Q0NmJiVXd6Q1lYbkk5SWlKV3ZQYlpjcU56bGlhTkwzTEsxVlBibUVzRzJnSTREY1daZ0cxQllYQ2RwdXhzRXpqMU1BNUt4U3ZDYlV1YUMzS3RxTWlsMGI1LytzU25OaFJtWE1xV216ajhVZVdZUTU0V01IMDFDYU9vb1UzREFzTGR1UVFRb3FQWE15a0YwdE9lZFEwVmxNUjhQQXl2SmhZZlBmOUpCbnp6VUNKaDRTUFRJbUZxWC9tL1BuSDI2WDh2NnRpOTlLN0h5SWQvSHVsM284a3YwT3RlV2Ywd20rcmVWYjN2SGJJaXpNM25QbnIrQjM3MTV3N08yZWxzQ1J4TVJQSnRBdFhVWStlQm93TlYyN1djQXhUR0RLWEVibHM5VlovcDh1TFpNQVl0RnFjR1NDak1Tci9FZHNZMFk5Q1J5Smo3V1prczhUeEQrMWFHQksvcWtKZnNhd0J6c0MrNHZoR2YxL3JWOGtET2VZQllKdmVRT3dBdFAwTHVwUUQ4Q25IelNrS3F2cmxhSm1jc0lVQkQ5ekRmSzhPL0NrQzExWEtMTHZ4M1ZYVk56Z2FxektXRUJMYnBNQkoyS2xlVWpielRUWkxiWVNqcVJYTGJoOUJmVUtsYXRCMS9ZamJlRG82STNPamFOejhnLzIvZis1NkdtdG5RYm9NODlSWGxMeWZraDZxL2psV2xmcHFoOVdLODFvUEREL2VUZDNpTFZjRkRpSnNWOGljYjVSNmRGUHRmdXU5OWJlS2lQOHgzUTEvVittS29xcFVHaldKcFhWK1Bla3pEb3B2UkV2N2pNYUY5aTBSeE5DSGhvekFFL1JvKzkvdEFObERQWW92K3dZUnQ0UnhTa0VIZ1BENktkTzFyc0xQN1pYNzNpYjZRMmRDYWIyblIwb1pmU3YvTkliMkd3eVpMNU5lUnE4UnkwNk9XZXdtQUM5Und2a2ZBSVIyNnduelRicHFXbno1MnV4eVRQcG43aXNwMWNmUkZGYm1Va3NBUTBzSjFvRXBHcDdwQTBKNXZnVUExbWUrYnJJWGlYRFZVNHNKM1hlYU14aG95UkNqSTZOcjNzQmc4S0VHZEE4QmI4TDhPQTR0MlNxbHBNKzhhZkgrcWptM2ZBY0NzeXZRZ3lNMHlPNTFUSmJ0dFVJQytKUGk5Tlo5dG5XL3FLNXRQcTY1eE9HU2dSKzhYdEsxdnpyKzdLUWxVbUhSMWM2UXFZMUxRV0hXY1FNRXNnTlJ0bHIwV0dCOXE0ODVmK3lqdzZsN0xHTHFlUUZGMGxPMHJLY3U0SiswTkZwZ2RIeGdUTU80dlAvQXovcjhLbW9lZS9qUjdOdUNIN3ZqRlFXNjY3TnRHUGZJaGFqZjNFdDlpQ3ZPTjlnMEY4enpzZE1oSFlOMmtCc1ZVN0xsVVVBSjBIZ21KTXdoazVxbGovWnhaNU9mb3NHeXk4dlVnQUR2cDlsQ2ZMaUZPZE55V01KZXFVR21mZGs0WUpxM09RRnBDOVd1eVNPRDJqdGhaQi80czlUbnRBRGNsVGdtRWFEZkFVN3p0aStDYlBtVEdBK1J0YXhUQWxENHRJeklLQlhkWG5BUjZFQ2F1bmJqNmNEbU5OWXZJaWw3YlJQa3hLNmdZcXdTVXJkL2Q5MnYrMldPQjRkZ0xrMUxhMTlCVWM4Q1hSckJvWFBWaGNrNVljK0kvdFhsMC9xK3pnaDZIREhCemd5dGJsemtLMWVqZU1CSVJmTlBERkdiMzI3QjkvNUpmUStuNytnVHdjSE5tR0QzMzM1UUF0Vmk0OUFmV0JBamxxT056TzFUcVQyRjhUb1ExQ05EYjg5OTFwVWg3NWlSZkMwSnFxdzVNb3NleW5TNmYzVkRJYWNNSW1jZHo1cWsvZ0ZKaHlvU1ZESERUM1dSRVc0eDhQK25SaStJYmVJZVNMWnFBeHVtWExoc3NTRG9Hck1zWUVxRHpLTDAyak5La3pEcWdUeUlBMm9wS04yQWR2SGFISTh3SGJFRkY2b3FrS0cxZlV5MGwvWlBUdXhRRXVzK0RpckJ5Y29mQlIxNmxSbEU3YnRMbHZRcHdVKzM0MEY2UDJhVVhDbHZLU3MzL1VYelB2ZTlYVFNEMFc3OU90VnBJMTlSVXJjNGxJUUdNRWIyaTlDbGFQalZBSDBWVXdRU0l4VWc3R01UNEhnRmZFL0ZvWHJBdVZyVUNRTE45YmQxbGgwM3pXWVN0NXZNZVBBRHpYUFoxU3J0SnlBR25oWjd0MHFUSnphSmdzcy9KdjNxRHcwZmNZdm5XWUduQTVZRG42YlI4cU5WaDYyTkh6N3AwUUFMVWk4YkZuYWxBWlZTV3Ftc25YRUczT2dTUlhtQk9sTkJ6UWN4MXRWd1VRTUwyZ2FCY1N2cXJpV2NweExwMHJEQUhhL1dvYW40Ry8vYVVHVzl6clRDNVdSTVRjeENkVW8rN1FueHJnT0JEQnFDbzEya29zeDhXMG9CZDBwUkE2dDIybmladGpSUWRCR0hZR3ZLd2l3WkFrelZmZzdUQ0JPMERRYUhOUUlDRjhYVXRRZnYyamdIWGt3YllhM0E3WkhLenpwMUZUSXJteEsxeEZVcUcrTllnNk9NcnNyRE01eUx0MzUzMkdlSUlaMnFRSGk2NUxnaERtQ1Y5QUpzbGZnNXhWaEZ3d2JoVE14Uys1b09tRDZiTUhDM2dDTnNIRDAvVFZXcGE5MUdiTVBPK3NvNzZnWnFPd2VnUlNnTGNyQjdTTXMvRGNwUlA0U3lmOUQvTXR3WU5qcVFOYmdaVk9vMUxvOUdjblNTTm9PQ1NFaHpWODJFMGJCTTBEamh1UDBiN3RqVjFZcURYbEtrUzdRcnRnNVhUd1VGK0Z5REdxa05Nb2dJVjV3czBwQUczZmRIY0lCQjhXK0VscDhKOGEvRGdVL0xSRGE3RHEvS0oxREJjVXBOQUh3T0xxNjRWSlNVSHdXZ3JBMjZCQkRWTzlCcEdEK3dLV3dVd0dQWS9RZnUyMVV4T1lhdk1nWWZKNGhNbTFNZU0zbEFvVklzd0RMV1dIVm9XelExTTFpbXR0YmdpK05hd0twb1JiUVNKT3UzVEpCV1o1Sit6Mm8yc0RCZENEVFIvVE5ZUHRPTG84ZlphNGFrT09pQXA4SVN3ZlYxdFZGRUYrcWNVUXVvK1VFOW9nWEZCSlRkNUFWMS8xbWs2bXB0bVlIWEtzYUp1RVh4cllIaEtwSjhCMlhTMEtzcTF0WUUxOEdZblE0Y3BHTDFJNkQwa0xHY2FCVWFKQ0tzVE05NnJFZVkxd2ZhMVE5cm5LMXRMNkdzbHlseERKWGM0VTNUOXVVWFQwZHEzRjRXdStxT2xvdmpXcWtGb2syZHA4R1ZmcTZJV1c5UVp4UzZqSklCeERzNFlxaktVR3NxNVQ2K2lpNDRqVVJEdGFmV05ZOGdNOWhxSlhYWDB6Smwxd1AwMDZOZUJqOXRUNnd2UnJoL3U2L0FjM1pQeGs5SGNnTHhDUzB4RjhhMGhkTm1lQ1MyQjVRMU1DK0xEYWhxOFM1b1NvSnB6Ymo2ekpvQ1I2MnVPdmFyWVJxeFprb2hjODk0SWZuYUlJaWRvWHlOYSs4d1RWb29CbHRwVHNiZDFNVWRIY29NNThXNFFPVG9meWJjRzJsSlRPRFphNUNUTUlKejJhWktLVHBhZ2ZmRy9xQmJFZ1Zib2ExRmVQZFRYQ0ZIalhSNStKRWdKK1lSNFg4K2NlYXRpZ3R0alQ4b2U0U2NYREtwYXVLOG0rSXppaGk2T0kvd0hneGJMUlBPdEFiYVZyN2V0Mlg4R2tXSk8wVWpPVnJKdjdRTkJMcEIyT0V4TDNiNWpLVFJ6ZDRFVlIvOXcyWHJndEJKZ3hhcWpwZXN6WFczd1JVYTFRWjdaS0grdHNqaXlXU1FHaWg3NFpJNW9GRGYyNGI1b3ZyVTIwVTZkWnh1Qm5RN0s5YkVHNnBJUkVvQi9IbUhOSWdEOW9yMG9xd0Z2VFBPMzIrRkFibmx3SEVXd0dYYmVoUFoxUTlyblUxaDZocjlWOUpvSWVyQm84c2tZQ0hXTjRNWjMwUUtUWkFRNUZNWHdyUUhqS2RsZ1diUnU3anhUQzd1amdicGtoQVNnVDRjUnhURkZ6WkNNQWRnMlZHVlA3cmxKR2k4TWpBdXZxSVRuUDZGOU5mT1pJSHhXdS9ZWnIvU2pnelAvalVwSlhTUVE3aE14UUF3OER5OUdjT1B2bVp3SXJLUjdETjhhQ3JTUDUvQVV5MlUvSzRKUGswS3lHdEhaU1NKT0VLMGEwU0lJdkxyZ0E5RlF3NEVDcjRWc2FhbDZKS3AvUVNUb1BYRDJqaFlKN1lNTHIzbG0xRGV0MCtyYUp2MGZjMmtiR05qQzRjdnBNRGZBYmtvWGJXVW5oaGd0anVOYlE4R3p5M1BnV1BhU0ZjRWg2V2lnTGhtV3dNMTByakdOb3pFaTg2ODcrMThzaFlsWFYrQ21yamMreFAweUVsRVNZK1dYSjV4dGhpYmRZZFRwZjFnMWRqU3FkYUlLUXlud2Njd0xrZVR1UkpnYmdFQm5kaGxrOHpiSGlMckY4YTNCMW9RNFBIR2NWVldDNjdyS3VWUllBdVdCRmlzSlY0ZEtxQlhhcGFXbElkN1MrSVJmM3pNVk9QQW1CVFVoMHNDc0dvR09oUGM2WURmRVVUeTBBWjFuK3QxTFVwYW1Nc0ZRQ3E2bklXNG95K0I0MzJmZGE1MnllOVQvV0w0MVlMVEpjOVdRdXdzRHZLR0J1bVJJQXBoSkE5NUtDTVFzYUhCWCt2NjdkZS96ZkYzQ1lTZ2pYbmc5R0V1N3FTeGp4VmpnOU1JN1VXTG14UlFzRkFUdFN5NGJTY3pDb20xeFpxRmVQR2x5VS80cUgyQWc1bVZ2Y01BeEltNnhmR3V3bUc5WkRxcDJwSlhUSk94M29NUmxUUWxBbWVwbXlZaGNoY1ZVeTlWREFQWTYrTGROdUEza21HdTYxVUtadm5BY2JuSWcvOVlYQmtvVlN1MEQxUU5aakViWjBQYVVJc3RLbVVCZmVCb1dXbmlOSmpkdC84c3ZjRlQ1dEQ0dmcrVC83SGZya2hCTFJQSTkvNzVmTWNDd3A3THZGelREYzBqd1ZXSUQwV1hVb1dGN1dlQ0JwZ1BMRGdsWFRuMmZ6RlFKV0FFMklKem9MVDdTRkV2VEtHU3JJWE1oVngzME1OVW1KK0F2cWhuSkZwdjJaWVdScU1xWkRyYnlsRmNaM0dBR3ArWWFmZUNlNkEwUm9rR04wRmRCTTVMdm52UVlHWmljWFJ1aGlSZGJPYndWUWRIZFRRbGdzam8wUzBibDRDaFNiNloyUWdIWE1CR0N4SkdCQk11eXBSY016NnQvK2phL1lHNmcrWEwrY2J4ZEhaQ21wZTNEbnBxY3BXSEsrTUhwQ21MTlFSU1JweTVwaDJYMjFPK0pHTnhVQUFJSVRKZGM2N3ArTjFBRVV4dFU3Q2krYVZ6ZGlCU2lVYit6YU9hQXRhMytOd1hYcXNpbE5BbW9LVWdySEpIRUNCNWp6dDJsWU10UDB3V0IxQkphaEVzcWdaK0RvYm1Ia0wrQzBzejNUZnVBMWtPcVZKVk9ZMDNWd3BRZCtyU29BM2oyK09OUFB2bnAxLzVFQ0pXZTdqLzF3Y1J1c0ovUnVlbXlRRXlyeXEyU2VMZWNIb0VXeUt3aDMwQ0crYVlINllXNVpJQkRwdkVQR3N0K1ZsVkw2VktMbG1mbG5qTGM0b3NGY1FSTUtNTjltbGw2Q2t2ZnUwRTk2QnNoL2k1NW0vZFpVSm9QdnE4cWxZakpkeVhnSU5KU0dhZWpVWllUQnVlMTVkQkNZZVhGNHowY3huK1psdy8zTGQzNjZ0ejBmTjBwa2YvSy9iNWJjcllkZ0t5NW9vbmttKzdxS0VlQ05yMUhuMFg2VVFUL1JwUHk2bXErZ3l4MENTR0J0T0VXaGdjRGN1Z04vUFRLZVN0aXhtbnJVcC96ZjlFTncwNHYwMEZjQ09SQkVtNlVuQUMva3B3enZZYkJPUlFzdHlrWmZyMUVGTEk3NXROUFVxOE95eHo5cTVJNk4rRDJHUDdDVTVndjkzM0FIUXBQcno1b0drWXRtbTk2Y012d0htQ05id045TmR3VmFrOGxlYjhOOTgrUUFHUXB0cWFNOHVUTUhINGRaYjlQUjQ5K3RZZjhkZ2g2VzdjaTErOVNTRHBqNFRvMllLOEY1dXpTZTZsNUpHZXZmYTlQdkRSZytqQS8xUHducXA3eStwQkJyZ0lsSFJ5aDZBSHdwMnAwYmlya2oxSFJPRUZvZUFlSnIxUm1yQXVpeGhvaG1tL2FZYkd3WmszTStVejIxUE9oV3E0S04xUVZ1WlNTUUM5dHVJV2gvaURXaDcxRHBFdVBFUElhUlU2azFqVnQ4ZHJzZFRscVc0S3J5cHJwd0h2VXBXZlhoazlxQmU3WnQzLzN2eDJRcDZReWxYOWNnUGozTGRFa3ZVT0I2amZ2Ym5uNHRHUkhLOWU1V1NMLzEvUGVlTDRQYi9XcC9mSjNhaXFEQi9ITXNNd3hmQS9ScnVUR2IyVWJyVDFBdmtocmtTZmhKWmlRWVpCWkxvRWRlVFpULzc4T1EvRE1WenovOVFPbGZEK2tFZEpuMUJKZi85SXA2MjVkQTBLeXhSY0pvblNlM0hQdng1NTg0ckY3eEdKa0NRM2dlbXBEUUhnOThpVTBVLzYrNS84UzFZTVRXWUZFQTFhcDFNY096QmxiWWZNNm5SdnYyOGpad1ArbzdqdkplWlg4aFliK1krZHY4NmR0WGhUSDkvTHdvMzNGRGdXZUg0RGtjL3NhS1o1Y2tndW9jSjByQ2NkS3JHWHkxVldxRlRBWElzd3dwK1l3aklmbUdzMExaK3E3N3ZsVVBVQy9iOWlvUUtXZkxmM3d4OC8rOUZkVnpTM2RETDQ3WUV6OTVmTGlCODQrdktzUWtOSzU4Ynp2K1BnNUN4ZS9xL3BTTTI3c2VicjJKZkRObkE3VnhnbytRaDZoZkloWVpudTJGZVdybk1MTW9PdE1xcTdPL2ZBVDFYcy85WjhYaEYrOUlKVE1wMUsxMmovQkthaW9RVXZpdy96K2ZNOGdnSldFd1lTa1k4Y05ES3FsTklhU2NuS2lHWEFza3FGbnJSYnZVcDdrN1BPQ29GQXhvaFZ0b1pTSjVKZE1OejhSbGxVdXllMVpQNDlJWWtkaFlVRVF2WVN5NHdhZjZ6QldIWXB3TUZVTkZzVGtXNEVvZkF6WWpCYkRRVXByZTRLU1doT1A5OURRNDJiNDlFQVFFL25yTWRvU0FjcUxtZ0dNcXI2SXhyTDZkaVNxSFRmWU1vdzJuU0dhL09CZ3FEeFlNT0F1YjdEYzVTR0JiT0VXVTNRMytHUzNLdncvVmgzNXU4OG1KbklWY2hvcVN5N1kwd09KQU8zcGVZVDdqaVBSN2JoQnpDNzh1bnNVUFZzVFdYS0xqaWp4OFRKNFRic0oxVlpWNHR2S1BkT0RzeE44ejhvNzFQbG9CL1NycTF1N1NrVGMyMGUyNHdhN3Y5R21VMmVBcGxjczF4S3I1clppa014czV4RnVzWnhwRXVRRWUzT0E2Z2VDSGx6UFl0SXBwMS96QkRjUDluVHRvK0crYUZadHVBRm03VFFhUFZCS1QxYllYTTNBbzJLRE16TXcyOEdqS1ZsNkR1MTc2aXZlaE5DSGNlNkR2amR4UEpMY2NzQ0pHNGtRRGhDMnhLS0g0allDbXhDS25nMDNnTzUxRkVwQ3FubWFVS2xWdFMyZVFBMThwcEo1d2kxS1VIVFQzYjhPVlJsTjJXaFcwMnBoYk5EVk44MW94VkJmVmFyVE1RWU9NamJjSU9CaXVaWnRkNEwwSS9QbHFKM2ZTTWdaTEVTNEplcnJBaWtsZ1FOUC9oVmFCZzZNWGF0SXFtM1RWNHlFQ1JUZU1FY1VPM01iRWdMaHZtZGtKcEN3NEFhTGpsaDBrMXAxMzh6SDVKYUQ4MEVNM0V3V0k5eWlSaTVaQXQ5L0VGdlBEdytFNTlEdE9COU1raXBsMkFtQXdlNUlBcDUzVTNjM0VlNFRuKzdWUUZoeU5EZUFxN0FONlJCeW9HRFpVa2tyQnFzQklqT2VUUk51YWUvRUNzcy84Z0hyMXdsQ3JPcXhrR0NsbjcrUk90NEN0RDE5cFlTek5zZUtOQjZFZ1BPcDZrWnpBOWhoUnlFa3BDeVYxQnZxKzNZSjlHYXhxbWNmYmlrbm1ESDZ5UUJjejRaRk9CaTFjZERORXVxR3RuK2piS3Rsek1OWVJjVnFuemVTRzB5OHR2dHN1NUtCcE1RS3NUT2xTVFN1YWgxRzBUcmNZdnlpYmxBZ0NIUGc2Z1NMYVNoNUsxeW9sWlN6UmNOZVJQRGp1LzVWeGtwN1Z4QXMvOGkzZ0kyekQvNkdMQkUxN0Q2S0cwQjE3YlJsZGJSRDZ6ZlpUSGhtVGQ1bUx3ZERFVCtkQnNSUlNkSlR2TlZCMksvb0JyQVdSeXhxQW0rM0JiRGpzOTlGeUVlL0ZRdlVmOUluWno4cHdiRGp5Njdic3NoSWpPS0dub1JKZmxvRXVXMDdKZlg2U1ZJVHhHYnpqdldodlZjeWlKL1FJTDFYRE02MUUxQ2FPRnZKTGZSR3pjd2FLU1A1aWlyMGpQNDkxVkhsSytTZXgzRXdzQnI3VEkzZ0JwdThmNmFvSmFXK2F6K3BWdGF0NnJFZ1dlb1NWQUpwd2kycnVtdWZRbnpMc1pwQWlTeGxwQXJVMHVzZnZZZmMrNm4va29JWEd2TGJTUVdmRjlqOEhlSzgxSzRXL3RBKzNJSUR5THZaT3Q5T0NrM3NXYnBQMlpxT3dFcmtKZ0krWDlIaWhKVTlIN2VUeFVad0l2b2tYQVFiV0o5RWxOb1VMVVV0UmpqaTNNUW5waVJ1YkhxVERxYVcxYTlJMTh4VVFyZTExZUtvRHJSSVprRUdmb3hYYjZrNWVaODhnUnVkczBMU1pYSlFDSjJyU0FUbUxHbFNOTHFjeGt3YWlNaVVmamxZSXZOdjNwREpTU1VTdUNtY2hmSnJDaWQ1WlFpbUNMZk1EZktmdnI4eWNuTWRLVUFDYWNJdG1LUGRKRktBekIwSklRRjg1T1FqSWozaS9rWW9YL3FUS0NPSXV1cFpsb0I5dU1WWFBzdnR6MW1XcU91N3RRU3dqckI3ZTZiOENMVjg4Y2VXckZ0MGdFNENRZ0x0eUVNQm9sYmRIK3I3eWpmeXBKVENjQ2tuZ1JFU3NBeTN2T0Q5VFBlS2VQbGpCRWV1ZW5Za1lCRnVLYi9zUjRaQzk0amwwWS9aRWFEcmFYWUpsS3JrN012aXJwZTkrZzIvOFBaZis3alNQS1RPczdmbE1KMEVUQWtnM0pMdW12eVdtTW13eTEwaENXaFRxcDBXSmg3dXUwS0NjVjBadndRUWJrbDVUZlpZM1BnbDRGcTRPQW0wVStwZTdNY3BMcTRMcnVWcGxRQitoQ0RsWlg2ZmZWcjc3ZmkrREJKb3B0UzlGRWV4TGtQM0hBK1hXZ0kzVTJ1ZjVmZWFMbld2SFhOT0FrNENUZ0pPQWs0Q1RnSk9BazRDVGdKT0FrNENUZ0pPQWs0Q1RnSk9BazRDVGdKT0FrNENUZ0pPQWs0Q1RnSk9BazRDVGdKT0FrNENUZ0pPQWs0Q1RnSk9BazRDVGdKT0FrNENUZ0pPQWs0Q1RnSk9BazRDVGdKT0FrNENUZ0pPQWs0Q1RnSk9BazRDVGdKT0FrNENUZ0pPQWs0Q1RnSk9BazRDVGdKT0FrNENUZ0pPQWs0Q1RnSk9BazRDVGdKT0FrNENUZ0pPQWs0Q1RnSk9BazRDVGdKT0Fwa2xVUDZ4NnU5UTVGWDNyZExNTW5TSVdTWHdsZmlrN2lHUXV5ZFpLVGc4SjRHTUVzQlBCeEx5bE9mTnUxOWx5eWhCaDVaZEFqV3FmZVJEWHRmOUxsWjJJVHJNakJJWWtMLzhOZjgzdEk0eUVuQm9UZ0paSmJCQ0RvRDZqOTQzdkpPVmdzTnpFc2dxZ1lWbkdXYmpOQ3NGaCtja2tGVUNpM1M1NjNrTDUvdFpLVGc4SjRHY0VtaDhKQ2NCaCs0a2tGVUNEOTkxcGkrcjdCeGVUZ21VQnNjNUtUaDBKNEdzRXJqL3VheVlEczlKSUtjRUZ2Mm9TMDRpRHQxSklKTUVXbitYQ2MwaE9RbmtsOERxMlZaK0lvNkNrMEFtQ2ZUL01CT2FRM0lTeUMrQld5N2FrbCtJamtJMkNaU3FPd3p4MDlud0haYVRRSFlKM1A4TXcxMXl4d3l5QzlGaFpwUEFYUFdBSVRiNWNZTnNaQnlXazBBR0NUeklUVjlwc0prQjI2RTRDZVNRUUhsdzk5TS9zZUY1NVRhcDV5RGpVSjBFTWtoZ2pSNnJQL3ZnZnhnU3Q5bVdRWHdPSlpjRUdzOXQrSzhWRVhLYWk0NURkaEpJTFlFVk90OCtUTzJmQy9xbEZwNUR5Q21CQi8rV0VtaEErdzV6VW5Mb1RnSnBKYkIzUURGV2h2ZTlMUzJtZzNjU2NCSndFbkFTY0JKd0VuQVNjQkp3RW5BU2NCSndFbkFTY0JKd0VuQVNjQkp3RW5BU2NCSndFbkFTY0JKd0VuQVNjQkp3RW5BU2NCSndFbkFTY0JKd0VuQVNjQkp3RW5BU2NCSndFbkFTY0JKd0VuQVNjQkp3RW5BU2NCSndFbkFTY0JKd0VuQVNjQkp3RW5BU2NCSndFbkFTY0JKd0VuQVNjQkp3RW5BU2NCSndFbkFTY0JKd0VuQVNjQkp3RW5BU2NCSndFbkFTY0JKd0VuQVNtRW9KZk1kalp4OSs2MVJ5N3BpZWVnazhRczd4RmRvL24vcCt1QTVNb1FRZVBuK2JWM3FqK3dqeUZBN2RGV0I1ZUVRNzBYVy9mWEVGeG5McXVyRDBsTTh5ZmdDalBuVzhPNGFuWFFMWHp0anZEdlRkVDY5TSsxQk9JZjhWOG5jKzEzdmtyNmVRZThmeWRFdWdRdGdQUGxhSS95TXMwOTBaeC8yVVNlQWF0MzFOZnA4eTloMjdVeTJCdVNjT2ZQNXJ6dlpOOVRoT04vTmQ4cG5wN29EamZvb2xNQ1E3VTh5OVkzMnFKYkJJenZhbnVnT08rU21Xd0MyMzZKamkwUnM3NjR0L1ZHQVROMWlFV2FQWUp4MHQ1NUpPQW9ZRStrZEdObDltOFd6TEpMRGdUSjhwRUpmVEpYRHJXVDJYTzMwLzIrQ1FkQnJuQVhXVU5TN2hKRkFlSEJRcWhEbXlxOU5iY3d0ZVhSd3ViVXJnMW5ObVBuZHVUOTlYS3crS3RheTV1WE1FTHBVRStxY0ZzN05NTmhURis4OXBabDhWdUpTVGdKTEFDaW5jTFJ1Y1N2THo1QWpwSmQwYXlqcVhjQktvRkQzeGVsN3RhU25XcnI4RVdYQTdiVklpTHFGTG9GKzhacXdSTWRNdTM5MmdiVjI3cmJmbzBrNENYQUlsZjJvc1ZoeHo1SkFUWkpIRWN1dTAyQVljdFNzaWdRVjlpVkJVbjRiY25qNk0xeW45NjZnb3lvN09sWkpBNVh3TTNXbXhNODJscXRDK2czSm1NOHNBQUNBQVNVUkJWREUwNGtoT3Z3UzZURkdLN1VqenJrL3ZRYUY4N3AyMll1VjdaYWoxLzBaMTVWM1ZsKzU2YzY4Ny94VlZGSlZhdkhmZkwzNER1MFdBWEdmTGpwclV2bGpJQ0dSWE5Ec1NJTGRsWHg4NC82bmUzZjNHUjM5NHhKbVVkVmEvSEwrRnRqcUNnbXpTSldaYUF2UGtSUFIvRWFjQjVzaW5uL2JtQmtvalJhViszMlB4Nld2eHErV1ZlTVhVQ2JuMGpFdEEwNVBhSnlDTElZSWwxMGE4ZnRzanZ0QnE1bW1DTjJtU25IZXZqMnZTY01rNENTekwwSngzRDNYT2h2RFltbVF6RHR3dkg5enhieTBaVTZaWlRZMDlyelNDZ28vdi9zMjhCRmFsOWkzNjIyTUVxOVhWKzdhUzVGSW1iQ050YU1ScW1wb0Q2WlgxVEJJdFZ6ZlRFbGdqQjd6Lzg5K0lSSWwvZmNBdkszMlZjZjFqRHJoSTJESlpCOFhlcmpIWnVsY291YkRHZjN1bllRVEczMTZSTGR3d1Y2Y3JYTFA4SnJabHdJUWw2TXlNYTVWTnEvUG1LK0tyZHpaWXRmOS9oT2VvUWVaSkRyNG9EL2JWd0YwbXpBK2F5dDRvMitlenY2QlBtUzgwdFE5enNuOWRad3ZhWlIyVVY4bmJaR3hmWHhwdTJmRE1KZHJHbkRObDNWZCtuOC80TlhJOHNnTk5aaTZ2SjNSN1FuN2ZEWFB5SDhuNUZRUllwbzc2MUY3TFp0Q3VZazdFa2QzaTRiNW1ndUdaMEpxM1BEQzVqMlQzYWhmMkNJMlRUZXRsQkVvOHIrV2ZlRm5ZVGVvT0QvZnRZZlAyUlRHTDQwbkYreDZjOVcveXJwSno3bzBuamRpbHJWTjdIYVVQSEhsZTN3OGt0enBKL0ZiWklvdUM5bUswYjJsQ2V4MDRSTE9UeE9xVnIrdVJ6NS9xUHNxMXczV3NVOHUrRjFGTy9PeEtpZmphdDBSdjkvS3V6Ny91L090MUtTeFlUT0E2Zk9aMGJiYU4zeEpobTU2WjVYZlJpUEtNQ3cwWHc1Q0RuN1hFZDREd0RYQnE3THZrS1cvK1djWjl1Zi9SSDVOUmExckV6N2l3Mm5IK241L3RYMlBZbS9iUFJNanpmZXZuZGEvMWYvQXN6UTBPa2hSbWdkRFo3czNQdGM2OFd5Y004T2F6c0pvc0JNMEttbXh5VGlKVFVOMGU0VTlBUWZTbWlneWV2WU5pR0o2N1o2TVlRaW1wVk1TS2ZZWDg1czgrVlI0Kzk0dkRGeWVTdUVhcVp6LzFIODg2YStTYkhtTXNsKy9aOHJ5cWZrcFZxblFpcFNJcWw0bDUxcUVJbWxORG80TDVwNWhyKzRLa3FON3JlTVhncFhWdjhRTm5mNURjb1FyNTl0K3F2dlRuUGU4OTVMY1pwRDlURzZFMzhWNUhNcVZDYXZ1VDJWWXBoTmVDaVpTcjZuaGNQdEkvY0ZIUGNPcDMycnJHMFJiYTYrMGR6NXZYUFpEVU5IUEk3c0hwampuazZMbTNWdFNhNHkxNC8yWTNEeWZaY2RPK3o5c0krWFN2MlBlOFpYMXZiU0drb05uWkc0VTVSeXkyWjBZUm1jNzZkakUrYitsZGRFZDE5MkprVUhrdVhidlZTSGhqMzYybSs0RHBxS2VIN2hwemZucjhxY1hBbWdPVFRzNXI4YjJQc3QzODNaeUVNcUtuL0k1TFNaOWlWWk5OUGVKUytIZUpWRHZoRk9hZmVyaDBCa3JnYytUdjVTcDA3K3dkd3d1emZWNy9KRTBuVnFLOWZMNzU2MU5hR3NjTDZyRThsZ2o1NHRqS3Exd3hOSSs0WmV2cTZyMGYrODB0bkdpL3FKblh1NVZxMmI3R1R2Y0YrOXBnNzNyNHhiWEVhSFVRTTNlK1MrN2twakdGQkxEUGtYL2k1ZjIrUU8xTDkrM1NhOUY5cmlvTktGVjNKenFZbUhvN0UyM3djalJXS2ZCM0tDNVErN3hiYVJZSjY1RTJ1c1RmOWFBRGN6UHczZVp4RHhiQ1hyUDRFNWpEWWxhOC91aGNwUFo1YWI1WnYvUlhVZHEwcEJSZ251NThUUFRxVHZVSnk0eWl3c1I3bWhFMWpIYWgycmY0b1RCRDZVbzBiekQ4ZXgzcFNLV0h2ajZMVTIrRkZMaTJ1MUR0U3ovZ1FZejFhRzh3Q0RhZVBBSmZ4WDhCY3p5c0ZrZDFXR1NZYzhxMTc2SjJxZGxvOWd2YmJTOU9POFpNYVpGRXh4NnlOVHZsMnRlZTRONWFXTUNZaGVyaDBpdGRjcTFRYjJQS3RjLzhyc0dreHgwQisxUVI4MG56TjRiMjJ1U3NRS3JUclgzR0p4QUtsSW9sS2NSY1p1eU1hWmtVMnVQcDFiNEg4RUdCWlJWd3NWU1lZc0ZhaFZxQ1lua2JDelVjTU44c2tQRFVhcC8va2xIbGd0K3JoUmQwV09CZ1hINVN0VUxkdm92YzU4MG42eFdFZXN1REMzNnJGS0hYMllxNTlJczE5bE5yKytiSkYzZ1BYUGdMOWRYWmlybmdTTzNUK1l5R2lUMjEydWNONzd5ZmZJblptY25uMmtWRy9pZlBmdG9XY2JCaU15MU9FdnowYXQvU3g4Ky9JYWxuRTZscmtndjJQQ2ZTUzlrSTNMNERtU2tnTWIzYVYwRG44NU5BeEcrV0hMOEcwWTVUNXBmZTlLNDZDdWg3QVNSd3dEbnlkWk1DU0Y5Q0VvWDMxdG0rZktQY1o5LzN5RWRrV3JCaDZmVXZSK1JuZTJ6YXR6Z2d3ZXQ4Zy9PN0hxd1piLzUyZmpIRlV0Z3UyQk9LYmVneVZHRGNpdDFaSEp2MklTb2V1ZzY0Q0srUTl1R00zK1psVUl5SjhOQXQrbEVibS9iTlBmcDQ4UHJ3L3RYVFBzU2JKM3lnZnlKNkZ0M0lvR2czWTJ6YUY4My9sU3ZGdHZ2ZEs5ZXBtQTdoTksxNmh5c0dKbDN4MUdyZmR6eDI5dUczcHV2cldLRDdSWDNVWkN6Y0ZVb1VzZWFDMzFtZFZ1MTdoSnpEcmZ6elFxV2JpVmczYmJ6NVpzZ2RIbFZRN0RvelV5OTlwR2JoUHU2VWF0L0Q1Mi96U20rOERDZE0xdE1PeWZZb1pRdlZwM3JyUHJ0eWpjVEVnM1k0RWlnVndKUnEzL0NJOXJKN0NVSzlXTnVuVzNic2hiUnJaSUZZcmFVYTJlS0JvU3RieFZLZFR1MWJZdVlBbjNLdUZ5dU85TlJTdStLMWtjb1dBamhJejlZWU1MRFRVZVNwZXNyaGRHcmZ0VE0yQmZRTGZMTTU2M2hWVTRZaDhNMWRlc1ZPcDkvM3ZPZS80ZTN2Ry9oQS9OOW1WdDRLeFFQalJlOHFUcWYyVmZoc3QzZkJKK3ZwNlBiU0h2ZUZ5T25WU1ZhTk43MytBd3dPLzlOTjdjbDBzOWNpc0Y0MEk5T3FmZXdUTUpXaVF3QVp4bVl2N2FjbEhtUmFOZm9iTU4vN2ZxNS9seU9pV0NIeU4xWXlpQ2tTWlRxMTd4cC9DcHVGUDQyUlFrb3NYRTk3eUFvdlpOUEw1aE9NYnhuNG9FVTcrNG45aWExc0ZmK3Q0T25VdnJrbkRud2gxUzZCN2J1UitpWERIbE1wZjlrZU85YXNZdTdIZmRpZEVXQVRxWWFxZEFwdWFEcTFUd2loZXduT2RtS25OK1grRXh3b2V0azVVWTlRME10d2doVjdpZ1YrUDRpTjRIUnIzL0FpUHlMRUh3RzhhWlB5d0M5Q0YvNjFJUjZpeEhzYnNHaytkSmhJTEVjbHdsczJ6a0txRnFaYSt4WUwvSXhtS3FrWndOWFVIeC91TXUwN05jakVaY3E5NHVOc2NXMGxsV09YdC9DSFlLcTE3NWJsN0pVazFQeDFqYlE3dlI0LysyZzVtUFBwMVR0L3A4SVUxZ3MvWXpDdDBXWXVtMzdoYm5CWTZLTkxZTWxPUmtNWkVBTm0vT3BHWVd6bTRiUXhuVmhLZVNwcVkzQS9MNjN0VzN4ZDlkNXZTdmFNRmk2RjZmT2E2WWNGSTBrdjIxOWNhQlQ4T2tVbUpXeWxmOGhHdG5OWnRXK3BTZ1k0dUxtVjFJSEdlV0oxRW1xUmRSbjJBTEJPcHBmdFduazVmbCt1eUk0azA0S203Q1JEcEsrOXBOcFhIdjd4dnZlQ1FhS2Z1MWE4Tk5MTER4anc0bEx2Zi9hWitoMVlOdGk0MEk5a01pYkJjY2VTWFdzd2FGL2hOSzBiandlODRZOG5GdmxIc1REbHdiT3hkUk90Z0NGTEhZcmd1MjIyNTBiWGlqNVlsMTVBT010VC9KYkxvT2pYbE5MM0t3cWp4WXg4TjJFdjQzNy9CYzM5S096Smx0R0FYMW8yNkZqaU9yUEZHMnhPdGsvaDF1alJuSEJwemhMUVBNcEpZaHpvMVpmNFZOZmlYOW1aOS9sZUt2aEZnMHg5Z1F4MzB5SzJnWVJyeHhLdmN1RjJIdUcrd2c4N3ZCSVNlTmIyQWJTVVZBRmcyQTNZcFdTd0liOFJRNjdyYjFRdFhJWTlxRUdHSnhpN3cvU3lWYXJsMUhON2pOZ3lGK05EbVpieFNhc215ai85M24vRmpwQ2QvKzVyZjZOamhUTXBJR2pmSVcwTDkzcDBtOHQzZmJXOGRqdTZlcUtsalF5eGlIUzdiWjVYM2NyYnBkTEwvdTNQZk10ak8xbkpWR3czcHUwYW9Mdkc2anEyUTVvVVZKWFpQdkM0Rzkways1R3RjdXMwdXJxQTBtL2J0U1hTVFIvdzg3dzlKdnNUeTBhNEkyd0pIUVcyN1RlWVdmdkE3K2dUaVZIdFJwZVZ5VDJQUDhtdUp4NnJIa2NEWFZUcHEvN1lieGtPZlQyU0JZVC8yWFVVV1YxRVlYL1hsa290eXg0VS9YbGtYTGF4bXZtNkxUZHhjRG0xcjEzODJkSTRUaTlMT1VJdSs1eVh6M25VSHkzaXY5RlJxckxNT0Jmc3N1V1J3bGpQOUQzWkFldkM3a2p5QlFGODdudUhhREd6N1FQeVNVR2NUQXVaR3pMSS93K0V1dmt5NE9FeWxOWEgxWlU1ZXo4Zm14MjJKa3pqdHNKNlZPUjBwbEdQU3BZYk9iUVAzR2JXM0NobXBxQnNUMnlGOGhmQjZJQjF3SGVOSnZ4TG1NYkNPN05rcjFEWmdoR3c2L1FxUEl5UklJbG1kZzJpcTRUREJOSlhzS284RUl1T1Bubkp0Ny9zRWZMVTg1NzMyUlBxNTVyZDBXUEtUY1pBYkFNRGltdUNZNHFvU1ZiN1JjUGp1eE1TL1NWcFprM0V3OWJZaC9yNzlyNVk3aDZzMjArSjFJcGxzTUhjZlpoZ3ZCd3VRbGJ0bzMzY3lpM1VxU0xRRUk5YmovbDNUWC9hblV3WGFwdlc3VkM3VUxlR2xvQjBodzZYOVc2YlJNeWNRSWc3cS9iUkpYcm1kcWNTY1lIdzN5NmY0emJ3MmdSM0JWTUUyR2prK0NDRGhGdFUrUWc1em9DYURTV0g5Z0cxNk05b1pPdkR4TEQ2NG1zVE4vZ0hNMjVrZm5UVDg5enYyT05BaFk3c29TVWszMjByOU5kL0pQR29SQTd0ZzhzNHlmVlJGUGVUTGJzbDU5a0tUMDNTOXNWdU1FY0lZWkR0NkR0K1lOVy9KdVpQNWRDKzlZUXZ6MFJJWk9xTDVxcC9pRDZVYVQ5YTNLa1hXamlCdnMybG1XZjZoR3htNFdtYmFkOUpGdHdzT0RtMHIxTHNJWU1zM0U4VVo5c1B1TFhxYUxUSEk3OUNDeWZBQi85R20xMUx2U3didlNETmQ5dUVnMkhYV0E2b0hOcFh5N1NmazRQWGkwVmRZZXZkeGo3WWFIQ1hZeEFZcHplTmo4VzFaMVBRYm1YOUZaVWhNMzZkRkczbEFjMmhmWHZGSG5ISjA0dEo0TGIvekcrbFN2KzM3L2pwSmJIejRlYzhiMldNaTVBVTRUNy92SXA5Ykpvejc5OHduOUhMUHJTb0k2ZFA1OUMrekE5WWVpNHZBY1lhMitoNmkyLzFhbXptclFXaWFzM0N2K2lsT2w3YlZPbVJxVzM3WTZJbUxiN2J4aDBMczI0TXVSemExNTdjTXpLR2pxY2tXZVp6RXR1K1gvUFZicTRhMkJhb2pmSExwU25DZlo1WHlleVNOMkQ1Y0dXSjE2U1VLQVhQb1gyTldUcGdkZE1mRlB6emcySGx3WXNodTlaNUlEU3hlbWNqd3hEWW9hUUo5M25OVElkY0tDUFkrNkpYdG5uYnJpY2FWQTd0Z3pYWTFDaGQ2YVNJaElsam0yOG1uL3pGeHRuQkJQdWNKdHpucmR1L0dCN293bVIzMjNKbzMyQ0dqdmZ4UVlGVjRHOE52ZnpSczAvVkF5TTN6bXlxY0IvVlByNHFUODFUaTVxK2JNSHExRzJsbW5ubmYvWmp2NnkxTURFZXRUWm5Ocm5FVnRtVy9jZjhtU1k0clZQRjJVQjZwWDVkN0YzVkx3ejRJWjQzOTRFUnY5MFVzSDBQZmN2Z3Z0OFBVUG43ajFiUHYza2Y4WVFCK3FUcTZQRytZNTN2UzVqK25HK3AzdnVybDVDdmxDeVZmL0YxaE56M1B6ZXMwVENxV1ErQUNCK2pidDJZRC9ncWNvODZUNzNNSTA5NzhlK2ZNdXFtOXIwSDMyQ0FpdjJrM2pKOXd4WjdhdnZsNFhQMVc5cWlqaDZrMk5FQkwxMjYvSi84N3Z6UnBXTXNKVU1QRFFrWm5GZkozWTR0SWpWZ3NCZVpybTA2M1BhZnMySnR6Sk5meGc4MUhmRUdXK3dJRUxWUHlScGlhTjhENU83UGUrV3ZObzduNEpNMFg3Ly9wZ1o1K2l1ZjIwY0Q2bVZwZW9oTU5KZXBtK05HS3ZmSW5mL3NsVnJ5Yk1CNEc1eC8zZm5YajZVRnZFSHl6UnUxemZLN3lObXVaUU1ZdEZTckZKMHNmMmNnMVV6djFiQklYcGVmVmVPUkFmb3QvTnM2NlZCYTE3NEZ3a0lJYitaM0Nsd2FrQy9BalhyZHU0anhhMUZ3U3Z1UWdseldxODIrZDFZZTJINGFKMWRIeXYyUC90aFk1UEVEQkhiRm8rRytWNUU3KzNZODB2M2F1aDFvR0FxV2xsNEg0WnJZa25KMWx3WnJ1TVpDV1h5UlV3MVIxaW9LV2RNK0JGVFJSWHBwMzhwNWtKeHQwS0p0ZnhHbGgxTnBXUHlBVmwzU0MyL1lIdmlzMWJJdS8xSjE3T2F6WGxrKy9La3drNEZoaWc0QjRZZjcydVFqeWNDaWxuNk9iMWRrMHQ0clFNYVY1cGxkZUE2TlhCTXJIYlIrbXphS3QyQkdVTkcwNzRYeWJVRW9iWWVpNHhxd0taeCtFdzZxT2ZkVHJKVCtwOXJYVWRuTGxwcXZpcERwUXVaSktFV2Z5dmRzNGVzU3FWZUtJMXNvOXdrTmJIdCtINVp0VDcwejdTdS83S3Zpcm8yRWhxbkp3cFZtdDYxR1RWeFQrSnJ3T2s5OStnalJKK3V3cG4wRDlYWnVXM3dvRE4zWTlBbkJtZ2EybFhJOVh6N05zZjZEODd6TEdsZ1NpWEcydDBhbGt6NU9NWktsKzlsc3k4TjlROHNvQTdNTTZpVmpYNTMwZi82T1RWempQUVlKYTJONzlROEJDWWt6K0hXeElJRFMyTTY4c0c3eWliZ3VIckttSU9SVmd3OEQxYjY2TFhzVGgwUEhoU0ZhbklUMmJXT3M1b1cxTGE2M3NFUEhsQm8vM1Zmak05R29CcGoyUVIzaXJqdEpGUGh1bS8yUnJqbGZjM3BpNXEzSkI3OXR2ZXJvQ3FjUmpJSDdVNSsvcnB4ZEc1cHkrbFYwYlZUM1U1ZnhINHorS2VkcmFSSnN2bUtmdmthYi9LUm5rTk1lMzdQZ3Avdld4QUNQSUVXMTc4QmJxT0lXZlNWR29kSit6c3BiOVpWWkhuVnZpU2tZay9GbUlxZHk1a1Z3UnR0YUZwbStwc2FCTlFiVnZxMUUyaGRaQ2NFTDV0YXlCbDdUOG45ZEtueGF6RGg0UkxYWU9vT2Y3c044MDRtRDFjdXA2M2FnRjZSTGQ1bktudGhpclZQTlFadGNnZnB5bWx3elBJVjNzeTl3YWxTbDlrR1picXZ5Qmljd2tQWU5DcjJqNnBHaXEzb3h3RWJGWmNpZ04vTFljVVdteHN4WnMvQ0lTMDFNT0xWTm4zZFlwVk90RStIaDVKVlUrdzQxd0pSSkdpN0VSUmV5VmxlTmFnNlE2QTJYd2x6V3VjQ2pVL2ZyMVQrcGZVMmpZOUMxRGdVQ0QxekQ4RHljMGhKNVhXcnRxMmhuRDRmSjZ5N1pvZHlKUFNHcjNKUUVnWUZ3WHNYcFBqbkNGQ0ppT0RraTNRbklvWDFwZDl2YVIyaDNYWmdudU54aUZ1VnZJekN1OEE1a2gvTW5ibEw3b0YyVUJyOXFYTmNTdEk4K0lGd3pCZGJsdWZmVnMvS0Rlci9HeW1FajF4VC9ucnNIUWU2Z1hpZXNUSnp1TXlJUEVjUEpLVkR0MDBZelNIZGtIc05QTDlzZmovbmFEVkRjRTZZTlhBdi9kMTdmNzRONlVqajlrdHFIOGVxb2lpYW5NQkFrOFJKaFlPYWwyaGVrcGdoY2JBcVBuL0I3NXF1SjY3c2krY3pWRXNRWllyUWlwUytlY3huRXBIeEhEQ2Z2VGw3dGd3TFJLMVdZdmlGV1JBajNuWEErVnZTVE5xdlNKUEphN1d3ekd1dklVdG94MzNwQ0ozZFphVHRveStsT2RvejJBZnVDcnR1TVdmcGs3UHRKL0pqMklTc2IrLzhTZVRwSEczdGd1UlBBbCs2N1BOMW52RVlZTVp5Y0FIMzZkZ0xFVW1VeDd2U3FwMENTM2g1Ry80ampMUnN1OTZ2WmtHZzBoZTJqVDh1dUtvZFI5eEVoa3dOVzJndk9zNWRaK3lBQVBMZmxOMzNOK3duNUhkV3I4YWFXdEUzdzlDM1I4VDQyMGJER2VKYVZpTk45Q0V6b0doNGVUazRndC9ieFFQV3V5VkJTRGdzZDdsOXZLMDBhOVJxbzBENGFJYW9yNmdnNCttWVh3M2pNU2dma1hGWFRGREF2cmUyREFQaDE1NjBtMTJQTXJaSE5ITlFIWVBqRXhGZGhpRFd1YzBvZlRjaGdqbXJmY2JBd1RaNGFJeTFzWUlHSzZZYXozeGJ6RG55REVhOW1DdTJqMGJ1NmFnVGE1eXNiSElEYmZpbjZIZGhwdTh5MnJ3ZjJIMy84MDYvOW45K3F1alQyMUhxdXlhNkJBVGcyZWNRRXRNTksxcmxaZ1ZLSTVhUUpHc2psdG4xZUcrd0VnaHlCTmdKWjJLbERWalFVRGlBKzZjb1ZNZ0FyczBMN0F2RVR1dG5pd3d5NHFVYzlsNFJBVGRBK0FYSmg5NkY0YUNiSndiYnV1cVJ1bUpycnVvbUZvZzRyOFFOcVNNSkdqTEFtREQ2Lzl0R1o3WHlmVWJQNnZ5YzlNODFtdG82U2NZWDJVVDk5UzRGSzdUTlBXQ2tBUDdxb1kraFZGNTZ1cG50dWkrRzNyWWNYVXBQRUxQTk1BS2t0WFp2V01hdkNhRzBHZ0NLelZQdEdESHdrbmlyRVhFYytYMlZIcCtTU0YvYVplNnM0RjFaUFJoVGFSMjJmQmdxanp4YkxjQ2JwWGc5dW53Z1FDdWhyb1BaaXM3bUZuNFg5b2UrclpNSDBjVjd4d1hvQXR5K25zUDRCcTJySzZTMEFHc2hTdHkyZjlubDlReDhDOUNPeTB1SnA5cms4S2dBcXRJOUdlSFlWMFhYdTkzblhuaUxrSGQ3MzlFTVA1bVhlYWFNdkZIUlVaeWFUS29WRmxMUGhBYm5ES1lpZnBlcEthNWhNbW1yZm9lZGxPOS9uazRZT1NRdVczQmFyaGJYbEhpazhzazJPc1NMNGo2TWd0SSt1ZVhjVkVMU1BZYllPK1Z0Rkc2cVNwUUxXTWxoOWtYazZiV3hOa29FSHZvajZaRll1V1FxMnFtS3ZlazdZa0FHTFJJeWt3YlF2Ni9rK1NuN1Awc29LVm1DOStBYUhXaXQ1Mm1mMjMvTHgrMzVkd0txNzBEN3FLWFJVTWJTUDdURlg5ejM4S00rOTM3eXY2bmdxc0VvTzFWOWdBZFcrU1RaZm9nR0NTdDY1THNSeFZWaFRFZTZEVXNrbGIvUndjaHIwbE1FQlBlNFpkNDB5U2xBSEkxQWM0aTFZQUQ5c2s1VTFsU0kxYnd1d0pmTFNvYTVmdkZ4b0gwNlBpaFV6cmFud0FJc01zZ3N5Nms2MWIxZGxMMU1LTTYrK3hUTjIxbFpna3NxRFZFdEVHNTZHSXJTOHdNTjltTlJPT1dMTWNQSmFxbjJkek9mN1FFUTdIc2xKanJoQmo0NFpDSFJlekR2ZEhZSFZmekhtaGtESURuVlMrM29TbldMc2NWVmVpdmVrTDdIMjRXaE9QTjlDSUFYZTUvSGUzd09oWlZudUJxU3pmVTN0SW14d3FqSER5V3VwSDlYSjBYNTVJQTYzMnhMQmZIdklZS0U2Z3NsQm5hUGZ1TE9QSDVjTld3U3BmVkRaVFE2TFc1dUg5MWJqWjdEQU9rWGhYb0tVclg5VUZLdkRPKzhuWDFJVU1VbW54YjBmcjNLYmxZbmdLNHhHekhCeTNJQVhMeW5hSnFBVktaM1lkYmtsMjVWZXo3eFV0OFl4OWoyVlZrbzJwUFloSWM3Rm9ITElRUlBlQjZQYTE1RjBMbGVpWjlpKzBsK01tN3VsajU5L1EvRnQxTVNhdDN2c0U4ZHNjOHBiaVJ0T1hwM1hNalJTaGx2OEw2OTFXT043VXZ2a0x1ODhkVXJnak5jNWUvSW10UThlTGZjdVVBZEl0dWhZRGU1d1NNUkwvVWFsZXY0b3Y3ZFV4eFQ3VTVEQ2JNYTRiQno0OTIwaVhNdlk0ZVM5eXJraWhQSSt5eW5aM3FCSEJ3d1cweVpIcW0zeXhJUFVjNEF2S21aa1hxejVmUWd2U2tOSmQzU1lJVnhTaXl5SndoUFVzejBNRmw2U2ZGTnRkTk9YbWs4dUNWc3AyY0Q4V2ZkUldMZ1A2OUNQY0FxeHc4bnJjMGJEWUw3U2ppeGFQUElieHdRcjlueUdIYzVPZXdjSlFQQ3N1a25iNXlFNjFCSGxGYkdjaFJGOGh5Z00zR21NaGpVWXFMREtBam5GWlVWU0EwSlA2ekw3TVBzYWc4eFBUNkxLMXBFbE5tdzMrV2Nsd0gvc2NQSyswWDJvamN6OXhNaU9pc2lFYUdQcVBQRUxxZG5kOGxNcjV3S3FTbm01anNCQThJSjFQMlZsYUZONm1rTVJhYUlPNEwyUGYrekpKMy8zTjRMSFJXaFFiU2RJempZdmYwamVUZ1Z0eVFvNDhDWlpteHVrMnE4VUpDN0RmWnNGS2RpV3dWeFZyYXBqaDVOelRVK0E3R2Z1UWVwd0MyMXB3TFduOXB3d25EVytVdmU4bjZNQVRhbFROTWV1ZGFHek5Nb2lsQlg2S3dhdnB0VGp6cTVBWW5mVUhKc2w5cm1HSW11VHNpZk1JVnRxQ2RXOW0zMGNVcmRiTE1JU3MzWXMzTmZTUmk5Mk9IbjdtTkhDMDV3dGIrbkRMWlR5TmxzcGxLdUhBL1krU0tuYU1WcmNpNGozdFZUNEhGOCsrVU1HMzFBZHBZWlVYR2VIQmprVW54Z0Y5aGs2YTZlNTdDbHpTUFVMOWwrWHd6MUkzV3pSQ0QxL1JQeHczejhnWjdzbSthamg1QkRpZUthSllKbUQ0WlJXeXhJRllGQ1VBOXhlZEJjN0ZmNjgvVzNQbU1nOWZsSlVsbjdlZXo5QWRlQUwzOHUyNEY3STF5MWZKN3crQ2dqMWxOZjVsa1JGWW1CRUNQV2FrZWtGWlpwR3dtWUN3UGU0MktQeW5lSkhUVE9SdVdna3JEczYySGk2N1hsZkx1WXp4VkpvT0ZVVi9LbXdrNldxazFNOTNXbE9CdFZyVytUT2x2Y1F2QU80Q0FoeHZWS3NnUVhNUUxoNG9tQmI2QlYzK041SnlQLzRpaGY4TzBLK1VVQjQzMThWTVBSdVBCUEQ3RWM0aTk4VGxRenp4QnE1Vy9lOGYvalB5WjhFYTZZcS95cHkvbGF2ZTFwNkR5SE1RbWpjaDRaVDFhMm4zYVpWcVBRdDRiVGhGaCs3MUNmODY3bjQ0dUQ1Z0FRKzJZeTE4SUhXQ3BMYlovYzgvdVNUajk5VEZjc05LQjY5WGlQQlZzblpXMm5tKzc3N2EzNExGY0l4OU9zYjJiV3ZrY01ubHJ3bEo5Nkk1UktlbkgrUkRIWHBhekVQM1RmNFdKWGMrZmtncStIaFZCRE44RkZWVlRraXRaYzFsRkgrNGNmSVIvM1o4WHZmSC81Y05nSjB4c3daeFFYOXpMWjJ5aEVPcURLRER3MU02OThUUWNFb1FvbGxKZWFoSnNMa3JuejVFK1JqM3pTeXc3bWJHVGVCaHg0bGhQenBiKzZIMmtrYXpwcStkUkRDVEN6SUVtNUpKTWdyRVFTeUFkTmhicWpsQjRvUlJmdU1WdHNLek1SYTFZamtxb3J0aklCMDFmU3J4UnRSWWtnYVR0Z3ZlUlFyQ2plaERHSGZrNFRxekZYWDBzY1FXeVluUGNNajZJWmVjN05sclNrRE9yWVlzd3kzR0wyQVNCcE9ESTNob3FjUVgrclRMWmEwSzlwR3JoMEtYQXRqNmpJN3ZKM1JQY1dQSzBjL3pYWk16UnpVYWlCMHdRV1FOSnh0YmVjZ25ieXloVnNzMnVpbWZoNFd0YTFmMmdEV0lGbzdsYXl1YlRubHVWbXR6VmxNWGcrZnlxUmlTQnJPUnVZRllVK1B0aFVwN1VZdzNEZVMrSEpncmtiNFNjTlp6N0FkNktNdnAzNE10RlpuTDltOEhkbm5wT0hzWjlVK2hGdkdkQ0NJNzFsSGRpVzZjQ0ZncExETTBnQ3huV05FWUxTcTVHUXordzVkTXVHcldidDNHdG12cE9FY2tHQm9ONUpFdUJEZTFGRzR0SUFTN0x3ZnBDU3pGSWlZTHhucVJnOVNwQ1RJd051bU41bUp4Z3doOVE2ak9wczRuQmlablNpa1VXWGpDcmY0WHdMZkd0VjZvQjdIWmpiMG9odEduSTRlb04zWHEyM1R1YjV6Wjl2STFZRWJSQTRidktESWN0cHZhR1pxUytQTEMrR1dqNHhIY0VueG9iZ1c1YThYTVlCdEkwNEgzWXdYUUJ4RmxDOUZISFpJQUovMXFwZ1BBaVFOSnp5a2JLOGJJdHhpbUpzRTJYLy9RVUpsdU1vTWw0VHJvMHBxUm9DdlZEV2NBdnFFN1VaaGpTaTdsdEVuR1VIMnFsWXYraWRHUXIxTEdrNDZLOWxxa1U0NFRiaWx2YU5qamt3bnhZZmlrUEVRSGFnNi9HNk95aUNGUGg0YUJYYVpMcWxMd0lld3MvZVgvMFptWFNJc2dkWG9SV2pTY0diMXlIdjI1cVNzRFdLWTUzQkpVbndvRE0xTHV2aGhYbEdKSjhyVTkwR3dRRUFtMzZzcWR2KzFVR0JjMDMwT0pibTN1V3V2Uis5YUpBMW54bWdFWE1sb1RZL293M0xLY0VlRGJFWlFHVkZVd2huN0RRYURRd2FCdmNOR3BuWDlpaUx6V1lUODVmdUdVTC9pMzRVZDBhOHBxbTV1UmpLYk5KeUl4RDRYaVpSY2lIQ0xhVjRTd0N2V2VzcUlaSXZrTEE3SitVOUEvNzduUndsNXliN0pUaXRUVFBPNjNEdWVxNTUzUUJGbjE4anZtWlJkVGtsZ0wxb2prb2F6bVdrUEZINjhtcFZVKzlHcGdYN2VKQnBFTDRVTFY5Znp0dW01L3c3bE9NTWYrZVlnQ3A2VjZGa2hDR2prOStSU1pZOTAvQnBvOGRtV0FlTXlTZ0s5amtxclZPSndaaHVZTk9HV1Zmc05nemZTenhHdEdaRmkxWTNScVJmOHg4ZXFaeC83elhvSU10c2pOaEFldzV6L3ErZWdTa00zVS92ZVdVZ3FSUmY4ZUdERzhVWVBaN1pKQ2Q5YjNyQmx2aVZOeUNnTVBDWWR6NnNWSDJXN25zVzlXSlJCbkFkbFovZGcvSUl5SHRXcm1hMjNHTTVHRm9jY0MyWHJtY3pjOEU4Y0NxeUFEdWc3UUVlSlVCa3FjZHJVM2xFUTlHL0l4VTlEbnQyZ0VZSWRBZUR1eVJLd0dNNXFrbE1ZUjcxdEgyN0JxMmJXcTVwMUdub01IbGVKNHlGTk9aN0M5QnU5Mjl6Wnc1RmQrVGpnSEdIeGxqbE5UNllKZHZSd1VuRjIwbllKNWl6NkhHRUVvVFJtOGdhTjRuVHQzY1NJNXFLTGFDKzNvcXZpUzRmaWlPQ2F0a25jeTJKRjQ5dTQwaldqaDVOYWhmMjBNdGkybjM3bUJpbE8zeS9EbXRlZE1BQUFEQWxKUkVGVXBmOEJlOFZPd1RhNDZLUUFwNkR6OUZId3IzWHQwNncxeUd1RGw3dGJzZ1JHRHlkZTdCWXJ1MlJTV20yYWNFc2JvM1dnNFNZbisrUi9renZqR054ZWV2OUMvWndVZnZSZGRnRnZQNmZvVDNKdnIzenR5T0dFWjJqdGxnbHAzYkkvM1lKM1ZkUFkxc1ZIeno0NUR1V2ozOWM5RWV4YjNtdFN5NkM2Y3MyQzdXMXlha2xoNXNGR0RpYzh3OEN1MUdpWjJZZGJmT1V6Ti94SGt4OEhSTk44eGRLbWliNWNwL1NoY1IyT1FyOFdjOXNHM2NGWVNLQ1dmbGl3anBBUmlNUVd5bzlncURKb2R5TFJiSlVJK0QyYkRuTk8rWjlEZE9LWVkyUEJaYndxbkk2b2d6WWwwRTAvSmJXVkpUQnBCWElQVVp1QmF6TlFmaEZaQlB5MHBZTU5COXJuZzZqMm5YSWN1a29UWC9Pd0llTmdraVRRU0gzeXpUTGM4Z0w4M0RHN2pwTGFuMUFkbEViRVR5eGJyS2dUZ1pDUkRERlQ3Yk1PdEZzMk5idGdFR1k5WGUrMzFWREVJWlpmOWlQVVh2QnJLdzVza3VYZ0pSMGZEUldJUW8rbGtOek1XK0NvWWRzOHBVM0FvZld6TDR1N1h2YnFOL3pDMjMvdDQwTHYvSHZxZ0U2QjNWT2sraWtESmZybmd6QnRpOUFmL2ZTZ1czVW9zZVpMcGZlSEVHNUpkOG1CeThkcFR1eXVjdDJzS0szcWE0dVgvLzZHUUtJUmwwMmVLZjFzMVJURmVWMkE0ZnZ6di9TWXFqemZWUlV1SlNXQXRXREtnTXRReWRRdWxlNXduK1NzNEVRenBjbHFxcjFkZ3hNYWJlYU9iTGtSRXNDbWhKMkhzZFV1VlNFaFhNS3JwSTBmMEVNZTZhNmRTeUZtUk5YdHdrU2MyMTdNZmxvTm5kOWxNRGZEY3JndCtqbzNNQ3RsaFFCd2QwaWdwU0paZHZKb20xSzF5Tlh0Q0k4WkNxdUZOSHM2c1o4UFF2KzVvMHhQbWdhdlE5R0xkcUJHVmdnQWQ0Y0VNSS91cGhFRURUaWt1MUl1YXRJd2t3WVdwMXlTT1BuZUFLM1lIMUN1eXJCMURSUWZmL0lKOGlTdTRSbjkvK1EzQ0Nvdm9qS2luOE1sZnJXcUVBRHVEZ25RazBlcEJOR2tBazExV1IvRlNzVkhldUJHMG5PMkluZlNPT0dtRFBDWkxkR243OFF2S2xmSkgyemdxeC8rRHZBTmN5TUZjUUh5WE4zenZoUFFXeVlCbDFNU2dERFRiUUZFK0RvamRQR3liQXpzSllVcEczSWR5MlhUanRFYXJOSjR6UTN5UnhSMnpYKzYxczBBTktURVZ2cmR0STZOR3BvWlNDRitrTW9YbjJLUllMRWF1L3JHejMrWXhzdUwrM3dRMUlsSGtGcnM4TVM2TDcvYWJWMHlNSDNuTUl1NDhGcTdxWmM2Mk15bm15cDRkZFZsZ2NobVFNTmtqK24raFJrVFg0cFJHa3kzZkVvdThYTUgyNzdlZFRjbE1TUmdJRTk1ZnBCcXJhTVRtWUYwSy9VdTc5UUtKZUZJYk84YzZsZlhlM2FONjVaZVJ0T0lOL2wrSG1aY3JxNjlVMXJlT0tiL3hkVVFRUFExQVZPdEJZaTdRd0tETkVjL3AxeGkvYmdqOFM4OCt6Sm8zN0hldlZhTTI3Y3R6OVZ1YzMrMmVranhCdjUvVGdIT3RIUjJLMkVCdi9zbGVrc3puTVlISU5NdE9xWlpWbnN4TzczeitEakdNT0NmYVo4UDBydGNIcER6ZlZiUTJQWHZjOHhtR2t2bUI3VVRhT3Rpa1NMSndCV3N5OHhNSitBTHpjcWl3L093N0RpSkd1M3JXRVpBTS9YSGNDVkdMRmlrZllLVCtHNTJYL1lEVnZORzBMU256YmJRdmwyelViRFJNVXRtTlFmWlJBN0lsWlFIakU3a296WUhhMFlES1J1cTE5Zmxxa0dWMFZTYjNBV3dmbDN6M2NBbDNad2hocXFXTjVCd1I0ZjNQSlJvTFpsMXM1WHJobVJ6aGZzUHJXQkJrb2crMGxYdmtTcmYwN1ZKRmNPaE8xWTVQN1g5REwwdDZHNGlKcFJOdjQ3K2c2N3R5b3lmV0UxN3JNTkV2MEk1dkI1MGhYb3pxaXZ0a0ErbU1LcEdOSEJ3cm1xMFZNMlludjJLbm05T3Irdm1yS243bDVWd202OE9tRSt0Z1psS0lnZ0JuMmRtTHFqRlRseG5vWmxLRkl2UjVnbEI1TU1nUGp0cDJsVG5vR21RUmRQRm1wNEpJczkySHRHcnpSbVNBS2JFMk4wT2FLYWFCdFJYSXczcFBLajVjN3hpa1RtSTIvcG1lVjliZE5BelJBWU5sNUVTcU14T3JKbjJHWTVmN0NFcmFLWmFIbXdIZlRWZllnaTM3UG9KN2Q4YXM0WXRYY1dNYjl3ME5LWFc4RndTRWZwd0tQUktpNlVYMzE4NElXcjVQNHgwKzI2SVQwaHFNbXF5NVVsUDB6NHNUYlNsZFRYc0ttcm9zNXlFeFAwVjI4eklvS212QndLOXhwTW9sR1krUE1OUzRMNzhoS1JDYlRPMVU1ODk4T2hyUjdjbEFFU2M4c1VGaVhyVkUwbCswSlhzT3lKK20zRWRxNmw0alBwcXBBNjhLbitaYVY3OWFnZmZFeGxvcXc1STlVVGlvVVdsaXJMVUpTQ0JKRk53TlFWVWpUZjJlTzlEQk8xcXlnUFV4TkFXZTJ6ZXVseTdySEI2RWhYdzJBL1prV2lJWWgvTGpFdm9FdEIzaFBUeXE1dEdNR1EvcG5kdzE0VFc5TlhxVndHdnlEMDJyN0lwaW0vdzJacG8wV2tvM0lHbzl5cDZEVXJmOHZIN2ZsMVd6blFDUzBEaDZjeUtIS0FaeWk0Rk9qMFE4Wmc1TGZLbllQYnVTcjFWdjBKYlkvTXFKSGtnSVdGRU96TFROcmRYbHNoTGgxcXRCSnZCQkJ5VTR4bnJOczcweEI0MWhsMWthN0NGS09kd1h0djViUjhKc1RXWUJLRjlTcWt4OCs2S2VsVElzMWEwclA5aUxFcG03WkVYd2pEdm1CVTJ6Sktybit1cGM1L0J6dUxzQ1Z2QVZqUkRKb0ZxZDJUU0d4N3d0TEI1V05tZXltbzgxSFdSUVZxcHBlZmR1TE9QSDZTTm10Y0Z3dXpjK3lRMjlucGxoWUNqZDdzeG5jUHlsS2xkSThJM0xGV1BKWnI2elVNRVY3Wm9NYlR3dHF5R0E3a3JNaFVpbHlxMHFISHN3ODdjTXkvRW9kMGhwUk10T3h2SmhFNURoZndwdDhRbllFTWd0N1RUZjB0U082OXhPd1pVTlowS2cwangrOGJFTzA5VkVYYXlicENlelF6TVFQRml1UFNueHZ1UlN3cGZBM29zTW14OFBraW94dkJMLzdWL3ZlRy8vY0xQRE9YR0JuNlVsUUVZVzNoOTZVNWo0dDBWRkhCL2tQcWMwSDluK3p5dk40YUpGN05YWFJQM0pVemltWXNiL0FvaDUrQTQ2dk5CV0VsbzExM1JyNEhZeUJqb3p0eTJQTXZRTlZXOXZRTkVhS1JBbitFN2xuOG5oWGYvOHA4YWgrazVqZWsyL1Q1U25UNlYreUdBaHFaNzZndytQdVRDNDg1OU05ejhOQ09BdG5aMVVsV3E5OWZqMXowNjdCVlBJL1JWTDd5TDYvR1dwZkMyTWhMc21mWklvNExuRVhObU9XSktvRitNMUM2dVhIUlg0NVRodC9XVDBYam5sNm9aMWVNdllOWDgvOC9SZXpQS3JUVEFaaUhUR29jVXB1RFVPSjQ2cGh2aFFSN1M2RnpVNTRQMk5OVkRVcXd3S2pLdXZHMU1KRGVaMXIySzNJbG9hVStpaHhtWW1SSTg2S2RqNk96bFB6V2U0SEZBaDU2Q2Jkb0p5UVZxcVY4aWdOeVZMdHc2dFpyeUtnM0lPN3p5ZDVIenVpeFNpWjRXbkZHbE01YTZQck0vTTl1Tk5mb3dpMlMvSFdFYUI3cnVxZGpldHB6RTlRZ3pGR21sU3U3RmtabE9sRTROeHZMVVI3VjBpY3NhTXpzQkJEUkZHeVA2WXR1aENLSm81WEhKNVhzUGVGVzUveGNHMFB4dlZlLzdwbjJqU0VEeWtIWlUzY3lVUWRBSE05UFpRRWVIUmdoWXI2eGlxemUyVWdmTW5zWTZlQ3M3OWhYQnJKRTdWNlFuNmJ2eG9CL1dpOEpyMFJuMk9LcW1zREtFZFFxak5iV0VadG43d0xvanZMRHdSN0pKdFcrOHB1bmFERC8yNG1sWk0zZS9SZkdNM05WcUlkQmhHdGNiODV4UWtTdVZRTnN6bE8zaE44Qm45d3J1UVVoSjBJTUdzZWYvSkZTdVJIZmNEZVRpYmlMSTJJNGR3L3d5UGFmR3UzRUwvZ1laZHp5azRjSjlZNG0zVDlHcDhkaW5yemFPN1VmRG9GVEh2S294R3J1VUdleU83eGJQMkRTZEd1L0dlQjVyNHo0Q2dOTjlCOFdMZnFvbzF1SW1uank5bUtwVDR5c2s0czF3OUg1dTNGNFo0cXhqOEhueWpOdWtjUkZ4cUJmZlp1TjRtazZONzhVWXZ4L3RGQzhabmFJTDk5MC9EdE0zWmFmRzUyTWp6cnF1Rko5MjRiN3EyUmlNLzdTZEd2L3lEeGF2V2hZVVhianZmYSt4RUZOYUVIZHEzRXBpTHR4bkphYTBRTzdVdUpYRUdsRnZxbHRoT3FBRUNiaFQ0d25DVVZYNkNYeFY2bEpGU0dBc1Vld2lHTHNzTkxESFY3OHN2Rnc1UHR5cDhmZ2hmU045OVJlbk8rSWhYRTArQ2N6eXVhMFJrb1BWNjNqZVdPTDhJMXFlbFdyOUd4S3owbWZiZnVLN2FnZjBSeG1QYkJFY1hFb0o0UGtlUXlReEpST1hGQnh2dlczZ2JjMHhueDY4cEoyZkNGdHVHeWxlekRmb3FkTHV6Qjl3aVJkUTdocTNqUlF2d21Wc0xQOUE3THVjOFhpdXhsWUNiaHNwUVZKOThyOGp2MjJRZ09LcTBrakFiU01sU0d2eDBiTlBiaVRVdTZxY0VuQ254bk1LMEtIbmtJQTdOWjVEZUE0MW53VGNxZkY4OG5QWWVTVGdUbzNua1o3RHpTY0JGKzdMSnorSG5VY0NMdHlYUjNvT041OEVYTGd2bi93Y2RoNEp1SEJmSHVrNTNId1NjS2ZHODhuUFllZVJnRHMxbmtkNkRqZVhCTnlwOFZ6aWM4aFpKZUJPaldlVm5NUExMUUYzYWp5M0NCMkJ6Qkp3cDhZemk4NGg1cGFBT3pXZVc0U09RR1lKdUZQam1VWG5FSE5Md0owYXp5MUNSeUM3Qk55cDhleXljNWg1SmVCT2plZVY0SXpqLzM5MlVPRlFyQnczUXdBQUFBQkpSVTVFcmtKZ2dnPT0iCn0K"/>
    </extobj>
    <extobj name="334E55B0-647D-440b-865C-3EC943EB4CBC-68">
      <extobjdata type="334E55B0-647D-440b-865C-3EC943EB4CBC" data="ewoJIkltZ1NldHRpbmdKc29uIiA6ICJ7XCJkcGlcIjpcIjYwMFwiLFwiZm9ybWF0XCI6XCJQTkdcIixcInRyYW5zcGFyZW50XCI6dHJ1ZSxcImF1dG9cIjpmYWxzZX0iLAoJIkxhdGV4IiA6ICJYRnNnWEhOMWJWNXVYM3RwUFRGOVhITjFiVjVyWDN0cVBURjlJSGRlZXlocEtYMWZhbHhzYjJkY2NHaHBYMm9nWEYwPSIsCgkiTGF0ZXhJbWdCYXNlNjQiIDogImlWQk9SdzBLR2dvQUFBQU5TVWhFVWdBQUFtY0FBQUQvQkFNQUFBQkdObXdsQUFBQU1GQk1WRVgvLy84QUFBQUFBQUFBQUFBQUFBQUFBQUFBQUFBQUFBQUFBQUFBQUFBQUFBQUFBQUFBQUFBQUFBQUFBQUFBQUFBdjNhQjdBQUFBRDNSU1RsTUFpZDJySWpLWnplOFF1M1pVUkdaY1JhbW9BQUFBQ1hCSVdYTUFBQTdFQUFBT3hBR1ZLdzRiQUFBYmdFbEVRVlI0QWUxZGZXeHN4MVcvdHRkK3ZsNS9DZkVSSk1TNkQ2cW1RV2l0cXFvU2dkaFZSZFduS3NGR1FGK29WSzJWUWxHQ3lycFBOQzhFd2JvcEtJK1VzdVlWK3BLMnhGYUUxTFNpV2tkRlVGVkN1NDJLS0NCMVhmRUhWWWkwSmtoQkRhQjk4WU84amRObU9QTjU1OTZadVhmdTlheTlYdCtSN0R0ejVzeHZ6cHc3SDJjKzdxem5EYzM5d25NUFhYbnIwTkRIRTdpQXdQM2ZlSlp0YUtYeW4ya2lkSE5vOE9NSzdDTzBPYTVsRzFxNVFHbkxRd01mVitBRmhQYkh0V3hESzljRVFrUERIbHZnQytqMjJKWnRhQVZiUXE4T0RYdHNnWHZvKzJOYnRxRVZySVJlSHhyMjJBSzMwTXJZbG0xb0JVTm9ZMmpZNHdvOGpWQm5YTXMydEhJVkVkb2VHdmdJQXYvQTRUdXhWTzkvWlBEd2VtYng1dEFoU2ZzdjVZOW14amhEQ2EvZmJ1SHU2QVBvcm5lZ1c1bmxYa0t2NGJTWDBWM056Y3dnWnlkaGEyOGU3TklpZXREelNtZzFxOXcxOUQxSVdoenNlV3R2Wk1VNE8ra1dvSFpCZjFUNWJSRDVRbllEdFUzTXROWTkzc1I1bUU3Ti9hL25OZEhMUi9nMVQyUnZueFcwNVhrM29KSjFXZWVHOGNiV3JVRVhoRkJ6Rnhkd01YdUJtOUN5QytWOXo2c2dvdit4MVJjcFdHblBnL1hEd1RZT2dOMlFzYkN3UjNEZzNZOW5uL1h6c0ZWUXJucXdma2duMnpOb2tGRnBpd2hWRndicmtQcXpoMURkeHR6NVlGN0IrdUV1S2VaYzVrNThDdFRkLzhreDE1VW9YdUdUZU5CRVZVS1l6VHdRUU1wUEg1RW1McERIM0xQRWRiV0czc3hZMURWMGVNNzJWYWhoQ3VwcUk3QS9NcmsrUW9jL2pydTBjK09vWVFyRmJXRmpLNU9yNHgzMndhOW5TbnMyRTRuMXcreHJZbVcwZTI4cmUvSXpxRGRlV0xBYk1yWXdzUFRBM0RzWGRpMTd2MkNZZG9oM0xyT1pOay9VUGNPQnptREZTU3N5VkRCcUxPeGszb1VEZGVGY1VmWlZrclJDbnpiL0ZKOXg5dkVNcVBqMkRQSk0wZ2xuQTUrQm1mN3BEQUJuTHNrc1hULzB2QWJlVUZxNm1hRUFPNGdzb2pYd3pHTHFYT3gvcnBIMVF3L1AyNWRoYVFmS25kcDE2U3k5aVplQVo3Tm9QWFdPcDUyZ3oweGFXT09vZ3EyMm4wR2VFajNRaDhkUXI3ZWFBZURNSlNIcmh5RDFETzdicHVuK1NNcENrSGFKQjRJT2FIMDlaZUl6eVk3WEQ3RWo2N2FUZUtrL3RTTlZ6UFBLWU9kbDAzcnFIRTg1QVhSbEhTTENQQjRRU2xrYUZ6L1FWd0treVhNeERvQmh1azNmVy9tMk41WHBrQmsvMFBja21CeXQ1Vk91QkNlUy9hSlllYnlFSG1XcmtTa3pubUZXY2FGOGVEZlova3laL2d5eTMzMFBGL3BIQmwvbTNsUlB2OEVhOWVLelQreW5TcGt6NXhySU5aQnJJTmRBcm9GY0E3a0djZzNrR3NnMWtHc2cxMEN1Z1Z3RHVRWnlEZVFheURXUWErQzBOT0NmVnNabk9kL3ZzTlZnVVlZclZlSE5QWG9OTEE2aU91cWRpMzB1dlRZc3FmVS9pREl1NFAzNzNNVm9ZRXFwYUhEZ0liK1BJVVpqRUZXWHJzaWFibnlSTUMvQ1Z6RzVNMnVnS090bmpSL1pyK2U5bWxsbGNPRHJTSXF0MHlPRG5qZVo5VXl3QkpiZWV3bWZYRS9scEZaQ3MzTUFrU3kzMy93amlhbkZ2d21aUHBWckxIcXBGSWFabFErMEhVQkkrakI0cCtUVzZmWHdXVUhpNnVUQUpRdWMxS09iV21uOGNJeVEwQUdFd0RKNnVxRlRjb1Z2Y01ZZGZPendwRjB0dmRLaXRwRURpT1JTTncybjVDYXlIZEJKempDT0E4NUVZYWUwT1o3bXFaKy83MXZQUFZTbVhQVC9GbzlqVHdjUUVVUTF1R2pxdS94VCtRSzNRVFZ4b0FvcVUvNzg2ODhLdlNudjNBR0VuSmZPUDJtMC9TdnlxS3BMT2d6YWsxUVp5Ui9iZmY0QnBqYmxsSjhEaUtTU2RaV2VsS2ZvblVhbkJzY2VzUXYxczF5Z3lQTnpySld1UitnT0lDS0lTckJockUrellpQlZFZzJSVUtkYTI3RElZdm9Pd3JzYVpYVUFFWVVNaDMxdWw0WEpPRFNUK2VOS0ZjdWVNa21WcHZSVVdvU3ZZdWJYbzFFT0lLS1E0WERSL0szdVBEcU5tUlM1THhwVVVRM0xhUWlWZ0ZOWlduQUFZY2lPa1MvSWcrZkNzNDlMVm8vUFAwbUtSM0FkMndjOWdOdTB3dldoS2FxM1RqaUFpTTE5U2VxNC9OYnR4bUUxWUcrbzRnU1JRL05OVWFVcDlVZWY0VUtUZjJVZ3hUdUFrTkJVYjAreU9LN2Znc3NjcERkY053NnNLbzVEU3BscWJkOE84b2F1VWpxQWlNdTlMZDNOREo4bHpMQVAza2dTT1M0T3czRmNqU3BOWGthSXk2R2lNY0lkUU1SbDJRcDYzRVV3anVia2JyVjdPamRad01kMjJCbE5vVWh4ZERkZE9ZQ0k1QklLbG9NYmp5YkJEQmZmbzJLbU5mWWhWeWpCQ1FSYVZHdDdsbGxWTkwySUE0aVkzQ1hidTcrTDlmUm13THdrZDNBQmVlZytOZzlTbGhjTkdjOXBHb1FEQ0VOdVFQWWxwWlU3OEkyYmJMWXRuWXAxNitGTHJMQWJiSnZsRHNXVXQwSkJISEFBb1dBS3dyVDRXTXZ6c1lIUmxOZURsazdyOXpWS1JHblduY09hMURwNHlSeEFjQ2psT1IzMHQ0V2ZJaStvRS9ETXFqT1VJSEtZUHJqRkNqdU5MclM1VG1pbTl3NGd0SGxoNGtKNHZRK3NRb2wxOHJTVWxtNGVCTzFqWFpLYWVoMUFLSmljTUI5VzJrNG9lRUh1NEhDSzk3ejQzSWV1ZklLblBkN3ptNTJZOUYxYTFWWmlXT1NvOXFvY29uNEhFQ29vcFVScVdqODBSNC9XTk5xN0dwZWlUWG5vNmEyT25rNm9jR0VMZHJiZnN5N3NxMWdPSUZSUVNsa0kralJNYUlUR3k5bklRT0JVYVJyalNoS3lUTFhXa1VocHZRNGdERmxLQXdGd1FFZXdMREZHbFZiNDRkK0FzcmlwYVFsM0ZxeFJwU1d2ZWt2aVJyd09JQ0tJUE9nSEpnZVFZQ09ueW1QZ3FiSFRQdTFLYWNYNHBnZDNNbUduclA5TDBpVjVIVUNZc3BDTVd6eUpDazM0bHVTMU5nb0ExejI0cVdsekNVdXpGYUswVU1VM0ZjRkVkd0JoZ0pibW5uQytDcTl4ekl1TFRYVnp6NllqcFMwbHREdzJEenJPMnJFRENJUFNXbktIVE82bndmTjI2dVMxTms0ck8xSmFiWXNqNnAvd1F4WFlXVStsTkNnT0lEU29tRlNTRGdkQjI5dnd2Tm9LcG1QWGw5YmFLQVdQcjI2YXA4NjA0bm1RWjVzb1RaN1ZoYUp0QWc0ZzlObkl0WW5lQVZnNTRKeTZsVnRYU211SlhIaHVrU2ViQjcwUklhY0pPb0RRWjdjalRZc244QjRGbWJkVDNySm1qOENWMGtMRHRFNDB2MG1ybWpwRDBuRnJhUTRndExpd0tiQWlJb3A0aUo4THBzazZpOXlSMHFZMTcwUElRVDA5cXJSQXZFaThSZEFCaERhWG9qUXBKNVp1ZTVQekxZVG1WSXpxU0duRjVKNlJ6WU9TR2JtODZ0TUJoQW9LbElLOEFOTWFlRE9IMjV4UHU4UHVTR2xTZmViWktjOEdyV29IU29ROXdRR0VOck9HWk05ZWgxdWpma2R3YWM5eU9GSmFrcG1HaFhBd0QzSUFJZFFoZS9xeW9mYTFhMzhWeE5WMG5iVWpwU1daYVZnS05nL1NyREFHTWliNEhFQm9jNWlWZG92RERIV3BEb29ZUjBwTE5OTndoaFhhUGpkRTV1azlEaUIwbVJhbDRUTVU3K3ZHQVZmR2JhS1poa1ZKZGZvbkpMc0lPSUFRV0xMSGRPYTJxTjNBYzFUVGRDMWZGb3I0SGN5REhFQW9ZbUZDK0hSM3dESXJUYkFDcWh1bFdaaHBPTXMyYlovQ0NBckVzUFk1Z05EbE5ZY09kR1N2cEYzeFNxTzBiMTk1dUtxRjlvcTY3bEpsbmFOS3N6eEFwS1lIU2xhSVY1cWZVT1lpMDg5K2pPZmhJKzFSazRLK3J3c3J6ZitQSzROSGY0Z2owV2ZobFR2UlQzd1gvQzlCa2Y4d0hFZEMvcisvQTZISGY3T3FpWXFRK0R4b1AwSlBFY3dJY1JsZEMrWkRFMnlxMlpYV2FQdGFvM3RPMnpyREE4RmlBNkV5UWg4WDlqQ1VacnBGcXNjOTNnMzBFUi91V0ZYYzB6alJZUlBkUGxDaUZFS1BZT25mcXNLc0oyU0NXRUMvQm1zOEd3eXhUU2NBc0FnVVROUW50TzJ6cEY5YWxXdmFRaG45L3JiM0Z4VjZBenZMb1lKdS9hci9Td2o5WGZOQmJHbkoraVFjNzBQbzU2cTFMZjhWTk9pd0pPWUgrNURDcmpIcllUSkIxS0R3UytJSUY2SUZ4S2ZHYjRwTUtwcWpKcVpQaTJXbFZkQmJNWWJQbmdUdjNXaXdEcDRhd292QWtUMEh6UEFaQkMvUncyYmFaWFNrYUpSQXlQOGFJQ2k0UFptVzB0OGdDS2tnL0dZSEd6enNYY0VJVEJTRWxSWWNpcDRiVkJWQmFvYmVWMUxhRGI0ZUNSVnFud0ZBRjBJKzdZYmR2azFvcXNyT0NLaHhHVmlKbVZaQ2IxZXlqUkxXYUlrMWJ6WEthUXhuZ0pqQ1krQXNQOHdMaDkxdVluUy96TFJIczZxUWdsSS8vVDh0R3JSTUJYK2d0RUpadFBDdW1QV0RNWGxBVWtBcmhlY3Y3cEdBK09lMzBLZHdnSmhwc0h5M0xXSU1uaFFmVWhnUXZBd1FOVnloZG5qZkFnUHdKZ0dITDBtbHQxZFVxdHI5cGhYVFFHbVR3VVlXMUo5OUtuT2J2NTZhSU1tRnVaODJTV2FtTmRDdUhLbjExMmxWVzlWRzJoSFRRNURydlh2OFhNc1MyUVdBdktDZEJzMFRETnlvVUZlWUVoU3hBcVZWcEpNZVpUYkF3UUREckx0WnBERlo0S1h2WWtTMm1sWVRGVlRKUmhEWVBPaE5RVWp2U1EweFRScENYWHIvSFpvcit5a0lKb0svSFpFbEdoYlJRbW5Ra2UwS2FwOTFYa0JreFlQelIySlhTN0IxR1J0YlRiUDVSYU1DcldsVzB5NlJUOWlUR21MbUNBTWczbVczZVR1RkZyc1ZocllNQ2FYdElOUVJhYUFHa3dBMGYyYXBRSXRWV2ppTURyVHJaNnRwME1NZUNBaVRwMCsxdG1LS3Q2Q25oVmpDWllCV3dZclNFdjNRbkZSUExQSVZMRUpwSmQ3a2NSVFVxeFg4aEpid2Zmd2t2L21xMk13MWJsR3oxVFNvQXB1VU8rWS9RR09ubmRQRkpKT2owa0xVYmtKcVNJUWY0SUxNSnpMdStIT2xRZThsV2Z0UVowaXpoQnJIeGhkb3FGSTh6YjNNejl0ak13MDdJUmNKdmZSeDhvajh5emdQa2xIU1FwUTJJRFVVaFVvSjNUK3JjbUNzZDJSY2F6OVhHaWhGZXZrQVRGUVVxelRRN0FyTmg2K21pWHFKeVJDOVQ2UEQvMnVrcGgxcktwVVM0b1VxU05EbDRvQmNmTXhjVUNjNFlWa05JYTQwNkwxWWw0OFo4YlJzRzU2eHpYT05pK0h4YVcxVHZFTklDK1B0QVR3VUIwSmpwOVJiaGRGTXlBSlI0WU1ubEhTRlFTOE96SG5FeFhDbFFaMlNsQVlOamRUYzBFQVFuVk9JRGxXc3BvVUdDMENzYW5OdUVhWHBxNkUyZ1VyTUFDRmFFc2kxd1JBbmxHNWF6VXBINFVyckJTMGRzelZwRHdCRERoc3pZY3RSc3A0eEMzVDdUTTE4TlEzcXB6VENoajdMd2dtNFk2ZC9PanljNFprZUFrckM1SWVTOHF4dE5oNTEwbkdsOVVQOUVmd2dFeDBJeFNkTjBGQlh3dW5CQ0xsSktYTk1WWUVhQ2YxRjNNQTF6c0dwMWZRUTNCN0FSNFJFVDJhejhhZ3BnTWVWQmxETXVDQmNvTFFWN0dselEyUk5kR0FrSHY1Qm43VksvVXZzSFVKUitMakVtYlJQeU12R09OR21aY1RVRUV2aUpHMkRkMjd5Z2FxNHZOUTRyclM2cUw2RUI1UkdxaEZVc0QxQ3FITjdXa0QwUkVkZkk2eGs1VWlkTlFqK3dJTlAvd1FiL3dFOWhTODFSRmY4YUMwS1N0TGVTSkdseE1xVlZ0RXJMYncwSktVajFieEtDZTFkK29TU2JGRmYvSDlveG5UQktaNHRMalkxaEJnOG9UbUlFUy9UYnhlQ1dGeHBVTlBrNXRuazVlL1NPZ0d6ek8xSUlWcWltcmRvWmZSMlJCT0lzRWFETGFXdFJ6a1N3MmtoUlAyQ3JwZzNCMS8rbkFmMlFMVEd1RTRTcnJSMnVEK0N1ckJDMkpzVjlHclZmMEdqampKZkNSVmY1ZlJOUmtZa1k1QmJ2T3hJbEcwd0xVUXdEUUFyYW92bHNrZ204anhMa3pITzQ2VW5WeG9VV083RVFXbTdtS3Y0S3R0WWVhZVVobnJGRWVkcC9zTEtsaFpyVi9NS0ZQaDRRbHFJWUJvUWpGOWUrRVM2eVJqWENNS1ZWZ3UvZlZEYUJ1YWVmZDByZkswOElGdDRrZFJOUHZQa1pwcnQ0QWx2UGFOUktTUklEUUVXeHhaTnZTUEdMMitIRFdBMFlzbXluUUEzVnhyb1diTDRjVCs3ajdGcVcvaS8xalhRRzVRK3haNVE4VGM1NStjZWVmeEI3bzgrTDBsODBUakxjR29JR0tOMktYWlBES05lZjFYT3ptaU15MHpVejVVR0ZyL1V3c0YrcHRPeTlvcWFoRkZhWE11emdhbGRaWEZGOUVSRFAvTWsreG1EYlNPcVZRUnNpYVNFZ0RxeFRLR2hZVmRaSnVYOVVHNG1ZenpFUkFKY2FkQzJwTmtyOUxPMEJkVnZxa2tZcGMyWFJkWVlUNWxYUGRpZCtoUnM5OG1qc1lRQ0w1MFBYeEkxbFRjOUJMUzlQWnBGbjV2cjNvSlU0RlRaaStZSkhqRzc4T0M0TXl0WXhWeStHcSthK0lJQmNLRG9UZUtCNUVmYk1EVTF5RlE1dnIyUkhnS005QU1xSE5RMEptWFdtV2ZRcDNuUTF0bTdBTXcxdmhKUU4zZlpVT05wN2hXYXJoZFkrWlZkc3JwVXBmSGgvekNPSGRmZXlBQUJ0WUNWcnNURmp1dXZ3eUlySWQ0ODhYR2NMUkVMeU5zazBCWXJBaUtPZTJEWmNwLzQ2Y2ZUTUtEeHZlSUZQRWVDc1lSR2MzNzJoRGU5SENHbERXYUFnQzU3ZzJURFZ3b2gwRGdnbEF6L2hOSmd3aVJxQUJTWUdXMXJZTnFhVU5sTkRBVmE0UzZoQWVkOEVvOE1NSmJ3c0F3QXVwVUdIRG5HMnA4RkFycnNGWklCZENKc3lSUmZrSlBSTllWQldndEtDWldaMVFid0RTNWV2SHIxMFhmOVdEV2FRNDkyOWRTdW5tNEc1OGhMcThBSzd6YWFBSWRUR3dzcVNDYUlNdXVrYTYveHN0WFlvSzlta0VnSnJtdUVxckhDMkV2QytvUzNLcHgwVUp6d0ZXbmRvbVphbXhzZ0VOV3N3cjlKOFRZSU0vdVgzbGlRVXhOL05vZ2VIZXY5NWpMYkNDODBEeFJvU3dMMHFhTFgrZzQ2ckpKa1lENkxicWNrZEFibjFpS2dkWVEvSlNWbTJ2dlFvQ05pL3h2N2RpUXRpaGpjYzJaL3dSUW1Hd1EweXoxSS85N2JNTWlSL3VHYmtpM3ZlWEhHZUNBOTloVSsvRkFUZERKNDE0ZTNTWkFaV2dzTjNxTUJGV3RWT0hJU0M3TlNCMFBCQVl5ME56MFB6cThKTmJQSXJ0Wk9xeHVHQjViSTVwRVJvbzJPMXIybm9RK0JqdVQzUE84RGZEUWxXY1laNHhHWm9IZGtya3BpRnB2b3RiLy9zMytHNzJhSkVqSE52NE96a09jNjRSUC9McVBEdi9iNm00WC9SRWlaTk5VUktEUHFNaGdMcmlBS0xjU09rTUtSdXNNeStwZ01IR2VNeTN6Z1gwRFhIbnZiMVN0M1h1UGpYTEZNVkhPcktoanI2Sk00NEQ5MTM4c05pRnNSRWRUenIzRFl0dnkySmpyNmJpVENnMTJHVFlXR054ODNWR29xU21ZSS95dDNvcmVRdC83NUI1cVBmVVRPTk5ZWWx4bTEvc0pYSGhuY0plRmRseXZkUzZFNVBVMy85RE9neXJ0K2ExdEJBM3RvVHlGbU1SWWlJQTRnSW9nUWpEUEdWZTRrU2lQVVZkVzV5U3NubytlWVpBcnh3MWhNM21vb0FuYmVWa0tFOUFFSEVFcW1zY2E0d3AxRUtJcnpOWVFUVEs4REpjbThmcXNjUm1DRkZacHN5c1dKb1VBb29ISEd1TUtjU05pSjJBZWgyOWhZNnBuUTBDMGdJMWVDRUhvMlkwRkFZbzhEaUJBZUNjUVo0eXAzRXFVclRVY3hiejBTeHJSSi9RclFXckJPaExtSWcrYmRZZDZzRHdjUWF0WXh4cmpLbkVncG9kMFFUMTlqUnV6Y0RMSHdRRDlTU1lFTzlnWmI0K1ZNcVo4T0lEUjV4aGpqR3U0a1VvWHZvVFBHcmtacDNVMHRTa1ZsN1IzZjNuQUFvWlVXaUhwajNNUWRRMjlIYksyMlp2Q3JMMnNCMU83UGdiSGdBRUlyTENacWpYRWpkMHhFTDdJdzNkQ1lwbVhWc2dCRVdGemFpd0NEc2NBWDNDSXgxa0VIRU1hOHRNYTRrVHNtNG9KWTdTQk1NTzJxUnJranU5UThHcWFsVVdXQ3ZhR2s1dXlSNTU5R0ZjN2lIVUJFY2hKQnJURXVZdE40b0RrY1NQeVgrRmFLUkpzblN3WVNnWHBWTXkyTnNVQnNBQVV6bGIxaGdGQkJHVVZyakJ1NVl5TzY4bmdIeXdPN0N2ZU1ma0JVemJRVXhvS3ZYeWlIYnNmYVpERkJLUEp6Z3ZxV2VVenFKN1N5ZTBTaWRyaXhVdnFrZm5sTU1kTUFTYTllQVI5NGRQZmNRcXdEaUNDUHFFOTl5MUVPKy9CN0VmcEJ5dTNEZkwyakp0elpVbWxBVWN3ME1CWld0WndhNHBwZXZRNGdOSmt4a3ZLV3phekpNZitBMEZ1K0FXdEQvOVpDZ3gvVnNDdGZZVkdlQ3RvS01jTm9xcCtqaHJoWW9QeTZqdW9BUWdmTGFNcGJqdUZOam5wL0V5R0UvMjRkNkpqcldpcWNEdDhJY2FjeEZtWTBYU2VBT1lBSWlSUU9hSXp4TUVPNlVPSHJ6MXhEanozOFAvcFVkMnpyNkRBVzdZZm9EWHQ3dzJ2cnVnRzhyVzF0c3BnZ1FpS0ZBN3BCTHN3eHpORHplRTkrTHJ5bWhEOU0wZzhZR2ttZ3Y5ZFFYVURvWUJsTlk0ekhjTHVPZ2pwMkFDZTBJcnNxSmUwZ29zOWJIS3dKUnp1QUNBT0dRdkNtMWtPRUV3M0E3dkllM2lEWWtITUZrZlNyYmpJVDh4c3FwUU1JVFdhQzVOQk1FNWoybmlVODFacEE0WGxDejk3ZW1DN3JsOFFkUU1RVndxV1pGcGVQUHU0Q3RtSDc0ZkV2amJFQXJWQ1o2a05PRGlEMDhqS3FVek10TmlkZDVBUjhJZkNaU0dPOGJyKys4VHpvVERvbkozSndBQ0d3ZEI2M1pwb3VoMWhhQzMwSkhWVkRMUGJHQXRGWnVHbFRKQWNRSVpHaWdhZ3hIbzBmY25qK21jRkhxNkU4b0pQVjd5T0V1Q0RnZnhYWE0vUzlLSjE4UzMxY0NCVlVwa1NOY1RudVZQeWw4QUtUVVlhblcwUm5rUWtZWVhjQVljd1dSeWpHZUN6M0NVUmFHZ3YzUGtCVnBudm5EaUNNQmRVYTQwYnVrNHJvSmRzYi9nZi9wc0ZWcHJNeUhVQ1lTcXMzeGszY0owVXZOTkhnVjB6dWd5OSs2NytlKzlBamdjTEFwNTdxZEFCaExLM1dHRGR5bjFRRUdBdnBuTHFZNWdEQ1dGcXRNVzdrUHFtSVJqcVZCZmMvQkFJNmdBakFJajZkTVI1aE9ma2cyQnNwM1dwVVNBY1FVY2dnckRQR2c5aFQ4cFZTcWl5NkVBZGlPNENJS2J6R0dJL2hQcEVvR0p4U3VrRlVMZ2NRVVVnNXJCcmpjdXlwK0hkU3FreXpodVFBNGxTS25qMVQrRkFpcFZPK1lITUFrVjMrUEdXdWdWd0R1UVp5RGVRYXlEV1FheURYUUs2QlhBTzVCbklONUJySU5aQnJJTmRBcm9GY0E3a0djZzNrR3NnMWtHc2cxMEN1Z1RIVndPV2piWXVTM1lnOTdyaDQ1N0lGaGhjUFlvTXdJanh3T0ZzNW9xR0t0bEJXVHd4SlhHMnJVNmdKSUJMZXFIdmg3cGpkUkJublcvR2ZoRXIzTDVxeGtrRE1LVWN1QnI3RlBvZ1h5ci92NVdiQ2Q3VDhHbGt6a0FXSU9mSEl4U3hvdm40UEMxbUJJNUNWK0pwVzEzK2RKK0ZZZ0VqY0krKzl0NW9nNHQyUC9jeDZMVjVwQy8rWWdPRlpnQ1JCbkxuNEJLWFpsY2NKaUYxV0k4SGxwTHhPUUVaQ0hYWkNPQ212RXhBN2VVZUN5MGw1bllDTWhEcnNoSEJTWGljZ2R2S09CSmVUOGpvQkdRbDEyQW5ocEx4T1FPemtIU3JYQzlkKzF3by9wcnorMzE1NzJHYktqKzhjaUozQVdna3lBa3lmUlZmSkpkK0pvc1NVdHozNEFub3pFUUF6eElCWXBSOE5Kcis4NmpXczdzd3hsM2R1c0EvZllPemJGTWdNWXBONlZIam00SGFKNUdramx0WmMzc1lYOFUrWWJOa1V5UXhpazNwVWVQb3I4T3MrOUdibUlpeGtLTzZQaGFERzhrN2h6OXAzMkYyTFdVRkVObWZCVTY3aUg2YmR3S0pPS2hvRFF2Q2R2MUZwUFh5WjVCcGJnOHdLZ2dVNEt3Ny9tZ2dzM0I1Z2VSZXZYRlRkbDBWSlRFcnp5VS9mZEZsTnl3Z2ljamtMbmttNC9BQitkcUpxSWF0SmFmVDNtQzN2VkRXQldPUS9PaXc3Vy9pWGVvTTJHQ09acWJ5ejVIc3B5enRWVFNBeCtZNWUxTHYzUFBnaEw4MWRHNnFvcHZJdWRvQVg3bFJkVnBPb0ZCT0l5am5pRk10cjhHTExhM3QxUml6SWlPdEpGZzhxeWFvY052bGp5MnY0SFNvRkt4WkU0UjVkQXR4RmNueGpYdjg3VkdxaHgwVnBGNUR5amJWYVdLREVsbmZIY2lJZUM2TE5kalNKOElONlZvTEZscmRyZWF0a0xJaVZHS1BCVklwY05tK1NLcmE4bG9OSmZIVTE1VHlDZEhFZDZ2d3o2b1RnWXZLTWdCVEpDY2dJS3NjZ0V0ekkzL0c4NTZ2WjU1NEFERE14TVBpd093OXpUM3hqSEI0SDhMeGR1MER4SjFnVHhNVTFUeGlCMXluWE1VQllQbWZoc1lNUGNreXJsMVVwc3NjcERlN09VZmkxaERnUWJZTFJKSkp4YjhwaXNUcXV2SmJUMXdTN1pUUVZwSk9xaEpkYzhidzl5ZlZpVERIck8xWGpRSklFR0tGNDhwdEFyWU5raWJTL0VzR1NXZCtwR2dlU0xNTEljTlRRcmxkTTJsbnhuM3JQdDJFWjkyZC8rYWx0cmVCV1psb1NpQlo1TklsejBEenJTYjkrMUJNcjRXOW9TeUhNTkcwc0l5YUJ4S1Vkc1RpL2ZMdDFXMTkvQWtsNzhBT3RGNjllaEI5bzFTb3RNTk9DSktvdkFVUk5NTUtVNHJOUGRJNHBYbUNtSFJQb1BDV25Cdko1S3JHRHNpNGxublIya01tNFFUajdUY1J4VTR5K1BQTndGQVJ2MGEvb28zT3FUZ05kZkZwbzJuTEJYQWR3SG1rTmJJTk01bDFhcW5kUFB1NHB3YVFpZC9ZYWFNRGk0NkxkRHIwOTZMaHpsZ1pWdjI2M3VUN3VxckF2M3h3NmFxRy90T2ZQT2JFRy9xbjhPUHUxekhPaWovOEhYcUtPclFwU0ljQUFBQUFBU1VWT1JLNUNZSUk9Igp9Cg=="/>
    </extobj>
    <extobj name="334E55B0-647D-440b-865C-3EC943EB4CBC-69">
      <extobjdata type="334E55B0-647D-440b-865C-3EC943EB4CBC" data="ewoJIkltZ1NldHRpbmdKc29uIiA6ICJ7XCJkcGlcIjpcIjYwMFwiLFwiZm9ybWF0XCI6XCJQTkdcIixcInRyYW5zcGFyZW50XCI6dHJ1ZSxcImF1dG9cIjpmYWxzZX0iLAoJIkxhdGV4IiA6ICJYRnNnWEhCb2FWOXFJRnhkIiwKCSJMYXRleEltZ0Jhc2U2NCIgOiAiaVZCT1J3MEtHZ29BQUFBTlNVaEVVZ0FBQUVjQUFBQlRCQU1BQUFBLzJRZWhBQUFBTUZCTVZFWC8vLzhBQUFBQUFBQUFBQUFBQUFBQUFBQUFBQUFBQUFBQUFBQUFBQUFBQUFBQUFBQUFBQUFBQUFBQUFBQUFBQUF2M2FCN0FBQUFEM1JTVGxNQVZPKzdFRExkZHBraXEyYUp6VVFRbldVY0FBQUFDWEJJV1hNQUFBN0VBQUFPeEFHVkt3NGJBQUFEWFVsRVFWUklEZDFWUFd0VFlSUSthWkttYWRPbU9MZzI0Q1RZM29MUTlWNWNMSFJvY1JSS0JGMGM1R1oxaW9NZzRwQmdmMEF6dVRpa29qZ3BLZjZCQm5FVVVuK0F0Q1lZUCt2amVUL3ZlMi9lRkdmdmtKenpuT2M5ZWU5elBrS1VmaTRzcDMydkYvNExDWkgzYkFvc2psT3UzeWw5OStNcE5QOGw1ZnFkNmc4L25rTHJ0WlRyZDVvZFA1NUN3NE9VNjNmUTl1TXVXaHk2M2hTNzlITkt3SVh6djF4dml2MS95elNhOHRZV0xyeDVCcXcrT3JjdVd3TWdIZ2M0TzZmRWU4RHpkcjFXZUluaHNrMmVNVGFCeDBTaW0zWXhpakpCN1ZhQVF6WmxOeDNoanBkVUNMRW1BcktiS2hoR1B0WU45Uk82bXdaWTk1QnlVTER1cGpwOERiT0NNM2xVZDFNZW52NWNncjZxN3FZU01LbFZIYnI5OWRDVmdmN0VwV0w4VnBnWk91RFVJYjIrd2c1bnY2VXdNM1RBbjRURTRXT2lmZmtwVU95b1dBQm5iY3pJRzRiUU84a09IZkJOc2NWblZkeVlyNmxsS2VsdUtxUkljeUl0bDAxZk02L1BKOGRrdms4UkVmOW1SenBVL2FxK1dUZm5UaEk3c2RMVmRVYk9uVjFsUjBaS2FxNnJUSXRBVFZuMk03U1ZDaHNLM0ZiTlpSbHN4REFqRXV3b3ZHZHpXMTRBdlc2SzBGaXNtOEpTaUFKVE9TT1Q1K1ZvWU9TZDF6TGxuU2E0L243MW9VZ1lta3d6V2liV3BLMS9xWVJMQTlsYlRlaC9pdjFURllwTmFrNnd4Z1VSSFZFM2I5ZGJseVNXc3E4VExmSUVscVZDWEJhRmRSdnkrd1RqU0pPNmZJeXIzU1phTU8ya1pDcWFoaWRhRW15dTlqR2ZDZFE4bFZYQ3B4anlTZmxjRTIvQzR5YjhFOVdzQzFMNFlvQVBpa0owMUdGclR0Mm1wTTRxbVpwR0VJNEhJc1dzbHIrRnUreEptZmJjeGZPQ1VkcldwL2pxQnp3UHAwUTNKK3UvWWlabkYrUDcxT3VYM3dLeUNDS0RlVnFtdWVrekw4djRYb0RSS3hPejM3R1ZsclkyQU54K0V0bVlNVmpMaHJHSmlyYXFDY1lXeTdTVEFEbTFmUkpBV2ZPbWFOS2QwMHNqdzVveDVaZjRyTE1qSE9KKzBqZU1ick5NbnFjSDNZb3l0dEwzVUlpNlZpWVJiaDE2U2JwRmRDeDIzalNoY3pjMUVxOWdoaTZCaE1WbGRRN256QmluU1JtWm5OM204REl5dVcrYXNESXkxWktJWTJWazZqaWh4T3ltTmxYcklJazRGdkRBOGQ1RmptTk5icFJqNjNpTWkySnI1YzJLOXhBWTRoeDhnYnFaQWorSmx5dlhJMDVkYVlKWkZkTmRTWFhjQkljV1JiUDExSmFZakdxa2dzdTA2WXk4bnhqaUtrWnRmOHlpdVkzaFI4djVDd1hHaWc5akRZMjdBQUFBQUVsRlRrU3VRbUNDIgp9Cg=="/>
    </extobj>
    <extobj name="334E55B0-647D-440b-865C-3EC943EB4CBC-70">
      <extobjdata type="334E55B0-647D-440b-865C-3EC943EB4CBC" data="ewoJIkltZ1NldHRpbmdKc29uIiA6ICJ7XCJkcGlcIjpcIjYwMFwiLFwiZm9ybWF0XCI6XCJQTkdcIixcInRyYW5zcGFyZW50XCI6dHJ1ZSxcImF1dG9cIjpmYWxzZX0iLAoJIkxhdGV4IiA6ICJYRnNnWEhOMWJWOXFYSEJvYVY5cVBURWdYRjA9IiwKCSJMYXRleEltZ0Jhc2U2NCIgOiAiaVZCT1J3MEtHZ29BQUFBTlNVaEVVZ0FBQVdnQUFBQzlCQU1BQUFCc1Qvck9BQUFBTUZCTVZFWC8vLzhBQUFBQUFBQUFBQUFBQUFBQUFBQUFBQUFBQUFBQUFBQUFBQUFBQUFBQUFBQUFBQUFBQUFBQUFBQUFBQUF2M2FCN0FBQUFEM1JTVGxNQUl1OHlSS3RVRUhhSlpwbTczYzFtRDk5UUFBQUFDWEJJV1hNQUFBN0VBQUFPeEFHVkt3NGJBQUFLYWtsRVFWUjRBZTFjWFdnc1JSYXUzSWwzRXBON2s3M0lQaXhpb2dnaXJFN3c1OVVaUVh6Y0JNRVhRU2I0cGlJSkNxdGUwY3o2Smo3azRxTStaR0JoZDRYZHpWMUJGSCtZd1dkbHJrKytxRDM0SWlLWWEvelhHOHZUWFZVOVBkMVYxYWU2NjNRaTIvMlFxWjlUNTN4OXV1cWMwMVY5d3M1eDErc2JkdXpYdWl0bS90MnhZMlpienFENTlyR2picnVEN2gwNzZIa0IydmpNbi96RE5ZKzg4RTZRdkxYVll3Zk5EZ1NldmgzSkV3Ky9GK1ArM2s1YVJlL2pBc3pYdWJMKytxNkUvV3N1S1RuQmFRSGxDQ0hvcVVEUXJpRm9pVWtHQXNsRmhKakdTeEh0Qm9LVW1PU01BSTJicWMrSHhEOFFJMEt3bnhHZytUS0NsckU5b1A0SlJVbEx0QzlRajFGU21nUE9EMUdVdEVSWENkQkkvYzIyT04ra0JZVGlIZ2pVSFJReGU0N3pNWTZTbEtvdFFOK0VGTkxsSnlEUVkzTUM5QlVrNlBtVEVPZ3hOaEtvZTBqVTNSTVE2REVtWFRuMnFTL3lDOGpib3lTYkZabyszRVlLQ1ZhUmhLUmtld0kxMWordi9FeUtCc244ckFDTnhUS1BDYStRb291VHVibHl4bHByWmxrUGJacjcvUFpzQ1ZWZlFuTGR0VXlrVVdXZ0Z3VG9YNUNnWnp0bXdncnRZU0JRbDlkU2czQyszM2I5dEs1V0JPajh0NjdwWWRuYUhQWnBaWWZtdGN6eVZOQi90UUJkL3Yxdk1jVTREd20rSDZMaU5PK3VRSDBCejBSUHVWVCtZZWtaTitHdEtRMWF1dkp2OVNQd3JlMVZQSzBMNVovQ0FDa051aUUwalhibEpvRTJhMmdhazl2K3FOd3VTb05tdXdMMU1KZURuV0RVdC9jWDZoMEF0cHV2eTJxYVNWZitZeUd1azBISUYrVEpBRXpwdFUrKy9Ic0lNS1BwWmt1bzJ1S2hFZndiZEcrOU90QnNYWURHdW5MOUhjd1p0ekwxOUE2dFd0RFNsWmVUdW9pTkZCM1FTbEl0YU9RR3FsMGFtWmxtMmpuTjJJcVlINlc4QTVXWkJsWHBOUzFkZWFtSWg4Uk1pNGVyQjgyNlF0VVg3VFBBMmt0aXBxMmduVFpROWRoSnpMUVZkSGxYVG1pbURYT2FLVmMrMW1zUjBUcUgzYVpDOEVxVEdPWTBXeFNUR3JtQm11YmFmUFZCem05OWN6bmQ3cWx1QXExY2VhZUluUE1IbkFkSExmNXJ2OGpvL0RFbTBNcVZZemRRazVLdTVmeUI1ZlpxODkvOGNEUFo3cTFzQkMzUFFndk16R2M0L3g4c2lnM0c3dUpYdHIwaFRUQXlnbGF1dkpjZ1JoWGhiaThBWVdTbTkvaEhxREdPUkdiUUsySXBZamRRbGR6bWlOOFlsaU16UGM5THYvOG92c2xmTTJpSHM5QWt3OXZFbEpCbStvQVBrNTNhOGhQM21LNjd0ZlNtMkNNaUhnaFZ3OXgwdU9CV2h5RzVqS2JiUERkQVZYWktTSnYrMnd0WlpTK3pwcGwwNWJsU3A1aHVjYkZoSXFQcHhmeFRPN2tsUG8xVzFvWlR2T09LQmJUckJtcklFeENJcFNlamFUakU2Y2V5RElYN3RIakR4cU9PZm9nRk5Oc1gzQzdwUjJwYjIxekdTVEthaGhzZmF3bExOZHBBeTdOUWx5MjVRSjA4cTJpYTg4c0pmUCs1T1ZFcFhyU0JWa3VrZzJZUHMwRStGeFZOYzU3WXFZSnVQQytMVUJ0b0JnODd2UEN1ZkNWR3hkZUUwRlp5aCtJVVlvWmJzTVpkVnREeUxGVFlnM2lJcFREaThnMHRqcVk1VCt6NUxLa1piMkdCNmJLQ1pxTkkwK2huQ3N0T0drZ1ZUVGVuUUM4azFZNUJaNkN4ZzVZYnFKdUd3ZWxtQ0R2a3NsdVUrcDNjUmtSNzczWjZTS0c2SGJRdy9PaE5HNWl6R3dMRmtneFpnRUZtMTYwUXpxbEJkdERSNXpONFM3c2VMN1MyMURqb3Z0VG15UlRXdUpJREdycjVFZnFaN3NVTGJYY29KTUQ0MVZpV3QwSU82TkNWcHc2U0xLSkhjYVF4NmdteUhSRmNXOFlVNmNvQkhkcVBEcHB2d05XTGpqckkzWTkxajJhQ0lNd0JEWFBTSWNwcnFZOVdHbHlLRG1UUVowUFNNSVhUOXhTSXAwTkJXMDZQdDZVaUQyV21NY1pEQlFzd0VUTlhUMyt6ZGszRFJoUGEzZ0gvQStYK3JwSm1HblpQeGtydVU1L2Qrb1lxSjMrRldjM2dqUnFHU2NKSjJRNzZYRUxvWkl5eE5GS2FQaVhOTk5qQVpVazl4Lzk4b0krdC9jYlRyQm00dlpqdWNobkdya2d6SFNqVnc5djVqV3crR2ZFWjd4elJZZFUwZERxNWhyYXlIdnZEU0RRczQ3SEVjQloyUUdaaWl5Z2JpLzVZUVhkZDdCMGdBRGN1Y0hSNzBlLzZ4REYxaDR4QjlLUW1peUFyK3RjR0dpSlRCM3NIQ09BQW9STUJFV1lhbHJIYXE1a04zU3A0S3RFZDBaVDRZd1B0WnU5Q0VDMnhmekFqRkg2T0h5ck5QaDZ1VE5oZVVQVVNpR0VvZ0RacEV4U2xIQnhXeHJwWWFsZEg0eG90L3JrYXVMY0JKVGpwVS9WeXY3QzVJVzFxaG8ranZRdkh6d25kQ2pPOXF3d2dkTFJDRlo5QnVNZVFTKzYxeEpXWlNwTzYycnRvL0lCL0NMK1JtYjQydWRIN2o3QjNKM0VYRVhYQlA0MFJlSjUvYWdlRE4zUGRmSXlXWWgrT0lTOHpkbWMyQU5qeVlLZWZmdVgxOTF1UnQvejQvcmRmemdBZkZGcnJkL0dqdjdIOThjeC9PYzg0N1lGNkdjdkl3amZzUklEbG44eVNjN1ozVXZCZjRMQWwrTFRGcjJTZlh4QzdHanpJTk9YTzRTMmZmaVd1VDI3SWdBWjdkekU5QWxVLy93SG80ZU8zdGpQRTRGdDZtVWF2RFFYc1hTeS9vVGZIWUtiWFlocVNBbXdlWENySytMUitkd2UyQm90eVJJNXpqTyttdUM3OE5GVlZsVlBPdmtxTlJQNFdzbmVLOTVuRW5xTnFnOThWb3h0TEVKVXBEampmTER4KzU3SjI2SDRCdTY5bFpHZ0VlMmR5N29ZUnllYXRjYklXbDdzZXpIVE1URk5ZTDJydklsNkRDeHFXY1FpbzdmUFFXTWJlZ2ZoQWE5a2dtdTU1d0daa0FmWk9SZTlHR25OSFUyL1o0QTFCZXpObVJtNDlZTytXa1NPZTdtVUlUMmU4YTBSQ2JLWmQ3RjBVM1Uvalh0Q3ZZV0l6N1dEdm1wcTN2alA2aUpiV1RNUGswK3RxV3FGUlRaZm5zck9xSVdSd0txbS9HUzJ4Y3lQWXV3M3NvQlhON1czcFIzY3BkcW9WVGpCTitvQkhFU1IvZ3grU05WRWU5TE50MEZMSzlHczVKaHBkN04yQzJESklqSWJpUzl2VGRWR0R3TFNqYS9mVGRvQzNkL0FoM0NaQzZHUGh6dXNpUDBLUUZpUUJjNHBlTUxCa0VWSkF4MzNHMmg3ZWFvM0M5aHppdTNpWDFNZ3Q3SUQ5b0I3NDlvSnZiMWJXc2hPVXB3L2hOWU9SRDJVcDNBMmJwM3dEY0xCM2pRRDNTblkyTlB2N3VpV3JVVVNSSmhkN0J4TUpGYmZOdzZIZU0vam41dzc3V1h4ODl4aGd4aVh2amZqNy9BbzJBblBIREVjOTJQZ3V3cXlQNTlKeVQzOXcrQVVoWmxoYStwZlNOSTR3NXdzdWdzUDZ0S1Q4K2w1a1V2UHB6bzhpekpUUlJENElTWUcwZDM5VS83T0cwUFNpTVllZkgrc2p0QW1MNWgwdkhnZ3RoMy9YSmgzSFZacHA4Y1BiVGRjZDl6N3lyeGRlLzJ3Q0dFcUUwUVJhQjJEdjNDNU5NSTBXNW9zdzhkeHg0RFhCdEM4c1dENWc3eHl2dkFXQWxWeUNiczhSTW1sVWo3d1BDSHNkTDdvc1NTVGs4TURNOVVMSHNHZ016b1J3MXVsNE9YMmg0SXluSGxCcm9OWkFyWUZhQTdVR2FnM1VHcWcxVUd1ZzFrQ3RnVm9EdFFacURmd2VOZUFwcDdmU1c0ZnZ4enFWQ3ZRaERCSXIrajc0Vk1wanlWY1NRcFdvZmVYMFZvbVpNVTg1dmRXQ3JxWFZHcWcxVUd2Zy8wUURwcHplazN6NzVwemVFNHphWjA1dlZiZnBOYWUzS3REZG9jZWMzb3BBKzgzcHJRaTAzNXplaWtEN3plbXRDTFRmbk42S1FIdk42YTBJc3hEakk2ZTNVc0NoTUI4NXZaV0REdmk0Y3BsbEJkTG45SlpGcUJrUDN6ZWRnSThkTmNCc1RmRDFtNjM3WlBZUko0dlIzRFJ0c2hnTlp1SmtNU0xRMURtOUpMRGx2M1VoNFUzRmxEcW5sd1EzZkhaZm0ya1N6YWFaMW1ZNnJSR3FPbTFPTHhGcTBweGVJc3kwT2IxRW9DRXc3UkN4Sm1GTG45UHJIemJvdUUrYzArc2ZOSDFPcjMvTUxEcGNKczNwSlFCTm50TkxnQmtTcDRsemVpbEF3Ny9xcGMzcEpRRk5uTk5iRnZOdnhhbHpLdi9IYURVQUFBQUFTVVZPUks1Q1lJST0iCn0K"/>
    </extobj>
    <extobj name="334E55B0-647D-440b-865C-3EC943EB4CBC-71">
      <extobjdata type="334E55B0-647D-440b-865C-3EC943EB4CBC" data="ewoJIkltZ1NldHRpbmdKc29uIiA6ICJ7XCJkcGlcIjpcIjYwMFwiLFwiZm9ybWF0XCI6XCJQTkdcIixcInRyYW5zcGFyZW50XCI6dHJ1ZSxcImF1dG9cIjpmYWxzZX0iLAoJIkxhdGV4IiA6ICJYRnNnWEcxaGRHaGpZV3g3VEgwb1hIQm9hU2s5WEhOMWJWNXVYM3RwUFRGOVhITjFiVjVyWDN0cVBURjlJSGRlZXlocEtYMWZhbHhzYjJkY2NHaHBYMm9nSzF4aVpYUmhYR0pwWjJkc0tGeHpkVzFlYTE5N2FqMHhmVnh3YUdsZmFpMHhYR0pwWjJkeUtWeGQiLAoJIkxhdGV4SW1nQmFzZTY0IiA6ICJpVkJPUncwS0dnb0FBQUFOU1VoRVVnQUFCZmdBQUFEL0JBTUFBQUJmcmFyQ0FBQUFNRkJNVkVYLy8vOEFBQUFBQUFBQUFBQUFBQUFBQUFBQUFBQUFBQUFBQUFBQUFBQUFBQUFBQUFBQUFBQUFBQUFBQUFBQUFBQXYzYUI3QUFBQUQzUlNUbE1BTW5hNzNlK3JSRlFpelJCbWlabEkzSk5rQUFBQUNYQklXWE1BQUE3RUFBQU94QUdWS3c0YkFBQWdBRWxFUVZSNEFlMTlEWkFrU1hWZXpjL3V6R3pQbjBMR2hGSFlQUVJHRGprQzkwWndCNUp3dUVmaTdtUWdpRjdnbHA4NzQ1NHdFUDdCUVkrTmtmRVA3cEU1T1VLVzVCNUNYSUFrUWozMkxXRWJBVDM4SElhN016M2lDRmxDWVdZVk1wWUoyK3F4d1ZKSVlIcXRtem5kN2YyVXY2eXEvS3ZLck1xcXl1cXA3cW1NMkozTWx5OWZ2dmZxVmViTGwxblpqbk5CMHNkZTlxMGJQM1pCWkQwZk1WZSs4bnMvZXRmbStmUmQ5UnFuZ1JVWDZmL0ZZVlIxT1RYUUp5cXVqRCtuRm90b1hydWo3YnEzaXFCYzBRdzA4TG03WWZ5Vk5rcXBnWnJySHBTU3NkbGhhdWplbmgxaFprb1NHUC9ObVJLb2ZNSU0zZWZLeDFURkVUU3c1THE3bFNJSzFVRFgvWk5DNlZmRXMycGdyWEpJczZyT3ROMm9XbFdacW1yQ2VGY3FoN1JvalErcVZWWFJLczVJZjZOeVNETnF6cmhadGFveVZ0V0VFU3VIdEdpRlY2dXFvaldjbWY3SWZTWnoyNnFoaVFhd3FqbzB3YXR3SnE2QnByczk4VDR2Vm9jTDd1bkZFbmg2cEhYZGsrbGhkaW81M1hDZm4wcStaNS9wT2RmZG0zMHB6MVhDdXZ2VXVmWmZkYTdUd0h6bGtPcFVZd3ZlcUZaVnRsVEo2YXkxN3RsSGFlNlAydmY5THc1Tm1hTU82VSsyUHBXeVpZVnVxSUZnVmJYMHp0dlZPUkpEbFNXaTFWb1BFV2R5cm5uNmlwYTdrNGl1UVFnYzBoZTVyMjRmYUZBcWNENE4rS3VxdWNIcG5kWDV0bnlhNUswWC90anA0VXhhNC9sRFo4MTlrc1BUNVh5SGRQNXN5K24vY2JxV0ZiYVpCb0pWVmVPTnpvcTdaZGFrd2tyU1FIZkgyWENmdVh5YnVENkR6SWZUZkllMCtXNjhRTlc0bEtUeVRQWCtxbXJoeVVOblZCMXp5S1JCUmFQbXZuUEpmWFo4bFZTTk12czlIZmVhNHp5Q1FiOVhSYU1WU3JZQXV1eWVPVTV0c09Vc3U5V1dpZ1Y5RWhJckdLZzMzTE1uUEhMSG1kWGF4bXV6MHRwMW5JN3JrN0xFWGtXR2F1QVM4VWsvakVQTmwxM1hHNmxvUmZVM3N3YldNRm9QWGZkK2owQWo2NkZaZk1ONzVMeUFIRGNmVjUveVpuNFdzUTM3N3JQT1hCdkR5M3IxS1crc29sSlVMajd0T0YzNkljcVlPQzlaMHFycjdpK2RiYUxwNTA3eGZLcGtYd1BIN3ROTzl3MmdXMnYraEgzcUY1UGljSnU0K29HcjBzeTZsQ0lPNmZGckxxWUdKeVExVmxXcnAvc1Q2dXlDZFBQZ0ZnbnlZUGduaVhqdW1SSWMwaTg4Y1ppcGFkWElUQU50OTkyZFY1bWhWbGdwTk9BR051OTU3aW5hY2RTK2UxcDl2ODdWa1RHMzJ0N1d0c1N6YVQybnJUM3Zpc1d6dmZObUlXUC93ZmFKNHlDVW5IRmVQWGJkMC8reG1iSC9xbG1nZ1ZGTUdBZXJLdmYxdjFaV1ZTMjQwN3ExeVE2bExaQlFjcVkweHFOeHo3SWZEY3JVNmF3MWl0MGZSSXdINmErWGRZQVpUT3ZFVHcrbElkNmY5Y1I0eTczNjBXWjFwRC9mNnhpN2M3dm9Qckh5UVRmekE4ckhXWExyejVlV3N3VGVtYzBmWjQzUjQ4YXFMYWRXN1c4bEtEcStldDI5SFJNeUdCTEg0Z3VsM2QrcXRhZjBZNlkrL1VxaW1UWE1qeDEzek1lWW1mZmluMjlWRzZPQnNmdTZtTnFlTnpDTjZhT0t3VHlmcWdlekg0bzhINGFEWG8rRHJ5U3kzemdJc3llMGFOVG9YS1daMXM3WDNiUDlHTjdIM3ViN1JtbE5ERkdUa3hqMlMxdlZDVTcwSUtDQThmdlB4OHk5T2hIZ2tKSXE3MWFsdVdyL1VhZW1XSGdqM3VmRXFnck4vYXZCL3RSdUxLWHpxZXhPNThWTjFGMjc0aDNJekhJTnR1ZVFFdVBIQTdwY1hTaVp4ZnJnT2U3RnRQTldWY1Q0eVNqVEthUHhRNENqR0FGS1dvWHRrejJQTmU4VzRPVXNoeko5aHhRYnhDZU9jK2xXU2VVc04xdmQrRWk1djZyQzRYTVNqMnVYVXBSUmFkY2pNZW9paDlLODZnWTU1YkNRWmVBT3JsQWxNUitudXhQVFYxV2wwUUJHb0ZpOUJmY0FiNUJYWkNuejkzYWF6dTJBRjZnZDJTRTNHU3JlVnhLa3F6SHgvZXY0bHpwNS9nNVo4TzQ1VG5NemRmT3FnZk53d2pkQXZyK0RuUmhjWDdKUXp0OS9RclF6TGx4VnpvZnNmU1ZCV0J1UndhZTFSN0lwa3pma295MFd6SFBWdFdJcGxlZWhOK09YdTdCNjcvekFJa0hMTkQ1bFlTcGxtem85SEp5eTNYbWlENm12MW9QTHZwWmxTcVZYcUk0dzhpOW1jWnZPVS94UzlBMnY1aWlXa2VBZTREWHlyTWdIYzJWTThKOXZscEd2T0o1NjdqTis5U0pPODNjTzRsQTFkZlNIS1I0R2dlYlV5YThSYXFMZ2JsTDhQbGhWMWRxM25ZWG5Kc3BhaXM2YTAvZlRNY2YwQzVhVjl1MW1sbGdQdG5iOTU3SFNPbjFYMXROQktYUThlNmh3bDdmanBSb0hnK3FIM1h2YUovR281MWZiZDg4T3o2LzNURDFmZmpQbGVHM3dwdDBzSkdxREhiL1o2cDNaQ0dUcGRKYmFYS0hma1dxRmVvUzZvNDlmZjZVVzZid3I0UGRjUFc4ZXF2Nm5UUU9OSks5blNnUnF1czlPQ2FjVm0yWFJBSUw4OTVlRmwxeDhQRHlOb2Y1Y0VsZU44Mm9BWHM5UlhocWxhQSsvNTZBVWpGUk1USTBHR3U3dHFlRTFudEZXNWZmRUs2aXFEV2tBWGcvT2xjeEU2bFkvMHpBVHozRnlRc0RydVRtNTNncnRDZWQ3ZGdydG9DSStZeHJvWmI0M29IU0t3Q1JXN2ZDWDdxbVVtYUgyRERuSzQ0UURlbVYrRGhWdms5Y0FEb2RjbTN5dkJmV0lZT2RSUWFRcnNqT29nZUVzMlF2dWdKcWROM2tHamExc0luVm14K1dIYXR2VCtTbHYyWXppZ3ZDRGF3OW02VXhBb3dwMlhoRER0U0Vtb29PejVDaGNxb0tkTnF6aWd0Q29CNS9CellpNFdMN1B5bzdkakR5Uk1vdlJuQ21YMzhFZEs5VW5IV1cydHpMeEJwZC9XbS8zVnFzUkYzWWZxbXNxcUxFR2FzYVlVNDJJMzFhOE5kVUNoSm52dS9nVXZFcjVOUEMrblZEN0cvc2h3RXdVWjg1V3NJQVB2Z21maWVkekxrS3NScTV0N2M3a3FSRjRDWnZub3VDaU9zVlZIclBseHhXbHFCaTY0N2VGSzVmSWZYQXpsL0I3VGpNbVUydTJWdkRuOEhRdVJ3WitYSVJZMmpzN3Npc0kzejdOMmppSmJhNjk3QXFwV3VMcVJPRkt2cm5CcXp5VnJNN2dtYW5GMmZPUWNWYnBvRExoSEJxWUYrMjhUKzgyR00rZTE5K2R2ZHMrc09JVlJxNGNSbkJSbS9iRXk3UEc5QTdJeFJsYkcrTHBOaE52N0prNkU0QW5WOHB0cmdmZHRDbnlEbHNna2Z3NGEyM3hLZzkyRzh4YzByMW15WlJMaG9IOTBNaXZ2MDVFdzBYcVFTRlRrZDJaMHNZa216TFJpOEpZRHhaSU1GcmF6R1hSNjNHNmJOZGtQR3VMUTR5U2tWWDhSRFNzVmIyRmlrNDVWN3k5bEtZUDlQQld0UVVTeWZydFNlRy9sWitoTFlaWmZ5R2VFaWpiWDN5N0hwbGJKNkxoSWhXQnQvZHFrZlF6MHE2bk4vNnRVRmNXU0lRb0tvcHRYTVN0U211bDFLcUtVME5ZWDNHZWVTSWFOdVF2RXhwT05aZHhqeGZuVFVtSytESlV4a2QvOFNNLzk3SnZ0WHdzLy85cnRDNzRhNEZFaUdLMHVLcno3V3ZSY1RMYWVwb2dJOFZCbUVsb3VGQWQ0WWRwUy9sNXpzQzM2S040NFQvejgzY3krNCtNd1JaSXhQZnVPSXZhdmR5T0dBVktJak1GOVJobjlpSnNUa0REa1Q1dEF2RGplYVc4Z2U1aDM2aWZUcFQxaTk4T3pEOGloZ1VTU2IzM0lpc04ycUk3VzA0L3JybFIvUExyQkRSTTlWbk1YMGdWWGlvVzAxRTZxbmdwU1pMV2t4b0tuOFdvUk5KbXFONENpUkRGU0hHZ0hkOHZzY0JQcE5FMEFuRFhnVUxVQ1dpNFdHVmg2am9xdG9kczFNZStSWjhZdEo3N2hvZTdFMGExUUNKTVVpN1g5QzdqK2t4OTc0cmZsRmFLV3JpR1pYMWJMelhLR2U2Qk8rMmxpQ2V2Vk1CTENXNWs0VzZCaExJM0Jwelhmd1c2UEZ1MzRRM1ZIN3dXcm1HbTZtSXk5Wkorb0VPOFRKTDJqY1FlQVRPeUNXT0JSSHpuVjhSZ3o5S2Q5MjF4OUZvNWQ4NDVnK2x5eDY0b0ttdGJ1SVpaVDhWa0VPczBHMTJMNlY1UEZmb202VUNQSWRUVU1BRkh0dDhkQ3lTRVBxTFpEY0d4cnpWdkQwNkZOM1VRWlNkS1lHb2dUYzM5ekVWcnVHQUY0ZFBNVXA3dWNjQVlTWkh4WEsyUHBiWWlGbWVCaExxM0FOb1ZJcDJmZnhLTzhRRkhINWN5anNENVM1ZkRnOWhWdFNoYXc2bytMY0p3YU1Na3BHS3hSMU5TTFdMN0dxVkhhVHlpbWlRc2tJajJ4Q0VOd1NMd3M3N3I0aHdxMXZFV1U1ckR6UTJhZDdsZ0RSZXNMeHpYMDhoVmNNZUo1T3ZnRE9uK1JFUWZvYVBZVksxN0ZIS1JpT3U5eVZja3F4aEJGc1JwcWpjenYrTUFEU0RTcVJraEM5WnduUFp0MU9IZDNiTkJ4em9OYUp3a1JYeFoyZFdhNGpDRUJSTEt2Z0pnaTIvOExHSTc3cExvUVBabjZaYy9FT25VbkRRcFdNTngycmRSMTFHYzJyQkJOeitOcG1mOGdsOGRUN0tqbU1Fc2tJanBWQmdPajY4NlRsK01oVytJQzRBWUdsTlJ0YUVPOHhQZWk5VncwZHBwcUtOWXVtNGZVQzU4S1BhRFJ6Um40Vyt3ZXg0NVNxc2h2YUJ3TkN5UTBQUUdjRTB3L3RhZTQ0ekVzUC9HTE8xeWRSVUhtZ085RktwaHZlNHQxZFFWMjBONjB1dUt5d29FN0VWVEowVm9vODNpWWhXU3pnNjFHSEpGNjVwY1Jza0NpUWhOQnBqang2SnFKTERaRnM4eGI4elMvV1lqL1daUW9ScG1xaTRxZ3lrdFJhQy9FejhPMTFxL2FwRlA2SnlrSFVPU2ZjWDUxSkZISVJjSmJlOXpmRDJ5OHVQZWk3YkhjUzlGZDV4NTViVGxtcXBRV2lCRWtSb3VYRS9Zb2pZUDlDOEl3VDBsWncrZW1vN1R5dVl5RU9zc2toUTJMZU1GcFRWRlJNSUNDV1ZmQkxna3J3SVI4eFpRRjJmSitOdWFQUzRpYjVFYUZ2UlpUQmJQVEdFMDZHdnVKWGVmL2MxUW53T2xJUzYvbGFITnVhOWorZHlaZEx2bjhEczJJMTFhSUJHaFNRSExzdkVQcGVJVmNRRkFXbnpvL1MvNy9SdHZwbTN6L2YzcHZYenRZMXAvOFoxdDk1NFFlYUxFRUloVHNLbmhBdVhpRElzNTdISXB3aVNPODVONDNjT0gzaTRyMXBTZ3RTRDRUYjNJdVhxeHM1VDVIbUhCZkVIZTJJblN0MEFpU3RTSGhFYitZK2tzVzNqazkzMWpUY0JRMTRNTzN0elQxZVNGZjlsMTcyMjdaMGNTSFhKMGVWK0NpQVdMR2k1T0xwRmhJVTkyNzNhRmNwQjlnRmhkT01vK1VxOW5ONTdoN2RlTS9XdmVScHZEZDJZa21icGxTd281TEpEUXNiZkVmWDZDTXBEaU81ZENDMTZyeHE4Y3JYUnNwb0d2dXM5aDlueXZOSWM1RHZsZVVVL0Zvb1lMazB2TFBTVGJpbFQrQWpFNmt2YUVxaVdOSDF2ZkZwQmFObS90YUVXWkVMb3l5bG9nb2VsSFdQQUNBOVAvVFFFeGJQd3J2L2RIa01YT3lEK245bE9GM2pObWE4MDNIcEttUFhtVEFtNTlYSS9XTkZ5UVhIUFg5N1g2QU84bjRjcGc0dzZQNjBDb2VsanozVXREYk4rUGZGSWxVRWliN2Z2R24vdzFvNTZ3QlJJYTRqVWU2Z1FHaGtkUng0bzQveGRzR2YrODZWU29ZVndML3ZCdHovYWRaWG15M1lobjNKcUdDNUtySzQzZ3N2Qk4yY0pKWlczZ2Z2TDdQdEIya1c0SnlBT05QeSs1YXZQS2s5OENsVFJac2lCQjB2UnJSTWtDQ1YwLzBuaDRTWGFDTnFKcXdERXFPeU8vdU1iUzhaWUZ2dExlQ1pvMXBSRnNHSCs0MXBxR2k1RUx5NWc5clRaR3NvVVR2QmQ0Yjc0WHhCSUczZFZ3QUlPU2xJWThwMjE0Q3BtMmp2M2JJYll2T3hTeCtJcEtDeVFVVkFsSU9OdURlOG5KZHNueWF5aHFYN0gyYVZzeS9nM2hvZEQrYlB4OW1NMG9QWEcvRHFMRmJ3WFowbkFoY24yMkhXZjh4NUV0WGl6T2RvZ3kwVXlNWUF5ajdwR244am41dTQxamFkVHdNTEwvRit5ZTU3bjEyQUlKRGY5TmNZSFdJZXRkY3I3TlQxM0ZRcXBseWZqcjZLbUkxTHhLcVE2bDFSMHNKSFp2MDVhR0M1QnI1WEhZY016STM1VXNuSWpmQytaekNDMGF2K3JrR0VHZmx5ZnpSV21kUUJCeUpCS0xRakkrNHFEb3lnSUpCVlVDR2dtdk9YeWFFOGZoUy85alJRaHRZTW40VlNGZERZdHB3UE44VmJzaERmWGpxRzhnMGJXbFlkdHlMWC92RHQ5ODlpUjJ4VUkvL0pzYkdQajlBV3lJcHZ5Vm41TlhRWnpFd3JNOGo5eXlwRGlwS2tPaDRiUFB4cVR6SWFIdVZSemRFUXZmZEp6T0VjVlVmY2xseS9pYnJCZmFXK0xmcis4bm9qaDFObTA1RytLbkNRamlrbGt0SmxsNFNJUjZCcmxpbUhMd2RSR0d6VytDK3owdDJrWTRrUDZnRzB6Wk9Qa2dMSGdYcEtsUUlCZDIxVnF5R3lSZ1pzZ0d1K2Q1NHFjV1NLZ1pId3ArL1JyNWh0ZzczK2JqcXBSZ3kvamxOWmFhTnhrNkovbndjaDBydGJaWWRpak5VZTFvU0lSaGVobExHazR2bDh4R3VMUis3MnUvdTBsZTNiMXdEU3ZEeE9Wb1NvdEdNWWhNT3d5dnJuSDVuYkNyMWxDNHU0eEsya3dObWljSncycldaSUdFdW12eDlvWjVva1JoRGxSTms1YU1QN1RHVXZNbVE1ZWpzU2NaQWFWNXdRcjZFdnRRLzA0RVhRVFkwWEFHdVVRbWRQbFk0OGV2czBoRE5RTFdpRnVRQk9NWHpxbko0Uzhmdy9zLzdLb05FeVpKb2FsQnRrdE0zL3lJZzRwaTE2Tmc4UHhWaldOZzg4SmM2TzE0TlE0bzlwSzRXS0pBUzhZZldtTlI2bkYvVncwZXljUGN3OFdxVHdqWmtkTTdOK09vazFDWGw3YmpzUkpxTThpVlFOR3JqalYrNGhrZENsVDZ6Tkp3cmNrSnF4QS8zV0JBTHhOMjFTN1RsMGRHeTFnaTdDSEppK3AwdEN5UVVIYTQ0Z3FybmVhWnM4NkhDdVdOYlphTVg1aGZsR3dwZ0NiR1A3cktHNDdGUjBqV3MxdThUcFd6b3VFTWNxbDRDY05palovczVvcE9CWkNQZkFJYjdvOXdTdlBpWU1EQnlJVmR0YVdRR3lVaHB5K0FINUtPMHJka0xTeVFZTFRFakhoWDUrZmRoMXorTVlQeXJrNUx4aDllWTRrY2FmSUd4bDhUalVCYzZ5R0NFZWMxK3ozYTBIQUd1VFRpU21Dd3RpY0J4RUpJTmhTcEY3VDJzd0xlWWhBQ0VrQitOdXFxeVJ2OWtRWXBBWDFpK2pRQWxiSnRnTjczS09nRXlFYVR0RG9XcDh5WFhQOWhUcWtlSGhGSWxTWGpENit4ZUsvYW5JSHhyd21IRnJGbnU4TnBoVWRIWHNOek5qU2NRUzdPZ0Q0WGEvemt2T0VSYjR2MXJ6SzBVdGVGNzZPdVdqUEpSZVM5R2VTQzNYTWVoRFpvRTBLeFFDSkUwUzllMHJvRFk4R1VXRk5MeGg5ZVl6SDYrb3lCOFY4U05oS3gyTnZueE1paFRxSElLNFNjRFExbmtFdmdRSnVOTmY3UWVxWVgyZkQxeVk1MUZoMTExWTd0cmkwNy9yaDlvaFV2dWNJQ0NWVW4ybk5NTmRWNjE5YkkzenhTOFJJTE16RCs3alZPb1NzRmU4aTFiTHhPazdPZzRReHlhWmlSd0lNNHQ0ZGNXM1hDMFlFcmxEaGNlZXFmVkVkZHRiNndOY1lKWk02UjdRYWtweklUSUQraGtwdUVzdmUyaHFsNTVUUnBhZVJQSElhanJCb1lmK2NtYTFaclM2TVg1Z0hxQ0RPVVNNYUNoalBJRldGREFZZzFmZ2QyY1pVMUlrN1FKaXZ4RE9DOElPV2lydHFpMm5HU1dxVW9XTmc5dDBCQ3liRDhhNHdjNVpKU2gzYU1QN3JHNHYzcWNnYkdMNWdlZ3QvN0FpWFlkYkxQbVYvRFdlUVN1TlJtRTQzL2dEWEZIS2Q4emRlMElad0dmM01DS3BmbDA3Mk1kdFpNd3grM0Q3SzJSenNMSkZTOUw0aXJKUUZoOUx4UVlOazB4ditCRzU4V0RaRFJ3R2FVYWpraDFLdXl5Y2EvTE5oM1EzYmFOc0s3b0tvZThtczRpMXhLVGtMQWVPTnZpVWMzaHBxejIxZlVrYzdIL212TFBmdjBEOG45WWZVakEzS1dNQktSSk95N3BDYVlsY1RqN1RkSDVzRzVPLzgxN2IrbXZnZDBSWEliS0hMSTU2LzkrbzJ6aDM2YlZYcVpsY2Z2ZHUvNUxXUy9Dbm5mSU5kNXBkcC9mcWZyM3ZlL05lK0Zvb0VQU2piK2RmNjZ6cnRua3N6RDhOZXN5bTZ5YXRnbmxsRXVKU2NoWUx6eG8vWVdhOUFRejdJeEtEeDdsYzlkK3hwbVJQZHUxLzJrZ0lsN0g5U2VrNFNUcGdBZjFFdTdhUnJKdUJsSnZNaTl6dGQrOVBQa251QVZIQ3MzM3hhVVhvOXMvS3RRZTh0MTMzNG9NRHJYOU9SOHQvT0krd2UxbG5EY2dPSThSaHFkdHQzYlJ4Umk5amZaK0JkSnNPZURMZmZlVC8yVGp2dnZKYXA5b3kzR2pCcjJlOG9xbDhTbnBnQ1Y3V21xQUliR24yRzFlQjdYV0VISWRCV0wySldtKytSdndsVjdyT20rVlVERnRwZkdHNUNRVWhTNm5rMm9SMWxETXBsSUxMbC9pRmorU2RCRnc5L1FKUUdDSGRycm1sTFNrWG9kTExvOVN5MzNrNGZPZitoSXk2T08rK1FQMVA2MDYvNkY5bmNjVEovaWUrRjFpQytyLys1Ky9WcnRjZmRzajNKZzlEZlorSWN3Z1N2dTJYV2k2VkNvRzZyajA0SytPNkNSZEw4ZVExdVRXUzR0UmFFaTN2Zzd3ZzVTS083SmFZeUUyU0dBNHVkUW50LzNUdlBQRGR4WGNWVHlpZE9PV015ZEo1Rm1wQXpPTHVzNkU0azZqSGlEdmZXQlZaQk53VnVNcnVvS3V5Vk4rRjgwL283N1k0UkdMZmpyMGZ1dzcyL1V2Y2dXR041bnZmZ1pmSkQzaDFpKzdEak9pOXduSW05R0NGa3FKaHQvN3dBMzdUNzV5NDkrREtQZmx0UVdCMzJNUE01TUd2WjZ5aTZYektpNkZHLzhZK0dURlNMQnBvcElNK3JHamp5ZGVHSCtOZkVFSEk2MXEyY1BGVjB6R0FRZ2Fjc01XNG1WZ1VTdHZVZWlwTUU3QjJmT08vcEZqQi9EWkpBV3pzSW1pazlhTktzVHdmZ2ZvWWVWTU1EdkJxVGdPTHlOWkJGWU95QytZOWp0d2JPNWllcm1FZjRicGJzY0xObjR4eUNOczF4STk0WWQzT1BJWEFBR0ZDbURoajBxT2VSU2NCRUJnYTI5Q0pBQkdrSU1IV0V0WmJBSG56UmVaUTM4ek9mY00vTFkvREQvU0pydXhzTFFHR3FWcmRqM0hnc2JnN01ReVVEaU1wbnRMMUdGWUpmL0Z1bTQxcEtXUlIzUFlFV081cGlqSkVLUjU4YS93dWZHbnU5TW9ScTZQL0phd1B2QjN6Kzc1UlhZZjdXbSt4WlM4Q1lFZkQ1d3lHcVNNOG5HM3lMUDhsKzk0K1h2ZVRIZXdTT0o0ckhoalpFWk5FejZ5U09YeEtlbVlHNzhFRUM1aElNYmZ5SVRuMnY3cm80ZjVyOUN4MGNQcWVFK0xTT1RVdTJGLzFDWDlxUFlNb1NNdGtoQ09FNnVOeWhsSUZFbkEveVErdDRJWnh4NC9lQmpIMjhLOER1ZGp3ejlMd2o1ekQ0ZS91Zkd2OGhGd2JoSDdBNnBRVit6T2dQNUZmNy9ML0JkblNBY1BvZ01SaUp1T0o5by9EVmhnZEVQUFQxeGNBd1RGc3NaTkV5YTU1Rkw3RjZYanpkKzhjM1dDWXExd0paTXZSZVl1MzhpQXo3QkVhL3Z5WUZpdnlMNHpKa1ljVGpwcklWVEhQdE5kamdrZFM0OWllWk5kTktsY2RzTit2NURWdTcyNEl2bk1GTTNBbU9PY01pTnZ5UFlWeXVZTkxHUUpqTU5FdHlQYlM4ai9nZlR1a3JLd1ZHcU9wc3dSQ1JkUHRINGx3VWZ5L3N1UjZBRW14RE8vUWdWNFd4NkRZTkNMcm5DSEtqS2cxaTM1MWlZMWxyeWcyWEU0SWNlc1FMSmdPY0REOUE4OHYrSWJyN3l5Y0NLZENsNUpRdVhnS1JudmI2eS9aZWF4SnpuWUl5RjhYalA3MWxlL05jT1EveUV5NnlhR1Q4Y2ZjK1F2WnJqd0xrSE1CQVBHNDNSbWJNWG9BVkhxUllvVzR4NlhDYlIrTmZGWlVwYmZ0WWpVK05QcldIQ2NpNjU0bVNtZFluR1Q0ZGVFdXpacHEzRXY4SzZ6QWQzNlJJM2lFa0VjVUMvc3U4dGhjWDJ5Rjl1ZzdnNi9VUUlOVm9rakpHMEg2MHloYVFtc2U2OWs4d1BiRkQvQjU3UU5kTk9KVHhtL0VOeE1Ob0lDbkNyZ2dncFBDSDZRRmg3akQ3Ky9kZkJVU3FzUUk1WVpXSW0wZmk5TUQ4bE13N0d0YUE4a3R3OGlxVDRtMXJEb0pGUExnVVRFVkM4OGZlNHJxRlM5ZUZOUEk5TmtTeW1mbjl3b2ljeStzSEE1Q0Z0YUJZT0lvV1UrV053aHJTZHNwbUlucGJFQnJGRnpIQ0JTVGFabjc0Z2pOdGlCMGw1WnZ3ajZrcVJGaGpudDhsZmpKdUJkNEduRUZsNDFlbUw3Nit4eU5XZ0I2U1ZXVW8wL3VFdGdkQ3h1S1p4bkxHcDhkTmYvZDRXYUNWbDg4bVZSSjNVRDhTUkp0S2d4K080Wkk5Nk40SUF3RHJWZlZDSkozWFR5OUxUL0J2aTg5d1Ezd1FWdWZRd21BaEpnVmVjdmoxYXBDVlJKd2FCUm9GZDhNN1gxQU5FSWxQVStPSGRTeTYyNys1QWc4RTZHdE9zVU8rVGJkSEoxRjlqa1kzRWdDK3YvcXR2aiswOTBmaEptSitsdXF6bU1XT01ZV2d5YVRVTU12bmswdkFoZ1FleHh0L2x4bzhIb0Q2V0E3RU9SWklOT2d6UzAveG91Y3NRQ2pEK1hMdm5QbU5wU1l4TzBBNXk3WGpOTWRjRlV3QTJYL2M4VU5yL3FQSER1SVdYR0lROVUwZFBldVBIWkxEdGQ5Yzg4dit5ZVlJVVVjMjE3OWRML3ljYVB3bnpzOVNuRDllSGRCaGpERU9UU2F0aGovRnRuMWdtdVRSOFNPQkJrdkhUWjFIWGJhT0dqQitUYmpCRmJ3UVBEQkdLUGRibmhxdzlCcytUQVdzazNaK0RSdDJqWUV6aXZmdm9xMGZOQ3ZaRll6eEw4a0JnekJFMWZzeXZ3c3FkSEpjNEJJMVl0NmRQMlhDbys5bG03eUxhUXZ0SGNXd2tHcjhYNXFjVWh2SUlDT1AzWFZ4YXIvOWJoeXhJNWcrcG4wOHVQU2U4eHRqNFI5ejk1NjFKRHMrTFBDQ2FVTnoyODRFTFNrYklMVnJMTjRZWUpIOEd4a2RTeEI5SVFUa0xpUTZOcW5DUm5WWDFQbUFpSjlUNG9TdkIrTW4zRkh0b2l3NkNxUVVMck9kQ3hOaUNnNjZ4MEVwWUZJTWllVk9sOUJsaFYrV2Z1VzhSU3Y5SXdpT0ZtalRmZzVyNHNKdm14cDlhd3hua2NsWUVVY1RzRDBURThnQURjVmlPb05UNStncUl3djZOZ0ltdmVZU1MwMmNqRFQzTlB5emErQjA4QTVKMlJUNVM1cHNlaFZRa21JY0NpemdKdWx1TExFZk4rS0RHMzJWbTdyVnIrNTRWbHRhQk9XT0JGWG9LbUdtRDE0V2Vlc2Q4SVJqL09uMXZPQ1BVQmZGRmx2L2Y0bWgrVGd6ejQ0eVAvQ28xelkwLzdVUEtJQmRaSm1pUzJqUk1qWi9Nd05mQ2l2SEtJZU1mc1hlaHVlWGo5OW5yZ0RKbWNCOXE4LzlnazJ3dkI4MzBKR0NSZ1IxMitRQkMxemxwT2FIR2Y4eWNSbzhDSHVZQnlUQ1hFK3JiSmdDZU1CZmM4a3NMZ2NsenMvSGc3ei9reUg0T01VUnR1aHBHbHNMOFRsMGUrV0U5cG02UGsxTERHZVFpZXRLa3JiQllYam5SK0lOZEpqeHFOcnpKaEVMRzMyYXhPT3FDZHJsdENPZGhaQ0w1U3Y3VHpEam8rbDJuSjRHMXpyYmZkc1F0SXZyVnNwbGsxUGhCU3R3eWhmRjdmVFRva05HUHpHL3c2WGY4UHVnYUM2TFE5YmVtODNlNXVuUzZHMjRpaGZtZExtWEVSMnVtTVA2VUdzNGlsL05mTkhMZHR4OFd5eXNuR245Z1VualVHcDhBRHFrd3RrREVZQmFlbzBQOFNKd3FMeFd3NENVbkdaRU9sQUthQWxPVDJLQWhYWVNMbWFkZjN6YnRUOGFqeGo5bTA0bFgzd3FHZFF6NFd4NWd6SVlXMnI3TDVsVXYvZ293eGt6ajRkaEJmT29hSmFYOE83d2xnbys1cUFUY1ROTlZPZzNubFV2a1dwYzNOWDY4aU93Snk3VHdXZ2pHenpWUFhWRFJOc2pJbitjSW10d3pMMkgyb2R2S0hKZ3VsNXBFajIzdThZV1JJLzBHV1FvR3FQRjMxTVlQTC8xdGhCcUdsb01RVlpqVXZnK2lheXhJRW0vUEVvVWs0NWZDL0RpUkxvVVZRdXhLaENPRmRCck9LMWVrZXdVZzBmaURVR2VkTGUvQ1JHVGp4endRYUo2Nm9GZ3RQTWZiRkJEbkIzRzR1YjUxOEk3UzVsS1RZTUVlUHRsaEtOeE4yNitQVDQxL0xMczliYXBOL0NqSUlUQjc3bTN5UjB4Tk5palJOZGFRVFVraW5pNmZaUHhTbUI4clNzbTVUR1g4NlRTY1Z5NmR2Q0k4M3ZpN3pPUWIyZ2tPQVloOVRoRVQ5RlcvZENsWURtTGZScGlGTjZRRHpyeGR6bHhUNTVTWjAwMUxnbzMzZkxJTHhRV2RoTTFWZ1RkcS9GQ3o2Sys3ZEYzUjdyalA3ZGZlcXpEckZsTm9lOU1uZUN3OUVLRVRaVGJKK0tVd1B3WXlrYjBVeHh0STM2azBuRmN1cGJBaFlLTHhCNk0yOEhaQ1RZTWludjB1citIckZPcUM0blU0NFBWRGVlZ0lLbDRvQm1XbHZQQmVjU0tSSEhnSVZocVJLbE5BV2hKOFc1ZFBkczZxZEFnVm9XMUJNN0dNVU9PSDRZcldCZU8vU3RyTlB6Y0h5MEg2MnhFcUxNREExbGd0MlRXSnRKQUJDY1l2bnVZbkN3UWFXdktKak9XSlNxWWNMcVhUY0Y2NXdyMnJ5b2JHajBkTmd6ZGhLb2dEN1hFWWpQK21YNkl1YUZlcTc0cytFRzJXNnp3L0lkSmp2VktTcWYrbUpRSExmc2J2aEwvdmp2eUxtYWc0TXVTREduOWRmb3VoOVJOQzRkSXp6c3BMV21mZTFTVWhpbTJxVUxyR2doY212ajhoOUVneHdmaVhwWlVlM1BZZGtjQWFPeElBQUJsUFNVUkJWTUlvamZHbjAzQmV1VVEyZGZsNDR3ZS9mdkFZdm8yMDBoSEk0YjA0NGtXb1o4c3ZkWUsvVGFsbFZ6VkU0LzNRSldrbzVkM0lPYkFndWFKeXJWRXBOUWtzZGE3NWxJZGNBWEpvWk1QYy82REdqL2RGV0NBUkw5bWJPK3BCVndwUkJuUkg2M0lRNXNkRWRFRHhQdnZ4Kzc1RDg1cS9DY2EvTHNVbitxRzViSlRpUlV1cDRieHlhY1NWd0luRzc3c1RlTUNoblVWOFIvMlNmVUlLZnVCTlRoS3FEMHFCQzRxQlNIRDVNVWFMY2V5ZzNlVzJxMHZKNS9sQjQwSGhlWE5XVXVWU2s4QmJmdFh2b2NzbnhlTWRzVlBGNXFwWUxlYXA4V09RRVY1M1RLcit3TnZZRnBHbGZKTytMWFNOQlhhODV3S3NlZmROQTNGa2tob0doUVRqWDVTTWZ5UU5aRjZJMlhpV1Nhbmh2SEtwWkEzRDRvMy9tTTdDamRCOEJ6SXJ6U0RFR1V6TlBtVjRBeWRlYmlVSTg3TVF0Vit2L0liWHI4cjhQNzRiVC9YTnRxS2o5Q1M0ZjlmajFpYXREaDNuL1llS3JwUWdhdndZS2dRL0ExNnlQNk9OYnlsYkVXREREZUp4L1FDblJhY0NyRERmZ3FDL1lyQVJpU1VZLzFCZ2g0eHo4aEFJc3pBMS9yUWF6aXVYS0tNdVA1QTg4akRXTVJXdUxRWHpQYlFHSGFOYWZKcjFybVM3NmxYVHRWOW9zTEIrZXdNNnd5QXNUaTVoSVV6SzZVbHNNUDhPU2dxNldCSXR4YVJiaGtPTm4zeGZ3ZDhZeGxWSEwxK2RQb1pqWCs5NFlRNENzbGR3ZzgrSytES3g3b1JNZ3ZIM3FHeWtDZWFsRTZHcGQ4K3BhYUNCeVNJUjBCZnl5cVduekd1ZzdEMWVDdWNhZ2ZGai9oWE9TbmxZOEcrQ1VhQkpuVjhQM2c3aUFZRUxpcUhNLzhZdUlOMTB0NE9jdlQrZGtDZWFnWEo2RXBqUmp2eU9lc3o0czU3c0VXNXZnTk95eGZqdlUyTWI2NWMwbUlGOC9HQ04xZVc3ZlIyOERoaXM5eGs5VlNiQitNZGluS1BPYWZ1a2pxbG5vS0lzdzlKcU9LOWNjdS9xMGlEVytFZkJhaDVQK3ZtLzg5QjdmbzBQU3VUcTNST2ZaSU9HUGJ6aWNURFBCaTVvV0Y5dDJrck5UaFlvUEMzVDRVZEhQZ01KakdSYlBqa29LYUFic3k3VjlSekEyY2lQTWVVYXd3VmxYK01OL1FpRjZPT3UxOEJmWTJGWlNRZWJKYkl2aGpXelg4MkloaklKeHQraVVxSlpMZGhuNWhSNjB2cWN3Nk81MUJyT0sxZVVoU2drM3ZqSGdmSEQwcjEwK3J2K3d3Q2ROdk96NjNRSzhLaGZDcVpoM3dWZENla0xBOUZlbElsOEVEeUJtL2tvWkFtVk1oY0FJbEZQWlhDVWxROW0vREF3OWliRGNBT1B1dTgrdDY4ajNmWVgzc0VhNjBHWFhSYmsvWUFvNW14dFM0OWl2UEhYM05FMjYvanpmR1Vmd09wc0U1UWhhVExwSDFKT3VUUjhTT0FCbTcwbGNGRG8rTjQwQ2JrRjZmYnYrbFZRNnRzQ3BBMyt1QUNCbjdOTEtud1g5QVdoL1hnTVRQSFBJcUNaNGc5SUNnR1NGQTA1YWhZU2tIUGJvd0FuTzNBTlZxWElDQ2R2a0d1ek1FcWRhd2lUeTAyL0xYSm5kOTMxaVU4ODlKNy9GbEZmMTU5cS9UWFdYSnYvN3VOb0I0M3hqc1ozSDIvOHk2ZkQ0UDNESk5LS0xKNzdkRVVlMzRlM0ZFejdrSExLbGNRUnFXK3gyVnVGM2ZSM2NxQjdubTYvbUdBdThoRm1RUTZ5Ti95M3duTkJNZGtGankrZ3ZwcTAvbEp4RVE5TEdVSlRFY3RFb2hXc3N1dlBVeUhyY2loRTFaTU9obk41UVJWR2xlMGdPMktLeGR2SjBnK0hhT0RPZlBKQytHdXNCZzE4QXRJbTRFWDJWb1dhMFdLODhhOC92OFlDYVRoZkZIN3pOa3dIbmd3YXppa1hsUy91TDNSNm9xL0h2SEFMdFdPbWVTOXorN3QvNzBOTi95cGgwaFNYUTRvVTFuMGRFUmQwSlh4QnVYT1pQVSt4U1o1ODJoQ2FvcTlzSkxxdUYyT3N0VzhHRjZ1dHRJOFV4STFBR0NTWU8vZythbVBZUnJ0Slc0K0VKL0IyQ2d6K2p0M1hJT2V0c1g3QlBkdGp0YjlCY2tQaGJXQTFZaWJlK0JlZmNscS82cU4vSVJydEpsK28wcGRXcEJuSlo5SndQcmtpUEVRQjN3K2xQbnNZaFFlUWxqY01ZVEQ2ZDEvNW5iYWdmMlI1L0FFT3dMNUk0Wmk0UWNRRm5jTnBMTEVDK1V1U2l4U3F6RlRrVWFkTXpVbWpiQ1RnN215aDhTL2RkdnErMy9YVGtyQUdtNnVrYjZTVjczMkw2UGJzUGQvekhnUzhDeSt5dGpTZ0hqOXd5TnZCa25lRHVkZlUrdzlMd3lOOFlIakxjWEIvLzAwTzkzTEtUVVVSSjk3NGg4ODRENTV1RXZ4ZmNkMS9LN2J6OGdpRVNBTmZCQ0VBWk5Kd1BybDByUGp3MnYvODNqdnU5QlI2K29yMy9OOGpKWExiQ3hwM3ZhbXo5aTlRNG1tUE4rQ2psZ2ViRzdnL3ZyOTYyL25Zd0gzZWU1d2MwNm03endnbEcxbk1TcnM1NldRa2dZMk9UZWN4K05od3RHRVgzeS9FUmN3MlZ3TzJNWGdFYWQrRHJMYmQ1My9xUy8rODVUN0p0RmY3QmtYeC9tN0tBci9JUGYwaDUvaGc1V3V1K3gyNWhremF0OElndVJ4di9MMXR1UHBQL0tiem1jZGQ5Ni9LRFVtSitNTlJhQlNTVGNPNTVJb3lJVUpJbElLbnEySVZ5Nk4rQjlmQkI1N1J5cSszV1FOUnl4MGdpUWxqMXRtTjA0Kzc3bDltVDQ5V045Z09ESVhrL0lzaEVmTk1ycFNWeEVyVERYNmFDRCtoY05weTJjOXhFVzVNTmxjRHJwZmM2L2UrOWhNMzdyNU9KOUQ1bHFmbUovZVpXR1AzamFSUWUvUWpYeCtnYnB0VitKbC9qQi9qYXIyMjdUN3hXNkVLc3FZN2lNQWtRTHp4azlQODgyM0N6dWx2UzgzOEFqd3pFK1BQcXVFOGNpbTRGVUExOXpyaUIxNjZjWGY3cWxERHN1VDl1QWxYaGMxM0s0KzNBY0pjOTAyR2cweFhDRTE3OE5yamVIeW5meVg2S0p3bW1hRnRwaDU5TTdNVHpVeWk5b04zdTYvZkpCMS84ZHZ0ZS85QTVNQm9jMVZzSU9WWGZ2RGpaNjhXNkgxZW5BUytxb2l0UDNZSEhzcXJ2M3NvVVNFRlBNR3RDRkFDeEJ1L2QxNWo2WGR1UFBSZFQwNnBKUXFJSmRFd2I3aEtMR2ZXY0E2NXhQNHo1VW1RWWN0NTN5dUZ4bk5mdjZOOStxbGRBVUljK2VqNWtmclRFa3BRd0xPSVBpQVZvaWtzUzVBeVJOc0NpUkJGRkkwMlY2UE5OSkNCNU1xUFZVcjA3NDJPdE1keVRXbTFIREhXK09YVC9Md1J6WkdsU0FKOW9PYlJjR2E1S0l1Wi8wSjFMQWdSUTJSTldQMVNOUG5UVHdxZDl5TWt0SmovNzhOUkh5QXRVUXNrSWwyYWJhNUdtbWtBODNKSUJjUHRVUVJUdmw2SFZjTXZZWGwxSnRiNE5WUVpKYXhKRFZaY2VUU3M0U0JaTHNaajFneVJMZm5GSm5OcnBBZjUwMDlhdlNodEJsTm9qci81ejNQQ0syYVI3QnlNeUUzTk5sZmxOdnJTTUtTMVlPOVRhaUJmcjhPcTZINDdBMFF5c2Nhdm9jcUlrTFg2RVN2cE1uazByT0VnV1M0ZE04Wndzbm01YjREZGljNFBvY085QVpGKzB2TExvRE1SSlZNSVRTU1FOYzRwMDRpVVJqc0FKVzZ1UnBwcEFMM1FtbW9jS3BObTh2VTZqRkEvY2lDUlZRV1oxY2p5V2NEUVVHVVlaT3YvSml0cE1ya2Vrb2FEWkxrMHpKaURNYmxFeDNSRjg2aE55emM4c2laamcwbVNJUnRrNFA3dUdhREZvVmdnRVNYZkprTkc0dVpxdEowYU1xS2Z6UVRWeDRydzVmQ1dzbTNvUG4wRnpsTGNlS1NoeXNuQVFLN3lranFYUzhNYURwTGxVdk9TQW9wMzFzajQxMFB6TW42NDRiYXFtMXJ1VXpneVZheTN3aWV0WllUa2tnVVNpazdNTmxjVkRaV2djQ2k1cHpCKzlSb0w5K3lvWHdxaG40L3ZDWVZRVmtPVll3MlMxMXo1Tkt6aHdFQXV6bVMySERid2xFWWNwaFkxYXJXcnRoWjVTY0tVMHBXNytlT2NGa2pvZUU3Y1hOVTFETVBEbXlNTmhhZWlYbVBoN0czaXdCenVUU3hycUhLVVR1ZzZCMTdEY3ZrMHJPRWdwMXlNdVpqTWhuaUtJUWJQR1lYWHhZdktNMTdEMEc1WUhFbUR1andodElDOEJSSmFSc2ZKbzY2MnJWVFJkZVc0OFVCeEhLdTFLVFVKQ3ZESnQxUndVNWg2NVNhMGJyQTdMQVNnbE0ycDRXTGtrampVRlBxbWJzVmkyS3JWcnRySWJwUWZJYlRYYVRnM0JWc2dvZTBxY1hOVjJ6SlVjVVVPSlNQRXNoL0NRTUF0RFBIS0NOY3BYd29sY2hTb29Tb2dZbGhYRG5NY0paK0dOUnprbEl0ekY1UHJzYThwWXBCSTFWSjRtNnVubW0xWGNwOUVrTmxBQ0MxaUJUSUdLLzNITFphVk1oWklTUFNFUXZMbXFvQWNtOFhnZVNRZ1BLallMRmxXbjViUEdRNVhyOXdFVmh3TWowK0o1V2crbjRhTGtTdktwUUtDU1UyZWNCVTRQbWdjT3R3MzNsS2dYb2tMTENqd0UwQnBRbWhlN0RGS3p3S0pLTkVBa3J5NXFtMGFydWlKNjNvY280dU9MT3ZxaFgvT2NMaDY1U1p5QjhkWU9zc3Exbm41bkJvdVJxNElseXBBSjNrNUV6UmJETG1oU2xmdDJPNXUwdGc4emxuVGhGZ3RrRkRwellQbEhIVkZ1cGpsMzgzS0Rka0o4dUhxTlJZR1p2Vkx3WWpGWnpSQmRxRVJRaUw4YkxzQVo5bWNHaTVHTHNaZFhHYVFITWdLbXEvSXJsOHROQkY0V0xXd2J4VFhkWElkTE1MNHlhNnBQN213UUVMUFo4NVJWeUw4UzY3N1RSOVF3N20yUGFuT0t3eXZSV0dBNUF5SHExZHVZazk0dzJQamdYazFYSXhjb2dUYXZHc2VTdXlScXdKWVdsWU5Cd3Y1SWcrTWVKREJXbXNuRE5PVisrclh4QUlKWFkvazU2dlVuZXBieE5UOFM5ZDkvYy9na09iZmI3cG4vMTJCMTl0UkFIRytUckVYckVSVUE1VXJOd21Wbkd5VEFLRkNYZzBYSTFlSVNXVVJTelpwcGFWRUNvRHpraisvL3F3Q2QveThBcGdaaENoZTdKZ2pFVzQ5SXhXRGdnVVNLcklCTE9lb0c2TDg1OXA0R09UZmswZWhHcTg0VmtMeEcxVW5LbXhUV0U5TlZXaE9EdmRzQ3VWUU5yZUdpNUVyeEtXeW1DQ1ozR1lrRHZacjk4dVZwRFN2V0tkRnNZd2hhVUpvNitxdUxaQ0lZZGZ5SnVUS3o5OXgzYjMzMC85SjNlTTN4SG1Yb1dETnZjc0toV1FTeHNmY0dqNHZ1ZndQUjQxVnRwWjB3cWtudmgzR1pMV0lBL000Snk3WTJsUFJzVUJDUlRhQXFZSXlNZWlXcXg0ZzJsNlF6MEpiN3NJajE0cWRYT3hyZUZKeTRhcUZGSjZGMDFDNU9semZjL2xtWUU3SXo0RzNoTjBWM2dLckxsN2dPUXNrT0xGSUx1L21hb1JnS2dERy9DUEhxZHNOTWFnNFFEVG5RQVgzWVBZMVBERzU4SVdXWWp0RksrbHluUE9IT3pRc0x2L0F3MGdaOUZBenh5NzhsYXN0a0pBSlNpVzhjVEhPc0lSYVFBRmZsbStSRDNoUENxQXRrZXpGUmNQdGEzaGljam5EZEIrSC84cStwSlpRNFF1eHRTSGt4Q0pNSzM1elJhQ2dHWDhza0JBNmlXVFJhd1EyT2NBR09RS3hadmtRcllwOTJJaDJCaTVBd3hPVGk5eGdxWXlTcUpRd1lWalhQTTQ1MTFMdlZsZ2dFU2UwelRCL1hEL3F1aXNrem5xc1h1ZXJXMlNFWXBkTDYrNFdvT0dKeVVWY2krMk1PaW00V1pvUUdxUlFiVEJZSUJFcnBOVXdmMnhQcXNvMTNCbjVaZlBKVVVYQ0RJYlAxWFFSN0NJMFBERzV5QThsbkppcFlOSll1Qy9ZOUR6bkE3QjkxV0ZTQ3lSaXBiWWI1by90U2xYWmRGL3VQbUhWMDFUMWdxK1c5QmNXRnFMaFNjbUZMUkoxaUZDdGhrbEN6VU5vbnUycmpqeGFJQkVyY2M3TjFWamFCcFhMZDV4OWFnSzJUeTR2VUEwdGhNTkNORHdwdVhDU1ZpZVhnZmFMUk1GaU1ucFRrS3JEMmtzaGcvTFVyUVVTcWc0NXJMU3pKbWZSU2c0cnFpTWxvY0kxck96VkZoQ0xkZlY1TUZzZFpLWXowaWs4UlBHeEpqRjk4YmRPR01Jb1B3bEdTNVVwZm5OVjFlczV3TWE2MEVQUkdpNVdWcnk2eHVIRVlqa0pVVGNNb1gzMDI4VHdTVG9KRWZCK1N0eEV0amdTRVpvVU1MRk5TTnJodWY3dEtjZVdZalU4QVlFM1RKMkxDZkFpZGRIVkRUWWNxL2JDdnpUdzdONzdiNU5YQkRrTEpDSTBBOERrTmlGMUhFd1VEaXRSQnZvTDFQQWs1QVA3MXliUlQ5bytWdHJ1MmZmcDBndmYvM05mZWRudjQ0Wm9JVVdkTndza3RGeFBiaE5TeThJa0svQ3BsbXJ2dmtnTlQwSzhjZklBT3drMkluMGdoSll1UlIrT0JSSVJ0aWdBUStGa05sZHBoK2Y3Rno2bzZtaDVrUnFlaE1DdGtrWTZCK2xNWDdWTmJZR0U5Z2xNYmhOU3k4SWtLMGlzVTlGZmtScFdkR2NiaEEyNlVrWTZzUTVQbVhiQ3FyRkFJa3lTbHllM0NjbjdQTThjekh3MzBuK2hHbzcwWmgrQUw5UlVtMFAyTzBwSmNaVFM5QlhQeGdLSkdLWW50Z2tadzhNRXE0NVYwYlJpTlZ5OGRGaTRQVlY4TDZsN1FEQWxaWXA4VEcrQlJCemJrOXFFak9OaGduVkRSVnlrWUEwWEx4MkV1bFY4TDZsN0FGc3BVeVNnYjRGRWFyWm50d0U4bk1nZ09mVWE3cFV6MlBOZ1N0TlgzTHRsZ2NUczJuSnF5VERLUno1UW5Yb05OeFhPY21yTlZBMW1Yd1B0Y2daRzhpZ2VJYXlJczV5SFh0VjJWalV3Tmp3bU5VWHlJOWdUY1phbmlQMksxWWxwb0IvM0RmdkV1TERhRWI1UEsrczNqRmJscklqbDFRQU9PRHlkbDBiSjJ0Zkx1ZDR0bVpZcWRyeVB1YUlIU0taYk1mRGtvaHQzMHkxU3hYMHhHbWlYOWJ1UHpPS1c5a3VXekJKVkRRdlNRR1BXeGtrYzF0TmVTVkdRRGl1eVU2cUJvVHVCTzFJbXFSc2NiaWpsWWY1SjZxRHF5MHdEK0sxeTVmY3NacTFMaUlYNDFWWUoyYXBZS3FFR3NDVVUyZU10SVp2bUxIV3FMUzV6WlYxMFRBUkhEbWRJQnpqTVgyMXh6ZER6TEZZVU9QMG54Zll3VWVvNHFsZHRjVTFVNDlQY0dlNHNuQ1ZyZ2N0L2M1b2ZSOFg3SkRVQXAzK1d0cmxtekl1YnBDVmN4TDRhczdSQ25MRlgrU0xhNDBSbHhzK1l6STZqQUNkdWU2TGFxenFiYWcxZ1MzUjJuSDRzMzNlbittbFV6RTlXQTYwWml2U1B5M2x4dzJRZmFOV2J1UWJxNS9vTFpPWjhHbUFpeWo5cko3UU5wSzVRc21zQWZ2SkI5dGFsYW9uUEUwNUt4VkRGVE1rMVVHdEhyM0FvT2NzNjlub3pkMEJiSjJrRnQ2U0JtVEVadk1abVAzeGlTWEdaeUx6b0NaUGpKSS9FQ3JKNnQxR0FMcDVJSnU1bnJoR2NoUzJWVUY5OXV3b2FodFVHcFltdndJRTdDYk5YdGpLV0pUdkpQQzIxWW5jZUcwWXZlUUtSWkM0dUFnWUdUTlV5RWRjZ21KajFQMUMvT2VlaHVQb1VlRDE0UWE4bTZtYTVHYi90M2piNVlDZUpTQ0lYRndPaHA3eXBITHRmUjhueWYxQXpiU1MzdEkvUk1ob1E3ZmViaGlLbTJhTjQvTnBIdnQ1T09IT1NITlF5SUJMUHhZV3B4V2kwRlJWMmcveFlRWHo2MGovOVA2NnliWHl6Z21veFZkMHNpTFE5c2t2dTh3bkVPdmdLdVJNLzhvL2R2ZnhFRWloY21PcVd5dTlaVHd3Q2tjdk03eW1QOGRlVkUxalpIdUpIazBhVWQ5MzdOemJyOGNhLzlMTkpVaGtRU1NKeFVlclZ6dkw3RHhQa3YzejluaGZqUjIrM0V0QW1WZDF5NzU5VVYwWDNrMkQ4WnQxYklXTFcxVFJqNFh4UFZvZWhQTWFQZVdoM21oK0N5THNWdTdWQ1JPUnFSdlBqekV2Rjhoai9jYnlyTUZWUHpvcmRXaUV5VldyTHhpd3UvRWh5UlRXRVMyUDhZT1NxaHNmcEExdXhXeXRFcGs5M3FUbXV0Yk9lZ3krTjhTOU94WExYOE1sWXNWc3JSQXdabm1xMGV0Wnp6YVV4L3FiN3VxbCtBaEx6VnV6V0NoR0pyUmt0TEdVTjJwVEYrTmZkczR5T1d4bWZxQlc3dFVLa2pOcXh6bE12TWFxdjdySXN4dCtZaXB2bjNudjkzNmpWR0lMRzJHM3RMMTcvOUdFSVhWMk1JYUp1Y0dHaGlIYnVDc0ovOXVQM2ZVY282ck1sTVg3OHVwakl2cDdmYzYzNW5Qc0o5elVtSE1UWWJlUHNSMDFPOXFDWEdDSW1QRndrSEdub25IZmZORWc2ZytJcnB5VEczODA0Y1UzMENkZGFPODdndGttWGVydGRPTnQxUm1ZdnVwNklDUXNYQ21kVmRKcWJiM0hXekVMLzVUQitjREVGQS84Q2JsSk1QcFpEckU1dnQ0TlhPVTdmN0NKcVBaRUxaZGhHd2g2N2I2TjRWL0RCeFlyWmZUN2xNUDY2Mlp0SzVUdW52OGZianRQMDk5TG5jWEF6a3Q3SytOTGE3ZVVuZ0RNTWptSmxKY0s2cVRKVUE4dDg2TzljZFJ6Yy83VHZWYjAwOHBEd1k1OTd0RlVwakgrdVBRMER2OU9DUXR2Kzl6YjQyYnhvSW9idEo2M3hkMGs4dHgrODZsbUowRjZxdjF3RFhiclJ0WFI2NkdEa0R3eXFGWDFLd21acUtZei9rdnNHTGtacGM2c3dibWoxaURDNGV1T3VhSG9sWTExbi9MWDJKbkI2d2NpZmtRanJwY3B3RGN5OTQ4UXZQRXgrcndMeEUzL2svMXIwS2QzMTZsM2FyQlRHdi80S24xWEtWRG4vTGo3bFlDVmxkSTVFWi94cjNvOHBqTjFiSmhMcWlKaTB2Ymc0b3gzSWppOWNURFJRQ3VNM1lmVDhjWWJYSE9lUzJhMWFPcnU5OURRUm8yVjIxNHlPeVBscm9zd2N0TWs0YW5oV3BqSis0eWY1NFMzSE1Reko2dXgyZFErOVlUVjIwNlJUSFJHVHRoY1g1emVJNkVPem56aXBqRCtWblhRc2VDeW1HM3FWOGFkNk5DSnl6eXg2V0JtL3FMU2tQQWJ0blNRY1VoOXJ0NFlPYVR3UkV5NHVMbzdocXFveS9qUW1FanBFb20wYWEveUdEbWxsL0ZyMUpsWVlycW9xNDAvVXBJQnd4V3puTU41dWg0YWZyTVcrUVFKVFZUYXNBVXpRVzJHWXFsd1p2MG9yT2xqZmJDRVZiL3c5d3dPc2xmSHJIa01TSEt1cXpTUWNVbDhadjRtV0tNNUlkVWNNclJUK3h0cXQ0YUk1L2cwU09xdXlZUTNnTG9Rd1NGbXVqRitwRmcyd1RiOHpYcjVEc1hXWXZNUHJrYlZDUk1OZ0JTWWE0THN4SDFROHBwTHQ4RTdMSTF0eXlWVnJEMkFiSmNleEhKeVEyUElGemtGa1dqUjJQbnoyMmFwcUNzNzJuSStLMHZkNjJWdnZrdk50ODIzRmlhbS94aWpHdVQySUdBVU9hUTRpcktjcW85REFNVnRWS1U5MUh0RW1sZHRETldId2QramlvczY1MDJUTU9PTTNkVWdybno5Wnp4b00wMVZWWmZ3YUJhckFYcHptOHJPcUtoa1daL3pjSVpYYlJFcHhSQ0xJRlVEUUFGdFZDVEJWdGpKK2xWWTBzQkg1Qkl1Y2IwdEtYZVowUmpIN01YVVNkaHdSQ2JFcXlCcmdxeW9aSGlsaERiY1ZBVllBdFFZYTVEaG04MGhkS1VJYk1kY29jWWRVYktISXh4RlJvRmNncWdHK3FxSVF6VjljaXIranFhckFZUTNVRWVtY1QvcUN2ZmJvaHo2QTFmRGYrak9QSG9iYmUyVWpoelNKaUpKeUJmUTFZTGFxZXZSTEx4eTU3cE0vOWN1UFZub3owY0FDM0o1eDBzVnlYUllIVXY4dWw1RkRta1RFaE5zTGkyTzBxb0xMUTlQV2hkVlVHc0ZycmR2TjIrcnhuSlBwdXRmdnZlc1RkOTE5WGUzYm16bWtDVVI0YjFVdXFnR2pWZFdTZTNiOXJ0ZmV1T3Q2dS9MN295cFVRZWJ2Zk5PZUNwNENadXlRcHFCWm9Vb2FNRjVWU2EycVF2RWE4RGZLaXUvbkF2ZlFJVUc1S3BWUUF4dGtvNnhLUldyQUxmL1BPUmNwZm9scEczNWhWMklKeXM2YTZXZWlaWmRqcHZoYnhsV2Y1TXEzN1ptU3FsVENQRUN1aGxtWWd0OHlMNVhXSnNGTWo5ek9qQjMxM1VsMGRpSDd3SmgvUkQ2Zy9wTUxLWDJwaFI2UTJPZGk1ZklYOTVEdzAzUmI1RnFraytLNnFDaG4wNEJMUGdNYjBjOWhzdEdvV3NWcFlJUGNwN2RtZHE5WUhKMnF6cm9HQmhpV1Zxc25ZMTJ2bk9BVk1yY2VWOE1MMTBocGNxT3ovZHJZN0xLMjB2QThYWXlzNFpiK0x4dmVNVEJka2swOXR3dnVFMDMzUjZaZWpESUwwSFJmN2o2eFgyWU9MeXh2SDJ6ZDk4MExLL3hFQkYrKzQreFRNMkg3L3gvcER1OFVFTW8vcXdBQUFBQkpSVTVFcmtKZ2dnPT0iCn0K"/>
    </extobj>
    <extobj name="334E55B0-647D-440b-865C-3EC943EB4CBC-72">
      <extobjdata type="334E55B0-647D-440b-865C-3EC943EB4CBC" data="ewoJIkltZ1NldHRpbmdKc29uIiA6ICJ7XCJkcGlcIjpcIjYwMFwiLFwiZm9ybWF0XCI6XCJQTkdcIixcInRyYW5zcGFyZW50XCI6dHJ1ZSxcImF1dG9cIjpmYWxzZX0iLAoJIkxhdGV4IiA6ICJYRnNnWEcxaGRHaGpZV3g3VEgwb1hIQm9hU2s5WEhOMWJWNXVYM3RwUFRGOVhITjFiVjVyWDN0cVBURjlJSGRlZXlocEtYMWZhbHhzYjJkY2NHaHBYMm9nSzF4aVpYUmhYR0pwWjJkc0tGeHpkVzFlYTE5N2FqMHhmVnh3YUdsZmFpMHhYR0pwWjJkeUtWeGQiLAoJIkxhdGV4SW1nQmFzZTY0IiA6ICJpVkJPUncwS0dnb0FBQUFOU1VoRVVnQUFCZmdBQUFEL0JBTUFBQUJmcmFyQ0FBQUFNRkJNVkVYLy8vOEFBQUFBQUFBQUFBQUFBQUFBQUFBQUFBQUFBQUFBQUFBQUFBQUFBQUFBQUFBQUFBQUFBQUFBQUFBQUFBQXYzYUI3QUFBQUQzUlNUbE1BTW5hNzNlK3JSRlFpelJCbWlabEkzSk5rQUFBQUNYQklXWE1BQUE3RUFBQU94QUdWS3c0YkFBQWdBRWxFUVZSNEFlMTlEWkFrU1hWZXpjL3V6R3pQbjBMR2hGSFlQUVJHRGprQzkwWndCNUp3dUVmaTdtUWdpRjdnbHA4NzQ1NHdFUDdCUVkrTmtmRVA3cEU1T1VLVzVCNUNYSUFrUWozMkxXRWJBVDM4SElhN016M2lDRmxDWVdZVk1wWUoyK3F4d1ZKSVlIcXRtem5kN2YyVXY2eXEvS3ZLck1xcXl1cXA3cW1NMkozTWx5OWZ2dmZxVmViTGwxblpqbk5CMHNkZTlxMGJQM1pCWkQwZk1WZSs4bnMvZXRmbStmUmQ5UnFuZ1JVWDZmL0ZZVlIxT1RYUUp5cXVqRCtuRm90b1hydWo3YnEzaXFCYzBRdzA4TG03WWZ5Vk5rcXBnWnJySHBTU3NkbGhhdWplbmgxaFprb1NHUC9ObVJLb2ZNSU0zZWZLeDFURkVUU3c1THE3bFNJSzFVRFgvWk5DNlZmRXMycGdyWEpJczZyT3ROMm9XbFdacW1yQ2VGY3FoN1JvalErcVZWWFJLczVJZjZOeVNETnF6cmhadGFveVZ0V0VFU3VIdEdpRlY2dXFvaldjbWY3SWZTWnoyNnFoaVFhd3FqbzB3YXR3SnE2QnByczk4VDR2Vm9jTDd1bkZFbmg2cEhYZGsrbGhkaW81M1hDZm4wcStaNS9wT2RmZG0zMHB6MVhDdXZ2VXVmWmZkYTdUd0h6bGtPcFVZd3ZlcUZaVnRsVEo2YXkxN3RsSGFlNlAydmY5THc1Tm1hTU82VSsyUHBXeVpZVnVxSUZnVmJYMHp0dlZPUkpEbFNXaTFWb1BFV2R5cm5uNmlwYTdrNGl1UVFnYzBoZTVyMjRmYUZBcWNENE4rS3VxdWNIcG5kWDV0bnlhNUswWC90anA0VXhhNC9sRFo4MTlrc1BUNVh5SGRQNXN5K24vY2JxV0ZiYVpCb0pWVmVPTnpvcTdaZGFrd2tyU1FIZkgyWENmdVh5YnVENkR6SWZUZkllMCtXNjhRTlc0bEtUeVRQWCtxbXJoeVVOblZCMXp5S1JCUmFQbXZuUEpmWFo4bFZTTk12czlIZmVhNHp5Q1FiOVhSYU1WU3JZQXV1eWVPVTV0c09Vc3U5V1dpZ1Y5RWhJckdLZzMzTE1uUEhMSG1kWGF4bXV6MHRwMW5JN3JrN0xFWGtXR2F1QVM4VWsvakVQTmwxM1hHNmxvUmZVM3N3YldNRm9QWGZkK2owQWo2NkZaZk1ONzVMeUFIRGNmVjUveVpuNFdzUTM3N3JQT1hCdkR5M3IxS1crc29sSlVMajd0T0YzNkljcVlPQzlaMHFycjdpK2RiYUxwNTA3eGZLcGtYd1BIN3ROTzl3MmdXMnYraEgzcUY1UGljSnU0K29HcjBzeTZsQ0lPNmZGckxxWUdKeVExVmxXcnAvc1Q2dXlDZFBQZ0ZnbnlZUGduaVhqdW1SSWMwaTg4Y1ppcGFkWElUQU50OTkyZFY1bWhWbGdwTk9BR051OTU3aW5hY2RTK2UxcDl2ODdWa1RHMzJ0N1d0c1N6YVQybnJUM3Zpc1d6dmZObUlXUC93ZmFKNHlDVW5IRmVQWGJkMC8reG1iSC9xbG1nZ1ZGTUdBZXJLdmYxdjFaV1ZTMjQwN3ExeVE2bExaQlFjcVkweHFOeHo3SWZEY3JVNmF3MWl0MGZSSXdINmErWGRZQVpUT3ZFVHcrbElkNmY5Y1I0eTczNjBXWjFwRC9mNnhpN2M3dm9Qckh5UVRmekE4ckhXWExyejVlV3N3VGVtYzBmWjQzUjQ4YXFMYWRXN1c4bEtEcStldDI5SFJNeUdCTEg0Z3VsM2QrcXRhZjBZNlkrL1VxaW1UWE1qeDEzek1lWW1mZmluMjlWRzZPQnNmdTZtTnFlTnpDTjZhT0t3VHlmcWdlekg0bzhINGFEWG8rRHJ5U3kzemdJc3llMGFOVG9YS1daMXM3WDNiUDlHTjdIM3ViN1JtbE5ERkdUa3hqMlMxdlZDVTcwSUtDQThmdlB4OHk5T2hIZ2tKSXE3MWFsdVdyL1VhZW1XSGdqM3VmRXFnck4vYXZCL3RSdUxLWHpxZXhPNThWTjFGMjc0aDNJekhJTnR1ZVFFdVBIQTdwY1hTaVp4ZnJnT2U3RnRQTldWY1Q0eVNqVEthUHhRNENqR0FGS1dvWHRrejJQTmU4VzRPVXNoeko5aHhRYnhDZU9jK2xXU2VVc04xdmQrRWk1djZyQzRYTVNqMnVYVXBSUmFkY2pNZW9paDlLODZnWTU1YkNRWmVBT3JsQWxNUitudXhQVFYxV2wwUUJHb0ZpOUJmY0FiNUJYWkNuejkzYWF6dTJBRjZnZDJTRTNHU3JlVnhLa3F6SHgvZXY0bHpwNS9nNVo4TzQ1VG5NemRmT3FnZk53d2pkQXZyK0RuUmhjWDdKUXp0OS9RclF6TGx4VnpvZnNmU1ZCV0J1UndhZTFSN0lwa3pma295MFd6SFBWdFdJcGxlZWhOK09YdTdCNjcvekFJa0hMTkQ1bFlTcGxtem85SEp5eTNYbWlENm12MW9QTHZwWmxTcVZYcUk0dzhpOW1jWnZPVS94UzlBMnY1aWlXa2VBZTREWHlyTWdIYzJWTThKOXZscEd2T0o1NjdqTis5U0pPODNjTzRsQTFkZlNIS1I0R2dlYlV5YThSYXFMZ2JsTDhQbGhWMWRxM25ZWG5Kc3BhaXM2YTAvZlRNY2YwQzVhVjl1MW1sbGdQdG5iOTU3SFNPbjFYMXROQktYUThlNmh3bDdmanBSb0hnK3FIM1h2YUovR281MWZiZDg4T3o2LzNURDFmZmpQbGVHM3dwdDBzSkdxREhiL1o2cDNaQ0dUcGRKYmFYS0hma1dxRmVvUzZvNDlmZjZVVzZid3I0UGRjUFc4ZXF2Nm5UUU9OSks5blNnUnF1czlPQ2FjVm0yWFJBSUw4OTVlRmwxeDhQRHlOb2Y1Y0VsZU44Mm9BWHM5UlhocWxhQSsvNTZBVWpGUk1USTBHR3U3dHFlRTFudEZXNWZmRUs2aXFEV2tBWGcvT2xjeEU2bFkvMHpBVHozRnlRc0RydVRtNTNncnRDZWQ3ZGdydG9DSStZeHJvWmI0M29IU0t3Q1JXN2ZDWDdxbVVtYUgyRERuSzQ0UURlbVYrRGhWdms5Y0FEb2RjbTN5dkJmV0lZT2RSUWFRcnNqT29nZUVzMlF2dWdKcWROM2tHamExc0luVm14K1dIYXR2VCtTbHYyWXppZ3ZDRGF3OW02VXhBb3dwMlhoRER0U0Vtb29PejVDaGNxb0tkTnF6aWd0Q29CNS9CellpNFdMN1B5bzdkakR5Uk1vdlJuQ21YMzhFZEs5VW5IV1cydHpMeEJwZC9XbS8zVnFzUkYzWWZxbXNxcUxFR2FzYVlVNDJJMzFhOE5kVUNoSm52dS9nVXZFcjVOUEMrblZEN0cvc2h3RXdVWjg1V3NJQVB2Z21maWVkekxrS3NScTV0N2M3a3FSRjRDWnZub3VDaU9zVlZIclBseHhXbHFCaTY0N2VGSzVmSWZYQXpsL0I3VGpNbVUydTJWdkRuOEhRdVJ3WitYSVJZMmpzN3Npc0kzejdOMmppSmJhNjk3QXFwV3VMcVJPRkt2cm5CcXp5VnJNN2dtYW5GMmZPUWNWYnBvRExoSEJxWUYrMjhUKzgyR00rZTE5K2R2ZHMrc09JVlJxNGNSbkJSbS9iRXk3UEc5QTdJeFJsYkcrTHBOaE52N0prNkU0QW5WOHB0cmdmZHRDbnlEbHNna2Z3NGEyM3hLZzkyRzh4YzByMW15WlJMaG9IOTBNaXZ2MDVFdzBYcVFTRlRrZDJaMHNZa216TFJpOEpZRHhaSU1GcmF6R1hSNjNHNmJOZGtQR3VMUTR5U2tWWDhSRFNzVmIyRmlrNDVWN3k5bEtZUDlQQld0UVVTeWZydFNlRy9sWitoTFlaWmZ5R2VFaWpiWDN5N0hwbGJKNkxoSWhXQnQvZHFrZlF6MHE2bk4vNnRVRmNXU0lRb0tvcHRYTVN0U211bDFLcUtVME5ZWDNHZWVTSWFOdVF2RXhwT05aZHhqeGZuVFVtSytESlV4a2QvOFNNLzk3SnZ0WHdzLy85cnRDNzRhNEZFaUdLMHVLcno3V3ZSY1RMYWVwb2dJOFZCbUVsb3VGQWQ0WWRwUy9sNXpzQzM2S040NFQvejgzY3krNCtNd1JaSXhQZnVPSXZhdmR5T0dBVktJak1GOVJobjlpSnNUa0REa1Q1dEF2RGplYVc4Z2U1aDM2aWZUcFQxaTk4T3pEOGloZ1VTU2IzM0lpc04ycUk3VzA0L3JybFIvUExyQkRSTTlWbk1YMGdWWGlvVzAxRTZxbmdwU1pMV2t4b0tuOFdvUk5KbXFONENpUkRGU0hHZ0hkOHZzY0JQcE5FMEFuRFhnVUxVQ1dpNFdHVmg2am9xdG9kczFNZStSWjhZdEo3N2hvZTdFMGExUUNKTVVpN1g5QzdqK2t4OTc0cmZsRmFLV3JpR1pYMWJMelhLR2U2Qk8rMmxpQ2V2Vk1CTENXNWs0VzZCaExJM0Jwelhmd1c2UEZ1MzRRM1ZIN3dXcm1HbTZtSXk5Wkorb0VPOFRKTDJqY1FlQVRPeUNXT0JSSHpuVjhSZ3o5S2Q5MjF4OUZvNWQ4NDVnK2x5eDY0b0ttdGJ1SVpaVDhWa0VPczBHMTJMNlY1UEZmb202VUNQSWRUVU1BRkh0dDhkQ3lTRVBxTFpEY0d4cnpWdkQwNkZOM1VRWlNkS1lHb2dUYzM5ekVWcnVHQUY0ZFBNVXA3dWNjQVlTWkh4WEsyUHBiWWlGbWVCaExxM0FOb1ZJcDJmZnhLTzhRRkhINWN5anNENVM1ZkRnOWhWdFNoYXc2bytMY0p3YU1Na3BHS3hSMU5TTFdMN0dxVkhhVHlpbWlRc2tJajJ4Q0VOd1NMd3M3N3I0aHdxMXZFV1U1ckR6UTJhZDdsZ0RSZXNMeHpYMDhoVmNNZUo1T3ZnRE9uK1JFUWZvYVBZVksxN0ZIS1JpT3U5eVZja3F4aEJGc1JwcWpjenYrTUFEU0RTcVJraEM5WnduUFp0MU9IZDNiTkJ4em9OYUp3a1JYeFoyZFdhNGpDRUJSTEt2Z0pnaTIvOExHSTc3cExvUVBabjZaYy9FT25VbkRRcFdNTngycmRSMTFHYzJyQkJOeitOcG1mOGdsOGRUN0tqbU1Fc2tJanBWQmdPajY4NlRsK01oVytJQzRBWUdsTlJ0YUVPOHhQZWk5VncwZHBwcUtOWXVtNGZVQzU4S1BhRFJ6Um40Vyt3ZXg0NVNxc2h2YUJ3TkN5UTBQUUdjRTB3L3RhZTQ0ekVzUC9HTE8xeWRSVUhtZ085RktwaHZlNHQxZFFWMjBONjB1dUt5d29FN0VWVEowVm9vODNpWWhXU3pnNjFHSEpGNjVwY1Jza0NpUWhOQnBqang2SnFKTERaRnM4eGI4elMvV1lqL1daUW9ScG1xaTRxZ3lrdFJhQy9FejhPMTFxL2FwRlA2SnlrSFVPU2ZjWDUxSkZISVJjSmJlOXpmRDJ5OHVQZWk3YkhjUzlGZDV4NTViVGxtcXBRV2lCRWtSb3VYRS9Zb2pZUDlDOEl3VDBsWncrZW1vN1R5dVl5RU9zc2toUTJMZU1GcFRWRlJNSUNDV1ZmQkxna3J3SVI4eFpRRjJmSitOdWFQUzRpYjVFYUZ2UlpUQmJQVEdFMDZHdnVKWGVmL2MxUW53T2xJUzYvbGFITnVhOWorZHlaZEx2bjhEczJJMTFhSUJHaFNRSExzdkVQcGVJVmNRRkFXbnpvL1MvNy9SdHZwbTN6L2YzcHZYenRZMXAvOFoxdDk1NFFlYUxFRUloVHNLbmhBdVhpRElzNTdISXB3aVNPODVONDNjT0gzaTRyMXBTZ3RTRDRUYjNJdVhxeHM1VDVIbUhCZkVIZTJJblN0MEFpU3RTSGhFYitZK2tzVzNqazkzMWpUY0JRMTRNTzN0elQxZVNGZjlsMTcyMjdaMGNTSFhKMGVWK0NpQVdMR2k1T0xwRmhJVTkyNzNhRmNwQjlnRmhkT01vK1VxOW5ONTdoN2RlTS9XdmVScHZEZDJZa21icGxTd281TEpEUXNiZkVmWDZDTXBEaU81ZENDMTZyeHE4Y3JYUnNwb0d2dXM5aDlueXZOSWM1RHZsZVVVL0Zvb1lMazB2TFBTVGJpbFQrQWpFNmt2YUVxaVdOSDF2ZkZwQmFObS90YUVXWkVMb3l5bG9nb2VsSFdQQUNBOVAvVFFFeGJQd3J2L2RIa01YT3lEK245bE9GM2pObWE4MDNIcEttUFhtVEFtNTlYSS9XTkZ5UVhIUFg5N1g2QU84bjRjcGc0dzZQNjBDb2VsanozVXREYk4rUGZGSWxVRWliN2Z2R24vdzFvNTZ3QlJJYTRqVWU2Z1FHaGtkUng0bzQveGRzR2YrODZWU29ZVndML3ZCdHovYWRaWG15M1lobjNKcUdDNUtySzQzZ3N2Qk4yY0pKWlczZ2Z2TDdQdEIya1c0SnlBT05QeSs1YXZQS2s5OENsVFJac2lCQjB2UnJSTWtDQ1YwLzBuaDRTWGFDTnFKcXdERXFPeU8vdU1iUzhaWUZ2dExlQ1pvMXBSRnNHSCs0MXBxR2k1RUx5NWc5clRaR3NvVVR2QmQ0Yjc0WHhCSUczZFZ3QUlPU2xJWThwMjE0Q3BtMmp2M2JJYll2T3hTeCtJcEtDeVFVVkFsSU9OdURlOG5KZHNueWF5aHFYN0gyYVZzeS9nM2hvZEQrYlB4OW1NMG9QWEcvRHFMRmJ3WFowbkFoY24yMkhXZjh4NUV0WGl6T2RvZ3kwVXlNWUF5ajdwR244am41dTQxamFkVHdNTEwvRit5ZTU3bjEyQUlKRGY5TmNZSFdJZXRkY3I3TlQxM0ZRcXBseWZqcjZLbUkxTHhLcVE2bDFSMHNKSFp2MDVhR0M1QnI1WEhZY016STM1VXNuSWpmQytaekNDMGF2K3JrR0VHZmx5ZnpSV21kUUJCeUpCS0xRakkrNHFEb3lnSUpCVlVDR2dtdk9YeWFFOGZoUy85alJRaHRZTW40VlNGZERZdHB3UE44VmJzaERmWGpxRzhnMGJXbFlkdHlMWC92RHQ5ODlpUjJ4VUkvL0pzYkdQajlBV3lJcHZ5Vm41TlhRWnpFd3JNOGo5eXlwRGlwS2tPaDRiUFB4cVR6SWFIdVZSemRFUXZmZEp6T0VjVlVmY2xseS9pYnJCZmFXK0xmcis4bm9qaDFObTA1RytLbkNRamlrbGt0SmxsNFNJUjZCcmxpbUhMd2RSR0d6VytDK3owdDJrWTRrUDZnRzB6Wk9Qa2dMSGdYcEtsUUlCZDIxVnF5R3lSZ1pzZ0d1K2Q1NHFjV1NLZ1pId3ArL1JyNWh0ZzczK2JqcXBSZ3kvamxOWmFhTnhrNkovbndjaDBydGJaWWRpak5VZTFvU0lSaGVobExHazR2bDh4R3VMUis3MnUvdTBsZTNiMXdEU3ZEeE9Wb1NvdEdNWWhNT3d5dnJuSDVuYkNyMWxDNHU0eEsya3dObWljSncycldaSUdFdW12eDlvWjVva1JoRGxSTms1YU1QN1RHVXZNbVE1ZWpzU2NaQWFWNXdRcjZFdnRRLzA0RVhRVFkwWEFHdVVRbWRQbFk0OGV2czBoRE5RTFdpRnVRQk9NWHpxbko0Uzhmdy9zLzdLb05FeVpKb2FsQnRrdE0zL3lJZzRwaTE2Tmc4UHhWaldOZzg4SmM2TzE0TlE0bzlwSzRXS0pBUzhZZldtTlI2bkYvVncwZXljUGN3OFdxVHdqWmtkTTdOK09vazFDWGw3YmpzUkpxTThpVlFOR3JqalYrNGhrZENsVDZ6Tkp3cmNrSnF4QS8zV0JBTHhOMjFTN1RsMGRHeTFnaTdDSEppK3AwdEN5UVVIYTQ0Z3FybmVhWnM4NkhDdVdOYlphTVg1aGZsR3dwZ0NiR1A3cktHNDdGUjBqV3MxdThUcFd6b3VFTWNxbDRDY05palovczVvcE9CWkNQZkFJYjdvOXdTdlBpWU1EQnlJVmR0YVdRR3lVaHB5K0FINUtPMHJka0xTeVFZTFRFakhoWDUrZmRoMXorTVlQeXJrNUx4aDllWTRrY2FmSUd4bDhUalVCYzZ5R0NFZWMxK3ozYTBIQUd1VFRpU21Dd3RpY0J4RUpJTmhTcEY3VDJzd0xlWWhBQ0VrQitOdXFxeVJ2OWtRWXBBWDFpK2pRQWxiSnRnTjczS09nRXlFYVR0RG9XcDh5WFhQOWhUcWtlSGhGSWxTWGpENit4ZUsvYW5JSHhyd21IRnJGbnU4TnBoVWRIWHNOek5qU2NRUzdPZ0Q0WGEvemt2T0VSYjR2MXJ6SzBVdGVGNzZPdVdqUEpSZVM5R2VTQzNYTWVoRFpvRTBLeFFDSkUwUzllMHJvRFk4R1VXRk5MeGg5ZVl6SDYrb3lCOFY4U05oS3gyTnZueE1paFRxSElLNFNjRFExbmtFdmdRSnVOTmY3UWVxWVgyZkQxeVk1MUZoMTExWTd0cmkwNy9yaDlvaFV2dWNJQ0NWVW4ybk5NTmRWNjE5YkkzenhTOFJJTE16RCs3alZPb1NzRmU4aTFiTHhPazdPZzRReHlhWmlSd0lNNHQ0ZGNXM1hDMFlFcmxEaGNlZXFmVkVkZHRiNndOY1lKWk02UjdRYWtweklUSUQraGtwdUVzdmUyaHFsNTVUUnBhZVJQSElhanJCb1lmK2NtYTFaclM2TVg1Z0hxQ0RPVVNNYUNoalBJRldGREFZZzFmZ2QyY1pVMUlrN1FKaXZ4RE9DOElPV2lydHFpMm5HU1dxVW9XTmc5dDBCQ3liRDhhNHdjNVpKU2gzYU1QN3JHNHYzcWNnYkdMNWdlZ3QvN0FpWFlkYkxQbVYvRFdlUVN1TlJtRTQzL2dEWEZIS2Q4emRlMElad0dmM01DS3BmbDA3Mk1kdFpNd3grM0Q3SzJSenNMSkZTOUw0aXJKUUZoOUx4UVlOazB4ditCRzU4V0RaRFJ3R2FVYWpraDFLdXl5Y2EvTE5oM1EzYmFOc0s3b0tvZThtczRpMXhLVGtMQWVPTnZpVWMzaHBxejIxZlVrYzdIL212TFBmdjBEOG45WWZVakEzS1dNQktSSk95N3BDYVlsY1RqN1RkSDVzRzVPLzgxN2IrbXZnZDBSWEliS0hMSTU2LzkrbzJ6aDM2YlZYcVpsY2Z2ZHUvNUxXUy9Dbm5mSU5kNXBkcC9mcWZyM3ZlL05lK0Zvb0VQU2piK2RmNjZ6cnRua3N6RDhOZXN5bTZ5YXRnbmxsRXVKU2NoWUx6eG8vWVdhOUFRejdJeEtEeDdsYzlkK3hwbVJQZHUxLzJrZ0lsN0g5U2VrNFNUcGdBZjFFdTdhUnJKdUJsSnZNaTl6dGQrOVBQa251QVZIQ3MzM3hhVVhvOXMvS3RRZTh0MTMzNG9NRHJYOU9SOHQvT0krd2UxbG5EY2dPSThSaHFkdHQzYlJ4Umk5amZaK0JkSnNPZURMZmZlVC8yVGp2dnZKYXA5b3kzR2pCcjJlOG9xbDhTbnBnQ1Y3V21xQUliR24yRzFlQjdYV0VISWRCV0wySldtKytSdndsVjdyT20rVlVERnRwZkdHNUNRVWhTNm5rMm9SMWxETXBsSUxMbC9pRmorU2RCRnc5L1FKUUdDSGRycm1sTFNrWG9kTExvOVN5MzNrNGZPZitoSXk2T08rK1FQMVA2MDYvNkY5bmNjVEovaWUrRjFpQytyLys1Ky9WcnRjZmRzajNKZzlEZlorSWN3Z1N2dTJYV2k2VkNvRzZyajA0SytPNkNSZEw4ZVExdVRXUzR0UmFFaTN2Zzd3ZzVTS083SmFZeUUyU0dBNHVkUW50LzNUdlBQRGR4WGNWVHlpZE9PV015ZEo1Rm1wQXpPTHVzNkU0azZqSGlEdmZXQlZaQk53VnVNcnVvS3V5Vk4rRjgwL283N1k0UkdMZmpyMGZ1dzcyL1V2Y2dXR041bnZmZ1pmSkQzaDFpKzdEak9pOXduSW05R0NGa3FKaHQvN3dBMzdUNzV5NDkrREtQZmx0UVdCMzJNUE01TUd2WjZ5aTZYektpNkZHLzhZK0dURlNMQnBvcElNK3JHamp5ZGVHSCtOZkVFSEk2MXEyY1BGVjB6R0FRZ2Fjc01XNG1WZ1VTdHZVZWlwTUU3QjJmT08vcEZqQi9EWkpBV3pzSW1pazlhTktzVHdmZ2ZvWWVWTU1EdkJxVGdPTHlOWkJGWU95QytZOWp0d2JPNWllcm1FZjRicGJzY0xObjR4eUNOczF4STk0WWQzT1BJWEFBR0ZDbURoajBxT2VSU2NCRUJnYTI5Q0pBQkdrSU1IV0V0WmJBSG56UmVaUTM4ek9mY00vTFkvREQvU0pydXhzTFFHR3FWcmRqM0hnc2JnN01ReVVEaU1wbnRMMUdGWUpmL0Z1bTQxcEtXUlIzUFlFV081cGlqSkVLUjU4YS93dWZHbnU5TW9ScTZQL0phd1B2QjN6Kzc1UlhZZjdXbSt4WlM4Q1lFZkQ1d3lHcVNNOG5HM3lMUDhsKzk0K1h2ZVRIZXdTT0o0ckhoalpFWk5FejZ5U09YeEtlbVlHNzhFRUM1aElNYmZ5SVRuMnY3cm80ZjVyOUN4MGNQcWVFK0xTT1RVdTJGLzFDWDlxUFlNb1NNdGtoQ09FNnVOeWhsSUZFbkEveVErdDRJWnh4NC9lQmpIMjhLOER1ZGp3ejlMd2o1ekQ0ZS91Zkd2OGhGd2JoSDdBNnBRVit6T2dQNUZmNy9ML0JkblNBY1BvZ01SaUp1T0o5by9EVmhnZEVQUFQxeGNBd1RGc3NaTkV5YTU1Rkw3RjZYanpkKzhjM1dDWXExd0paTXZSZVl1MzhpQXo3QkVhL3Z5WUZpdnlMNHpKa1ljVGpwcklWVEhQdE5kamdrZFM0OWllWk5kTktsY2RzTit2NURWdTcyNEl2bk1GTTNBbU9PY01pTnZ5UFlWeXVZTkxHUUpqTU5FdHlQYlM4ai9nZlR1a3JLd1ZHcU9wc3dSQ1JkUHRINGx3VWZ5L3N1UjZBRW14RE8vUWdWNFd4NkRZTkNMcm5DSEtqS2cxaTM1MWlZMWxyeWcyWEU0SWNlc1FMSmdPY0REOUE4OHYrSWJyN3l5Y0NLZENsNUpRdVhnS1JudmI2eS9aZWF4SnpuWUl5RjhYalA3MWxlL05jT1EveUV5NnlhR1Q4Y2ZjK1F2WnJqd0xrSE1CQVBHNDNSbWJNWG9BVkhxUllvVzR4NlhDYlIrTmZGWlVwYmZ0WWpVK05QcldIQ2NpNjU0bVNtZFluR1Q0ZGVFdXpacHEzRXY4SzZ6QWQzNlJJM2lFa0VjVUMvc3U4dGhjWDJ5Rjl1ZzdnNi9VUUlOVm9rakpHMEg2MHloYVFtc2U2OWs4d1BiRkQvQjU3UU5kTk9KVHhtL0VOeE1Ob0lDbkNyZ2dncFBDSDZRRmg3akQ3Ky9kZkJVU3FzUUk1WVpXSW0wZmk5TUQ4bE13N0d0YUE4a3R3OGlxVDRtMXJEb0pGUExnVVRFVkM4OGZlNHJxRlM5ZUZOUEk5TmtTeW1mbjl3b2ljeStzSEE1Q0Z0YUJZT0lvV1UrV053aHJTZHNwbUlucGJFQnJGRnpIQ0JTVGFabjc0Z2pOdGlCMGw1WnZ3ajZrcVJGaGpudDhsZmpKdUJkNEduRUZsNDFlbUw3Nit4eU5XZ0I2U1ZXVW8wL3VFdGdkQ3h1S1p4bkxHcDhkTmYvZDRXYUNWbDg4bVZSSjNVRDhTUkp0S2d4K080Wkk5Nk40SUF3RHJWZlZDSkozWFR5OUxUL0J2aTg5d1Ezd1FWdWZRd21BaEpnVmVjdmoxYXBDVlJKd2FCUm9GZDhNN1gxQU5FSWxQVStPSGRTeTYyNys1QWc4RTZHdE9zVU8rVGJkSEoxRjlqa1kzRWdDK3YvcXR2aiswOTBmaEptSitsdXF6bU1XT01ZV2d5YVRVTU12bmswdkFoZ1FleHh0L2x4bzhIb0Q2V0E3RU9SWklOT2d6UzAveG91Y3NRQ2pEK1hMdm5QbU5wU1l4TzBBNXk3WGpOTWRjRlV3QTJYL2M4VU5yL3FQSER1SVdYR0lROVUwZFBldVBIWkxEdGQ5Yzg4dit5ZVlJVVVjMjE3OWRML3ljYVB3bnpzOVNuRDllSGRCaGpERU9UU2F0aGovRnRuMWdtdVRSOFNPQkJrdkhUWjFIWGJhT0dqQitUYmpCRmJ3UVBEQkdLUGRibmhxdzlCcytUQVdzazNaK0RSdDJqWUV6aXZmdm9xMGZOQ3ZaRll6eEw4a0JnekJFMWZzeXZ3c3FkSEpjNEJJMVl0NmRQMlhDbys5bG03eUxhUXZ0SGNXd2tHcjhYNXFjVWh2SUlDT1AzWFZ4YXIvOWJoeXhJNWcrcG4wOHVQU2U4eHRqNFI5ejk1NjFKRHMrTFBDQ2FVTnoyODRFTFNrYklMVnJMTjRZWUpIOEd4a2RTeEI5SVFUa0xpUTZOcW5DUm5WWDFQbUFpSjlUNG9TdkIrTW4zRkh0b2l3NkNxUVVMck9kQ3hOaUNnNjZ4MEVwWUZJTWllVk9sOUJsaFYrV2Z1VzhSU3Y5SXdpT0ZtalRmZzVyNHNKdm14cDlhd3hua2NsWUVVY1RzRDBURThnQURjVmlPb05UNStncUl3djZOZ0ltdmVZU1MwMmNqRFQzTlB5emErQjA4QTVKMlJUNVM1cHNlaFZRa21JY0NpemdKdWx1TExFZk4rS0RHMzJWbTdyVnIrNTRWbHRhQk9XT0JGWG9LbUdtRDE0V2Vlc2Q4SVJqL09uMXZPQ1BVQmZGRmx2L2Y0bWgrVGd6ejQ0eVAvQ28xelkwLzdVUEtJQmRaSm1pUzJqUk1qWi9Nd05mQ2l2SEtJZU1mc1hlaHVlWGo5OW5yZ0RKbWNCOXE4LzlnazJ3dkI4MzBKR0NSZ1IxMitRQkMxemxwT2FIR2Y4eWNSbzhDSHVZQnlUQ1hFK3JiSmdDZU1CZmM4a3NMZ2NsenMvSGc3ei9reUg0T01VUnR1aHBHbHNMOFRsMGUrV0U5cG02UGsxTERHZVFpZXRLa3JiQllYam5SK0lOZEpqeHFOcnpKaEVMRzMyYXhPT3FDZHJsdENPZGhaQ0w1U3Y3VHpEam8rbDJuSjRHMXpyYmZkc1F0SXZyVnNwbGsxUGhCU3R3eWhmRjdmVFRva05HUHpHL3c2WGY4UHVnYUM2TFE5YmVtODNlNXVuUzZHMjRpaGZtZExtWEVSMnVtTVA2VUdzNGlsL05mTkhMZHR4OFd5eXNuR245Z1VualVHcDhBRHFrd3RrREVZQmFlbzBQOFNKd3FMeFd3NENVbkdaRU9sQUthQWxPVDJLQWhYWVNMbWFkZjN6YnRUOGFqeGo5bTA0bFgzd3FHZFF6NFd4NWd6SVlXMnI3TDVsVXYvZ293eGt6ajRkaEJmT29hSmFYOE83d2xnbys1cUFUY1ROTlZPZzNubFV2a1dwYzNOWDY4aU93Snk3VHdXZ2pHenpWUFhWRFJOc2pJbitjSW10d3pMMkgyb2R2S0hKZ3VsNXBFajIzdThZV1JJLzBHV1FvR3FQRjMxTVlQTC8xdGhCcUdsb01RVlpqVXZnK2lheXhJRW0vUEVvVWs0NWZDL0RpUkxvVVZRdXhLaENPRmRCck9LMWVrZXdVZzBmaURVR2VkTGUvQ1JHVGp4endRYUo2Nm9GZ3RQTWZiRkJEbkIzRzR1YjUxOEk3UzVsS1RZTUVlUHRsaEtOeE4yNitQVDQxL0xMczliYXBOL0NqSUlUQjc3bTN5UjB4Tk5palJOZGFRVFVraW5pNmZaUHhTbUI4clNzbTVUR1g4NlRTY1Z5NmR2Q0k4M3ZpN3pPUWIyZ2tPQVloOVRoRVQ5RlcvZENsWURtTGZScGlGTjZRRHpyeGR6bHhUNTVTWjAwMUxnbzMzZkxJTHhRV2RoTTFWZ1RkcS9GQ3o2Sys3ZEYzUjdyalA3ZGZlcXpEckZsTm9lOU1uZUN3OUVLRVRaVGJKK0tVd1B3WXlrYjBVeHh0STM2azBuRmN1cGJBaFlLTHhCNk0yOEhaQ1RZTWludjB1citIckZPcUM0blU0NFBWRGVlZ0lLbDRvQm1XbHZQQmVjU0tSSEhnSVZocVJLbE5BV2hKOFc1ZFBkczZxZEFnVm9XMUJNN0dNVU9PSDRZcldCZU8vU3RyTlB6Y0h5MEg2MnhFcUxNREExbGd0MlRXSnRKQUJDY1l2bnVZbkN3UWFXdktKak9XSlNxWWNMcVhUY0Y2NXdyMnJ5b2JHajBkTmd6ZGhLb2dEN1hFWWpQK21YNkl1YUZlcTc0cytFRzJXNnp3L0lkSmp2VktTcWYrbUpRSExmc2J2aEwvdmp2eUxtYWc0TXVTREduOWRmb3VoOVJOQzRkSXp6c3BMV21mZTFTVWhpbTJxVUxyR2doY212ajhoOUVneHdmaVhwWlVlM1BZZGtjQWFPeElBQUJsUFNVUkJWTUlvamZHbjAzQmV1VVEyZGZsNDR3ZS9mdkFZdm8yMDBoSEk0YjA0NGtXb1o4c3ZkWUsvVGFsbFZ6VkU0LzNRSldrbzVkM0lPYkFndWFKeXJWRXBOUWtzZGE3NWxJZGNBWEpvWk1QYy82REdqL2RGV0NBUkw5bWJPK3BCVndwUkJuUkg2M0lRNXNkRWRFRHhQdnZ4Kzc1RDg1cS9DY2EvTHNVbitxRzViSlRpUlV1cDRieHlhY1NWd0luRzc3c1RlTUNoblVWOFIvMlNmVUlLZnVCTlRoS3FEMHFCQzRxQlNIRDVNVWFMY2V5ZzNlVzJxMHZKNS9sQjQwSGhlWE5XVXVWU2s4QmJmdFh2b2NzbnhlTWRzVlBGNXFwWUxlYXA4V09RRVY1M1RLcit3TnZZRnBHbGZKTytMWFNOQlhhODV3S3NlZmROQTNGa2tob0doUVRqWDVTTWZ5UU5aRjZJMlhpV1Nhbmh2SEtwWkEzRDRvMy9tTTdDamRCOEJ6SXJ6U0RFR1V6TlBtVjRBeWRlYmlVSTg3TVF0Vit2L0liWHI4cjhQNzRiVC9YTnRxS2o5Q1M0ZjlmajFpYXREaDNuL1llS3JwUWdhdndZS2dRL0ExNnlQNk9OYnlsYkVXREREZUp4L1FDblJhY0NyRERmZ3FDL1lyQVJpU1VZLzFCZ2g0eHo4aEFJc3pBMS9yUWF6aXVYS0tNdVA1QTg4akRXTVJXdUxRWHpQYlFHSGFOYWZKcjFybVM3NmxYVHRWOW9zTEIrZXdNNnd5QXNUaTVoSVV6SzZVbHNNUDhPU2dxNldCSXR4YVJiaGtPTm4zeGZ3ZDhZeGxWSEwxK2RQb1pqWCs5NFlRNENzbGR3ZzgrSytES3g3b1JNZ3ZIM3FHeWtDZWFsRTZHcGQ4K3BhYUNCeVNJUjBCZnl5cVduekd1ZzdEMWVDdWNhZ2ZGai9oWE9TbmxZOEcrQ1VhQkpuVjhQM2c3aUFZRUxpcUhNLzhZdUlOMTB0NE9jdlQrZGtDZWFnWEo2RXBqUmp2eU9lc3o0czU3c0VXNXZnTk95eGZqdlUyTWI2NWMwbUlGOC9HQ04xZVc3ZlIyOERoaXM5eGs5VlNiQitNZGluS1BPYWZ1a2pxbG5vS0lzdzlKcU9LOWNjdS9xMGlEVytFZkJhaDVQK3ZtLzg5QjdmbzBQU3VUcTNST2ZaSU9HUGJ6aWNURFBCaTVvV0Y5dDJrck5UaFlvUEMzVDRVZEhQZ01KakdSYlBqa29LYUFic3k3VjlSekEyY2lQTWVVYXd3VmxYK01OL1FpRjZPT3UxOEJmWTJGWlNRZWJKYkl2aGpXelg4MkloaklKeHQraVVxSlpMZGhuNWhSNjB2cWN3Nk81MUJyT0sxZVVoU2drM3ZqSGdmSEQwcjEwK3J2K3d3Q2ROdk96NjNRSzhLaGZDcVpoM3dWZENla0xBOUZlbElsOEVEeUJtL2tvWkFtVk1oY0FJbEZQWlhDVWxROW0vREF3OWliRGNBT1B1dTgrdDY4ajNmWVgzc0VhNjBHWFhSYmsvWUFvNW14dFM0OWl2UEhYM05FMjYvanpmR1Vmd09wc0U1UWhhVExwSDFKT3VUUjhTT0FCbTcwbGNGRG8rTjQwQ2JrRjZmYnYrbFZRNnRzQ3BBMyt1QUNCbjdOTEtud1g5QVdoL1hnTVRQSFBJcUNaNGc5SUNnR1NGQTA1YWhZU2tIUGJvd0FuTzNBTlZxWElDQ2R2a0d1ek1FcWRhd2lUeTAyL0xYSm5kOTMxaVU4ODlKNy9GbEZmMTU5cS9UWFdYSnYvN3VOb0I0M3hqc1ozSDIvOHk2ZkQ0UDNESk5LS0xKNzdkRVVlMzRlM0ZFejdrSExLbGNRUnFXK3gyVnVGM2ZSM2NxQjdubTYvbUdBdThoRm1RUTZ5Ti95M3duTkJNZGtGankrZ3ZwcTAvbEp4RVE5TEdVSlRFY3RFb2hXc3N1dlBVeUhyY2loRTFaTU9obk41UVJWR2xlMGdPMktLeGR2SjBnK0hhT0RPZlBKQytHdXNCZzE4QXRJbTRFWDJWb1dhMFdLODhhOC92OFlDYVRoZkZIN3pOa3dIbmd3YXppa1hsUy91TDNSNm9xL0h2SEFMdFdPbWVTOXorN3QvNzBOTi95cGgwaFNYUTRvVTFuMGRFUmQwSlh4QnVYT1pQVSt4U1o1ODJoQ2FvcTlzSkxxdUYyT3N0VzhHRjZ1dHRJOFV4STFBR0NTWU8vZythbVBZUnJ0Slc0K0VKL0IyQ2d6K2p0M1hJT2V0c1g3QlBkdGp0YjlCY2tQaGJXQTFZaWJlK0JlZmNscS82cU4vSVJydEpsK28wcGRXcEJuSlo5SndQcmtpUEVRQjN3K2xQbnNZaFFlUWxqY01ZVEQ2ZDEvNW5iYWdmMlI1L0FFT3dMNUk0Wmk0UWNRRm5jTnBMTEVDK1V1U2l4U3F6RlRrVWFkTXpVbWpiQ1RnN215aDhTL2RkdnErMy9YVGtyQUdtNnVrYjZTVjczMkw2UGJzUGQvekhnUzhDeSt5dGpTZ0hqOXd5TnZCa25lRHVkZlUrdzlMd3lOOFlIakxjWEIvLzAwTzkzTEtUVVVSSjk3NGg4ODRENTV1RXZ4ZmNkMS9LN2J6OGdpRVNBTmZCQ0VBWk5Kd1BybDByUGp3MnYvODNqdnU5QlI2K29yMy9OOGpKWExiQ3hwM3ZhbXo5aTlRNG1tUE4rQ2psZ2ViRzdnL3ZyOTYyL25Zd0gzZWU1d2MwNm03endnbEcxbk1TcnM1NldRa2dZMk9UZWN4K05od3RHRVgzeS9FUmN3MlZ3TzJNWGdFYWQrRHJMYmQ1My9xUy8rODVUN0p0RmY3QmtYeC9tN0tBci9JUGYwaDUvaGc1V3V1K3gyNWhremF0OElndVJ4di9MMXR1UHBQL0tiem1jZGQ5Ni9LRFVtSitNTlJhQlNTVGNPNTVJb3lJVUpJbElLbnEySVZ5Nk4rQjlmQkI1N1J5cSszV1FOUnl4MGdpUWxqMXRtTjA0Kzc3bDltVDQ5V045Z09ESVhrL0lzaEVmTk1ycFNWeEVyVERYNmFDRCtoY05weTJjOXhFVzVNTmxjRHJwZmM2L2UrOWhNMzdyNU9KOUQ1bHFmbUovZVpXR1AzamFSUWUvUWpYeCtnYnB0VitKbC9qQi9qYXIyMjdUN3hXNkVLc3FZN2lNQWtRTHp4azlQODgyM0N6dWx2UzgzOEFqd3pFK1BQcXVFOGNpbTRGVUExOXpyaUIxNjZjWGY3cWxERHN1VDl1QWxYaGMxM0s0KzNBY0pjOTAyR2cweFhDRTE3OE5yamVIeW5meVg2S0p3bW1hRnRwaDU5TTdNVHpVeWk5b04zdTYvZkpCMS84ZHZ0ZS85QTVNQm9jMVZzSU9WWGZ2RGpaNjhXNkgxZW5BUytxb2l0UDNZSEhzcXJ2M3NvVVNFRlBNR3RDRkFDeEJ1L2QxNWo2WGR1UFBSZFQwNnBKUXFJSmRFd2I3aEtMR2ZXY0E2NXhQNHo1VW1RWWN0NTN5dUZ4bk5mdjZOOStxbGRBVUljK2VqNWtmclRFa3BRd0xPSVBpQVZvaWtzUzVBeVJOc0NpUkJGRkkwMlY2UE5OSkNCNU1xUFZVcjA3NDJPdE1keVRXbTFIREhXK09YVC9Md1J6WkdsU0FKOW9PYlJjR2E1S0l1Wi8wSjFMQWdSUTJSTldQMVNOUG5UVHdxZDl5TWt0SmovNzhOUkh5QXRVUXNrSWwyYWJhNUdtbWtBODNKSUJjUHRVUVJUdmw2SFZjTXZZWGwxSnRiNE5WUVpKYXhKRFZaY2VUU3M0U0JaTHNaajFneVJMZm5GSm5OcnBBZjUwMDlhdlNodEJsTm9qci81ejNQQ0syYVI3QnlNeUUzTk5sZmxOdnJTTUtTMVlPOVRhaUJmcjhPcTZINDdBMFF5c2Nhdm9jcUlrTFg2RVN2cE1uazByT0VnV1M0ZE04Wndzbm01YjREZGljNFBvY085QVpGKzB2TExvRE1SSlZNSVRTU1FOYzRwMDRpVVJqc0FKVzZ1UnBwcEFMM1FtbW9jS3BObTh2VTZqRkEvY2lDUlZRV1oxY2p5V2NEUVVHVVlaT3YvSml0cE1ya2Vrb2FEWkxrMHpKaURNYmxFeDNSRjg2aE55emM4c2laamcwbVNJUnRrNFA3dUdhREZvVmdnRVNYZkprTkc0dVpxdEowYU1xS2Z6UVRWeDRydzVmQ1dzbTNvUG4wRnpsTGNlS1NoeXNuQVFLN3lranFYUzhNYURwTGxVdk9TQW9wMzFzajQxMFB6TW42NDRiYXFtMXJ1VXpneVZheTN3aWV0WllUa2tnVVNpazdNTmxjVkRaV2djQ2k1cHpCKzlSb0w5K3lvWHdxaG40L3ZDWVZRVmtPVll3MlMxMXo1Tkt6aHdFQXV6bVMySERid2xFWWNwaFkxYXJXcnRoWjVTY0tVMHBXNytlT2NGa2pvZUU3Y1hOVTFETVBEbXlNTmhhZWlYbVBoN0czaXdCenVUU3hycUhLVVR1ZzZCMTdEY3ZrMHJPRWdwMXlNdVpqTWhuaUtJUWJQR1lYWHhZdktNMTdEMEc1WUhFbUR1andodElDOEJSSmFSc2ZKbzY2MnJWVFJkZVc0OFVCeEhLdTFLVFVKQ3ZESnQxUndVNWg2NVNhMGJyQTdMQVNnbE0ycDRXTGtrampVRlBxbWJzVmkyS3JWcnRySWJwUWZJYlRYYVRnM0JWc2dvZTBxY1hOVjJ6SlVjVVVPSlNQRXNoL0NRTUF0RFBIS0NOY3BYd29sY2hTb29Tb2dZbGhYRG5NY0paK0dOUnprbEl0ekY1UHJzYThwWXBCSTFWSjRtNnVubW0xWGNwOUVrTmxBQ0MxaUJUSUdLLzNITFphVk1oWklTUFNFUXZMbXFvQWNtOFhnZVNRZ1BLallMRmxXbjViUEdRNVhyOXdFVmh3TWowK0o1V2crbjRhTGtTdktwUUtDU1UyZWNCVTRQbWdjT3R3MzNsS2dYb2tMTENqd0UwQnBRbWhlN0RGS3p3S0pLTkVBa3J5NXFtMGFydWlKNjNvY280dU9MT3ZxaFgvT2NMaDY1U1p5QjhkWU9zc3Exbm41bkJvdVJxNElseXBBSjNrNUV6UmJETG1oU2xmdDJPNXUwdGc4emxuVGhGZ3RrRkRwellQbEhIVkZ1cGpsMzgzS0Rka0o4dUhxTlJZR1p2Vkx3WWpGWnpSQmRxRVJRaUw4YkxzQVo5bWNHaTVHTHNaZFhHYVFITWdLbXEvSXJsOHROQkY0V0xXd2J4VFhkWElkTE1MNHlhNnBQN213UUVMUFo4NVJWeUw4UzY3N1RSOVF3N20yUGFuT0t3eXZSV0dBNUF5SHExZHVZazk0dzJQamdYazFYSXhjb2dUYXZHc2VTdXlScXdKWVdsWU5Cd3Y1SWcrTWVKREJXbXNuRE5PVisrclh4QUlKWFkvazU2dlVuZXBieE5UOFM5ZDkvYy9na09iZmI3cG4vMTJCMTl0UkFIRytUckVYckVSVUE1VXJOd21Wbkd5VEFLRkNYZzBYSTFlSVNXVVJTelpwcGFWRUNvRHpraisvL3F3Q2QveThBcGdaaENoZTdKZ2pFVzQ5SXhXRGdnVVNLcklCTE9lb0c2TDg1OXA0R09UZmswZWhHcTg0VmtMeEcxVW5LbXhUV0U5TlZXaE9EdmRzQ3VWUU5yZUdpNUVyeEtXeW1DQ1ozR1lrRHZacjk4dVZwRFN2V0tkRnNZd2hhVUpvNitxdUxaQ0lZZGZ5SnVUS3o5OXgzYjMzMC85SjNlTTN4SG1Yb1dETnZjc0toV1FTeHNmY0dqNHZ1ZndQUjQxVnRwWjB3cWtudmgzR1pMV0lBL000Snk3WTJsUFJzVUJDUlRhQXFZSXlNZWlXcXg0ZzJsNlF6MEpiN3NJajE0cWRYT3hyZUZKeTRhcUZGSjZGMDFDNU9semZjL2xtWUU3SXo0RzNoTjBWM2dLckxsN2dPUXNrT0xGSUx1L21hb1JnS2dERy9DUEhxZHNOTWFnNFFEVG5RQVgzWVBZMVBERzU4SVdXWWp0RksrbHluUE9IT3pRc0x2L0F3MGdaOUZBenh5NzhsYXN0a0pBSlNpVzhjVEhPc0lSYVFBRmZsbStSRDNoUENxQXRrZXpGUmNQdGEzaGljam5EZEIrSC84cStwSlpRNFF1eHRTSGt4Q0pNSzM1elJhQ2dHWDhza0JBNmlXVFJhd1EyT2NBR09RS3hadmtRcllwOTJJaDJCaTVBd3hPVGk5eGdxWXlTcUpRd1lWalhQTTQ1MTFMdlZsZ2dFU2UwelRCL1hEL3F1aXNrem5xc1h1ZXJXMlNFWXBkTDYrNFdvT0dKeVVWY2krMk1PaW00V1pvUUdxUlFiVEJZSUJFcnBOVXdmMnhQcXNvMTNCbjVaZlBKVVVYQ0RJYlAxWFFSN0NJMFBERzV5QThsbkppcFlOSll1Qy9ZOUR6bkE3QjkxV0ZTQ3lSaXBiWWI1by90U2xYWmRGL3VQbUhWMDFUMWdxK1c5QmNXRnFMaFNjbUZMUkoxaUZDdGhrbEN6VU5vbnUycmpqeGFJQkVyY2M3TjFWamFCcFhMZDV4OWFnSzJUeTR2VUEwdGhNTkNORHdwdVhDU1ZpZVhnZmFMUk1GaU1ucFRrS3JEMmtzaGcvTFVyUVVTcWc0NXJMU3pKbWZSU2c0cnFpTWxvY0kxck96VkZoQ0xkZlY1TUZzZFpLWXowaWs4UlBHeEpqRjk4YmRPR01Jb1B3bEdTNVVwZm5OVjFlczV3TWE2MEVQUkdpNVdWcnk2eHVIRVlqa0pVVGNNb1gzMDI4VHdTVG9KRWZCK1N0eEV0amdTRVpvVU1MRk5TTnJodWY3dEtjZVdZalU4QVlFM1RKMkxDZkFpZGRIVkRUWWNxL2JDdnpUdzdONzdiNU5YQkRrTEpDSTBBOERrTmlGMUhFd1VEaXRSQnZvTDFQQWs1QVA3MXliUlQ5bytWdHJ1MmZmcDBndmYvM05mZWRudjQ0Wm9JVVdkTndza3RGeFBiaE5TeThJa0svQ3BsbXJ2dmtnTlQwSzhjZklBT3drMkluMGdoSll1UlIrT0JSSVJ0aWdBUStGa05sZHBoK2Y3Rno2bzZtaDVrUnFlaE1DdGtrWTZCK2xNWDdWTmJZR0U5Z2xNYmhOU3k4SWtLMGlzVTlGZmtScFdkR2NiaEEyNlVrWTZzUTVQbVhiQ3FyRkFJa3lTbHllM0NjbjdQTThjekh3MzBuK2hHbzcwWmgrQUw5UlVtMFAyTzBwSmNaVFM5QlhQeGdLSkdLWW50Z2tadzhNRXE0NVYwYlJpTlZ5OGRGaTRQVlY4TDZsN1FEQWxaWXA4VEcrQlJCemJrOXFFak9OaGduVkRSVnlrWUEwWEx4MkV1bFY4TDZsN0FGc3BVeVNnYjRGRWFyWm50d0U4bk1nZ09mVWE3cFV6MlBOZ1N0TlgzTHRsZ2NUczJuSnF5VERLUno1UW5Yb05OeFhPY21yTlZBMW1Yd1B0Y2daRzhpZ2VJYXlJczV5SFh0VjJWalV3Tmp3bU5VWHlJOWdUY1phbmlQMksxWWxwb0IvM0RmdkV1TERhRWI1UEsrczNqRmJscklqbDFRQU9PRHlkbDBiSjJ0Zkx1ZDR0bVpZcWRyeVB1YUlIU0taYk1mRGtvaHQzMHkxU3hYMHhHbWlYOWJ1UHpPS1c5a3VXekJKVkRRdlNRR1BXeGtrYzF0TmVTVkdRRGl1eVU2cUJvVHVCTzFJbXFSc2NiaWpsWWY1SjZxRHF5MHdEK0sxeTVmY3NacTFMaUlYNDFWWUoyYXBZS3FFR3NDVVUyZU10SVp2bUxIV3FMUzV6WlYxMFRBUkhEbWRJQnpqTVgyMXh6ZER6TEZZVU9QMG54Zll3VWVvNHFsZHRjVTFVNDlQY0dlNHNuQ1ZyZ2N0L2M1b2ZSOFg3SkRVQXAzK1d0cmxtekl1YnBDVmN4TDRhczdSQ25MRlgrU0xhNDBSbHhzK1l6STZqQUNkdWU2TGFxenFiYWcxZ1MzUjJuSDRzMzNlbittbFV6RTlXQTYwWml2U1B5M2x4dzJRZmFOV2J1UWJxNS9vTFpPWjhHbUFpeWo5cko3UU5wSzVRc21zQWZ2SkI5dGFsYW9uUEUwNUt4VkRGVE1rMVVHdEhyM0FvT2NzNjlub3pkMEJiSjJrRnQ2U0JtVEVadk1abVAzeGlTWEdaeUx6b0NaUGpKSS9FQ3JKNnQxR0FMcDVJSnU1bnJoR2NoUzJWVUY5OXV3b2FodFVHcFltdndJRTdDYk5YdGpLV0pUdkpQQzIxWW5jZUcwWXZlUUtSWkM0dUFnWUdUTlV5RWRjZ21KajFQMUMvT2VlaHVQb1VlRDE0UWE4bTZtYTVHYi90M2piNVlDZUpTQ0lYRndPaHA3eXBITHRmUjhueWYxQXpiU1MzdEkvUk1ob1E3ZmViaGlLbTJhTjQvTnBIdnQ1T09IT1NITlF5SUJMUHhZV3B4V2kwRlJWMmcveFlRWHo2MGovOVA2NnliWHl6Z21veFZkMHNpTFE5c2t2dTh3bkVPdmdLdVJNLzhvL2R2ZnhFRWloY21PcVd5dTlaVHd3Q2tjdk03eW1QOGRlVkUxalpIdUpIazBhVWQ5MzdOemJyOGNhLzlMTkpVaGtRU1NKeFVlclZ6dkw3RHhQa3YzejluaGZqUjIrM0V0QW1WZDF5NzU5VVYwWDNrMkQ4WnQxYklXTFcxVFJqNFh4UFZvZWhQTWFQZVdoM21oK0N5THNWdTdWQ1JPUnFSdlBqekV2Rjhoai9jYnlyTUZWUHpvcmRXaUV5VldyTHhpd3UvRWh5UlRXRVMyUDhZT1NxaHNmcEExdXhXeXRFcGs5M3FUbXV0Yk9lZ3krTjhTOU94WExYOE1sWXNWc3JSQXdabm1xMGV0Wnp6YVV4L3FiN3VxbCtBaEx6VnV6V0NoR0pyUmt0TEdVTjJwVEYrTmZkczR5T1d4bWZxQlc3dFVLa2pOcXh6bE12TWFxdjdySXN4dCtZaXB2bjNudjkzNmpWR0lMRzJHM3RMMTcvOUdFSVhWMk1JYUp1Y0dHaGlIYnVDc0ovOXVQM2ZVY282ck1sTVg3OHVwakl2cDdmYzYzNW5Qc0o5elVtSE1UWWJlUHNSMDFPOXFDWEdDSW1QRndrSEdub25IZmZORWc2ZytJcnB5VEczODA0Y1UzMENkZGFPODdndGttWGVydGRPTnQxUm1ZdnVwNklDUXNYQ21kVmRKcWJiM0hXekVMLzVUQitjREVGQS84Q2JsSk1QcFpEckU1dnQ0TlhPVTdmN0NKcVBaRUxaZGhHd2g2N2I2TjRWL0RCeFlyWmZUN2xNUDY2Mlp0SzVUdW52OGZianRQMDk5TG5jWEF6a3Q3SytOTGE3ZVVuZ0RNTWptSmxKY0s2cVRKVUE4dDg2TzljZFJ6Yy83VHZWYjAwOHBEd1k1OTd0RlVwakgrdVBRMER2OU9DUXR2Kzl6YjQyYnhvSW9idEo2M3hkMGs4dHgrODZsbUowRjZxdjF3RFhiclJ0WFI2NkdEa0R3eXFGWDFLd21acUtZei9rdnNHTGtacGM2c3dibWoxaURDNGV1T3VhSG9sWTExbi9MWDJKbkI2d2NpZmtRanJwY3B3RGN5OTQ4UXZQRXgrcndMeEUzL2svMXIwS2QzMTZsM2FyQlRHdi80S24xWEtWRG4vTGo3bFlDVmxkSTVFWi94cjNvOHBqTjFiSmhMcWlKaTB2Ymc0b3gzSWppOWNURFJRQ3VNM1lmVDhjWWJYSE9lUzJhMWFPcnU5OURRUm8yVjIxNHlPeVBscm9zd2N0TWs0YW5oV3BqSis0eWY1NFMzSE1Reko2dXgyZFErOVlUVjIwNlJUSFJHVHRoY1g1emVJNkVPem56aXBqRCtWblhRc2VDeW1HM3FWOGFkNk5DSnl6eXg2V0JtL3FMU2tQQWJ0blNRY1VoOXJ0NFlPYVR3UkV5NHVMbzdocXFveS9qUW1FanBFb20wYWEveUdEbWxsL0ZyMUpsWVlycW9xNDAvVXBJQnd4V3puTU41dWg0YWZyTVcrUVFKVFZUYXNBVXpRVzJHWXFsd1p2MG9yT2xqZmJDRVZiL3c5d3dPc2xmSHJIa01TSEt1cXpTUWNVbDhadjRtV0tNNUlkVWNNclJUK3h0cXQ0YUk1L2cwU09xdXlZUTNnTG9Rd1NGbXVqRitwRmcyd1RiOHpYcjVEc1hXWXZNUHJrYlZDUk1OZ0JTWWE0THN4SDFROHBwTHQ4RTdMSTF0eXlWVnJEMkFiSmNleEhKeVEyUElGemtGa1dqUjJQbnoyMmFwcUNzNzJuSStLMHZkNjJWdnZrdk50ODIzRmlhbS94aWpHdVQySUdBVU9hUTRpcktjcW85REFNVnRWS1U5MUh0RW1sZHRETldId2QramlvczY1MDJUTU9PTTNkVWdybno5Wnp4b00wMVZWWmZ3YUJhckFYcHptOHJPcUtoa1daL3pjSVpYYlJFcHhSQ0xJRlVEUUFGdFZDVEJWdGpKK2xWWTBzQkg1Qkl1Y2IwdEtYZVowUmpIN01YVVNkaHdSQ2JFcXlCcmdxeW9aSGlsaERiY1ZBVllBdFFZYTVEaG04MGhkS1VJYk1kY29jWWRVYktISXh4RlJvRmNncWdHK3FxSVF6VjljaXIranFhckFZUTNVRWVtY1QvcUN2ZmJvaHo2QTFmRGYrak9QSG9iYmUyVWpoelNKaUpKeUJmUTFZTGFxZXZSTEx4eTU3cE0vOWN1UFZub3owY0FDM0o1eDBzVnlYUllIVXY4dWw1RkRta1RFaE5zTGkyTzBxb0xMUTlQV2hkVlVHc0ZycmR2TjIrcnhuSlBwdXRmdnZlc1RkOTE5WGUzYm16bWtDVVI0YjFVdXFnR2pWZFdTZTNiOXJ0ZmV1T3Q2dS9MN295cFVRZWJ2Zk5PZUNwNENadXlRcHFCWm9Vb2FNRjVWU2EycVF2RWE4RGZLaXUvbkF2ZlFJVUc1S3BWUUF4dGtvNnhLUldyQUxmL1BPUmNwZm9scEczNWhWMklKeXM2YTZXZWlaWmRqcHZoYnhsV2Y1TXEzN1ptU3FsVENQRUN1aGxtWWd0OHlMNVhXSnNGTWo5ek9qQjMxM1VsMGRpSDd3SmgvUkQ2Zy9wTUxLWDJwaFI2UTJPZGk1ZklYOTVEdzAzUmI1RnFraytLNnFDaG4wNEJMUGdNYjBjOWhzdEdvV3NWcFlJUGNwN2RtZHE5WUhKMnF6cm9HQmhpV1Zxc25ZMTJ2bk9BVk1yY2VWOE1MMTBocGNxT3ovZHJZN0xLMjB2QThYWXlzNFpiK0x4dmVNVEJka2swOXR3dnVFMDMzUjZaZWpESUwwSFJmN2o2eFgyWU9MeXh2SDJ6ZDk4MExLL3hFQkYrKzQreFRNMkg3L3gvcER1OFVFTW8vcXdBQUFBQkpSVTVFcmtKZ2dnPT0iCn0K"/>
    </extobj>
    <extobj name="334E55B0-647D-440b-865C-3EC943EB4CBC-73">
      <extobjdata type="334E55B0-647D-440b-865C-3EC943EB4CBC" data="ewoJIkltZ1NldHRpbmdKc29uIiA6ICJ7XCJkcGlcIjpcIjYwMFwiLFwiZm9ybWF0XCI6XCJQTkdcIixcInRyYW5zcGFyZW50XCI6dHJ1ZSxcImF1dG9cIjpmYWxzZX0iLAoJIkxhdGV4IiA6ICJYRnNnWEdaeVlXTjdYSEJoY25ScFlXeDllMXh3WVhKMGFXRnNJRnh3YUdsZmFuMGdQVnh6ZFcxZWJsOTdhVDB4ZlZ4bWNtRmplM2RlZXlocEtYMWZhbjE3WEhCb2FWOXFmU3RjWW1WMFlWeGQiLAoJIkxhdGV4SW1nQmFzZTY0IiA6ICJpVkJPUncwS0dnb0FBQUFOU1VoRVVnQUFBcm9BQUFEOUJBTUFBQUNoRWNuWEFBQUFNRkJNVkVYLy8vOEFBQUFBQUFBQUFBQUFBQUFBQUFBQUFBQUFBQUFBQUFBQUFBQUFBQUFBQUFBQUFBQUFBQUFBQUFBQUFBQXYzYUI3QUFBQUQzUlNUbE1BSW5hcnplL2R1Mll5RUVTWmlWUjdIeVdiQUFBQUNYQklXWE1BQUE3RUFBQU94QUdWS3c0YkFBQWU2a2xFUVZSNEFlMDliWXhyUjNWMzkrMkhmYjBmcmtTQWtnb2JwYWlxVk9SdEpTaXFxbnBiOFVKTFFkN1F2QWNrQWk5cGswaFV4VnZVaEFxcTJsUkFwSXJpclFpcXFsU3lGY2dIVWNwdXBWWkliUm92VkZBRUV0NHFwVlYvZWZ1RGdLb1d2emE3K3dKNXlmVE1uWTg3Y3ovbjNqdHpmWlAxL1BDZHp6Tm56cDA1NTh5WmM4ZVdkYkdDZmJHR20vTm8vMjdMMCtHdFZVL0dQSm1hQXFVekx6RkhMNlFHTm0vb29jRDROaytHVlVGMWI5WThuWTRDbDN4VDE3SkdMNmFETlcvbHBjRDRSMjVPdWZVeEoxRkNQVGR6SGt0UGdVV1JrRFgwSElFMG5uUGU5Q1FWV2s2dkM0a3hvcWtWdEM5a3o2TXBLV0MzN3hCYWR0SHpKRlZHdTBMMlBKcVNBcGRFeG1DTjBCR0ZNLzYvbEFEbnpRUUtUTStGaExYd255eDFnTHhLTUN1WlA5VXAwSDRwdU80NjJnc3VtT2VxVTZBVXhsOXRKQ2hxNnZEbU5VVUtySVR1eXBxaUxpRTJtY2VWS1RCRnc1QzZvem5qRGFHTWVuWXJkSVl1Yy9WQkhkcThwa1FCbSttM1VxNlRXRU03L3N4NVRoSUtMS0wvRGF1K2dlYWI0VERhS09ZdmlTcEQ1YjdiNjI0N0c5MXdFL05ZR2dwc0NzelY3cDYyem9VdFJPc3NEY1I1RzVjQ0kwRWhlL1E1YXdsdHUyWGpVSFhDclRPUFJWR2dnUTU1Y2ZmWVdrUEN6azBzNDVYbWtRUVU2THBLYlFrTURxdElPSk9Zb3VNRWtPWlYvUlRvSUo2M0F0ckRzaWpKYW1pTEYxNkF5TCtkL3p3ZTVWOWRQbnZudnFiaEl0ZEMxdCt6ckpxby9tNktURmhUZjhVRjgraHBGMHY0djBEM3ZvV2R6MlJGMWhhbzJ6bXhySW1vL201ZXFPMUV0NzRCYkhFUmZRdFRRYytpTGFOVDlvSnNySCsxUmJQakpyckdDbC81endxY0p5STBiUDRxREhWSjB6NnF6STdSTEd2aExndmNHTkNKUzhobDlHTTM4VXFQcllMVWFhUFBPRmFYZFUyc29TTER1WVJjSVdkWkt4ZUp1clZ0UEhmYklIc3NxeVR3eXl5emFrT203b0dVWEJLWmNKWmVYZzV0SjNYTFJ1aHNpSEZkbENaWmV1dzljN2N2TVp3TE5YYzdWY3dYaWQxcURlbXhBVlJjdm90ZlVVdlNFcFl2a0ZTelFUTmRSMVNtcjdxeVB2M0VoWmFDVklQVUFwSjJaeGVKdWd2dnhxb0MzYmd1U3d3eVBZRnQ2UzNCeTZzS3NDNld2bXRabTR5bzBwNUtJRWppcUNRZGwyVStzU25hZmhORGZ2azFHREFUVmtPWE9CZnNET0JXaXNGdmZKRFI1WUxaR2F3RzAwQzdrdmhoNUVqeDdJbzIzQ2FHaW8wNUpJaTJYNWIzU241MjJWcEZ3cEZDcGdGUEJGZEgwUGVPTEd1d3l3RDJCZHN2eTNzbFB4bFJTMGdnU3FZQmkvTnp3NEhhN0RHQU16dWJXTGpsTXJyNkVWSEFNcFJNUGtGak9uSGdyMnBTZHkzclFEQUhyV09vampHSERLS2pSNmRPVEpGU0MrRncza3ZjTWxNRG1MSkRCOENCZUlTUUNhUjRKcnlJMWJOVjZyOExVRVZMZXFaT2tqVXVkODdlK2pycjVxK2o4OE5rRFRQV3ZzVDBwejc2RWV5R1A1UVJIRzYreU9Ra3hKMnRSV01iWitOUWtiYkZKQytQMzhrcG9lcW5jbjY3L0Z5bWhhWGI1alVOWTEwUUR5TzZaOWJhK1pCQm5aRXZ6aHJ6MXJaYm9yR1pZV1h1V2FQcUxnajNZOHVhN3Vub1NmUWpleFM5SGIyREE1MlJIOW5rZlF5REpXa2p5WEtOUGZ0MER3RVdzcXBsZFE5MWROUVhGZDZmdWZMSExzeUJ0QzEyODgzR0ttNnZkbHN5ZTVqdDE3SWNiUjg2V2NQOHQreWVOMmJwZHhuVlE1cVBRNzBqUXhwb3lYNUVjRjZiNXNyNTIxUjljazRtVm1EWHFpRXNzZzJLRjVhZDY5QjQ3eE1FSjFBMHJHaFRQQm5FaUNldzJ4T25lQU5MMDhsV1JOVUVSZTJRdDdRNGsvTjJHS083bUVBRDdTVVlTYmFxc0pjYUVnaWRVK3NTUDh6TkJ0U1N2L2x4Z1MzcjJnNjZJQlZpUUZEM3JRS3BkeFhhNktsUzRqTDBKaER1V2pRR1FHdzFaSDVNWUgza0gxYUJ1dTZpN09USm5kNzhTMnk0LzNyMmNSYU5mVDdRL3ExOWI2WHlmYi9Cc214MEI0dUt6NFVjcDQzUUw1d1BDRzk3ek96WlFvMWlSUjlFVjl4Tnp6cWRHRlBoRktKUHY3dVcwVjZkQ1dNQWRZZ3ZVTUNua2FkWWs4ZXZscXFncjFwOWJxOXNrSzBabGgxOC9hMExrOFdGT1FrUmRtNE5JekhZb0hIRUxFRGMxWDZOZEpjVjZBQ290SW5ORWs1QXlQbjZGK1NqY043YlpLVkNYek83WEdUaFVNQUNsbGhQU0JZdWFyZFBzRk1OM1JpVUVhRXpwdTZQT2E2ckFYZUxERjdreFRPTWpCQmZkVFBFSXJ6clMxanlMelAyQlZ2b2E3aXUzYUZrSmcyYnQ1R24rMXN1eHFoZzdncDh3a1d2S0xFQm5xSUhURkVHZldmYndld21pYnFMdnNuNytXSmNIOUJnL2h0RklhY0hqKzR4Wk1BQ0k5bWJiS1VCaTNBNUE1amJ2RFBrMWtNUG5Oa2tKM2x1SjVJUHNlekkzREhqREFPMmx3WUg0R3NDTkhzb0pIRFVtL1lVNTVVY0kxMW4zMFl3WG5QRUdXSktPYXcwU3JlRElxUDkxUDN0cTkvQjlHZ1dtN3FiV0dzRkRZRXFyMTEyZEFUNzN6Mk1maEZEcVl2UVZZUStETGkxaXMwWkJuajlnODh6WlFPSTc5cldjelZNSjNtSnBUWjZjZCt5UDRjUlJNV1dhcE1qR0JqSXNpMW5mQ0RMMkE2c1JJMlpTY2FkUzkxeUM3M1g2ZWhWTitBWWxXR2VTOWVKTy9sS0ZacE1FWFdxQVhXWGFRb1Z4b0FUZ3pUY29JK3VEMGtYclJOc2pqd3kzRjltOEUybU1vQzZ1MHVobFdia0NSSTNHT0Jpd0JHY2NMQURKaDFVcDZuQ1BqaTNCUlp4UkxGY0R6U016WDRJWFdJSXdZZ3NQcjhDMUQyY1BVNlJHSURLOENOU1ljVFZYZEhsSnJKeHpvVmZGQml0ZlFxelFmd0dLV2RjMUxxRHhiWkxhazY0dW10dGNqOVNOU0E1MVdxSjF0MHVDQXc5Qjk4R3NZY1pRRmxaaXpGZzBZL1VZTStKUWNORVlHSVgyalphZkJ1VUdGSnVEV0FHN0pQT0JHUWJSN24xbjZBaldGeDF0em93TXBjTHU5bkZpbkdWQWI3SGVwNmhwc2VSaDBIVDlBVDlWbFJsQmtCZEtqRTBkV0FBREoreDhFa1A0N1oySWFVRjZBaWkwYjRHMU4weFFCQ2RJTjBOR3FpN0RObVM3TVgwNmZmcjdERTFySW5FZGkxTTNhUFV3UEpwNkc3UWxsMTFaNVh0aUIwY29NcGhQc2hFOW9MUFV2ZUVHaU5JRndFdkFTVmZGT1F3bmJFSDdobmd3VFd4SHBDOUo2Wm5GQWZPSmVFQjRsaGt3eHF4Z3FPWmhDR00vNFAvQlowUUk2NDhXUDB0RWRmTlloeHN3MHVXRHRnbmZKTXBJcXNqRHBSSUdNSzJ0b0R6TWNFSTVrS1Y0dFk1RkpHVTdza1NDL0tOdzVpbHpVT0xmWE91SFEyZ1JOSXdERVlDSm1hZGxQVDV2ckxpV1hGUGg3UU5obWdxZHl5ckROaTZ1Mk9tcjBGUzJuSWFldkVCTmFkSDh1Q04wVUxod3g1djlSbW1PN0o2aTYyN1BUUG9ZQTRQSVd5NVcwLzh4TTAvZU5NL0F6NXVDSG5Qd0hmckJNY0pwKzRncEs2WnNTaEN4U3JETmFFdWtNQ3p4SVRDak5FV0lWc3ZHc3lYL3VjK1RsNUp5WEtiZ1pIMHlFbGg3SWNrdjlVanowTDl3bGFTZWxzUXREeDdDNjI0UGtLb3hqWlg0YkMvL0ExSzN4QjNhVUI2MTJtTmw4TytFOE4zRWhZdmdOWXRiUjVxOHQ1Q0s4TFkxUXVDQ2gwZXBneUNrTTZIUllmdWZ3YzNtUFl3Q05QZWZHM3p6TUFuRVQyaHc0bE1iS0ZFUTNTTWlhdldRZm03VHRXdDRGNUg1Q0RZYmg5M2lDUDBRcnNYWEhPMnViRHQ0Um9qeHFRdEovVWlCMndIaHhCdTZ1bnJqYmlxWUJvVmk0RWoxQ0g5cWxQWXVEdm1oZStKcGhLeDVtemptTG9DQm5Ca2FSQlArS0RkQ1ZXaHgvRG9CT3FHSWROQTEvZXR4K0VyeW5JYi9TYStSN0l1d25uNDh1MXc5V0VCQW5BR1VVZUEyYlZqRUtzK29lNjJVaGMyTUJJUk43SFJRaGRSNy80bmdaRjNFUDlrQWxkYVJPOXBTZXhPYkpsckhLU2FLSmluN2lHZ0NUVHdTb0VRTmlNOVhWYmE0ZGpZdDl5TmZzK1JlVi8rUnZ2cXQ2V1czVHZoSHE0WHBLd1pKV0QzSU5oRjdYYTRzcThGd1k1RFhWVWpIQnluYmlmdmRnbDhNeFpDWjMxeWVGbGFTSE1YK0lSSnhnQW5pNFM2ZHloaTNFUXBGSzNtSG5paW14VE9pc2pqYXR3UkZpZEdURG5IQ1JNQnE5Y1FoT1VTMlV1YWUwMHI1MFBuQ3IzRFNNZzVGZGFFdHd6ZkhxaHBTK2x4NjJMaWNqTkJMSndtMitqRzF1UVZIc0hUSFRZdVZaNHp3d2ljVEIyejdsM3JDTXZSL3FTN1lkVUZ2K29pcDRyS1pBdHFBb3RUclcrMEhuQW96Z1VGanlkVGZXSzdCb1N6b1dJSG5SM0ZpcnhhdXdyUkZVa1Q0bVg1Ui9wY1RYaE0zaFNiUVdYaVVGZjVxNklhZDFkUVJlZXp1S0srRzZKVXV3MnBCNExteUNrQzlmTE9rRG9hczRINzRLQkt0SFVWbTQ4ZnZYeXY4UEQzNytaTThLNFNicFBxb3VlR2JxNnBXTExkTUJnK01HNkp3MWd5V2lkdXJ0cmd5Mjlwbzk4K2lheGQ2YUR6ci8zd2xqWTZqYTRYQ1VTOUVMYURPT3dxdG1oc0tWYVVxblhTYkVNa0NDb0oySVZmYmFPelhtVGRSYktEdW40WVdVdFhJWWh6SEc0b3dxdWt3UXBFZFYwUmZvWnFKZlFpTEt5dmNMa1ZBcXI4ek9XemUrVzlla2hOSGRsME4zeWlBMVlJREZCM1lkeUdnOTE5OXhCM01jMWxuYWdPcHViTVhlNWRwOW9zU1Qyd0ZpV3BucTd1cTArSFRrUG53cVIwSUF5MHdwKzlRQkJOYzdwNzhkekhyUnU4QTIraHZVWGhkbk5ZS09wRGFEclVUYjRMVSsraGxvTUw4aU5jY2t5WjM1VTZnZ1pyMHQyd1FRdXNjeUdxd1JGZzBOMDkxc0ZCMkFFVnE1RHJFM3VrUURnYkd1dTFhVjdkWFhTM09adkdiVitKQ05VZzVPVXZQMUZqbGNydGJHdjFNOVg0VGdhdVc4YW02bUZMUEZRZE5laHUyTmhsSDdBZnJHZkFzNnp5YmpwdUQvSWZOV1hvV0U5VHUwMG03NzRlY0Q0b29KVmtBYjJoc0pGY0ZGU2VtdkxXeUllcGtZd1JvZTZ1RWVETy9RSlpJSmNVanI4Y0d6M3RaRm9zem9DTjJ6aUV1a05tb1EyMHphanVxbEIzSWdpTmNiR2ttblBEQmladkx5TVpRNXBuVkhjVnFHdUxyRWYySWczQktjL3NHcWF0KzYyWjVxNHpxcnNLMUYwWHpsMkJ5MjlwSGtCR2NIUTM3T3FNR2VISnpac0tqRk51SWFVVXFMc3NiSVZBQTZwSzdXZWZhRHB6bDU2SzZFYUhuYmFraEt0QTNkR09DNXM2WkxvWnM0OGxjb2RNaUM3WUh3OFROcEdxSzFDM2VjeGJnSHE1eXhNRmlSamFEVCtMMVpCVkpRZnNjRUlvVUZmZ0JlQ3lVRFRHZ0cvNWRjSjIrQ0JUbE1DczdXRjNLb0VycG9BU1Q5ME5RV0EwTXZhV0FzSDRKdkRLY1ZCMGg0eUg1OVFnN2k2ZGpPdzhucnByM1BvSTdxeG4rNHJZNVZpTjdZWXpjVWd2dnB0NGxhNHJ1Nmw1bTlOMFBIVlg4T0w0ZmdkZGZkZmZOeEgrbS9UQ2haRXpkMTFISUIwSUxtR3JlVi9GQ0JQVld6eDFEK0NMZ3lWMGRnVVB3Wmd0S2dyRjJETDZjYUNnbHNjMmlhMndqbTZ6bnN6TWJlS3BPOTIyck5wenIzdml0WjFzMXJqWUFhV3YwQ0tUdDU0ZWdyOWxGMzBVWGM4cXd1T3BPejdHeGd3Y3JoYk54c0JvVW5QUVMrUC96Q0Q0bnh2M243MHJLM0d0ZU9vNjM5UC85eTkrOUpkL0ZzUkh6NCtHcGh6N29YOElDN0dEQlBVSkIwRzUwWVJVVmpDeDFMVUZyK0thUWRjQmVnQko2Q1QveG5QN01XbXdsWlVhdXR2SFVuZERNSjA3LzV5cEd3TUtieVJUVkV6Rml5dTZHMVoxaHpRMEJEL1lXT3F1aVZxNlFkWndxUzBTVklyL3JoOXRUMDVTZDBoUGMyUEpXT282Nmk3cmZsd29SeWVHRlR6NzVIWHNDbGxGaU1aU1Y3cmdLS014MmR5QTZjZUI3cmJTWEZkSklNZFNGNnU3UEF3S2RtYkpFUU4xeGdtSFBLY1FrVmpxWW5XWGgxb0J0UjZDM0lCUWwzOFd3MUdlYVNTV3V0TDFVUWVPdnlVWlNLWmY3V09tSHdjS0NrNXNGNWtHNERiMjl2TWxRVzEvQ3QwcHBQN0dXeFUrNUJTek5wM0xZMXpJcVdNaVVEM3hMc0VsQVd0SWpiemMwSU0rNDFGeUpaS3FlK3Bhb3JvTDlnYkhlaDdVTUdHZXQ1dnNhYm9iT1ZHSGxCRGxzT3FlRHVsbmRJRzE5engxTFVuZHhaOCtENTIva1Foc25DRFQyMDMyTkJsVkVxK1JCT2hHVmZXaS91YlF5dWUraFNXcHUvamJhaSt3d3FRbmVGVGJoVUhIUVNST3FrbnFMaWp0WVZkMHpINVUyQjN5ZkRoN1BFUU00cWdycWJ0VzArZzNDaUpleWVONE4zeGI4bVpHVzhSUlYxSjNyWTR4ZHpnTmcreG1kRDdRZ0lJWFJCeDFKWFVYUG8wemQrdkNRNEptS0VlclhxUUQwM0QrODNLemtZbldYUXRNN2VhK0lzaGszOFhrbmdyWFF3U1Nmd2FaTVhOM1E1SmlJRGkyVE9FNEFyWVpFdUx0dTRBVXVPUWtVY2RNRFVPR0cwUGROZWswcFdhUXMyV3k3OEtZYmlxY09nWkl4VkIzUmFMdXBMZ3FBMXpFY3phVUowNEJVakhVUFJBNUF3ZzExVnRvY2g4Wk1DMzN3NlRjZXcvck1JYTZVM0Z2QnQ4b0hJWEJtWFYrMHlEVFNqKzJHT3FPUmEvK1FlSDJRbnpjWUlBc25Eb0d5TVZRdHlOOERBZTJ0YUx0aFRoMWk2aU94VkxYUnBOZFBvSkhzMzBaeCtFWWlNaDNVQnJvSUNYSTZMbTdjWDdBTjJjTG5TSTY3NUpoRjFJZEE5U2lxYnQyWTUzck9WTjBycllsVGZtZU16UXJwam9XUzkyVmw2ek9POGl3djJCd241YUJzRTVUOEQ0dnBxb1lQWGZCZC9lbTgzMDhncDlDK041cVgxaTQ1VEs2K3BGWnorbHhJZFV4SUZZMGRhZTcxa0xuK2llc0x6MUEvcGpkUzkxU3l6RU5uUGU4QlNTOThZSGdmTTI1WnRTeDc1MWtSek9hdXRpNnU5akdGRHovajRDK3lwMnp0NzdPdXZucnlIOWk1TlNXL3dZdUFJQ2VMRkRIanZSQUVxRjBUOFJVdW5nMGRSM3JidVhmYjMzN054MzI0TzFpY25yb1pIMHF4RVZuRXo0S01COE1xV09DWjIzcU1VUlNWN2J1K3ZwWVk4N1NkaXY0ODQzQnJxK05nUXl3REJ2b3B5elpyMUtpSFVsZDJabkIxOFBrZlN4cktkaDRscy8vOHBxeGppM3E4UGlMcEs3c3pNQkl5WjRWOTd0THV4MTRKNWdPMXNWNkMzMGFVc2UweUl4UzFLcVNuUm04NDN0RStNb3orSlphbC96ZXRoclRvSTZkYUFUSFFHbjVML2RLbElPRjdNekErbVhQQ2JxTFJlSCthdEVRVExQTEFYbThoYTRJcUdQeDMxV2s2R3l3azZLUnI4bmxFMThXejVDZEdYZzJpWUF0M1RXZ3dYbG16MU1PdWx3ZUIxMGpJK29ZZk51OTVSdVA1Z3pabWNFREhGL3FzYzN5Z05TN0xNNmZlZnhCcENGMURLNFA3UEZ4R0lwSXpnemVQa0NhQ0NmRVFRWTBMYXpMMjYwbkRlclloenhaZXBMR1pZYnN1K3RGR3Z0dDlYam1PT0M4V3cvcjRsMEVSa0FkcXdZVytEUC91dTdQQzgweEx6T2kxVjA0WlJNOHZSc0JZczA4NjRMTFA5U3RZNU1rbk5TOHpJaFdkMkdESnFEYkQ3aDF4RHpyZ3Y4V1VsYkg3RVJYM0ppWEdkSHFyclZ3S0t5cnFjZ21hTDV4MWdVV1BuVjFMTm4vVFppWEdkSHFya0JhaUFZb1J1WlpGKzVWV0Q4eVJ0NVVMWkZhYkY1bVRQZThHSWFuWWU1NngybWVkWUhMcnNENnc1RnpTanFKREhibVpjYTBGNE93VU54QVBqT1plZGFWUkIxYjgrRW5ZTytQNWlBei9KMkc1a3o4MnduenJLdWxybzdCdlZvbm9jZ0hGSmlYR1FHZGhtYUI4Tjd4RkJwblhmQnhzUEpoSmNnL0QzcVJ5UnhrUm1UL3BQQ3ArOXRYdjRPalRUOTFHd25ZdGtKWC9pcXdYazc4dWNFNWpaRGprK0RhMXFLU3ozQklZMDNacFM2K0xBZDlHTUMxUEp6aDhXZGdGL1hPTjJqcUtCQU1UTWNYQXdzQ01wTk1jOHYrczdjZ2RQdlhxZ0Z3Y3N3cXRmR2YvOWlmdzVaekpFazErNU53em9udVJ1alhEYUl6OHFzcFliMlZPNTZYSDFZUjV6OE9NNlZ6M2thbnZhaGFwc3ZLTGZSZXA0OVgzY0IrOVlKR3RnQi9zUFlKWUYyUGQ1RzVNL2NrNnRnRTBLc3IwdU0xQ0wyMU90aXhIMEJuSjRwTlRGVHJvK3REQXJkMWdzMlJSNndUK0dQdkcxWEh1Z3N2NEdNc1YvY1RuQVpWcldQUEFuYXFSN3hQSXZSVll0MTlrSTlQTitvSzhJQ1ZBVWR3d3NFT21IVGN5VEZ4K0tHajdxNmJjL2xWVjhjYzRpcUtLZmd1QzQvS1VYY255cStQMGtIam80djQxbkx4K1JXZzdpRUYvaGc2dzFHaTdrNzBYcy9vNGc4djl3VTNGUkd6MzRobnJ1S0hkbmFYL0NPbm8rNnV6KzVUakM4S2pOWSszUVQ4NlFqTGJjSU5pTHE3bFBVYTBEQzZUUUxNUmtGMWdmYzdZU2VvMEpmM2VjSU5xTG9iNHFiaGE2VS9veVZ1OGJ0VDBCRm9IMU5LVDdKVEIzSFgwOTg1OW45VFVzZGUvdzFDVzBFcVJHRURsL0x0NFhKcUlobk02bk1CV0ppQ1ZhUUJTZ3c5b2dRRXQ1MEIwSjE2MTdlSGMwcXovb3lFcFJNQ3kzN281d0F0RnZaRGFrblpVenBscUlsa05lQklRS3B2S2pFUnBKaGpmMlJjZU1Ua0dOMnBONHk4L3dYNEE5Ty9EQXNQUGYyRFAzblRQMTFtZEhXZWJHVkYwZ051MENCcUNEV1J3R2wrTDdLQm9VSlk4S0t6d2dCR1FMYjhVRUMrRzJNNzlacklRYlJoODZoRU9vVUVsOEJSS01Bd3FrNDVOWkdBU3IwZFZkOVVHZWdJNGk2MEJ1TWpZZ01LanAxT21YVVg1SjJBUk9sdVVpcGtwWW9LUzE2QnRGQkZZR1BoSFhiWW9KaDFWLzdxL05QdkQyK3F0V1FpNDFzRC9JK2NEaHBNdWpIckxsRDMwTzFhMDdYMHdQVVRoaTBYaDlBWU1JSmRVa2hsQnV6dlgzQnJRN0V3RWpkZmV3ejc0ZXdKVUVlUWRucUd0VVR4MmFUR3dXWEprTlhXdzRVbjBGK3lvRUtYR2ljZit3YXlMYXJKTUpLZU1HWnpVWHpUdU5qVGxMRmhPQUhmSmQxUzFtWEIzSzJUSFB6THVMS2JreVpHYnpOT1FGOVJTSVQyMkdYcmpza01RRmZnMXpDU2FtaGJuUVh3R3FXZUp1ei92bXVjNnN5NmV5QlJkNnh1a1kzQUYyQW1ES0tRQ0FNTTYrNTVVc2FzdTdCRUJlcXVpUk01RElpTy9KRzdlWERBdFJoRG1IQVoxcTJUam1xYzNqaGQrUytTbSswWFB2NUxHRlMrZjRjRmVZM2d0VXBwNnRMYnlYOTZtQTF0MWRaaldXWEExdDBkcDIyYmJTb3N4cnBHRXQ5VjdXQVc5V0JCYnBGK21jd0EvZmVsR1dEU1llb3Q2UnRiZDNzNEN1alF4VlZtZXRoRTVpR2tRU0YvWVI3MENHSURPb2RoTnF0TWVzMmp3U29EUmNDQkRGZ1FzZUdpdzFnWEhBa3BTUlROR0tZQjU4NERKalBBRVpFc3lUVGdVcmZCZHk1dUM2MzUzZ0pVQm9vT1kxM3dJbFFraWdCc1p0RXVud2RNWm9EMFBNNGZIZENyM1pNSTZMN0c5aFpBNWoyQ3pqSlZkOEdXTllQRmxZb2tIVzRzYmU4VEFQMlpjRFY4RXRFVFJqQmh4SFlGQTJOZFFPOXRvV2FSbzF3aWM1blJNV0lqaWFNQjNvaFdoVXB0bGdUcTBxWEVXTmZvWmFNeVdHM0d3NWpNbUpIS2dLa3JFTmUxWklNWXFKT0NKbjEyM2Rkdi8vU1ZkdzVKYVNGL1cyenJjSW1xdXlCRnRobW1EMSsrL1Zzc2J2Z0puRUZVQkdEMTc1QWVBUjg2ZHlucmd0ZlAyVzdqN0ErWXZtWVl2M1RndTJ6dU1wa0I2NDZ0MEVYMG5wYkVETk4xb2RRS3BKcm8yVG5scXg4S2pod0lDM1J1QStIckZPUXFuR1ZPY3JJeTBTNlRQYmd6Vk8wYWFkaGhreG5PaU8rRVB3cDhJUm04dExWaDl5QWNZTnRjSEdDbmtUMEhhSW1XVDl6WDBBTFBoaHFiNUdsN050bHV3QWJWSjJNQTVYMmI5cmQwZldndFNPdlZKQ0xTM0FVK3NjTTZhOU5kQm1WZHdCaVlSOGNsVE84RGwwK3dGc1Y1Z2tnbXlGQ1p3Yyt3d0FjUjZBMmFlelVmWk1maWV3VDJ0TSs2N2RQbFExblhnQjJ5d2RFYkpuTXRyOVhGOEVueUJPRjg2TlFuTWdQV0lac1pGWHpqTjVoMFNIRVNtS25xMW9UM0NCY3F2Y1NCTE5QVlJWZ1huQzNlUm90c0IrVnBrZWN1cUdSN0dGc3FNMjV5WGE4ZndWc2pNQ3BYNldBTVAxemRBUCtqS0JkY2pobkhlY0dFZFgwZW5RNHBKdXZPZ2Z5WU1nN0Q2S1VFUHlJcmk4aU1jaHU5ZzhHWmJFRU1HQ0JMRzM0Q0Q3cURkU0Y0UEVGV2c4eFdoM1dCQm5ITWFpMDdpbG1IeXdtV1g2UW4vRjB5bnAxRVpqU1lmZ1k1Ylp5OTRncG8wMGozdVIzM01TVHBnV3ZrVGpqTUJ4WkUvOUxTQ2FBRUw0V1QyelNHYWVDUDBRZWhtU016WG9QT1RqaUl6K0xZZ1VCdVhtSW13aFhiU3B1NHRmRnUrbmpIZ0ZsWHVlbERCMWpYSWE5WXdBakl0UjZJM211VzlUbi9QQWkrNE1QTUtDYm9Pa3hQcTlKRnp3MmxIc0JsOTY1cTZkUjZiUXZka0V2eVpGMFNTdXFKQjlINUc2eis5c0luRWZxV3QxV2VNcVBTUWVkZisrRXRiWFI2NGtHakF2YnlXODh2SS9TSFEwOUpucXpMMjdWaSttL2hnNG5PNzdUUjlULzFOY2hWWml4MndKUURlemIvVXJjZmdLTHpQL0xqQjZ5TDJrZDhxQmNtNC9IN1lWRDNmblBvUXdoa1J0MlhhUzZqL016bHMzdS9IUXgvd0UwM1V2a1VVWnU2bEZ1d1JEbFlyUVdaZ1ZsaEVVTEloVHBOemVydWc3RDlqdzlmVEdaOUNibVZBcXl1OFYzbFV5UGtRaDI2R2RLRkEreE50K0poVlRySjJGSElyUlJzRnhyZm9mRWF3UmZxQURYcU9ydUczZE5lTEx3TmViY1RXOThLdVpXaVZoaVpFWEtoRHFpVFdsa1g3TWQ3MGRTeWIvNU1XL0pXaXE3dWxJYmNTbEdjdjFMT2lYVlYwSTBZYWpWQmVXa21uSFE1eVl3WXpDT0s4MkpkcjY5R0lJR0wzbnoxRi9ZSENhbWJqOHlJUVR5cWVDVlk4Wm9ONjBwSzNVNGc5OUl0TTZMSUYxTldLTmFWa0xvNXlZd1lDa1lWVDRORnVXNTFOd29GdHl3aGRUZUVFME1YaUZVa2RiY3U0T1ZHTmF1N0x1RElXRUxxcmdWcngwVlNkNHZFdWhKU3QxQXlJMmphMktJcmlWdEJ0N3JyUW82TUphVHV3VTRndEFLcHUvU2pWZythbDhTRFpFK1p3V1JDNms2M0FuRnB1bDRGZ2VYNVphNVIvM05QajV1eHlyK25RWFR5SzFkK0xib0NMVTFJM1hFdkVDcHpNZ29zekRWem5aOW9TdDNxUFRwNURMM05PUVdUdWdoS0pLVHVkNGRCUUlwOFpyWFJ3Y3V0eXo1bEMwSS9hWjROSUZ1aU0xc29nSVRVOWNGNUZ2TzVWZllwbTY5NDlobFRmSklKdmkySCtsQlpmZEdDNjJGUEZBQm1wQzdNMnA1bERWQXlJN0VDWHRxcU9KNnhLMXJaYm44WEw0WmpqT0lpbU1GODRRTWMrWXpVSmM0d0hYVEVBUll0NGpqeFRoU01zZXFJZDZyZ3hFR0dERjZzL3VEdXVESlNkeE03T0swejkwaDFCUE9yMlFLcmVVa3JndGdiQ1F3clBUeUcwcTMzK01QSCtlZ3lVbmNKbTlqNldtY0dSMDFQWkhKV2hUdktuR1dzQjZBRmYxb0lFeXI0Zk5IVFJVYnFyb1ByMXBNK3Z4ZFBIek5OcnFMclhmVDdPbEhBT3lyRnJYOUc2Z0ozL3lpNkRueW91T0g3bmR2L1JTdDJyNjdqeTNoZ0FzZUhyTlRkdVAvc1hZVW1iandKMHRSUU5HaG1wVzRhMUY3K2JjQTVaa3RsRkhQcXFsREpXNGM3NG5zTFBPazVkVDBFVVVvdUtacmM1dFJWSXFlblVrMVJUWnBUMTBNNHBlUkU4UXVYT1hXVnlPbXB4RS9wTnU3M2I5WHUwYlpYOC9SNlFaTHdvZUdKWlQwTG1xaFpPOE1GSWFkbm1PUWNDUnR6QW0xazcrWFY1NXlCazBJOWNvQU5taXAvcVR5bnJqcFJlVTNIai8wU1dPWGp3cHk2Y1JRS0tKL2dROXFRNDNHcCtpaWhsNTdVK0tJbUd2aXp6VzR2ZnZnTi91RmlmTjE1RFVxQkFSaTBGK09PTGUwbmZ2SWY0ZHppVi83OGllR2NjRWtvc0FxY1lmeWhtQllqZmlRVTdCMFcwL3ppRnR1ZDArN3BNR2I4STNUbDZqMXZ1K2Z1SzNQZUcwTXBiL0hpZmU4NThlYTlBdEwvRDQ0ODFXbWZraEY3QUFBQUFFbEZUa1N1UW1DQyIKfQo="/>
    </extobj>
    <extobj name="334E55B0-647D-440b-865C-3EC943EB4CBC-74">
      <extobjdata type="334E55B0-647D-440b-865C-3EC943EB4CBC" data="ewoJIkltZ1NldHRpbmdKc29uIiA6ICJ7XCJkcGlcIjpcIjYwMFwiLFwiZm9ybWF0XCI6XCJQTkdcIixcInRyYW5zcGFyZW50XCI6dHJ1ZSxcImF1dG9cIjpmYWxzZX0iLAoJIkxhdGV4IiA6ICJYRnNnWEhCb2FWOXFJRDFjWm5KaFkzdGNjM1Z0WG01ZmUyazlNWDEzWG5zb2FTbDlYMnA5ZXkxY1ltVjBZWDBnWEYwPSIsCgkiTGF0ZXhJbWdCYXNlNjQiIDogImlWQk9SdzBLR2dvQUFBQU5TVWhFVWdBQUFpd0FBQURqQkFNQUFBQlVlRktTQUFBQU1GQk1WRVgvLy84QUFBQUFBQUFBQUFBQUFBQUFBQUFBQUFBQUFBQUFBQUFBQUFBQUFBQUFBQUFBQUFBQUFBQUFBQUFBQUFBdjNhQjdBQUFBRDNSU1RsTUFWTys3RURMZGRwa2lxMmFKelVRUW5XVWNBQUFBQ1hCSVdYTUFBQTdFQUFBT3hBR1ZLdzRiQUFBVDdrbEVRVlI0QWUwZFc0eGtSYlY2dTJlbWU5NUNKRkUvZWx4UUl3STlndGtZRFhhN2JCRGtvMGY5MEdpV25nQ3VnYkQyeEVlaXhxUW5ob2hnWW8rTDRVOW5mQVJqL0poQmxQZ2g2UW1KZnFrelFVQkoxQjVEMUE4ZnM4emlpc3NPNWFsNzY5bjNWZmYycmR1MzUzWjk5SzA2dCtxY1U2ZnJjYzZweDBVb282R1cwWHI3VjN2MjJwNzNNL2YyQURLWjdMeTlwOXF6ZUs4SGtzRms4V0N0dDliNy8rMkZaQys5MmR0WUVKckYyOW1UZzFyaklsNFNnTk1YYWxhaTg2cUFaVFBXa2lSUXduakRra0l4NjZOTERpK0s1bERFTE5YOGo0Qm1NWGJ5b0NhcW5jZDR5MDQxTGdwb0ZtT2JVaCtDb2ZZVktvTWlYc21pTkZpZGMzaVpSY256bTJzMFZjRC9rK0ZaaXgvRDgrNVYzcm5nRHM4R3RPTTFodFRsZVRzYnNwQnEyZlRTWnlmWm5DUmx6a3cwaDEvMnFPdHNsZ2VYR2U4MlVXR1Rrb2ZjampLNHp2UVVaeVhiQjA1WVZpQXR6R1prUjQzTEdkYi91L0pFOU9MeDMwdkNxZU5WS1pXdEtOZHFvZHEzNEQ5aHlTMDNneGRTTEl0Zlhmd1I0ZTVqenh6OFlTbDJObWV4bUo4THpRM1VQUlFraXA2VGxNZ3pzTml0aDFYU21EK0M3MzRNWDRxZGl3bjhHc2VadjR4UVc5SjU1WGM4VTFvaTFaVWN2b3dtOEFNSTdWQmZTSXlzNVNYbHBMT01VRlh5eWhHNmFRMnowRUl3cm0yK0FBek9TSDl0VFB5TzQvTWNVeFBtcElvMHpKWU10RTVPck05SUh1ellDdjY1WmJaTng4L25uTENmcDRBR09PZTJCTU5ZR21nRTFGaXMwTVNCWVlGU1g5OGxyYVd5U0pKVFdKNU5hWWIrSG5VaGx2R1hFSnJHc2hxRGs5WG5jb0ZDd2J5NzdLeWdBc1lITlZMN0NZejdFNEt6ZEFPRDJPMVFYMERvR0phOUNmR1RZN1JjbjdNYVltSDJDSFI0eUc1UEY4WDQvNzZHTUlrZVhVRm9IME9UNGFHQ2F6eWVSS1FLY25uejYzckRtNzc4OEFraE1KdVBBblFiYU5sV0gwTDUrRHY3dmpxNWJVb2pNRUxOaE1WeUVtb3YxQ2o1anlqOW5ZaU1oSGtMWEhvYm1ZQm9oejhXLzVCYlZzUUMzWFZENHFZckR6UVMzRlRVNmtWTEh0Zy8yclhFWWpjUWttZU9TV01keTk1b2orTGh3R3BybWNLS2RaaDBhd0ZsRW9zcG9MY2lKZkpXVXJ3YnJNTzNKTjJydDFERTlMNFlXd0REakRwNFZXSWY0UU80SElkNmc1N21GWjZFMTZLVHRaaUlxdkhiYnRLUUM4eXNxM3B0NG1JQnRZbU5IcTZpYVdGSlJhbXlob1VsRmRTMVdIaGdYVXpRVUhoSGJZNXEyd21QUEh5SkRvakZaeDJtMU1YQzc4NmtBVDNmYXp3S3p3QXRJV201QUtrb1hRcEpmMDFrQXVFS1RvSlkvRlJyV0F2ZXBoaWhaZG16VXQ3QXZ5ZmJSRVJCQWtwWHJYSENQdjA4WEhXMWMxZEFMdHMrdVZ0OEhJRkdVck15MXRXZTcxTlkvMVdlalZ1a3lLUWxkMkl4V2tIMnhWQ1E4VWNEeENKY0hVNXl3dGt4eWRweUI4TW1nb2w3bkhuN2dFd1RuQ3pVaWF0dWpOdGRVNzRNc2tMeFBzRytvWmFPQjk1TjFvS1BNYjlpbHd5OWMrYzk4a2NES3kyaVRHUTB5WFdqZ1hqbnFpQ1hSWis2akRQTmU1MnFMYUNDYmlOVTlpdmpnODdqVlVIV0UzWkl4eVVXb3gzR2VUOW1rQVNlM2dhQVRYeU1lVDQ2ZE1xQzlnVzl2cm9YTDI5ZDNtY1FhcEhadXJyRkNNekZydzh3MU41UFh3T0FGR3NEanlSczBqK3RTTVlZMGZQdGwzMy90bGlqQkV4RXQ1c1E4K08rWWduMFRVa1RnYThCQURqcVZLK3BVUFBOOHMwUlgxR3NZWjAxU3NDYWh6K2dMWWIwd2F3cUJoZ0FhUEt5Vlg4WVV1YXRTSTRNdlRzYlZqeStIM2tOdXRBOHJCN1dPTzdCckVFSEdRQ2x4eTBHd1pWSE9XMGVva25SeERuMy9VV21aTVZsNHNhcjdiK0E0QnlqWTFwLytNT1g3c0JjUkR1S1QrRXByZzJmdzcvem5idDhrUGk4cWdpYlZNMVZORUJNcGVDZUNqSUFhS252L1lBVi84M0IrMWcwdm1kTG1vb1VyUFdCakxnSUZZSU1BSVZMVXduUHZYT3QyRHVzWmhVYTBJdGUwOHhyTEZ2UFRrdEJweUtaQlFLYVFDelFBRWlBQjlEZnVMYXZrSnNlaERKbmM5Q0Y1cktvTUdNZzhVVGwycVZldEdNM1BzZEI5WU1hajB1UmRhOHhSOHBqS0Jwa0FNUkI5alErem14TnNyYXlZZUVzczhVRVNFMVJXQSt4NnFENkVFTFc4cUxqcit6aHI3L2tMSDRJZFhoL2FHR3J4NENLS01saXg2MFhUVk1sc2ovcUVVc0hHUUFSMFVyRkdtQXR6SEduQ3ZXY2s3L2pQTTgwNmVZTEhlanhzeUFEZ0xNZU5WS296Q00wemxhV3g3QXRJQ0lXYVR0dTFYbjZiTXpYZFJpVkc5MXlsZ0d3cFpzN1FyNUpzS05nd1oxdVBZQ3B6Mm9rWk11RU5IUk1PczhxTmtpNXdZVU8vRy9CQmtCMC9ocWtVZFNaV1FXbmhYWXRYT2NVc2FCV2IzTVpxNnhFcHhsRFNVMERJREtsNmpZVTNXYzdNdWJZMmdyMEpxa1RvZHlsSGdJem4rNEJKSncwYkFDTVdZdnJiZGFKR3N4SkFRdGxWbTlpdFQzRkl2Ulo2RWtubmdST0RSb0FSV3NYRDEvWWJiSGVCUDFxSWZHcWhpRUltMWY4VndEQ0lIUGtuU1BPUEpoM3FFK3ZTdnllVnNpYjE2NHBwWWlQTHNobE1XTFp3R0lOMGxWZy9LSTlCbk45ZDNxZ0UzQWczd2daTlFCMlZvRURHR2czTEVaZ29LWE5CalQrZVF1VTJoK2pCc0NMYTFEdk1xWU9KVkJiMlB3enl6eWhxWlZMRzNyUnNrbnVOdGxFQkdvTEl6U1Y3TjdTQ05VakJvQlJuWktqNTJvTG1OSzlta29FeHMwV3NRd0FneVNnbDFKRmY1K3JMU2p2WmpVYlpDSUM2ZzcvT3lNVURpNENFOUd5bld1SHF5MW96cVRGRWN5VFRnNXVxZWhrRHA4SHVzNjJYYXJMQmhsWVYxME9qeWpoRWptRCtoeFVCU2FpSmJ0R1hOdUZWZmpWaENzWm50eEoxdmZERjlVcHdTY2kyQXpBUjVUcW5rN1JnZWJwU3F2akJoamhiUVRzRERhaUZKTGVjUnUrWHBObXAyZWgyc0lZdGtEWkkyZUhwUERrZFZJaUpWRnJzNDAvTDJQZGQvbG5zTjRXdW5zdXVZUnFlNHdaQWJCbGd4a0JWZ0hJNGxiU0JWbHlvRm1OQVhkZDNzcmx5ZHJmWEMraWdmbDV3UzVTRjBmTDZ0UjJ0RitBdkxZOHNRN294VG1OQWJmTmZOUitQRjZKWGNVQzUwc1c3V0tnemRFcENYVTJaRXd3aGEvSjZUVEVteHIvVkZWTUlSNHMzLzZQcjRBTnNlTHlGcHJDdGcyR21aclZ2cmtuNXl4eXcxcUdEalNlMXhsdzkvR3FQNVBFSlh5ZnUxaWdLVkJwZFpoTEY4MzJHSXAvcWZtalQvN3REbXZpZnFSTGIvQjdDKzhtajkvM2VaaHkzRm9MV0tKYmRtbG9MUlJONmkyaUdEVmNEN0hBMkVLbHRjUEYwbGlnOGtuclkxMWp3TlhrM1VNc2NLaGkxY0pBRnA1ck5xNHViVDkyS24yL3NMdzNIeGRYSG1JQmxYL1pJa0djNlV0V2JJbzV1dU1pSFRlZVBMNGNHMG9Qc2NENVZGdmxiN3pDNXFTR3ROQWFHL2s0RVdrTnVKb0V2Y1N5Yjg5MWhjcDJFMTlEY0pVcUtlOURPWHl4cGxucDRHeGVZb0hPc3dLbHYzMkkxbTJ0OElyNFdtZ3dWMUZ5TkxoSkc2VjBUeGt2c2NBSmh3dEw2QTc4TEJxcjREK1RtMkNJbEhqNHdEUFhQOEFUcVlqQUF2UmVNQ096TjE2djFNT3JoS2RZU2xWTU40cmRCaWREbS9nNUdjTUV2dHF3WTBPbXBoV2ZrVTcxT2d1TS9kQ0NGYXFIM1l0cnp0Y09pS2RZVU9GTGQrSDdsMGlCOTMrMTh0WnZLQ1dyTjhDR3V0Y1UwS0FUYmJyYTU4NUgzdDUxZnVzbE9MVzk2NTVGZ1hxTFJjbW1KbVl1MU9EU2xoNWJRTTJTZENyZ09wWjFld1d3dW8zMFRMbElZdGxjaE4za3dvUk1XZ1J1OUJxNGR4T1Nrb3R3RE50RFFmVmkyczFuUUNIckRRZnpyRkFVc2N5U21SQVdxdllZa3NFL0F3YmNXZHZDR3dkZGpCM2liUGJLaEtRdDRaSGFSQkhMU2FMWXdmcmEydURGd1Rqd0gzQmhKME9ONU94QXRkbE5IRStkY1lhNzkwZ3VFcUtJeFRxMUJWYVRqU0VWdi80RExxcmFYdWdtZEpLZXF3ODh1SThpbGdwcEp1TjRVR2RCWEdvaWprKzV2RVJzbUMyUVNhTG42Z1BYL05GYXkrTUVsNG5UK0I0OEJvUDNiUVBGSzJQYjNzRlUraFQ1Y0lXV21SMmx0VmpVeTJIMWxpdWdCUnNLcFFyM043dFJnRFdkRFFZSGp5U0wrajBqaTRYK0EzNjQxWGRWYzJJWjkvVmFqOEdrdzJuWHRaWkRJZzI1Vm5XYld0cWlKQm5telpKQWNVVTNmYjNXNEY4VUxhU2oxOGlqdGhiUTVsWkMxU3IySStxQytvVHY2UDhUa0lyWXJ0Umw2MStpdUZzc3FsaEFiVmx5dytjSm0zakY4MVcvTC93RzNNTFRSRTNqNWhzb29kczY1S0tLUlhQb0VpeW9LN1VDM24vTWI4Q2xGNnd0TUNyZ1JscGpjYjluVkxHb0Z6YjZVYUR2ek8yazhocHdDeC82UXBjMEZRaXJqRUhCOXBWT0pmZE1mMW91b2JIdTY5NWdYRWpQeG9LVWlEVmF4ZGY5dWpkODdmczNQMjlMeFByZFl3U3RleVp6OTBJeWZwdUkwT2lFWFpOcGJaQmlCZ0pabXdnSXdnVmlYVlJDTEVia2FrRnZNZjZpZGlMMUhrdUd6ZWRaNVNSOU1rVjVWUTZRQ2J6bW96M01uNnRhV3dDamlrWFB0SkNxcVRmVVNRVTBvMURUd01DWGN1ejVjelA0SDRvb0Zwam9WalQ1dHJPTmlZWWNxbHhnWnBpSEFzTXl3ekpOWElxV3hjZ2dIazh3bmNMVno4WVQrcEsvQ2FGUmVYQ1NCTmhTL0hTMkdNQldyNDBJRElWWFcxNk5RQ1gySW1Oa3phdTFHNEQzMU8xM2dzRnc2ZlhmT2hXUTBmRmF6UCtPVis0QWMycUxPejBQYVBVQUZZTVdINkVEc1JDMkk2VkliZkVRZ0R2NFZyams1MW4zVnh3Syt4S1Buem43L0puamxkRGpTM3JVRmw0YnZjaG5qNzlUTDJPa1hPeitOdTNDeHRRV2JRNlN5Q2laR1hya1RLa3RldFFUeWdWcTBWNG9Vc2JVbGxCY0dNeDhGVkZBOHZ3TXNDYWxDWFZmdkdhcDRja0c3V1FMckFyaDJORmd2ZkNMeHpDKy9zRTFqYXpEbXNYZWd0a1VIb3pnaXR6UnhiaDVzWUlQUVo1SE5jd1I5OWEwenJaNUpvRkhNUDd4V21PaDhBUVdLOS9zM1pGNVdvdTlIYkdHSFZneDJEVDBFQ2pjR3dpZHhyRC80NGlHYWRnd2NWdUluWjdnSk5vR1VWaHF5dzYrNTRoS0JTcUliOElYdEVmUFFoWGZRRVJocVMxZzF0ZU9xbHh5Snc3K3FDMFY5R0c3NDFDMXBhdlIrUXAzL3RzcjZKTk51ZkJoT2w4a0xGSnZTOE4zVWRTdXkwbG12VHFmWHJldXBsd0lUdmJLZEwyUGVuNTBQc1d3N3hRSGd4d1ZsUkE4Ri9ZZ1M3MHQ0UFBhY3NwT2hVeDZPeUVIZlBXVXltY2ZxUVpidzZPTFJPQUIzdTBEM1ZFcDJtUXpPVkZiU09BM0NGbXBOSjRZdGhneit3TjladG1td0x3dDBpSzU5UW0vUGJNTXBCUDdPbmMvc04wTkZmblk1ekdOa1NhZEZldVBLMzRGR2ZlMnlKL2JJcmRQOWEySkFJNGhDMlJETTEwRllkNFdXQUdVZEErOWJlYisvOHdRaWdYTW9mTjJwZWhCQkVsUUZqeUdFOE5ES0JZWU96WnNzY3pSUldEUVkxNnlJWEg5RHFGWTl2bVEycUN0QnRvUDJVT1I3YkREaDlUV29pMEpjTzB0WkZzbVVQc3FQM0ZVWGJHRlVkZmMwSGVrUmRma3JzM0trbDNSRG04L1I3cmkvcFdyc08yd1kyeTNjTk4zQXkzRmR0VDlMUlZtRVRHMVJXc2lPdkwrbGk3VDNTYXBEZ2RIRW5aWkEvTThNUXp6bDFjNEd2NldLbXN0eDZqYUFqVmVvMkx4UGpGODVQMHRMYmJEY2YyOExZd21hejR3UzZYdnhEQnJ4NmFmRFRZVGRSWXRVcURNc1Q2VXdoUERwcVhCOFlQeWI4YzNWNnpudnJnYklvVW5oam5icGlQOFkrdTIyZ0piWGRucVdRcFBESnNXaG9TZmJta3UyWTNtSE9aZjEwamhpV0dKYmRQUmZYdTdoMzNuSTF6c3dmZnlwZkRFc0dsWlNQZ243UFpocXkwdE5sMURodlNkR0phNE5oOXRZM0pFeFZKYkhwRzNjYVR2eExCNVdVZ1VZTkRkZ3FOSDV4SDZ1Tk4yTG9mYVVTVmhIZjdvYVh6eGk2aXpXM29LNHdkNmF4UDZ4SEF2Z2lGTy93czJ6VFhQVnZDRm56b3FFZnJFc0FORHNvRENHKy9DRjc4YkU4MDdUb0RoZC9mWGF3NTBvVThNT3pBa0N5akFoNG51d3ZnZGNWRzF2M2Jrd0dhZmVIS0FVd3ZvNEYvQ0RRMVY1clh2bTgrYys4MGRvWS9lOU0xSVh3aHVPZmdjS1ovVGNhUnBFU3E2WDFnWCt1aU5GakZUbVVwTnFvdVd3Mnk5OWVObW5COVpWM0tGUG5xamxFNDZjZTRTcFpnUGU2TFhpMVAxQm0rZUsvVFJHMTV5QUpGQ1paVlN6VEZ2U2I5Y2xKbVRSVVVVK3NTd1dqelpWSjc3UzJFQ3JjVkN1NzN0aWliMGlXRlhMQWtCVzh1Y2tIUVhESWRGaVRTWDNFcUZQakhzaGlRcG1LeGpPSzJZU0Z4NGZHRWo5SW5oU01SaktqUXV0cDlBSjlxSUEydU9kMHNGMjFDcExTMHhQRUlyWDFVcUVqRlJGSktXTVF5VDJsSmdpOFZRQVZET3QrVjZSSTJQOHdzT0ZBekRwTFpNU3cwZWJpR2NWeW9TTVZGZmNDMDRUR3BMWGZwbjU5aHlobXV0OUlIbERkZThvVThNdTJKSkJyaXpLT2gwMkg0REFZb1VhMis1Rm90cDVITEZIVGV3c2ljd2RuRTgrN21lcmdtY0lnWWoxNTVJcFRzbWZ6c0ZObDJzbXVFMjJvbGhNN3hvWVoyVVhBQW53NTUwMXFJQW1hQ2RRTGNLZDJKWUY3ZVpmUEpsSXRXWStwQ0Qwd2duaGgwNGtnV1Vsems5Y3g4Mmd4a3U1SWxoenRTQUl1MVZUcmlGMzhMajhVWkNueGlPbDN3RWJPUWpYcmtUK09Ec2J6K0lEOWNpSU5BcEV2YkVzQTVPbzNrS3hNSFN4WERKRFlRVlk2VENuUmcyeG9ZMll1S2lMK0VmbmJyOVNlVWdoM1o1ell6aFRneHJJaldZelhMUlcwM2xJTWJ2UWhsa09CblVsb3MrOS9CTjczbHc2U1NtSjRHU29aeHFLdldYT1h2Z2JERTE1SElhd3hLUlhmUXR2RHNzYkp2bVUzYlJIeHYxSWladStkdWp4ZGpXV2huMllYMHFMdnFoY3N3YmxiaXlzd0EyMGE0YXBUWTB5SldkQlRBVkxROE41MFlaVlhZV3dDclJlYVBVVW9MOE8rNVg2UHkxeHZsVGR4WmdMTFFZbnVYSVJlQkR4dTVCYkQ2UjFSWnlrRHNlVjI2NkpRbk9IL2NnMXZ4a3RZVjhjU1VMcldXNjZTNlZneGY0M3ltckxlVHJScGtZVzNqdHZTS0syb0pBYjFud3lwa3B1S0sySU5oUU1ES0t5UCt2cUMwSWh1aU5UTFVLcjhvcWFndDg4QzJlaFhrdmFrTURsN3d0d0hNbnBvWDVvYW0rRjZQbEJmbE5ONmFGZVJublVNYmJ5eExib00wSlBVK0NaeS9hbE1VaUhWbk9uaVRrR2hjVVBRVkczQ1g1Yldiak9VV3JiYk43QURJckQxcnhvcnpGWHpySm5YRzVqSXRySVJCOFBwbWY1TTY0V09xWDRZUGpOQlNhY3ROaDBFdyt5L2NJdGZiUklkclladmpQYXEvdVhFTkp3RGF1ZXcxVEd4cjB6Zm54dzVyRmJXRnpwT0d5dnczMnRwUXFueVNwVWhzZjdqRncxcDg1R0hBZnhlOWRLM3dDYm5PZHo3bzBlUDB0YjR2OXZjNzdSL290RjR2dGJmbm56V2ZmL1RNT0cwV1E2bTBaQ1lSS1FGa2tHa21GU1VCWkpHTEEwVk5aSkJxSmcwcEFYU1FhaVlWS1FGMGtHb21GU2tCZEpCcUpoVXBBWFNRYWlZVktRTjNiTWhJTGxjQkliWEZ0Q2lPMXhWVXNJN1hGVFN3anRjVk5Lc2pqMWd6WHZCa0M1a3djay9rL0dzSktyOWRkOE1BQUFBQUFTVVZPUks1Q1lJST0iCn0K"/>
    </extobj>
    <extobj name="334E55B0-647D-440b-865C-3EC943EB4CBC-75">
      <extobjdata type="334E55B0-647D-440b-865C-3EC943EB4CBC" data="ewoJIkltZ1NldHRpbmdKc29uIiA6ICJ7XCJkcGlcIjpcIjYwMFwiLFwiZm9ybWF0XCI6XCJQTkdcIixcInRyYW5zcGFyZW50XCI6dHJ1ZSxcImF1dG9cIjpmYWxzZX0iLAoJIkxhdGV4IiA6ICJYRnNnWEhOMWJWOXFYSEJvYVY5cVBURWdYRjA9IiwKCSJMYXRleEltZ0Jhc2U2NCIgOiAiaVZCT1J3MEtHZ29BQUFBTlNVaEVVZ0FBQVdnQUFBQzlCQU1BQUFCc1Qvck9BQUFBTUZCTVZFWC8vLzhBQUFBQUFBQUFBQUFBQUFBQUFBQUFBQUFBQUFBQUFBQUFBQUFBQUFBQUFBQUFBQUFBQUFBQUFBQUFBQUF2M2FCN0FBQUFEM1JTVGxNQUl1OHlSS3RVRUhhSlpwbTczYzFtRDk5UUFBQUFDWEJJV1hNQUFBN0VBQUFPeEFHVkt3NGJBQUFLYWtsRVFWUjRBZTFjWFdnc1JSYXUzSWwzRXBON2s3M0lQaXhpb2dnaXJFN3c1OVVaUVh6Y0JNRVhRU2I0cGlJSkNxdGUwY3o2Smo3azRxTStaR0JoZDRYZHpWMUJGSCtZd1dkbHJrKytxRDM0SWlLWWEvelhHOHZUWFZVOVBkMVYxYWU2NjNRaTIvMlFxWjlUNTN4OXV1cWMwMVY5d3M1eDErc2JkdXpYdWl0bS90MnhZMlpienFENTlyR2picnVEN2gwNzZIa0IydmpNbi96RE5ZKzg4RTZRdkxYVll3Zk5EZ1NldmgzSkV3Ky9GK1ArM2s1YVJlL2pBc3pYdWJMKytxNkUvV3N1S1RuQmFRSGxDQ0hvcVVEUXJpRm9pVWtHQXNsRmhKakdTeEh0Qm9LVW1PU01BSTJicWMrSHhEOFFJMEt3bnhHZytUS0NsckU5b1A0SlJVbEx0QzlRajFGU21nUE9EMUdVdEVSWENkQkkvYzIyT04ra0JZVGlIZ2pVSFJReGU0N3pNWTZTbEtvdFFOK0VGTkxsSnlEUVkzTUM5QlVrNlBtVEVPZ3hOaEtvZTBqVTNSTVE2REVtWFRuMnFTL3lDOGpib3lTYkZabyszRVlLQ1ZhUmhLUmtld0kxMWordi9FeUtCc244ckFDTnhUS1BDYStRb291VHVibHl4bHByWmxrUGJacjcvUFpzQ1ZWZlFuTGR0VXlrVVdXZ0Z3VG9YNUNnWnp0bXdncnRZU0JRbDlkU2czQyszM2I5dEs1V0JPajh0NjdwWWRuYUhQWnBaWWZtdGN6eVZOQi90UUJkL3Yxdk1jVTREd20rSDZMaU5PK3VRSDBCejBSUHVWVCtZZWtaTitHdEtRMWF1dkp2OVNQd3JlMVZQSzBMNVovQ0FDa051aUUwalhibEpvRTJhMmdhazl2K3FOd3VTb05tdXdMMU1KZURuV0RVdC9jWDZoMEF0cHV2eTJxYVNWZitZeUd1azBISUYrVEpBRXpwdFUrKy9Ic0lNS1BwWmt1bzJ1S2hFZndiZEcrOU90QnNYWURHdW5MOUhjd1p0ekwxOUE2dFd0RFNsWmVUdW9pTkZCM1FTbEl0YU9RR3FsMGFtWmxtMmpuTjJJcVlINlc4QTVXWkJsWHBOUzFkZWFtSWg4Uk1pNGVyQjgyNlF0VVg3VFBBMmt0aXBxMmduVFpROWRoSnpMUVZkSGxYVG1pbURYT2FLVmMrMW1zUjBUcUgzYVpDOEVxVEdPWTBXeFNUR3JtQm11YmFmUFZCem05OWN6bmQ3cWx1QXExY2VhZUluUE1IbkFkSExmNXJ2OGpvL0RFbTBNcVZZemRRazVLdTVmeUI1ZlpxODkvOGNEUFo3cTFzQkMzUFFndk16R2M0L3g4c2lnM0c3dUpYdHIwaFRUQXlnbGF1dkpjZ1JoWGhiaThBWVdTbTkvaEhxREdPUkdiUUsySXBZamRRbGR6bWlOOFlsaU16UGM5THYvOG92c2xmTTJpSHM5QWt3OXZFbEpCbStvQVBrNTNhOGhQM21LNjd0ZlNtMkNNaUhnaFZ3OXgwdU9CV2h5RzVqS2JiUERkQVZYWktTSnYrMnd0WlpTK3pwcGwwNWJsU3A1aHVjYkZoSXFQcHhmeFRPN2tsUG8xVzFvWlR2T09LQmJUckJtcklFeENJcFNlamFUakU2Y2V5RElYN3RIakR4cU9PZm9nRk5Oc1gzQzdwUjJwYjIxekdTVEthaGhzZmF3bExOZHBBeTdOUWx5MjVRSjA4cTJpYTg4c0pmUCs1T1ZFcFhyU0JWa3VrZzJZUHMwRStGeFZOYzU3WXFZSnVQQytMVUJ0b0JnODd2UEN1ZkNWR3hkZUUwRlp5aCtJVVlvWmJzTVpkVnREeUxGVFlnM2lJcFREaThnMHRqcVk1VCt6NUxLa1piMkdCNmJLQ1pxTkkwK2huQ3N0T0drZ1ZUVGVuUUM4azFZNUJaNkN4ZzVZYnFKdUd3ZWxtQ0R2a3NsdVUrcDNjUmtSNzczWjZTS0c2SGJRdy9PaE5HNWl6R3dMRmtneFpnRUZtMTYwUXpxbEJkdERSNXpONFM3c2VMN1MyMURqb3Z0VG15UlRXdUpJREdycjVFZnFaN3NVTGJYY29KTUQ0MVZpV3QwSU82TkNWcHc2U0xLSkhjYVF4NmdteUhSRmNXOFlVNmNvQkhkcVBEcHB2d05XTGpqckkzWTkxajJhQ0lNd0JEWFBTSWNwcnFZOVdHbHlLRG1UUVowUFNNSVhUOXhTSXAwTkJXMDZQdDZVaUQyV21NY1pEQlFzd0VUTlhUMyt6ZGszRFJoUGEzZ0gvQStYK3JwSm1HblpQeGtydVU1L2Qrb1lxSjMrRldjM2dqUnFHU2NKSjJRNzZYRUxvWkl5eE5GS2FQaVhOTk5qQVpVazl4Lzk4b0krdC9jYlRyQm00dlpqdWNobkdya2d6SFNqVnc5djVqV3crR2ZFWjd4elJZZFUwZERxNWhyYXlIdnZEU0RRczQ3SEVjQloyUUdaaWl5Z2JpLzVZUVhkZDdCMGdBRGN1Y0hSNzBlLzZ4REYxaDR4QjlLUW1peUFyK3RjR0dpSlRCM3NIQ09BQW9STUJFV1lhbHJIYXE1a04zU3A0S3RFZDBaVDRZd1B0WnU5Q0VDMnhmekFqRkg2T0h5ck5QaDZ1VE5oZVVQVVNpR0VvZ0RacEV4U2xIQnhXeHJwWWFsZEg0eG90L3JrYXVMY0JKVGpwVS9WeXY3QzVJVzFxaG8ranZRdkh6d25kQ2pPOXF3d2dkTFJDRlo5QnVNZVFTKzYxeEpXWlNwTzYycnRvL0lCL0NMK1JtYjQydWRIN2o3QjNKM0VYRVhYQlA0MFJlSjUvYWdlRE4zUGRmSXlXWWgrT0lTOHpkbWMyQU5qeVlLZWZmdVgxOTF1UnQvejQvcmRmemdBZkZGcnJkL0dqdjdIOThjeC9PYzg0N1lGNkdjdkl3amZzUklEbG44eVNjN1ozVXZCZjRMQWwrTFRGcjJTZlh4QzdHanpJTk9YTzRTMmZmaVd1VDI3SWdBWjdkekU5QWxVLy93SG80ZU8zdGpQRTRGdDZtVWF2RFFYc1hTeS9vVGZIWUtiWFlocVNBbXdlWENySytMUitkd2UyQm90eVJJNXpqTyttdUM3OE5GVlZsVlBPdmtxTlJQNFdzbmVLOTVuRW5xTnFnOThWb3h0TEVKVXBEampmTER4KzU3SjI2SDRCdTY5bFpHZ0VlMmR5N29ZUnllYXRjYklXbDdzZXpIVE1URk5ZTDJydklsNkRDeHFXY1FpbzdmUFFXTWJlZ2ZoQWE5a2dtdTU1d0daa0FmWk9SZTlHR25OSFUyL1o0QTFCZXpObVJtNDlZTytXa1NPZTdtVUlUMmU4YTBSQ2JLWmQ3RjBVM1Uvalh0Q3ZZV0l6N1dEdm1wcTN2alA2aUpiV1RNUGswK3RxV3FGUlRaZm5zck9xSVdSd0txbS9HUzJ4Y3lQWXV3M3NvQlhON1czcFIzY3BkcW9WVGpCTitvQkhFU1IvZ3grU05WRWU5TE50MEZMSzlHczVKaHBkN04yQzJESklqSWJpUzl2VGRWR0R3TFNqYS9mVGRvQzNkL0FoM0NaQzZHUGh6dXNpUDBLUUZpUUJjNHBlTUxCa0VWSkF4MzNHMmg3ZWFvM0M5aHppdTNpWDFNZ3Q3SUQ5b0I3NDlvSnZiMWJXc2hPVXB3L2hOWU9SRDJVcDNBMmJwM3dEY0xCM2pRRDNTblkyTlB2N3VpV3JVVVNSSmhkN0J4TUpGYmZOdzZIZU0vam41dzc3V1h4ODl4aGd4aVh2amZqNy9BbzJBblBIREVjOTJQZ3V3cXlQNTlKeVQzOXcrQVVoWmxoYStwZlNOSTR3NXdzdWdzUDZ0S1Q4K2w1a1V2UHB6bzhpekpUUlJENElTWUcwZDM5VS83T0cwUFNpTVllZkgrc2p0QW1MNWgwdkhnZ3RoMy9YSmgzSFZacHA4Y1BiVGRjZDl6N3lyeGRlLzJ3Q0dFcUUwUVJhQjJEdjNDNU5NSTBXNW9zdzhkeHg0RFhCdEM4c1dENWc3eHl2dkFXQWxWeUNiczhSTW1sVWo3d1BDSHNkTDdvc1NTVGs4TURNOVVMSHNHZ016b1J3MXVsNE9YMmg0SXluSGxCcm9OWkFyWUZhQTdVR2FnM1VHcWcxVUd1ZzFrQ3RnVm9EdFFacURmd2VOZUFwcDdmU1c0ZnZ4enFWQ3ZRaERCSXIrajc0Vk1wanlWY1NRcFdvZmVYMFZvbVpNVTg1dmRXQ3JxWFZHcWcxVUd2Zy8wUURwcHplazN6NzVwemVFNHphWjA1dlZiZnBOYWUzS3REZG9jZWMzb3BBKzgzcHJRaTAzNXplaWtEN3plbXRDTFRmbk42S1FIdk42YTBJc3hEakk2ZTNVc0NoTUI4NXZaV0REdmk0Y3BsbEJkTG45SlpGcUJrUDN6ZWRnSThkTmNCc1RmRDFtNjM3WlBZUko0dlIzRFJ0c2hnTlp1SmtNU0xRMURtOUpMRGx2M1VoNFUzRmxEcW5sd1EzZkhaZm0ya1N6YWFaMW1ZNnJSR3FPbTFPTHhGcTBweGVJc3kwT2IxRW9DRXc3UkN4Sm1GTG45UHJIemJvdUUrYzArc2ZOSDFPcjMvTUxEcGNKczNwSlFCTm50TkxnQmtTcDRsemVpbEF3Ny9xcGMzcEpRRk5uTk5iRnZOdnhhbHpLdi9IYURVQUFBQUFTVVZPUks1Q1lJST0iCn0K"/>
    </extobj>
    <extobj name="334E55B0-647D-440b-865C-3EC943EB4CBC-76">
      <extobjdata type="334E55B0-647D-440b-865C-3EC943EB4CBC" data="ewoJIkltZ1NldHRpbmdKc29uIiA6ICJ7XCJkcGlcIjpcIjYwMFwiLFwiZm9ybWF0XCI6XCJQTkdcIixcInRyYW5zcGFyZW50XCI6dHJ1ZSxcImF1dG9cIjpmYWxzZX0iLAoJIkxhdGV4IiA6ICJYRnNnTFZ4aVpYUmhQVzRnWEYwPSIsCgkiTGF0ZXhJbWdCYXNlNjQiIDogImlWQk9SdzBLR2dvQUFBQU5TVWhFVWdBQUFRMEFBQUJMQkFNQUFBQ1lTcy8rQUFBQU1GQk1WRVgvLy84QUFBQUFBQUFBQUFBQUFBQUFBQUFBQUFBQUFBQUFBQUFBQUFBQUFBQUFBQUFBQUFBQUFBQUFBQUFBQUFBdjNhQjdBQUFBRDNSU1RsTUFJa1F5RU4xMmllL05WS3VaWnJ2WDdzRTZBQUFBQ1hCSVdYTUFBQTdFQUFBT3hBR1ZLdzRiQUFBRkZrbEVRVlJvQmUxWXZXOGpSUlFmSit2NGJoT1NDT2trdWhnb29BTC9BeWhHVUFRaDRTQk80azRVbTRLQ3poWTBkQWtDNlVBSTdTRlIwSzE3RUQ0NlJPTklTRFFVR3dsUk94UklJRDU4ZkpqYjNCMzNlRE83KzJZbW5uRm1OOWdycEp2QysyYm12WGx2M3J6M216ZG03SC9ZdkUrdXdPVEx5ZzMzWWtpdUFIeFF0U0VqZUlPeHBUSGNxTmFRRjVKWHVRRStuRlJxUnkzNEtOVS9nTU1xRFhub1RxWjlIZjZzMEE0dnpMM2d3NzBLN1ZnbjVSNUF1enBEdXJ1a0c2QlA5S0tKWmRna2xRQTlvaGROMVA4bWpYZ3UxU0ZJOXpyWlVZUHFFdGNMVzJTSFgrRzVOQ2hiR0Z1ck1FNDdDblJ0QUpCdkZrM3NIMHVOSThpUlZZNHRpZ3FiVWxNRXY4dk9ZcW1sUk9wYnFqQmRWbTlKTzNaZ0lqc0xwamFVa3hoWGR5eHNzRXNiWHdGb1VtZlJSSHhJR3J2d050SGxDUC9IOTc0U2t0Nm5IeWV2SEJWWkpHaGlQZmdESkZkZmZ4NU9Ob3RJR25pSFNScnBXSFpEQUxCbllMRU1lYnpnaU9EZEVMQVZrRE11dHpwcE5VUWwxVTNRTFk4WEthcDhySXhyOFBtelQzOEhJTzlkbzVhekIwZnZNQmJpYmxiRmpncGRtbXM4YllVemt1RGNOVkRZWjJ3TU45bjRRMkh6c0VDMVcvOERSZnh2ZnZ2NTY5WU8vQ1BFUy8vNEhIMWl1SDB4dXprSEJXNkp6bCtrRnYxb2lOTm5IckcxaDBreUk5YjV3UTdoN3ZBNEhkZ0dCYXN6SHR0bmNGM09kRUhwWk1PZU9ETWV4Tk50VDRvS1N1d3BBbnFNZFFwVTNYRlBMbmJCY0RCNDVWamJzUlFWMUlnUG9OMDVRbThaSFh4S0tPdHkrTWpiR3Uwa0g4SHZGMVl6SmsyRmpaUFJFYzg5QVB5SXR1MXVoNmZXUFE4QXRMSWxTbjE0ZUdGbFNXL2trWHRWeGVHRDJuSUtodFF2U0lnS0FpdExxdTlpOSt0YndFZXVEMzI2bTlNbHZnME9SWFdRd1I2NUE2cUFqMXdudmw1dTVuU0o3OUwzS0lRNTBzdGxBYkxhNWtGejZqL2F6amxaUjFNTUlOR0VXSW9SQTFrN1lLcHhrQlErTWdkN09zMVpWUGpnc1o2bkhKOHIxV0labXhncTZTNDN6RmFvRjVvS0h3emo5TnorQ0dTNlVLZzBBck1oU1hvTjhmMnE4TUhRa2RveGxYQUloaGpWdTF2dWhZUUdId3p4NDZDRWJsVUU0WU1PZmVRT1J4cDhZTmtnYzA1ZHZBQk5NWUV5VVVuNDRMbC9vNEJPRXl2RmhFQjRPaUlUcXpxbXdRZlAvYjQ2VzRMR0pYcVpHRmIvenRtblZCOG9qUWM2clhyWmpFRTRPbFYvb1BCQXdnZTZabmQ2T2ZQSTRFQWRqd3oxVTVINkE5ZUs1Vll3WFhMWHFFcU1kS3hhakRCR3NVN2NSZW9QRklva2ZPeW50LzRUbTdTV25RaFVPeHJHZENsUWZ6Q213a2VRcGt2VXNxdlBaendOTHpER0hHUnlXZU9YcmhUR3dabVhxelZEeUUySitocCt4bkIzaXFQZ0FMbzB2eG1RNU9taS91dGxYV3hOMWl4aUE1ZXRuSTRURjJXT1pFaFN2KzBnV2xlZmNEdVF1SVRVekdVM1pFV0g2WEtFdk5zSE13WFN5YzR0K2IrTEY2ak9jUkEyc1R3cGtSREpOcktNOTB4OHA4WUdseVdBWHBJSWRJcXJRQmR6dFoyeG94MUlxZjk2MmRlSkQvZnhaU3dhWHBRdjJobGRaNVNyYlVzZ1NkM3BxUnIwNnlkdG9jTWJHckRVVmJ2a0E1bHlGOFNDKzhkeTBrcmhmeCsxOENVK1hZdmhwR25sYzU1QXpDQkVYdUgrV0ptMEhZVDUrL3dTL0xycFBUV0dTZDlCNEN3V0xLUnkrT0FRMzFvZXYzV1dDSjhYajVmWGdMZVh6NHVrUWgvQ2FZOFVQd2VUOEU2YnVqT0l0UHA0N0tlcnYzdzdnNnZJMUp2WEZPN1B3dmViU3RkTzZ0V0huVy9lTTlyalpkN0tacXl2UFY1bThNMTdTbnU4ekZ1WmZYMzk4V0xubS9lTS9uaVp0emI3K3RwL0gzYTJ1Yy9vajVlNXE3TXEwUC83c0xMTmZlSStmT2d1dmc4Zm1qLzhlMXEzc283dlZEcitCK2I5Q3lLQThsbXNmcG9zQUFBQUFFbEZUa1N1UW1DQyIKfQo="/>
    </extobj>
    <extobj name="334E55B0-647D-440b-865C-3EC943EB4CBC-77">
      <extobjdata type="334E55B0-647D-440b-865C-3EC943EB4CBC" data="ewoJIkltZ1NldHRpbmdKc29uIiA6ICJ7XCJkcGlcIjpcIjYwMFwiLFwiZm9ybWF0XCI6XCJQTkdcIixcInRyYW5zcGFyZW50XCI6dHJ1ZSxcImF1dG9cIjpmYWxzZX0iLAoJIkxhdGV4IiA6ICJYRnNnWEdaeVlXTjdYSEJoY25ScFlXd2dmWHRjY0dGeWRHbGhiRnh0ZFgxY2JHOW5JRnh0WVhSb1kyRnNlMDU5S0hoZWV5aHBLWDE4WEcxMUxGeHphV2R0WVNrOUxWeG1jbUZqZTNndFhHMTFYbnNvYVNsOWZYdGNjMmxuYldGZU1uMGdYRjA9IiwKCSJMYXRleEltZ0Jhc2U2NCIgOiAiaVZCT1J3MEtHZ29BQUFBTlNVaEVVZ0FBQkhRQUFBRE9CQU1BQUFDdFBFaUZBQUFBTUZCTVZFWC8vLzhBQUFBQUFBQUFBQUFBQUFBQUFBQUFBQUFBQUFBQUFBQUFBQUFBQUFBQUFBQUFBQUFBQUFBQUFBQUFBQUF2M2FCN0FBQUFEM1JTVGxNQUluYXJ6ZS9kdTJZeUVFU1ppVlI3SHlXYkFBQUFDWEJJV1hNQUFBN0VBQUFPeEFHVkt3NGJBQUFnQUVsRVFWUjRBZTFkZTR4c1NWay9QWGVlUGM4UWRvMXVzTWVRU0lMUkhoSk1EQko2d2o0d2d2WXNjQzhQeGRNOGxsMFdwQWNORzBSQ0Q0R0ZCRWw2RWg0bUJESnQ5c0hMMEJlVGhUOVk2VUVSSXFBOWhvQUJqVDBnWXZ4RCsrcWRudDI3dTNmTFg1MXpxdXFyT285K25OTXpQWFBySkROZGo2KytxdnJxTzE5OTMxZVA0emoyc1JTSW9VQWpKdDBtV3dva1UyRHhGVWIrOU91TkJCdTFGSWlrUVAxT0kzbVJYVFpTYk5SU0lJSUNTNzAxTTdYMWYyYUtqVnNLaENsUU1vV080eXl5Z3pDY1RiRVUwQ213eEhaVndzY2VhM2lSK3VNcXpZWXNCYUlwVUNSY2ttTnN3NE5hc3RwT05MVnNxcUxBQ3R0V2tTVW1ZdFZyS3RXR0xBV2lLUEJRcjZHUzV4amI4V043eHlyVmhpd0ZvaWhRSXZNVjFPT25BcGdsdGg0RmJkTXNCUVFGVmxoRkJQbnZMNjRGc1R6N1g1cHV3NVlDSmdWbTJLR1o1TWM3ajBXbjIxUkxBWjhDOVRpZHBrbHRka3N0UzRFUUJhcHhmdU1Md3RZS0ZiRUpsZ0tnd0FwN0lvWU9pLzJWbldjODMrM2QvVXN4NVczeU9hZkFkTHhzY1lXeEZVZUNEekR2dVNjdTM2YWZhd28waFI4bjNNdDJMNXhHVXo3Qlh2RytSdTVSbDcyVnB0cndqVUtCSWhQV2VLakgzZVMxaUdYMlVxL0l2TXYyUTJWdHd2bW5RSmthV0YrNStHTFM0Mll5UzdTRksvRkJaczE0UXJZYkppaTl4K2p4WjlodGpHd1BuR1piQ1dSWTd1MkszRExiRkVIN2U4TlFZSkVwMnp4ZjNYREtSNnJyUzdIR0Y0ZHBLV2Z6USt5NkttVkROd2dGcHRpVHNxZHpZSUEyOFMzVFBBa2tBbm4zc2dqQ3dFL1dpaVNnRFp3akNzd1I1MDI5NGpnMXNqdHdKVW1ZTExQamRVbUhhdUxVSnNGczREeFJZSlpka2QycHJqa090Wlp5N0tyTUN3V2FqRXgxZFNaVTVoQ2NUVGl2RkZoVjYrYnpzSk93U1hCSGRaVVJ4VWVsK3FFNkk3bE5SdTAwRTlUR3p5VUZtb3AxWnA5Mm5HVkczVHdzd1NkWVkwUW16VnBsNTF4eVIyS245cFJkM2R4eW5Cbk5SY05ZZk5reUk1TVV0cVZ1eElQYW5ITkpnVDIxaEhYek9peHVCdEVqSDVjMVpOZ010SmxpT21lS1dUM1pKTkM1ajdkMGNWRWlXclBqVkJOWTUwRXlYem56akJocTU1NW10b01lQmJvYTYrVDFpYWRNRlIrVFlMZVFCRGgycklsRjZIRkRCSFdwQStseG1YUTdTZW9RTUg1V2xLNW5hRmsyY2w0cDBGSzZEcm80cmR0VWJvS2FyQkVFVWlmQkJhU0Iyc2g1b1FCUms5R2xndTQvSHBoMW9DYmJ4ZlB6d2hLRDlxTko3Q1RINmVqYXJpNkRFbERDSFdSOWdnbjBPWmRaeEp1TS9ybmE5T1VNekEvdzZ5UjREODhsNFd5bjZCb1cxM1lQSGVkbldNcnluc1ExTEE2eCtLMjdlbTg3Uk9DQ1pSMU9qeHZybWFON2NpNTRzb092Z25vUDNjc1RSWlVQZ1dHcTdQaVFxOWNEQzZnb1JEWnRIQlRJL1hQMTdoMk9PUGNEOXNaREhoajkrZjdMdzJXWEdiblFvc2xON0FXcHRjeVR2VHpoa3M3OWpQM1FjVDVYd2k2ZlZhc21SeERvZEpNV2Fxekh2SHNET3V5aUh4aTVRVkJJZGtYaFovWU8vYUFtV2JxY2p5NUk1MTd5THNHUHNkNE94NUVyN3p0NzFqajN5VGxCLyt2SDczUCtraHUrYzcwUE80dTFmZ2VqRWx2ZTlEUVpIOFFWQ3c1NTZwRHA4SlVvdmdycVA3TkpDMVB3SHI3YkI1dCsycWxibDZBZzJxVDhMbm03WjRwWUxDaHRPczU4V1ltTkVWcFlaSEpKQ2k2OEt3RUdlaUtpeUMzMTJvN0F2WnAwSXFJa1hVRDVIcmFsa24xZm9yajlQVTBLZE83a3RjK3dwNWY1cGlzTTBFR0sxdFNVS2d1THFCSmdLa3ArY2pEdmJEdFRhbnRYUzF1VjBHdkdGVTdySXFXNFUyWEphcEdBdEw4blJZRjUvMUxhSlhhOGgrTUhFQlhhV3VXd3JYRFYzRFREcEVBcGtHMkJjNWloMnZkS3ZBbW5QL05saGN4cGJxSmxRb3JKMGpad21oUW9QT25WRGplL3V3OTFCd09VUXVvc2tOWHRBcE1NUTgrYzU2dEh0YU9HN0xFYnIxckJHdCtVY0hOUG8yVVZHYldCQ2FCQTJlY1VhS1I4OXdORVJjSU0wcmU1ZEU5TlhlMGpuYWVPbmFsM3Z1cFFJbHBnRUhVeFQwbnBUUTdtT0xSc0l3YlNKcDhHQmVZRDUzNnd1QWlwazJaNUd2ck5sdWhGaWF3YnVPb01uOGoyZjVmMFZRbWFpVFVyVWdwT2FLTDVVRGdiUGlVS3pBUWVGamhrK015VnEwb0ZaWlFHUVdodGkzSXVXZWd1U2hlZ3lBMSttL0V5Ym8rd0laeUluSFYyamRJMmVwb1U2QVpTQXVMbUNtL0g0by9UdEthZ0pBT096Q2loRVh1WFlGSFpXbWE5c0tnT1ZCclFFU21tMG0zbzFDaFFDNFpubGVxa0k3Y0crczF1VUJocXp6V0p4N2pCVktZN3JvSlJpVjRJOHhVeDZmbmhMUmF2VVJ0bGJmUWtLQ0IyQmhONWthTGFram9hQTdYSEUyTSt0cHBjZWRDd0w4ZFBqMDE5eVlyck9yNHRxQ0d3a2RPandEOEVWWGRUV1ZhaS9VUy9vV29QVmg1NkRRRkRmd3R4T2hEZkVhYnRZdWNPcHkxYTFJWW5oUUp0SlMrTUp1VytHdjE4MG9CRGxPbzNCYVgySUdjKzJyQ3V4YzVYanF1Zm5lSHoxMzY0eHNsT3lVOTI4ekpxWFpXYzd0WlJWakZva2M5bEhRNHhxdC9VbGRyRDRUcFJNOVl5TytSNVVRK2ZvQ29rQS83QmVHT013RTFVOEpFTm96bDNyQmtKNXlDS3cxSFlFaFA1UkxJTlQxd1BnVlA5cHFTTHNRdFNmeWFsV3NvR0k2bGVFTTRDYW1EeDNUcG5ibnRwc01aRHV0WTZoK29hVkltNFh2MkFzMG5FODhyd0cwVDFHNkwyZUxTcmVhdXNoSXpjVjNPZ3hXa0VseE5vekxhbnF6NFVkR0xEN1ZDWEZ5UGV0NGx0L29BTncwdCtaVURRQkxDQ0VrVlU3ZkZLWEFoLyszTXZ3ZHB1Z25Wb1RaMnpweVZIOU5ocHhjbDIydGV6RmNaTHZwbSt4VVMvb2F0WlB1S2krUTR1dU92eFZiYm8xVG9BcStyelYzekJ5Y2xwRXh0Z29meHVyMkh6YkdkeUdwaE5TL0NTeDA4ZUExZFJVcEtDcm1iNTVWZk14YkhwcEZ1MGk3b0hrSHNFR3dPM1l5SUFweWlYRk1UU1lEdE9MNWlJTm8vU2lHNG05Z3ZSYjZEMmJCZ04rYndSVHpSZDI3cHVBOXM4WVhZekVFOUd0RXZQcXJiRmd0NnNwc0ZOUmt2VHRRSWoxVWlIQWFXcGZsTmc5S1ViSGpVRUdOMk9BVTZrMGVIeG5YaUp2UHRhVW1kTitEY1hOSmNEZ1RpelFSeDFTdDkyNkRkU0hOZlZicDJSRUlOMXFONE9kQmxNcUNPMVpNUkNGN1JYcHlYOW1lMTRoOFNJTloxdU1iaDF4SHp3L3RGYm9ydDF1QnRtNFhtallvTVkzQ0pscTJmT3E5UFYzc1djM0pEUUZLdUdwSGRuT1FpM3p0TisrL09hU1R4Y24yQ21WVVFKWCsyNUVHQVZxWVAvRmpXVFQ3VnZjQXluRE9uR2RIMVo3V2c2NVJabVV6M2NPay80bU1oaGhhRlJOOVZHcjBEdG1RbXdEbzNLMlZPNFVQaWhzTkk5UE1vVExUR3YzaUs5M2p3ak5ydWVkY1ppWDdqTUc2emt4V3lLcWJpckJqaFFlL1lxbzVKalZaTTY3VE0zWDgyeTlaaXVsNmpsRlFOekZwS1htZmZ0Ri9XT3Q2aGRNR1FQMmtxWHhXb2wxM0k3KzBPaWtPQ1FnMHJYd1Zyb1dYdFZ1NndoKzZJSFd1ZEUyZW40THpjR2ZkL3ZZSGxkNytnd3NhckU0blQ5a1M4ZkRsT2V3bUxHVTliNHd5eCtpWjBXR21ONDRYdDNEZVZ2TDhmS2xobEI2akcyOWdSUWN5Y3RsdzZ1V0h5YTEreUM0Vm9BTTAyb2dCenZObmYwREllQlF0ZVlXdTRwazIzT0ZPYmt3cDhDaFRSdlFaK3E4OEtQRTRaYkl1STBuSHRtVXFDU2NIVnVDamRkN0h1Tkxrakh6UEI5NEJ2NWdJdy8wSjA0d21WejdjSExIT3hmay9VYUFTUTlRRHhZNGF5aGZnNzlvVE1vanNrbXJhS0Fva1JtR28xWlVjNHY1Q3ovdnBHZEtuclRUcXJpd3hUbXUyTFdjVFBrNHlWZlh1U3JCOE1VMTJFNXNzQ2lLcjNZVTN0bVVqQWl1SHJEeDUrWHJsaTl2cE9MOFRjTVQ5QWVyOTd3aGdxdE9kUGlKZUtwaSs5ODVickt6VXNYR2s5YlRTR1lGVTRSbW8yZEpnVkVaci9Cd2IzYVJzRWY5SWRUaUFsUDFQaVR6Tnp4NXozVzRSKy9HdmtwQ2hJL3ducVhSOGFTU2NHaXp6cUhDbG5rempXVkRZN1lsN0Y4N2FoOHZDYWpUcG51V1d2R3F0T3F3T0NoZlBXM0J3ZE9CNWxqeCt1NEtPa1lBcFl6emFLN25RSmZreE9ZRC9JaU90Q0dVcGx6MHd3NVZqei9oTGZtSzR5OUlFV3JoaTdhQ0pYZ21oc2VxZ2JXK3NqVEZySE44VDVPVXhXN1RibWxrSzI5ZGROeHVQbWgvbVNUVUR3NmRGYXE5OEtNeHZoOHNhWTAweEhRdzZxcXNhZldnT1lwZnUvQjQ4N0g4WnZpK1RKamIvdTFuL3c2WTc4N0NKS2YvOXF2L3UwZHJ4Z0VNaEVtVndwN2dma2REbmdJdDB5em5VUXNUcEZzcEs0ZE9FdU1ZS1Y1VHNhc3M4QXdsaWZ6ckxqc0VydmF3STUwbDkzRmp0SklDWDQxejBLWjllNWl4MENUTCtGeXVmMTBuZmhsZjhqK2RCQXNmQnQ4dXZQeWZpMTFzVHVDVk5yaXFOLzB4NGNxcWRUdkhhc3BZY0tOMWpsaUxzSnhjYUF3WmN3NlRqZitPSzJxTkp2UXl2UGR0KzF5VlBQdjdMM0hDNHlNdHdxcTU1NVQ3ZjJPaDJiaEc3MkJ4anlwdWs4LzM3MzBuc3RKRURJdkk5YmhhQm9TYVJEQVhZdmYwUkw3cjBOVmxmWTdDLy9Vak5EYk9NWUMxYmV6WnAxbGlqeG8vOFQvd0syVFloRWpiZmR5Ly9vTmpEcFgyRkk5V1B3UGVSOXo3TWg0cDFwaDlqSnFKWXBSZlp0ekN6bEx0RW9WbjZ4Wng2bWU0aUFZUkJnNENyZk90WUdCeHdINFFBYXN3eDFTRzBiamxvbks2MlhsWGNJSUJyQWZ6UlBXcVI1eVRWSzV4bUY5YmFsQ21iTk80UXh1UTRSYjU0b2l5U21FSVBaU1M1MVZzSTdaaXhsVGZkRHNwY2lPTHFnRGtiaEFrM3ZydHhYY0txMGhjOWFab2g0bFZlbEVoL0RDRXZxY1JsUGQ5S3pESFF6RUdQSjZFVHBvV0ZjNmNFdzNGNVN5blhzRHZCWGFMRGdqSEtlOGNPYXM0N2o5VlBpWU5wOWlNcWkrZm9yVm8rcHFldGJaQSt1WW9xdjloTjR0M1IyczV3V3hSUjBKTkNnQ05qdGUxcW1mdlJtcnBSL1hKTFE2cVNDOThYVEVPcnRnSGVyczVXamNUUjNaQlRyMGVwYUlyZWlzMDlTaTAxVHh5VjdxekZJdFhEUm9zbjg3SVpxZmRIc3pZSjBPV0lkNDgzZ1BGa3hodXRmZlgyVkluVHAxSjJMQmhvaXg3RmxuSlRUam52UTRERjFmQmdNM2RKMTZnUXhhVU9Lc3M2K2hYVFl0OFpxWm9JRjdrVVdsNi9CNG1kcFVjUElRUlR4NzFuR3FwdGdNdDIvQ1V2UXpkNmZSdUF4WXAzd2RyTE9sTmQ0MHNCYW9lMCtEVkJHaUppTVJhMkFIS20vc3JGTTB4U1NwZXlLRHNDS0k3K0pVbXBnQjY3aFBnSFYwOTlTZVliSE1HZmxSWGMwcjR4elpXTWhkSTFEajlldmdCaldEOTBuVmt4a0VmZlMzOWVTYm1aNTE4bXl6Wk40MFZOUTVDU05UNmQ4MTRoTGt5eERhTmhydGU1WmptTEF1bkRWbEJ4dlpOL3FUZEt3UTZWbG5rZTNEeHFLN0s2Q29HRzlFVVp0OVlqcEUxckFjcDhYSGN1WDFBblNzYTFpb1pGRVRlYUxXQ2Y1ZFpmMDJJb3k5OGVsWkI3ZFRvQithWXlSdnZoRlZiZmFKNlpTbVNwZTRQT2Fyb1A3VG9ycklHS1NPbzgrUG90ckovVzJkZm9QVHN3NDIvL0VGMEFOQzVoVmpPWlNzTVJBb005Z2g3SWNGa24xOHpLa2lZT3JVK2g4SDY5UzBEb2hxSi9lM2VPcHVIZGpBcGlONFdITE5NdSt6VG5TS1dqSk04U1c2OVNZV1A1VXNXQmZlZFp6U2pnQWU1eTVCcjQ3NklOcVlhTTBFL0haUGM4dUYzLy8wckxNS05RZFM1MGxDVDlNMlg5VnlDYUFXYkpKcERzY2tzZlZOT1ZzMHY4czRwRTVoQUJ0UWErMHBSNWFPZDA2NUJSbEluYjJuSUI3VXJSKzhRNlp0M3FJT3ZkZ2UweE1SVTF4dG5WUDdORFMvMERoWVovYjAzK0pZd2t4b3hqQlM1Ni92ZU5sYXVCdDFtRUo4R1l2a21MWjVaNkFsb2lteTJPRDVCNHViQXVlaUpyYkd3VG9YZEdlQXFOait4bE5BWjUzOCsrL292ZVNIT25UdVEzZXhOMzRZYVI4RWY3eEd6K094RXN3Z2JtSWRxaXpUTmkrSGROQm4zWGY4TGcvK1dkWGpGd1VGYzNSYllLM25MQjAzQkVyOTlLZkJPbEdmaVJjRkIvN0ZzYkdCWVMyZ1J3R05kZkRwWkZabDdIVU5RcHlGR3RpQ244MTVrSDBISDVJa09VSFFoWUxNVHlKdXFDd2E1cWthWC9HRVA4ZW5MNzBaQWpxTkgrQ3A5TXo1dyt3bFRKMlAwcytjNjZ5RHVxRlIrNC84VEx4SUNQMSs5cHN1NzQ3L3ZGMWw0OXRoRW90S3RhRUVDbERXV2F5eTMybzRYeWhwMDM2SlhmMWsvcU9NL1lyN2JmNVJnb2FKSzhmNWhPOXN2eUp6RmcxdkZYTDFZWmxuOTZ6bDIzeVhXKzNWRFJ3YTIvZUwxaW4yNTF4OHIwVG83R2wrSVoxMW1vUXhYZElLVlpxRWNFQ05QRW9ONSt5OVErQnNzRDhGS091VTJGdDRBWnpwOFg2OXdqZkxHMkdnMGhnTFN4N0FDbHZIcjBzWGNwZTFnZmFLZWFEeVg1dnJ2L3dFNUFVdXhUNGdqSnNaRDVXRUlvRzJ0aXFoczA1UjhUTk1lc1hBcExnTWZvTHdEUS9LREw3bmJZUEViTEEvQlFqclBDaGNQQkF1bDRPU2VaZmR5WU1RSEp0OEcwNTR3bHJ5SkVxYkVUVnptcjdOS0R4bkxGTXMrNWZRdSt5d0E2U1ljSzREQ0Uvc0Z1RzhwaVViRzB5alB4UHZZelQrZy9XMUo2alhnL0xjMXdhOGpTWlJRTEVPUG1FcTNydXVWRml4ZVhySEs0NTVDNytmWHZjaTlCODhnbmoyTUNRTmtkeUV1VTRmWXluVHFYdmNpT09MYitIaXFhdTJwN3FRYkZIUEZPZGI5ZWhTeHhVYzczMzdlVitCaFVLNU1scUo0NUo0am03RGMrc2hBV24zRVZnRTFBWTlDaWpXbVZXeUFXOW5JSGFrdjN0UEpobUVhM3B6Q1ZoTXpUWmRnd05XTmE4TXR1TDR5SUdiODFoTlNoMUh2OEZVVlRTajYwb2E2OFI4Smw0VlZxR2IwTWp2WUZFVk5WNVRxVUdvR0xYLzVYUFJuelZENnBkQ0NHNjRCTVU2SlVLN0tudXRSd2tzSlFVU1pJYXhTaVJ4dWx4djRWcVFrZ3ptbnZhQ3BuYzcwOEU4VWZkM0s3bktFejBYbzZwMmRER21zUTVtVjNnSC9BY1lJY2Jpbmh4cVd1ZVpLS0xwVGw2QnJqNHBlbWw1bEloNzFqMklHL21mWkIzUWMxc1NvaDRvTlVqME9BTTNlNUFSa21BODBQWUdqbDlzSVVld1d0RWdzSUVpUU9JbjE3ZjgzNkpmWTAzWjlmbUFZL1hpRUZNVkxVVmpIVFFzd01lZDJvYVdwUldEMEFrMmNhRG1YUzBMa1QyOWtWNDJOeHpqSGtVc0U5T05FcGVzMDJUc1VIWjZOWWpNeVJOV0VDdlJwMnNEUHFtcWFTY25qRzJCVHQraDdyZzdma2JibndOdkZvSU5xZlhJdGRnNVk2QTExb0U0bEtOSXZyY2g2aWEvNnFPSm1GNzNTWVlYTEFobG5XYmd5cENZaDE4dmNZTS9rblU2MUZURnExemhoQUdObi9RSmhBdXBJb2RWOEVsUkhhaVpGNHFTWDVJZkFhYXF4WXFRRExXZ3hxK3RDVURNZXpzeXJBSWRRM2ZTV0tlZ2xDeUl2bWoyOWxDaFQ1c0JUZ2pUU2hDVVA2dlIvWlA1Tm1CU1FMQU90QnBpZUlOUnZEa0cwaWNZZFZDYjVDc3NnaythZUR1REYvRUNkWmR3eUxhYXl4Q2JDMVFkT09IQ0dFdVV5WUphUXAvaDAxaW5yaVlmdERHaWVJQ0ZXM0tDUjhGalQ0aGs4YnNhMFJxUlozK2pLQ0JZQjJRbnVpak1GbTlZKzdPTzRCTzgwOEsyTjdkY1FBV2hBN1VhNkVTUk1tSXUvTjNCMERxODd0Y3BLV21KTmx5SjZxT1hsbmVKTWhQQlk1WjFZa2tYa3lGWUIxb04wV1VoZ3p3M1RmOEpheldRSEZ5akRCaWtJTVNLcUZKbm5hVURQeDJ1MzJBeUZIRDh0M1FuamZId0F0czNralNwUS9RYnF2WVlSVHpQWTBVbVNoVk9wbUFGVjk5ZXJYTE9ad2pqTmR3VGVpc0Y2MEMrRU5iaGU3Y09RVEpOVFRZNXdpTnBTMmdYcmxRMGlpWkgxQVJUYVlNQUwzS29OZnhPNFRVTnluRStMbXFRNlpSMXFPd3FLTFZId3NwQVV6ZzNlWXJlV1E5bUp0RTZrMmdTQW4wL2JnOGFUOHpEUjNpNEp6UllnblZhK292byt0TVBKRU13Y0Jqb1NEM0N0ODFCMEk0OEZWRXpLeWxIOFFoWHdUY2pCcUs3WVNUZWNkbEkwQ1lzcXQvVWxkcGpGdUVLbDFEUGthZDMxZ05PenpyVnVLRVFIVGluckFPeVUyRUJNbXh5aWtybkdRYTZ3aFBNeDYwRUtRVVF6cWVSTXBhRHJHaldhZXBiNFFYaWZFT0VnbDh6cmwrU1F2V2JrbEo3REJ4WTA1VXZBYklncWtMdkFUb1lLalJjUWh6blNEZjdPV1dkVG9oMUtweHdSVUhRZ21BTW5aeUxjaE1YenBUNWVuTDRTK3pSck5PTnhxampqNHpSQ1l2cU4wVHRDWldEZEpJdVM2aFBKQktBcHBjNmZUOXVQMUdzRTZMUTBBbGl3bXJyTDJJMVVFVHdMcTU3T052UmJvOGxhZkJpYkh5Vlprb1k2Ykl0MGJvT2FwUVF3d1VvNjRDbDE0UFNWTzBKSVlUV1ZwR0o4RDFja1pFZ01IT0RxY2xtLzRlUEM5WXBSYk5PWHR0MEVVWS9vOHdTc0k2blNNK0ZPRUszc0FRUzVkd1ZLWVArVXRhcEsvMUdFeXdtcmxVNlBXS1cyeklCTE91WUZPa1hGNndER1VCMUhWY1F0OHU4SGNKZGR0U0lRcldueks1TzRFOFc1cm9DajJRZEtCK3FySUlkSkVSWkJ5d3Zpa1F4aE1qakRrR2hyWHFiTXpaa1RoQ3dmaDJUSXYzaWduV0t1dEVCRVZMeGlyb2xkbjB0ajMyWkI1R1lwSUhGbFZmZm9DZmNGQlRSdmNsQllyUmJKN0lTTTVHeUR0RnZvUGFFR0VJVzdTZ1c4NXA2S0hPQ3dHckVhcm9KWStPVUFvSjE2aUhXMmVaZ1U5Y1hhbUFKeHA1SEM2bXdOTEE4SDVESGJpRzNEdXgyS3RDQ3dyRDJxWTlab2V3ZklxeEQ5WnNDOWR5WVdOcFVsY0Y3WXViak1vNklOYm9GdTE4blJDaVpJRmhuVC9lU2dWbjJPUXkrWWNzdmsvY08wOGd5S2tDdEtlNVA1dXVVdFJCSGRMMTBWY29MeFZuN0JsaFVsTEFPOUJ2Smx1RCt0U2h3TDYxR09ZUGZrVzgrVVN2bmVSZDlpbm5XVFFRM1hGeXdEcVE5VVQzd012dXF3ZDVXSWtXMERleFYzeW5vYnBwRjlqUkhkWkRiREpnVE82L2lweGtUa3g4bnJLTzdkYmpUYnlGYVBsYUZieE1nNkoza04xbERLNktSZHIrT0pFOUVRTEFPNWcveUprSVI4WDJ2eFVwRUdaVkVEQ3hzdGdHL0hVWXNPV0V1SUZ3cENuZDl6UWpSNWhXUk51QXZZUjBxdTN5MUorWXo4V1hDR2RoN3RCMnFLbXFYb0dQMzY0VG9wQklFNitBRkk0NTZFTmVmK2R2SncxcW42MHNRWEd3VHh4b09GWFkvWk94TjloUGJ6RnRnUlVTZER6WUx4c1FKNjBCMkNTNEkxSjZZejhUWHlLU0pRbXNoMUpGN2swTlFOa0ZSUUxBTzdpMFFRNGxNdUlaOTMydkovMUh3ZXFoTTlScnVGSHdhTzFFYk9nemZNRVkzNXVTLzZ1VlhwZDVhWFRjTDlJa1QxdWtxcXlwUWUvWXFrYVhiWkk1cVU3MUhRTnNURVlJU2cvNUsxbWt4NlpiMXJOZDlEME03d3V4UXFCZmtLKytsdVZ4eWFYT1lEenBIQlpyVDhRNnVZeTBnbUNBWGV3MkZjYUFRWVoyMjhocUEzYm1JN094N09CYS85WnNhTHFLcVF6eEZmRHV0Rm5nanRGSTJra0FCeVRydzFHOUp1STRRUWNYdzlDT0IrRjczUXhMemxKMzl3bE0weVF2RDc5K1FpWmdMdVF5Q2JoVUFUdE5KVDRJbEJRanJWS1d5eloxK3ZBUEJaK0xSZ3dPS282blVaUFIwaldiNVlkYzNLY01aTmlXR0FwSjE4cTVTSlBGZWNqTWJEMHpXQ0RJalk1Zm5OdFV5Qkk5Q1oyWFgrSjBweGdNSjQ0Rjd5UVVBSVFERktHQ1o0YitUcTFpSGIwbmI5bXREbTNrdytFeTg4QlRJbHN3SkljZTNYNFNieUZmV0R5V3dEUXhDQVZmcUlYdnFaWVRzUC9BTEk5Ujc4NXR2dSswbEwveTNOWXB1Nm5nWDBkcmpOTTI3Ris2b1JOV2ZJSnY2NnVxK0NWOTBBNmtqRHZScG1KSWppblZnQ1lwNWh2UHRQZzZFK1RNc2pIYlpNUThaZUtuaFk0Vk90TzZINkgrd3Q5WkJtamVoNFVkdloyLzZsMU5zbTl5Z3hRZStFalNrSS9WSVVGUSs3eVhOTExDcnV6aS9zRVdTRUN4ejJJcWV4bU0xc2tMUTlzUk5qcjAvRUFNUFJ4anVZUXhhaW1JZFRIc3NZRlg5TS9HY2tYUmVxQW1HSVZvUHdUcXY2V01rWTJLRDkvTXU2aGZhbkdoYm9ZWklRZjBJQzc0c2psZjJRTFNpdzlzWFBLOFRpVnpvTTNaclZZeUdTQzl3d0gwUlU3OGR3bU5GYjE2WnU0b0pwZ0dJZkhWRHdRMFlVcXpET2NSblBlTXo4ZEJuRE9IeVVHQXpMdmxYZDVoVlhaQnZpNWt6b2ZHYjJSdStkQXUyQ09tQy82UWFtL3Z1dDF4UXVQZkM3elo0bGJpdndGTS9Gc3RFR2VDOEpSOTFkNHJycFJGUGtOZG1xTUNLRTcwVS8xOHJHRFllS3pCOEo4MHBWYkNMakRQTkk4UVJ5Yk1IZVJUck5IbUZsMUhHL0V3OGR4VG9USnh6ZTdzQXhQZWQzeEZWeDh3cGpVRlVXd1pKVy9BdnNzR0xPUHlyWitMUFBmdDJkdW1QMXN6a3BManlzL3ZGNXFGLy9OZGYvS1RLcmpaRXNmejMrUmpJaHhPZlA4RThGdUo0RjVBTkQwTDd0NnJ4SWo3Qi9yUGpCcWE3cTQzOGZ5cjVwcFZJakNqVzZjWitKcjZHZThOMG90N01OZjR2bHRsYkkzSHZpWWt2TW5meUVtOTZyTUViaFlGSWRKOE0wbkIrbHh1ZTQ1MUJnQU9ZUlhieDBwdHV1K091aTBJcm1LcDZTSzRxQm15emwvTkkvdk8zZklSWFVBbEtjdlVVejJZUWxUOFl5aWpWUlpzTi9vUDFxcmhmem5IdVo4Y3VlNmtzTzNoQXNVNDc5alB4VStVM05EZDFsUGZ6aXRtNzlFUVJLNFk3STdJbThyZTg2VGVyUlUyUWtWcTZVTzM5eGk4NHQvd2RTM2NXR3FLcmR6ZnVFUkhQdzFRQWZWRHhoUzkxUXVkZStLVUc2NklzK1YzVWROQi92LzM0NzczTUQ3bXY4Z01FZEpDZ1lwM0V6OFN2YmhySUhyMjlkK3R6alRRUnJiRWRFVHdMdnl0Q3VJUGlUNlJyY09mb3NvZmdmdlpVT2tSNmFmM3FVYnpqalNDL3c0WE9rem93WXZuYmZoUks0d2t1MmFJWENUQlVvbVFkT0dNQzUxQlUrZVoyVkdwMEdqQTFvbk1tTTNWT0RET3NqUVFTRE5ENEpmSE81TXZDUlRaQXFiNGdVM0tkeVFPRktid1RsTUdObGF6bmMydGZMQURvWktETXFYb2s2MkRldkthU3pkRGV2cGtTSDUvSzlwV0xyeWlqbkNaN1hZQ3BySS9SMFBnN3J4RkZwblZQbUVnZTdiZHBqSXlyK0hMaEc1ZStQVGpTWnZnRXd1Q0ZRNUNTZGNETFYwSzVNcUc3TG9OOUE3TkdUL3NXT0dXQVBha1pRUDQzVWpSbVVlaTVtRExjVVd5V21McTd4Qi9EUWRwR1BLWllPRG5iTDVWSjFvRmJKMkZTYWc4dUZlRXkyQXkzZW9KVFd0SkdxVE0xK0NNMCtDR2lkVVJ1V1JvQkp5L1NNVWFtbnZTU0o5V1J5MUlXWXB6WC9NcWE4dDJMcXR5TlNveEphMmVxak1WVWttRnlRYjQwWFhyVVkvZ2FPcDZielM4M3Exa3p3K09pSlVxR2l0SWRsWFVncjNZcDRuUmh5VHA0OStMUkx0Qk5RbjBxekt2RjBUNlFFNUlOZVh2b053VlNKNTRHZlZzTDgwRFp4UENqN3ZRdE1TQ0E2ZXdvU3NmT2dBZ2tXTk9RWHpKamxJQmtuVTdTYTdJVWNsakcxN1Y4eGxRZEoxZTdKK2hOTWRXRXhiM3VtNEl1NEtPS0NLZjlwUXNJSEZkWjkrMFBnVDdUc1pHc0kzZU1STFhrb1N0UnFkRnA5Rk5jMFJBVG0xcExlbjM2dHBxdjlXMUlxR3FFdjBWbURoZVkxcjNjV0xoWUd3NkJncTZtOXBjclhKSjFFaGYvMmdlcVJMOVFKNVdWMGcvN1dQUGxscm1SYXNHbUdqSkp0Zlh4SGdsalVBaE80eDFTL3FZVXpvOVdobnFvWUIyd2N2elc2Vnl2UVpxZUhOUStwNVFNT21tNVdKNk9wMEgveHNLOVFWUkNlY0Y2LzRKOUliUXZUQzRRdDA3ZmtpYUEva1VyTTNlNHVHQWRMTlJ2eFphY0hrTFZtVmJ6ZlN5K0NjM0Fic3Y5RkUyREMzbERGWWZLdmFaaTZVTFFvbDRnTVJSVGliT3FjSjFMZkNNSEJPdEEycEorRytqYTIwWkNRclRlYXlUa1RuUldQWldxZzUwMmwwbjNZT2p2a0dpNjRETVoreWNmUXg2cm40Y3BrQlhTMkpCNnZZSjFWaE42T2o4RU54Z2Z2dEVybSt3WWxyRHV6SzZGclhRaXpHaklUeG43d3gvRFNmMVgwT1IvWk9RTkZWMkpPc0V5RkFZSkxGZ0hQVjJUaVVhZ2RjMUlTSWpPS2RkR0F0UkVaa0h3N21iWE1FaWRqZXl3T1o5eW9ZVHp2NnM3NmJBV2lUNldEcE5nblNTdDdxZXhUQld1dTUzZFhCcEdQdDRVZWpJeGZVMUY2YU5PajR0anlQMzNmUmZacFpmOVdWcHN5M3BwbnFVQUFBYnhTVVJCVkpseHRHQWRUWWtmdlhsVFdib3JSMi9HS0NXbm9qZGFqNEtLbCtsazZCTWN0UTJSNVRyWEk1T0hUeFNzazlGbjRyc1p1cHlHNzB5cUV2WHN0QURlam5hU3lacXFvU2tMVDJXbHZqY3pkZUNGYjROUDJjK1RLejZmemRMYm8vZTVsLzZSdDdvMHFhempkSWRRWFpQb3Z4cStreXNKdkU5ZU05MHV1ejdZeDVwZHoyS0R6WHlOc1V1TXZSMHRMWk1KYS9uaStsamJQaHp5M05lSGc0K0RYbmxSWE00bzZROE1vVkNQZ245OFplYlprK21SNHhqTTlWMEhueU0vNEJlc0s3V3ZyVmFFYytVL1NGK1B4WEE2RlBqc04xME1hL0J3K2VBOTllRElwWWlQOG90emFhLzJ5ajN6S2UrSWxERE9zWXIrdE1BSGo3VUkydDh6UmdGY0lFc2VjWEJ5aXIzYjY4ZEgwb2pOT251czRWT2pmTWgzWU96N0VkeXd4WjRJZ3Z3T0VSRzB2MmVMQXA4Z2ZNT0RRZXVMZ1dWWVRjRTY1SXg0Y3d0cm9kSTVpdDBZRlVHbFVzcWQ4d0tQL1QxcENuakhzUW4zQkQ2T0thRWpDMVlhcFYwMWRSUm42bkZzUFpUN0d6QkppYmtMUjZIT3JzOTBGS0tjbXpJNTJEMnNkeGZubmFQYjhOeDY2SGV0R0d3TkdHWWpyVW1VQndtRDVJOVdVWVdBMkZQcmcxZ25HMklYZ2tCZ2YwK2ZBdmpHTnNPQjNKV2FmdWhNZnNVbHVGRm9wSWFXNlc2ZEduUWFlZGRXWGEwUFFnVktzeVZvcEliWlFobFFJT2NHQ2doR2tONEtVZ3hXelBPdDBmMVMrcW5qSXNTYmRLeVgxR1lPUUcxbDBCR0w0cVFwQUtIemVyL09JbDBseCtyVlJmNUFKSTN1M09rb3RSaFZ0SUJMc3FGL0NiVlhNZFNlN1pQdXRhMHZBd3FvYno5Qmk5MlhDREhxNGhsNU5zSCtZV0hvYzd4N1FDajgvZEJ2SkJjVk5BYVRMYkNCQ2FjQVpvdk5vSW1Zc1NxaXRkVHF1aUlTaC8wRkw5SVZhYkNJbkpsUWwrQWlmakh0N3JDb0xmenBVNkNyMUZWSUF1bWwyOE13aTZjeWFpczdCQ0Z3RklCd1A4QUZqcFVjV1ZKMjE2ZzEyWEluVDRFOHVaSVlTMHhTRW9DajVMTXhZclA0eWM5dFVyYUYrT1VnVHZVYm92WVFhQnVjY0FyQXdWdVJUU1RMU2pJdFJZQlBlanVrUE5oUnFqNEZwZDlRdFlkQTIrQ0VVNkJKUnpkajF4d2tpN2EzdTBOT0E5YVZma1BWbmdtbmxtMGVvVUJiQ1FLK0owSXVaaE9Ra1lNdDRnSGtTTXJFemk4cC9ZYXFQU1BYWlF1ZU5BV2dqa2diR2Q4d1VMcE9GZzFwNndZVzM2MnpKZkFTL1lhcVBTTGIvazQ4QlRCWktLOE4zREFxa2tIVHF6b3I4cXRGZHdLMFZMOHBLTFVuZzBvdGloT2lBTjM2d0xmUVhNbXdYbTVnVVh6UW1xV1dUUFVicUQxckdWWnJVWjBNQlZiSkp4ZjR6Y0p5UXNtZ2VuN2graWJCUXgyRVZMOGhxMWtFMmdZbm5BSmQ1V254dmdPMWtXRjdJY1NrQjVDanhjUWtQWTVVdjNIVm1taUd0VnRVWTZaQVJ4azYzdGdlWmxnZjN4TzRRL0Nocm4wUkJSdXRCMkdvUFhhM2pxRExHZnB0cXcwMCtMd3U1YVAwbmNDa3BDa3hMb2xDdjdrYzFLQnA2dWxydFJoT2lBSTFPbG53cnhwaytIRFdJZWpBSW1vdHRLU3lBZzNybzFaVkpzUTZBOEhnTTFOZVN6RnpqTDR6SjZLdm1MQ2tSWVZzYU1sS0NWZWZnK1pmMnR4R2R1a3dBb1ZObWx3S2xJbWVBZU9aajJGbUQ5UmtldmNJTlBKRGdSdDJ1eFJ3QlYvdGNSc2kwLzZlQ1FyVXlOSkRrK2dpV1RRZUxrREpIOTR0LzNKektmK1dwNHo0YXMrQzNMU2NSZFVXeC9ncFFLL1B5ZkI2VWIvaG10VEI5S1htSzBTazNsUDIxSjVsZTV4bS9LT2RhUTNrRTdkUWRlN05GRGV1UkNHNlRrc3RsWHQ2ajJBVkNDQU9OWjNwd211Mi9iRFlvaWpRVkt1ZldKTllpd0laUFExYWpNU1lyNUtwMGNIY0tPWXlBUEZnNGNybzlkaVNwMEdCT1RtRWtCRlp2L2hneGdQUktkeEp1QzdDRGo5a0xuU2JxcitKcDdPaGNtM29MRkFBNjB3TnY1MXd1NnhuM0dMWVVhOFZLTWtCWWlTMW1hajN3bEhSVTN2Y3l3TFMvcDRSQ3RRRXd4Q3RKN09tMTZVZDlSbDlUUUtpSmhCSXRYdWJuSFhtaFJES3JHNkxhTndVZUNqWW9yT1U3WDJUZnJQaDJkbjNRb3N1K3ozU0U3NGR3M2MvZnZtb3NjUzlQemRsNm93a1ZkbmcyQ2lRYzN1N1FJNExsTjR4aGpvNjdER09mUkhySFEyQ0hsYlZZNHg5M2NGWDZQY2RwOFoyRmx6ODJ1ZU1VZUJtZG4zTitXS1p2WFVjN2NiSGY0Ly81bitlN2JLalE0b2VicDBySDhNRmc2NVg2d09zNXdwVG5VTFo4S1JUNEg3V2crcnhydkUwYzRwck5aQXh1aEtNNWF4dDV4bjNzVmYrMEt2MVUrVlg2Zm5qYVl2Rm1qa0ZIcjI5ZCt0ek04Y2FJRno0M3UyOXUzRUZpL1kwczdmbU5QdzJjbTRwMEtXZTVYUGJTOXV4TVZDZ3JYYnJqQUc3UlhtT0taRHhuckp6VENuYk5aMENjT3VvYzRONmxvMVpDaVJSQUtzZjE1THliWjZsUUF3RnNCMXhLeWJMSmxzS0pGRUFxK2diU2ZrMnoxSWdoZ0tyK2xwb0RKUk50aFFJVWFCRnRvQ0ZNbTJDcFVBOEJUcDA0Mms4bU0yeEZEQXBVSmJiZU13Y0c3Y1VTS1NBUFdTZVNCNmJHVXNCdUhVeXZRRXF0aUtiY2Q0b2dMMkQxcTF6M2diMVpQcURQWUxySjFPVHJlVzhVYUI5ejNucmtlMVBsaFQ0ZjVSN0E5akpVQVhEQUFBQUFFbEZUa1N1UW1DQyIKfQo="/>
    </extobj>
    <extobj name="334E55B0-647D-440b-865C-3EC943EB4CBC-78">
      <extobjdata type="334E55B0-647D-440b-865C-3EC943EB4CBC" data="ewoJIkltZ1NldHRpbmdKc29uIiA6ICJ7XCJkcGlcIjpcIjYwMFwiLFwiZm9ybWF0XCI6XCJQTkdcIixcInRyYW5zcGFyZW50XCI6dHJ1ZSxcImF1dG9cIjpmYWxzZX0iLAoJIkxhdGV4IiA6ICJYRnNnWEhOcFoyMWhYMm85WEdaeVlXTjdYSE4xYlY1dVgzdHBQVEY5ZDE1N0tHa3BmVjlxS0hoZWV5aHBLWDB0WEcxMVgyb3BYako5ZTF4emRXMWVibDk3YVQweGZYZGVleWhwS1gxZmFuMGdYRjA9IiwKCSJMYXRleEltZ0Jhc2U2NCIgOiAiaVZCT1J3MEtHZ29BQUFBTlNVaEVVZ0FBQThvQUFBRUxCQU1BQUFEemFtSS9BQUFBTUZCTVZFWC8vLzhBQUFBQUFBQUFBQUFBQUFBQUFBQUFBQUFBQUFBQUFBQUFBQUFBQUFBQUFBQUFBQUFBQUFBQUFBQUFBQUF2M2FCN0FBQUFEM1JTVGxNQUVHYVozZTlVUkxzeWlTTE5xM1l1MGRGcEFBQUFDWEJJV1hNQUFBN0VBQUFPeEFHVkt3NGJBQUFnQUVsRVFWUjRBZTA5Yll4c1NWVzNlNzY2NTN2MVBSQVFlZ3pxSDVVZUVvMVJsdlJEM2xNU1hQcXQyWWZvUHJ4RElHVE5KdlJFUVJGLzlLQXNId0hUa3dDUlJFbVBXWDRJbVBRSVBCY2pzWWV3SkJ0WTdDRUJBOUhZWTZKeFRUYnBCenVOYjNmbmJYbXFibjJjcXZ0OSs5NyttTG4xbzdzK3p6bDFUbjJjT2xXM3lySXVwaXRjekdwZnNGcS81OWlvOE9PSFJrUWVuSGtPRkllbVVKdi9OL09WeWl0Z2NLRDJvQkZoTFpFVE15b1B6ellIMWx4ZDJiS2F6ODEyblhMcVRRN1VubFV4NWQ3N1dhQkl0bFJrN3B0OURxeGpnWGJKWGFkR3RYeG1ubjNSb2hvMDdxQkFqZkRRUE5sSDBibDN4amxRc085SE5XaVJIenFoTXJtQ29uUHZqSE5nRFEvWVZwTnM4L3JVWHBqeGl1WGtJdzQwVGxIQVdubFloQ3JFWEVTTGxQeC85amhnLzhpYjVtV3k1NTJReDg0ZUI0cCs4MitCb0FYVzdOVXJweGh6WU43WHl0WEh1amN1RXU3ZkRNK1M1eGduQnhyRVR5VE54QlB6MGx1TkdxeSswWWpJZytQbFFNKzN4eTVJZFRzdVJWWFRMcjVFZHVQQ3lQT255SUdDV0IrN1ljNlI2KzdJS0RGemJydDRNMStXUmVGY1Zubld5Zk4rb0JkSlFpTm4zK3pLRnV4eEhmaWh5ZU96NThBcVZyR1hIcmw1b2xBV3lETXFFTU0zaDIyamYzM0htZmFyM0tRV0EwNktXWmZ1dFUrL2NZRW5qUTAwK1JaYVo3M1RROFhjM2xENVkvZ0dTS0FyaEJ5em9uT1RuSm1MTmdFMy9Kc1lsUmgzMXVYNmZaVHo1WHZ0bTcrU1B1NG1Xa2hkdW11dGtpT0ZvK2FyZnFzOGJ0OGkyVk9SYzBTRTZwTmJmYS9VVC8vbm45NVhKNW9wVjlFNERiNUMvUWs2Y3BaYnAzOVI1LzBpVGJJR3FJKzFEcXc1Z2l4aE9DMDZ6c3ZEVFpXNUpGbmIxZ3lwS3NjWWZPM1RmY0N5VHNTbTZoaFF4a1ZSZXNGcWdPb3llR2JUV3M2QXpKWmFGQmRCRGlXQ3pvaFF2UEZkSHczWW9IV0p1WDBPRFJyeGdZNVNZc1YyRGthMHhld3hDckNNeWphUHJRM3lnN1V6T21yM1VNZExDVjJkU0VEenoxdldncFFLUkhlVGpCMkxXSjJ6ckgrZ2RGTlg4RmZtblF5Wi9hNmVPYUNYaVArcU1UUGtFUUczRG9IMVA2enQwZXlkSkd3UHhrUFVRRm9GSEYzTWlBMDhTUWVEVWFrTFpFY0ZzSy9qYTM3QnVUTHdOMzdBZ2ZaSklrVWpLVW1YcU1vWDdJUjZ1d0lOY1lNTUhRNVY5WDZTRkQwcVYwQlNydS9RZGdRZFdyZ05MN1BJTzNaRnN2ZC9WVFViUFVNRkw3RDBwSFJEdDdaMGVLMXRIdTZTc2M0YWpXQUpzMVRPekdVd0dsVUljWTV6RE1odHZRSWpoOHFFRDJjd3BOS0daUXVWbUVMZThFRG5ZZGZTaWFqN1dibldNR2k5VExxaGVYM1FLSkRoZ1lOZ2xhVGVTNElvYjBhUU1tK0FkTEtFN0k3TWExNmRLd2hSYUZwWkhQT3lySlUzVVJNVkhtOFhpQmpyRkp4K3lJSm8wYU9NVTNvSkR4TUtZUHErUXYyckdHaVpFTjd3bG9rdmNiaEFXbjVZWDVEaE8xM3VWWTkrRHhaMTNQRmVXN2xDaDFIZU9sdEpKc3BBb3BkMHRYMk5LR1hNc3ViZFRDbUY2WCtyL2ozV0Z1cDJJRVVwSk40NjNVUlFvT1h5OGFwSXh0WFFHUHFDRGFJOFFaUW83Mk5QY1NuemRlc3R5TllUeE5tcGExK0x1cFFyV25CVjRGWGs5ZkF5U1VVclg4WGY5RkFUdW9iS25ZMnZURjZIQUlQNWpYZVNSWkxVTW8vQXhmQTJRWlIrUTEvNWFTWm5OTG1JZFI3UXV4VURTWlNzUmwrdWFteHc5K1cxMEJYMFFLMi9UZnlOc0hIQUxKQTQzSkRLQmdWUkY1WWU2TXQrVEUrTUtxZ2dHUDZRY212bS9DSVRzeHgxWUdMWllWbkFlbk5vNWgweHZDVGF1UU9ucDAzOEN5N3RLM3cxMU1NcTludHYvQXVpcjRKTTVpZzZBKyt5TnVaOStYVEx3UUg4QXkxbmpJN092OGUrK0lvMCtVUWtBM0dPeEVzazlURVBhVitBRGdhTEE0RVYvbDFTWG5KUDFDZzc4MktyeWsrUUp3azZKTEtxTlNHellLcGhiMFVmMUtIcnFhSUpBOVlGTVNLTHNaa2RCS3VVL3BMbzlodVloV2FSWk9HQzBFeFljVkJDOFdEaFdpOWZEcDB4bG9RK0MvQUs5V09yaDhiT3VmQTJrcXdTN2xKZHo3WDVCaG5iYU9LUUJGT0V6bEdEMHErZ0tVUUt0NXJCdENKYUVNTy9vSS9mRzZxbE9lUmhtUmtFOCtBNm10aExZQkt2OGNtR0p1TTA3OUtweGE2YmxEUElnMENXcDRZY0FlcURsSTlRMlBUVzFMWkJWL1Q2VmdZRERySmowNFU1akMrTGNwQTE3ZGpGOEdtdGhMSlVyMWhXQzAwQmk2cEtabTFURDl2UXdsek9UbjhzZE9IUUl4WkF5bDZVaUZ6cmFnNnU4cEd1UUJETFJMNVIvMXZZdE51bnpZamFZUnpYVkxvQmk0aWdQczBqaGEwT283K054c2dWYlprbWtHVHpYL1VZc21IOEhPKzBEUHZGSU9YQWxZWGEzTzN6NFFlbzNMZXMvOXBNbFM4ZHhBNW9SdHVXMWI0aUVGUU5BdnU0UlloTStqOGE1SXV3RnRUWGZwb09vSmRMT3pUdk1WQjJpZnZVWWRwNFRYZ3dTWERydEpuaWhOZWtEaTc2d3lxYlE3Rnh5cnRrckZqY1g4RnFBTTJvdnlVQUdHZEZ5aEVHdklxYUVPZGg5TmZWT1RVOENReVovUytLV1E1aDZHV2cxaUR3bmw1cTVVU1dEM2VlT2pjaVEzL1lZYWtWT3NRdkJwWnhRd21McWNqR1JHVUNLelcyYWVHVXF1c0x0MUlFSGJtdCtsRGxPbDJMWVhJMTgya1lZU09tRzdRRE5MQlI3STRJTkg3eEFDdW5BNnpOallrd1VCK3ltQUhWYkVvSlQ4LzZFWWpQY0s3VEliV2tiSmhHMzIyak9kWVBYRnVac2I5MHd0VTVtZGNPSC9GbDNsRTlBd0xvTlRjZ3Y2T0Z4eE5vUW1kK05nRFZIRjlxcm9tQnJrWkhRelZyQmhTTmtiU09PaWd6a1F5T1JPa2x0Q3FpY1MwMGhZczg1bjhURFEyUTFrZktHRFUxYnByNU13dFhURTJyU0xROWpNd1FHNENEclp6MENJM1RoUmVFYXNwT2l0Q3QvalRkQ2o0YzBocGFjNG9YeHJjVitNQ0JMd1VOVGNxZ3poMmpyRDNONW9JU012Q3VtUk56VlkweUdhRHpCMG5ObUpnSlpzNytBWXVwQ0hvYk1HSXUzelZ6alJyRzMwbGRJazhRdFRkcmZDZTFIcmp5NDJUb2ZSa21tMTFFM3pqNzhwS2gwQmVqVUk5b1RjM2JCU2tIV0RtdEwrd3dWQTB4cHRMVlFmOG9OZlFjVUJVUG8wL2QrS0NDMzlhNzNqd3llS2hNaHErcDlaaFZNZGs0dWV5VTF3Y0diajBvdEJrZWE2NEs5Y3daaHFDbEc2UjRJcXVDY0psYnNjOWFXR1gxekIwN2NzR2xwZ2dRTlIwWlVwOUZEdmMvMHI0Z3NhdDNvTEZLR1Z2ZExLdUl0MDNjWkdjWjB3Y3BINFVpV0h2ckpzK3ozSHNMSGdCRFMwYks0RzN5aGFJRlEvbXFSYkc4VmJRS2FXY0ZMVXZ2MlpHb1M1NUpQd2s1dU1PWVdIeE5jb0JKUzE0R0tjTVNlTUxPOXBrMTFqV0JnWXkwT2RhSGFHVDdnaHkyTm41YjJzNklENERVb3J0NEFiUE9GU0JsdlUwTlR5aWdVQ3RuS0lRME11aDNCQ21JQy9yQ0NZNVBxVFJmSDdaajg3T0M3emprdWNkcHg2YUgxbDVRVkE1NFo5cTRyZUxHNWd1emNvNkZrSkxQcG5GSFA0eTNiQ2l0M3JScDlqRm5wVTgzTFpqRGU4L2VwZE9NWFVObU4za0haZnNvVFJRUlljRUJZVVJMeEVKeHN4VWZHWDdmVmVaVE4vZEZYTUhibkw2aUxOSXM1NnByY2xuNTIvb2J0bWpheW1mSWZUdlVRNDJrenpvZStsdWh4ck95UENKVU5DWjZsVEd5Yi9uR1NkUzhvTnZLckFOaE1Pd2N5N2p4ZVVLdG5DbVFVdTROeFhZSFFPczQ2MjNZbDNoZXdxNTZyc0ZMK29BTlIvQ04rYnZjSWtQQ0ZQUU91ZUY0NklGdU5FNDJxTWpYcE1VMGhiTWlOZFdJVm5wdmxqWHc4c0IwS0JyeXV0aUxlckh2ZXNJTFFtcHhEZWpNcVBHbkJoY0JhajV6V0pRR2FUaHB0RVhUS3ZncnoyWFBJYnRqQ0xWcEVsbzkvVG5yeCtsUVZCcitsTFhVY3NiM2dqRFVVU3dkYW1Xa214YU9temVOamlJaDhqL1kwaVJWc0VFZlhJNVhGVElOeUEzcWJHRDJibkNaYkZMRHJKeWpZeTNURFMzWnJEZDRuNk90UzhIdWV6UTAxMlgzSGMwa1RiZDR0Z0RDQUpUWC9oR3NSM3U4NStBem5BTUNLUzJhalRsODdZR0lpL2NQalZSKzdRRlZDQzVjRjRaRjJQNlU3akM0VEVhcGRjQi9uQkZzQnZZeWJmeDFzYUpwYzNsVEtXOUt0Q1V4b3NrWTJCVXhsM2d0WTU3dVBFaHpMNUFmTGROZGxScmhxK2tCZ2t0TkpPdDh6d1h5TkVmdVNiQmJld1VBTWRjUFc1ZXhneTgwYXdjcUs1eFRkdHkvWFVBdko2NHNrUGUzQWFvdHhzb0I3d0Qwbzh0OWhjNTlxVS9adGN0b3JIMzVneVp6NUxRTk16ek04N3l4ZHRId1h3SzBOZldaUTAzZnJsYm9JL3RnbEpaZEl2UVFWNDBQUG15OUN2UlJKelhCeUNoVHlSalJ5cGtZVjVsMkxaak8rRURYNHN1aEZWdVRzbFJQSko1UHZpQzkzTU5PQzZuSXJxTzJ3aGhxUXp1aVJ5SU9XQ0wrVHFwUVAydWRBWDd1YkgxcEpxSmovTGZWWEF0bkswSjZCOXVPQitDMEJRcm5xV2ZHSUNCcDFqNFFjSlMwY0hnNWVsb1dGRjh4cHhLaGg3WHhpRzFaRGRsRk9NakhkdzNZd05VVEhOVTdZQ0hhU2cvcHdDMFVtNkpvVURSNS9aRzM3TEJzOUtlTTFIb1pHYzlUVlhaL1FBeGpTSkJyakw1d0N3SWZLeTFqS3ljZFR1bFptT3VNS0JpOHVJNEtHZ2ttczdDSlErQTN3N1NsYktFOFJUNzZRbDhHTFp2MlpkRk5iTmNvd0l2TmtUMEVJSkczcnl6aDhIV21VeWRmUU8yd3p1NWJNdjJFaksyY3RUMGdlVU5NWjBwSGhVKzM0OVVGK3M0dUtySEFoMHRvUUhUb1hxbkxlWHpnTi9kVk5BQUlWblN2elpvVXl3K2p4MTV3UVdORExEaHoxcWxVQTd3L015UjBIUVYzRExFLzF1V3VjRlJ4OXpDaDgrL3pvdlN2d1RzU2RPTGJOTHowTVAybHp2ZGVrWUhTdHAyY3NYOWgxcEFEUmRlWVFkekFOdVR3NGs0YmUweW1WczR5RzVmN1luaUdUcjNOSzlneFYwb2hGWWRPZTRpeXdOVmd6QUhFSThjbmZvMDdna1EwS1ByUEtuOHlINHduRWtaVmIzVUE4S2QvVjRlNkVjbndycGZKTEpTcGxYT1pxYlZ5MG15TFRtMVpWV2xFaWxZem1BYzNVVTRoY284dTFmTFdmWmRsQTBOZzRubUJCalp3MEZLeTVRb1FNQnZ0Q2ovN255b3AwL0ZVTlZHTnp0RURTeDhGR0xDVTROYjZnUkpWVXhxUm9tRXhwUHlydkJRUXIvTVdUSnI0N2o0RnZPczNYNnNzWVQ0OEY2TXAyaWtHaVZzYWdJMUpyWTQxS2tRZ2N5dW5Va2RicXVMVjZ3Si90SCtZZ0RjOWN0YkVaS0RTaXNweW9TTEIwaWtIV3h4cldZLzlzYWY3RXc5c2FPREFVN1FEYjBPZlVxaUNFRlBCMU9sS08xU0h6cnlkTmxBRUQrclB3Y3ZsTXBqOWpsR09DRjVRSDd4eTFUMG12NDdYa0wzTUZVQVR5RHhVM3RPSnpVSlVvS3JtWWp4Rk96bTBHMFJwMUpSSnVRdTF2STBxazdhM0laZ0RhMTQ1RzZ0TmhHam92S1VNVmpXM0ZyZW1hZU1jZkZOcXh6bythSUxlemlOL1g3VTBQRVZ6Z0grMHFVT0c5cU5IVERZRTdWSjB0a3dJa1haOVdBM0oyVmlvVDFFeGVrdFpUZmtZVHV0QkhHTCtNamx3eGJHSTVicTNrSWZmZE9kSGN6R2VvdDBaV2N5VTlXWDROR1hrcGFSUFRWbTA3RzhncWVzOG96ckJFVlFTcFhuUHk2QlRlSXhDSHU4NXQwZTJZYlBQWkdVSDc0WXVsMkhFSGwzZlF3d1kyZHZJMEN6Q1ZHeXUrTURvZU15SlhZL0xkVVBINW1CZ1ZEenlxUDdBN014bCs4UWpXOHdvUEJkWFRWM0xEV3ZLcEF3cjVuMDNrYW5GS0JXN3FSWWJzVCtkOUpaeVJXeEY2ZFF1Q3FPMmlGNzlEZUViNFIvUHhjaWk3UWR4dXRiTDhJcUFsMUxxUjN6c2VOV0RPNm9EVkR3RzJrRElodTJMNTIyNGw4c3M1UjREVnNFSUp3cml1ZGdPTjE5dUtLTjNJblFwRitwbnFudFpiV253Z3VONGd2VHFudkRSLytLMUEvZ05kS0M1N2JvejFMeFgwZTZNYWNSMDFWd2N2cnNNMXBud2hwQUdWUkZoc0cvRFEvS0s5M3FDcy8ya3h4cVRIczBTOWd6VUFWbzdHTlJBR01kd3BPNEhiVm9yNHFUV3g2bmhWRlZEZ3luNmVaMCtkMmlxOXFTc1pyanVCVTFYcUUzdTJzaVlKZThiNitRVUJvdGJNVFVVOUtXa0xSTWtNTk1ETzZSYlpodzloQ0swdUY5d0phWWUwVmNMWUs1cmZQcVFJM25GMTIrKzJzVFhESytVV1NTNzhFb0UzUXNteGIxUUNoWmJSQzQwY09hZW1KL0FLQ0tzakVWZFBZclFNMENnQnhncTgwTUg1MllXbzltNGNxWVJnUVlPUGtYM2R4eTQ2K1F0UFZjam5LYXpJdkE5aitoZy9weUF4ZXFXZnlwTktUejJTaHZ0dnVMTXRqQlBnVXpFTURldmorMDFyOUVZd3dDL2wrVUdXaDgzczZDam1rYTUxSUxRenVpeEZPYjRGRzF2T3NIV2I4TkhIWHFWNkV3bGFzc0xUZkt2RlVIM1V1LzErRkVLbzlscDM3c3ZTK0hEWkhhYmwyOWUxd0F0dlUwTGVnYnEyc3I0eGJzMEV5eVhyemlaNXoySEVTY3RwVjlvcEhJRWNxWm9ZZHBadmJNSk40dEp6WkxqcThuYXBrVEFDR0NXVlFNTmdDTGY2L0hMODkwSC9tTy83UzNsdWhnc2dFMUN5bkd0MklCV3V4NFM3b3phaDdpMm5FbWE5L3RSbGxvOERCelNadDVqVTdTemV3NTd6WHZzbk9xaGpzbzhRSzZuamplVW90M0xSOG85SVh4WURIRXBsODEySDZIT0F6RTQwN3dkeCtaVms4TjQ3eVFDaU5HeXdNQWhWRDFvcjdRR3E0NVNzRVF2dkFFRmRWZUhiMGNZSlBVU21ZV0F1UDIwZ1B0SXVTYVlVNUd6NkdxNEt1QWlxaTFWTjhaUzFtQnNzWUtsejhwbDdZQjhNUzkzSFcvWGFiU1hxVTRKZ2ovVUtJQnBmRWVMbUdEZ2tsQlNVNkRCUjhwTnNhYUZEc2gxYkhyYmJWeTNJUVorS0VoMzBhN0FjV3Y0NW5HYndlbWFxazljNkJIeU45U25FWFduVy9NOWN2WUg0N2tPQTVaK3V0ajE1TEdHOUR0T1JrUHRJMlVZNlZoMXk2VEdKN1p5a3ZHanBIUWZlc0Nibk1EbE1EL3NPeXU4UXYxZ05OS2psSzRCMGsyV2NlMXN3R3BpNzdLZ1RhczNUODUwSUVXWE9xYW5qekVVVGZlS1NKQ1BsR0dadkUwaFhINXVuamhIc200bEdMQ2RTem81SmZ5c2ZldTQ2MHpXOEtSdjlnNDZNRit5dDE1WG9WSVcwOFRQVXR3c0JoT3hobG9sanArQXY2RzlpVE1pQVQ1U0JsV0pMbk5XZWtlZ0JPeUJiOUUrZ04rNERob0w3VFBNclpEVEUvaisvQlN1cjZmeVhiTDNXSFNtUHpEUDhsT0s3ejdibktNOTl4YWVKbHcyRUhnY00xTjZvZ05QZCs3d2t6TDB2STlZaGVyWnB2VkpjcllMTHpscmE5dkMwemUrdGhtRlpLek5ETTUyck1VNmZNN1lJZCsyWHRTU0s1d29jQkxtQWZYcURpR3ZzUW9QMGFHcFJiYktOaHVpT0RqWDZyaU4xd1FKY2FaVDdMTExZT01GVjMrdnh5dUhFK2NuWmV2THNQQmc2NHBDalpDcjVHd2Z3eGdNUHhhdDFmZVJMWDNSSmcrUXU5QTRpamE1UnB0TzlnNTBnZHQvVGNnRE5xRjcxUytIR29sMUZjT3RHMjBnaW4waW56MVpFVEQwcUE3ajZ6N3RKQnJ2OWZobXQzeWxiTDNpTy9icFoybkJ3dHV2RFYrdnlhUTAzSVVPcVVYNVlHaks0MFNRWWZIZjdkZnYwNHh3TjgyZk00OVBxZFNpUVluY3MvNzVBK1FtcTRqMWNmMkdPeGpQVDNSVTBOdjFpRW1GNW9JVmhOWUpKY3g4cjhlZldIOHArNWV4ZXU4SFhSbkx6emZ2UXFTQng3ZjRxQWtWbHh3eFJCalA5YllHWXQvRUdTYm5yOUpGcDY5YmNjZzAzK3Z4elIvUWwvM0xyRkZEUTRVODc1OURwaXdIdDBtWkx5TVBMSmQxT1dwNFlDdFNDNE5lcUEzb2V1STRRK1hnMXpLWUFPQ0RwaXRVMXppZ2hLM2JvR2FhN3MwMGhia2tmYmtKR2hUMFpheXRjbWl1UCtnZHJyZ3hSdFFDMGV0UEp3Qlo4OElDTkVZU1BWR0Y2RjVOWnlXQTN1dUJxY250YUdkMFhBSXBGMnphUHhxUityTFZuNmpKc0M3dG02SysrTDhyalBVaXNxdHRvWW5ZQ2Z3SDYxNEZtMjNkNHZkNmlvOWZkYnNQU2NvVFNObTVWTjIxQ3BFZ05jOUVHUWNqaWJZQTFDaURFYy9zdXJWSUdxVUJKWU5naU81VlloWU15LzFlank4cENhUzh3Q1prMXlyRUc4V2N5VW52Yk5uRWdsR0dHK0U5NGZmRmRodFBMUVQyZkU4UTJVUldnOGVVbWpNK1ZxN1Q3N3JVc0J4QVN3SXBGM2NBSG5TVGd3Q3dNbW1pbklOdFUrQ0VyN09kUGlIVHRmdEFaZXo0UFV2Y3FPeURHWXdBTE9WTEo1YlZqTFp4bFVES0RBV3NRblo5cU5DajhUdHlla3IySWZqNjU5Z2ZDOWh1VDdUVVNsQnVMV2UyZ1Z1Qkl4Q28xV29Id0J5T2ZBaExLbVhSb0h6QXF1ajVDYkp1Z3dSWk9XQXJkRi9SQ2I3T2xLeVc2MEZVVzUrUXB5UFppQnJRakZYbGtrclp0V21uUU9vKzg0RXBQVFhiVUJOdGxyZ3htY3RsN2Ywa2QvYXh4YXdGcnRwaEZsTHFCRFRVU0NOcVVpbFhBclZYekpGYWdwTkV1UHdJL2s3Z2RyR3B1YXdHNnp3ajBCR3ZhS0F4SGZZQTBEUmt2TmZqaXllcGxOazExcjVRY2NJOFB4cUM0OGJrNzZFWnpJMnlhelRVcXZmZEp1NkMyY1lFNmw0dnBVSlcvYmZMRGthRTA1TlV5aEduZlNCZ0pWaVhDQ2N4ZVE3MVhZZ1hER081YkQ2ZjQxVmtISEVCdWxmNWFTcGpORUFaNy9YNGtwZFV5dVlxeEJjQldNblUrNEFCdVRKSWd1VnlrSzI5cnkrelNvYkduUUZCa1VENjZWNHZlZGU5VE1icVZLcGxTU2tzZnNCdCtybzZrdTJMMHVwYWhRUlV3SHg5S0NCcnVrbHdFdUo2QUVSeHlwQm5xVTNIVGtXSkREOW51a2RmKytFbjZka203dVFHQWpUakhjdWk3L1drYjhlbVhIR3RRamlyUFA4NmFuM25tWjVWSkt6cFQveGhHeXYrZGNORTRsOHcyNVNPa0tYL3YyeTY2cjBlenoycDM1S1VKaHl4elZXSWhPZmxXWTVtSnZNcU9scGM3ZGU4eTcrRE5ydVNPSXpzNUdsTXFDa2FGRUxiQzNYYm9reUZycm5FSjBFaTB1cy9vWlROVllnWGFCVTNtSll6Y3c1SndNa3QraVdQSFBrZzJuMVB2eUovbkw1S3FJeVJMY2Q0cjhlZnpvUlM3aHFyRUg4RU5HWFJNRElGNTg0OEZReWZKL1JkRHRrbkFHTWxhUE1xYzRvVWdsdmhVbGFmcEJqdjlTZ29wcThaUzF5eXRMRUtrZkUrbmkrQ2dqQTlEZ3lmaDNCVS9BNm02T1ZUUlNHbUxNRFA3Q2RSUGxJY0JCb09mREZFWHk3N2dwaGN3aXB0MlpONkpqM05hcmRCWXd6OUNMeHd6eisrRHdhSWYvMnJlemJqNHBZTHRiZ0ZweUgvTW5rUW5pNTdiaHBJR1kwRzQ3MGViMkJOT1FmRW5aVGlMSmU5Y1U4MHRrVStUTzdNNGhCdGNNMTRyOGRJNWNFbXVmSEExU2V2WHJzUmUyNk90VnoyUmo3SjJNVVBETDl4RG9Sc3ZOZVRPa2VkNVhqcVlIT0FVOFdCamNBdDBLa2lOU2NtTVFkY0h3c21ocFFYbkVZT0xOYVBnYXhwdW1SbEdyazA2elExNkxlTzhISHQ3cXhYSktjL2dBUHM4cUQ1aXp3dC85Z3YybklGU240OWdGVXpuTVEyNWp0VHNrczNDVDYrVjRrWWZKTTcwNVpwM2VrWFBFWGRCSndwdm1rRER1ZGtOVGR0OUtWRFQyZDRXS2hOYXI4NG5TcU1Bb1dlazhYdUhKaEp2ZGhSSW5kYWhENGVkeUhkU2c5RVBMeEc1WHoySkxodjdaeFROanhVdi9uNWMxcTE4R3JSM2Q5Zmh2M3lWdkJuZGdqUVN6d2ZzYU9SZjRweTVkNHA0Z0JjUys2Y0pBTTd2clk3N1V0akFVcjR1UlBmVW5uQ0pEa0FYZm1ORHY0Qk9wY1RSQkdjc3ZSMWUwRUY4N1NKY1VBOVVBa25ZN2Nqa2ZGZFh5R2Y1b2FsU0J3Y2R5WTR1SHJFY2NLUWZXWGM2SE44WStGQVEzMUNDY2NvK0xNTUVuUHgyb0gwNTU2WjVRQm9VdXJFc1Z2Smp2RHkwc3hXL1FJUkRoL21YNUhWUlorSzh6amNCbVMyM0ROckhLZ1FlbGlmTy9mbmxNR2Yzb2x5d2YrK3FscWVNQjRPV0ZZTjcwMjQreksvdVNkWWpDR3A0NmxLanNXWEEvUldKSFhVRmJRdjg0NnBLQzh2aFFnWjN0L0szVVE1UUQvemZGNUtDYzVScUlDTUhka3owUnJteU9HS0xYaHI3NG9VSTN3YWZWc0djcy81NGNBR3ZzY09EQ1RYejAvVjhwcElEb0JOUk5razRXWFFZNW1TZTg0UEJ6cjRGdVl1dSt2aC9GUXVyd25uUUEzZlhUREFJZzlpVVRuZlh3NWl6OVNsNGVzdjRSUDNmSDk1NmlTVUJrRjFmYm1NcjZ1d2ZGOWV5dmVYMDJEOUdHSDAwRjRGSFBMYnc2ajlYMTdLOTVjeG42YmYzMEpYVVZmVUhpUWxQUHJMUzlOZnpRdE9ZUTNkS1ZUVDcrbUkvdkxTQmVmaDlGZS9vZm95V0xIcE16ekN4WGg1U1JUSi8wME9GTXlJeVlRclN2c0NZK2NoSWlMR3kwdW9WTzdWT1BBZTA4cjBPR2F4bGpYTEFIeHZJTURYVkxlR3FGZ3ZMd2tRK2IvT2dlTFFGR3BUVzhYb3ViTUx3YUpvMDRFT3UxTW5DRStzbDVkUXVkeUxPRkI3RUFXWWQwbGpzcG1hV2JnbDBLSVptaUtMOWZKU1p0VE5OdUExVjFlRzkzVW04aEhhWmI2bFBFZUcrNWluc1Y1ZXdnVnp2K1JBRFozSktOTWxDN2dpT29BbE0yYnVXYkdaZE1zOXI2OEJqWHVZTXlmbWZDRll4d0x0aW1WcWJTSXo4NWZJYzRmV2kzcnN4VzZUeTVGZlhqSUw1bUhnUUVNcXRoQ29DVFYzZmpLWDlQNE1HZFlKK1RNdndVUitlY21yOEVXUEs5ajNJeGEwaENtNWpBN25vUFRNdlgvNDllRzMvdE1UQzFwTmU2Ym5rUUVjV01NRHR0V1VuNkRWMUhIS2dOSmpUSXIrOHRJWWlab1ZWQTExNVRlUXZQS3dvTHVpR1o5RTdBVC9aL29xNlFueWphRzJmK1JOd2JLKzgrZWRhWnl4OXJRUk5NN0tqNGlyNkRmL0ZseUgza2ZFTkdMeEdiOUtlc1RhajFoOFhwaWJYSEQ2V1BkMnBZNDlBb3llbXFWazdBVE1Nc0tHTUIyN0t0R2Nyb2s1MXN0THJzcGM4SWllYjQ5ZGtPcjJWTEFvM3N0TFUwSHkxQkJSRU90ak4wVnowL1Z0UTFkdFBydHB6V01DT2JEdS84blpJanFmRXdoalBJa3hYMTRhRDFFemdtVVZxOWhMajl3OFVYUVhwdXRhMy9POVhQN002YjlSem4vODY4T3ZaYUJqYnFESnQ5QTY2NTBlS2pIM3B1bzYyM085WEw1MDFxS0MrQlI1dzNmRWRwR1N3K2krSmxwSVhicHJhVS9hMTN6Vjc5SHh4b1p3dnBmTHJaTkZlSDFybmJ6YXNqb1pmQVE0UUY4WnRnNnNPWHpjQ3FmRmxrcmFCYzcxY25ucHJnV1hKR3oydndsY1c4MUFIV3FwUlhFUkROb2xhRkhTTmFicCt1WnovZkpTNlhuNmFQc3IyYUoyT1lNaHUwNmtVT2NCMVFMV3VMb1pqQjBTVzF6UHVYNTVxWHRFKzdLOVI1bFN4QjkrMG9nVUhBSlozYk9zTGw0K2I4amJFbE5BTkNxSTJYdDU2Vkw0TFNKQ3ZlMmMwSnR6aHB1VVNYRFR4cWk4TXNzWGtKVHJPM1RxaHc0dDNNWjBtRVZtOWVVbHVGa2gxTzA2dks0ZlduQksyVG1EQlNjYmhRRFMraStUTXdHcVFJRnJ5NVdONmJpK1pWWmZYbXFHeWxqY0dsd0FqVWgrNDFsU0loR2lHZlcvTEk1NXdmbUJOMW0wUWUwb2tBdXU2MDVWMmhoOXMvcnlFbndFUklidmRMbFhQZm85T05uRzNXM0d4NVhmbzZvMTE0TVgwdGUrbG5TUStyN1AvSFJJZVZaZlhtS1g4Sjk0ZG9mSG51SlNWaWM0Tm9Ra05OWElzM1RzeUVVQjJ5bFowWUtyZUpLT0RUcTFBalA3OGxJVFJJbU91bXNNS1QvTjVLdzJCTnZDVWpGSW4rdEdYNjVxSy9JcDZjc3orL0lTSENCSHlxMG1aQWg4a1ltWnFkVTBhU0FHemxiNk91K1NtcGNwcXA2R1lXRTZ0Sy9aZlhtSnpyL0hsSytlcmtpVFQwU1NmTDFWcUdRaUlZVi9wSDBCTkxBVkh5Q2dVeUpsYTJaZlh1cUNHTlhNaXpqcmVHRmxySFlFaFhDenNPUVdOTFVkdFBsRFJNdVVySmNSUlRQbUJZbnBIRFhvLzRxYXQ2R0Q3YkRVVXZyTFpiQ3I0ZFBZeHFHYkRkWFNEUEx5WURRTzlFSEtSd0ZaYTNMYkFCcUVNMFZYWkZSQXViaEp5STRObjdQUzhXV1J2K2RFelozK2swcGNQQmN6UDl3bEdpaTBkZGx4MTBSM1kwZGkxbCtYTHI5YWVBKzVUNVV2dW1uaE9MejNMT0x5L3pnY2dEdSs4UVd5N3FKeWMxZHVFL1hvQUxweDI1MTFsSmdPT3VRTUJ2TnR5Mm9ERnNkVjBkNnppTXYvWTNGZ0FGTEdIeHVhaGRmRWNObmxhaHJJNEFBK1E5MHpNNDRXeHYwVlBnUGZ0NnorbG9BNFZXZEZCRkd6OVUrdG5Ncnk0VUY3bmIrWlZlVzJFTkM3RHkycnRldVJkWVNvaW1oTUFHT1p6aEpzMDhJQldFOTljMlFFUW1lemFJQ1YwNmxRbTcrZnhTWkxpSnFqODNNWnE4UnBWTTIzMkUwQUFBa1ZTVVJCVkJ5ZjRWeW55Nm9TZXJicm1UUXdYR3dZVGVqTWZsWk95cGs1dmlkbzg5N0dUb3JNQnl5eUU3RnpYUmpXb0RRemtReU9CSndsemR3cFl2UC9XQndJdG5MQzBPbFlLR0E2M21Gd0YrbGhuYzV4TEJ6aG1WZnc0WkRXMEpvNzNSU0ZwdXpiQ2tIV2pQMEhXemxCRFRxZ0ZRS1ZpUE85Zm1hdDhmNmRZazN4ZDFLWHlCUGtxeEwybEgwbkplbWFMVThYaHV5Z0FmZ0xPN1ErUldtRHZBVXkyS05ScWJxcWFFUVU2bE0zUHFpQXR6VnpwNHJQZlhFNEVHYmw1TEMrKzIwQjlPK0dIeExlOVA0WDFMYUlBYlFXdUFRd011ZEJQdzcwb1RNZitTV09LMzdkejFoZHlKV3ZWR1J3R2FUOFhDcVFSZ0ZpKzh3YTY1TnZnYU5VYTJyS2hsbzV4MEtwZmtlUVFybUFiSjhxTnZmRjVrQ1lsVE0yd0NRRlN0cDlYd3BDSjdlSktHYU00b1BUbWNGV3psR0FpN0xGUjRiZkYzNzUvNm1iKzhKZjhEYW5yL2pOMTZKYy9oK1JBNkZXem9od2dyS1ZlME5iZmFQY3Vjdnl3aUpjN2k5YVZTZk9BRkxLQjJ5REk0bUREZWpNUVZiT3hJQlZ3ZVl6aDBYNWlSdnNlR3pScEFwQlIzS1hQWWZzam85U3BpRG52b2djQ0xOeVJnUVRrSzFNN2FQeXBxd040cXlPYWV0U2hmb2VEVzFDbDkwcm9zNlRydzdzVHRzMHJmSG5NdTJTZFdFemEzTjVVeWxMZXpXOHlIV29sYUdCOXVTWGVDNmFaamFpQyt4V1czMFpWS08vRFVCdGNjeDZ3THN3L2VoeVgySHJQNmo4anErc3BuSXpLUS9INWtCRUsyZHN1S0pBbVhaWjJOYmlKeEphM0NpK1ltdFNYbmQxNWsrK0lDRGsveWx3b0ErOTZpZ0ZPRDRnU25UZ2hTOFpienZwUk9oaGJUeGl3em1qWTZQODQ3dEdSQjRjaFFNWld6bmJkTUVFT3Q1MVJpTVkyN2ptRE9mck1kV0ZUUndDdnhrMmt2TmdQQTVrYk9XczdRRTVHMExEZzRVVUg3b0w4aUJ3UEhMejNNazQwSUVoKy81a1JTT1VZdWRNUUtQZVlYbmhST0VWWHFpVmJ5dHlUb3psTDFNclo1bU55ekQzTzFXQlRyM05LOVhKVjBwakVTOUhrcW1WYzVudE9FaERGK2hjT3h4dE5UZHRqVlBLRm95bm1WazVsejRLVlFHak5YOEJiS0EwNnlhZm9NZGExUXVNTEhNckoxd1c0cWpZVmt0OGNtVlpWUjUxZ1JrLzNxclhvVE9MNlRJTHpHbzJsc3ZsREk3OFprSDVlWUxaQlNuZnpyQkNNQ1hzTS9CZ0haR3pjV3NyUTR3NWFEY0hxSlV6eTc3Y0YrTTBtRUxrYkp5ZnduVUxJdHNZWVYzT0NJczhRZ2lMdHVzY1IrcmZXMlZFK3prQzI4alFMTUpVYkw1L0RCUDBNV2ZiZW42b2E4d05DRmJNenJ5WkRWNmxZamY1U1JIQVU1ckk2OHJaVkhBMm9LNW11OE9zZW5CSFhWaFR1WTE1VTd4MmdJTzVQd01POURQVnZheTJOSGkxMUJZRnZRdGJ1WUV3bTZpbzNKY3VCOWkzNGNFZ3k3MzNCMmRncVlYZXJsZXVnVFI0MmVwSVgyc0haN1d6SFUwd3FvdnFiNGJyWGwwbG5nQXV2ZHY3dTdhKzZNRndaRVFjUGlwb3U4dHcrbzl1UStjdU93N0E0WnhRM2FzVzVXeitRL3g4cGtscVR4UUdvNGc0ckZuVWoyRFg1Q2FHV1RnUHA4T0JlZG5CL09HMVF2Tzg3QTkrQ1d3ckoxNGdiUEhGSFRwcVA2K3IyRXR2OHlxWXg2WEhBZlltV0FpNFpwaCtCcXNsY3ArUGxJbDRCUk5zYkVLemJsNFB3WmducDhxQlpUR2VCa0ZkZVRnb0ZkTFdidHozdjNDMjZNUXJXMTBNQk5DWGhaUnpLN1lYcDdLTFM4L3U1U2RsOXV3RHJRQ1lzYm1VeS9sRlh0bEoxQU15WEppNzd4R2RKTXBQeWpWeE9yY2lOeXRXaGE2ZEJFOWVKallITHFtOXdOaGxqUUorVW02S0xTa3dmWEVkdTNyRktKc0hNK1ZBaXh5a0JkOVB5dlBjcmxrbU5hNXRsMU1iUDlLaS9YekRpYVI3UldTQm41UmhtYnhOUVZ4K2JwNi9NWGNySDdBajhqU2RiQTJTM25YWGZsS0dWLzNvUjA4cnZTTlFBdmJBdDJnZndLOXdoYWR2ZkcxVEJQTC9ERGdBZ2psTURheXZsT0dMaW85WWhlclpwdlZKY3JacmxWdmFsMjZENGNmRVVpczFVbkpBbUFPWG8rd0ZMVDF5OHdRWDh2UDdTdG42TXJ4RVo5Tmh1MUFqNUNvNTIwY2dTc05kNk95N0tDYjNwc3dCK3VxWnYvczBTeXkwem5xblVYcTh2NVN0VjN6SFB2MHNSVlI0KzdYaDZ6V1IwdDJ1cmp3bzVFOU1ucEtVQTNQQlcwMnRFd3I0MGwxNDZQR0kra0pjZ0pUOVM2N2RnYlJLdmlYbHo2R1JVNnJ5MnpRdlVDdk9uUkN0QS9neVZSNnc5Y3JJNHhKSnVVbTF2MjZVaVNNQWM1NFV3SUV5Y1YwQmdIT3pibVlWNFhMN0VsL24vamZzU1podXVDUEtKSkZ5d2FaemRDUHZ5NEtKNmYrSDZGNU50cXFsNy82SVYyanFwb2hwZUU4UWxrVEt5MnlmdVNiczJ3SlUvcDhlQjRKMXI0TE5Uc2pUQTFyaVJkNmZ2K3AyYjVDNlZCSXBMMEFib2xjSUhkRy8zR1hBZ1JEZHErVDAwdm9PZk5NVWFVUk5JdVVpUUtlWHl4ekFYKzZ5NEVBMXVBYzVwM1RZdXorMkdwWURDRWtpWlFZTzlwM2xnQkFBUDA5S3dJRWxibFQyS1FyZnU5S1VsVGV4SzM1MmZITGg2TVJTNXFnd3JOeWZFZ2R1aVcxQWIzZ3R0WmFHNHo3ZWVmVFl4RktlSjJjNnBEeVVHZ2Zxbm5lY0N2Q2ZRQitoVnBUQVJiTFhmMklwVjhUQk1DK29lZHdvSEZnVEp6ZzhnY0RoSGJXNnFVWXpXaVNXY2lONFZQRWtNSStNeElGQmtPNVZ0RUhLeHdKT0w1cVpPYkdVKzZwQkNaVDVmeW9jQ05TOVhrcUZMUFZlMkJVK2lJSXpzWlNqcWZCUlNNano2QndJMEwzS1QxTVppODllMk5ITFE3MndkeWlwbEtFVm5YaER6R05INUlDZjd2V1NkOTNMWkl6dWVWbVFKN1lmY3B1K3JvNW0rNksxZ01QNCt5UFdKaS91eVlFU0dYN09kSSsrOXNOUElrdTEvTWFsU1hla0Z0OEljRkFxYndyd3R5Y1FKTzNMRVJkcUFrMytINWtEY0dnMnpGMFh3UHBVK2FLYkZwYm5udFNXeUpkVXltcXNFSkR5LzFRNEFEYkZVTGZOTVlHVkdienRLNkdJazBxNW15K1hRM21iS0VNbFZNWnFyb1FXc1ErdjlHNkZJa29xNVdxK1hBN2xiYUlNdDhLbERJY0hITGRNdFcyMmFTRmlmUDdoM1BXSlQxSmdkTDVjRG1UUGVCTFpoUlNsQ09mazRVRHVjUktTOHVWeUVxNmxYS1pNRjFLRG94Q285N3pzTDBHanUvdjdmMzlQU0VaWGNyNWNkckZrRWhHdG9UVjN1aG1NR1VacjRVNkNjN3BTOCtXeWl5V1RpTGhFbmlCZkRVRU1CdE1iVjMvejhhczM3Tmh6ODVxeXNvVWd5Wk96NU1CVE56NllJZmlOd00yeERCSG5vTWZJZ1VhMGZjMHhVcFNqU3BNRGkzV3FrN2NDai82bmlTK0hOUWtPTk9pM2ptQkwyWjBFOGh6bm1EakFycFdaejZmbE1iRjdRbWpZdll3ZHRhazFJVEp5dEpseWdIN2JVWlNiMTVtaXlvRlBqQU9kNFdHaEZ1MjAwY1JvekJHUHlvRVN1ZE1pSHgwVlNsNSt5am53VVAzbTU2ZUp4UDhIeWNTdExvVmhzT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文字</Application>
  <PresentationFormat>宽屏</PresentationFormat>
  <Paragraphs>209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Heiti SC Light</vt:lpstr>
      <vt:lpstr>Wingdings</vt:lpstr>
      <vt:lpstr>Heiti SC Medium</vt:lpstr>
      <vt:lpstr>DejaVu Math TeX Gyre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EM过程</vt:lpstr>
      <vt:lpstr>EM算法的引入</vt:lpstr>
      <vt:lpstr>EM算法</vt:lpstr>
      <vt:lpstr>EM算法的导出</vt:lpstr>
      <vt:lpstr>EM算法的导出</vt:lpstr>
      <vt:lpstr>EM算法的导出</vt:lpstr>
      <vt:lpstr>EM算法的导出</vt:lpstr>
      <vt:lpstr>EM算法</vt:lpstr>
      <vt:lpstr>高斯混合（Mixtures of Gaussians）和EM算法</vt:lpstr>
      <vt:lpstr>Mixtures of Gaussians</vt:lpstr>
      <vt:lpstr>Mixtures of Gaussians</vt:lpstr>
      <vt:lpstr>Mixtures of Gaussians</vt:lpstr>
      <vt:lpstr>Mixtures of Gaussians</vt:lpstr>
      <vt:lpstr>Mixtures of Gaussians</vt:lpstr>
      <vt:lpstr>Mixtures of Gaussians</vt:lpstr>
      <vt:lpstr>Mixtures of Gaussians</vt:lpstr>
      <vt:lpstr>Mixtures of Gaussians</vt:lpstr>
      <vt:lpstr>Mixtures of Gaussians</vt:lpstr>
      <vt:lpstr>三硬币模型</vt:lpstr>
      <vt:lpstr>三硬币模型</vt:lpstr>
      <vt:lpstr>三硬币模型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通用 EM 算法</vt:lpstr>
      <vt:lpstr>PowerPoint 演示文稿</vt:lpstr>
      <vt:lpstr>Mixture of Gaussians revisited</vt:lpstr>
      <vt:lpstr>Mixture of Gaussians revisited</vt:lpstr>
      <vt:lpstr>Mixture of Gaussians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703</cp:revision>
  <dcterms:created xsi:type="dcterms:W3CDTF">2023-05-25T01:51:02Z</dcterms:created>
  <dcterms:modified xsi:type="dcterms:W3CDTF">2023-05-25T01:51:02Z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