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2"/>
  </p:notesMasterIdLst>
  <p:sldIdLst>
    <p:sldId id="319" r:id="rId3"/>
    <p:sldId id="484" r:id="rId4"/>
    <p:sldId id="321" r:id="rId5"/>
    <p:sldId id="485" r:id="rId6"/>
    <p:sldId id="489" r:id="rId7"/>
    <p:sldId id="490" r:id="rId8"/>
    <p:sldId id="491" r:id="rId9"/>
    <p:sldId id="493" r:id="rId10"/>
    <p:sldId id="346" r:id="rId11"/>
    <p:sldId id="322" r:id="rId12"/>
    <p:sldId id="323" r:id="rId13"/>
    <p:sldId id="494" r:id="rId14"/>
    <p:sldId id="343" r:id="rId15"/>
    <p:sldId id="324" r:id="rId16"/>
    <p:sldId id="486" r:id="rId17"/>
    <p:sldId id="483" r:id="rId18"/>
    <p:sldId id="487" r:id="rId19"/>
    <p:sldId id="420" r:id="rId20"/>
    <p:sldId id="4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842DA1D0-E16D-4270-9344-0A76DC000C26}">
          <p14:sldIdLst/>
        </p14:section>
        <p14:section name="Ismétlés, kitekintés" id="{9B95D3DC-DB7F-4E6A-9E12-5CC7B5221F51}">
          <p14:sldIdLst/>
        </p14:section>
        <p14:section name="Folyamatmodellezés célja" id="{3B8048E1-BEBD-4256-91F0-545CD420DD4C}">
          <p14:sldIdLst/>
        </p14:section>
        <p14:section name="Folyamatmodellek" id="{F6B68D78-A53B-4BC0-82C3-CEB31B859047}">
          <p14:sldIdLst>
            <p14:sldId id="319"/>
            <p14:sldId id="484"/>
            <p14:sldId id="321"/>
            <p14:sldId id="485"/>
            <p14:sldId id="489"/>
            <p14:sldId id="490"/>
            <p14:sldId id="491"/>
            <p14:sldId id="493"/>
            <p14:sldId id="346"/>
            <p14:sldId id="322"/>
            <p14:sldId id="323"/>
            <p14:sldId id="494"/>
            <p14:sldId id="343"/>
            <p14:sldId id="324"/>
            <p14:sldId id="486"/>
            <p14:sldId id="483"/>
            <p14:sldId id="487"/>
            <p14:sldId id="420"/>
            <p14:sldId id="488"/>
          </p14:sldIdLst>
        </p14:section>
        <p14:section name="Vezérlési folyam" id="{3FC26C43-C54D-42C6-ACF8-EFA2E4B811A7}">
          <p14:sldIdLst/>
        </p14:section>
        <p14:section name="Megvalósítás" id="{63658ECA-0993-410B-84C1-0EA7F916965C}">
          <p14:sldIdLst/>
        </p14:section>
        <p14:section name="Hidden" id="{FE108839-3A16-4C90-8CD1-C239F83A0B7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01A"/>
    <a:srgbClr val="7F182D"/>
    <a:srgbClr val="B83A55"/>
    <a:srgbClr val="20409B"/>
    <a:srgbClr val="204CC4"/>
    <a:srgbClr val="621E0F"/>
    <a:srgbClr val="FFFFFF"/>
    <a:srgbClr val="762536"/>
    <a:srgbClr val="62983D"/>
    <a:srgbClr val="2D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26" autoAdjust="0"/>
    <p:restoredTop sz="84414" autoAdjust="0"/>
  </p:normalViewPr>
  <p:slideViewPr>
    <p:cSldViewPr snapToGrid="0">
      <p:cViewPr varScale="1">
        <p:scale>
          <a:sx n="78" d="100"/>
          <a:sy n="78" d="100"/>
        </p:scale>
        <p:origin x="-1338" y="-90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1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464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857250"/>
            <a:ext cx="8858250" cy="5529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705238" y="236233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29" idx="3"/>
            <a:endCxn id="28" idx="1"/>
          </p:cNvCxnSpPr>
          <p:nvPr/>
        </p:nvCxnSpPr>
        <p:spPr>
          <a:xfrm flipV="1">
            <a:off x="5352538" y="3695718"/>
            <a:ext cx="759337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8" idx="3"/>
          </p:cNvCxnSpPr>
          <p:nvPr/>
        </p:nvCxnSpPr>
        <p:spPr>
          <a:xfrm>
            <a:off x="6882325" y="3695718"/>
            <a:ext cx="6758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3"/>
            <a:endCxn id="29" idx="1"/>
          </p:cNvCxnSpPr>
          <p:nvPr/>
        </p:nvCxnSpPr>
        <p:spPr>
          <a:xfrm>
            <a:off x="3021071" y="3695718"/>
            <a:ext cx="597943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82325" y="3326155"/>
                <a:ext cx="1835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syntax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errors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25" y="3326155"/>
                <a:ext cx="18354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19" t="-4444" r="-4319" b="-3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86847" y="4153299"/>
                <a:ext cx="15433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syntax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errors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47" y="4153299"/>
                <a:ext cx="154336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138" t="-2174" r="-5138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8" idx="2"/>
            <a:endCxn id="14" idx="3"/>
          </p:cNvCxnSpPr>
          <p:nvPr/>
        </p:nvCxnSpPr>
        <p:spPr>
          <a:xfrm rot="5400000">
            <a:off x="5500643" y="3732741"/>
            <a:ext cx="848353" cy="114456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6111875" y="351059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9014" y="339681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2250621" y="351059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 flipV="1">
            <a:off x="1633971" y="3695718"/>
            <a:ext cx="616650" cy="268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619014" y="443029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Edit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26"/>
          <p:cNvCxnSpPr>
            <a:stCxn id="14" idx="1"/>
            <a:endCxn id="30" idx="2"/>
          </p:cNvCxnSpPr>
          <p:nvPr/>
        </p:nvCxnSpPr>
        <p:spPr>
          <a:xfrm rot="10800000">
            <a:off x="2635846" y="3880847"/>
            <a:ext cx="983168" cy="848353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4488" y="1580132"/>
            <a:ext cx="1016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37424" y="2348934"/>
            <a:ext cx="857064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47912" y="1580130"/>
            <a:ext cx="1016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 flipV="1">
            <a:off x="6549512" y="2348932"/>
            <a:ext cx="910021" cy="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13" idx="1"/>
          </p:cNvCxnSpPr>
          <p:nvPr/>
        </p:nvCxnSpPr>
        <p:spPr>
          <a:xfrm>
            <a:off x="2696088" y="2818838"/>
            <a:ext cx="1052909" cy="2989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705238" y="126017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r>
              <a:rPr lang="hu-HU" sz="2000" dirty="0" smtClean="0">
                <a:solidFill>
                  <a:schemeClr val="tx1"/>
                </a:solidFill>
              </a:rPr>
              <a:t/>
            </a:r>
            <a:br>
              <a:rPr lang="hu-HU" sz="2000" dirty="0" smtClean="0">
                <a:solidFill>
                  <a:schemeClr val="tx1"/>
                </a:solidFill>
              </a:rPr>
            </a:br>
            <a:r>
              <a:rPr lang="hu-HU" sz="2000" dirty="0" smtClean="0">
                <a:solidFill>
                  <a:schemeClr val="tx1"/>
                </a:solidFill>
              </a:rPr>
              <a:t>source1.c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748997" y="281883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/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lang="hu-HU" sz="2000" dirty="0" smtClean="0">
                <a:solidFill>
                  <a:schemeClr val="tx1"/>
                </a:solidFill>
              </a:rPr>
              <a:t>source2.c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7" name="Elbow Connector 44"/>
          <p:cNvCxnSpPr>
            <a:endCxn id="12" idx="1"/>
          </p:cNvCxnSpPr>
          <p:nvPr/>
        </p:nvCxnSpPr>
        <p:spPr>
          <a:xfrm flipV="1">
            <a:off x="2696088" y="1559072"/>
            <a:ext cx="1009150" cy="29890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4"/>
          <p:cNvCxnSpPr>
            <a:stCxn id="13" idx="3"/>
          </p:cNvCxnSpPr>
          <p:nvPr/>
        </p:nvCxnSpPr>
        <p:spPr>
          <a:xfrm flipV="1">
            <a:off x="5482521" y="2818838"/>
            <a:ext cx="965391" cy="2989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4"/>
          <p:cNvCxnSpPr>
            <a:stCxn id="12" idx="3"/>
          </p:cNvCxnSpPr>
          <p:nvPr/>
        </p:nvCxnSpPr>
        <p:spPr>
          <a:xfrm>
            <a:off x="5438762" y="1559072"/>
            <a:ext cx="1009150" cy="29890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202659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28169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13" name="Egyenes összekötő 15"/>
          <p:cNvCxnSpPr/>
          <p:nvPr/>
        </p:nvCxnSpPr>
        <p:spPr>
          <a:xfrm>
            <a:off x="1096968" y="559273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5"/>
          <p:cNvCxnSpPr/>
          <p:nvPr/>
        </p:nvCxnSpPr>
        <p:spPr>
          <a:xfrm>
            <a:off x="5585334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65"/>
          <p:cNvCxnSpPr/>
          <p:nvPr/>
        </p:nvCxnSpPr>
        <p:spPr>
          <a:xfrm>
            <a:off x="5585334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65"/>
          <p:cNvCxnSpPr/>
          <p:nvPr/>
        </p:nvCxnSpPr>
        <p:spPr>
          <a:xfrm>
            <a:off x="1096968" y="510940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"/>
          <p:cNvCxnSpPr/>
          <p:nvPr/>
        </p:nvCxnSpPr>
        <p:spPr>
          <a:xfrm>
            <a:off x="-214851" y="4035594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Szövegdoboz 5"/>
          <p:cNvSpPr txBox="1"/>
          <p:nvPr/>
        </p:nvSpPr>
        <p:spPr>
          <a:xfrm>
            <a:off x="8728169" y="381957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25" name="Egyenes összekötő 15"/>
          <p:cNvCxnSpPr/>
          <p:nvPr/>
        </p:nvCxnSpPr>
        <p:spPr>
          <a:xfrm>
            <a:off x="4422401" y="3819570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15"/>
          <p:cNvCxnSpPr/>
          <p:nvPr/>
        </p:nvCxnSpPr>
        <p:spPr>
          <a:xfrm>
            <a:off x="8459663" y="3787820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65"/>
          <p:cNvCxnSpPr/>
          <p:nvPr/>
        </p:nvCxnSpPr>
        <p:spPr>
          <a:xfrm>
            <a:off x="8459663" y="3304482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65"/>
          <p:cNvCxnSpPr/>
          <p:nvPr/>
        </p:nvCxnSpPr>
        <p:spPr>
          <a:xfrm>
            <a:off x="4422401" y="3336232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gyenes összekötő nyíllal 4"/>
          <p:cNvCxnSpPr/>
          <p:nvPr/>
        </p:nvCxnSpPr>
        <p:spPr>
          <a:xfrm>
            <a:off x="-199758" y="220069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Szövegdoboz 5"/>
          <p:cNvSpPr txBox="1"/>
          <p:nvPr/>
        </p:nvSpPr>
        <p:spPr>
          <a:xfrm>
            <a:off x="8731070" y="19846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43" name="Egyenes összekötő 12"/>
          <p:cNvCxnSpPr/>
          <p:nvPr/>
        </p:nvCxnSpPr>
        <p:spPr>
          <a:xfrm>
            <a:off x="1481034" y="196434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Hatszög 37"/>
          <p:cNvSpPr/>
          <p:nvPr/>
        </p:nvSpPr>
        <p:spPr>
          <a:xfrm>
            <a:off x="5364086" y="1469586"/>
            <a:ext cx="3072695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source2.c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45" name="Egyenes összekötő 64"/>
          <p:cNvCxnSpPr/>
          <p:nvPr/>
        </p:nvCxnSpPr>
        <p:spPr>
          <a:xfrm>
            <a:off x="1481034" y="657172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gyenes összekötő 15"/>
          <p:cNvCxnSpPr/>
          <p:nvPr/>
        </p:nvCxnSpPr>
        <p:spPr>
          <a:xfrm>
            <a:off x="5118844" y="198467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gyenes összekötő 65"/>
          <p:cNvCxnSpPr/>
          <p:nvPr/>
        </p:nvCxnSpPr>
        <p:spPr>
          <a:xfrm>
            <a:off x="5110782" y="657172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Hatszög 37"/>
          <p:cNvSpPr/>
          <p:nvPr/>
        </p:nvSpPr>
        <p:spPr>
          <a:xfrm>
            <a:off x="1490325" y="767529"/>
            <a:ext cx="3640711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source1.c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49" name="Egyenes összekötő 15"/>
          <p:cNvCxnSpPr/>
          <p:nvPr/>
        </p:nvCxnSpPr>
        <p:spPr>
          <a:xfrm>
            <a:off x="5364086" y="198467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gyenes összekötő 15"/>
          <p:cNvCxnSpPr/>
          <p:nvPr/>
        </p:nvCxnSpPr>
        <p:spPr>
          <a:xfrm>
            <a:off x="8462564" y="195292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gyenes összekötő 65"/>
          <p:cNvCxnSpPr/>
          <p:nvPr/>
        </p:nvCxnSpPr>
        <p:spPr>
          <a:xfrm>
            <a:off x="8462564" y="1469586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Egyenes összekötő 65"/>
          <p:cNvCxnSpPr/>
          <p:nvPr/>
        </p:nvCxnSpPr>
        <p:spPr>
          <a:xfrm>
            <a:off x="5364086" y="1501336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gyenes összekötő 12"/>
          <p:cNvCxnSpPr/>
          <p:nvPr/>
        </p:nvCxnSpPr>
        <p:spPr>
          <a:xfrm>
            <a:off x="1481034" y="3783287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gyenes összekötő 64"/>
          <p:cNvCxnSpPr/>
          <p:nvPr/>
        </p:nvCxnSpPr>
        <p:spPr>
          <a:xfrm>
            <a:off x="1481034" y="2476110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Egyenes összekötő 15"/>
          <p:cNvCxnSpPr/>
          <p:nvPr/>
        </p:nvCxnSpPr>
        <p:spPr>
          <a:xfrm>
            <a:off x="5118844" y="3803612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Egyenes összekötő 65"/>
          <p:cNvCxnSpPr/>
          <p:nvPr/>
        </p:nvCxnSpPr>
        <p:spPr>
          <a:xfrm>
            <a:off x="5122974" y="2476110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Hatszög 37"/>
          <p:cNvSpPr/>
          <p:nvPr/>
        </p:nvSpPr>
        <p:spPr>
          <a:xfrm>
            <a:off x="1490325" y="2586467"/>
            <a:ext cx="3640711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source1.c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58" name="Egyenes összekötő 12"/>
          <p:cNvCxnSpPr/>
          <p:nvPr/>
        </p:nvCxnSpPr>
        <p:spPr>
          <a:xfrm>
            <a:off x="1472972" y="5583786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gyenes összekötő 64"/>
          <p:cNvCxnSpPr/>
          <p:nvPr/>
        </p:nvCxnSpPr>
        <p:spPr>
          <a:xfrm>
            <a:off x="1472972" y="4276609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Egyenes összekötő 15"/>
          <p:cNvCxnSpPr/>
          <p:nvPr/>
        </p:nvCxnSpPr>
        <p:spPr>
          <a:xfrm>
            <a:off x="5122974" y="5604111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gyenes összekötő 65"/>
          <p:cNvCxnSpPr/>
          <p:nvPr/>
        </p:nvCxnSpPr>
        <p:spPr>
          <a:xfrm>
            <a:off x="5114912" y="4276609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Hatszög 37"/>
          <p:cNvSpPr/>
          <p:nvPr/>
        </p:nvSpPr>
        <p:spPr>
          <a:xfrm>
            <a:off x="1482263" y="4386966"/>
            <a:ext cx="3640711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source1.c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Hatszög 37"/>
          <p:cNvSpPr/>
          <p:nvPr/>
        </p:nvSpPr>
        <p:spPr>
          <a:xfrm>
            <a:off x="1096968" y="5077651"/>
            <a:ext cx="4488366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source2.c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Hatszög 37"/>
          <p:cNvSpPr/>
          <p:nvPr/>
        </p:nvSpPr>
        <p:spPr>
          <a:xfrm>
            <a:off x="4422401" y="3304482"/>
            <a:ext cx="4011479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source2.c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4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stCxn id="18" idx="6"/>
            <a:endCxn id="11" idx="1"/>
          </p:cNvCxnSpPr>
          <p:nvPr/>
        </p:nvCxnSpPr>
        <p:spPr>
          <a:xfrm>
            <a:off x="3104573" y="3254151"/>
            <a:ext cx="747832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7" idx="2"/>
          </p:cNvCxnSpPr>
          <p:nvPr/>
        </p:nvCxnSpPr>
        <p:spPr>
          <a:xfrm flipV="1">
            <a:off x="5585929" y="3254150"/>
            <a:ext cx="671632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257561" y="3092225"/>
            <a:ext cx="323850" cy="323850"/>
            <a:chOff x="1601514" y="4414346"/>
            <a:chExt cx="323850" cy="323850"/>
          </a:xfrm>
        </p:grpSpPr>
        <p:sp>
          <p:nvSpPr>
            <p:cNvPr id="16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2780723" y="309222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Rounded Rectangle 10"/>
          <p:cNvSpPr/>
          <p:nvPr/>
        </p:nvSpPr>
        <p:spPr>
          <a:xfrm>
            <a:off x="3852405" y="295525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976403" y="1980977"/>
            <a:ext cx="6620015" cy="17559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14" idx="3"/>
            <a:endCxn id="15" idx="1"/>
          </p:cNvCxnSpPr>
          <p:nvPr/>
        </p:nvCxnSpPr>
        <p:spPr>
          <a:xfrm>
            <a:off x="3955526" y="3020891"/>
            <a:ext cx="6617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" idx="3"/>
            <a:endCxn id="40" idx="2"/>
          </p:cNvCxnSpPr>
          <p:nvPr/>
        </p:nvCxnSpPr>
        <p:spPr>
          <a:xfrm>
            <a:off x="6350820" y="3020891"/>
            <a:ext cx="49984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6"/>
            <a:endCxn id="14" idx="1"/>
          </p:cNvCxnSpPr>
          <p:nvPr/>
        </p:nvCxnSpPr>
        <p:spPr>
          <a:xfrm>
            <a:off x="1729192" y="3020891"/>
            <a:ext cx="4928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405342" y="285896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8" name="Group 37"/>
          <p:cNvGrpSpPr/>
          <p:nvPr/>
        </p:nvGrpSpPr>
        <p:grpSpPr>
          <a:xfrm>
            <a:off x="6850665" y="2858966"/>
            <a:ext cx="323850" cy="323850"/>
            <a:chOff x="1601514" y="4414346"/>
            <a:chExt cx="323850" cy="323850"/>
          </a:xfrm>
        </p:grpSpPr>
        <p:sp>
          <p:nvSpPr>
            <p:cNvPr id="39" name="Oval 38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222002" y="27219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Compile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7296" y="27219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37" name="Straight Arrow Connector 12"/>
          <p:cNvCxnSpPr>
            <a:stCxn id="41" idx="6"/>
            <a:endCxn id="60" idx="1"/>
          </p:cNvCxnSpPr>
          <p:nvPr/>
        </p:nvCxnSpPr>
        <p:spPr>
          <a:xfrm flipV="1">
            <a:off x="407918" y="2858966"/>
            <a:ext cx="568485" cy="485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7"/>
          <p:cNvSpPr/>
          <p:nvPr/>
        </p:nvSpPr>
        <p:spPr>
          <a:xfrm>
            <a:off x="84068" y="2701894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2" name="Straight Arrow Connector 13"/>
          <p:cNvCxnSpPr>
            <a:stCxn id="60" idx="3"/>
            <a:endCxn id="22" idx="1"/>
          </p:cNvCxnSpPr>
          <p:nvPr/>
        </p:nvCxnSpPr>
        <p:spPr>
          <a:xfrm flipV="1">
            <a:off x="7596418" y="2856484"/>
            <a:ext cx="438110" cy="248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4"/>
          <p:cNvGrpSpPr/>
          <p:nvPr/>
        </p:nvGrpSpPr>
        <p:grpSpPr>
          <a:xfrm>
            <a:off x="10254165" y="2698889"/>
            <a:ext cx="323850" cy="323850"/>
            <a:chOff x="1601514" y="4414346"/>
            <a:chExt cx="323850" cy="323850"/>
          </a:xfrm>
        </p:grpSpPr>
        <p:sp>
          <p:nvSpPr>
            <p:cNvPr id="20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2" name="Rounded Rectangle 14"/>
          <p:cNvSpPr/>
          <p:nvPr/>
        </p:nvSpPr>
        <p:spPr>
          <a:xfrm>
            <a:off x="8034528" y="2557583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Test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Arrow Connector 13"/>
          <p:cNvCxnSpPr>
            <a:stCxn id="22" idx="3"/>
            <a:endCxn id="21" idx="2"/>
          </p:cNvCxnSpPr>
          <p:nvPr/>
        </p:nvCxnSpPr>
        <p:spPr>
          <a:xfrm>
            <a:off x="9768052" y="2856484"/>
            <a:ext cx="486113" cy="433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190467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40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2197461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Hatszög 37"/>
          <p:cNvSpPr/>
          <p:nvPr/>
        </p:nvSpPr>
        <p:spPr>
          <a:xfrm>
            <a:off x="2194249" y="5077651"/>
            <a:ext cx="1808482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Egyenes összekötő 53"/>
          <p:cNvCxnSpPr/>
          <p:nvPr/>
        </p:nvCxnSpPr>
        <p:spPr>
          <a:xfrm>
            <a:off x="890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gyenes összekötő 64"/>
          <p:cNvCxnSpPr/>
          <p:nvPr/>
        </p:nvCxnSpPr>
        <p:spPr>
          <a:xfrm>
            <a:off x="2197461" y="4253812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15"/>
          <p:cNvCxnSpPr/>
          <p:nvPr/>
        </p:nvCxnSpPr>
        <p:spPr>
          <a:xfrm>
            <a:off x="6969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5"/>
          <p:cNvCxnSpPr/>
          <p:nvPr/>
        </p:nvCxnSpPr>
        <p:spPr>
          <a:xfrm>
            <a:off x="6961065" y="4253812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Hatszög 37"/>
          <p:cNvSpPr/>
          <p:nvPr/>
        </p:nvSpPr>
        <p:spPr>
          <a:xfrm>
            <a:off x="4683126" y="5077651"/>
            <a:ext cx="2286001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Hatszög 37"/>
          <p:cNvSpPr/>
          <p:nvPr/>
        </p:nvSpPr>
        <p:spPr>
          <a:xfrm>
            <a:off x="2213688" y="4364169"/>
            <a:ext cx="4755439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Build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Egyenes összekötő 15"/>
          <p:cNvCxnSpPr/>
          <p:nvPr/>
        </p:nvCxnSpPr>
        <p:spPr>
          <a:xfrm>
            <a:off x="4022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5"/>
          <p:cNvCxnSpPr/>
          <p:nvPr/>
        </p:nvCxnSpPr>
        <p:spPr>
          <a:xfrm>
            <a:off x="4683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65"/>
          <p:cNvCxnSpPr/>
          <p:nvPr/>
        </p:nvCxnSpPr>
        <p:spPr>
          <a:xfrm>
            <a:off x="4683126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65"/>
          <p:cNvCxnSpPr/>
          <p:nvPr/>
        </p:nvCxnSpPr>
        <p:spPr>
          <a:xfrm>
            <a:off x="4022272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6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1147091" y="2232177"/>
            <a:ext cx="6620015" cy="17559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14" idx="3"/>
            <a:endCxn id="15" idx="1"/>
          </p:cNvCxnSpPr>
          <p:nvPr/>
        </p:nvCxnSpPr>
        <p:spPr>
          <a:xfrm>
            <a:off x="4126214" y="3272091"/>
            <a:ext cx="6617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" idx="3"/>
            <a:endCxn id="40" idx="2"/>
          </p:cNvCxnSpPr>
          <p:nvPr/>
        </p:nvCxnSpPr>
        <p:spPr>
          <a:xfrm>
            <a:off x="6521508" y="3272091"/>
            <a:ext cx="49984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6"/>
            <a:endCxn id="14" idx="1"/>
          </p:cNvCxnSpPr>
          <p:nvPr/>
        </p:nvCxnSpPr>
        <p:spPr>
          <a:xfrm>
            <a:off x="1899880" y="3272091"/>
            <a:ext cx="4928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76030" y="311016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8" name="Group 37"/>
          <p:cNvGrpSpPr/>
          <p:nvPr/>
        </p:nvGrpSpPr>
        <p:grpSpPr>
          <a:xfrm>
            <a:off x="7021353" y="3110166"/>
            <a:ext cx="323850" cy="323850"/>
            <a:chOff x="1601514" y="4414346"/>
            <a:chExt cx="323850" cy="323850"/>
          </a:xfrm>
        </p:grpSpPr>
        <p:sp>
          <p:nvSpPr>
            <p:cNvPr id="39" name="Oval 38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392690" y="29731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Compile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7984" y="29731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37" name="Straight Arrow Connector 12"/>
          <p:cNvCxnSpPr>
            <a:stCxn id="41" idx="6"/>
            <a:endCxn id="35" idx="1"/>
          </p:cNvCxnSpPr>
          <p:nvPr/>
        </p:nvCxnSpPr>
        <p:spPr>
          <a:xfrm flipV="1">
            <a:off x="2878463" y="1461739"/>
            <a:ext cx="711873" cy="45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7"/>
          <p:cNvSpPr/>
          <p:nvPr/>
        </p:nvSpPr>
        <p:spPr>
          <a:xfrm>
            <a:off x="2554613" y="1304388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2" name="Straight Arrow Connector 13"/>
          <p:cNvCxnSpPr>
            <a:stCxn id="35" idx="3"/>
            <a:endCxn id="45" idx="2"/>
          </p:cNvCxnSpPr>
          <p:nvPr/>
        </p:nvCxnSpPr>
        <p:spPr>
          <a:xfrm>
            <a:off x="5323860" y="1461739"/>
            <a:ext cx="711873" cy="432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4"/>
          <p:cNvGrpSpPr/>
          <p:nvPr/>
        </p:nvGrpSpPr>
        <p:grpSpPr>
          <a:xfrm>
            <a:off x="6035733" y="1304143"/>
            <a:ext cx="323850" cy="323850"/>
            <a:chOff x="1601514" y="4414346"/>
            <a:chExt cx="323850" cy="323850"/>
          </a:xfrm>
        </p:grpSpPr>
        <p:sp>
          <p:nvSpPr>
            <p:cNvPr id="44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590336" y="116283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098283" y="1551793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190467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40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2197461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Hatszög 37"/>
          <p:cNvSpPr/>
          <p:nvPr/>
        </p:nvSpPr>
        <p:spPr>
          <a:xfrm>
            <a:off x="2194249" y="5077651"/>
            <a:ext cx="1808482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Egyenes összekötő 53"/>
          <p:cNvCxnSpPr/>
          <p:nvPr/>
        </p:nvCxnSpPr>
        <p:spPr>
          <a:xfrm>
            <a:off x="890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gyenes összekötő 64"/>
          <p:cNvCxnSpPr/>
          <p:nvPr/>
        </p:nvCxnSpPr>
        <p:spPr>
          <a:xfrm>
            <a:off x="2197461" y="4253812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15"/>
          <p:cNvCxnSpPr/>
          <p:nvPr/>
        </p:nvCxnSpPr>
        <p:spPr>
          <a:xfrm>
            <a:off x="6969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5"/>
          <p:cNvCxnSpPr/>
          <p:nvPr/>
        </p:nvCxnSpPr>
        <p:spPr>
          <a:xfrm>
            <a:off x="6961065" y="4253812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Hatszög 37"/>
          <p:cNvSpPr/>
          <p:nvPr/>
        </p:nvSpPr>
        <p:spPr>
          <a:xfrm>
            <a:off x="4683126" y="5077651"/>
            <a:ext cx="2286001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Hatszög 37"/>
          <p:cNvSpPr/>
          <p:nvPr/>
        </p:nvSpPr>
        <p:spPr>
          <a:xfrm>
            <a:off x="2213688" y="4364169"/>
            <a:ext cx="4755439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Build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Egyenes összekötő 15"/>
          <p:cNvCxnSpPr/>
          <p:nvPr/>
        </p:nvCxnSpPr>
        <p:spPr>
          <a:xfrm>
            <a:off x="4022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5"/>
          <p:cNvCxnSpPr/>
          <p:nvPr/>
        </p:nvCxnSpPr>
        <p:spPr>
          <a:xfrm>
            <a:off x="4683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65"/>
          <p:cNvCxnSpPr/>
          <p:nvPr/>
        </p:nvCxnSpPr>
        <p:spPr>
          <a:xfrm>
            <a:off x="4683126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65"/>
          <p:cNvCxnSpPr/>
          <p:nvPr/>
        </p:nvCxnSpPr>
        <p:spPr>
          <a:xfrm>
            <a:off x="4022272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7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1147091" y="2232177"/>
            <a:ext cx="6620015" cy="17559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14" idx="3"/>
            <a:endCxn id="15" idx="1"/>
          </p:cNvCxnSpPr>
          <p:nvPr/>
        </p:nvCxnSpPr>
        <p:spPr>
          <a:xfrm>
            <a:off x="4126214" y="3272091"/>
            <a:ext cx="6617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" idx="3"/>
            <a:endCxn id="40" idx="2"/>
          </p:cNvCxnSpPr>
          <p:nvPr/>
        </p:nvCxnSpPr>
        <p:spPr>
          <a:xfrm>
            <a:off x="6521508" y="3272091"/>
            <a:ext cx="49984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6"/>
            <a:endCxn id="14" idx="1"/>
          </p:cNvCxnSpPr>
          <p:nvPr/>
        </p:nvCxnSpPr>
        <p:spPr>
          <a:xfrm>
            <a:off x="1899880" y="3272091"/>
            <a:ext cx="4928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76030" y="311016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8" name="Group 37"/>
          <p:cNvGrpSpPr/>
          <p:nvPr/>
        </p:nvGrpSpPr>
        <p:grpSpPr>
          <a:xfrm>
            <a:off x="7021353" y="3110166"/>
            <a:ext cx="323850" cy="323850"/>
            <a:chOff x="1601514" y="4414346"/>
            <a:chExt cx="323850" cy="323850"/>
          </a:xfrm>
        </p:grpSpPr>
        <p:sp>
          <p:nvSpPr>
            <p:cNvPr id="39" name="Oval 38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392690" y="29731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Compile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7984" y="29731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37" name="Straight Arrow Connector 12"/>
          <p:cNvCxnSpPr>
            <a:stCxn id="41" idx="6"/>
            <a:endCxn id="35" idx="1"/>
          </p:cNvCxnSpPr>
          <p:nvPr/>
        </p:nvCxnSpPr>
        <p:spPr>
          <a:xfrm flipV="1">
            <a:off x="2878463" y="1461739"/>
            <a:ext cx="711873" cy="45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7"/>
          <p:cNvSpPr/>
          <p:nvPr/>
        </p:nvSpPr>
        <p:spPr>
          <a:xfrm>
            <a:off x="2554613" y="1304388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2" name="Straight Arrow Connector 13"/>
          <p:cNvCxnSpPr>
            <a:stCxn id="35" idx="3"/>
            <a:endCxn id="21" idx="1"/>
          </p:cNvCxnSpPr>
          <p:nvPr/>
        </p:nvCxnSpPr>
        <p:spPr>
          <a:xfrm flipV="1">
            <a:off x="5323860" y="1461738"/>
            <a:ext cx="772140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4"/>
          <p:cNvGrpSpPr/>
          <p:nvPr/>
        </p:nvGrpSpPr>
        <p:grpSpPr>
          <a:xfrm>
            <a:off x="8315637" y="1304143"/>
            <a:ext cx="323850" cy="323850"/>
            <a:chOff x="1601514" y="4414346"/>
            <a:chExt cx="323850" cy="323850"/>
          </a:xfrm>
        </p:grpSpPr>
        <p:sp>
          <p:nvSpPr>
            <p:cNvPr id="44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590336" y="116283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098283" y="1551793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1" name="Rounded Rectangle 14"/>
          <p:cNvSpPr/>
          <p:nvPr/>
        </p:nvSpPr>
        <p:spPr>
          <a:xfrm>
            <a:off x="6096000" y="116283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Test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Arrow Connector 13"/>
          <p:cNvCxnSpPr>
            <a:stCxn id="21" idx="3"/>
            <a:endCxn id="45" idx="2"/>
          </p:cNvCxnSpPr>
          <p:nvPr/>
        </p:nvCxnSpPr>
        <p:spPr>
          <a:xfrm>
            <a:off x="7829524" y="1461738"/>
            <a:ext cx="486113" cy="433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190467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40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1941429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Hatszög 37"/>
          <p:cNvSpPr/>
          <p:nvPr/>
        </p:nvSpPr>
        <p:spPr>
          <a:xfrm>
            <a:off x="2194249" y="5077651"/>
            <a:ext cx="1808482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Egyenes összekötő 64"/>
          <p:cNvCxnSpPr/>
          <p:nvPr/>
        </p:nvCxnSpPr>
        <p:spPr>
          <a:xfrm>
            <a:off x="1941429" y="4253812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15"/>
          <p:cNvCxnSpPr/>
          <p:nvPr/>
        </p:nvCxnSpPr>
        <p:spPr>
          <a:xfrm>
            <a:off x="7322695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5"/>
          <p:cNvCxnSpPr/>
          <p:nvPr/>
        </p:nvCxnSpPr>
        <p:spPr>
          <a:xfrm>
            <a:off x="7314633" y="4253812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Hatszög 37"/>
          <p:cNvSpPr/>
          <p:nvPr/>
        </p:nvSpPr>
        <p:spPr>
          <a:xfrm>
            <a:off x="4683126" y="5077651"/>
            <a:ext cx="2286001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Hatszög 37"/>
          <p:cNvSpPr/>
          <p:nvPr/>
        </p:nvSpPr>
        <p:spPr>
          <a:xfrm>
            <a:off x="1950720" y="4364169"/>
            <a:ext cx="5376672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Build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Egyenes összekötő 15"/>
          <p:cNvCxnSpPr/>
          <p:nvPr/>
        </p:nvCxnSpPr>
        <p:spPr>
          <a:xfrm>
            <a:off x="4022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5"/>
          <p:cNvCxnSpPr/>
          <p:nvPr/>
        </p:nvCxnSpPr>
        <p:spPr>
          <a:xfrm>
            <a:off x="4683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65"/>
          <p:cNvCxnSpPr/>
          <p:nvPr/>
        </p:nvCxnSpPr>
        <p:spPr>
          <a:xfrm>
            <a:off x="4683126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65"/>
          <p:cNvCxnSpPr/>
          <p:nvPr/>
        </p:nvCxnSpPr>
        <p:spPr>
          <a:xfrm>
            <a:off x="4022272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15"/>
          <p:cNvCxnSpPr/>
          <p:nvPr/>
        </p:nvCxnSpPr>
        <p:spPr>
          <a:xfrm>
            <a:off x="2194249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65"/>
          <p:cNvCxnSpPr/>
          <p:nvPr/>
        </p:nvCxnSpPr>
        <p:spPr>
          <a:xfrm>
            <a:off x="2194249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15"/>
          <p:cNvCxnSpPr/>
          <p:nvPr/>
        </p:nvCxnSpPr>
        <p:spPr>
          <a:xfrm>
            <a:off x="6986327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gyenes összekötő 65"/>
          <p:cNvCxnSpPr/>
          <p:nvPr/>
        </p:nvCxnSpPr>
        <p:spPr>
          <a:xfrm>
            <a:off x="6986327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8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190467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40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2184580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gyenes összekötő 15"/>
          <p:cNvCxnSpPr/>
          <p:nvPr/>
        </p:nvCxnSpPr>
        <p:spPr>
          <a:xfrm>
            <a:off x="6029325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Hatszög 37"/>
          <p:cNvSpPr/>
          <p:nvPr/>
        </p:nvSpPr>
        <p:spPr>
          <a:xfrm>
            <a:off x="2197461" y="4717218"/>
            <a:ext cx="3831864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Egyenes összekötő 53"/>
          <p:cNvCxnSpPr/>
          <p:nvPr/>
        </p:nvCxnSpPr>
        <p:spPr>
          <a:xfrm>
            <a:off x="890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65"/>
          <p:cNvCxnSpPr/>
          <p:nvPr/>
        </p:nvCxnSpPr>
        <p:spPr>
          <a:xfrm>
            <a:off x="6029325" y="4510486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4"/>
          <p:cNvCxnSpPr/>
          <p:nvPr/>
        </p:nvCxnSpPr>
        <p:spPr>
          <a:xfrm>
            <a:off x="2184580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7"/>
          <p:cNvSpPr txBox="1"/>
          <p:nvPr/>
        </p:nvSpPr>
        <p:spPr>
          <a:xfrm>
            <a:off x="2067036" y="4104244"/>
            <a:ext cx="203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végrehajtás kezdete</a:t>
            </a:r>
            <a:endParaRPr lang="hu-HU" dirty="0"/>
          </a:p>
        </p:txBody>
      </p:sp>
      <p:sp>
        <p:nvSpPr>
          <p:cNvPr id="12" name="TextBox 56"/>
          <p:cNvSpPr txBox="1"/>
          <p:nvPr/>
        </p:nvSpPr>
        <p:spPr>
          <a:xfrm>
            <a:off x="5927725" y="4100945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végrehajtás vége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53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27" idx="3"/>
            <a:endCxn id="28" idx="1"/>
          </p:cNvCxnSpPr>
          <p:nvPr/>
        </p:nvCxnSpPr>
        <p:spPr>
          <a:xfrm>
            <a:off x="4274029" y="2652178"/>
            <a:ext cx="6663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7" idx="1"/>
          </p:cNvCxnSpPr>
          <p:nvPr/>
        </p:nvCxnSpPr>
        <p:spPr>
          <a:xfrm>
            <a:off x="1874158" y="2652177"/>
            <a:ext cx="666347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8" idx="3"/>
          </p:cNvCxnSpPr>
          <p:nvPr/>
        </p:nvCxnSpPr>
        <p:spPr>
          <a:xfrm>
            <a:off x="6673900" y="2652178"/>
            <a:ext cx="68605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540505" y="235327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940376" y="235327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Link</a:t>
            </a:r>
            <a:endParaRPr lang="hu-H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190467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40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2197461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gyenes összekötő 15"/>
          <p:cNvCxnSpPr/>
          <p:nvPr/>
        </p:nvCxnSpPr>
        <p:spPr>
          <a:xfrm>
            <a:off x="4022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Hatszög 37"/>
          <p:cNvSpPr/>
          <p:nvPr/>
        </p:nvSpPr>
        <p:spPr>
          <a:xfrm>
            <a:off x="2197461" y="4717218"/>
            <a:ext cx="1808482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Egyenes összekötő 53"/>
          <p:cNvCxnSpPr/>
          <p:nvPr/>
        </p:nvCxnSpPr>
        <p:spPr>
          <a:xfrm>
            <a:off x="890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65"/>
          <p:cNvCxnSpPr/>
          <p:nvPr/>
        </p:nvCxnSpPr>
        <p:spPr>
          <a:xfrm>
            <a:off x="4022272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4"/>
          <p:cNvCxnSpPr/>
          <p:nvPr/>
        </p:nvCxnSpPr>
        <p:spPr>
          <a:xfrm>
            <a:off x="2197461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5"/>
          <p:cNvCxnSpPr/>
          <p:nvPr/>
        </p:nvCxnSpPr>
        <p:spPr>
          <a:xfrm>
            <a:off x="4683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gyenes összekötő 65"/>
          <p:cNvCxnSpPr/>
          <p:nvPr/>
        </p:nvCxnSpPr>
        <p:spPr>
          <a:xfrm>
            <a:off x="4683126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5"/>
          <p:cNvCxnSpPr/>
          <p:nvPr/>
        </p:nvCxnSpPr>
        <p:spPr>
          <a:xfrm>
            <a:off x="6969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65"/>
          <p:cNvCxnSpPr/>
          <p:nvPr/>
        </p:nvCxnSpPr>
        <p:spPr>
          <a:xfrm>
            <a:off x="6969127" y="4510486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Hatszög 37"/>
          <p:cNvSpPr/>
          <p:nvPr/>
        </p:nvSpPr>
        <p:spPr>
          <a:xfrm>
            <a:off x="4683126" y="4709360"/>
            <a:ext cx="2286001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5"/>
          <p:cNvCxnSpPr>
            <a:endCxn id="6" idx="1"/>
          </p:cNvCxnSpPr>
          <p:nvPr/>
        </p:nvCxnSpPr>
        <p:spPr>
          <a:xfrm>
            <a:off x="1377929" y="2123176"/>
            <a:ext cx="72743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40"/>
          <p:cNvCxnSpPr>
            <a:stCxn id="6" idx="0"/>
            <a:endCxn id="8" idx="1"/>
          </p:cNvCxnSpPr>
          <p:nvPr/>
        </p:nvCxnSpPr>
        <p:spPr>
          <a:xfrm rot="5400000" flipH="1" flipV="1">
            <a:off x="2887157" y="1159669"/>
            <a:ext cx="381810" cy="1174948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11"/>
          <p:cNvSpPr/>
          <p:nvPr/>
        </p:nvSpPr>
        <p:spPr>
          <a:xfrm>
            <a:off x="2105363" y="1938048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8" name="Rounded Rectangle 14"/>
          <p:cNvSpPr/>
          <p:nvPr/>
        </p:nvSpPr>
        <p:spPr>
          <a:xfrm>
            <a:off x="3665536" y="125733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r>
              <a:rPr lang="hu-HU" sz="2000" dirty="0" smtClean="0">
                <a:solidFill>
                  <a:schemeClr val="tx1"/>
                </a:solidFill>
              </a:rPr>
              <a:t> C</a:t>
            </a:r>
          </a:p>
        </p:txBody>
      </p:sp>
      <p:cxnSp>
        <p:nvCxnSpPr>
          <p:cNvPr id="9" name="Straight Arrow Connector 13"/>
          <p:cNvCxnSpPr>
            <a:endCxn id="13" idx="1"/>
          </p:cNvCxnSpPr>
          <p:nvPr/>
        </p:nvCxnSpPr>
        <p:spPr>
          <a:xfrm>
            <a:off x="2496938" y="2399490"/>
            <a:ext cx="1168598" cy="274038"/>
          </a:xfrm>
          <a:prstGeom prst="bentConnector3">
            <a:avLst>
              <a:gd name="adj1" fmla="val -112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4"/>
          <p:cNvSpPr/>
          <p:nvPr/>
        </p:nvSpPr>
        <p:spPr>
          <a:xfrm>
            <a:off x="3665536" y="237462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> C</a:t>
            </a:r>
            <a:r>
              <a:rPr lang="hu-HU" sz="2000" dirty="0" smtClean="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17" name="Straight Arrow Connector 25"/>
          <p:cNvCxnSpPr/>
          <p:nvPr/>
        </p:nvCxnSpPr>
        <p:spPr>
          <a:xfrm flipV="1">
            <a:off x="5399060" y="1556237"/>
            <a:ext cx="686058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5"/>
          <p:cNvCxnSpPr/>
          <p:nvPr/>
        </p:nvCxnSpPr>
        <p:spPr>
          <a:xfrm>
            <a:off x="5399060" y="2673528"/>
            <a:ext cx="68605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5"/>
          <p:cNvCxnSpPr>
            <a:endCxn id="6" idx="1"/>
          </p:cNvCxnSpPr>
          <p:nvPr/>
        </p:nvCxnSpPr>
        <p:spPr>
          <a:xfrm>
            <a:off x="1377929" y="2123176"/>
            <a:ext cx="72743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40"/>
          <p:cNvCxnSpPr>
            <a:stCxn id="6" idx="0"/>
            <a:endCxn id="8" idx="1"/>
          </p:cNvCxnSpPr>
          <p:nvPr/>
        </p:nvCxnSpPr>
        <p:spPr>
          <a:xfrm rot="5400000" flipH="1" flipV="1">
            <a:off x="2887157" y="1159669"/>
            <a:ext cx="381810" cy="1174948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4"/>
              <p:cNvSpPr txBox="1"/>
              <p:nvPr/>
            </p:nvSpPr>
            <p:spPr>
              <a:xfrm>
                <a:off x="1965543" y="1118837"/>
                <a:ext cx="1365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ext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==".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"]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43" y="1118837"/>
                <a:ext cx="1365758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5804" t="-2222" r="-6250" b="-4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11"/>
          <p:cNvSpPr/>
          <p:nvPr/>
        </p:nvSpPr>
        <p:spPr>
          <a:xfrm>
            <a:off x="2105363" y="1938048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2"/>
              <p:cNvSpPr txBox="1"/>
              <p:nvPr/>
            </p:nvSpPr>
            <p:spPr>
              <a:xfrm>
                <a:off x="1662574" y="2833928"/>
                <a:ext cx="16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ext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==" .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cpp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"]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74" y="2833928"/>
                <a:ext cx="1668727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4762" t="-2222" r="-5128" b="-4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14"/>
          <p:cNvSpPr/>
          <p:nvPr/>
        </p:nvSpPr>
        <p:spPr>
          <a:xfrm>
            <a:off x="3665536" y="125733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r>
              <a:rPr lang="hu-HU" sz="2000" dirty="0" smtClean="0">
                <a:solidFill>
                  <a:schemeClr val="tx1"/>
                </a:solidFill>
              </a:rPr>
              <a:t> C</a:t>
            </a:r>
          </a:p>
        </p:txBody>
      </p:sp>
      <p:cxnSp>
        <p:nvCxnSpPr>
          <p:cNvPr id="9" name="Straight Arrow Connector 13"/>
          <p:cNvCxnSpPr>
            <a:endCxn id="13" idx="1"/>
          </p:cNvCxnSpPr>
          <p:nvPr/>
        </p:nvCxnSpPr>
        <p:spPr>
          <a:xfrm>
            <a:off x="2496938" y="2399490"/>
            <a:ext cx="1168598" cy="274038"/>
          </a:xfrm>
          <a:prstGeom prst="bentConnector3">
            <a:avLst>
              <a:gd name="adj1" fmla="val -112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4"/>
          <p:cNvSpPr/>
          <p:nvPr/>
        </p:nvSpPr>
        <p:spPr>
          <a:xfrm>
            <a:off x="3665536" y="237462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> C</a:t>
            </a:r>
            <a:r>
              <a:rPr lang="hu-HU" sz="2000" dirty="0" smtClean="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10" name="Straight Arrow Connector 25"/>
          <p:cNvCxnSpPr>
            <a:stCxn id="8" idx="3"/>
          </p:cNvCxnSpPr>
          <p:nvPr/>
        </p:nvCxnSpPr>
        <p:spPr>
          <a:xfrm flipV="1">
            <a:off x="5399060" y="1556237"/>
            <a:ext cx="686058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5"/>
          <p:cNvCxnSpPr>
            <a:stCxn id="13" idx="3"/>
          </p:cNvCxnSpPr>
          <p:nvPr/>
        </p:nvCxnSpPr>
        <p:spPr>
          <a:xfrm>
            <a:off x="5399060" y="2673528"/>
            <a:ext cx="68605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9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5"/>
          <p:cNvCxnSpPr>
            <a:endCxn id="6" idx="1"/>
          </p:cNvCxnSpPr>
          <p:nvPr/>
        </p:nvCxnSpPr>
        <p:spPr>
          <a:xfrm>
            <a:off x="123070" y="2123176"/>
            <a:ext cx="72743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40"/>
          <p:cNvCxnSpPr>
            <a:stCxn id="6" idx="0"/>
            <a:endCxn id="8" idx="1"/>
          </p:cNvCxnSpPr>
          <p:nvPr/>
        </p:nvCxnSpPr>
        <p:spPr>
          <a:xfrm rot="5400000" flipH="1" flipV="1">
            <a:off x="1632298" y="1159669"/>
            <a:ext cx="381810" cy="1174948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4"/>
              <p:cNvSpPr txBox="1"/>
              <p:nvPr/>
            </p:nvSpPr>
            <p:spPr>
              <a:xfrm>
                <a:off x="710684" y="1118837"/>
                <a:ext cx="1365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ext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==".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"]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4" y="1118837"/>
                <a:ext cx="1365758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6250" t="-2222" r="-5804" b="-4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11"/>
          <p:cNvSpPr/>
          <p:nvPr/>
        </p:nvSpPr>
        <p:spPr>
          <a:xfrm>
            <a:off x="850504" y="1938048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2"/>
              <p:cNvSpPr txBox="1"/>
              <p:nvPr/>
            </p:nvSpPr>
            <p:spPr>
              <a:xfrm>
                <a:off x="407715" y="2833928"/>
                <a:ext cx="16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ext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==" .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cpp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"]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5" y="2833928"/>
                <a:ext cx="1668727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4745" t="-2222" r="-4745" b="-4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14"/>
          <p:cNvSpPr/>
          <p:nvPr/>
        </p:nvSpPr>
        <p:spPr>
          <a:xfrm>
            <a:off x="2410677" y="125733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r>
              <a:rPr lang="hu-HU" sz="2000" dirty="0" smtClean="0">
                <a:solidFill>
                  <a:schemeClr val="tx1"/>
                </a:solidFill>
              </a:rPr>
              <a:t> C</a:t>
            </a:r>
          </a:p>
        </p:txBody>
      </p:sp>
      <p:cxnSp>
        <p:nvCxnSpPr>
          <p:cNvPr id="9" name="Straight Arrow Connector 13"/>
          <p:cNvCxnSpPr>
            <a:endCxn id="13" idx="1"/>
          </p:cNvCxnSpPr>
          <p:nvPr/>
        </p:nvCxnSpPr>
        <p:spPr>
          <a:xfrm>
            <a:off x="1242079" y="2399490"/>
            <a:ext cx="1168598" cy="274038"/>
          </a:xfrm>
          <a:prstGeom prst="bentConnector3">
            <a:avLst>
              <a:gd name="adj1" fmla="val -112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4"/>
          <p:cNvSpPr/>
          <p:nvPr/>
        </p:nvSpPr>
        <p:spPr>
          <a:xfrm>
            <a:off x="2410677" y="237462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> C</a:t>
            </a:r>
            <a:r>
              <a:rPr lang="hu-HU" sz="2000" dirty="0" smtClean="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10" name="Straight Arrow Connector 13"/>
          <p:cNvCxnSpPr>
            <a:stCxn id="13" idx="3"/>
            <a:endCxn id="12" idx="2"/>
          </p:cNvCxnSpPr>
          <p:nvPr/>
        </p:nvCxnSpPr>
        <p:spPr>
          <a:xfrm flipV="1">
            <a:off x="4144201" y="2308304"/>
            <a:ext cx="1275102" cy="365224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1"/>
          <p:cNvCxnSpPr>
            <a:stCxn id="12" idx="3"/>
          </p:cNvCxnSpPr>
          <p:nvPr/>
        </p:nvCxnSpPr>
        <p:spPr>
          <a:xfrm>
            <a:off x="5804528" y="2123176"/>
            <a:ext cx="65520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5"/>
          <p:cNvSpPr/>
          <p:nvPr/>
        </p:nvSpPr>
        <p:spPr>
          <a:xfrm>
            <a:off x="5034078" y="1938048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Arrow Connector 40"/>
          <p:cNvCxnSpPr>
            <a:stCxn id="8" idx="3"/>
            <a:endCxn id="12" idx="0"/>
          </p:cNvCxnSpPr>
          <p:nvPr/>
        </p:nvCxnSpPr>
        <p:spPr>
          <a:xfrm>
            <a:off x="4144201" y="1556238"/>
            <a:ext cx="1275102" cy="381810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7"/>
          <p:cNvSpPr/>
          <p:nvPr/>
        </p:nvSpPr>
        <p:spPr>
          <a:xfrm>
            <a:off x="6459729" y="1814495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Link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25"/>
          <p:cNvCxnSpPr>
            <a:stCxn id="18" idx="3"/>
          </p:cNvCxnSpPr>
          <p:nvPr/>
        </p:nvCxnSpPr>
        <p:spPr>
          <a:xfrm>
            <a:off x="8193253" y="2113396"/>
            <a:ext cx="686058" cy="978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190467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40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1319637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gyenes összekötő 15"/>
          <p:cNvCxnSpPr/>
          <p:nvPr/>
        </p:nvCxnSpPr>
        <p:spPr>
          <a:xfrm>
            <a:off x="4022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Hatszög 37"/>
          <p:cNvSpPr/>
          <p:nvPr/>
        </p:nvSpPr>
        <p:spPr>
          <a:xfrm>
            <a:off x="1304544" y="4717218"/>
            <a:ext cx="2701400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C++</a:t>
            </a:r>
          </a:p>
        </p:txBody>
      </p:sp>
      <p:cxnSp>
        <p:nvCxnSpPr>
          <p:cNvPr id="9" name="Egyenes összekötő 65"/>
          <p:cNvCxnSpPr/>
          <p:nvPr/>
        </p:nvCxnSpPr>
        <p:spPr>
          <a:xfrm>
            <a:off x="4022272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4"/>
          <p:cNvCxnSpPr/>
          <p:nvPr/>
        </p:nvCxnSpPr>
        <p:spPr>
          <a:xfrm>
            <a:off x="1319637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5"/>
          <p:cNvCxnSpPr/>
          <p:nvPr/>
        </p:nvCxnSpPr>
        <p:spPr>
          <a:xfrm>
            <a:off x="4683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gyenes összekötő 65"/>
          <p:cNvCxnSpPr/>
          <p:nvPr/>
        </p:nvCxnSpPr>
        <p:spPr>
          <a:xfrm>
            <a:off x="4683126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5"/>
          <p:cNvCxnSpPr/>
          <p:nvPr/>
        </p:nvCxnSpPr>
        <p:spPr>
          <a:xfrm>
            <a:off x="6969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65"/>
          <p:cNvCxnSpPr/>
          <p:nvPr/>
        </p:nvCxnSpPr>
        <p:spPr>
          <a:xfrm>
            <a:off x="6969127" y="4510486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Hatszög 37"/>
          <p:cNvSpPr/>
          <p:nvPr/>
        </p:nvSpPr>
        <p:spPr>
          <a:xfrm>
            <a:off x="4683126" y="4709360"/>
            <a:ext cx="2286001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6" name="Egyenes összekötő nyíllal 4"/>
          <p:cNvCxnSpPr/>
          <p:nvPr/>
        </p:nvCxnSpPr>
        <p:spPr>
          <a:xfrm>
            <a:off x="-188631" y="4309957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Szövegdoboz 5"/>
          <p:cNvSpPr txBox="1"/>
          <p:nvPr/>
        </p:nvSpPr>
        <p:spPr>
          <a:xfrm>
            <a:off x="8742197" y="40939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18" name="Egyenes összekötő 12"/>
          <p:cNvCxnSpPr/>
          <p:nvPr/>
        </p:nvCxnSpPr>
        <p:spPr>
          <a:xfrm>
            <a:off x="1077633" y="4073608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15"/>
          <p:cNvCxnSpPr/>
          <p:nvPr/>
        </p:nvCxnSpPr>
        <p:spPr>
          <a:xfrm>
            <a:off x="4219180" y="4073608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Hatszög 37"/>
          <p:cNvSpPr/>
          <p:nvPr/>
        </p:nvSpPr>
        <p:spPr>
          <a:xfrm>
            <a:off x="1072896" y="3229837"/>
            <a:ext cx="3129956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C</a:t>
            </a:r>
          </a:p>
        </p:txBody>
      </p:sp>
      <p:cxnSp>
        <p:nvCxnSpPr>
          <p:cNvPr id="21" name="Egyenes összekötő 65"/>
          <p:cNvCxnSpPr/>
          <p:nvPr/>
        </p:nvCxnSpPr>
        <p:spPr>
          <a:xfrm>
            <a:off x="4219180" y="3002780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64"/>
          <p:cNvCxnSpPr/>
          <p:nvPr/>
        </p:nvCxnSpPr>
        <p:spPr>
          <a:xfrm>
            <a:off x="1077633" y="3002780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gyenes összekötő 15"/>
          <p:cNvCxnSpPr/>
          <p:nvPr/>
        </p:nvCxnSpPr>
        <p:spPr>
          <a:xfrm>
            <a:off x="5075106" y="4073608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65"/>
          <p:cNvCxnSpPr/>
          <p:nvPr/>
        </p:nvCxnSpPr>
        <p:spPr>
          <a:xfrm>
            <a:off x="5075106" y="3002780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gyenes összekötő 15"/>
          <p:cNvCxnSpPr/>
          <p:nvPr/>
        </p:nvCxnSpPr>
        <p:spPr>
          <a:xfrm>
            <a:off x="7361107" y="4093933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65"/>
          <p:cNvCxnSpPr/>
          <p:nvPr/>
        </p:nvCxnSpPr>
        <p:spPr>
          <a:xfrm>
            <a:off x="7361107" y="3023105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Hatszög 37"/>
          <p:cNvSpPr/>
          <p:nvPr/>
        </p:nvSpPr>
        <p:spPr>
          <a:xfrm>
            <a:off x="5075106" y="3221979"/>
            <a:ext cx="2286001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7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endCxn id="12" idx="1"/>
          </p:cNvCxnSpPr>
          <p:nvPr/>
        </p:nvCxnSpPr>
        <p:spPr>
          <a:xfrm>
            <a:off x="1377929" y="2220712"/>
            <a:ext cx="72743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0"/>
            <a:endCxn id="15" idx="1"/>
          </p:cNvCxnSpPr>
          <p:nvPr/>
        </p:nvCxnSpPr>
        <p:spPr>
          <a:xfrm rot="5400000" flipH="1" flipV="1">
            <a:off x="2866602" y="1180224"/>
            <a:ext cx="479346" cy="1231375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377929" y="1126731"/>
                <a:ext cx="1843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source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modified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29" y="1126731"/>
                <a:ext cx="184371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80" t="-4444" r="-3642" b="-3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  <a:endCxn id="26" idx="2"/>
          </p:cNvCxnSpPr>
          <p:nvPr/>
        </p:nvCxnSpPr>
        <p:spPr>
          <a:xfrm rot="16200000" flipH="1">
            <a:off x="4582375" y="314053"/>
            <a:ext cx="12700" cy="4183574"/>
          </a:xfrm>
          <a:prstGeom prst="bentConnector3">
            <a:avLst>
              <a:gd name="adj1" fmla="val 3756520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2105363" y="2035584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6" idx="3"/>
          </p:cNvCxnSpPr>
          <p:nvPr/>
        </p:nvCxnSpPr>
        <p:spPr>
          <a:xfrm>
            <a:off x="7059387" y="2220712"/>
            <a:ext cx="65520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6288937" y="2035584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06127" y="3084322"/>
                <a:ext cx="2100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source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unmodified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27" y="3084322"/>
                <a:ext cx="210019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609" t="-4444" r="-2899" b="-3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40"/>
          <p:cNvCxnSpPr>
            <a:stCxn id="15" idx="3"/>
            <a:endCxn id="26" idx="0"/>
          </p:cNvCxnSpPr>
          <p:nvPr/>
        </p:nvCxnSpPr>
        <p:spPr>
          <a:xfrm>
            <a:off x="5455487" y="1556238"/>
            <a:ext cx="1218675" cy="47934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721963" y="125733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15936</TotalTime>
  <Words>126</Words>
  <Application>Microsoft Office PowerPoint</Application>
  <PresentationFormat>Diavetítés a képernyőre (4:3 oldalarány)</PresentationFormat>
  <Paragraphs>75</Paragraphs>
  <Slides>19</Slides>
  <Notes>4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19</vt:i4>
      </vt:variant>
    </vt:vector>
  </HeadingPairs>
  <TitlesOfParts>
    <vt:vector size="21" baseType="lpstr">
      <vt:lpstr>FTSRG</vt:lpstr>
      <vt:lpstr>1_FTSRG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Bergmann Gábor</cp:lastModifiedBy>
  <cp:revision>2455</cp:revision>
  <dcterms:created xsi:type="dcterms:W3CDTF">2013-06-08T09:47:17Z</dcterms:created>
  <dcterms:modified xsi:type="dcterms:W3CDTF">2016-03-23T13:48:38Z</dcterms:modified>
</cp:coreProperties>
</file>