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3"/>
  </p:notesMasterIdLst>
  <p:sldIdLst>
    <p:sldId id="319" r:id="rId3"/>
    <p:sldId id="484" r:id="rId4"/>
    <p:sldId id="321" r:id="rId5"/>
    <p:sldId id="485" r:id="rId6"/>
    <p:sldId id="489" r:id="rId7"/>
    <p:sldId id="490" r:id="rId8"/>
    <p:sldId id="491" r:id="rId9"/>
    <p:sldId id="493" r:id="rId10"/>
    <p:sldId id="346" r:id="rId11"/>
    <p:sldId id="322" r:id="rId12"/>
    <p:sldId id="323" r:id="rId13"/>
    <p:sldId id="494" r:id="rId14"/>
    <p:sldId id="343" r:id="rId15"/>
    <p:sldId id="324" r:id="rId16"/>
    <p:sldId id="486" r:id="rId17"/>
    <p:sldId id="483" r:id="rId18"/>
    <p:sldId id="487" r:id="rId19"/>
    <p:sldId id="420" r:id="rId20"/>
    <p:sldId id="495" r:id="rId21"/>
    <p:sldId id="4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01A"/>
    <a:srgbClr val="7F182D"/>
    <a:srgbClr val="B83A55"/>
    <a:srgbClr val="20409B"/>
    <a:srgbClr val="204CC4"/>
    <a:srgbClr val="621E0F"/>
    <a:srgbClr val="FFFFFF"/>
    <a:srgbClr val="762536"/>
    <a:srgbClr val="62983D"/>
    <a:srgbClr val="2D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26" autoAdjust="0"/>
    <p:restoredTop sz="84414" autoAdjust="0"/>
  </p:normalViewPr>
  <p:slideViewPr>
    <p:cSldViewPr snapToGrid="0">
      <p:cViewPr varScale="1">
        <p:scale>
          <a:sx n="68" d="100"/>
          <a:sy n="68" d="100"/>
        </p:scale>
        <p:origin x="72" y="20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1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0464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3" y="6413500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1" y="5572125"/>
            <a:ext cx="251883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6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6"/>
            <a:ext cx="85344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89" y="6365877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6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78"/>
            <a:ext cx="5789164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6553" y="142830"/>
            <a:ext cx="2224572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6551" y="1019143"/>
            <a:ext cx="11830212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77020" y="142830"/>
            <a:ext cx="9609744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0500" y="857251"/>
            <a:ext cx="11811000" cy="5529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3"/>
            <a:ext cx="103680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4"/>
            <a:ext cx="10363200" cy="15001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7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78"/>
            <a:ext cx="5789164" cy="55134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6553" y="142830"/>
            <a:ext cx="2224572" cy="72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6551" y="1019143"/>
            <a:ext cx="11830212" cy="536741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77020" y="142830"/>
            <a:ext cx="9609744" cy="72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3" y="6413500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68"/>
            <a:ext cx="103632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6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6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88" y="6380680"/>
            <a:ext cx="21312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29" y="5572835"/>
            <a:ext cx="252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3"/>
            <a:ext cx="10368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4"/>
            <a:ext cx="103632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1219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90500" y="857251"/>
            <a:ext cx="118110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" y="6500812"/>
            <a:ext cx="16368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472" y="6489700"/>
            <a:ext cx="14016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229238" y="236233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endParaRPr lang="hu-H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29" idx="3"/>
            <a:endCxn id="28" idx="1"/>
          </p:cNvCxnSpPr>
          <p:nvPr/>
        </p:nvCxnSpPr>
        <p:spPr>
          <a:xfrm flipV="1">
            <a:off x="6876539" y="3695719"/>
            <a:ext cx="759337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8" idx="3"/>
          </p:cNvCxnSpPr>
          <p:nvPr/>
        </p:nvCxnSpPr>
        <p:spPr>
          <a:xfrm>
            <a:off x="8406325" y="3695718"/>
            <a:ext cx="6758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3"/>
            <a:endCxn id="29" idx="1"/>
          </p:cNvCxnSpPr>
          <p:nvPr/>
        </p:nvCxnSpPr>
        <p:spPr>
          <a:xfrm>
            <a:off x="4545072" y="3695719"/>
            <a:ext cx="597943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406325" y="3326156"/>
                <a:ext cx="1835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hu-HU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syntax</m:t>
                      </m:r>
                      <m:r>
                        <a:rPr lang="hu-HU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errors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25" y="3326156"/>
                <a:ext cx="1835438" cy="276999"/>
              </a:xfrm>
              <a:prstGeom prst="rect">
                <a:avLst/>
              </a:prstGeom>
              <a:blipFill>
                <a:blip r:embed="rId2"/>
                <a:stretch>
                  <a:fillRect l="-4319" t="-4444" r="-431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110847" y="4153300"/>
                <a:ext cx="15433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syntax</m:t>
                      </m:r>
                      <m:r>
                        <a:rPr lang="hu-HU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errors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847" y="4153300"/>
                <a:ext cx="1543362" cy="276999"/>
              </a:xfrm>
              <a:prstGeom prst="rect">
                <a:avLst/>
              </a:prstGeom>
              <a:blipFill>
                <a:blip r:embed="rId3"/>
                <a:stretch>
                  <a:fillRect l="-5138" t="-2174" r="-5138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8" idx="2"/>
            <a:endCxn id="14" idx="3"/>
          </p:cNvCxnSpPr>
          <p:nvPr/>
        </p:nvCxnSpPr>
        <p:spPr>
          <a:xfrm rot="5400000">
            <a:off x="7024644" y="3732741"/>
            <a:ext cx="848353" cy="1144562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7635875" y="351059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43014" y="3396819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3774621" y="3510590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endCxn id="30" idx="1"/>
          </p:cNvCxnSpPr>
          <p:nvPr/>
        </p:nvCxnSpPr>
        <p:spPr>
          <a:xfrm flipV="1">
            <a:off x="3157971" y="3695719"/>
            <a:ext cx="616650" cy="268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143014" y="4430299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Edit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26"/>
          <p:cNvCxnSpPr>
            <a:stCxn id="14" idx="1"/>
            <a:endCxn id="30" idx="2"/>
          </p:cNvCxnSpPr>
          <p:nvPr/>
        </p:nvCxnSpPr>
        <p:spPr>
          <a:xfrm rot="10800000">
            <a:off x="4159846" y="3880848"/>
            <a:ext cx="983168" cy="848353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18488" y="1580133"/>
            <a:ext cx="1016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61424" y="2348935"/>
            <a:ext cx="857064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971912" y="1580131"/>
            <a:ext cx="101600" cy="1537607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 flipV="1">
            <a:off x="8073513" y="2348932"/>
            <a:ext cx="910021" cy="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13" idx="1"/>
          </p:cNvCxnSpPr>
          <p:nvPr/>
        </p:nvCxnSpPr>
        <p:spPr>
          <a:xfrm>
            <a:off x="4220089" y="2818839"/>
            <a:ext cx="1052909" cy="2989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229238" y="1260172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/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lang="hu-HU" sz="2000" dirty="0">
                <a:solidFill>
                  <a:schemeClr val="tx1"/>
                </a:solidFill>
              </a:rPr>
              <a:t>source1.c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2997" y="2818839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/>
            </a:r>
            <a:br>
              <a:rPr lang="hu-HU" sz="2000" dirty="0">
                <a:solidFill>
                  <a:schemeClr val="tx1"/>
                </a:solidFill>
              </a:rPr>
            </a:br>
            <a:r>
              <a:rPr lang="hu-HU" sz="2000" dirty="0">
                <a:solidFill>
                  <a:schemeClr val="tx1"/>
                </a:solidFill>
              </a:rPr>
              <a:t>source2.c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7" name="Elbow Connector 44"/>
          <p:cNvCxnSpPr>
            <a:endCxn id="12" idx="1"/>
          </p:cNvCxnSpPr>
          <p:nvPr/>
        </p:nvCxnSpPr>
        <p:spPr>
          <a:xfrm flipV="1">
            <a:off x="4220088" y="1559072"/>
            <a:ext cx="1009150" cy="29890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4"/>
          <p:cNvCxnSpPr>
            <a:stCxn id="13" idx="3"/>
          </p:cNvCxnSpPr>
          <p:nvPr/>
        </p:nvCxnSpPr>
        <p:spPr>
          <a:xfrm flipV="1">
            <a:off x="7006522" y="2818839"/>
            <a:ext cx="965391" cy="2989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44"/>
          <p:cNvCxnSpPr>
            <a:stCxn id="12" idx="3"/>
          </p:cNvCxnSpPr>
          <p:nvPr/>
        </p:nvCxnSpPr>
        <p:spPr>
          <a:xfrm>
            <a:off x="6962762" y="1559072"/>
            <a:ext cx="1009150" cy="29890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1321341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10252169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endParaRPr lang="hu-HU" dirty="0"/>
          </a:p>
        </p:txBody>
      </p:sp>
      <p:cxnSp>
        <p:nvCxnSpPr>
          <p:cNvPr id="13" name="Egyenes összekötő 15"/>
          <p:cNvCxnSpPr/>
          <p:nvPr/>
        </p:nvCxnSpPr>
        <p:spPr>
          <a:xfrm>
            <a:off x="2620968" y="559273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5"/>
          <p:cNvCxnSpPr/>
          <p:nvPr/>
        </p:nvCxnSpPr>
        <p:spPr>
          <a:xfrm>
            <a:off x="7109334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65"/>
          <p:cNvCxnSpPr/>
          <p:nvPr/>
        </p:nvCxnSpPr>
        <p:spPr>
          <a:xfrm>
            <a:off x="7109334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65"/>
          <p:cNvCxnSpPr/>
          <p:nvPr/>
        </p:nvCxnSpPr>
        <p:spPr>
          <a:xfrm>
            <a:off x="2620968" y="510940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"/>
          <p:cNvCxnSpPr/>
          <p:nvPr/>
        </p:nvCxnSpPr>
        <p:spPr>
          <a:xfrm>
            <a:off x="1309149" y="4035594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Szövegdoboz 5"/>
          <p:cNvSpPr txBox="1"/>
          <p:nvPr/>
        </p:nvSpPr>
        <p:spPr>
          <a:xfrm>
            <a:off x="10252169" y="381957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endParaRPr lang="hu-HU" dirty="0"/>
          </a:p>
        </p:txBody>
      </p:sp>
      <p:cxnSp>
        <p:nvCxnSpPr>
          <p:cNvPr id="25" name="Egyenes összekötő 15"/>
          <p:cNvCxnSpPr/>
          <p:nvPr/>
        </p:nvCxnSpPr>
        <p:spPr>
          <a:xfrm>
            <a:off x="5946401" y="3819570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15"/>
          <p:cNvCxnSpPr/>
          <p:nvPr/>
        </p:nvCxnSpPr>
        <p:spPr>
          <a:xfrm>
            <a:off x="9983663" y="3787820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gyenes összekötő 65"/>
          <p:cNvCxnSpPr/>
          <p:nvPr/>
        </p:nvCxnSpPr>
        <p:spPr>
          <a:xfrm>
            <a:off x="9983663" y="3304482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65"/>
          <p:cNvCxnSpPr/>
          <p:nvPr/>
        </p:nvCxnSpPr>
        <p:spPr>
          <a:xfrm>
            <a:off x="5946401" y="3336232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gyenes összekötő nyíllal 4"/>
          <p:cNvCxnSpPr/>
          <p:nvPr/>
        </p:nvCxnSpPr>
        <p:spPr>
          <a:xfrm>
            <a:off x="1324242" y="220069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Szövegdoboz 5"/>
          <p:cNvSpPr txBox="1"/>
          <p:nvPr/>
        </p:nvSpPr>
        <p:spPr>
          <a:xfrm>
            <a:off x="10255070" y="19846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endParaRPr lang="hu-HU" dirty="0"/>
          </a:p>
        </p:txBody>
      </p:sp>
      <p:cxnSp>
        <p:nvCxnSpPr>
          <p:cNvPr id="43" name="Egyenes összekötő 12"/>
          <p:cNvCxnSpPr/>
          <p:nvPr/>
        </p:nvCxnSpPr>
        <p:spPr>
          <a:xfrm>
            <a:off x="3005034" y="196434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Hatszög 37"/>
          <p:cNvSpPr/>
          <p:nvPr/>
        </p:nvSpPr>
        <p:spPr>
          <a:xfrm>
            <a:off x="6888087" y="1469586"/>
            <a:ext cx="3072695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 source2.c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45" name="Egyenes összekötő 64"/>
          <p:cNvCxnSpPr/>
          <p:nvPr/>
        </p:nvCxnSpPr>
        <p:spPr>
          <a:xfrm>
            <a:off x="3005034" y="657173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gyenes összekötő 15"/>
          <p:cNvCxnSpPr/>
          <p:nvPr/>
        </p:nvCxnSpPr>
        <p:spPr>
          <a:xfrm>
            <a:off x="6642844" y="198467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gyenes összekötő 65"/>
          <p:cNvCxnSpPr/>
          <p:nvPr/>
        </p:nvCxnSpPr>
        <p:spPr>
          <a:xfrm>
            <a:off x="6634782" y="657172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Hatszög 37"/>
          <p:cNvSpPr/>
          <p:nvPr/>
        </p:nvSpPr>
        <p:spPr>
          <a:xfrm>
            <a:off x="3014326" y="767529"/>
            <a:ext cx="3640711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 source1.c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49" name="Egyenes összekötő 15"/>
          <p:cNvCxnSpPr/>
          <p:nvPr/>
        </p:nvCxnSpPr>
        <p:spPr>
          <a:xfrm>
            <a:off x="6888086" y="198467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gyenes összekötő 15"/>
          <p:cNvCxnSpPr/>
          <p:nvPr/>
        </p:nvCxnSpPr>
        <p:spPr>
          <a:xfrm>
            <a:off x="9986564" y="195292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gyenes összekötő 65"/>
          <p:cNvCxnSpPr/>
          <p:nvPr/>
        </p:nvCxnSpPr>
        <p:spPr>
          <a:xfrm>
            <a:off x="9986564" y="1469586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Egyenes összekötő 65"/>
          <p:cNvCxnSpPr/>
          <p:nvPr/>
        </p:nvCxnSpPr>
        <p:spPr>
          <a:xfrm>
            <a:off x="6888086" y="1501336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gyenes összekötő 12"/>
          <p:cNvCxnSpPr/>
          <p:nvPr/>
        </p:nvCxnSpPr>
        <p:spPr>
          <a:xfrm>
            <a:off x="3005034" y="3783287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Egyenes összekötő 64"/>
          <p:cNvCxnSpPr/>
          <p:nvPr/>
        </p:nvCxnSpPr>
        <p:spPr>
          <a:xfrm>
            <a:off x="3005034" y="2476111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Egyenes összekötő 15"/>
          <p:cNvCxnSpPr/>
          <p:nvPr/>
        </p:nvCxnSpPr>
        <p:spPr>
          <a:xfrm>
            <a:off x="6642844" y="3803612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Egyenes összekötő 65"/>
          <p:cNvCxnSpPr/>
          <p:nvPr/>
        </p:nvCxnSpPr>
        <p:spPr>
          <a:xfrm>
            <a:off x="6646974" y="2476110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Hatszög 37"/>
          <p:cNvSpPr/>
          <p:nvPr/>
        </p:nvSpPr>
        <p:spPr>
          <a:xfrm>
            <a:off x="3014326" y="2586467"/>
            <a:ext cx="3640711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 source1.c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58" name="Egyenes összekötő 12"/>
          <p:cNvCxnSpPr/>
          <p:nvPr/>
        </p:nvCxnSpPr>
        <p:spPr>
          <a:xfrm>
            <a:off x="2996972" y="5583786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gyenes összekötő 64"/>
          <p:cNvCxnSpPr/>
          <p:nvPr/>
        </p:nvCxnSpPr>
        <p:spPr>
          <a:xfrm>
            <a:off x="2996972" y="4276610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Egyenes összekötő 15"/>
          <p:cNvCxnSpPr/>
          <p:nvPr/>
        </p:nvCxnSpPr>
        <p:spPr>
          <a:xfrm>
            <a:off x="6646974" y="5604111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Egyenes összekötő 65"/>
          <p:cNvCxnSpPr/>
          <p:nvPr/>
        </p:nvCxnSpPr>
        <p:spPr>
          <a:xfrm>
            <a:off x="6638912" y="4276609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Hatszög 37"/>
          <p:cNvSpPr/>
          <p:nvPr/>
        </p:nvSpPr>
        <p:spPr>
          <a:xfrm>
            <a:off x="3006264" y="4386966"/>
            <a:ext cx="3640711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 source1.c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Hatszög 37"/>
          <p:cNvSpPr/>
          <p:nvPr/>
        </p:nvSpPr>
        <p:spPr>
          <a:xfrm>
            <a:off x="2620968" y="5077651"/>
            <a:ext cx="4488366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 source2.c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Hatszög 37"/>
          <p:cNvSpPr/>
          <p:nvPr/>
        </p:nvSpPr>
        <p:spPr>
          <a:xfrm>
            <a:off x="5946402" y="3304482"/>
            <a:ext cx="4011479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 source2.c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4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stCxn id="18" idx="6"/>
            <a:endCxn id="11" idx="1"/>
          </p:cNvCxnSpPr>
          <p:nvPr/>
        </p:nvCxnSpPr>
        <p:spPr>
          <a:xfrm>
            <a:off x="4628573" y="3254151"/>
            <a:ext cx="747832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7" idx="2"/>
          </p:cNvCxnSpPr>
          <p:nvPr/>
        </p:nvCxnSpPr>
        <p:spPr>
          <a:xfrm flipV="1">
            <a:off x="7109929" y="3254151"/>
            <a:ext cx="671632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781561" y="3092225"/>
            <a:ext cx="323850" cy="323850"/>
            <a:chOff x="1601514" y="4414346"/>
            <a:chExt cx="323850" cy="323850"/>
          </a:xfrm>
        </p:grpSpPr>
        <p:sp>
          <p:nvSpPr>
            <p:cNvPr id="16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4304723" y="309222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Rounded Rectangle 10"/>
          <p:cNvSpPr/>
          <p:nvPr/>
        </p:nvSpPr>
        <p:spPr>
          <a:xfrm>
            <a:off x="5376405" y="295525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chemeClr val="tx1"/>
                </a:solidFill>
              </a:rPr>
              <a:t>Build</a:t>
            </a:r>
            <a:endParaRPr lang="hu-H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2500404" y="1980977"/>
            <a:ext cx="6620015" cy="17559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u-HU" sz="2400" dirty="0" err="1">
                <a:solidFill>
                  <a:schemeClr val="tx1"/>
                </a:solidFill>
              </a:rPr>
              <a:t>Build</a:t>
            </a:r>
            <a:endParaRPr lang="hu-HU" sz="2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14" idx="3"/>
            <a:endCxn id="15" idx="1"/>
          </p:cNvCxnSpPr>
          <p:nvPr/>
        </p:nvCxnSpPr>
        <p:spPr>
          <a:xfrm>
            <a:off x="5479526" y="3020891"/>
            <a:ext cx="6617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" idx="3"/>
            <a:endCxn id="40" idx="2"/>
          </p:cNvCxnSpPr>
          <p:nvPr/>
        </p:nvCxnSpPr>
        <p:spPr>
          <a:xfrm>
            <a:off x="7874821" y="3020891"/>
            <a:ext cx="49984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6"/>
            <a:endCxn id="14" idx="1"/>
          </p:cNvCxnSpPr>
          <p:nvPr/>
        </p:nvCxnSpPr>
        <p:spPr>
          <a:xfrm>
            <a:off x="3253192" y="3020891"/>
            <a:ext cx="4928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929342" y="285896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8" name="Group 37"/>
          <p:cNvGrpSpPr/>
          <p:nvPr/>
        </p:nvGrpSpPr>
        <p:grpSpPr>
          <a:xfrm>
            <a:off x="8374665" y="2858966"/>
            <a:ext cx="323850" cy="323850"/>
            <a:chOff x="1601514" y="4414346"/>
            <a:chExt cx="323850" cy="323850"/>
          </a:xfrm>
        </p:grpSpPr>
        <p:sp>
          <p:nvSpPr>
            <p:cNvPr id="39" name="Oval 38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746002" y="272199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Compile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41296" y="272199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37" name="Straight Arrow Connector 12"/>
          <p:cNvCxnSpPr>
            <a:stCxn id="41" idx="6"/>
            <a:endCxn id="60" idx="1"/>
          </p:cNvCxnSpPr>
          <p:nvPr/>
        </p:nvCxnSpPr>
        <p:spPr>
          <a:xfrm flipV="1">
            <a:off x="1931919" y="2858967"/>
            <a:ext cx="568485" cy="485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7"/>
          <p:cNvSpPr/>
          <p:nvPr/>
        </p:nvSpPr>
        <p:spPr>
          <a:xfrm>
            <a:off x="1608068" y="2701894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2" name="Straight Arrow Connector 13"/>
          <p:cNvCxnSpPr>
            <a:stCxn id="60" idx="3"/>
            <a:endCxn id="22" idx="1"/>
          </p:cNvCxnSpPr>
          <p:nvPr/>
        </p:nvCxnSpPr>
        <p:spPr>
          <a:xfrm flipV="1">
            <a:off x="9120418" y="2856484"/>
            <a:ext cx="438110" cy="248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4"/>
          <p:cNvGrpSpPr/>
          <p:nvPr/>
        </p:nvGrpSpPr>
        <p:grpSpPr>
          <a:xfrm>
            <a:off x="13302165" y="2698889"/>
            <a:ext cx="323850" cy="323850"/>
            <a:chOff x="1601514" y="4414346"/>
            <a:chExt cx="323850" cy="323850"/>
          </a:xfrm>
        </p:grpSpPr>
        <p:sp>
          <p:nvSpPr>
            <p:cNvPr id="20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1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2" name="Rounded Rectangle 14"/>
          <p:cNvSpPr/>
          <p:nvPr/>
        </p:nvSpPr>
        <p:spPr>
          <a:xfrm>
            <a:off x="9558528" y="2557584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23" name="Straight Arrow Connector 13"/>
          <p:cNvCxnSpPr>
            <a:stCxn id="22" idx="3"/>
            <a:endCxn id="21" idx="2"/>
          </p:cNvCxnSpPr>
          <p:nvPr/>
        </p:nvCxnSpPr>
        <p:spPr>
          <a:xfrm>
            <a:off x="12816052" y="2856484"/>
            <a:ext cx="486113" cy="433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1333533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10264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3721461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Hatszög 37"/>
          <p:cNvSpPr/>
          <p:nvPr/>
        </p:nvSpPr>
        <p:spPr>
          <a:xfrm>
            <a:off x="3718249" y="5077651"/>
            <a:ext cx="1808482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Egyenes összekötő 53"/>
          <p:cNvCxnSpPr/>
          <p:nvPr/>
        </p:nvCxnSpPr>
        <p:spPr>
          <a:xfrm>
            <a:off x="2414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gyenes összekötő 64"/>
          <p:cNvCxnSpPr/>
          <p:nvPr/>
        </p:nvCxnSpPr>
        <p:spPr>
          <a:xfrm>
            <a:off x="3721461" y="4253813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15"/>
          <p:cNvCxnSpPr/>
          <p:nvPr/>
        </p:nvCxnSpPr>
        <p:spPr>
          <a:xfrm>
            <a:off x="8493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5"/>
          <p:cNvCxnSpPr/>
          <p:nvPr/>
        </p:nvCxnSpPr>
        <p:spPr>
          <a:xfrm>
            <a:off x="8485065" y="4253812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Hatszög 37"/>
          <p:cNvSpPr/>
          <p:nvPr/>
        </p:nvSpPr>
        <p:spPr>
          <a:xfrm>
            <a:off x="6207127" y="5077651"/>
            <a:ext cx="2286001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Hatszög 37"/>
          <p:cNvSpPr/>
          <p:nvPr/>
        </p:nvSpPr>
        <p:spPr>
          <a:xfrm>
            <a:off x="3737689" y="4364169"/>
            <a:ext cx="4755439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Build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Egyenes összekötő 15"/>
          <p:cNvCxnSpPr/>
          <p:nvPr/>
        </p:nvCxnSpPr>
        <p:spPr>
          <a:xfrm>
            <a:off x="5546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5"/>
          <p:cNvCxnSpPr/>
          <p:nvPr/>
        </p:nvCxnSpPr>
        <p:spPr>
          <a:xfrm>
            <a:off x="6207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65"/>
          <p:cNvCxnSpPr/>
          <p:nvPr/>
        </p:nvCxnSpPr>
        <p:spPr>
          <a:xfrm>
            <a:off x="6207126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65"/>
          <p:cNvCxnSpPr/>
          <p:nvPr/>
        </p:nvCxnSpPr>
        <p:spPr>
          <a:xfrm>
            <a:off x="5546272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2671092" y="2232177"/>
            <a:ext cx="6620015" cy="17559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u-HU" sz="2400" dirty="0" err="1">
                <a:solidFill>
                  <a:schemeClr val="tx1"/>
                </a:solidFill>
              </a:rPr>
              <a:t>Build</a:t>
            </a:r>
            <a:endParaRPr lang="hu-HU" sz="2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14" idx="3"/>
            <a:endCxn id="15" idx="1"/>
          </p:cNvCxnSpPr>
          <p:nvPr/>
        </p:nvCxnSpPr>
        <p:spPr>
          <a:xfrm>
            <a:off x="5650214" y="3272091"/>
            <a:ext cx="6617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" idx="3"/>
            <a:endCxn id="40" idx="2"/>
          </p:cNvCxnSpPr>
          <p:nvPr/>
        </p:nvCxnSpPr>
        <p:spPr>
          <a:xfrm>
            <a:off x="8045509" y="3272091"/>
            <a:ext cx="49984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6"/>
            <a:endCxn id="14" idx="1"/>
          </p:cNvCxnSpPr>
          <p:nvPr/>
        </p:nvCxnSpPr>
        <p:spPr>
          <a:xfrm>
            <a:off x="3423880" y="3272091"/>
            <a:ext cx="4928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00030" y="311016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8" name="Group 37"/>
          <p:cNvGrpSpPr/>
          <p:nvPr/>
        </p:nvGrpSpPr>
        <p:grpSpPr>
          <a:xfrm>
            <a:off x="8545353" y="3110166"/>
            <a:ext cx="323850" cy="323850"/>
            <a:chOff x="1601514" y="4414346"/>
            <a:chExt cx="323850" cy="323850"/>
          </a:xfrm>
        </p:grpSpPr>
        <p:sp>
          <p:nvSpPr>
            <p:cNvPr id="39" name="Oval 38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916690" y="297319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Compile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11984" y="297319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Link</a:t>
            </a:r>
          </a:p>
        </p:txBody>
      </p:sp>
      <p:cxnSp>
        <p:nvCxnSpPr>
          <p:cNvPr id="37" name="Straight Arrow Connector 12"/>
          <p:cNvCxnSpPr>
            <a:stCxn id="41" idx="6"/>
            <a:endCxn id="35" idx="1"/>
          </p:cNvCxnSpPr>
          <p:nvPr/>
        </p:nvCxnSpPr>
        <p:spPr>
          <a:xfrm flipV="1">
            <a:off x="4402464" y="1461739"/>
            <a:ext cx="711873" cy="45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7"/>
          <p:cNvSpPr/>
          <p:nvPr/>
        </p:nvSpPr>
        <p:spPr>
          <a:xfrm>
            <a:off x="4078613" y="1304388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2" name="Straight Arrow Connector 13"/>
          <p:cNvCxnSpPr>
            <a:stCxn id="35" idx="3"/>
            <a:endCxn id="45" idx="2"/>
          </p:cNvCxnSpPr>
          <p:nvPr/>
        </p:nvCxnSpPr>
        <p:spPr>
          <a:xfrm>
            <a:off x="6847861" y="1461740"/>
            <a:ext cx="711873" cy="432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4"/>
          <p:cNvGrpSpPr/>
          <p:nvPr/>
        </p:nvGrpSpPr>
        <p:grpSpPr>
          <a:xfrm>
            <a:off x="7559733" y="1304143"/>
            <a:ext cx="323850" cy="323850"/>
            <a:chOff x="1601514" y="4414346"/>
            <a:chExt cx="323850" cy="323850"/>
          </a:xfrm>
        </p:grpSpPr>
        <p:sp>
          <p:nvSpPr>
            <p:cNvPr id="44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5114336" y="1162839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chemeClr val="tx1"/>
                </a:solidFill>
              </a:rPr>
              <a:t>Build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622283" y="1551793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1333533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10264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3721461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Hatszög 37"/>
          <p:cNvSpPr/>
          <p:nvPr/>
        </p:nvSpPr>
        <p:spPr>
          <a:xfrm>
            <a:off x="3718249" y="5077651"/>
            <a:ext cx="1808482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7" name="Egyenes összekötő 53"/>
          <p:cNvCxnSpPr/>
          <p:nvPr/>
        </p:nvCxnSpPr>
        <p:spPr>
          <a:xfrm>
            <a:off x="2414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gyenes összekötő 64"/>
          <p:cNvCxnSpPr/>
          <p:nvPr/>
        </p:nvCxnSpPr>
        <p:spPr>
          <a:xfrm>
            <a:off x="3721461" y="4253813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15"/>
          <p:cNvCxnSpPr/>
          <p:nvPr/>
        </p:nvCxnSpPr>
        <p:spPr>
          <a:xfrm>
            <a:off x="8493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5"/>
          <p:cNvCxnSpPr/>
          <p:nvPr/>
        </p:nvCxnSpPr>
        <p:spPr>
          <a:xfrm>
            <a:off x="8485065" y="4253812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Hatszög 37"/>
          <p:cNvSpPr/>
          <p:nvPr/>
        </p:nvSpPr>
        <p:spPr>
          <a:xfrm>
            <a:off x="6207127" y="5077651"/>
            <a:ext cx="2286001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Hatszög 37"/>
          <p:cNvSpPr/>
          <p:nvPr/>
        </p:nvSpPr>
        <p:spPr>
          <a:xfrm>
            <a:off x="3737689" y="4364169"/>
            <a:ext cx="4755439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Build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Egyenes összekötő 15"/>
          <p:cNvCxnSpPr/>
          <p:nvPr/>
        </p:nvCxnSpPr>
        <p:spPr>
          <a:xfrm>
            <a:off x="5546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5"/>
          <p:cNvCxnSpPr/>
          <p:nvPr/>
        </p:nvCxnSpPr>
        <p:spPr>
          <a:xfrm>
            <a:off x="6207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65"/>
          <p:cNvCxnSpPr/>
          <p:nvPr/>
        </p:nvCxnSpPr>
        <p:spPr>
          <a:xfrm>
            <a:off x="6207126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65"/>
          <p:cNvCxnSpPr/>
          <p:nvPr/>
        </p:nvCxnSpPr>
        <p:spPr>
          <a:xfrm>
            <a:off x="5546272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12"/>
          <p:cNvCxnSpPr>
            <a:stCxn id="41" idx="6"/>
            <a:endCxn id="35" idx="1"/>
          </p:cNvCxnSpPr>
          <p:nvPr/>
        </p:nvCxnSpPr>
        <p:spPr>
          <a:xfrm flipV="1">
            <a:off x="4402464" y="1461739"/>
            <a:ext cx="711873" cy="457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7"/>
          <p:cNvSpPr/>
          <p:nvPr/>
        </p:nvSpPr>
        <p:spPr>
          <a:xfrm>
            <a:off x="4078613" y="1304388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2" name="Straight Arrow Connector 13"/>
          <p:cNvCxnSpPr>
            <a:stCxn id="35" idx="3"/>
            <a:endCxn id="21" idx="1"/>
          </p:cNvCxnSpPr>
          <p:nvPr/>
        </p:nvCxnSpPr>
        <p:spPr>
          <a:xfrm flipV="1">
            <a:off x="6847860" y="1461739"/>
            <a:ext cx="772140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14"/>
          <p:cNvGrpSpPr/>
          <p:nvPr/>
        </p:nvGrpSpPr>
        <p:grpSpPr>
          <a:xfrm>
            <a:off x="9839637" y="1304143"/>
            <a:ext cx="323850" cy="323850"/>
            <a:chOff x="1601514" y="4414346"/>
            <a:chExt cx="323850" cy="323850"/>
          </a:xfrm>
        </p:grpSpPr>
        <p:sp>
          <p:nvSpPr>
            <p:cNvPr id="44" name="Oval 15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Oval 16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5114336" y="1162839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chemeClr val="tx1"/>
                </a:solidFill>
              </a:rPr>
              <a:t>Build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622283" y="1551793"/>
            <a:ext cx="157208" cy="167314"/>
          </a:xfrm>
          <a:prstGeom prst="rightArrow">
            <a:avLst/>
          </a:prstGeom>
          <a:solidFill>
            <a:schemeClr val="tx1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21" name="Rounded Rectangle 14"/>
          <p:cNvSpPr/>
          <p:nvPr/>
        </p:nvSpPr>
        <p:spPr>
          <a:xfrm>
            <a:off x="7620000" y="116283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23" name="Straight Arrow Connector 13"/>
          <p:cNvCxnSpPr>
            <a:stCxn id="21" idx="3"/>
            <a:endCxn id="45" idx="2"/>
          </p:cNvCxnSpPr>
          <p:nvPr/>
        </p:nvCxnSpPr>
        <p:spPr>
          <a:xfrm>
            <a:off x="9353525" y="1461738"/>
            <a:ext cx="486113" cy="433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3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59"/>
          <p:cNvSpPr/>
          <p:nvPr/>
        </p:nvSpPr>
        <p:spPr>
          <a:xfrm>
            <a:off x="2671092" y="2232177"/>
            <a:ext cx="6620015" cy="175597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hu-HU" sz="2400" dirty="0" err="1">
                <a:solidFill>
                  <a:schemeClr val="tx1"/>
                </a:solidFill>
              </a:rPr>
              <a:t>Build</a:t>
            </a:r>
            <a:endParaRPr lang="hu-HU" sz="2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78"/>
          <p:cNvCxnSpPr>
            <a:stCxn id="11" idx="3"/>
            <a:endCxn id="12" idx="1"/>
          </p:cNvCxnSpPr>
          <p:nvPr/>
        </p:nvCxnSpPr>
        <p:spPr>
          <a:xfrm>
            <a:off x="5650214" y="3272091"/>
            <a:ext cx="66177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0"/>
          <p:cNvCxnSpPr>
            <a:stCxn id="12" idx="3"/>
            <a:endCxn id="10" idx="2"/>
          </p:cNvCxnSpPr>
          <p:nvPr/>
        </p:nvCxnSpPr>
        <p:spPr>
          <a:xfrm>
            <a:off x="8045509" y="3272091"/>
            <a:ext cx="49984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90"/>
          <p:cNvCxnSpPr>
            <a:stCxn id="7" idx="6"/>
            <a:endCxn id="11" idx="1"/>
          </p:cNvCxnSpPr>
          <p:nvPr/>
        </p:nvCxnSpPr>
        <p:spPr>
          <a:xfrm>
            <a:off x="3423880" y="3272091"/>
            <a:ext cx="49281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5"/>
          <p:cNvSpPr/>
          <p:nvPr/>
        </p:nvSpPr>
        <p:spPr>
          <a:xfrm>
            <a:off x="3100030" y="3110166"/>
            <a:ext cx="323850" cy="32385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" name="Group 37"/>
          <p:cNvGrpSpPr/>
          <p:nvPr/>
        </p:nvGrpSpPr>
        <p:grpSpPr>
          <a:xfrm>
            <a:off x="8545353" y="3110166"/>
            <a:ext cx="323850" cy="323850"/>
            <a:chOff x="1601514" y="4414346"/>
            <a:chExt cx="323850" cy="323850"/>
          </a:xfrm>
        </p:grpSpPr>
        <p:sp>
          <p:nvSpPr>
            <p:cNvPr id="9" name="Oval 38"/>
            <p:cNvSpPr/>
            <p:nvPr/>
          </p:nvSpPr>
          <p:spPr>
            <a:xfrm>
              <a:off x="1677714" y="4490546"/>
              <a:ext cx="171450" cy="17145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" name="Oval 39"/>
            <p:cNvSpPr/>
            <p:nvPr/>
          </p:nvSpPr>
          <p:spPr>
            <a:xfrm>
              <a:off x="1601514" y="4414346"/>
              <a:ext cx="323850" cy="3238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11" name="Rounded Rectangle 13"/>
          <p:cNvSpPr/>
          <p:nvPr/>
        </p:nvSpPr>
        <p:spPr>
          <a:xfrm>
            <a:off x="3916690" y="297319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chemeClr val="tx1"/>
                </a:solidFill>
              </a:rPr>
              <a:t>Compile</a:t>
            </a:r>
            <a:endParaRPr lang="hu-HU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4"/>
          <p:cNvSpPr/>
          <p:nvPr/>
        </p:nvSpPr>
        <p:spPr>
          <a:xfrm>
            <a:off x="6311984" y="2973191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40019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1333533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10264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3708580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gyenes összekötő 15"/>
          <p:cNvCxnSpPr/>
          <p:nvPr/>
        </p:nvCxnSpPr>
        <p:spPr>
          <a:xfrm>
            <a:off x="7553325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Hatszög 37"/>
          <p:cNvSpPr/>
          <p:nvPr/>
        </p:nvSpPr>
        <p:spPr>
          <a:xfrm>
            <a:off x="3721461" y="4717218"/>
            <a:ext cx="3831864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Egyenes összekötő 53"/>
          <p:cNvCxnSpPr/>
          <p:nvPr/>
        </p:nvCxnSpPr>
        <p:spPr>
          <a:xfrm>
            <a:off x="2414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65"/>
          <p:cNvCxnSpPr/>
          <p:nvPr/>
        </p:nvCxnSpPr>
        <p:spPr>
          <a:xfrm>
            <a:off x="7553325" y="4510486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4"/>
          <p:cNvCxnSpPr/>
          <p:nvPr/>
        </p:nvCxnSpPr>
        <p:spPr>
          <a:xfrm>
            <a:off x="3708580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7"/>
          <p:cNvSpPr txBox="1"/>
          <p:nvPr/>
        </p:nvSpPr>
        <p:spPr>
          <a:xfrm>
            <a:off x="3591037" y="4104244"/>
            <a:ext cx="203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végrehajtás kezdete</a:t>
            </a:r>
            <a:endParaRPr lang="hu-HU" dirty="0"/>
          </a:p>
        </p:txBody>
      </p:sp>
      <p:sp>
        <p:nvSpPr>
          <p:cNvPr id="12" name="TextBox 56"/>
          <p:cNvSpPr txBox="1"/>
          <p:nvPr/>
        </p:nvSpPr>
        <p:spPr>
          <a:xfrm>
            <a:off x="7451726" y="4100945"/>
            <a:ext cx="17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végrehajtás vége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530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1333533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10264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3465429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Hatszög 37"/>
          <p:cNvSpPr/>
          <p:nvPr/>
        </p:nvSpPr>
        <p:spPr>
          <a:xfrm>
            <a:off x="3718249" y="5077651"/>
            <a:ext cx="1808482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Egyenes összekötő 64"/>
          <p:cNvCxnSpPr/>
          <p:nvPr/>
        </p:nvCxnSpPr>
        <p:spPr>
          <a:xfrm>
            <a:off x="3465429" y="4253813"/>
            <a:ext cx="0" cy="138472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15"/>
          <p:cNvCxnSpPr/>
          <p:nvPr/>
        </p:nvCxnSpPr>
        <p:spPr>
          <a:xfrm>
            <a:off x="8846695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5"/>
          <p:cNvCxnSpPr/>
          <p:nvPr/>
        </p:nvCxnSpPr>
        <p:spPr>
          <a:xfrm>
            <a:off x="8838633" y="4253812"/>
            <a:ext cx="8062" cy="1405048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Hatszög 37"/>
          <p:cNvSpPr/>
          <p:nvPr/>
        </p:nvSpPr>
        <p:spPr>
          <a:xfrm>
            <a:off x="6207127" y="5077651"/>
            <a:ext cx="2286001" cy="592634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Hatszög 37"/>
          <p:cNvSpPr/>
          <p:nvPr/>
        </p:nvSpPr>
        <p:spPr>
          <a:xfrm>
            <a:off x="3474720" y="4364169"/>
            <a:ext cx="5376672" cy="592636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Build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3" name="Egyenes összekötő 15"/>
          <p:cNvCxnSpPr/>
          <p:nvPr/>
        </p:nvCxnSpPr>
        <p:spPr>
          <a:xfrm>
            <a:off x="5546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5"/>
          <p:cNvCxnSpPr/>
          <p:nvPr/>
        </p:nvCxnSpPr>
        <p:spPr>
          <a:xfrm>
            <a:off x="6207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65"/>
          <p:cNvCxnSpPr/>
          <p:nvPr/>
        </p:nvCxnSpPr>
        <p:spPr>
          <a:xfrm>
            <a:off x="6207126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65"/>
          <p:cNvCxnSpPr/>
          <p:nvPr/>
        </p:nvCxnSpPr>
        <p:spPr>
          <a:xfrm>
            <a:off x="5546272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15"/>
          <p:cNvCxnSpPr/>
          <p:nvPr/>
        </p:nvCxnSpPr>
        <p:spPr>
          <a:xfrm>
            <a:off x="3718249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65"/>
          <p:cNvCxnSpPr/>
          <p:nvPr/>
        </p:nvCxnSpPr>
        <p:spPr>
          <a:xfrm>
            <a:off x="3718249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15"/>
          <p:cNvCxnSpPr/>
          <p:nvPr/>
        </p:nvCxnSpPr>
        <p:spPr>
          <a:xfrm>
            <a:off x="8510327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gyenes összekötő 65"/>
          <p:cNvCxnSpPr/>
          <p:nvPr/>
        </p:nvCxnSpPr>
        <p:spPr>
          <a:xfrm>
            <a:off x="8510327" y="5077651"/>
            <a:ext cx="0" cy="56088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8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27" idx="3"/>
            <a:endCxn id="28" idx="1"/>
          </p:cNvCxnSpPr>
          <p:nvPr/>
        </p:nvCxnSpPr>
        <p:spPr>
          <a:xfrm>
            <a:off x="5798030" y="2652178"/>
            <a:ext cx="6663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7" idx="1"/>
          </p:cNvCxnSpPr>
          <p:nvPr/>
        </p:nvCxnSpPr>
        <p:spPr>
          <a:xfrm>
            <a:off x="3398159" y="2652178"/>
            <a:ext cx="666347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8" idx="3"/>
          </p:cNvCxnSpPr>
          <p:nvPr/>
        </p:nvCxnSpPr>
        <p:spPr>
          <a:xfrm>
            <a:off x="8197900" y="2652178"/>
            <a:ext cx="68605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064505" y="235327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64376" y="235327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Link</a:t>
            </a:r>
            <a:endParaRPr lang="hu-H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1333533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10264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3721461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gyenes összekötő 15"/>
          <p:cNvCxnSpPr/>
          <p:nvPr/>
        </p:nvCxnSpPr>
        <p:spPr>
          <a:xfrm>
            <a:off x="5546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Hatszög 37"/>
          <p:cNvSpPr/>
          <p:nvPr/>
        </p:nvSpPr>
        <p:spPr>
          <a:xfrm>
            <a:off x="3721461" y="4717218"/>
            <a:ext cx="1808482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Egyenes összekötő 53"/>
          <p:cNvCxnSpPr/>
          <p:nvPr/>
        </p:nvCxnSpPr>
        <p:spPr>
          <a:xfrm>
            <a:off x="2414028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65"/>
          <p:cNvCxnSpPr/>
          <p:nvPr/>
        </p:nvCxnSpPr>
        <p:spPr>
          <a:xfrm>
            <a:off x="5546272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4"/>
          <p:cNvCxnSpPr/>
          <p:nvPr/>
        </p:nvCxnSpPr>
        <p:spPr>
          <a:xfrm>
            <a:off x="3721461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5"/>
          <p:cNvCxnSpPr/>
          <p:nvPr/>
        </p:nvCxnSpPr>
        <p:spPr>
          <a:xfrm>
            <a:off x="6207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gyenes összekötő 65"/>
          <p:cNvCxnSpPr/>
          <p:nvPr/>
        </p:nvCxnSpPr>
        <p:spPr>
          <a:xfrm>
            <a:off x="6207126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5"/>
          <p:cNvCxnSpPr/>
          <p:nvPr/>
        </p:nvCxnSpPr>
        <p:spPr>
          <a:xfrm>
            <a:off x="8493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65"/>
          <p:cNvCxnSpPr/>
          <p:nvPr/>
        </p:nvCxnSpPr>
        <p:spPr>
          <a:xfrm>
            <a:off x="8493127" y="4510486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Hatszög 37"/>
          <p:cNvSpPr/>
          <p:nvPr/>
        </p:nvSpPr>
        <p:spPr>
          <a:xfrm>
            <a:off x="6207127" y="4709360"/>
            <a:ext cx="2286001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5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5"/>
          <p:cNvCxnSpPr>
            <a:endCxn id="6" idx="1"/>
          </p:cNvCxnSpPr>
          <p:nvPr/>
        </p:nvCxnSpPr>
        <p:spPr>
          <a:xfrm>
            <a:off x="2901929" y="2123176"/>
            <a:ext cx="72743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40"/>
          <p:cNvCxnSpPr>
            <a:stCxn id="6" idx="0"/>
            <a:endCxn id="8" idx="1"/>
          </p:cNvCxnSpPr>
          <p:nvPr/>
        </p:nvCxnSpPr>
        <p:spPr>
          <a:xfrm rot="5400000" flipH="1" flipV="1">
            <a:off x="4411157" y="1159669"/>
            <a:ext cx="381810" cy="1174948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11"/>
          <p:cNvSpPr/>
          <p:nvPr/>
        </p:nvSpPr>
        <p:spPr>
          <a:xfrm>
            <a:off x="3629363" y="1938048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  <p:sp>
        <p:nvSpPr>
          <p:cNvPr id="8" name="Rounded Rectangle 14"/>
          <p:cNvSpPr/>
          <p:nvPr/>
        </p:nvSpPr>
        <p:spPr>
          <a:xfrm>
            <a:off x="5189536" y="125733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> C</a:t>
            </a:r>
          </a:p>
        </p:txBody>
      </p:sp>
      <p:cxnSp>
        <p:nvCxnSpPr>
          <p:cNvPr id="9" name="Straight Arrow Connector 13"/>
          <p:cNvCxnSpPr>
            <a:endCxn id="13" idx="1"/>
          </p:cNvCxnSpPr>
          <p:nvPr/>
        </p:nvCxnSpPr>
        <p:spPr>
          <a:xfrm>
            <a:off x="4020938" y="2399490"/>
            <a:ext cx="1168598" cy="274038"/>
          </a:xfrm>
          <a:prstGeom prst="bentConnector3">
            <a:avLst>
              <a:gd name="adj1" fmla="val -112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4"/>
          <p:cNvSpPr/>
          <p:nvPr/>
        </p:nvSpPr>
        <p:spPr>
          <a:xfrm>
            <a:off x="5189536" y="237462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> C</a:t>
            </a:r>
            <a:r>
              <a:rPr lang="hu-HU" sz="2000" dirty="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17" name="Straight Arrow Connector 25"/>
          <p:cNvCxnSpPr/>
          <p:nvPr/>
        </p:nvCxnSpPr>
        <p:spPr>
          <a:xfrm flipV="1">
            <a:off x="6923060" y="1556238"/>
            <a:ext cx="686058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5"/>
          <p:cNvCxnSpPr/>
          <p:nvPr/>
        </p:nvCxnSpPr>
        <p:spPr>
          <a:xfrm>
            <a:off x="6923060" y="2673528"/>
            <a:ext cx="68605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5"/>
          <p:cNvCxnSpPr>
            <a:endCxn id="6" idx="1"/>
          </p:cNvCxnSpPr>
          <p:nvPr/>
        </p:nvCxnSpPr>
        <p:spPr>
          <a:xfrm>
            <a:off x="2901929" y="2123176"/>
            <a:ext cx="72743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40"/>
          <p:cNvCxnSpPr>
            <a:stCxn id="6" idx="0"/>
            <a:endCxn id="8" idx="1"/>
          </p:cNvCxnSpPr>
          <p:nvPr/>
        </p:nvCxnSpPr>
        <p:spPr>
          <a:xfrm rot="5400000" flipH="1" flipV="1">
            <a:off x="4411157" y="1159669"/>
            <a:ext cx="381810" cy="1174948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54"/>
              <p:cNvSpPr txBox="1"/>
              <p:nvPr/>
            </p:nvSpPr>
            <p:spPr>
              <a:xfrm>
                <a:off x="3489543" y="1118838"/>
                <a:ext cx="1365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ext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==".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"]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543" y="1118838"/>
                <a:ext cx="1365758" cy="276999"/>
              </a:xfrm>
              <a:prstGeom prst="rect">
                <a:avLst/>
              </a:prstGeom>
              <a:blipFill>
                <a:blip r:embed="rId2"/>
                <a:stretch>
                  <a:fillRect l="-5357" t="-2222" r="-625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11"/>
          <p:cNvSpPr/>
          <p:nvPr/>
        </p:nvSpPr>
        <p:spPr>
          <a:xfrm>
            <a:off x="3629363" y="1938048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32"/>
              <p:cNvSpPr txBox="1"/>
              <p:nvPr/>
            </p:nvSpPr>
            <p:spPr>
              <a:xfrm>
                <a:off x="3186575" y="2833929"/>
                <a:ext cx="16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ext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==".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cpp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"]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75" y="2833929"/>
                <a:ext cx="1668727" cy="276999"/>
              </a:xfrm>
              <a:prstGeom prst="rect">
                <a:avLst/>
              </a:prstGeom>
              <a:blipFill>
                <a:blip r:embed="rId3"/>
                <a:stretch>
                  <a:fillRect l="-3297" t="-2222" r="-366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14"/>
          <p:cNvSpPr/>
          <p:nvPr/>
        </p:nvSpPr>
        <p:spPr>
          <a:xfrm>
            <a:off x="5189536" y="125733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> C</a:t>
            </a:r>
          </a:p>
        </p:txBody>
      </p:sp>
      <p:cxnSp>
        <p:nvCxnSpPr>
          <p:cNvPr id="9" name="Straight Arrow Connector 13"/>
          <p:cNvCxnSpPr>
            <a:endCxn id="13" idx="1"/>
          </p:cNvCxnSpPr>
          <p:nvPr/>
        </p:nvCxnSpPr>
        <p:spPr>
          <a:xfrm>
            <a:off x="4020938" y="2399490"/>
            <a:ext cx="1168598" cy="274038"/>
          </a:xfrm>
          <a:prstGeom prst="bentConnector3">
            <a:avLst>
              <a:gd name="adj1" fmla="val -112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4"/>
          <p:cNvSpPr/>
          <p:nvPr/>
        </p:nvSpPr>
        <p:spPr>
          <a:xfrm>
            <a:off x="5189536" y="237462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> C</a:t>
            </a:r>
            <a:r>
              <a:rPr lang="hu-HU" sz="2000" dirty="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10" name="Straight Arrow Connector 25"/>
          <p:cNvCxnSpPr>
            <a:stCxn id="8" idx="3"/>
          </p:cNvCxnSpPr>
          <p:nvPr/>
        </p:nvCxnSpPr>
        <p:spPr>
          <a:xfrm flipV="1">
            <a:off x="6923060" y="1556238"/>
            <a:ext cx="686058" cy="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5"/>
          <p:cNvCxnSpPr>
            <a:stCxn id="13" idx="3"/>
          </p:cNvCxnSpPr>
          <p:nvPr/>
        </p:nvCxnSpPr>
        <p:spPr>
          <a:xfrm>
            <a:off x="6923060" y="2673528"/>
            <a:ext cx="68605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89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5"/>
          <p:cNvCxnSpPr>
            <a:endCxn id="6" idx="1"/>
          </p:cNvCxnSpPr>
          <p:nvPr/>
        </p:nvCxnSpPr>
        <p:spPr>
          <a:xfrm>
            <a:off x="1647070" y="2123176"/>
            <a:ext cx="72743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40"/>
          <p:cNvCxnSpPr>
            <a:stCxn id="6" idx="0"/>
            <a:endCxn id="8" idx="1"/>
          </p:cNvCxnSpPr>
          <p:nvPr/>
        </p:nvCxnSpPr>
        <p:spPr>
          <a:xfrm rot="5400000" flipH="1" flipV="1">
            <a:off x="3156298" y="1159669"/>
            <a:ext cx="381810" cy="1174948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54"/>
              <p:cNvSpPr txBox="1"/>
              <p:nvPr/>
            </p:nvSpPr>
            <p:spPr>
              <a:xfrm>
                <a:off x="2234684" y="1118838"/>
                <a:ext cx="1365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ext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==".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"]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84" y="1118838"/>
                <a:ext cx="1365758" cy="276999"/>
              </a:xfrm>
              <a:prstGeom prst="rect">
                <a:avLst/>
              </a:prstGeom>
              <a:blipFill>
                <a:blip r:embed="rId2"/>
                <a:stretch>
                  <a:fillRect l="-5804" t="-2222" r="-580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11"/>
          <p:cNvSpPr/>
          <p:nvPr/>
        </p:nvSpPr>
        <p:spPr>
          <a:xfrm>
            <a:off x="2374504" y="1938048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32"/>
              <p:cNvSpPr txBox="1"/>
              <p:nvPr/>
            </p:nvSpPr>
            <p:spPr>
              <a:xfrm>
                <a:off x="1931716" y="2833929"/>
                <a:ext cx="16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ext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==".</m:t>
                      </m:r>
                      <m:r>
                        <m:rPr>
                          <m:sty m:val="p"/>
                        </m:rPr>
                        <a:rPr lang="hu-HU" i="1">
                          <a:latin typeface="Cambria Math" panose="02040503050406030204" pitchFamily="18" charset="0"/>
                        </a:rPr>
                        <m:t>cpp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"]</m:t>
                      </m:r>
                    </m:oMath>
                  </m:oMathPara>
                </a14:m>
                <a:endParaRPr lang="hu-HU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716" y="2833929"/>
                <a:ext cx="1668727" cy="276999"/>
              </a:xfrm>
              <a:prstGeom prst="rect">
                <a:avLst/>
              </a:prstGeom>
              <a:blipFill>
                <a:blip r:embed="rId3"/>
                <a:stretch>
                  <a:fillRect l="-3285" t="-2222" r="-328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14"/>
          <p:cNvSpPr/>
          <p:nvPr/>
        </p:nvSpPr>
        <p:spPr>
          <a:xfrm>
            <a:off x="3934677" y="125733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> C</a:t>
            </a:r>
          </a:p>
        </p:txBody>
      </p:sp>
      <p:cxnSp>
        <p:nvCxnSpPr>
          <p:cNvPr id="9" name="Straight Arrow Connector 13"/>
          <p:cNvCxnSpPr>
            <a:endCxn id="13" idx="1"/>
          </p:cNvCxnSpPr>
          <p:nvPr/>
        </p:nvCxnSpPr>
        <p:spPr>
          <a:xfrm>
            <a:off x="2766079" y="2399490"/>
            <a:ext cx="1168598" cy="274038"/>
          </a:xfrm>
          <a:prstGeom prst="bentConnector3">
            <a:avLst>
              <a:gd name="adj1" fmla="val -1122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4"/>
          <p:cNvSpPr/>
          <p:nvPr/>
        </p:nvSpPr>
        <p:spPr>
          <a:xfrm>
            <a:off x="3934677" y="237462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r>
              <a:rPr lang="hu-HU" sz="2000" dirty="0">
                <a:solidFill>
                  <a:schemeClr val="tx1"/>
                </a:solidFill>
              </a:rPr>
              <a:t> C</a:t>
            </a:r>
            <a:r>
              <a:rPr lang="hu-HU" sz="2000" dirty="0">
                <a:solidFill>
                  <a:schemeClr val="tx1"/>
                </a:solidFill>
              </a:rPr>
              <a:t>++</a:t>
            </a:r>
          </a:p>
        </p:txBody>
      </p:sp>
      <p:cxnSp>
        <p:nvCxnSpPr>
          <p:cNvPr id="10" name="Straight Arrow Connector 13"/>
          <p:cNvCxnSpPr>
            <a:stCxn id="13" idx="3"/>
            <a:endCxn id="12" idx="2"/>
          </p:cNvCxnSpPr>
          <p:nvPr/>
        </p:nvCxnSpPr>
        <p:spPr>
          <a:xfrm flipV="1">
            <a:off x="5668201" y="2308304"/>
            <a:ext cx="1275102" cy="365224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1"/>
          <p:cNvCxnSpPr>
            <a:stCxn id="12" idx="3"/>
          </p:cNvCxnSpPr>
          <p:nvPr/>
        </p:nvCxnSpPr>
        <p:spPr>
          <a:xfrm>
            <a:off x="7328529" y="2123176"/>
            <a:ext cx="65520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25"/>
          <p:cNvSpPr/>
          <p:nvPr/>
        </p:nvSpPr>
        <p:spPr>
          <a:xfrm>
            <a:off x="6558078" y="1938048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40"/>
          <p:cNvCxnSpPr>
            <a:stCxn id="8" idx="3"/>
            <a:endCxn id="12" idx="0"/>
          </p:cNvCxnSpPr>
          <p:nvPr/>
        </p:nvCxnSpPr>
        <p:spPr>
          <a:xfrm>
            <a:off x="5668201" y="1556238"/>
            <a:ext cx="1275102" cy="381810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7"/>
          <p:cNvSpPr/>
          <p:nvPr/>
        </p:nvSpPr>
        <p:spPr>
          <a:xfrm>
            <a:off x="7983729" y="1814496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Link</a:t>
            </a:r>
            <a:endParaRPr lang="hu-HU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25"/>
          <p:cNvCxnSpPr>
            <a:stCxn id="18" idx="3"/>
          </p:cNvCxnSpPr>
          <p:nvPr/>
        </p:nvCxnSpPr>
        <p:spPr>
          <a:xfrm>
            <a:off x="9717253" y="2113397"/>
            <a:ext cx="686058" cy="978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gyenes összekötő nyíllal 4"/>
          <p:cNvCxnSpPr/>
          <p:nvPr/>
        </p:nvCxnSpPr>
        <p:spPr>
          <a:xfrm>
            <a:off x="1333533" y="5797338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zövegdoboz 5"/>
          <p:cNvSpPr txBox="1"/>
          <p:nvPr/>
        </p:nvSpPr>
        <p:spPr>
          <a:xfrm>
            <a:off x="10264361" y="558131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endParaRPr lang="hu-HU" dirty="0"/>
          </a:p>
        </p:txBody>
      </p:sp>
      <p:cxnSp>
        <p:nvCxnSpPr>
          <p:cNvPr id="5" name="Egyenes összekötő 12"/>
          <p:cNvCxnSpPr/>
          <p:nvPr/>
        </p:nvCxnSpPr>
        <p:spPr>
          <a:xfrm>
            <a:off x="2843637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gyenes összekötő 15"/>
          <p:cNvCxnSpPr/>
          <p:nvPr/>
        </p:nvCxnSpPr>
        <p:spPr>
          <a:xfrm>
            <a:off x="5546272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Hatszög 37"/>
          <p:cNvSpPr/>
          <p:nvPr/>
        </p:nvSpPr>
        <p:spPr>
          <a:xfrm>
            <a:off x="2828544" y="4717218"/>
            <a:ext cx="2701400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 C++</a:t>
            </a:r>
          </a:p>
        </p:txBody>
      </p:sp>
      <p:cxnSp>
        <p:nvCxnSpPr>
          <p:cNvPr id="9" name="Egyenes összekötő 65"/>
          <p:cNvCxnSpPr/>
          <p:nvPr/>
        </p:nvCxnSpPr>
        <p:spPr>
          <a:xfrm>
            <a:off x="5546272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64"/>
          <p:cNvCxnSpPr/>
          <p:nvPr/>
        </p:nvCxnSpPr>
        <p:spPr>
          <a:xfrm>
            <a:off x="2843637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5"/>
          <p:cNvCxnSpPr/>
          <p:nvPr/>
        </p:nvCxnSpPr>
        <p:spPr>
          <a:xfrm>
            <a:off x="6207126" y="5560989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gyenes összekötő 65"/>
          <p:cNvCxnSpPr/>
          <p:nvPr/>
        </p:nvCxnSpPr>
        <p:spPr>
          <a:xfrm>
            <a:off x="6207126" y="4490161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5"/>
          <p:cNvCxnSpPr/>
          <p:nvPr/>
        </p:nvCxnSpPr>
        <p:spPr>
          <a:xfrm>
            <a:off x="8493127" y="5581314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65"/>
          <p:cNvCxnSpPr/>
          <p:nvPr/>
        </p:nvCxnSpPr>
        <p:spPr>
          <a:xfrm>
            <a:off x="8493127" y="4510486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Hatszög 37"/>
          <p:cNvSpPr/>
          <p:nvPr/>
        </p:nvSpPr>
        <p:spPr>
          <a:xfrm>
            <a:off x="6207127" y="4709360"/>
            <a:ext cx="2286001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6" name="Egyenes összekötő nyíllal 4"/>
          <p:cNvCxnSpPr/>
          <p:nvPr/>
        </p:nvCxnSpPr>
        <p:spPr>
          <a:xfrm>
            <a:off x="1335369" y="4309957"/>
            <a:ext cx="8928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Szövegdoboz 5"/>
          <p:cNvSpPr txBox="1"/>
          <p:nvPr/>
        </p:nvSpPr>
        <p:spPr>
          <a:xfrm>
            <a:off x="10266197" y="40939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endParaRPr lang="hu-HU" dirty="0"/>
          </a:p>
        </p:txBody>
      </p:sp>
      <p:cxnSp>
        <p:nvCxnSpPr>
          <p:cNvPr id="18" name="Egyenes összekötő 12"/>
          <p:cNvCxnSpPr/>
          <p:nvPr/>
        </p:nvCxnSpPr>
        <p:spPr>
          <a:xfrm>
            <a:off x="2601633" y="4073608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15"/>
          <p:cNvCxnSpPr/>
          <p:nvPr/>
        </p:nvCxnSpPr>
        <p:spPr>
          <a:xfrm>
            <a:off x="5743180" y="4073608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Hatszög 37"/>
          <p:cNvSpPr/>
          <p:nvPr/>
        </p:nvSpPr>
        <p:spPr>
          <a:xfrm>
            <a:off x="2596896" y="3229837"/>
            <a:ext cx="3129956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 err="1">
                <a:solidFill>
                  <a:schemeClr val="tx1"/>
                </a:solidFill>
                <a:latin typeface="Cambria" panose="02040503050406030204" pitchFamily="18" charset="0"/>
              </a:rPr>
              <a:t>Compile</a:t>
            </a:r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 C</a:t>
            </a:r>
          </a:p>
        </p:txBody>
      </p:sp>
      <p:cxnSp>
        <p:nvCxnSpPr>
          <p:cNvPr id="21" name="Egyenes összekötő 65"/>
          <p:cNvCxnSpPr/>
          <p:nvPr/>
        </p:nvCxnSpPr>
        <p:spPr>
          <a:xfrm>
            <a:off x="5743180" y="3002780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64"/>
          <p:cNvCxnSpPr/>
          <p:nvPr/>
        </p:nvCxnSpPr>
        <p:spPr>
          <a:xfrm>
            <a:off x="2601633" y="3002780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gyenes összekötő 15"/>
          <p:cNvCxnSpPr/>
          <p:nvPr/>
        </p:nvCxnSpPr>
        <p:spPr>
          <a:xfrm>
            <a:off x="6599106" y="4073608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65"/>
          <p:cNvCxnSpPr/>
          <p:nvPr/>
        </p:nvCxnSpPr>
        <p:spPr>
          <a:xfrm>
            <a:off x="6599106" y="3002780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gyenes összekötő 15"/>
          <p:cNvCxnSpPr/>
          <p:nvPr/>
        </p:nvCxnSpPr>
        <p:spPr>
          <a:xfrm>
            <a:off x="8885107" y="4093933"/>
            <a:ext cx="0" cy="472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65"/>
          <p:cNvCxnSpPr/>
          <p:nvPr/>
        </p:nvCxnSpPr>
        <p:spPr>
          <a:xfrm>
            <a:off x="8885107" y="3023105"/>
            <a:ext cx="0" cy="114837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Hatszög 37"/>
          <p:cNvSpPr/>
          <p:nvPr/>
        </p:nvSpPr>
        <p:spPr>
          <a:xfrm>
            <a:off x="6599107" y="3221979"/>
            <a:ext cx="2286001" cy="792088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Link</a:t>
            </a:r>
            <a:endParaRPr lang="hu-HU" sz="2400" i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7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endCxn id="12" idx="1"/>
          </p:cNvCxnSpPr>
          <p:nvPr/>
        </p:nvCxnSpPr>
        <p:spPr>
          <a:xfrm>
            <a:off x="2901929" y="2220712"/>
            <a:ext cx="72743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0"/>
            <a:endCxn id="15" idx="1"/>
          </p:cNvCxnSpPr>
          <p:nvPr/>
        </p:nvCxnSpPr>
        <p:spPr>
          <a:xfrm rot="5400000" flipH="1" flipV="1">
            <a:off x="4390602" y="1180225"/>
            <a:ext cx="479346" cy="1231375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2901929" y="1126732"/>
                <a:ext cx="1843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source</m:t>
                      </m:r>
                      <m:r>
                        <a:rPr lang="hu-HU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modified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29" y="1126732"/>
                <a:ext cx="1843710" cy="276999"/>
              </a:xfrm>
              <a:prstGeom prst="rect">
                <a:avLst/>
              </a:prstGeom>
              <a:blipFill>
                <a:blip r:embed="rId2"/>
                <a:stretch>
                  <a:fillRect l="-2980" t="-4444" r="-3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  <a:endCxn id="26" idx="2"/>
          </p:cNvCxnSpPr>
          <p:nvPr/>
        </p:nvCxnSpPr>
        <p:spPr>
          <a:xfrm rot="16200000" flipH="1">
            <a:off x="6106375" y="314053"/>
            <a:ext cx="12700" cy="4183574"/>
          </a:xfrm>
          <a:prstGeom prst="bentConnector3">
            <a:avLst>
              <a:gd name="adj1" fmla="val 3756520"/>
            </a:avLst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3629363" y="2035584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6" idx="3"/>
          </p:cNvCxnSpPr>
          <p:nvPr/>
        </p:nvCxnSpPr>
        <p:spPr>
          <a:xfrm>
            <a:off x="8583388" y="2220712"/>
            <a:ext cx="655201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7812937" y="2035584"/>
            <a:ext cx="770450" cy="370256"/>
          </a:xfrm>
          <a:prstGeom prst="diamond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830127" y="3084323"/>
                <a:ext cx="2100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source</m:t>
                      </m:r>
                      <m:r>
                        <a:rPr lang="hu-HU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unmodified</m:t>
                      </m:r>
                      <m:r>
                        <a:rPr lang="hu-HU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27" y="3084323"/>
                <a:ext cx="2100190" cy="276999"/>
              </a:xfrm>
              <a:prstGeom prst="rect">
                <a:avLst/>
              </a:prstGeom>
              <a:blipFill>
                <a:blip r:embed="rId3"/>
                <a:stretch>
                  <a:fillRect l="-2609" t="-4444" r="-289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40"/>
          <p:cNvCxnSpPr>
            <a:stCxn id="15" idx="3"/>
            <a:endCxn id="26" idx="0"/>
          </p:cNvCxnSpPr>
          <p:nvPr/>
        </p:nvCxnSpPr>
        <p:spPr>
          <a:xfrm>
            <a:off x="6979488" y="1556238"/>
            <a:ext cx="1218675" cy="479346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245963" y="1257338"/>
            <a:ext cx="1733524" cy="5978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tx1"/>
                </a:solidFill>
              </a:rPr>
              <a:t>Compile</a:t>
            </a:r>
            <a:endParaRPr lang="hu-H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15948</TotalTime>
  <Words>124</Words>
  <Application>Microsoft Office PowerPoint</Application>
  <PresentationFormat>Szélesvásznú</PresentationFormat>
  <Paragraphs>75</Paragraphs>
  <Slides>20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Diacímek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Courier New</vt:lpstr>
      <vt:lpstr>Wingdings</vt:lpstr>
      <vt:lpstr>FTSRG</vt:lpstr>
      <vt:lpstr>1_FTSRG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Szarnyas Gabor</cp:lastModifiedBy>
  <cp:revision>2461</cp:revision>
  <dcterms:created xsi:type="dcterms:W3CDTF">2013-06-08T09:47:17Z</dcterms:created>
  <dcterms:modified xsi:type="dcterms:W3CDTF">2016-03-28T12:03:16Z</dcterms:modified>
</cp:coreProperties>
</file>