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01A"/>
    <a:srgbClr val="7F182D"/>
    <a:srgbClr val="B83A55"/>
    <a:srgbClr val="20409B"/>
    <a:srgbClr val="204CC4"/>
    <a:srgbClr val="621E0F"/>
    <a:srgbClr val="FFFFFF"/>
    <a:srgbClr val="762536"/>
    <a:srgbClr val="62983D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26" autoAdjust="0"/>
    <p:restoredTop sz="84414" autoAdjust="0"/>
  </p:normalViewPr>
  <p:slideViewPr>
    <p:cSldViewPr snapToGrid="0">
      <p:cViewPr>
        <p:scale>
          <a:sx n="66" d="100"/>
          <a:sy n="66" d="100"/>
        </p:scale>
        <p:origin x="828" y="28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1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46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szerintem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fejlesztésbe</a:t>
            </a:r>
            <a:r>
              <a:rPr lang="en-US" dirty="0" smtClean="0"/>
              <a:t> </a:t>
            </a:r>
            <a:r>
              <a:rPr lang="en-US" dirty="0" err="1" smtClean="0"/>
              <a:t>jobban</a:t>
            </a:r>
            <a:r>
              <a:rPr lang="en-US" dirty="0" smtClean="0"/>
              <a:t> </a:t>
            </a:r>
            <a:r>
              <a:rPr lang="en-US" dirty="0" err="1" smtClean="0"/>
              <a:t>illik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Eddig</a:t>
            </a:r>
            <a:r>
              <a:rPr lang="en-US" dirty="0" smtClean="0"/>
              <a:t> </a:t>
            </a:r>
            <a:r>
              <a:rPr lang="en-US" dirty="0" err="1" smtClean="0"/>
              <a:t>ment</a:t>
            </a:r>
            <a:r>
              <a:rPr lang="en-US" smtClean="0"/>
              <a:t> le 2015.03.11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5529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331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933108" y="348355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statement2</a:t>
            </a:r>
          </a:p>
        </p:txBody>
      </p:sp>
      <p:cxnSp>
        <p:nvCxnSpPr>
          <p:cNvPr id="16" name="Straight Arrow Connector 15"/>
          <p:cNvCxnSpPr>
            <a:endCxn id="19" idx="0"/>
          </p:cNvCxnSpPr>
          <p:nvPr/>
        </p:nvCxnSpPr>
        <p:spPr>
          <a:xfrm>
            <a:off x="6799870" y="2278744"/>
            <a:ext cx="0" cy="30350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13" idx="0"/>
          </p:cNvCxnSpPr>
          <p:nvPr/>
        </p:nvCxnSpPr>
        <p:spPr>
          <a:xfrm>
            <a:off x="6799870" y="3180051"/>
            <a:ext cx="0" cy="30350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6799870" y="4081358"/>
            <a:ext cx="0" cy="3331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33108" y="258225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statement1</a:t>
            </a:r>
          </a:p>
        </p:txBody>
      </p:sp>
    </p:spTree>
    <p:extLst>
      <p:ext uri="{BB962C8B-B14F-4D97-AF65-F5344CB8AC3E}">
        <p14:creationId xmlns:p14="http://schemas.microsoft.com/office/powerpoint/2010/main" val="19497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3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6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7" name="Straight Arrow Connector 9"/>
          <p:cNvCxnSpPr>
            <a:stCxn id="36" idx="4"/>
            <a:endCxn id="42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19"/>
          <p:cNvCxnSpPr>
            <a:stCxn id="38" idx="2"/>
            <a:endCxn id="35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70"/>
          <p:cNvCxnSpPr>
            <a:stCxn id="40" idx="3"/>
            <a:endCxn id="38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669130"/>
              <a:gd name="adj2" fmla="val 89472"/>
            </a:avLst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67"/>
          <p:cNvCxnSpPr>
            <a:stCxn id="42" idx="2"/>
            <a:endCxn id="40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6"/>
          <p:cNvSpPr txBox="1"/>
          <p:nvPr/>
        </p:nvSpPr>
        <p:spPr>
          <a:xfrm>
            <a:off x="4972990" y="1865297"/>
            <a:ext cx="127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Diamond 18"/>
          <p:cNvSpPr/>
          <p:nvPr/>
        </p:nvSpPr>
        <p:spPr>
          <a:xfrm>
            <a:off x="4202541" y="2672572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49" name="Diamond 20"/>
          <p:cNvSpPr/>
          <p:nvPr/>
        </p:nvSpPr>
        <p:spPr>
          <a:xfrm>
            <a:off x="4194658" y="4100345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2088028" y="28423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Rectangle 21"/>
          <p:cNvSpPr/>
          <p:nvPr/>
        </p:nvSpPr>
        <p:spPr>
          <a:xfrm>
            <a:off x="5937314" y="285816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3" name="Rounded Rectangle 23"/>
          <p:cNvSpPr/>
          <p:nvPr/>
        </p:nvSpPr>
        <p:spPr>
          <a:xfrm>
            <a:off x="2273893" y="3247472"/>
            <a:ext cx="1928648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26"/>
          <p:cNvSpPr/>
          <p:nvPr/>
        </p:nvSpPr>
        <p:spPr>
          <a:xfrm>
            <a:off x="4972990" y="3247472"/>
            <a:ext cx="1928648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70"/>
          <p:cNvCxnSpPr>
            <a:stCxn id="47" idx="3"/>
            <a:endCxn id="55" idx="0"/>
          </p:cNvCxnSpPr>
          <p:nvPr/>
        </p:nvCxnSpPr>
        <p:spPr>
          <a:xfrm>
            <a:off x="4972991" y="2857700"/>
            <a:ext cx="964323" cy="389772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0"/>
          <p:cNvCxnSpPr>
            <a:stCxn id="47" idx="1"/>
            <a:endCxn id="53" idx="0"/>
          </p:cNvCxnSpPr>
          <p:nvPr/>
        </p:nvCxnSpPr>
        <p:spPr>
          <a:xfrm rot="10800000" flipV="1">
            <a:off x="3238217" y="2857700"/>
            <a:ext cx="964324" cy="389772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3"/>
          <p:cNvCxnSpPr>
            <a:stCxn id="40" idx="2"/>
            <a:endCxn id="47" idx="0"/>
          </p:cNvCxnSpPr>
          <p:nvPr/>
        </p:nvCxnSpPr>
        <p:spPr>
          <a:xfrm flipH="1">
            <a:off x="4587766" y="2426271"/>
            <a:ext cx="1" cy="246301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0"/>
          <p:cNvCxnSpPr>
            <a:stCxn id="53" idx="2"/>
            <a:endCxn id="49" idx="1"/>
          </p:cNvCxnSpPr>
          <p:nvPr/>
        </p:nvCxnSpPr>
        <p:spPr>
          <a:xfrm rot="16200000" flipH="1">
            <a:off x="3496639" y="3587453"/>
            <a:ext cx="439597" cy="956441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5" idx="2"/>
            <a:endCxn id="49" idx="3"/>
          </p:cNvCxnSpPr>
          <p:nvPr/>
        </p:nvCxnSpPr>
        <p:spPr>
          <a:xfrm rot="5400000">
            <a:off x="5231413" y="3579571"/>
            <a:ext cx="439597" cy="972206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0"/>
          <p:cNvCxnSpPr>
            <a:stCxn id="49" idx="2"/>
            <a:endCxn id="42" idx="1"/>
          </p:cNvCxnSpPr>
          <p:nvPr/>
        </p:nvCxnSpPr>
        <p:spPr>
          <a:xfrm rot="5400000" flipH="1">
            <a:off x="2966261" y="2856980"/>
            <a:ext cx="2849901" cy="377342"/>
          </a:xfrm>
          <a:prstGeom prst="bentConnector4">
            <a:avLst>
              <a:gd name="adj1" fmla="val -7383"/>
              <a:gd name="adj2" fmla="val 760131"/>
            </a:avLst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9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ounded Rectangular Callout 11"/>
          <p:cNvSpPr/>
          <p:nvPr/>
        </p:nvSpPr>
        <p:spPr>
          <a:xfrm>
            <a:off x="5358216" y="780194"/>
            <a:ext cx="3535527" cy="899975"/>
          </a:xfrm>
          <a:prstGeom prst="wedgeRoundRectCallout">
            <a:avLst>
              <a:gd name="adj1" fmla="val -54053"/>
              <a:gd name="adj2" fmla="val -32223"/>
              <a:gd name="adj3" fmla="val 16667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Ciklomatikus</a:t>
            </a:r>
            <a:r>
              <a:rPr lang="hu-HU" sz="2400" dirty="0" smtClean="0">
                <a:solidFill>
                  <a:schemeClr val="tx1"/>
                </a:solidFill>
              </a:rPr>
              <a:t> komplexitás</a:t>
            </a:r>
            <a:br>
              <a:rPr lang="hu-HU" sz="2400" dirty="0" smtClean="0">
                <a:solidFill>
                  <a:schemeClr val="tx1"/>
                </a:solidFill>
              </a:rPr>
            </a:b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hu-H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hu-HU" sz="2400" i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hu-HU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hu-H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hu-HU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hu-HU" sz="2400" i="1" dirty="0" smtClean="0">
                <a:solidFill>
                  <a:schemeClr val="accent5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hu-HU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hu-H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+ 2</a:t>
            </a:r>
          </a:p>
        </p:txBody>
      </p:sp>
    </p:spTree>
    <p:extLst>
      <p:ext uri="{BB962C8B-B14F-4D97-AF65-F5344CB8AC3E}">
        <p14:creationId xmlns:p14="http://schemas.microsoft.com/office/powerpoint/2010/main" val="30463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"/>
          <p:cNvGrpSpPr/>
          <p:nvPr/>
        </p:nvGrpSpPr>
        <p:grpSpPr>
          <a:xfrm>
            <a:off x="4410075" y="5885014"/>
            <a:ext cx="323850" cy="323850"/>
            <a:chOff x="1601514" y="4414346"/>
            <a:chExt cx="323850" cy="323850"/>
          </a:xfrm>
        </p:grpSpPr>
        <p:sp>
          <p:nvSpPr>
            <p:cNvPr id="29" name="Oval 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" name="Oval 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1" name="Oval 7"/>
          <p:cNvSpPr/>
          <p:nvPr/>
        </p:nvSpPr>
        <p:spPr>
          <a:xfrm>
            <a:off x="4410075" y="1698691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2" name="Straight Arrow Connector 8"/>
          <p:cNvCxnSpPr>
            <a:stCxn id="31" idx="4"/>
            <a:endCxn id="35" idx="0"/>
          </p:cNvCxnSpPr>
          <p:nvPr/>
        </p:nvCxnSpPr>
        <p:spPr>
          <a:xfrm>
            <a:off x="4572000" y="2022541"/>
            <a:ext cx="0" cy="28628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1"/>
          <p:cNvCxnSpPr>
            <a:stCxn id="38" idx="2"/>
            <a:endCxn id="30" idx="0"/>
          </p:cNvCxnSpPr>
          <p:nvPr/>
        </p:nvCxnSpPr>
        <p:spPr>
          <a:xfrm>
            <a:off x="4572000" y="5598840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19"/>
          <p:cNvSpPr/>
          <p:nvPr/>
        </p:nvSpPr>
        <p:spPr>
          <a:xfrm>
            <a:off x="1685922" y="3206968"/>
            <a:ext cx="1924052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mp1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Diamond 20"/>
          <p:cNvSpPr/>
          <p:nvPr/>
        </p:nvSpPr>
        <p:spPr>
          <a:xfrm>
            <a:off x="4186775" y="2308829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23"/>
          <p:cNvSpPr/>
          <p:nvPr/>
        </p:nvSpPr>
        <p:spPr>
          <a:xfrm>
            <a:off x="5302134" y="2792274"/>
            <a:ext cx="2994139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24"/>
          <p:cNvSpPr/>
          <p:nvPr/>
        </p:nvSpPr>
        <p:spPr>
          <a:xfrm>
            <a:off x="5302134" y="3676852"/>
            <a:ext cx="2994139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mp1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25"/>
          <p:cNvSpPr/>
          <p:nvPr/>
        </p:nvSpPr>
        <p:spPr>
          <a:xfrm>
            <a:off x="3609974" y="5000436"/>
            <a:ext cx="1924052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tmp1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26"/>
          <p:cNvSpPr/>
          <p:nvPr/>
        </p:nvSpPr>
        <p:spPr>
          <a:xfrm>
            <a:off x="411133" y="899269"/>
            <a:ext cx="8321733" cy="54023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Diamond 40"/>
          <p:cNvSpPr/>
          <p:nvPr/>
        </p:nvSpPr>
        <p:spPr>
          <a:xfrm>
            <a:off x="4186775" y="434400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2"/>
          <p:cNvCxnSpPr>
            <a:stCxn id="40" idx="2"/>
            <a:endCxn id="38" idx="0"/>
          </p:cNvCxnSpPr>
          <p:nvPr/>
        </p:nvCxnSpPr>
        <p:spPr>
          <a:xfrm>
            <a:off x="4572000" y="4714262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>
            <a:stCxn id="35" idx="1"/>
            <a:endCxn id="34" idx="0"/>
          </p:cNvCxnSpPr>
          <p:nvPr/>
        </p:nvCxnSpPr>
        <p:spPr>
          <a:xfrm rot="10800000" flipV="1">
            <a:off x="2647949" y="2493956"/>
            <a:ext cx="1538827" cy="71301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6"/>
          <p:cNvCxnSpPr>
            <a:stCxn id="34" idx="2"/>
            <a:endCxn id="40" idx="1"/>
          </p:cNvCxnSpPr>
          <p:nvPr/>
        </p:nvCxnSpPr>
        <p:spPr>
          <a:xfrm rot="16200000" flipH="1">
            <a:off x="3055480" y="3397839"/>
            <a:ext cx="723762" cy="15388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/>
          <p:cNvCxnSpPr>
            <a:stCxn id="37" idx="2"/>
            <a:endCxn id="40" idx="3"/>
          </p:cNvCxnSpPr>
          <p:nvPr/>
        </p:nvCxnSpPr>
        <p:spPr>
          <a:xfrm rot="5400000">
            <a:off x="5751276" y="3481206"/>
            <a:ext cx="253878" cy="1841979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6"/>
          <p:cNvCxnSpPr>
            <a:stCxn id="35" idx="3"/>
            <a:endCxn id="36" idx="0"/>
          </p:cNvCxnSpPr>
          <p:nvPr/>
        </p:nvCxnSpPr>
        <p:spPr>
          <a:xfrm>
            <a:off x="4957225" y="2493957"/>
            <a:ext cx="1841979" cy="29831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5"/>
          <p:cNvCxnSpPr>
            <a:stCxn id="36" idx="2"/>
            <a:endCxn id="37" idx="0"/>
          </p:cNvCxnSpPr>
          <p:nvPr/>
        </p:nvCxnSpPr>
        <p:spPr>
          <a:xfrm>
            <a:off x="6799204" y="3390678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68"/>
          <p:cNvSpPr/>
          <p:nvPr/>
        </p:nvSpPr>
        <p:spPr>
          <a:xfrm>
            <a:off x="8071421" y="3195552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2" name="TextBox 69"/>
          <p:cNvSpPr txBox="1"/>
          <p:nvPr/>
        </p:nvSpPr>
        <p:spPr>
          <a:xfrm>
            <a:off x="2839249" y="2089029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70"/>
          <p:cNvSpPr txBox="1"/>
          <p:nvPr/>
        </p:nvSpPr>
        <p:spPr>
          <a:xfrm>
            <a:off x="5119150" y="2089029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7"/>
          <p:cNvSpPr/>
          <p:nvPr/>
        </p:nvSpPr>
        <p:spPr>
          <a:xfrm>
            <a:off x="161924" y="899481"/>
            <a:ext cx="8820152" cy="54023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Group 8"/>
          <p:cNvGrpSpPr/>
          <p:nvPr/>
        </p:nvGrpSpPr>
        <p:grpSpPr>
          <a:xfrm>
            <a:off x="8511483" y="2976175"/>
            <a:ext cx="323850" cy="323850"/>
            <a:chOff x="1601514" y="4414346"/>
            <a:chExt cx="323850" cy="323850"/>
          </a:xfrm>
        </p:grpSpPr>
        <p:sp>
          <p:nvSpPr>
            <p:cNvPr id="38" name="Oval 9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/>
            </a:p>
          </p:txBody>
        </p:sp>
        <p:sp>
          <p:nvSpPr>
            <p:cNvPr id="40" name="Oval 10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/>
            </a:p>
          </p:txBody>
        </p:sp>
      </p:grpSp>
      <p:sp>
        <p:nvSpPr>
          <p:cNvPr id="41" name="Oval 11"/>
          <p:cNvSpPr/>
          <p:nvPr/>
        </p:nvSpPr>
        <p:spPr>
          <a:xfrm>
            <a:off x="325692" y="2976175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/>
          </a:p>
        </p:txBody>
      </p:sp>
      <p:sp>
        <p:nvSpPr>
          <p:cNvPr id="42" name="Diamond 12"/>
          <p:cNvSpPr/>
          <p:nvPr/>
        </p:nvSpPr>
        <p:spPr>
          <a:xfrm>
            <a:off x="963126" y="29529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43" name="Rounded Rectangle 14"/>
          <p:cNvSpPr/>
          <p:nvPr/>
        </p:nvSpPr>
        <p:spPr>
          <a:xfrm>
            <a:off x="3927602" y="1891589"/>
            <a:ext cx="1338345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16"/>
          <p:cNvSpPr/>
          <p:nvPr/>
        </p:nvSpPr>
        <p:spPr>
          <a:xfrm>
            <a:off x="3927603" y="2830795"/>
            <a:ext cx="1338344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6"/>
          <p:cNvCxnSpPr>
            <a:stCxn id="42" idx="0"/>
            <a:endCxn id="43" idx="1"/>
          </p:cNvCxnSpPr>
          <p:nvPr/>
        </p:nvCxnSpPr>
        <p:spPr>
          <a:xfrm rot="5400000" flipH="1" flipV="1">
            <a:off x="2256886" y="1282257"/>
            <a:ext cx="762181" cy="257925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8" idx="0"/>
          </p:cNvCxnSpPr>
          <p:nvPr/>
        </p:nvCxnSpPr>
        <p:spPr>
          <a:xfrm>
            <a:off x="5265947" y="2190791"/>
            <a:ext cx="2575956" cy="76218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22"/>
          <p:cNvSpPr/>
          <p:nvPr/>
        </p:nvSpPr>
        <p:spPr>
          <a:xfrm>
            <a:off x="7456678" y="29529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cxnSp>
        <p:nvCxnSpPr>
          <p:cNvPr id="49" name="Straight Arrow Connector 30"/>
          <p:cNvCxnSpPr>
            <a:stCxn id="48" idx="3"/>
            <a:endCxn id="40" idx="2"/>
          </p:cNvCxnSpPr>
          <p:nvPr/>
        </p:nvCxnSpPr>
        <p:spPr>
          <a:xfrm>
            <a:off x="8227128" y="3138100"/>
            <a:ext cx="28435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3"/>
          <p:cNvCxnSpPr>
            <a:stCxn id="42" idx="3"/>
            <a:endCxn id="44" idx="1"/>
          </p:cNvCxnSpPr>
          <p:nvPr/>
        </p:nvCxnSpPr>
        <p:spPr>
          <a:xfrm flipV="1">
            <a:off x="1733576" y="3129997"/>
            <a:ext cx="2194027" cy="81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8"/>
          <p:cNvCxnSpPr>
            <a:stCxn id="44" idx="3"/>
            <a:endCxn id="48" idx="1"/>
          </p:cNvCxnSpPr>
          <p:nvPr/>
        </p:nvCxnSpPr>
        <p:spPr>
          <a:xfrm>
            <a:off x="5265947" y="3129997"/>
            <a:ext cx="2190731" cy="81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4"/>
          <p:cNvSpPr/>
          <p:nvPr/>
        </p:nvSpPr>
        <p:spPr>
          <a:xfrm>
            <a:off x="1627307" y="3770004"/>
            <a:ext cx="720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54" name="Rounded Rectangle 49"/>
          <p:cNvSpPr/>
          <p:nvPr/>
        </p:nvSpPr>
        <p:spPr>
          <a:xfrm>
            <a:off x="1962726" y="3770001"/>
            <a:ext cx="331449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67"/>
          <p:cNvSpPr/>
          <p:nvPr/>
        </p:nvSpPr>
        <p:spPr>
          <a:xfrm>
            <a:off x="1962726" y="4709207"/>
            <a:ext cx="3335504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68"/>
          <p:cNvSpPr/>
          <p:nvPr/>
        </p:nvSpPr>
        <p:spPr>
          <a:xfrm>
            <a:off x="5540643" y="3770001"/>
            <a:ext cx="720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cxnSp>
        <p:nvCxnSpPr>
          <p:cNvPr id="57" name="Straight Arrow Connector 94"/>
          <p:cNvCxnSpPr>
            <a:stCxn id="41" idx="6"/>
            <a:endCxn id="42" idx="1"/>
          </p:cNvCxnSpPr>
          <p:nvPr/>
        </p:nvCxnSpPr>
        <p:spPr>
          <a:xfrm>
            <a:off x="649542" y="3138100"/>
            <a:ext cx="3135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6"/>
          <p:cNvCxnSpPr>
            <a:stCxn id="42" idx="2"/>
            <a:endCxn id="53" idx="1"/>
          </p:cNvCxnSpPr>
          <p:nvPr/>
        </p:nvCxnSpPr>
        <p:spPr>
          <a:xfrm rot="16200000" flipH="1">
            <a:off x="880039" y="3791540"/>
            <a:ext cx="1215580" cy="27895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6"/>
          <p:cNvCxnSpPr>
            <a:stCxn id="66" idx="3"/>
            <a:endCxn id="48" idx="2"/>
          </p:cNvCxnSpPr>
          <p:nvPr/>
        </p:nvCxnSpPr>
        <p:spPr>
          <a:xfrm flipV="1">
            <a:off x="7652410" y="3323228"/>
            <a:ext cx="189493" cy="122025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17"/>
          <p:cNvCxnSpPr>
            <a:stCxn id="53" idx="3"/>
            <a:endCxn id="54" idx="1"/>
          </p:cNvCxnSpPr>
          <p:nvPr/>
        </p:nvCxnSpPr>
        <p:spPr>
          <a:xfrm flipV="1">
            <a:off x="1699307" y="4069203"/>
            <a:ext cx="263419" cy="46960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20"/>
          <p:cNvCxnSpPr>
            <a:stCxn id="53" idx="3"/>
            <a:endCxn id="55" idx="1"/>
          </p:cNvCxnSpPr>
          <p:nvPr/>
        </p:nvCxnSpPr>
        <p:spPr>
          <a:xfrm>
            <a:off x="1699307" y="4538808"/>
            <a:ext cx="263419" cy="4696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23"/>
          <p:cNvCxnSpPr>
            <a:stCxn id="54" idx="3"/>
            <a:endCxn id="56" idx="1"/>
          </p:cNvCxnSpPr>
          <p:nvPr/>
        </p:nvCxnSpPr>
        <p:spPr>
          <a:xfrm>
            <a:off x="5277224" y="4069203"/>
            <a:ext cx="263419" cy="46960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26"/>
          <p:cNvCxnSpPr>
            <a:stCxn id="55" idx="3"/>
            <a:endCxn id="56" idx="1"/>
          </p:cNvCxnSpPr>
          <p:nvPr/>
        </p:nvCxnSpPr>
        <p:spPr>
          <a:xfrm flipV="1">
            <a:off x="5298230" y="4538805"/>
            <a:ext cx="242413" cy="46960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129"/>
          <p:cNvSpPr/>
          <p:nvPr/>
        </p:nvSpPr>
        <p:spPr>
          <a:xfrm>
            <a:off x="5064027" y="4160625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65" name="Right Arrow 130"/>
          <p:cNvSpPr/>
          <p:nvPr/>
        </p:nvSpPr>
        <p:spPr>
          <a:xfrm>
            <a:off x="5064027" y="5113184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66" name="Rounded Rectangle 131"/>
          <p:cNvSpPr/>
          <p:nvPr/>
        </p:nvSpPr>
        <p:spPr>
          <a:xfrm>
            <a:off x="5881830" y="4244282"/>
            <a:ext cx="177058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hu-HU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Arrow Connector 172"/>
          <p:cNvCxnSpPr>
            <a:stCxn id="56" idx="1"/>
            <a:endCxn id="66" idx="1"/>
          </p:cNvCxnSpPr>
          <p:nvPr/>
        </p:nvCxnSpPr>
        <p:spPr>
          <a:xfrm>
            <a:off x="5540643" y="4538805"/>
            <a:ext cx="341187" cy="46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7"/>
          <p:cNvSpPr txBox="1"/>
          <p:nvPr/>
        </p:nvSpPr>
        <p:spPr>
          <a:xfrm>
            <a:off x="1487829" y="1744016"/>
            <a:ext cx="226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178"/>
          <p:cNvSpPr txBox="1"/>
          <p:nvPr/>
        </p:nvSpPr>
        <p:spPr>
          <a:xfrm>
            <a:off x="1487829" y="2699620"/>
            <a:ext cx="243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|| 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179"/>
          <p:cNvSpPr txBox="1"/>
          <p:nvPr/>
        </p:nvSpPr>
        <p:spPr>
          <a:xfrm>
            <a:off x="1312975" y="3281846"/>
            <a:ext cx="243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mond 4"/>
          <p:cNvSpPr/>
          <p:nvPr/>
        </p:nvSpPr>
        <p:spPr>
          <a:xfrm>
            <a:off x="3058586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4" name="Straight Arrow Connector 6"/>
          <p:cNvCxnSpPr>
            <a:stCxn id="27" idx="3"/>
            <a:endCxn id="25" idx="1"/>
          </p:cNvCxnSpPr>
          <p:nvPr/>
        </p:nvCxnSpPr>
        <p:spPr>
          <a:xfrm flipV="1">
            <a:off x="1253624" y="4159583"/>
            <a:ext cx="394344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2"/>
          <p:cNvSpPr/>
          <p:nvPr/>
        </p:nvSpPr>
        <p:spPr>
          <a:xfrm>
            <a:off x="1647968" y="3860682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A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19"/>
          <p:cNvSpPr/>
          <p:nvPr/>
        </p:nvSpPr>
        <p:spPr>
          <a:xfrm>
            <a:off x="4184907" y="3860683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Diamond 28"/>
          <p:cNvSpPr/>
          <p:nvPr/>
        </p:nvSpPr>
        <p:spPr>
          <a:xfrm>
            <a:off x="483174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8" name="Rounded Rectangle 49"/>
          <p:cNvSpPr/>
          <p:nvPr/>
        </p:nvSpPr>
        <p:spPr>
          <a:xfrm>
            <a:off x="6680806" y="3866470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0" name="Straight Arrow Connector 76"/>
          <p:cNvCxnSpPr>
            <a:stCxn id="25" idx="3"/>
            <a:endCxn id="23" idx="1"/>
          </p:cNvCxnSpPr>
          <p:nvPr/>
        </p:nvCxnSpPr>
        <p:spPr>
          <a:xfrm>
            <a:off x="2667624" y="4159583"/>
            <a:ext cx="390962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84"/>
          <p:cNvCxnSpPr>
            <a:endCxn id="27" idx="1"/>
          </p:cNvCxnSpPr>
          <p:nvPr/>
        </p:nvCxnSpPr>
        <p:spPr>
          <a:xfrm>
            <a:off x="142876" y="4159583"/>
            <a:ext cx="340298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98"/>
          <p:cNvSpPr/>
          <p:nvPr/>
        </p:nvSpPr>
        <p:spPr>
          <a:xfrm>
            <a:off x="8051245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3" name="Straight Arrow Connector 103"/>
          <p:cNvCxnSpPr>
            <a:stCxn id="23" idx="3"/>
            <a:endCxn id="26" idx="1"/>
          </p:cNvCxnSpPr>
          <p:nvPr/>
        </p:nvCxnSpPr>
        <p:spPr>
          <a:xfrm>
            <a:off x="3829036" y="4159584"/>
            <a:ext cx="35587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0"/>
          <p:cNvCxnSpPr>
            <a:stCxn id="27" idx="0"/>
            <a:endCxn id="35" idx="0"/>
          </p:cNvCxnSpPr>
          <p:nvPr/>
        </p:nvCxnSpPr>
        <p:spPr>
          <a:xfrm rot="5400000" flipH="1" flipV="1">
            <a:off x="3406598" y="1436257"/>
            <a:ext cx="12700" cy="5076399"/>
          </a:xfrm>
          <a:prstGeom prst="bentConnector3">
            <a:avLst>
              <a:gd name="adj1" fmla="val 6485693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128"/>
          <p:cNvSpPr/>
          <p:nvPr/>
        </p:nvSpPr>
        <p:spPr>
          <a:xfrm>
            <a:off x="5559573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6" name="Straight Arrow Connector 152"/>
          <p:cNvCxnSpPr>
            <a:stCxn id="32" idx="3"/>
          </p:cNvCxnSpPr>
          <p:nvPr/>
        </p:nvCxnSpPr>
        <p:spPr>
          <a:xfrm>
            <a:off x="8821695" y="4159584"/>
            <a:ext cx="31807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7"/>
          <p:cNvCxnSpPr>
            <a:stCxn id="28" idx="3"/>
            <a:endCxn id="32" idx="1"/>
          </p:cNvCxnSpPr>
          <p:nvPr/>
        </p:nvCxnSpPr>
        <p:spPr>
          <a:xfrm flipV="1">
            <a:off x="7700462" y="4159584"/>
            <a:ext cx="350783" cy="57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76"/>
          <p:cNvCxnSpPr>
            <a:stCxn id="35" idx="3"/>
            <a:endCxn id="28" idx="1"/>
          </p:cNvCxnSpPr>
          <p:nvPr/>
        </p:nvCxnSpPr>
        <p:spPr>
          <a:xfrm>
            <a:off x="6330023" y="4159584"/>
            <a:ext cx="350783" cy="57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80"/>
          <p:cNvCxnSpPr>
            <a:stCxn id="26" idx="3"/>
            <a:endCxn id="35" idx="1"/>
          </p:cNvCxnSpPr>
          <p:nvPr/>
        </p:nvCxnSpPr>
        <p:spPr>
          <a:xfrm>
            <a:off x="5204563" y="4159584"/>
            <a:ext cx="3550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70"/>
          <p:cNvCxnSpPr>
            <a:stCxn id="23" idx="2"/>
            <a:endCxn id="32" idx="2"/>
          </p:cNvCxnSpPr>
          <p:nvPr/>
        </p:nvCxnSpPr>
        <p:spPr>
          <a:xfrm rot="16200000" flipH="1">
            <a:off x="5940140" y="1848382"/>
            <a:ext cx="12700" cy="4992659"/>
          </a:xfrm>
          <a:prstGeom prst="bentConnector3">
            <a:avLst>
              <a:gd name="adj1" fmla="val 6485709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530229" y="3873211"/>
            <a:ext cx="7899396" cy="129676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≠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hu-H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6"/>
          <p:cNvSpPr/>
          <p:nvPr/>
        </p:nvSpPr>
        <p:spPr>
          <a:xfrm>
            <a:off x="962025" y="4297737"/>
            <a:ext cx="7467600" cy="420591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4695824" y="4723885"/>
            <a:ext cx="3733800" cy="44608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hu-HU" sz="24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angle 10"/>
          <p:cNvSpPr/>
          <p:nvPr/>
        </p:nvSpPr>
        <p:spPr>
          <a:xfrm>
            <a:off x="962024" y="4718328"/>
            <a:ext cx="3733800" cy="45164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hu-HU" sz="24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Rectangle 11"/>
          <p:cNvSpPr/>
          <p:nvPr/>
        </p:nvSpPr>
        <p:spPr>
          <a:xfrm>
            <a:off x="530229" y="5169970"/>
            <a:ext cx="7899397" cy="427004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3" name="Straight Connector 8"/>
          <p:cNvCxnSpPr/>
          <p:nvPr/>
        </p:nvCxnSpPr>
        <p:spPr>
          <a:xfrm>
            <a:off x="962024" y="4297737"/>
            <a:ext cx="3733800" cy="4205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/>
          <p:nvPr/>
        </p:nvCxnSpPr>
        <p:spPr>
          <a:xfrm flipV="1">
            <a:off x="4695824" y="4297737"/>
            <a:ext cx="3733799" cy="4150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/>
          <p:cNvSpPr txBox="1"/>
          <p:nvPr/>
        </p:nvSpPr>
        <p:spPr>
          <a:xfrm>
            <a:off x="962022" y="4299326"/>
            <a:ext cx="922047" cy="461665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7332011" y="4328448"/>
            <a:ext cx="1106393" cy="461665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2"/>
          <p:cNvSpPr/>
          <p:nvPr/>
        </p:nvSpPr>
        <p:spPr>
          <a:xfrm>
            <a:off x="5933108" y="323972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0" name="Diamond 13"/>
          <p:cNvSpPr/>
          <p:nvPr/>
        </p:nvSpPr>
        <p:spPr>
          <a:xfrm>
            <a:off x="6414646" y="423408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1" name="Diamond 14"/>
          <p:cNvSpPr/>
          <p:nvPr/>
        </p:nvSpPr>
        <p:spPr>
          <a:xfrm>
            <a:off x="6414646" y="240920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3" name="Straight Arrow Connector 15"/>
          <p:cNvCxnSpPr>
            <a:endCxn id="21" idx="0"/>
          </p:cNvCxnSpPr>
          <p:nvPr/>
        </p:nvCxnSpPr>
        <p:spPr>
          <a:xfrm>
            <a:off x="6799870" y="2085169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21" idx="2"/>
            <a:endCxn id="19" idx="0"/>
          </p:cNvCxnSpPr>
          <p:nvPr/>
        </p:nvCxnSpPr>
        <p:spPr>
          <a:xfrm flipH="1">
            <a:off x="6799870" y="2779457"/>
            <a:ext cx="1" cy="46027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7"/>
          <p:cNvCxnSpPr>
            <a:stCxn id="21" idx="3"/>
            <a:endCxn id="20" idx="3"/>
          </p:cNvCxnSpPr>
          <p:nvPr/>
        </p:nvCxnSpPr>
        <p:spPr>
          <a:xfrm>
            <a:off x="7185096" y="2594329"/>
            <a:ext cx="12700" cy="1824880"/>
          </a:xfrm>
          <a:prstGeom prst="bentConnector3">
            <a:avLst>
              <a:gd name="adj1" fmla="val 1105714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/>
          <p:cNvCxnSpPr>
            <a:stCxn id="19" idx="2"/>
            <a:endCxn id="20" idx="0"/>
          </p:cNvCxnSpPr>
          <p:nvPr/>
        </p:nvCxnSpPr>
        <p:spPr>
          <a:xfrm>
            <a:off x="6799870" y="3837530"/>
            <a:ext cx="1" cy="39655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/>
          <p:cNvCxnSpPr>
            <a:stCxn id="20" idx="2"/>
          </p:cNvCxnSpPr>
          <p:nvPr/>
        </p:nvCxnSpPr>
        <p:spPr>
          <a:xfrm flipH="1">
            <a:off x="6799870" y="4604337"/>
            <a:ext cx="1" cy="42640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7"/>
          <p:cNvSpPr txBox="1"/>
          <p:nvPr/>
        </p:nvSpPr>
        <p:spPr>
          <a:xfrm>
            <a:off x="5111844" y="2764935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2" name="TextBox 28"/>
          <p:cNvSpPr txBox="1"/>
          <p:nvPr/>
        </p:nvSpPr>
        <p:spPr>
          <a:xfrm>
            <a:off x="7117522" y="2186972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642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2"/>
          <p:cNvSpPr/>
          <p:nvPr/>
        </p:nvSpPr>
        <p:spPr>
          <a:xfrm>
            <a:off x="4681122" y="3205865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statement1</a:t>
            </a:r>
          </a:p>
        </p:txBody>
      </p:sp>
      <p:sp>
        <p:nvSpPr>
          <p:cNvPr id="19" name="Diamond 13"/>
          <p:cNvSpPr/>
          <p:nvPr/>
        </p:nvSpPr>
        <p:spPr>
          <a:xfrm>
            <a:off x="6414646" y="423408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0" name="Diamond 14"/>
          <p:cNvSpPr/>
          <p:nvPr/>
        </p:nvSpPr>
        <p:spPr>
          <a:xfrm>
            <a:off x="6414646" y="240920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1" name="Straight Arrow Connector 15"/>
          <p:cNvCxnSpPr>
            <a:endCxn id="20" idx="0"/>
          </p:cNvCxnSpPr>
          <p:nvPr/>
        </p:nvCxnSpPr>
        <p:spPr>
          <a:xfrm>
            <a:off x="6799870" y="2085169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20" idx="1"/>
            <a:endCxn id="18" idx="0"/>
          </p:cNvCxnSpPr>
          <p:nvPr/>
        </p:nvCxnSpPr>
        <p:spPr>
          <a:xfrm rot="10800000" flipV="1">
            <a:off x="5547884" y="2594329"/>
            <a:ext cx="866762" cy="61153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/>
          <p:cNvCxnSpPr>
            <a:stCxn id="18" idx="2"/>
            <a:endCxn id="19" idx="1"/>
          </p:cNvCxnSpPr>
          <p:nvPr/>
        </p:nvCxnSpPr>
        <p:spPr>
          <a:xfrm rot="16200000" flipH="1">
            <a:off x="5673494" y="3678056"/>
            <a:ext cx="615543" cy="8667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/>
          <p:cNvCxnSpPr>
            <a:stCxn id="19" idx="2"/>
          </p:cNvCxnSpPr>
          <p:nvPr/>
        </p:nvCxnSpPr>
        <p:spPr>
          <a:xfrm flipH="1">
            <a:off x="6799870" y="4604337"/>
            <a:ext cx="1" cy="42640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/>
          <p:cNvSpPr txBox="1"/>
          <p:nvPr/>
        </p:nvSpPr>
        <p:spPr>
          <a:xfrm>
            <a:off x="7082256" y="2209843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3" name="TextBox 28"/>
          <p:cNvSpPr txBox="1"/>
          <p:nvPr/>
        </p:nvSpPr>
        <p:spPr>
          <a:xfrm>
            <a:off x="4802558" y="2209843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4" name="Rounded Rectangle 22"/>
          <p:cNvSpPr/>
          <p:nvPr/>
        </p:nvSpPr>
        <p:spPr>
          <a:xfrm>
            <a:off x="7185096" y="3205865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statement2</a:t>
            </a:r>
          </a:p>
        </p:txBody>
      </p:sp>
      <p:cxnSp>
        <p:nvCxnSpPr>
          <p:cNvPr id="35" name="Straight Arrow Connector 16"/>
          <p:cNvCxnSpPr>
            <a:stCxn id="20" idx="3"/>
            <a:endCxn id="34" idx="0"/>
          </p:cNvCxnSpPr>
          <p:nvPr/>
        </p:nvCxnSpPr>
        <p:spPr>
          <a:xfrm>
            <a:off x="7185096" y="2594329"/>
            <a:ext cx="866762" cy="61153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/>
          <p:cNvCxnSpPr>
            <a:stCxn id="34" idx="2"/>
            <a:endCxn id="19" idx="3"/>
          </p:cNvCxnSpPr>
          <p:nvPr/>
        </p:nvCxnSpPr>
        <p:spPr>
          <a:xfrm rot="5400000">
            <a:off x="7310706" y="3678056"/>
            <a:ext cx="615543" cy="8667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7"/>
          <p:cNvSpPr/>
          <p:nvPr/>
        </p:nvSpPr>
        <p:spPr>
          <a:xfrm>
            <a:off x="5933108" y="360234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17" name="Diamond 19"/>
          <p:cNvSpPr/>
          <p:nvPr/>
        </p:nvSpPr>
        <p:spPr>
          <a:xfrm>
            <a:off x="6414646" y="2771813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19" name="Straight Arrow Connector 20"/>
          <p:cNvCxnSpPr>
            <a:endCxn id="17" idx="0"/>
          </p:cNvCxnSpPr>
          <p:nvPr/>
        </p:nvCxnSpPr>
        <p:spPr>
          <a:xfrm>
            <a:off x="6799870" y="2447781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>
            <a:stCxn id="17" idx="2"/>
            <a:endCxn id="16" idx="0"/>
          </p:cNvCxnSpPr>
          <p:nvPr/>
        </p:nvCxnSpPr>
        <p:spPr>
          <a:xfrm flipH="1">
            <a:off x="6799870" y="3142069"/>
            <a:ext cx="1" cy="46027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6"/>
          <p:cNvCxnSpPr>
            <a:stCxn id="17" idx="3"/>
          </p:cNvCxnSpPr>
          <p:nvPr/>
        </p:nvCxnSpPr>
        <p:spPr>
          <a:xfrm flipH="1">
            <a:off x="6793061" y="2956941"/>
            <a:ext cx="392035" cy="2703385"/>
          </a:xfrm>
          <a:prstGeom prst="bentConnector4">
            <a:avLst>
              <a:gd name="adj1" fmla="val -351941"/>
              <a:gd name="adj2" fmla="val 82416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0"/>
          <p:cNvCxnSpPr>
            <a:stCxn id="16" idx="2"/>
            <a:endCxn id="29" idx="1"/>
          </p:cNvCxnSpPr>
          <p:nvPr/>
        </p:nvCxnSpPr>
        <p:spPr>
          <a:xfrm rot="5400000" flipH="1">
            <a:off x="5636481" y="3036754"/>
            <a:ext cx="1941553" cy="385224"/>
          </a:xfrm>
          <a:prstGeom prst="bentConnector4">
            <a:avLst>
              <a:gd name="adj1" fmla="val -25578"/>
              <a:gd name="adj2" fmla="val 47260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2"/>
          <p:cNvSpPr txBox="1"/>
          <p:nvPr/>
        </p:nvSpPr>
        <p:spPr>
          <a:xfrm>
            <a:off x="7117522" y="2549584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28" name="TextBox 33"/>
          <p:cNvSpPr txBox="1"/>
          <p:nvPr/>
        </p:nvSpPr>
        <p:spPr>
          <a:xfrm>
            <a:off x="6793061" y="3157920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29" name="Diamond 11"/>
          <p:cNvSpPr/>
          <p:nvPr/>
        </p:nvSpPr>
        <p:spPr>
          <a:xfrm>
            <a:off x="6414646" y="207346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14"/>
          <p:cNvCxnSpPr>
            <a:endCxn id="29" idx="0"/>
          </p:cNvCxnSpPr>
          <p:nvPr/>
        </p:nvCxnSpPr>
        <p:spPr>
          <a:xfrm>
            <a:off x="6793061" y="1728737"/>
            <a:ext cx="6810" cy="34472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7"/>
          <p:cNvSpPr/>
          <p:nvPr/>
        </p:nvSpPr>
        <p:spPr>
          <a:xfrm>
            <a:off x="5933107" y="309118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16" name="Diamond 19"/>
          <p:cNvSpPr/>
          <p:nvPr/>
        </p:nvSpPr>
        <p:spPr>
          <a:xfrm>
            <a:off x="6414645" y="412266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20"/>
          <p:cNvCxnSpPr>
            <a:stCxn id="15" idx="2"/>
            <a:endCxn id="16" idx="0"/>
          </p:cNvCxnSpPr>
          <p:nvPr/>
        </p:nvCxnSpPr>
        <p:spPr>
          <a:xfrm>
            <a:off x="6799869" y="3688982"/>
            <a:ext cx="1" cy="43367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24" idx="2"/>
            <a:endCxn id="15" idx="0"/>
          </p:cNvCxnSpPr>
          <p:nvPr/>
        </p:nvCxnSpPr>
        <p:spPr>
          <a:xfrm flipH="1">
            <a:off x="6799869" y="2628836"/>
            <a:ext cx="1" cy="46234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2"/>
          <p:cNvSpPr txBox="1"/>
          <p:nvPr/>
        </p:nvSpPr>
        <p:spPr>
          <a:xfrm>
            <a:off x="6799869" y="4473298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cxnSp>
        <p:nvCxnSpPr>
          <p:cNvPr id="23" name="Straight Arrow Connector 29"/>
          <p:cNvCxnSpPr>
            <a:stCxn id="16" idx="2"/>
          </p:cNvCxnSpPr>
          <p:nvPr/>
        </p:nvCxnSpPr>
        <p:spPr>
          <a:xfrm>
            <a:off x="6799870" y="4492916"/>
            <a:ext cx="0" cy="4406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40"/>
          <p:cNvSpPr/>
          <p:nvPr/>
        </p:nvSpPr>
        <p:spPr>
          <a:xfrm>
            <a:off x="6414645" y="225858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Arrow Connector 48"/>
          <p:cNvCxnSpPr>
            <a:endCxn id="24" idx="0"/>
          </p:cNvCxnSpPr>
          <p:nvPr/>
        </p:nvCxnSpPr>
        <p:spPr>
          <a:xfrm>
            <a:off x="6799870" y="1799771"/>
            <a:ext cx="0" cy="45880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0"/>
          <p:cNvCxnSpPr>
            <a:stCxn id="16" idx="1"/>
            <a:endCxn id="24" idx="1"/>
          </p:cNvCxnSpPr>
          <p:nvPr/>
        </p:nvCxnSpPr>
        <p:spPr>
          <a:xfrm rot="10800000">
            <a:off x="6414645" y="2443708"/>
            <a:ext cx="12700" cy="1864080"/>
          </a:xfrm>
          <a:prstGeom prst="bentConnector3">
            <a:avLst>
              <a:gd name="adj1" fmla="val 7171433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3"/>
          <p:cNvSpPr/>
          <p:nvPr/>
        </p:nvSpPr>
        <p:spPr>
          <a:xfrm>
            <a:off x="3121573" y="2198798"/>
            <a:ext cx="2932386" cy="284617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9"/>
          <p:cNvCxnSpPr>
            <a:stCxn id="18" idx="4"/>
            <a:endCxn id="11" idx="0"/>
          </p:cNvCxnSpPr>
          <p:nvPr/>
        </p:nvCxnSpPr>
        <p:spPr>
          <a:xfrm>
            <a:off x="4587766" y="1182693"/>
            <a:ext cx="0" cy="101610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stCxn id="11" idx="2"/>
            <a:endCxn id="17" idx="0"/>
          </p:cNvCxnSpPr>
          <p:nvPr/>
        </p:nvCxnSpPr>
        <p:spPr>
          <a:xfrm>
            <a:off x="4587766" y="5044968"/>
            <a:ext cx="0" cy="99416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4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16" name="Oval 2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Oval 2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8" name="Oval 27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60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3120766" y="1807281"/>
            <a:ext cx="2934000" cy="23416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9"/>
          <p:cNvCxnSpPr>
            <a:stCxn id="22" idx="4"/>
            <a:endCxn id="13" idx="0"/>
          </p:cNvCxnSpPr>
          <p:nvPr/>
        </p:nvCxnSpPr>
        <p:spPr>
          <a:xfrm>
            <a:off x="4587766" y="1182693"/>
            <a:ext cx="0" cy="62458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/>
          <p:cNvCxnSpPr>
            <a:stCxn id="13" idx="2"/>
            <a:endCxn id="23" idx="0"/>
          </p:cNvCxnSpPr>
          <p:nvPr/>
        </p:nvCxnSpPr>
        <p:spPr>
          <a:xfrm>
            <a:off x="4587766" y="4148953"/>
            <a:ext cx="0" cy="72731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/>
          <p:cNvCxnSpPr>
            <a:stCxn id="23" idx="2"/>
            <a:endCxn id="21" idx="0"/>
          </p:cNvCxnSpPr>
          <p:nvPr/>
        </p:nvCxnSpPr>
        <p:spPr>
          <a:xfrm>
            <a:off x="4587766" y="5474669"/>
            <a:ext cx="0" cy="56446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3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19" name="Oval 34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Oval 35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Oval 36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Rounded Rectangle 41"/>
          <p:cNvSpPr/>
          <p:nvPr/>
        </p:nvSpPr>
        <p:spPr>
          <a:xfrm>
            <a:off x="3622966" y="4876265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3"/>
          <p:cNvSpPr/>
          <p:nvPr/>
        </p:nvSpPr>
        <p:spPr>
          <a:xfrm>
            <a:off x="3231932" y="2770057"/>
            <a:ext cx="2711668" cy="16477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2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5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6" name="Straight Arrow Connector 9"/>
          <p:cNvCxnSpPr>
            <a:stCxn id="25" idx="4"/>
            <a:endCxn id="33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/>
          <p:cNvCxnSpPr>
            <a:stCxn id="37" idx="2"/>
            <a:endCxn id="24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37"/>
          <p:cNvCxnSpPr>
            <a:stCxn id="28" idx="2"/>
            <a:endCxn id="21" idx="0"/>
          </p:cNvCxnSpPr>
          <p:nvPr/>
        </p:nvCxnSpPr>
        <p:spPr>
          <a:xfrm flipH="1">
            <a:off x="4587766" y="2426271"/>
            <a:ext cx="1" cy="3437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70"/>
          <p:cNvCxnSpPr>
            <a:stCxn id="28" idx="3"/>
            <a:endCxn id="37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452226"/>
              <a:gd name="adj2" fmla="val 88938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0"/>
          <p:cNvCxnSpPr>
            <a:stCxn id="21" idx="2"/>
            <a:endCxn id="33" idx="1"/>
          </p:cNvCxnSpPr>
          <p:nvPr/>
        </p:nvCxnSpPr>
        <p:spPr>
          <a:xfrm rot="5400000" flipH="1">
            <a:off x="2996596" y="2826646"/>
            <a:ext cx="2797115" cy="385225"/>
          </a:xfrm>
          <a:prstGeom prst="bentConnector4">
            <a:avLst>
              <a:gd name="adj1" fmla="val -9448"/>
              <a:gd name="adj2" fmla="val 55863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67"/>
          <p:cNvCxnSpPr>
            <a:stCxn id="33" idx="2"/>
            <a:endCxn id="28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5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96"/>
          <p:cNvSpPr txBox="1"/>
          <p:nvPr/>
        </p:nvSpPr>
        <p:spPr>
          <a:xfrm>
            <a:off x="4972990" y="1865297"/>
            <a:ext cx="12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1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3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6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7" name="Straight Arrow Connector 9"/>
          <p:cNvCxnSpPr>
            <a:stCxn id="36" idx="4"/>
            <a:endCxn id="42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19"/>
          <p:cNvCxnSpPr>
            <a:stCxn id="38" idx="2"/>
            <a:endCxn id="35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70"/>
          <p:cNvCxnSpPr>
            <a:stCxn id="40" idx="3"/>
            <a:endCxn id="38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669130"/>
              <a:gd name="adj2" fmla="val 8947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67"/>
          <p:cNvCxnSpPr>
            <a:stCxn id="42" idx="2"/>
            <a:endCxn id="40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6"/>
          <p:cNvSpPr txBox="1"/>
          <p:nvPr/>
        </p:nvSpPr>
        <p:spPr>
          <a:xfrm>
            <a:off x="4972990" y="1865297"/>
            <a:ext cx="127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Diamond 18"/>
          <p:cNvSpPr/>
          <p:nvPr/>
        </p:nvSpPr>
        <p:spPr>
          <a:xfrm>
            <a:off x="4202541" y="2672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49" name="Diamond 20"/>
          <p:cNvSpPr/>
          <p:nvPr/>
        </p:nvSpPr>
        <p:spPr>
          <a:xfrm>
            <a:off x="4194658" y="410034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2088028" y="28423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Rectangle 21"/>
          <p:cNvSpPr/>
          <p:nvPr/>
        </p:nvSpPr>
        <p:spPr>
          <a:xfrm>
            <a:off x="5937314" y="285816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3" name="Rounded Rectangle 23"/>
          <p:cNvSpPr/>
          <p:nvPr/>
        </p:nvSpPr>
        <p:spPr>
          <a:xfrm>
            <a:off x="2273893" y="3247472"/>
            <a:ext cx="192864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26"/>
          <p:cNvSpPr/>
          <p:nvPr/>
        </p:nvSpPr>
        <p:spPr>
          <a:xfrm>
            <a:off x="4972990" y="3247472"/>
            <a:ext cx="192864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70"/>
          <p:cNvCxnSpPr>
            <a:stCxn id="47" idx="3"/>
            <a:endCxn id="55" idx="0"/>
          </p:cNvCxnSpPr>
          <p:nvPr/>
        </p:nvCxnSpPr>
        <p:spPr>
          <a:xfrm>
            <a:off x="4972991" y="2857700"/>
            <a:ext cx="964323" cy="38977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0"/>
          <p:cNvCxnSpPr>
            <a:stCxn id="47" idx="1"/>
            <a:endCxn id="53" idx="0"/>
          </p:cNvCxnSpPr>
          <p:nvPr/>
        </p:nvCxnSpPr>
        <p:spPr>
          <a:xfrm rot="10800000" flipV="1">
            <a:off x="3238217" y="2857700"/>
            <a:ext cx="964324" cy="38977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3"/>
          <p:cNvCxnSpPr>
            <a:stCxn id="40" idx="2"/>
            <a:endCxn id="47" idx="0"/>
          </p:cNvCxnSpPr>
          <p:nvPr/>
        </p:nvCxnSpPr>
        <p:spPr>
          <a:xfrm flipH="1">
            <a:off x="4587766" y="2426271"/>
            <a:ext cx="1" cy="2463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0"/>
          <p:cNvCxnSpPr>
            <a:stCxn id="53" idx="2"/>
            <a:endCxn id="49" idx="1"/>
          </p:cNvCxnSpPr>
          <p:nvPr/>
        </p:nvCxnSpPr>
        <p:spPr>
          <a:xfrm rot="16200000" flipH="1">
            <a:off x="3496639" y="3587453"/>
            <a:ext cx="439597" cy="95644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5" idx="2"/>
            <a:endCxn id="49" idx="3"/>
          </p:cNvCxnSpPr>
          <p:nvPr/>
        </p:nvCxnSpPr>
        <p:spPr>
          <a:xfrm rot="5400000">
            <a:off x="5231413" y="3579571"/>
            <a:ext cx="439597" cy="97220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0"/>
          <p:cNvCxnSpPr>
            <a:stCxn id="49" idx="2"/>
            <a:endCxn id="42" idx="1"/>
          </p:cNvCxnSpPr>
          <p:nvPr/>
        </p:nvCxnSpPr>
        <p:spPr>
          <a:xfrm rot="5400000" flipH="1">
            <a:off x="2966261" y="2856980"/>
            <a:ext cx="2849901" cy="377342"/>
          </a:xfrm>
          <a:prstGeom prst="bentConnector4">
            <a:avLst>
              <a:gd name="adj1" fmla="val -7383"/>
              <a:gd name="adj2" fmla="val 760131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9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15576</TotalTime>
  <Words>336</Words>
  <Application>Microsoft Office PowerPoint</Application>
  <PresentationFormat>Diavetítés a képernyőre (4:3 oldalarány)</PresentationFormat>
  <Paragraphs>84</Paragraphs>
  <Slides>14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Courier New</vt:lpstr>
      <vt:lpstr>Wingdings</vt:lpstr>
      <vt:lpstr>FTSRG</vt:lpstr>
      <vt:lpstr>1_FTSRG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Szarnyas Gabor</cp:lastModifiedBy>
  <cp:revision>2445</cp:revision>
  <dcterms:created xsi:type="dcterms:W3CDTF">2013-06-08T09:47:17Z</dcterms:created>
  <dcterms:modified xsi:type="dcterms:W3CDTF">2016-03-14T10:51:01Z</dcterms:modified>
</cp:coreProperties>
</file>