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/>
    <p:restoredTop sz="94682"/>
  </p:normalViewPr>
  <p:slideViewPr>
    <p:cSldViewPr snapToGrid="0" snapToObjects="1">
      <p:cViewPr varScale="1">
        <p:scale>
          <a:sx n="140" d="100"/>
          <a:sy n="140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06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67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14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35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48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73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47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3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4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135A-6038-2C41-B24B-D8F267666BA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DEFB-A3CA-1549-BCCF-21F1716D4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XStream</a:t>
            </a:r>
            <a:r>
              <a:rPr kumimoji="1" lang="en-US" altLang="zh-CN" dirty="0" smtClean="0"/>
              <a:t> JSON Expression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Rocky </a:t>
            </a:r>
            <a:r>
              <a:rPr kumimoji="1" lang="en-US" altLang="zh-CN" dirty="0" err="1" smtClean="0"/>
              <a:t>Jin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2019/6/13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2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JSON Expressions</a:t>
            </a:r>
            <a:endParaRPr kumimoji="1"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New operations</a:t>
            </a:r>
          </a:p>
          <a:p>
            <a:pPr lvl="1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Stream reference (“.”)</a:t>
            </a:r>
          </a:p>
          <a:p>
            <a:pPr lvl="2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streamName.field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  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streamName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can be ignored.</a:t>
            </a:r>
          </a:p>
          <a:p>
            <a:pPr lvl="1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Structure reference (”-&gt;”)</a:t>
            </a:r>
          </a:p>
          <a:p>
            <a:pPr lvl="2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demo.Name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-&gt;first</a:t>
            </a:r>
          </a:p>
          <a:p>
            <a:pPr lvl="1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Array index (“[0]”), array index starts from 0</a:t>
            </a:r>
          </a:p>
          <a:p>
            <a:pPr lvl="2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demo.friends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[0]-&gt;first</a:t>
            </a:r>
          </a:p>
          <a:p>
            <a:pPr lvl="1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Array slice (“[start : end]”). Default value for start is 0, means get the 1</a:t>
            </a:r>
            <a:r>
              <a:rPr kumimoji="1" lang="en-US" altLang="zh-CN" baseline="30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value from array; and default value for end is -1, means to the last value of array.</a:t>
            </a:r>
          </a:p>
          <a:p>
            <a:pPr lvl="2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demo.friends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[0:2] : Get 0 to 2 friends</a:t>
            </a:r>
          </a:p>
          <a:p>
            <a:pPr lvl="2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demo.friends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[:2] : Same to above</a:t>
            </a:r>
          </a:p>
          <a:p>
            <a:pPr lvl="2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demo.friends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[1:] : Get 1 to last friends</a:t>
            </a:r>
          </a:p>
          <a:p>
            <a:pPr lvl="2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demo.friends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[:] : Get all of friends</a:t>
            </a:r>
          </a:p>
        </p:txBody>
      </p:sp>
    </p:spTree>
    <p:extLst>
      <p:ext uri="{BB962C8B-B14F-4D97-AF65-F5344CB8AC3E}">
        <p14:creationId xmlns:p14="http://schemas.microsoft.com/office/powerpoint/2010/main" val="11326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AST for JSON expressions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 new operations</a:t>
            </a:r>
          </a:p>
          <a:p>
            <a:pPr lvl="1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Index: Get one element from array</a:t>
            </a:r>
          </a:p>
          <a:p>
            <a:pPr lvl="1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Subset: Slice array, get subset of an array</a:t>
            </a:r>
          </a:p>
          <a:p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Nodes</a:t>
            </a:r>
          </a:p>
          <a:p>
            <a:pPr lvl="1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FieldRef</a:t>
            </a:r>
            <a:endParaRPr kumimoji="1"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2"/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StreamName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 The stream name, and value is “” if not specified.</a:t>
            </a:r>
          </a:p>
          <a:p>
            <a:pPr lvl="2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Name: The field name.</a:t>
            </a:r>
          </a:p>
          <a:p>
            <a:pPr lvl="1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IndexExpr</a:t>
            </a:r>
            <a:endParaRPr lang="en-US" altLang="zh-CN" dirty="0" smtClean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2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Index: The index of array, default value is 0.</a:t>
            </a:r>
          </a:p>
          <a:p>
            <a:pPr lvl="1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ColonExpr</a:t>
            </a:r>
            <a:endParaRPr lang="en-US" altLang="zh-CN" dirty="0" smtClean="0">
              <a:solidFill>
                <a:schemeClr val="tx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2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Start: The start index of slice. Default value is 0, means from the 1</a:t>
            </a:r>
            <a:r>
              <a:rPr kumimoji="1" lang="en-US" altLang="zh-CN" baseline="30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</a:t>
            </a:r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element</a:t>
            </a:r>
          </a:p>
          <a:p>
            <a:pPr lvl="2"/>
            <a:r>
              <a:rPr kumimoji="1"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End: The end index of slice. Default value is -1, means to the last element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6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3379" y="1764879"/>
            <a:ext cx="5386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en-US" altLang="zh-CN" sz="20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demo.children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[2:]-&gt;first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FROM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demo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2012" y="3651026"/>
            <a:ext cx="1733798" cy="593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FieldRef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6148" y="5511606"/>
            <a:ext cx="216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 smtClean="0"/>
              <a:t>StreamName</a:t>
            </a:r>
            <a:r>
              <a:rPr kumimoji="1" lang="en-US" altLang="zh-CN" i="1" dirty="0" smtClean="0"/>
              <a:t>: demo</a:t>
            </a:r>
          </a:p>
          <a:p>
            <a:r>
              <a:rPr kumimoji="1" lang="en-US" altLang="zh-CN" i="1" dirty="0" smtClean="0"/>
              <a:t>Name: children</a:t>
            </a:r>
            <a:endParaRPr kumimoji="1" lang="zh-CN" altLang="en-US" i="1" dirty="0"/>
          </a:p>
        </p:txBody>
      </p:sp>
      <p:sp>
        <p:nvSpPr>
          <p:cNvPr id="8" name="矩形 7"/>
          <p:cNvSpPr/>
          <p:nvPr/>
        </p:nvSpPr>
        <p:spPr>
          <a:xfrm>
            <a:off x="3335113" y="2589478"/>
            <a:ext cx="1042831" cy="5937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Arrow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连接符 9"/>
          <p:cNvCxnSpPr>
            <a:stCxn id="8" idx="2"/>
            <a:endCxn id="5" idx="0"/>
          </p:cNvCxnSpPr>
          <p:nvPr/>
        </p:nvCxnSpPr>
        <p:spPr>
          <a:xfrm>
            <a:off x="3856529" y="3183244"/>
            <a:ext cx="1212382" cy="46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56176" y="3651026"/>
            <a:ext cx="1032933" cy="5937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Subset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线连接符 13"/>
          <p:cNvCxnSpPr>
            <a:stCxn id="8" idx="2"/>
            <a:endCxn id="11" idx="0"/>
          </p:cNvCxnSpPr>
          <p:nvPr/>
        </p:nvCxnSpPr>
        <p:spPr>
          <a:xfrm flipH="1">
            <a:off x="2872643" y="3183244"/>
            <a:ext cx="983886" cy="46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09346" y="4887160"/>
            <a:ext cx="1733798" cy="593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FieldRef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线连接符 18"/>
          <p:cNvCxnSpPr>
            <a:stCxn id="11" idx="2"/>
            <a:endCxn id="18" idx="0"/>
          </p:cNvCxnSpPr>
          <p:nvPr/>
        </p:nvCxnSpPr>
        <p:spPr>
          <a:xfrm flipH="1">
            <a:off x="1776245" y="4244792"/>
            <a:ext cx="1096398" cy="64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86012" y="4871304"/>
            <a:ext cx="1733798" cy="593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ColonExpr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连接符 22"/>
          <p:cNvCxnSpPr>
            <a:stCxn id="11" idx="2"/>
            <a:endCxn id="22" idx="0"/>
          </p:cNvCxnSpPr>
          <p:nvPr/>
        </p:nvCxnSpPr>
        <p:spPr>
          <a:xfrm>
            <a:off x="2872643" y="4244792"/>
            <a:ext cx="1180268" cy="62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118764" y="5497816"/>
            <a:ext cx="216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/>
              <a:t>Start: 2</a:t>
            </a:r>
          </a:p>
          <a:p>
            <a:r>
              <a:rPr kumimoji="1" lang="en-US" altLang="zh-CN" i="1" dirty="0" smtClean="0"/>
              <a:t>End: -1</a:t>
            </a:r>
            <a:endParaRPr kumimoji="1" lang="zh-CN" altLang="en-US" i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556874" y="1784508"/>
            <a:ext cx="4576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demo.children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[1] FROM 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demo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426776" y="2589478"/>
            <a:ext cx="1032933" cy="5937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Subset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979946" y="3825612"/>
            <a:ext cx="1733798" cy="593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FieldRef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连接符 37"/>
          <p:cNvCxnSpPr/>
          <p:nvPr/>
        </p:nvCxnSpPr>
        <p:spPr>
          <a:xfrm flipH="1">
            <a:off x="7846845" y="3183244"/>
            <a:ext cx="1096398" cy="64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256612" y="3809756"/>
            <a:ext cx="1733798" cy="593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IndexExpr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8943243" y="3183244"/>
            <a:ext cx="1180268" cy="62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189364" y="4436268"/>
            <a:ext cx="216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/>
              <a:t>Index: 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776747" y="4482434"/>
            <a:ext cx="216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 smtClean="0"/>
              <a:t>StreamName</a:t>
            </a:r>
            <a:r>
              <a:rPr kumimoji="1" lang="en-US" altLang="zh-CN" i="1" dirty="0" smtClean="0"/>
              <a:t>: demo</a:t>
            </a:r>
          </a:p>
          <a:p>
            <a:r>
              <a:rPr kumimoji="1" lang="en-US" altLang="zh-CN" i="1" dirty="0" smtClean="0"/>
              <a:t>Name: children</a:t>
            </a:r>
            <a:endParaRPr kumimoji="1" lang="zh-CN" altLang="en-US" i="1" dirty="0"/>
          </a:p>
        </p:txBody>
      </p: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AST Sample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1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251</Words>
  <Application>Microsoft Macintosh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Microsoft YaHei Light</vt:lpstr>
      <vt:lpstr>Arial</vt:lpstr>
      <vt:lpstr>Office 主题</vt:lpstr>
      <vt:lpstr>XStream JSON Expression</vt:lpstr>
      <vt:lpstr>JSON Expressions</vt:lpstr>
      <vt:lpstr>AST for JSON expressions</vt:lpstr>
      <vt:lpstr>AST Sample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2019-06-13T02:19:53Z</dcterms:created>
  <dcterms:modified xsi:type="dcterms:W3CDTF">2019-06-13T02:56:55Z</dcterms:modified>
</cp:coreProperties>
</file>