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Lst>
  <p:notesMasterIdLst>
    <p:notesMasterId r:id="rId5"/>
  </p:notesMasterIdLst>
  <p:sldIdLst>
    <p:sldId id="256" r:id="rId6"/>
    <p:sldId id="257" r:id="rId7"/>
    <p:sldId id="258" r:id="rId8"/>
  </p:sldIdLst>
  <p:sldSz cy="6858000" cx="12192000"/>
  <p:notesSz cx="6858000" cy="9144000"/>
  <p:embeddedFontLst>
    <p:embeddedFont>
      <p:font typeface="Roboto Slab Light"/>
      <p:regular r:id="rId9"/>
      <p:bold r:id="rId10"/>
    </p:embeddedFont>
    <p:embeddedFont>
      <p:font typeface="Roboto Slab"/>
      <p:regular r:id="rId11"/>
      <p:bold r:id="rId12"/>
    </p:embeddedFont>
    <p:embeddedFont>
      <p:font typeface="Roboto"/>
      <p:regular r:id="rId13"/>
      <p:bold r:id="rId14"/>
      <p:italic r:id="rId15"/>
      <p:boldItalic r:id="rId16"/>
    </p:embeddedFont>
    <p:embeddedFont>
      <p:font typeface="Montserrat"/>
      <p:regular r:id="rId17"/>
      <p:bold r:id="rId18"/>
      <p:italic r:id="rId19"/>
      <p:boldItalic r:id="rId20"/>
    </p:embeddedFont>
    <p:embeddedFont>
      <p:font typeface="Century Gothic"/>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7063">
          <p15:clr>
            <a:srgbClr val="9AA0A6"/>
          </p15:clr>
        </p15:guide>
        <p15:guide id="2" orient="horz" pos="3888">
          <p15:clr>
            <a:srgbClr val="9AA0A6"/>
          </p15:clr>
        </p15:guide>
        <p15:guide id="3" pos="288">
          <p15:clr>
            <a:srgbClr val="9AA0A6"/>
          </p15:clr>
        </p15:guide>
        <p15:guide id="4" orient="horz" pos="824">
          <p15:clr>
            <a:srgbClr val="9AA0A6"/>
          </p15:clr>
        </p15:guide>
        <p15:guide id="5" orient="horz" pos="2160">
          <p15:clr>
            <a:srgbClr val="9AA0A6"/>
          </p15:clr>
        </p15:guide>
        <p15:guide id="6" orient="horz" pos="2256">
          <p15:clr>
            <a:srgbClr val="9AA0A6"/>
          </p15:clr>
        </p15:guide>
        <p15:guide id="7" pos="5324">
          <p15:clr>
            <a:srgbClr val="9AA0A6"/>
          </p15:clr>
        </p15:guide>
        <p15:guide id="8" pos="623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7063"/>
        <p:guide pos="3888" orient="horz"/>
        <p:guide pos="288"/>
        <p:guide pos="824" orient="horz"/>
        <p:guide pos="2160" orient="horz"/>
        <p:guide pos="2256" orient="horz"/>
        <p:guide pos="5324"/>
        <p:guide pos="6234"/>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font" Target="fonts/RobotoSlab-regular.fntdata"/><Relationship Id="rId22" Type="http://schemas.openxmlformats.org/officeDocument/2006/relationships/font" Target="fonts/CenturyGothic-bold.fntdata"/><Relationship Id="rId10" Type="http://schemas.openxmlformats.org/officeDocument/2006/relationships/font" Target="fonts/RobotoSlabLight-bold.fntdata"/><Relationship Id="rId21" Type="http://schemas.openxmlformats.org/officeDocument/2006/relationships/font" Target="fonts/CenturyGothic-regular.fntdata"/><Relationship Id="rId13" Type="http://schemas.openxmlformats.org/officeDocument/2006/relationships/font" Target="fonts/Roboto-regular.fntdata"/><Relationship Id="rId24" Type="http://schemas.openxmlformats.org/officeDocument/2006/relationships/font" Target="fonts/CenturyGothic-boldItalic.fntdata"/><Relationship Id="rId12" Type="http://schemas.openxmlformats.org/officeDocument/2006/relationships/font" Target="fonts/RobotoSlab-bold.fntdata"/><Relationship Id="rId23" Type="http://schemas.openxmlformats.org/officeDocument/2006/relationships/font" Target="fonts/CenturyGothic-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RobotoSlabLight-regular.fntdata"/><Relationship Id="rId15" Type="http://schemas.openxmlformats.org/officeDocument/2006/relationships/font" Target="fonts/Roboto-italic.fntdata"/><Relationship Id="rId14" Type="http://schemas.openxmlformats.org/officeDocument/2006/relationships/font" Target="fonts/Roboto-bold.fntdata"/><Relationship Id="rId17" Type="http://schemas.openxmlformats.org/officeDocument/2006/relationships/font" Target="fonts/Montserrat-regular.fntdata"/><Relationship Id="rId16" Type="http://schemas.openxmlformats.org/officeDocument/2006/relationships/font" Target="fonts/Roboto-boldItalic.fntdata"/><Relationship Id="rId5" Type="http://schemas.openxmlformats.org/officeDocument/2006/relationships/notesMaster" Target="notesMasters/notesMaster1.xml"/><Relationship Id="rId19" Type="http://schemas.openxmlformats.org/officeDocument/2006/relationships/font" Target="fonts/Montserrat-italic.fntdata"/><Relationship Id="rId6" Type="http://schemas.openxmlformats.org/officeDocument/2006/relationships/slide" Target="slides/slide1.xml"/><Relationship Id="rId18"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b3fc646f3c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 name="Google Shape;148;gb3fc646f3c_0_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1710328259_2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1710328259_2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g11710328259_2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f5cec38cf7_1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gf5cec38cf7_1_6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2" name="Google Shape;162;gf5cec38cf7_1_6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6.png"/><Relationship Id="rId4"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age Light">
  <p:cSld name="TITLE_4">
    <p:bg>
      <p:bgPr>
        <a:solidFill>
          <a:schemeClr val="lt1"/>
        </a:solidFill>
      </p:bgPr>
    </p:bg>
    <p:spTree>
      <p:nvGrpSpPr>
        <p:cNvPr id="13" name="Shape 13"/>
        <p:cNvGrpSpPr/>
        <p:nvPr/>
      </p:nvGrpSpPr>
      <p:grpSpPr>
        <a:xfrm>
          <a:off x="0" y="0"/>
          <a:ext cx="0" cy="0"/>
          <a:chOff x="0" y="0"/>
          <a:chExt cx="0" cy="0"/>
        </a:xfrm>
      </p:grpSpPr>
      <p:sp>
        <p:nvSpPr>
          <p:cNvPr id="14" name="Google Shape;14;p2"/>
          <p:cNvSpPr/>
          <p:nvPr/>
        </p:nvSpPr>
        <p:spPr>
          <a:xfrm>
            <a:off x="10838404" y="-12"/>
            <a:ext cx="1353600" cy="1353600"/>
          </a:xfrm>
          <a:prstGeom prst="rect">
            <a:avLst/>
          </a:prstGeom>
          <a:solidFill>
            <a:srgbClr val="F6F7FA"/>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5" name="Google Shape;15;p2"/>
          <p:cNvSpPr/>
          <p:nvPr/>
        </p:nvSpPr>
        <p:spPr>
          <a:xfrm>
            <a:off x="10838437" y="2388"/>
            <a:ext cx="1353600" cy="13536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6" name="Google Shape;16;p2"/>
          <p:cNvSpPr/>
          <p:nvPr/>
        </p:nvSpPr>
        <p:spPr>
          <a:xfrm rot="10800000">
            <a:off x="10836733" y="2707167"/>
            <a:ext cx="1356900" cy="13569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7" name="Google Shape;17;p2"/>
          <p:cNvSpPr/>
          <p:nvPr/>
        </p:nvSpPr>
        <p:spPr>
          <a:xfrm>
            <a:off x="10140033" y="800"/>
            <a:ext cx="1352100" cy="1352100"/>
          </a:xfrm>
          <a:prstGeom prst="ellipse">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8" name="Google Shape;18;p2"/>
          <p:cNvSpPr/>
          <p:nvPr/>
        </p:nvSpPr>
        <p:spPr>
          <a:xfrm>
            <a:off x="10838404" y="1353621"/>
            <a:ext cx="1353600" cy="1353600"/>
          </a:xfrm>
          <a:prstGeom prst="rect">
            <a:avLst/>
          </a:prstGeom>
          <a:solidFill>
            <a:schemeClr val="accent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pic>
        <p:nvPicPr>
          <p:cNvPr id="19" name="Google Shape;19;p2"/>
          <p:cNvPicPr preferRelativeResize="0"/>
          <p:nvPr/>
        </p:nvPicPr>
        <p:blipFill rotWithShape="1">
          <a:blip r:embed="rId2">
            <a:alphaModFix/>
          </a:blip>
          <a:srcRect b="0" l="0" r="0" t="0"/>
          <a:stretch/>
        </p:blipFill>
        <p:spPr>
          <a:xfrm>
            <a:off x="11197619" y="1554080"/>
            <a:ext cx="635133" cy="952725"/>
          </a:xfrm>
          <a:prstGeom prst="rect">
            <a:avLst/>
          </a:prstGeom>
          <a:noFill/>
          <a:ln>
            <a:noFill/>
          </a:ln>
        </p:spPr>
      </p:pic>
      <p:sp>
        <p:nvSpPr>
          <p:cNvPr id="20" name="Google Shape;20;p2"/>
          <p:cNvSpPr/>
          <p:nvPr/>
        </p:nvSpPr>
        <p:spPr>
          <a:xfrm rot="10800000">
            <a:off x="9483237" y="2396"/>
            <a:ext cx="1353600" cy="1353600"/>
          </a:xfrm>
          <a:prstGeom prst="rtTriangle">
            <a:avLst/>
          </a:prstGeom>
          <a:solidFill>
            <a:schemeClr val="accen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pic>
        <p:nvPicPr>
          <p:cNvPr id="21" name="Google Shape;21;p2"/>
          <p:cNvPicPr preferRelativeResize="0"/>
          <p:nvPr/>
        </p:nvPicPr>
        <p:blipFill>
          <a:blip r:embed="rId3">
            <a:alphaModFix/>
          </a:blip>
          <a:stretch>
            <a:fillRect/>
          </a:stretch>
        </p:blipFill>
        <p:spPr>
          <a:xfrm>
            <a:off x="2874637" y="2799526"/>
            <a:ext cx="5435200" cy="8307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8" name="Shape 78"/>
        <p:cNvGrpSpPr/>
        <p:nvPr/>
      </p:nvGrpSpPr>
      <p:grpSpPr>
        <a:xfrm>
          <a:off x="0" y="0"/>
          <a:ext cx="0" cy="0"/>
          <a:chOff x="0" y="0"/>
          <a:chExt cx="0" cy="0"/>
        </a:xfrm>
      </p:grpSpPr>
      <p:sp>
        <p:nvSpPr>
          <p:cNvPr id="79" name="Google Shape;79;p11"/>
          <p:cNvSpPr/>
          <p:nvPr/>
        </p:nvSpPr>
        <p:spPr>
          <a:xfrm>
            <a:off x="6096000" y="-233"/>
            <a:ext cx="6096000" cy="6858000"/>
          </a:xfrm>
          <a:prstGeom prst="rect">
            <a:avLst/>
          </a:prstGeom>
          <a:solidFill>
            <a:schemeClr val="accen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80" name="Google Shape;80;p11"/>
          <p:cNvSpPr txBox="1"/>
          <p:nvPr>
            <p:ph type="title"/>
          </p:nvPr>
        </p:nvSpPr>
        <p:spPr>
          <a:xfrm>
            <a:off x="354000" y="1534800"/>
            <a:ext cx="5393700" cy="2085900"/>
          </a:xfrm>
          <a:prstGeom prst="rect">
            <a:avLst/>
          </a:prstGeom>
          <a:noFill/>
          <a:ln>
            <a:noFill/>
          </a:ln>
        </p:spPr>
        <p:txBody>
          <a:bodyPr anchorCtr="0" anchor="b" bIns="121900" lIns="121900" spcFirstLastPara="1" rIns="121900" wrap="square" tIns="121900">
            <a:normAutofit/>
          </a:bodyPr>
          <a:lstStyle>
            <a:lvl1pPr lvl="0" algn="l">
              <a:lnSpc>
                <a:spcPct val="100000"/>
              </a:lnSpc>
              <a:spcBef>
                <a:spcPts val="0"/>
              </a:spcBef>
              <a:spcAft>
                <a:spcPts val="0"/>
              </a:spcAft>
              <a:buSzPts val="5600"/>
              <a:buNone/>
              <a:defRPr sz="5600"/>
            </a:lvl1pPr>
            <a:lvl2pPr lvl="1" algn="l">
              <a:lnSpc>
                <a:spcPct val="100000"/>
              </a:lnSpc>
              <a:spcBef>
                <a:spcPts val="0"/>
              </a:spcBef>
              <a:spcAft>
                <a:spcPts val="0"/>
              </a:spcAft>
              <a:buSzPts val="5600"/>
              <a:buNone/>
              <a:defRPr sz="5600"/>
            </a:lvl2pPr>
            <a:lvl3pPr lvl="2" algn="l">
              <a:lnSpc>
                <a:spcPct val="100000"/>
              </a:lnSpc>
              <a:spcBef>
                <a:spcPts val="0"/>
              </a:spcBef>
              <a:spcAft>
                <a:spcPts val="0"/>
              </a:spcAft>
              <a:buSzPts val="5600"/>
              <a:buNone/>
              <a:defRPr sz="5600"/>
            </a:lvl3pPr>
            <a:lvl4pPr lvl="3" algn="l">
              <a:lnSpc>
                <a:spcPct val="100000"/>
              </a:lnSpc>
              <a:spcBef>
                <a:spcPts val="0"/>
              </a:spcBef>
              <a:spcAft>
                <a:spcPts val="0"/>
              </a:spcAft>
              <a:buSzPts val="5600"/>
              <a:buNone/>
              <a:defRPr sz="5600"/>
            </a:lvl4pPr>
            <a:lvl5pPr lvl="4" algn="l">
              <a:lnSpc>
                <a:spcPct val="100000"/>
              </a:lnSpc>
              <a:spcBef>
                <a:spcPts val="0"/>
              </a:spcBef>
              <a:spcAft>
                <a:spcPts val="0"/>
              </a:spcAft>
              <a:buSzPts val="5600"/>
              <a:buNone/>
              <a:defRPr sz="5600"/>
            </a:lvl5pPr>
            <a:lvl6pPr lvl="5" algn="l">
              <a:lnSpc>
                <a:spcPct val="100000"/>
              </a:lnSpc>
              <a:spcBef>
                <a:spcPts val="0"/>
              </a:spcBef>
              <a:spcAft>
                <a:spcPts val="0"/>
              </a:spcAft>
              <a:buSzPts val="5600"/>
              <a:buNone/>
              <a:defRPr sz="5600"/>
            </a:lvl6pPr>
            <a:lvl7pPr lvl="6" algn="l">
              <a:lnSpc>
                <a:spcPct val="100000"/>
              </a:lnSpc>
              <a:spcBef>
                <a:spcPts val="0"/>
              </a:spcBef>
              <a:spcAft>
                <a:spcPts val="0"/>
              </a:spcAft>
              <a:buSzPts val="5600"/>
              <a:buNone/>
              <a:defRPr sz="5600"/>
            </a:lvl7pPr>
            <a:lvl8pPr lvl="7" algn="l">
              <a:lnSpc>
                <a:spcPct val="100000"/>
              </a:lnSpc>
              <a:spcBef>
                <a:spcPts val="0"/>
              </a:spcBef>
              <a:spcAft>
                <a:spcPts val="0"/>
              </a:spcAft>
              <a:buSzPts val="5600"/>
              <a:buNone/>
              <a:defRPr sz="5600"/>
            </a:lvl8pPr>
            <a:lvl9pPr lvl="8" algn="l">
              <a:lnSpc>
                <a:spcPct val="100000"/>
              </a:lnSpc>
              <a:spcBef>
                <a:spcPts val="0"/>
              </a:spcBef>
              <a:spcAft>
                <a:spcPts val="0"/>
              </a:spcAft>
              <a:buSzPts val="5600"/>
              <a:buNone/>
              <a:defRPr sz="5600"/>
            </a:lvl9pPr>
          </a:lstStyle>
          <a:p/>
        </p:txBody>
      </p:sp>
      <p:sp>
        <p:nvSpPr>
          <p:cNvPr id="81" name="Google Shape;81;p11"/>
          <p:cNvSpPr txBox="1"/>
          <p:nvPr>
            <p:ph idx="1" type="subTitle"/>
          </p:nvPr>
        </p:nvSpPr>
        <p:spPr>
          <a:xfrm>
            <a:off x="354000" y="3692001"/>
            <a:ext cx="5393700" cy="16923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2800"/>
              <a:buNone/>
              <a:defRPr sz="2800"/>
            </a:lvl1pPr>
            <a:lvl2pPr lvl="1" algn="l">
              <a:lnSpc>
                <a:spcPct val="100000"/>
              </a:lnSpc>
              <a:spcBef>
                <a:spcPts val="0"/>
              </a:spcBef>
              <a:spcAft>
                <a:spcPts val="0"/>
              </a:spcAft>
              <a:buSzPts val="2800"/>
              <a:buNone/>
              <a:defRPr sz="2800"/>
            </a:lvl2pPr>
            <a:lvl3pPr lvl="2" algn="l">
              <a:lnSpc>
                <a:spcPct val="100000"/>
              </a:lnSpc>
              <a:spcBef>
                <a:spcPts val="0"/>
              </a:spcBef>
              <a:spcAft>
                <a:spcPts val="0"/>
              </a:spcAft>
              <a:buSzPts val="2800"/>
              <a:buNone/>
              <a:defRPr sz="2800"/>
            </a:lvl3pPr>
            <a:lvl4pPr lvl="3" algn="l">
              <a:lnSpc>
                <a:spcPct val="100000"/>
              </a:lnSpc>
              <a:spcBef>
                <a:spcPts val="0"/>
              </a:spcBef>
              <a:spcAft>
                <a:spcPts val="0"/>
              </a:spcAft>
              <a:buSzPts val="2800"/>
              <a:buNone/>
              <a:defRPr sz="2800"/>
            </a:lvl4pPr>
            <a:lvl5pPr lvl="4" algn="l">
              <a:lnSpc>
                <a:spcPct val="100000"/>
              </a:lnSpc>
              <a:spcBef>
                <a:spcPts val="0"/>
              </a:spcBef>
              <a:spcAft>
                <a:spcPts val="0"/>
              </a:spcAft>
              <a:buSzPts val="2800"/>
              <a:buNone/>
              <a:defRPr sz="2800"/>
            </a:lvl5pPr>
            <a:lvl6pPr lvl="5" algn="l">
              <a:lnSpc>
                <a:spcPct val="100000"/>
              </a:lnSpc>
              <a:spcBef>
                <a:spcPts val="0"/>
              </a:spcBef>
              <a:spcAft>
                <a:spcPts val="0"/>
              </a:spcAft>
              <a:buSzPts val="2800"/>
              <a:buNone/>
              <a:defRPr sz="2800"/>
            </a:lvl6pPr>
            <a:lvl7pPr lvl="6" algn="l">
              <a:lnSpc>
                <a:spcPct val="100000"/>
              </a:lnSpc>
              <a:spcBef>
                <a:spcPts val="0"/>
              </a:spcBef>
              <a:spcAft>
                <a:spcPts val="0"/>
              </a:spcAft>
              <a:buSzPts val="2800"/>
              <a:buNone/>
              <a:defRPr sz="2800"/>
            </a:lvl7pPr>
            <a:lvl8pPr lvl="7" algn="l">
              <a:lnSpc>
                <a:spcPct val="100000"/>
              </a:lnSpc>
              <a:spcBef>
                <a:spcPts val="0"/>
              </a:spcBef>
              <a:spcAft>
                <a:spcPts val="0"/>
              </a:spcAft>
              <a:buSzPts val="2800"/>
              <a:buNone/>
              <a:defRPr sz="2800"/>
            </a:lvl8pPr>
            <a:lvl9pPr lvl="8" algn="l">
              <a:lnSpc>
                <a:spcPct val="100000"/>
              </a:lnSpc>
              <a:spcBef>
                <a:spcPts val="0"/>
              </a:spcBef>
              <a:spcAft>
                <a:spcPts val="0"/>
              </a:spcAft>
              <a:buSzPts val="2800"/>
              <a:buNone/>
              <a:defRPr sz="2800"/>
            </a:lvl9pPr>
          </a:lstStyle>
          <a:p/>
        </p:txBody>
      </p:sp>
      <p:sp>
        <p:nvSpPr>
          <p:cNvPr id="82" name="Google Shape;82;p11"/>
          <p:cNvSpPr txBox="1"/>
          <p:nvPr>
            <p:ph idx="2" type="body"/>
          </p:nvPr>
        </p:nvSpPr>
        <p:spPr>
          <a:xfrm>
            <a:off x="6586000" y="965600"/>
            <a:ext cx="5115900" cy="4926900"/>
          </a:xfrm>
          <a:prstGeom prst="rect">
            <a:avLst/>
          </a:prstGeom>
          <a:noFill/>
          <a:ln>
            <a:noFill/>
          </a:ln>
        </p:spPr>
        <p:txBody>
          <a:bodyPr anchorCtr="0" anchor="ctr" bIns="121900" lIns="121900" spcFirstLastPara="1" rIns="121900" wrap="square" tIns="121900">
            <a:normAutofit/>
          </a:bodyPr>
          <a:lstStyle>
            <a:lvl1pPr indent="-381000" lvl="0" marL="457200" algn="l">
              <a:lnSpc>
                <a:spcPct val="115000"/>
              </a:lnSpc>
              <a:spcBef>
                <a:spcPts val="0"/>
              </a:spcBef>
              <a:spcAft>
                <a:spcPts val="0"/>
              </a:spcAft>
              <a:buClr>
                <a:schemeClr val="lt1"/>
              </a:buClr>
              <a:buSzPts val="2400"/>
              <a:buChar char="●"/>
              <a:defRPr>
                <a:solidFill>
                  <a:schemeClr val="lt1"/>
                </a:solidFill>
              </a:defRPr>
            </a:lvl1pPr>
            <a:lvl2pPr indent="-349250" lvl="1" marL="914400" algn="l">
              <a:lnSpc>
                <a:spcPct val="115000"/>
              </a:lnSpc>
              <a:spcBef>
                <a:spcPts val="0"/>
              </a:spcBef>
              <a:spcAft>
                <a:spcPts val="0"/>
              </a:spcAft>
              <a:buClr>
                <a:schemeClr val="lt1"/>
              </a:buClr>
              <a:buSzPts val="1900"/>
              <a:buChar char="○"/>
              <a:defRPr>
                <a:solidFill>
                  <a:schemeClr val="lt1"/>
                </a:solidFill>
              </a:defRPr>
            </a:lvl2pPr>
            <a:lvl3pPr indent="-349250" lvl="2" marL="1371600" algn="l">
              <a:lnSpc>
                <a:spcPct val="115000"/>
              </a:lnSpc>
              <a:spcBef>
                <a:spcPts val="0"/>
              </a:spcBef>
              <a:spcAft>
                <a:spcPts val="0"/>
              </a:spcAft>
              <a:buClr>
                <a:schemeClr val="lt1"/>
              </a:buClr>
              <a:buSzPts val="1900"/>
              <a:buChar char="■"/>
              <a:defRPr>
                <a:solidFill>
                  <a:schemeClr val="lt1"/>
                </a:solidFill>
              </a:defRPr>
            </a:lvl3pPr>
            <a:lvl4pPr indent="-349250" lvl="3" marL="1828800" algn="l">
              <a:lnSpc>
                <a:spcPct val="115000"/>
              </a:lnSpc>
              <a:spcBef>
                <a:spcPts val="0"/>
              </a:spcBef>
              <a:spcAft>
                <a:spcPts val="0"/>
              </a:spcAft>
              <a:buClr>
                <a:schemeClr val="lt1"/>
              </a:buClr>
              <a:buSzPts val="1900"/>
              <a:buChar char="●"/>
              <a:defRPr>
                <a:solidFill>
                  <a:schemeClr val="lt1"/>
                </a:solidFill>
              </a:defRPr>
            </a:lvl4pPr>
            <a:lvl5pPr indent="-349250" lvl="4" marL="2286000" algn="l">
              <a:lnSpc>
                <a:spcPct val="115000"/>
              </a:lnSpc>
              <a:spcBef>
                <a:spcPts val="0"/>
              </a:spcBef>
              <a:spcAft>
                <a:spcPts val="0"/>
              </a:spcAft>
              <a:buClr>
                <a:schemeClr val="lt1"/>
              </a:buClr>
              <a:buSzPts val="1900"/>
              <a:buChar char="○"/>
              <a:defRPr>
                <a:solidFill>
                  <a:schemeClr val="lt1"/>
                </a:solidFill>
              </a:defRPr>
            </a:lvl5pPr>
            <a:lvl6pPr indent="-349250" lvl="5" marL="2743200" algn="l">
              <a:lnSpc>
                <a:spcPct val="115000"/>
              </a:lnSpc>
              <a:spcBef>
                <a:spcPts val="0"/>
              </a:spcBef>
              <a:spcAft>
                <a:spcPts val="0"/>
              </a:spcAft>
              <a:buClr>
                <a:schemeClr val="lt1"/>
              </a:buClr>
              <a:buSzPts val="1900"/>
              <a:buChar char="■"/>
              <a:defRPr>
                <a:solidFill>
                  <a:schemeClr val="lt1"/>
                </a:solidFill>
              </a:defRPr>
            </a:lvl6pPr>
            <a:lvl7pPr indent="-349250" lvl="6" marL="3200400" algn="l">
              <a:lnSpc>
                <a:spcPct val="115000"/>
              </a:lnSpc>
              <a:spcBef>
                <a:spcPts val="0"/>
              </a:spcBef>
              <a:spcAft>
                <a:spcPts val="0"/>
              </a:spcAft>
              <a:buClr>
                <a:schemeClr val="lt1"/>
              </a:buClr>
              <a:buSzPts val="1900"/>
              <a:buChar char="●"/>
              <a:defRPr>
                <a:solidFill>
                  <a:schemeClr val="lt1"/>
                </a:solidFill>
              </a:defRPr>
            </a:lvl7pPr>
            <a:lvl8pPr indent="-349250" lvl="7" marL="3657600" algn="l">
              <a:lnSpc>
                <a:spcPct val="115000"/>
              </a:lnSpc>
              <a:spcBef>
                <a:spcPts val="0"/>
              </a:spcBef>
              <a:spcAft>
                <a:spcPts val="0"/>
              </a:spcAft>
              <a:buClr>
                <a:schemeClr val="lt1"/>
              </a:buClr>
              <a:buSzPts val="1900"/>
              <a:buChar char="○"/>
              <a:defRPr>
                <a:solidFill>
                  <a:schemeClr val="lt1"/>
                </a:solidFill>
              </a:defRPr>
            </a:lvl8pPr>
            <a:lvl9pPr indent="-349250" lvl="8" marL="4114800" algn="l">
              <a:lnSpc>
                <a:spcPct val="115000"/>
              </a:lnSpc>
              <a:spcBef>
                <a:spcPts val="0"/>
              </a:spcBef>
              <a:spcAft>
                <a:spcPts val="0"/>
              </a:spcAft>
              <a:buClr>
                <a:schemeClr val="lt1"/>
              </a:buClr>
              <a:buSzPts val="1900"/>
              <a:buChar char="■"/>
              <a:defRPr>
                <a:solidFill>
                  <a:schemeClr val="lt1"/>
                </a:solidFill>
              </a:defRPr>
            </a:lvl9pPr>
          </a:lstStyle>
          <a:p/>
        </p:txBody>
      </p:sp>
      <p:sp>
        <p:nvSpPr>
          <p:cNvPr id="83" name="Google Shape;83;p11"/>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pic>
        <p:nvPicPr>
          <p:cNvPr id="84" name="Google Shape;84;p11"/>
          <p:cNvPicPr preferRelativeResize="0"/>
          <p:nvPr/>
        </p:nvPicPr>
        <p:blipFill rotWithShape="1">
          <a:blip r:embed="rId2">
            <a:alphaModFix/>
          </a:blip>
          <a:srcRect b="0" l="0" r="0" t="0"/>
          <a:stretch/>
        </p:blipFill>
        <p:spPr>
          <a:xfrm>
            <a:off x="10964033" y="-8"/>
            <a:ext cx="1227967" cy="1219200"/>
          </a:xfrm>
          <a:prstGeom prst="rect">
            <a:avLst/>
          </a:prstGeom>
          <a:noFill/>
          <a:ln>
            <a:noFill/>
          </a:ln>
        </p:spPr>
      </p:pic>
      <p:pic>
        <p:nvPicPr>
          <p:cNvPr id="85" name="Google Shape;85;p11"/>
          <p:cNvPicPr preferRelativeResize="0"/>
          <p:nvPr/>
        </p:nvPicPr>
        <p:blipFill>
          <a:blip r:embed="rId3">
            <a:alphaModFix/>
          </a:blip>
          <a:stretch>
            <a:fillRect/>
          </a:stretch>
        </p:blipFill>
        <p:spPr>
          <a:xfrm>
            <a:off x="253775" y="6152437"/>
            <a:ext cx="3433688" cy="5248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gradFill>
          <a:gsLst>
            <a:gs pos="0">
              <a:srgbClr val="003778"/>
            </a:gs>
            <a:gs pos="100000">
              <a:srgbClr val="00183C"/>
            </a:gs>
          </a:gsLst>
          <a:lin ang="2700006" scaled="0"/>
        </a:gradFill>
      </p:bgPr>
    </p:bg>
    <p:spTree>
      <p:nvGrpSpPr>
        <p:cNvPr id="86" name="Shape 86"/>
        <p:cNvGrpSpPr/>
        <p:nvPr/>
      </p:nvGrpSpPr>
      <p:grpSpPr>
        <a:xfrm>
          <a:off x="0" y="0"/>
          <a:ext cx="0" cy="0"/>
          <a:chOff x="0" y="0"/>
          <a:chExt cx="0" cy="0"/>
        </a:xfrm>
      </p:grpSpPr>
      <p:grpSp>
        <p:nvGrpSpPr>
          <p:cNvPr id="87" name="Google Shape;87;p12"/>
          <p:cNvGrpSpPr/>
          <p:nvPr/>
        </p:nvGrpSpPr>
        <p:grpSpPr>
          <a:xfrm>
            <a:off x="8130967" y="7"/>
            <a:ext cx="4060732" cy="2707359"/>
            <a:chOff x="6098378" y="5"/>
            <a:chExt cx="3045625" cy="2030570"/>
          </a:xfrm>
        </p:grpSpPr>
        <p:sp>
          <p:nvSpPr>
            <p:cNvPr id="88" name="Google Shape;88;p12"/>
            <p:cNvSpPr/>
            <p:nvPr/>
          </p:nvSpPr>
          <p:spPr>
            <a:xfrm>
              <a:off x="8128803" y="16"/>
              <a:ext cx="1015200" cy="1015200"/>
            </a:xfrm>
            <a:prstGeom prst="rect">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89" name="Google Shape;89;p12"/>
            <p:cNvSpPr/>
            <p:nvPr/>
          </p:nvSpPr>
          <p:spPr>
            <a:xfrm flipH="1">
              <a:off x="7113463" y="5"/>
              <a:ext cx="1015200" cy="1015200"/>
            </a:xfrm>
            <a:prstGeom prst="rtTriangle">
              <a:avLst/>
            </a:prstGeom>
            <a:solidFill>
              <a:schemeClr val="accen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90" name="Google Shape;90;p12"/>
            <p:cNvSpPr/>
            <p:nvPr/>
          </p:nvSpPr>
          <p:spPr>
            <a:xfrm rot="10800000">
              <a:off x="6098378" y="97"/>
              <a:ext cx="1015200" cy="1015200"/>
            </a:xfrm>
            <a:prstGeom prst="rtTriangle">
              <a:avLst/>
            </a:prstGeom>
            <a:solidFill>
              <a:schemeClr val="accent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91" name="Google Shape;91;p12"/>
            <p:cNvSpPr/>
            <p:nvPr/>
          </p:nvSpPr>
          <p:spPr>
            <a:xfrm rot="10800000">
              <a:off x="8128789" y="1015375"/>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sp>
        <p:nvSpPr>
          <p:cNvPr id="92" name="Google Shape;92;p12"/>
          <p:cNvSpPr txBox="1"/>
          <p:nvPr>
            <p:ph hasCustomPrompt="1" type="title"/>
          </p:nvPr>
        </p:nvSpPr>
        <p:spPr>
          <a:xfrm>
            <a:off x="415600" y="1674733"/>
            <a:ext cx="11360700" cy="2707500"/>
          </a:xfrm>
          <a:prstGeom prst="rect">
            <a:avLst/>
          </a:prstGeom>
          <a:noFill/>
          <a:ln>
            <a:noFill/>
          </a:ln>
        </p:spPr>
        <p:txBody>
          <a:bodyPr anchorCtr="0" anchor="b" bIns="121900" lIns="121900" spcFirstLastPara="1" rIns="121900" wrap="square" tIns="121900">
            <a:normAutofit/>
          </a:bodyPr>
          <a:lstStyle>
            <a:lvl1pPr lvl="0" algn="ctr">
              <a:lnSpc>
                <a:spcPct val="100000"/>
              </a:lnSpc>
              <a:spcBef>
                <a:spcPts val="0"/>
              </a:spcBef>
              <a:spcAft>
                <a:spcPts val="0"/>
              </a:spcAft>
              <a:buClr>
                <a:schemeClr val="lt1"/>
              </a:buClr>
              <a:buSzPts val="16000"/>
              <a:buNone/>
              <a:defRPr sz="16000">
                <a:solidFill>
                  <a:schemeClr val="lt1"/>
                </a:solidFill>
              </a:defRPr>
            </a:lvl1pPr>
            <a:lvl2pPr lvl="1" algn="ctr">
              <a:lnSpc>
                <a:spcPct val="100000"/>
              </a:lnSpc>
              <a:spcBef>
                <a:spcPts val="0"/>
              </a:spcBef>
              <a:spcAft>
                <a:spcPts val="0"/>
              </a:spcAft>
              <a:buClr>
                <a:schemeClr val="lt1"/>
              </a:buClr>
              <a:buSzPts val="16000"/>
              <a:buNone/>
              <a:defRPr sz="16000">
                <a:solidFill>
                  <a:schemeClr val="lt1"/>
                </a:solidFill>
              </a:defRPr>
            </a:lvl2pPr>
            <a:lvl3pPr lvl="2" algn="ctr">
              <a:lnSpc>
                <a:spcPct val="100000"/>
              </a:lnSpc>
              <a:spcBef>
                <a:spcPts val="0"/>
              </a:spcBef>
              <a:spcAft>
                <a:spcPts val="0"/>
              </a:spcAft>
              <a:buClr>
                <a:schemeClr val="lt1"/>
              </a:buClr>
              <a:buSzPts val="16000"/>
              <a:buNone/>
              <a:defRPr sz="16000">
                <a:solidFill>
                  <a:schemeClr val="lt1"/>
                </a:solidFill>
              </a:defRPr>
            </a:lvl3pPr>
            <a:lvl4pPr lvl="3" algn="ctr">
              <a:lnSpc>
                <a:spcPct val="100000"/>
              </a:lnSpc>
              <a:spcBef>
                <a:spcPts val="0"/>
              </a:spcBef>
              <a:spcAft>
                <a:spcPts val="0"/>
              </a:spcAft>
              <a:buClr>
                <a:schemeClr val="lt1"/>
              </a:buClr>
              <a:buSzPts val="16000"/>
              <a:buNone/>
              <a:defRPr sz="16000">
                <a:solidFill>
                  <a:schemeClr val="lt1"/>
                </a:solidFill>
              </a:defRPr>
            </a:lvl4pPr>
            <a:lvl5pPr lvl="4" algn="ctr">
              <a:lnSpc>
                <a:spcPct val="100000"/>
              </a:lnSpc>
              <a:spcBef>
                <a:spcPts val="0"/>
              </a:spcBef>
              <a:spcAft>
                <a:spcPts val="0"/>
              </a:spcAft>
              <a:buClr>
                <a:schemeClr val="lt1"/>
              </a:buClr>
              <a:buSzPts val="16000"/>
              <a:buNone/>
              <a:defRPr sz="16000">
                <a:solidFill>
                  <a:schemeClr val="lt1"/>
                </a:solidFill>
              </a:defRPr>
            </a:lvl5pPr>
            <a:lvl6pPr lvl="5" algn="ctr">
              <a:lnSpc>
                <a:spcPct val="100000"/>
              </a:lnSpc>
              <a:spcBef>
                <a:spcPts val="0"/>
              </a:spcBef>
              <a:spcAft>
                <a:spcPts val="0"/>
              </a:spcAft>
              <a:buClr>
                <a:schemeClr val="lt1"/>
              </a:buClr>
              <a:buSzPts val="16000"/>
              <a:buNone/>
              <a:defRPr sz="16000">
                <a:solidFill>
                  <a:schemeClr val="lt1"/>
                </a:solidFill>
              </a:defRPr>
            </a:lvl6pPr>
            <a:lvl7pPr lvl="6" algn="ctr">
              <a:lnSpc>
                <a:spcPct val="100000"/>
              </a:lnSpc>
              <a:spcBef>
                <a:spcPts val="0"/>
              </a:spcBef>
              <a:spcAft>
                <a:spcPts val="0"/>
              </a:spcAft>
              <a:buClr>
                <a:schemeClr val="lt1"/>
              </a:buClr>
              <a:buSzPts val="16000"/>
              <a:buNone/>
              <a:defRPr sz="16000">
                <a:solidFill>
                  <a:schemeClr val="lt1"/>
                </a:solidFill>
              </a:defRPr>
            </a:lvl7pPr>
            <a:lvl8pPr lvl="7" algn="ctr">
              <a:lnSpc>
                <a:spcPct val="100000"/>
              </a:lnSpc>
              <a:spcBef>
                <a:spcPts val="0"/>
              </a:spcBef>
              <a:spcAft>
                <a:spcPts val="0"/>
              </a:spcAft>
              <a:buClr>
                <a:schemeClr val="lt1"/>
              </a:buClr>
              <a:buSzPts val="16000"/>
              <a:buNone/>
              <a:defRPr sz="16000">
                <a:solidFill>
                  <a:schemeClr val="lt1"/>
                </a:solidFill>
              </a:defRPr>
            </a:lvl8pPr>
            <a:lvl9pPr lvl="8" algn="ctr">
              <a:lnSpc>
                <a:spcPct val="100000"/>
              </a:lnSpc>
              <a:spcBef>
                <a:spcPts val="0"/>
              </a:spcBef>
              <a:spcAft>
                <a:spcPts val="0"/>
              </a:spcAft>
              <a:buClr>
                <a:schemeClr val="lt1"/>
              </a:buClr>
              <a:buSzPts val="16000"/>
              <a:buNone/>
              <a:defRPr sz="16000">
                <a:solidFill>
                  <a:schemeClr val="lt1"/>
                </a:solidFill>
              </a:defRPr>
            </a:lvl9pPr>
          </a:lstStyle>
          <a:p>
            <a:r>
              <a:t>xx%</a:t>
            </a:r>
          </a:p>
        </p:txBody>
      </p:sp>
      <p:sp>
        <p:nvSpPr>
          <p:cNvPr id="93" name="Google Shape;93;p12"/>
          <p:cNvSpPr txBox="1"/>
          <p:nvPr>
            <p:ph idx="1" type="body"/>
          </p:nvPr>
        </p:nvSpPr>
        <p:spPr>
          <a:xfrm>
            <a:off x="415600" y="4492300"/>
            <a:ext cx="11360700" cy="1709100"/>
          </a:xfrm>
          <a:prstGeom prst="rect">
            <a:avLst/>
          </a:prstGeom>
          <a:noFill/>
          <a:ln>
            <a:noFill/>
          </a:ln>
        </p:spPr>
        <p:txBody>
          <a:bodyPr anchorCtr="0" anchor="t" bIns="121900" lIns="121900" spcFirstLastPara="1" rIns="121900" wrap="square" tIns="121900">
            <a:normAutofit/>
          </a:bodyPr>
          <a:lstStyle>
            <a:lvl1pPr indent="-381000" lvl="0" marL="457200" algn="ctr">
              <a:lnSpc>
                <a:spcPct val="115000"/>
              </a:lnSpc>
              <a:spcBef>
                <a:spcPts val="0"/>
              </a:spcBef>
              <a:spcAft>
                <a:spcPts val="0"/>
              </a:spcAft>
              <a:buClr>
                <a:schemeClr val="lt1"/>
              </a:buClr>
              <a:buSzPts val="2400"/>
              <a:buChar char="●"/>
              <a:defRPr>
                <a:solidFill>
                  <a:schemeClr val="lt1"/>
                </a:solidFill>
              </a:defRPr>
            </a:lvl1pPr>
            <a:lvl2pPr indent="-349250" lvl="1" marL="914400" algn="ctr">
              <a:lnSpc>
                <a:spcPct val="115000"/>
              </a:lnSpc>
              <a:spcBef>
                <a:spcPts val="0"/>
              </a:spcBef>
              <a:spcAft>
                <a:spcPts val="0"/>
              </a:spcAft>
              <a:buClr>
                <a:schemeClr val="lt1"/>
              </a:buClr>
              <a:buSzPts val="1900"/>
              <a:buChar char="○"/>
              <a:defRPr>
                <a:solidFill>
                  <a:schemeClr val="lt1"/>
                </a:solidFill>
              </a:defRPr>
            </a:lvl2pPr>
            <a:lvl3pPr indent="-349250" lvl="2" marL="1371600" algn="ctr">
              <a:lnSpc>
                <a:spcPct val="115000"/>
              </a:lnSpc>
              <a:spcBef>
                <a:spcPts val="0"/>
              </a:spcBef>
              <a:spcAft>
                <a:spcPts val="0"/>
              </a:spcAft>
              <a:buClr>
                <a:schemeClr val="lt1"/>
              </a:buClr>
              <a:buSzPts val="1900"/>
              <a:buChar char="■"/>
              <a:defRPr>
                <a:solidFill>
                  <a:schemeClr val="lt1"/>
                </a:solidFill>
              </a:defRPr>
            </a:lvl3pPr>
            <a:lvl4pPr indent="-349250" lvl="3" marL="1828800" algn="ctr">
              <a:lnSpc>
                <a:spcPct val="115000"/>
              </a:lnSpc>
              <a:spcBef>
                <a:spcPts val="0"/>
              </a:spcBef>
              <a:spcAft>
                <a:spcPts val="0"/>
              </a:spcAft>
              <a:buClr>
                <a:schemeClr val="lt1"/>
              </a:buClr>
              <a:buSzPts val="1900"/>
              <a:buChar char="●"/>
              <a:defRPr>
                <a:solidFill>
                  <a:schemeClr val="lt1"/>
                </a:solidFill>
              </a:defRPr>
            </a:lvl4pPr>
            <a:lvl5pPr indent="-349250" lvl="4" marL="2286000" algn="ctr">
              <a:lnSpc>
                <a:spcPct val="115000"/>
              </a:lnSpc>
              <a:spcBef>
                <a:spcPts val="0"/>
              </a:spcBef>
              <a:spcAft>
                <a:spcPts val="0"/>
              </a:spcAft>
              <a:buClr>
                <a:schemeClr val="lt1"/>
              </a:buClr>
              <a:buSzPts val="1900"/>
              <a:buChar char="○"/>
              <a:defRPr>
                <a:solidFill>
                  <a:schemeClr val="lt1"/>
                </a:solidFill>
              </a:defRPr>
            </a:lvl5pPr>
            <a:lvl6pPr indent="-349250" lvl="5" marL="2743200" algn="ctr">
              <a:lnSpc>
                <a:spcPct val="115000"/>
              </a:lnSpc>
              <a:spcBef>
                <a:spcPts val="0"/>
              </a:spcBef>
              <a:spcAft>
                <a:spcPts val="0"/>
              </a:spcAft>
              <a:buClr>
                <a:schemeClr val="lt1"/>
              </a:buClr>
              <a:buSzPts val="1900"/>
              <a:buChar char="■"/>
              <a:defRPr>
                <a:solidFill>
                  <a:schemeClr val="lt1"/>
                </a:solidFill>
              </a:defRPr>
            </a:lvl6pPr>
            <a:lvl7pPr indent="-349250" lvl="6" marL="3200400" algn="ctr">
              <a:lnSpc>
                <a:spcPct val="115000"/>
              </a:lnSpc>
              <a:spcBef>
                <a:spcPts val="0"/>
              </a:spcBef>
              <a:spcAft>
                <a:spcPts val="0"/>
              </a:spcAft>
              <a:buClr>
                <a:schemeClr val="lt1"/>
              </a:buClr>
              <a:buSzPts val="1900"/>
              <a:buChar char="●"/>
              <a:defRPr>
                <a:solidFill>
                  <a:schemeClr val="lt1"/>
                </a:solidFill>
              </a:defRPr>
            </a:lvl7pPr>
            <a:lvl8pPr indent="-349250" lvl="7" marL="3657600" algn="ctr">
              <a:lnSpc>
                <a:spcPct val="115000"/>
              </a:lnSpc>
              <a:spcBef>
                <a:spcPts val="0"/>
              </a:spcBef>
              <a:spcAft>
                <a:spcPts val="0"/>
              </a:spcAft>
              <a:buClr>
                <a:schemeClr val="lt1"/>
              </a:buClr>
              <a:buSzPts val="1900"/>
              <a:buChar char="○"/>
              <a:defRPr>
                <a:solidFill>
                  <a:schemeClr val="lt1"/>
                </a:solidFill>
              </a:defRPr>
            </a:lvl8pPr>
            <a:lvl9pPr indent="-349250" lvl="8" marL="4114800" algn="ctr">
              <a:lnSpc>
                <a:spcPct val="115000"/>
              </a:lnSpc>
              <a:spcBef>
                <a:spcPts val="0"/>
              </a:spcBef>
              <a:spcAft>
                <a:spcPts val="0"/>
              </a:spcAft>
              <a:buClr>
                <a:schemeClr val="lt1"/>
              </a:buClr>
              <a:buSzPts val="1900"/>
              <a:buChar char="■"/>
              <a:defRPr>
                <a:solidFill>
                  <a:schemeClr val="lt1"/>
                </a:solidFill>
              </a:defRPr>
            </a:lvl9pPr>
          </a:lstStyle>
          <a:p/>
        </p:txBody>
      </p:sp>
      <p:sp>
        <p:nvSpPr>
          <p:cNvPr id="94" name="Google Shape;94;p12"/>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pic>
        <p:nvPicPr>
          <p:cNvPr id="95" name="Google Shape;95;p12"/>
          <p:cNvPicPr preferRelativeResize="0"/>
          <p:nvPr/>
        </p:nvPicPr>
        <p:blipFill rotWithShape="1">
          <a:blip r:embed="rId2">
            <a:alphaModFix/>
          </a:blip>
          <a:srcRect b="0" l="0" r="0" t="0"/>
          <a:stretch/>
        </p:blipFill>
        <p:spPr>
          <a:xfrm>
            <a:off x="11280567" y="401461"/>
            <a:ext cx="382100" cy="573167"/>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6" name="Shape 96"/>
        <p:cNvGrpSpPr/>
        <p:nvPr/>
      </p:nvGrpSpPr>
      <p:grpSpPr>
        <a:xfrm>
          <a:off x="0" y="0"/>
          <a:ext cx="0" cy="0"/>
          <a:chOff x="0" y="0"/>
          <a:chExt cx="0" cy="0"/>
        </a:xfrm>
      </p:grpSpPr>
      <p:sp>
        <p:nvSpPr>
          <p:cNvPr id="97" name="Google Shape;97;p13"/>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age Dark" type="title">
  <p:cSld name="TITLE">
    <p:bg>
      <p:bgPr>
        <a:gradFill>
          <a:gsLst>
            <a:gs pos="0">
              <a:srgbClr val="003778"/>
            </a:gs>
            <a:gs pos="100000">
              <a:srgbClr val="00183C"/>
            </a:gs>
          </a:gsLst>
          <a:lin ang="2700006" scaled="0"/>
        </a:gradFill>
      </p:bgPr>
    </p:bg>
    <p:spTree>
      <p:nvGrpSpPr>
        <p:cNvPr id="98" name="Shape 98"/>
        <p:cNvGrpSpPr/>
        <p:nvPr/>
      </p:nvGrpSpPr>
      <p:grpSpPr>
        <a:xfrm>
          <a:off x="0" y="0"/>
          <a:ext cx="0" cy="0"/>
          <a:chOff x="0" y="0"/>
          <a:chExt cx="0" cy="0"/>
        </a:xfrm>
      </p:grpSpPr>
      <p:sp>
        <p:nvSpPr>
          <p:cNvPr id="99" name="Google Shape;99;p14"/>
          <p:cNvSpPr/>
          <p:nvPr/>
        </p:nvSpPr>
        <p:spPr>
          <a:xfrm>
            <a:off x="10838404" y="-12"/>
            <a:ext cx="1353600" cy="1353600"/>
          </a:xfrm>
          <a:prstGeom prst="rect">
            <a:avLst/>
          </a:prstGeom>
          <a:solidFill>
            <a:srgbClr val="F6F7FA"/>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00" name="Google Shape;100;p14"/>
          <p:cNvSpPr/>
          <p:nvPr/>
        </p:nvSpPr>
        <p:spPr>
          <a:xfrm>
            <a:off x="10838437" y="2388"/>
            <a:ext cx="1353600" cy="1353600"/>
          </a:xfrm>
          <a:prstGeom prst="rect">
            <a:avLst/>
          </a:prstGeom>
          <a:solidFill>
            <a:schemeClr val="accent3"/>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01" name="Google Shape;101;p14"/>
          <p:cNvSpPr/>
          <p:nvPr/>
        </p:nvSpPr>
        <p:spPr>
          <a:xfrm rot="10800000">
            <a:off x="9483237" y="2396"/>
            <a:ext cx="1353600" cy="1353600"/>
          </a:xfrm>
          <a:prstGeom prst="rtTriangle">
            <a:avLst/>
          </a:prstGeom>
          <a:solidFill>
            <a:schemeClr val="accen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02" name="Google Shape;102;p14"/>
          <p:cNvSpPr/>
          <p:nvPr/>
        </p:nvSpPr>
        <p:spPr>
          <a:xfrm rot="10800000">
            <a:off x="10836733" y="2707167"/>
            <a:ext cx="1356900" cy="1356900"/>
          </a:xfrm>
          <a:prstGeom prst="rtTriangle">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03" name="Google Shape;103;p14"/>
          <p:cNvSpPr/>
          <p:nvPr/>
        </p:nvSpPr>
        <p:spPr>
          <a:xfrm>
            <a:off x="10140033" y="800"/>
            <a:ext cx="1352100" cy="1352100"/>
          </a:xfrm>
          <a:prstGeom prst="ellipse">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104" name="Google Shape;104;p14"/>
          <p:cNvSpPr/>
          <p:nvPr/>
        </p:nvSpPr>
        <p:spPr>
          <a:xfrm>
            <a:off x="10838404" y="1353621"/>
            <a:ext cx="1353600" cy="1353600"/>
          </a:xfrm>
          <a:prstGeom prst="rect">
            <a:avLst/>
          </a:prstGeom>
          <a:solidFill>
            <a:schemeClr val="accent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pic>
        <p:nvPicPr>
          <p:cNvPr id="105" name="Google Shape;105;p14"/>
          <p:cNvPicPr preferRelativeResize="0"/>
          <p:nvPr/>
        </p:nvPicPr>
        <p:blipFill rotWithShape="1">
          <a:blip r:embed="rId2">
            <a:alphaModFix/>
          </a:blip>
          <a:srcRect b="0" l="0" r="0" t="0"/>
          <a:stretch/>
        </p:blipFill>
        <p:spPr>
          <a:xfrm>
            <a:off x="11197619" y="1554080"/>
            <a:ext cx="635133" cy="952725"/>
          </a:xfrm>
          <a:prstGeom prst="rect">
            <a:avLst/>
          </a:prstGeom>
          <a:noFill/>
          <a:ln>
            <a:noFill/>
          </a:ln>
        </p:spPr>
      </p:pic>
      <p:pic>
        <p:nvPicPr>
          <p:cNvPr id="106" name="Google Shape;106;p14"/>
          <p:cNvPicPr preferRelativeResize="0"/>
          <p:nvPr/>
        </p:nvPicPr>
        <p:blipFill rotWithShape="1">
          <a:blip r:embed="rId3">
            <a:alphaModFix/>
          </a:blip>
          <a:srcRect b="0" l="0" r="0" t="0"/>
          <a:stretch/>
        </p:blipFill>
        <p:spPr>
          <a:xfrm rot="10800000">
            <a:off x="-5" y="5540165"/>
            <a:ext cx="1317833" cy="1317833"/>
          </a:xfrm>
          <a:prstGeom prst="rect">
            <a:avLst/>
          </a:prstGeom>
          <a:noFill/>
          <a:ln>
            <a:noFill/>
          </a:ln>
        </p:spPr>
      </p:pic>
      <p:pic>
        <p:nvPicPr>
          <p:cNvPr id="107" name="Google Shape;107;p14"/>
          <p:cNvPicPr preferRelativeResize="0"/>
          <p:nvPr/>
        </p:nvPicPr>
        <p:blipFill>
          <a:blip r:embed="rId4">
            <a:alphaModFix/>
          </a:blip>
          <a:stretch>
            <a:fillRect/>
          </a:stretch>
        </p:blipFill>
        <p:spPr>
          <a:xfrm>
            <a:off x="2767325" y="2765037"/>
            <a:ext cx="6233144" cy="952725"/>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8" name="Shape 108"/>
        <p:cNvGrpSpPr/>
        <p:nvPr/>
      </p:nvGrpSpPr>
      <p:grpSpPr>
        <a:xfrm>
          <a:off x="0" y="0"/>
          <a:ext cx="0" cy="0"/>
          <a:chOff x="0" y="0"/>
          <a:chExt cx="0" cy="0"/>
        </a:xfrm>
      </p:grpSpPr>
      <p:sp>
        <p:nvSpPr>
          <p:cNvPr id="109" name="Google Shape;109;p15"/>
          <p:cNvSpPr txBox="1"/>
          <p:nvPr>
            <p:ph idx="1" type="body"/>
          </p:nvPr>
        </p:nvSpPr>
        <p:spPr>
          <a:xfrm>
            <a:off x="426000" y="5640767"/>
            <a:ext cx="7998300" cy="798300"/>
          </a:xfrm>
          <a:prstGeom prst="rect">
            <a:avLst/>
          </a:prstGeom>
          <a:noFill/>
          <a:ln>
            <a:noFill/>
          </a:ln>
        </p:spPr>
        <p:txBody>
          <a:bodyPr anchorCtr="0" anchor="ctr" bIns="121900" lIns="121900" spcFirstLastPara="1" rIns="121900" wrap="square" tIns="121900">
            <a:normAutofit/>
          </a:bodyPr>
          <a:lstStyle>
            <a:lvl1pPr indent="-228600" lvl="0" marL="457200" algn="l">
              <a:lnSpc>
                <a:spcPct val="100000"/>
              </a:lnSpc>
              <a:spcBef>
                <a:spcPts val="0"/>
              </a:spcBef>
              <a:spcAft>
                <a:spcPts val="0"/>
              </a:spcAft>
              <a:buSzPts val="2400"/>
              <a:buNone/>
              <a:defRPr/>
            </a:lvl1pPr>
          </a:lstStyle>
          <a:p/>
        </p:txBody>
      </p:sp>
      <p:sp>
        <p:nvSpPr>
          <p:cNvPr id="110" name="Google Shape;110;p15"/>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2">
  <p:cSld name="Section 2">
    <p:spTree>
      <p:nvGrpSpPr>
        <p:cNvPr id="111" name="Shape 111"/>
        <p:cNvGrpSpPr/>
        <p:nvPr/>
      </p:nvGrpSpPr>
      <p:grpSpPr>
        <a:xfrm>
          <a:off x="0" y="0"/>
          <a:ext cx="0" cy="0"/>
          <a:chOff x="0" y="0"/>
          <a:chExt cx="0" cy="0"/>
        </a:xfrm>
      </p:grpSpPr>
      <p:sp>
        <p:nvSpPr>
          <p:cNvPr id="112" name="Google Shape;112;p16"/>
          <p:cNvSpPr txBox="1"/>
          <p:nvPr>
            <p:ph type="title"/>
          </p:nvPr>
        </p:nvSpPr>
        <p:spPr>
          <a:xfrm>
            <a:off x="457200" y="914400"/>
            <a:ext cx="11247300" cy="5029200"/>
          </a:xfrm>
          <a:prstGeom prst="rect">
            <a:avLst/>
          </a:prstGeom>
          <a:noFill/>
          <a:ln>
            <a:noFill/>
          </a:ln>
        </p:spPr>
        <p:txBody>
          <a:bodyPr anchorCtr="0" anchor="ctr" bIns="0" lIns="0" spcFirstLastPara="1" rIns="0" wrap="square" tIns="0">
            <a:noAutofit/>
          </a:bodyPr>
          <a:lstStyle>
            <a:lvl1pPr lvl="0" rtl="0" algn="ctr">
              <a:lnSpc>
                <a:spcPct val="100000"/>
              </a:lnSpc>
              <a:spcBef>
                <a:spcPts val="0"/>
              </a:spcBef>
              <a:spcAft>
                <a:spcPts val="0"/>
              </a:spcAft>
              <a:buSzPts val="4000"/>
              <a:buFont typeface="Century Gothic"/>
              <a:buNone/>
              <a:defRPr b="0" i="0" sz="4000" cap="none">
                <a:latin typeface="Century Gothic"/>
                <a:ea typeface="Century Gothic"/>
                <a:cs typeface="Century Gothic"/>
                <a:sym typeface="Century Gothic"/>
              </a:defRPr>
            </a:lvl1pPr>
            <a:lvl2pPr lvl="1" rtl="0" algn="l">
              <a:lnSpc>
                <a:spcPct val="100000"/>
              </a:lnSpc>
              <a:spcBef>
                <a:spcPts val="0"/>
              </a:spcBef>
              <a:spcAft>
                <a:spcPts val="0"/>
              </a:spcAft>
              <a:buSzPts val="1500"/>
              <a:buNone/>
              <a:defRPr/>
            </a:lvl2pPr>
            <a:lvl3pPr lvl="2" rtl="0" algn="l">
              <a:lnSpc>
                <a:spcPct val="100000"/>
              </a:lnSpc>
              <a:spcBef>
                <a:spcPts val="0"/>
              </a:spcBef>
              <a:spcAft>
                <a:spcPts val="0"/>
              </a:spcAft>
              <a:buSzPts val="1500"/>
              <a:buNone/>
              <a:defRPr/>
            </a:lvl3pPr>
            <a:lvl4pPr lvl="3" rtl="0" algn="l">
              <a:lnSpc>
                <a:spcPct val="100000"/>
              </a:lnSpc>
              <a:spcBef>
                <a:spcPts val="0"/>
              </a:spcBef>
              <a:spcAft>
                <a:spcPts val="0"/>
              </a:spcAft>
              <a:buSzPts val="1500"/>
              <a:buNone/>
              <a:defRPr/>
            </a:lvl4pPr>
            <a:lvl5pPr lvl="4" rtl="0" algn="l">
              <a:lnSpc>
                <a:spcPct val="100000"/>
              </a:lnSpc>
              <a:spcBef>
                <a:spcPts val="0"/>
              </a:spcBef>
              <a:spcAft>
                <a:spcPts val="0"/>
              </a:spcAft>
              <a:buSzPts val="1500"/>
              <a:buNone/>
              <a:defRPr/>
            </a:lvl5pPr>
            <a:lvl6pPr lvl="5" rtl="0" algn="l">
              <a:lnSpc>
                <a:spcPct val="100000"/>
              </a:lnSpc>
              <a:spcBef>
                <a:spcPts val="0"/>
              </a:spcBef>
              <a:spcAft>
                <a:spcPts val="0"/>
              </a:spcAft>
              <a:buSzPts val="1500"/>
              <a:buNone/>
              <a:defRPr/>
            </a:lvl6pPr>
            <a:lvl7pPr lvl="6" rtl="0" algn="l">
              <a:lnSpc>
                <a:spcPct val="100000"/>
              </a:lnSpc>
              <a:spcBef>
                <a:spcPts val="0"/>
              </a:spcBef>
              <a:spcAft>
                <a:spcPts val="0"/>
              </a:spcAft>
              <a:buSzPts val="1500"/>
              <a:buNone/>
              <a:defRPr/>
            </a:lvl7pPr>
            <a:lvl8pPr lvl="7" rtl="0" algn="l">
              <a:lnSpc>
                <a:spcPct val="100000"/>
              </a:lnSpc>
              <a:spcBef>
                <a:spcPts val="0"/>
              </a:spcBef>
              <a:spcAft>
                <a:spcPts val="0"/>
              </a:spcAft>
              <a:buSzPts val="1500"/>
              <a:buNone/>
              <a:defRPr/>
            </a:lvl8pPr>
            <a:lvl9pPr lvl="8" rtl="0" algn="l">
              <a:lnSpc>
                <a:spcPct val="100000"/>
              </a:lnSpc>
              <a:spcBef>
                <a:spcPts val="0"/>
              </a:spcBef>
              <a:spcAft>
                <a:spcPts val="0"/>
              </a:spcAft>
              <a:buSzPts val="1500"/>
              <a:buNone/>
              <a:defRPr/>
            </a:lvl9pPr>
          </a:lstStyle>
          <a:p/>
        </p:txBody>
      </p:sp>
      <p:sp>
        <p:nvSpPr>
          <p:cNvPr id="113" name="Google Shape;113;p16"/>
          <p:cNvSpPr txBox="1"/>
          <p:nvPr>
            <p:ph idx="12" type="sldNum"/>
          </p:nvPr>
        </p:nvSpPr>
        <p:spPr>
          <a:xfrm>
            <a:off x="11296600" y="6431714"/>
            <a:ext cx="731700" cy="307500"/>
          </a:xfrm>
          <a:prstGeom prst="rect">
            <a:avLst/>
          </a:prstGeom>
          <a:noFill/>
          <a:ln>
            <a:noFill/>
          </a:ln>
        </p:spPr>
        <p:txBody>
          <a:bodyPr anchorCtr="0" anchor="ctr" bIns="122025" lIns="122025" spcFirstLastPara="1" rIns="122025" wrap="square" tIns="1220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lumn/Image White">
  <p:cSld name="Two Column/Image White">
    <p:bg>
      <p:bgPr>
        <a:solidFill>
          <a:schemeClr val="dk2"/>
        </a:solidFill>
      </p:bgPr>
    </p:bg>
    <p:spTree>
      <p:nvGrpSpPr>
        <p:cNvPr id="114" name="Shape 114"/>
        <p:cNvGrpSpPr/>
        <p:nvPr/>
      </p:nvGrpSpPr>
      <p:grpSpPr>
        <a:xfrm>
          <a:off x="0" y="0"/>
          <a:ext cx="0" cy="0"/>
          <a:chOff x="0" y="0"/>
          <a:chExt cx="0" cy="0"/>
        </a:xfrm>
      </p:grpSpPr>
      <p:sp>
        <p:nvSpPr>
          <p:cNvPr id="115" name="Google Shape;115;p17"/>
          <p:cNvSpPr/>
          <p:nvPr>
            <p:ph idx="2" type="pic"/>
          </p:nvPr>
        </p:nvSpPr>
        <p:spPr>
          <a:xfrm>
            <a:off x="6096000" y="0"/>
            <a:ext cx="6096000" cy="6858000"/>
          </a:xfrm>
          <a:prstGeom prst="rect">
            <a:avLst/>
          </a:prstGeom>
          <a:solidFill>
            <a:srgbClr val="7F7F7F"/>
          </a:solidFill>
          <a:ln>
            <a:noFill/>
          </a:ln>
        </p:spPr>
      </p:sp>
      <p:sp>
        <p:nvSpPr>
          <p:cNvPr id="116" name="Google Shape;116;p17"/>
          <p:cNvSpPr txBox="1"/>
          <p:nvPr>
            <p:ph idx="1" type="body"/>
          </p:nvPr>
        </p:nvSpPr>
        <p:spPr>
          <a:xfrm>
            <a:off x="6858000" y="457200"/>
            <a:ext cx="4572000" cy="5999100"/>
          </a:xfrm>
          <a:prstGeom prst="rect">
            <a:avLst/>
          </a:prstGeom>
          <a:noFill/>
          <a:ln>
            <a:noFill/>
          </a:ln>
        </p:spPr>
        <p:txBody>
          <a:bodyPr anchorCtr="0" anchor="ctr" bIns="0" lIns="0" spcFirstLastPara="1" rIns="0" wrap="square" tIns="0">
            <a:noAutofit/>
          </a:bodyPr>
          <a:lstStyle>
            <a:lvl1pPr indent="-381000" lvl="0" marL="457200" rtl="0" algn="l">
              <a:lnSpc>
                <a:spcPct val="100000"/>
              </a:lnSpc>
              <a:spcBef>
                <a:spcPts val="2400"/>
              </a:spcBef>
              <a:spcAft>
                <a:spcPts val="0"/>
              </a:spcAft>
              <a:buClr>
                <a:schemeClr val="dk1"/>
              </a:buClr>
              <a:buSzPts val="2400"/>
              <a:buChar char="•"/>
              <a:defRPr>
                <a:solidFill>
                  <a:schemeClr val="dk1"/>
                </a:solidFill>
                <a:latin typeface="Century Gothic"/>
                <a:ea typeface="Century Gothic"/>
                <a:cs typeface="Century Gothic"/>
                <a:sym typeface="Century Gothic"/>
              </a:defRPr>
            </a:lvl1pPr>
            <a:lvl2pPr indent="-355600" lvl="1" marL="914400" rtl="0" algn="l">
              <a:lnSpc>
                <a:spcPct val="100000"/>
              </a:lnSpc>
              <a:spcBef>
                <a:spcPts val="1200"/>
              </a:spcBef>
              <a:spcAft>
                <a:spcPts val="0"/>
              </a:spcAft>
              <a:buClr>
                <a:schemeClr val="dk1"/>
              </a:buClr>
              <a:buSzPts val="2000"/>
              <a:buChar char="•"/>
              <a:defRPr>
                <a:solidFill>
                  <a:schemeClr val="dk1"/>
                </a:solidFill>
                <a:latin typeface="Century Gothic"/>
                <a:ea typeface="Century Gothic"/>
                <a:cs typeface="Century Gothic"/>
                <a:sym typeface="Century Gothic"/>
              </a:defRPr>
            </a:lvl2pPr>
            <a:lvl3pPr indent="-355600" lvl="2" marL="1371600" rtl="0" algn="l">
              <a:lnSpc>
                <a:spcPct val="100000"/>
              </a:lnSpc>
              <a:spcBef>
                <a:spcPts val="1200"/>
              </a:spcBef>
              <a:spcAft>
                <a:spcPts val="0"/>
              </a:spcAft>
              <a:buClr>
                <a:schemeClr val="dk1"/>
              </a:buClr>
              <a:buSzPts val="2000"/>
              <a:buChar char="•"/>
              <a:defRPr>
                <a:solidFill>
                  <a:schemeClr val="dk1"/>
                </a:solidFill>
                <a:latin typeface="Century Gothic"/>
                <a:ea typeface="Century Gothic"/>
                <a:cs typeface="Century Gothic"/>
                <a:sym typeface="Century Gothic"/>
              </a:defRPr>
            </a:lvl3pPr>
            <a:lvl4pPr indent="-355600" lvl="3" marL="1828800" rtl="0" algn="l">
              <a:lnSpc>
                <a:spcPct val="100000"/>
              </a:lnSpc>
              <a:spcBef>
                <a:spcPts val="1200"/>
              </a:spcBef>
              <a:spcAft>
                <a:spcPts val="0"/>
              </a:spcAft>
              <a:buClr>
                <a:schemeClr val="dk1"/>
              </a:buClr>
              <a:buSzPts val="2000"/>
              <a:buChar char="•"/>
              <a:defRPr>
                <a:solidFill>
                  <a:schemeClr val="dk1"/>
                </a:solidFill>
                <a:latin typeface="Century Gothic"/>
                <a:ea typeface="Century Gothic"/>
                <a:cs typeface="Century Gothic"/>
                <a:sym typeface="Century Gothic"/>
              </a:defRPr>
            </a:lvl4pPr>
            <a:lvl5pPr indent="-355600" lvl="4" marL="2286000" rtl="0" algn="l">
              <a:lnSpc>
                <a:spcPct val="100000"/>
              </a:lnSpc>
              <a:spcBef>
                <a:spcPts val="1200"/>
              </a:spcBef>
              <a:spcAft>
                <a:spcPts val="0"/>
              </a:spcAft>
              <a:buClr>
                <a:schemeClr val="dk1"/>
              </a:buClr>
              <a:buSzPts val="2000"/>
              <a:buChar char="•"/>
              <a:defRPr>
                <a:solidFill>
                  <a:schemeClr val="dk1"/>
                </a:solidFill>
                <a:latin typeface="Century Gothic"/>
                <a:ea typeface="Century Gothic"/>
                <a:cs typeface="Century Gothic"/>
                <a:sym typeface="Century Gothic"/>
              </a:defRPr>
            </a:lvl5pPr>
            <a:lvl6pPr indent="-342900" lvl="5" marL="2743200" rtl="0" algn="l">
              <a:lnSpc>
                <a:spcPct val="90000"/>
              </a:lnSpc>
              <a:spcBef>
                <a:spcPts val="500"/>
              </a:spcBef>
              <a:spcAft>
                <a:spcPts val="0"/>
              </a:spcAft>
              <a:buClr>
                <a:schemeClr val="lt1"/>
              </a:buClr>
              <a:buSzPts val="1800"/>
              <a:buChar char="•"/>
              <a:defRPr/>
            </a:lvl6pPr>
            <a:lvl7pPr indent="-342900" lvl="6" marL="3200400" rtl="0" algn="l">
              <a:lnSpc>
                <a:spcPct val="90000"/>
              </a:lnSpc>
              <a:spcBef>
                <a:spcPts val="500"/>
              </a:spcBef>
              <a:spcAft>
                <a:spcPts val="0"/>
              </a:spcAft>
              <a:buClr>
                <a:schemeClr val="lt1"/>
              </a:buClr>
              <a:buSzPts val="1800"/>
              <a:buChar char="•"/>
              <a:defRPr/>
            </a:lvl7pPr>
            <a:lvl8pPr indent="-342900" lvl="7" marL="3657600" rtl="0" algn="l">
              <a:lnSpc>
                <a:spcPct val="90000"/>
              </a:lnSpc>
              <a:spcBef>
                <a:spcPts val="500"/>
              </a:spcBef>
              <a:spcAft>
                <a:spcPts val="0"/>
              </a:spcAft>
              <a:buClr>
                <a:schemeClr val="lt1"/>
              </a:buClr>
              <a:buSzPts val="1800"/>
              <a:buChar char="•"/>
              <a:defRPr/>
            </a:lvl8pPr>
            <a:lvl9pPr indent="-342900" lvl="8" marL="4114800" rtl="0" algn="l">
              <a:lnSpc>
                <a:spcPct val="90000"/>
              </a:lnSpc>
              <a:spcBef>
                <a:spcPts val="500"/>
              </a:spcBef>
              <a:spcAft>
                <a:spcPts val="0"/>
              </a:spcAft>
              <a:buClr>
                <a:schemeClr val="lt1"/>
              </a:buClr>
              <a:buSzPts val="1800"/>
              <a:buChar char="•"/>
              <a:defRPr/>
            </a:lvl9pPr>
          </a:lstStyle>
          <a:p/>
        </p:txBody>
      </p:sp>
      <p:sp>
        <p:nvSpPr>
          <p:cNvPr id="117" name="Google Shape;117;p17"/>
          <p:cNvSpPr txBox="1"/>
          <p:nvPr>
            <p:ph idx="3" type="body"/>
          </p:nvPr>
        </p:nvSpPr>
        <p:spPr>
          <a:xfrm>
            <a:off x="1280612" y="457200"/>
            <a:ext cx="3429000" cy="5999100"/>
          </a:xfrm>
          <a:prstGeom prst="rect">
            <a:avLst/>
          </a:prstGeom>
          <a:noFill/>
          <a:ln>
            <a:noFill/>
          </a:ln>
        </p:spPr>
        <p:txBody>
          <a:bodyPr anchorCtr="0" anchor="ctr" bIns="0" lIns="0" spcFirstLastPara="1" rIns="0" wrap="square" tIns="0">
            <a:noAutofit/>
          </a:bodyPr>
          <a:lstStyle>
            <a:lvl1pPr indent="-381000" lvl="0" marL="457200" rtl="0" algn="l">
              <a:lnSpc>
                <a:spcPct val="100000"/>
              </a:lnSpc>
              <a:spcBef>
                <a:spcPts val="1200"/>
              </a:spcBef>
              <a:spcAft>
                <a:spcPts val="0"/>
              </a:spcAft>
              <a:buClr>
                <a:schemeClr val="lt1"/>
              </a:buClr>
              <a:buSzPts val="2400"/>
              <a:buChar char="•"/>
              <a:defRPr>
                <a:solidFill>
                  <a:schemeClr val="lt1"/>
                </a:solidFill>
                <a:latin typeface="Century Gothic"/>
                <a:ea typeface="Century Gothic"/>
                <a:cs typeface="Century Gothic"/>
                <a:sym typeface="Century Gothic"/>
              </a:defRPr>
            </a:lvl1pPr>
            <a:lvl2pPr indent="-355600" lvl="1" marL="914400" rtl="0" algn="l">
              <a:lnSpc>
                <a:spcPct val="100000"/>
              </a:lnSpc>
              <a:spcBef>
                <a:spcPts val="1200"/>
              </a:spcBef>
              <a:spcAft>
                <a:spcPts val="0"/>
              </a:spcAft>
              <a:buClr>
                <a:schemeClr val="lt1"/>
              </a:buClr>
              <a:buSzPts val="2000"/>
              <a:buChar char="•"/>
              <a:defRPr>
                <a:solidFill>
                  <a:schemeClr val="lt1"/>
                </a:solidFill>
                <a:latin typeface="Century Gothic"/>
                <a:ea typeface="Century Gothic"/>
                <a:cs typeface="Century Gothic"/>
                <a:sym typeface="Century Gothic"/>
              </a:defRPr>
            </a:lvl2pPr>
            <a:lvl3pPr indent="-355600" lvl="2" marL="1371600" rtl="0" algn="l">
              <a:lnSpc>
                <a:spcPct val="100000"/>
              </a:lnSpc>
              <a:spcBef>
                <a:spcPts val="1200"/>
              </a:spcBef>
              <a:spcAft>
                <a:spcPts val="0"/>
              </a:spcAft>
              <a:buClr>
                <a:schemeClr val="lt1"/>
              </a:buClr>
              <a:buSzPts val="2000"/>
              <a:buChar char="•"/>
              <a:defRPr>
                <a:solidFill>
                  <a:schemeClr val="lt1"/>
                </a:solidFill>
                <a:latin typeface="Century Gothic"/>
                <a:ea typeface="Century Gothic"/>
                <a:cs typeface="Century Gothic"/>
                <a:sym typeface="Century Gothic"/>
              </a:defRPr>
            </a:lvl3pPr>
            <a:lvl4pPr indent="-355600" lvl="3" marL="1828800" rtl="0" algn="l">
              <a:lnSpc>
                <a:spcPct val="100000"/>
              </a:lnSpc>
              <a:spcBef>
                <a:spcPts val="1200"/>
              </a:spcBef>
              <a:spcAft>
                <a:spcPts val="0"/>
              </a:spcAft>
              <a:buClr>
                <a:schemeClr val="lt1"/>
              </a:buClr>
              <a:buSzPts val="2000"/>
              <a:buChar char="•"/>
              <a:defRPr>
                <a:solidFill>
                  <a:schemeClr val="lt1"/>
                </a:solidFill>
                <a:latin typeface="Century Gothic"/>
                <a:ea typeface="Century Gothic"/>
                <a:cs typeface="Century Gothic"/>
                <a:sym typeface="Century Gothic"/>
              </a:defRPr>
            </a:lvl4pPr>
            <a:lvl5pPr indent="-355600" lvl="4" marL="2286000" rtl="0" algn="l">
              <a:lnSpc>
                <a:spcPct val="100000"/>
              </a:lnSpc>
              <a:spcBef>
                <a:spcPts val="1200"/>
              </a:spcBef>
              <a:spcAft>
                <a:spcPts val="0"/>
              </a:spcAft>
              <a:buClr>
                <a:schemeClr val="lt1"/>
              </a:buClr>
              <a:buSzPts val="2000"/>
              <a:buChar char="•"/>
              <a:defRPr>
                <a:solidFill>
                  <a:schemeClr val="lt1"/>
                </a:solidFill>
                <a:latin typeface="Century Gothic"/>
                <a:ea typeface="Century Gothic"/>
                <a:cs typeface="Century Gothic"/>
                <a:sym typeface="Century Gothic"/>
              </a:defRPr>
            </a:lvl5pPr>
            <a:lvl6pPr indent="-342900" lvl="5" marL="2743200" rtl="0" algn="l">
              <a:lnSpc>
                <a:spcPct val="90000"/>
              </a:lnSpc>
              <a:spcBef>
                <a:spcPts val="500"/>
              </a:spcBef>
              <a:spcAft>
                <a:spcPts val="0"/>
              </a:spcAft>
              <a:buClr>
                <a:schemeClr val="lt1"/>
              </a:buClr>
              <a:buSzPts val="1800"/>
              <a:buChar char="•"/>
              <a:defRPr/>
            </a:lvl6pPr>
            <a:lvl7pPr indent="-342900" lvl="6" marL="3200400" rtl="0" algn="l">
              <a:lnSpc>
                <a:spcPct val="90000"/>
              </a:lnSpc>
              <a:spcBef>
                <a:spcPts val="500"/>
              </a:spcBef>
              <a:spcAft>
                <a:spcPts val="0"/>
              </a:spcAft>
              <a:buClr>
                <a:schemeClr val="lt1"/>
              </a:buClr>
              <a:buSzPts val="1800"/>
              <a:buChar char="•"/>
              <a:defRPr/>
            </a:lvl7pPr>
            <a:lvl8pPr indent="-342900" lvl="7" marL="3657600" rtl="0" algn="l">
              <a:lnSpc>
                <a:spcPct val="90000"/>
              </a:lnSpc>
              <a:spcBef>
                <a:spcPts val="500"/>
              </a:spcBef>
              <a:spcAft>
                <a:spcPts val="0"/>
              </a:spcAft>
              <a:buClr>
                <a:schemeClr val="lt1"/>
              </a:buClr>
              <a:buSzPts val="1800"/>
              <a:buChar char="•"/>
              <a:defRPr/>
            </a:lvl8pPr>
            <a:lvl9pPr indent="-342900" lvl="8" marL="4114800" rtl="0" algn="l">
              <a:lnSpc>
                <a:spcPct val="90000"/>
              </a:lnSpc>
              <a:spcBef>
                <a:spcPts val="500"/>
              </a:spcBef>
              <a:spcAft>
                <a:spcPts val="0"/>
              </a:spcAft>
              <a:buClr>
                <a:schemeClr val="lt1"/>
              </a:buClr>
              <a:buSzPts val="1800"/>
              <a:buChar char="•"/>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pos="57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18" name="Shape 118"/>
        <p:cNvGrpSpPr/>
        <p:nvPr/>
      </p:nvGrpSpPr>
      <p:grpSpPr>
        <a:xfrm>
          <a:off x="0" y="0"/>
          <a:ext cx="0" cy="0"/>
          <a:chOff x="0" y="0"/>
          <a:chExt cx="0" cy="0"/>
        </a:xfrm>
      </p:grpSpPr>
      <p:sp>
        <p:nvSpPr>
          <p:cNvPr id="119" name="Google Shape;119;p18"/>
          <p:cNvSpPr txBox="1"/>
          <p:nvPr>
            <p:ph type="title"/>
          </p:nvPr>
        </p:nvSpPr>
        <p:spPr>
          <a:xfrm>
            <a:off x="415600" y="546667"/>
            <a:ext cx="11360700" cy="810300"/>
          </a:xfrm>
          <a:prstGeom prst="rect">
            <a:avLst/>
          </a:prstGeom>
        </p:spPr>
        <p:txBody>
          <a:bodyPr anchorCtr="0" anchor="t" bIns="121900" lIns="121900" spcFirstLastPara="1" rIns="121900" wrap="square" tIns="121900">
            <a:norm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120" name="Google Shape;120;p18"/>
          <p:cNvSpPr txBox="1"/>
          <p:nvPr>
            <p:ph idx="12" type="sldNum"/>
          </p:nvPr>
        </p:nvSpPr>
        <p:spPr>
          <a:xfrm>
            <a:off x="11280575" y="6201587"/>
            <a:ext cx="731700" cy="524700"/>
          </a:xfrm>
          <a:prstGeom prst="rect">
            <a:avLst/>
          </a:prstGeom>
        </p:spPr>
        <p:txBody>
          <a:bodyPr anchorCtr="0" anchor="ctr" bIns="121900" lIns="121900" spcFirstLastPara="1" rIns="121900" wrap="square" tIns="12190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
        <p:nvSpPr>
          <p:cNvPr id="121" name="Google Shape;121;p18"/>
          <p:cNvSpPr/>
          <p:nvPr/>
        </p:nvSpPr>
        <p:spPr>
          <a:xfrm>
            <a:off x="11224800" y="0"/>
            <a:ext cx="967200" cy="967200"/>
          </a:xfrm>
          <a:prstGeom prst="rect">
            <a:avLst/>
          </a:prstGeom>
          <a:solidFill>
            <a:schemeClr val="accen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pic>
        <p:nvPicPr>
          <p:cNvPr id="122" name="Google Shape;122;p18"/>
          <p:cNvPicPr preferRelativeResize="0"/>
          <p:nvPr/>
        </p:nvPicPr>
        <p:blipFill>
          <a:blip r:embed="rId2">
            <a:alphaModFix/>
          </a:blip>
          <a:stretch>
            <a:fillRect/>
          </a:stretch>
        </p:blipFill>
        <p:spPr>
          <a:xfrm>
            <a:off x="253780" y="6201600"/>
            <a:ext cx="1294373" cy="426466"/>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Image">
  <p:cSld name="One Column/Image">
    <p:bg>
      <p:bgPr>
        <a:solidFill>
          <a:schemeClr val="lt1"/>
        </a:solidFill>
      </p:bgPr>
    </p:bg>
    <p:spTree>
      <p:nvGrpSpPr>
        <p:cNvPr id="123" name="Shape 123"/>
        <p:cNvGrpSpPr/>
        <p:nvPr/>
      </p:nvGrpSpPr>
      <p:grpSpPr>
        <a:xfrm>
          <a:off x="0" y="0"/>
          <a:ext cx="0" cy="0"/>
          <a:chOff x="0" y="0"/>
          <a:chExt cx="0" cy="0"/>
        </a:xfrm>
      </p:grpSpPr>
      <p:sp>
        <p:nvSpPr>
          <p:cNvPr id="124" name="Google Shape;124;p19"/>
          <p:cNvSpPr/>
          <p:nvPr>
            <p:ph idx="2" type="pic"/>
          </p:nvPr>
        </p:nvSpPr>
        <p:spPr>
          <a:xfrm>
            <a:off x="6096000" y="0"/>
            <a:ext cx="6096000" cy="6858000"/>
          </a:xfrm>
          <a:prstGeom prst="rect">
            <a:avLst/>
          </a:prstGeom>
          <a:solidFill>
            <a:srgbClr val="7F7F7F"/>
          </a:solidFill>
          <a:ln>
            <a:noFill/>
          </a:ln>
        </p:spPr>
      </p:sp>
      <p:sp>
        <p:nvSpPr>
          <p:cNvPr id="125" name="Google Shape;125;p19"/>
          <p:cNvSpPr txBox="1"/>
          <p:nvPr>
            <p:ph idx="1" type="body"/>
          </p:nvPr>
        </p:nvSpPr>
        <p:spPr>
          <a:xfrm>
            <a:off x="457199" y="1920240"/>
            <a:ext cx="5167800" cy="4526400"/>
          </a:xfrm>
          <a:prstGeom prst="rect">
            <a:avLst/>
          </a:prstGeom>
          <a:noFill/>
          <a:ln>
            <a:noFill/>
          </a:ln>
        </p:spPr>
        <p:txBody>
          <a:bodyPr anchorCtr="0" anchor="t" bIns="0" lIns="0" spcFirstLastPara="1" rIns="0" wrap="square" tIns="0">
            <a:noAutofit/>
          </a:bodyPr>
          <a:lstStyle>
            <a:lvl1pPr indent="-381000" lvl="0" marL="457200" rtl="0" algn="l">
              <a:lnSpc>
                <a:spcPct val="100000"/>
              </a:lnSpc>
              <a:spcBef>
                <a:spcPts val="1200"/>
              </a:spcBef>
              <a:spcAft>
                <a:spcPts val="0"/>
              </a:spcAft>
              <a:buClr>
                <a:schemeClr val="lt1"/>
              </a:buClr>
              <a:buSzPts val="2400"/>
              <a:buChar char="•"/>
              <a:defRPr>
                <a:solidFill>
                  <a:schemeClr val="lt1"/>
                </a:solidFill>
              </a:defRPr>
            </a:lvl1pPr>
            <a:lvl2pPr indent="-355600" lvl="1" marL="914400" rtl="0" algn="l">
              <a:lnSpc>
                <a:spcPct val="100000"/>
              </a:lnSpc>
              <a:spcBef>
                <a:spcPts val="1200"/>
              </a:spcBef>
              <a:spcAft>
                <a:spcPts val="0"/>
              </a:spcAft>
              <a:buClr>
                <a:schemeClr val="lt1"/>
              </a:buClr>
              <a:buSzPts val="2000"/>
              <a:buChar char="•"/>
              <a:defRPr>
                <a:solidFill>
                  <a:schemeClr val="lt1"/>
                </a:solidFill>
              </a:defRPr>
            </a:lvl2pPr>
            <a:lvl3pPr indent="-355600" lvl="2" marL="1371600" rtl="0" algn="l">
              <a:lnSpc>
                <a:spcPct val="100000"/>
              </a:lnSpc>
              <a:spcBef>
                <a:spcPts val="1200"/>
              </a:spcBef>
              <a:spcAft>
                <a:spcPts val="0"/>
              </a:spcAft>
              <a:buClr>
                <a:schemeClr val="lt1"/>
              </a:buClr>
              <a:buSzPts val="2000"/>
              <a:buChar char="•"/>
              <a:defRPr>
                <a:solidFill>
                  <a:schemeClr val="lt1"/>
                </a:solidFill>
              </a:defRPr>
            </a:lvl3pPr>
            <a:lvl4pPr indent="-355600" lvl="3" marL="1828800" rtl="0" algn="l">
              <a:lnSpc>
                <a:spcPct val="100000"/>
              </a:lnSpc>
              <a:spcBef>
                <a:spcPts val="1200"/>
              </a:spcBef>
              <a:spcAft>
                <a:spcPts val="0"/>
              </a:spcAft>
              <a:buClr>
                <a:schemeClr val="lt1"/>
              </a:buClr>
              <a:buSzPts val="2000"/>
              <a:buChar char="•"/>
              <a:defRPr>
                <a:solidFill>
                  <a:schemeClr val="lt1"/>
                </a:solidFill>
              </a:defRPr>
            </a:lvl4pPr>
            <a:lvl5pPr indent="-355600" lvl="4" marL="2286000" rtl="0" algn="l">
              <a:lnSpc>
                <a:spcPct val="100000"/>
              </a:lnSpc>
              <a:spcBef>
                <a:spcPts val="1200"/>
              </a:spcBef>
              <a:spcAft>
                <a:spcPts val="0"/>
              </a:spcAft>
              <a:buClr>
                <a:schemeClr val="lt1"/>
              </a:buClr>
              <a:buSzPts val="2000"/>
              <a:buChar char="•"/>
              <a:defRPr>
                <a:solidFill>
                  <a:schemeClr val="lt1"/>
                </a:solidFill>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26" name="Google Shape;126;p19"/>
          <p:cNvSpPr txBox="1"/>
          <p:nvPr>
            <p:ph type="title"/>
          </p:nvPr>
        </p:nvSpPr>
        <p:spPr>
          <a:xfrm>
            <a:off x="457200" y="457200"/>
            <a:ext cx="5167800" cy="1280100"/>
          </a:xfrm>
          <a:prstGeom prst="rect">
            <a:avLst/>
          </a:prstGeom>
          <a:noFill/>
          <a:ln>
            <a:noFill/>
          </a:ln>
        </p:spPr>
        <p:txBody>
          <a:bodyPr anchorCtr="0" anchor="t" bIns="0" lIns="0" spcFirstLastPara="1" rIns="0" wrap="square" tIns="0">
            <a:noAutofit/>
          </a:bodyPr>
          <a:lstStyle>
            <a:lvl1pPr lvl="0" rtl="0" algn="ctr">
              <a:lnSpc>
                <a:spcPct val="90000"/>
              </a:lnSpc>
              <a:spcBef>
                <a:spcPts val="0"/>
              </a:spcBef>
              <a:spcAft>
                <a:spcPts val="0"/>
              </a:spcAft>
              <a:buClr>
                <a:srgbClr val="0070C0"/>
              </a:buClr>
              <a:buSzPts val="18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extLst>
    <p:ext uri="{DCECCB84-F9BA-43D5-87BE-67443E8EF086}">
      <p15:sldGuideLst>
        <p15:guide id="1" pos="57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ject Overview">
  <p:cSld name="OBJECT_1">
    <p:bg>
      <p:bgPr>
        <a:gradFill>
          <a:gsLst>
            <a:gs pos="0">
              <a:srgbClr val="42B0FF"/>
            </a:gs>
            <a:gs pos="100000">
              <a:srgbClr val="076EB8"/>
            </a:gs>
          </a:gsLst>
          <a:lin ang="13500032" scaled="0"/>
        </a:gradFill>
      </p:bgPr>
    </p:bg>
    <p:spTree>
      <p:nvGrpSpPr>
        <p:cNvPr id="127" name="Shape 127"/>
        <p:cNvGrpSpPr/>
        <p:nvPr/>
      </p:nvGrpSpPr>
      <p:grpSpPr>
        <a:xfrm>
          <a:off x="0" y="0"/>
          <a:ext cx="0" cy="0"/>
          <a:chOff x="0" y="0"/>
          <a:chExt cx="0" cy="0"/>
        </a:xfrm>
      </p:grpSpPr>
      <p:sp>
        <p:nvSpPr>
          <p:cNvPr id="128" name="Google Shape;128;p20"/>
          <p:cNvSpPr/>
          <p:nvPr/>
        </p:nvSpPr>
        <p:spPr>
          <a:xfrm>
            <a:off x="-25" y="1387600"/>
            <a:ext cx="12192000" cy="5470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0"/>
          <p:cNvSpPr txBox="1"/>
          <p:nvPr>
            <p:ph idx="1" type="body"/>
          </p:nvPr>
        </p:nvSpPr>
        <p:spPr>
          <a:xfrm>
            <a:off x="616950" y="1513850"/>
            <a:ext cx="6414600" cy="4436400"/>
          </a:xfrm>
          <a:prstGeom prst="rect">
            <a:avLst/>
          </a:prstGeom>
          <a:noFill/>
          <a:ln>
            <a:noFill/>
          </a:ln>
        </p:spPr>
        <p:txBody>
          <a:bodyPr anchorCtr="0" anchor="t" bIns="0" lIns="0" spcFirstLastPara="1" rIns="0" wrap="square" tIns="0">
            <a:normAutofit/>
          </a:bodyPr>
          <a:lstStyle>
            <a:lvl1pPr indent="-381000" lvl="0" marL="457200" rtl="0" algn="l">
              <a:lnSpc>
                <a:spcPct val="100000"/>
              </a:lnSpc>
              <a:spcBef>
                <a:spcPts val="1200"/>
              </a:spcBef>
              <a:spcAft>
                <a:spcPts val="0"/>
              </a:spcAft>
              <a:buClr>
                <a:schemeClr val="dk1"/>
              </a:buClr>
              <a:buSzPts val="2400"/>
              <a:buChar char="•"/>
              <a:defRPr>
                <a:latin typeface="Roboto Slab"/>
                <a:ea typeface="Roboto Slab"/>
                <a:cs typeface="Roboto Slab"/>
                <a:sym typeface="Roboto Slab"/>
              </a:defRPr>
            </a:lvl1pPr>
            <a:lvl2pPr indent="-355600" lvl="1" marL="914400" rtl="0" algn="l">
              <a:lnSpc>
                <a:spcPct val="100000"/>
              </a:lnSpc>
              <a:spcBef>
                <a:spcPts val="1200"/>
              </a:spcBef>
              <a:spcAft>
                <a:spcPts val="0"/>
              </a:spcAft>
              <a:buClr>
                <a:schemeClr val="dk1"/>
              </a:buClr>
              <a:buSzPts val="2000"/>
              <a:buChar char="•"/>
              <a:defRPr>
                <a:latin typeface="Roboto Slab"/>
                <a:ea typeface="Roboto Slab"/>
                <a:cs typeface="Roboto Slab"/>
                <a:sym typeface="Roboto Slab"/>
              </a:defRPr>
            </a:lvl2pPr>
            <a:lvl3pPr indent="-355600" lvl="2" marL="1371600" rtl="0" algn="l">
              <a:lnSpc>
                <a:spcPct val="100000"/>
              </a:lnSpc>
              <a:spcBef>
                <a:spcPts val="1200"/>
              </a:spcBef>
              <a:spcAft>
                <a:spcPts val="0"/>
              </a:spcAft>
              <a:buClr>
                <a:schemeClr val="dk1"/>
              </a:buClr>
              <a:buSzPts val="2000"/>
              <a:buChar char="•"/>
              <a:defRPr>
                <a:latin typeface="Roboto Slab"/>
                <a:ea typeface="Roboto Slab"/>
                <a:cs typeface="Roboto Slab"/>
                <a:sym typeface="Roboto Slab"/>
              </a:defRPr>
            </a:lvl3pPr>
            <a:lvl4pPr indent="-355600" lvl="3" marL="1828800" rtl="0" algn="l">
              <a:lnSpc>
                <a:spcPct val="100000"/>
              </a:lnSpc>
              <a:spcBef>
                <a:spcPts val="1200"/>
              </a:spcBef>
              <a:spcAft>
                <a:spcPts val="0"/>
              </a:spcAft>
              <a:buClr>
                <a:schemeClr val="dk1"/>
              </a:buClr>
              <a:buSzPts val="2000"/>
              <a:buChar char="•"/>
              <a:defRPr>
                <a:latin typeface="Roboto Slab"/>
                <a:ea typeface="Roboto Slab"/>
                <a:cs typeface="Roboto Slab"/>
                <a:sym typeface="Roboto Slab"/>
              </a:defRPr>
            </a:lvl4pPr>
            <a:lvl5pPr indent="-355600" lvl="4" marL="2286000" rtl="0" algn="l">
              <a:lnSpc>
                <a:spcPct val="100000"/>
              </a:lnSpc>
              <a:spcBef>
                <a:spcPts val="1200"/>
              </a:spcBef>
              <a:spcAft>
                <a:spcPts val="0"/>
              </a:spcAft>
              <a:buClr>
                <a:schemeClr val="dk1"/>
              </a:buClr>
              <a:buSzPts val="2000"/>
              <a:buChar char="•"/>
              <a:defRPr>
                <a:latin typeface="Roboto Slab"/>
                <a:ea typeface="Roboto Slab"/>
                <a:cs typeface="Roboto Slab"/>
                <a:sym typeface="Roboto Slab"/>
              </a:defRPr>
            </a:lvl5pPr>
            <a:lvl6pPr indent="-349250" lvl="5" marL="2743200" rtl="0" algn="l">
              <a:lnSpc>
                <a:spcPct val="90000"/>
              </a:lnSpc>
              <a:spcBef>
                <a:spcPts val="500"/>
              </a:spcBef>
              <a:spcAft>
                <a:spcPts val="0"/>
              </a:spcAft>
              <a:buClr>
                <a:schemeClr val="dk1"/>
              </a:buClr>
              <a:buSzPts val="1900"/>
              <a:buChar char="•"/>
              <a:defRPr/>
            </a:lvl6pPr>
            <a:lvl7pPr indent="-349250" lvl="6" marL="3200400" rtl="0" algn="l">
              <a:lnSpc>
                <a:spcPct val="90000"/>
              </a:lnSpc>
              <a:spcBef>
                <a:spcPts val="500"/>
              </a:spcBef>
              <a:spcAft>
                <a:spcPts val="0"/>
              </a:spcAft>
              <a:buClr>
                <a:schemeClr val="dk1"/>
              </a:buClr>
              <a:buSzPts val="1900"/>
              <a:buChar char="•"/>
              <a:defRPr/>
            </a:lvl7pPr>
            <a:lvl8pPr indent="-349250" lvl="7" marL="3657600" rtl="0" algn="l">
              <a:lnSpc>
                <a:spcPct val="90000"/>
              </a:lnSpc>
              <a:spcBef>
                <a:spcPts val="500"/>
              </a:spcBef>
              <a:spcAft>
                <a:spcPts val="0"/>
              </a:spcAft>
              <a:buClr>
                <a:schemeClr val="dk1"/>
              </a:buClr>
              <a:buSzPts val="1900"/>
              <a:buChar char="•"/>
              <a:defRPr/>
            </a:lvl8pPr>
            <a:lvl9pPr indent="-349250" lvl="8" marL="4114800" rtl="0" algn="l">
              <a:lnSpc>
                <a:spcPct val="90000"/>
              </a:lnSpc>
              <a:spcBef>
                <a:spcPts val="500"/>
              </a:spcBef>
              <a:spcAft>
                <a:spcPts val="0"/>
              </a:spcAft>
              <a:buClr>
                <a:schemeClr val="dk1"/>
              </a:buClr>
              <a:buSzPts val="1900"/>
              <a:buChar char="•"/>
              <a:defRPr/>
            </a:lvl9pPr>
          </a:lstStyle>
          <a:p/>
        </p:txBody>
      </p:sp>
      <p:sp>
        <p:nvSpPr>
          <p:cNvPr id="130" name="Google Shape;130;p20"/>
          <p:cNvSpPr txBox="1"/>
          <p:nvPr>
            <p:ph type="title"/>
          </p:nvPr>
        </p:nvSpPr>
        <p:spPr>
          <a:xfrm>
            <a:off x="4087500" y="147450"/>
            <a:ext cx="8104500" cy="1077300"/>
          </a:xfrm>
          <a:prstGeom prst="rect">
            <a:avLst/>
          </a:prstGeom>
          <a:noFill/>
          <a:ln>
            <a:noFill/>
          </a:ln>
        </p:spPr>
        <p:txBody>
          <a:bodyPr anchorCtr="0" anchor="ctr" bIns="0" lIns="0" spcFirstLastPara="1" rIns="0" wrap="square" tIns="0">
            <a:normAutofit/>
          </a:bodyPr>
          <a:lstStyle>
            <a:lvl1pPr lvl="0" marR="0" rtl="0" algn="l">
              <a:lnSpc>
                <a:spcPct val="90000"/>
              </a:lnSpc>
              <a:spcBef>
                <a:spcPts val="0"/>
              </a:spcBef>
              <a:spcAft>
                <a:spcPts val="0"/>
              </a:spcAft>
              <a:buClr>
                <a:schemeClr val="lt1"/>
              </a:buClr>
              <a:buSzPts val="4000"/>
              <a:buNone/>
              <a:defRPr i="0" sz="4000" u="none" cap="none" strike="noStrike">
                <a:solidFill>
                  <a:schemeClr val="lt1"/>
                </a:solidFill>
              </a:defRPr>
            </a:lvl1pPr>
            <a:lvl2pPr lvl="1" rtl="0" algn="l">
              <a:lnSpc>
                <a:spcPct val="100000"/>
              </a:lnSpc>
              <a:spcBef>
                <a:spcPts val="0"/>
              </a:spcBef>
              <a:spcAft>
                <a:spcPts val="0"/>
              </a:spcAft>
              <a:buSzPts val="1500"/>
              <a:buNone/>
              <a:defRPr sz="1900"/>
            </a:lvl2pPr>
            <a:lvl3pPr lvl="2" rtl="0" algn="l">
              <a:lnSpc>
                <a:spcPct val="100000"/>
              </a:lnSpc>
              <a:spcBef>
                <a:spcPts val="0"/>
              </a:spcBef>
              <a:spcAft>
                <a:spcPts val="0"/>
              </a:spcAft>
              <a:buSzPts val="1500"/>
              <a:buNone/>
              <a:defRPr sz="1900"/>
            </a:lvl3pPr>
            <a:lvl4pPr lvl="3" rtl="0" algn="l">
              <a:lnSpc>
                <a:spcPct val="100000"/>
              </a:lnSpc>
              <a:spcBef>
                <a:spcPts val="0"/>
              </a:spcBef>
              <a:spcAft>
                <a:spcPts val="0"/>
              </a:spcAft>
              <a:buSzPts val="1500"/>
              <a:buNone/>
              <a:defRPr sz="1900"/>
            </a:lvl4pPr>
            <a:lvl5pPr lvl="4" rtl="0" algn="l">
              <a:lnSpc>
                <a:spcPct val="100000"/>
              </a:lnSpc>
              <a:spcBef>
                <a:spcPts val="0"/>
              </a:spcBef>
              <a:spcAft>
                <a:spcPts val="0"/>
              </a:spcAft>
              <a:buSzPts val="1500"/>
              <a:buNone/>
              <a:defRPr sz="1900"/>
            </a:lvl5pPr>
            <a:lvl6pPr lvl="5" rtl="0" algn="l">
              <a:lnSpc>
                <a:spcPct val="100000"/>
              </a:lnSpc>
              <a:spcBef>
                <a:spcPts val="0"/>
              </a:spcBef>
              <a:spcAft>
                <a:spcPts val="0"/>
              </a:spcAft>
              <a:buSzPts val="1500"/>
              <a:buNone/>
              <a:defRPr sz="1900"/>
            </a:lvl6pPr>
            <a:lvl7pPr lvl="6" rtl="0" algn="l">
              <a:lnSpc>
                <a:spcPct val="100000"/>
              </a:lnSpc>
              <a:spcBef>
                <a:spcPts val="0"/>
              </a:spcBef>
              <a:spcAft>
                <a:spcPts val="0"/>
              </a:spcAft>
              <a:buSzPts val="1500"/>
              <a:buNone/>
              <a:defRPr sz="1900"/>
            </a:lvl7pPr>
            <a:lvl8pPr lvl="7" rtl="0" algn="l">
              <a:lnSpc>
                <a:spcPct val="100000"/>
              </a:lnSpc>
              <a:spcBef>
                <a:spcPts val="0"/>
              </a:spcBef>
              <a:spcAft>
                <a:spcPts val="0"/>
              </a:spcAft>
              <a:buSzPts val="1500"/>
              <a:buNone/>
              <a:defRPr sz="1900"/>
            </a:lvl8pPr>
            <a:lvl9pPr lvl="8" rtl="0" algn="l">
              <a:lnSpc>
                <a:spcPct val="100000"/>
              </a:lnSpc>
              <a:spcBef>
                <a:spcPts val="0"/>
              </a:spcBef>
              <a:spcAft>
                <a:spcPts val="0"/>
              </a:spcAft>
              <a:buSzPts val="1500"/>
              <a:buNone/>
              <a:defRPr sz="1900"/>
            </a:lvl9pPr>
          </a:lstStyle>
          <a:p/>
        </p:txBody>
      </p:sp>
      <p:sp>
        <p:nvSpPr>
          <p:cNvPr id="131" name="Google Shape;131;p20"/>
          <p:cNvSpPr/>
          <p:nvPr>
            <p:ph idx="2" type="pic"/>
          </p:nvPr>
        </p:nvSpPr>
        <p:spPr>
          <a:xfrm>
            <a:off x="-7" y="-50"/>
            <a:ext cx="3715200" cy="1367400"/>
          </a:xfrm>
          <a:prstGeom prst="rect">
            <a:avLst/>
          </a:prstGeom>
          <a:noFill/>
          <a:ln>
            <a:noFill/>
          </a:ln>
        </p:spPr>
      </p:sp>
      <p:sp>
        <p:nvSpPr>
          <p:cNvPr id="132" name="Google Shape;132;p20"/>
          <p:cNvSpPr/>
          <p:nvPr>
            <p:ph idx="3" type="pic"/>
          </p:nvPr>
        </p:nvSpPr>
        <p:spPr>
          <a:xfrm>
            <a:off x="7287300" y="1513850"/>
            <a:ext cx="4645200" cy="3031500"/>
          </a:xfrm>
          <a:prstGeom prst="rect">
            <a:avLst/>
          </a:prstGeom>
          <a:noFill/>
          <a:ln>
            <a:noFill/>
          </a:ln>
        </p:spPr>
      </p:sp>
      <p:sp>
        <p:nvSpPr>
          <p:cNvPr id="133" name="Google Shape;133;p20"/>
          <p:cNvSpPr txBox="1"/>
          <p:nvPr>
            <p:ph idx="4" type="subTitle"/>
          </p:nvPr>
        </p:nvSpPr>
        <p:spPr>
          <a:xfrm>
            <a:off x="7287300" y="4611950"/>
            <a:ext cx="4645200" cy="494700"/>
          </a:xfrm>
          <a:prstGeom prst="rect">
            <a:avLst/>
          </a:prstGeom>
          <a:noFill/>
          <a:ln>
            <a:noFill/>
          </a:ln>
        </p:spPr>
        <p:txBody>
          <a:bodyPr anchorCtr="0" anchor="ctr" bIns="122025" lIns="122025" spcFirstLastPara="1" rIns="122025" wrap="square" tIns="122025">
            <a:noAutofit/>
          </a:bodyPr>
          <a:lstStyle>
            <a:lvl1pPr lvl="0" rtl="0" algn="ctr">
              <a:lnSpc>
                <a:spcPct val="150000"/>
              </a:lnSpc>
              <a:spcBef>
                <a:spcPts val="0"/>
              </a:spcBef>
              <a:spcAft>
                <a:spcPts val="0"/>
              </a:spcAft>
              <a:buSzPts val="1400"/>
              <a:buNone/>
              <a:defRPr sz="1400"/>
            </a:lvl1pPr>
            <a:lvl2pPr lvl="1" rtl="0" algn="ctr">
              <a:lnSpc>
                <a:spcPct val="150000"/>
              </a:lnSpc>
              <a:spcBef>
                <a:spcPts val="0"/>
              </a:spcBef>
              <a:spcAft>
                <a:spcPts val="0"/>
              </a:spcAft>
              <a:buSzPts val="900"/>
              <a:buNone/>
              <a:defRPr sz="900"/>
            </a:lvl2pPr>
            <a:lvl3pPr lvl="2" rtl="0" algn="ctr">
              <a:lnSpc>
                <a:spcPct val="150000"/>
              </a:lnSpc>
              <a:spcBef>
                <a:spcPts val="0"/>
              </a:spcBef>
              <a:spcAft>
                <a:spcPts val="0"/>
              </a:spcAft>
              <a:buSzPts val="900"/>
              <a:buNone/>
              <a:defRPr sz="900"/>
            </a:lvl3pPr>
            <a:lvl4pPr lvl="3" rtl="0" algn="ctr">
              <a:lnSpc>
                <a:spcPct val="150000"/>
              </a:lnSpc>
              <a:spcBef>
                <a:spcPts val="0"/>
              </a:spcBef>
              <a:spcAft>
                <a:spcPts val="0"/>
              </a:spcAft>
              <a:buSzPts val="900"/>
              <a:buNone/>
              <a:defRPr sz="900"/>
            </a:lvl4pPr>
            <a:lvl5pPr lvl="4" rtl="0" algn="ctr">
              <a:lnSpc>
                <a:spcPct val="150000"/>
              </a:lnSpc>
              <a:spcBef>
                <a:spcPts val="0"/>
              </a:spcBef>
              <a:spcAft>
                <a:spcPts val="0"/>
              </a:spcAft>
              <a:buSzPts val="900"/>
              <a:buNone/>
              <a:defRPr sz="900"/>
            </a:lvl5pPr>
            <a:lvl6pPr lvl="5" rtl="0" algn="ctr">
              <a:lnSpc>
                <a:spcPct val="150000"/>
              </a:lnSpc>
              <a:spcBef>
                <a:spcPts val="0"/>
              </a:spcBef>
              <a:spcAft>
                <a:spcPts val="0"/>
              </a:spcAft>
              <a:buSzPts val="900"/>
              <a:buNone/>
              <a:defRPr sz="900"/>
            </a:lvl6pPr>
            <a:lvl7pPr lvl="6" rtl="0" algn="ctr">
              <a:lnSpc>
                <a:spcPct val="150000"/>
              </a:lnSpc>
              <a:spcBef>
                <a:spcPts val="0"/>
              </a:spcBef>
              <a:spcAft>
                <a:spcPts val="0"/>
              </a:spcAft>
              <a:buSzPts val="900"/>
              <a:buNone/>
              <a:defRPr sz="900"/>
            </a:lvl7pPr>
            <a:lvl8pPr lvl="7" rtl="0" algn="ctr">
              <a:lnSpc>
                <a:spcPct val="150000"/>
              </a:lnSpc>
              <a:spcBef>
                <a:spcPts val="0"/>
              </a:spcBef>
              <a:spcAft>
                <a:spcPts val="0"/>
              </a:spcAft>
              <a:buSzPts val="900"/>
              <a:buNone/>
              <a:defRPr sz="900"/>
            </a:lvl8pPr>
            <a:lvl9pPr lvl="8" rtl="0" algn="ctr">
              <a:lnSpc>
                <a:spcPct val="115000"/>
              </a:lnSpc>
              <a:spcBef>
                <a:spcPts val="0"/>
              </a:spcBef>
              <a:spcAft>
                <a:spcPts val="2100"/>
              </a:spcAft>
              <a:buSzPts val="900"/>
              <a:buNone/>
              <a:defRPr sz="900"/>
            </a:lvl9pPr>
          </a:lstStyle>
          <a:p/>
        </p:txBody>
      </p:sp>
      <p:sp>
        <p:nvSpPr>
          <p:cNvPr id="134" name="Google Shape;134;p20"/>
          <p:cNvSpPr txBox="1"/>
          <p:nvPr>
            <p:ph idx="5" type="subTitle"/>
          </p:nvPr>
        </p:nvSpPr>
        <p:spPr>
          <a:xfrm>
            <a:off x="7287300" y="5173275"/>
            <a:ext cx="4645200" cy="494700"/>
          </a:xfrm>
          <a:prstGeom prst="rect">
            <a:avLst/>
          </a:prstGeom>
          <a:solidFill>
            <a:srgbClr val="009ADE"/>
          </a:solidFill>
          <a:ln>
            <a:noFill/>
          </a:ln>
        </p:spPr>
        <p:txBody>
          <a:bodyPr anchorCtr="0" anchor="ctr" bIns="122025" lIns="122025" spcFirstLastPara="1" rIns="122025" wrap="square" tIns="122025">
            <a:noAutofit/>
          </a:bodyPr>
          <a:lstStyle>
            <a:lvl1pPr lvl="0" rtl="0" algn="ctr">
              <a:lnSpc>
                <a:spcPct val="115000"/>
              </a:lnSpc>
              <a:spcBef>
                <a:spcPts val="0"/>
              </a:spcBef>
              <a:spcAft>
                <a:spcPts val="0"/>
              </a:spcAft>
              <a:buSzPts val="1400"/>
              <a:buFont typeface="Roboto Slab"/>
              <a:buNone/>
              <a:defRPr b="1" sz="1400">
                <a:latin typeface="Roboto Slab"/>
                <a:ea typeface="Roboto Slab"/>
                <a:cs typeface="Roboto Slab"/>
                <a:sym typeface="Roboto Slab"/>
              </a:defRPr>
            </a:lvl1pPr>
            <a:lvl2pPr lvl="1" rtl="0" algn="ctr">
              <a:lnSpc>
                <a:spcPct val="150000"/>
              </a:lnSpc>
              <a:spcBef>
                <a:spcPts val="0"/>
              </a:spcBef>
              <a:spcAft>
                <a:spcPts val="0"/>
              </a:spcAft>
              <a:buSzPts val="900"/>
              <a:buFont typeface="Roboto Slab"/>
              <a:buNone/>
              <a:defRPr b="1" sz="900">
                <a:latin typeface="Roboto Slab"/>
                <a:ea typeface="Roboto Slab"/>
                <a:cs typeface="Roboto Slab"/>
                <a:sym typeface="Roboto Slab"/>
              </a:defRPr>
            </a:lvl2pPr>
            <a:lvl3pPr lvl="2" rtl="0" algn="ctr">
              <a:lnSpc>
                <a:spcPct val="150000"/>
              </a:lnSpc>
              <a:spcBef>
                <a:spcPts val="0"/>
              </a:spcBef>
              <a:spcAft>
                <a:spcPts val="0"/>
              </a:spcAft>
              <a:buSzPts val="900"/>
              <a:buFont typeface="Roboto Slab"/>
              <a:buNone/>
              <a:defRPr b="1" sz="900">
                <a:latin typeface="Roboto Slab"/>
                <a:ea typeface="Roboto Slab"/>
                <a:cs typeface="Roboto Slab"/>
                <a:sym typeface="Roboto Slab"/>
              </a:defRPr>
            </a:lvl3pPr>
            <a:lvl4pPr lvl="3" rtl="0" algn="ctr">
              <a:lnSpc>
                <a:spcPct val="150000"/>
              </a:lnSpc>
              <a:spcBef>
                <a:spcPts val="0"/>
              </a:spcBef>
              <a:spcAft>
                <a:spcPts val="0"/>
              </a:spcAft>
              <a:buSzPts val="900"/>
              <a:buFont typeface="Roboto Slab"/>
              <a:buNone/>
              <a:defRPr b="1" sz="900">
                <a:latin typeface="Roboto Slab"/>
                <a:ea typeface="Roboto Slab"/>
                <a:cs typeface="Roboto Slab"/>
                <a:sym typeface="Roboto Slab"/>
              </a:defRPr>
            </a:lvl4pPr>
            <a:lvl5pPr lvl="4" rtl="0" algn="ctr">
              <a:lnSpc>
                <a:spcPct val="150000"/>
              </a:lnSpc>
              <a:spcBef>
                <a:spcPts val="0"/>
              </a:spcBef>
              <a:spcAft>
                <a:spcPts val="0"/>
              </a:spcAft>
              <a:buSzPts val="900"/>
              <a:buFont typeface="Roboto Slab"/>
              <a:buNone/>
              <a:defRPr b="1" sz="900">
                <a:latin typeface="Roboto Slab"/>
                <a:ea typeface="Roboto Slab"/>
                <a:cs typeface="Roboto Slab"/>
                <a:sym typeface="Roboto Slab"/>
              </a:defRPr>
            </a:lvl5pPr>
            <a:lvl6pPr lvl="5" rtl="0" algn="ctr">
              <a:lnSpc>
                <a:spcPct val="150000"/>
              </a:lnSpc>
              <a:spcBef>
                <a:spcPts val="0"/>
              </a:spcBef>
              <a:spcAft>
                <a:spcPts val="0"/>
              </a:spcAft>
              <a:buSzPts val="900"/>
              <a:buFont typeface="Roboto Slab"/>
              <a:buNone/>
              <a:defRPr b="1" sz="900">
                <a:latin typeface="Roboto Slab"/>
                <a:ea typeface="Roboto Slab"/>
                <a:cs typeface="Roboto Slab"/>
                <a:sym typeface="Roboto Slab"/>
              </a:defRPr>
            </a:lvl6pPr>
            <a:lvl7pPr lvl="6" rtl="0" algn="ctr">
              <a:lnSpc>
                <a:spcPct val="150000"/>
              </a:lnSpc>
              <a:spcBef>
                <a:spcPts val="0"/>
              </a:spcBef>
              <a:spcAft>
                <a:spcPts val="0"/>
              </a:spcAft>
              <a:buSzPts val="900"/>
              <a:buFont typeface="Roboto Slab"/>
              <a:buNone/>
              <a:defRPr b="1" sz="900">
                <a:latin typeface="Roboto Slab"/>
                <a:ea typeface="Roboto Slab"/>
                <a:cs typeface="Roboto Slab"/>
                <a:sym typeface="Roboto Slab"/>
              </a:defRPr>
            </a:lvl7pPr>
            <a:lvl8pPr lvl="7" rtl="0" algn="ctr">
              <a:lnSpc>
                <a:spcPct val="150000"/>
              </a:lnSpc>
              <a:spcBef>
                <a:spcPts val="0"/>
              </a:spcBef>
              <a:spcAft>
                <a:spcPts val="0"/>
              </a:spcAft>
              <a:buSzPts val="900"/>
              <a:buFont typeface="Roboto Slab"/>
              <a:buNone/>
              <a:defRPr b="1" sz="900">
                <a:latin typeface="Roboto Slab"/>
                <a:ea typeface="Roboto Slab"/>
                <a:cs typeface="Roboto Slab"/>
                <a:sym typeface="Roboto Slab"/>
              </a:defRPr>
            </a:lvl8pPr>
            <a:lvl9pPr lvl="8" rtl="0" algn="ctr">
              <a:lnSpc>
                <a:spcPct val="115000"/>
              </a:lnSpc>
              <a:spcBef>
                <a:spcPts val="0"/>
              </a:spcBef>
              <a:spcAft>
                <a:spcPts val="2100"/>
              </a:spcAft>
              <a:buSzPts val="900"/>
              <a:buFont typeface="Roboto Slab"/>
              <a:buNone/>
              <a:defRPr b="1" sz="900">
                <a:latin typeface="Roboto Slab"/>
                <a:ea typeface="Roboto Slab"/>
                <a:cs typeface="Roboto Slab"/>
                <a:sym typeface="Roboto Slab"/>
              </a:defRPr>
            </a:lvl9pPr>
          </a:lstStyle>
          <a:p/>
        </p:txBody>
      </p:sp>
      <p:sp>
        <p:nvSpPr>
          <p:cNvPr id="135" name="Google Shape;135;p20"/>
          <p:cNvSpPr txBox="1"/>
          <p:nvPr>
            <p:ph idx="6" type="subTitle"/>
          </p:nvPr>
        </p:nvSpPr>
        <p:spPr>
          <a:xfrm>
            <a:off x="7287300" y="5734600"/>
            <a:ext cx="4645200" cy="494700"/>
          </a:xfrm>
          <a:prstGeom prst="rect">
            <a:avLst/>
          </a:prstGeom>
          <a:solidFill>
            <a:srgbClr val="003764"/>
          </a:solidFill>
          <a:ln>
            <a:noFill/>
          </a:ln>
        </p:spPr>
        <p:txBody>
          <a:bodyPr anchorCtr="0" anchor="ctr" bIns="122025" lIns="122025" spcFirstLastPara="1" rIns="122025" wrap="square" tIns="122025">
            <a:noAutofit/>
          </a:bodyPr>
          <a:lstStyle>
            <a:lvl1pPr lvl="0" rtl="0" algn="ctr">
              <a:lnSpc>
                <a:spcPct val="115000"/>
              </a:lnSpc>
              <a:spcBef>
                <a:spcPts val="0"/>
              </a:spcBef>
              <a:spcAft>
                <a:spcPts val="0"/>
              </a:spcAft>
              <a:buClr>
                <a:schemeClr val="lt1"/>
              </a:buClr>
              <a:buSzPts val="1400"/>
              <a:buFont typeface="Roboto Slab"/>
              <a:buNone/>
              <a:defRPr b="1" sz="1400">
                <a:solidFill>
                  <a:schemeClr val="lt1"/>
                </a:solidFill>
                <a:latin typeface="Roboto Slab"/>
                <a:ea typeface="Roboto Slab"/>
                <a:cs typeface="Roboto Slab"/>
                <a:sym typeface="Roboto Slab"/>
              </a:defRPr>
            </a:lvl1pPr>
            <a:lvl2pPr lvl="1" rtl="0" algn="ctr">
              <a:lnSpc>
                <a:spcPct val="150000"/>
              </a:lnSpc>
              <a:spcBef>
                <a:spcPts val="0"/>
              </a:spcBef>
              <a:spcAft>
                <a:spcPts val="0"/>
              </a:spcAft>
              <a:buClr>
                <a:schemeClr val="lt1"/>
              </a:buClr>
              <a:buSzPts val="900"/>
              <a:buFont typeface="Montserrat"/>
              <a:buNone/>
              <a:defRPr b="1" sz="900">
                <a:solidFill>
                  <a:schemeClr val="lt1"/>
                </a:solidFill>
                <a:latin typeface="Montserrat"/>
                <a:ea typeface="Montserrat"/>
                <a:cs typeface="Montserrat"/>
                <a:sym typeface="Montserrat"/>
              </a:defRPr>
            </a:lvl2pPr>
            <a:lvl3pPr lvl="2" rtl="0" algn="ctr">
              <a:lnSpc>
                <a:spcPct val="150000"/>
              </a:lnSpc>
              <a:spcBef>
                <a:spcPts val="0"/>
              </a:spcBef>
              <a:spcAft>
                <a:spcPts val="0"/>
              </a:spcAft>
              <a:buClr>
                <a:schemeClr val="lt1"/>
              </a:buClr>
              <a:buSzPts val="900"/>
              <a:buFont typeface="Montserrat"/>
              <a:buNone/>
              <a:defRPr b="1" sz="900">
                <a:solidFill>
                  <a:schemeClr val="lt1"/>
                </a:solidFill>
                <a:latin typeface="Montserrat"/>
                <a:ea typeface="Montserrat"/>
                <a:cs typeface="Montserrat"/>
                <a:sym typeface="Montserrat"/>
              </a:defRPr>
            </a:lvl3pPr>
            <a:lvl4pPr lvl="3" rtl="0" algn="ctr">
              <a:lnSpc>
                <a:spcPct val="150000"/>
              </a:lnSpc>
              <a:spcBef>
                <a:spcPts val="0"/>
              </a:spcBef>
              <a:spcAft>
                <a:spcPts val="0"/>
              </a:spcAft>
              <a:buClr>
                <a:schemeClr val="lt1"/>
              </a:buClr>
              <a:buSzPts val="900"/>
              <a:buFont typeface="Montserrat"/>
              <a:buNone/>
              <a:defRPr b="1" sz="900">
                <a:solidFill>
                  <a:schemeClr val="lt1"/>
                </a:solidFill>
                <a:latin typeface="Montserrat"/>
                <a:ea typeface="Montserrat"/>
                <a:cs typeface="Montserrat"/>
                <a:sym typeface="Montserrat"/>
              </a:defRPr>
            </a:lvl4pPr>
            <a:lvl5pPr lvl="4" rtl="0" algn="ctr">
              <a:lnSpc>
                <a:spcPct val="150000"/>
              </a:lnSpc>
              <a:spcBef>
                <a:spcPts val="0"/>
              </a:spcBef>
              <a:spcAft>
                <a:spcPts val="0"/>
              </a:spcAft>
              <a:buClr>
                <a:schemeClr val="lt1"/>
              </a:buClr>
              <a:buSzPts val="900"/>
              <a:buFont typeface="Montserrat"/>
              <a:buNone/>
              <a:defRPr b="1" sz="900">
                <a:solidFill>
                  <a:schemeClr val="lt1"/>
                </a:solidFill>
                <a:latin typeface="Montserrat"/>
                <a:ea typeface="Montserrat"/>
                <a:cs typeface="Montserrat"/>
                <a:sym typeface="Montserrat"/>
              </a:defRPr>
            </a:lvl5pPr>
            <a:lvl6pPr lvl="5" rtl="0" algn="ctr">
              <a:lnSpc>
                <a:spcPct val="150000"/>
              </a:lnSpc>
              <a:spcBef>
                <a:spcPts val="0"/>
              </a:spcBef>
              <a:spcAft>
                <a:spcPts val="0"/>
              </a:spcAft>
              <a:buClr>
                <a:schemeClr val="lt1"/>
              </a:buClr>
              <a:buSzPts val="900"/>
              <a:buFont typeface="Montserrat"/>
              <a:buNone/>
              <a:defRPr b="1" sz="900">
                <a:solidFill>
                  <a:schemeClr val="lt1"/>
                </a:solidFill>
                <a:latin typeface="Montserrat"/>
                <a:ea typeface="Montserrat"/>
                <a:cs typeface="Montserrat"/>
                <a:sym typeface="Montserrat"/>
              </a:defRPr>
            </a:lvl6pPr>
            <a:lvl7pPr lvl="6" rtl="0" algn="ctr">
              <a:lnSpc>
                <a:spcPct val="150000"/>
              </a:lnSpc>
              <a:spcBef>
                <a:spcPts val="0"/>
              </a:spcBef>
              <a:spcAft>
                <a:spcPts val="0"/>
              </a:spcAft>
              <a:buClr>
                <a:schemeClr val="lt1"/>
              </a:buClr>
              <a:buSzPts val="900"/>
              <a:buFont typeface="Montserrat"/>
              <a:buNone/>
              <a:defRPr b="1" sz="900">
                <a:solidFill>
                  <a:schemeClr val="lt1"/>
                </a:solidFill>
                <a:latin typeface="Montserrat"/>
                <a:ea typeface="Montserrat"/>
                <a:cs typeface="Montserrat"/>
                <a:sym typeface="Montserrat"/>
              </a:defRPr>
            </a:lvl7pPr>
            <a:lvl8pPr lvl="7" rtl="0" algn="ctr">
              <a:lnSpc>
                <a:spcPct val="150000"/>
              </a:lnSpc>
              <a:spcBef>
                <a:spcPts val="0"/>
              </a:spcBef>
              <a:spcAft>
                <a:spcPts val="0"/>
              </a:spcAft>
              <a:buClr>
                <a:schemeClr val="lt1"/>
              </a:buClr>
              <a:buSzPts val="900"/>
              <a:buFont typeface="Montserrat"/>
              <a:buNone/>
              <a:defRPr b="1" sz="900">
                <a:solidFill>
                  <a:schemeClr val="lt1"/>
                </a:solidFill>
                <a:latin typeface="Montserrat"/>
                <a:ea typeface="Montserrat"/>
                <a:cs typeface="Montserrat"/>
                <a:sym typeface="Montserrat"/>
              </a:defRPr>
            </a:lvl8pPr>
            <a:lvl9pPr lvl="8" rtl="0" algn="ctr">
              <a:lnSpc>
                <a:spcPct val="115000"/>
              </a:lnSpc>
              <a:spcBef>
                <a:spcPts val="0"/>
              </a:spcBef>
              <a:spcAft>
                <a:spcPts val="2100"/>
              </a:spcAft>
              <a:buClr>
                <a:schemeClr val="lt1"/>
              </a:buClr>
              <a:buSzPts val="900"/>
              <a:buFont typeface="Montserrat"/>
              <a:buNone/>
              <a:defRPr b="1" sz="900">
                <a:solidFill>
                  <a:schemeClr val="lt1"/>
                </a:solidFill>
                <a:latin typeface="Montserrat"/>
                <a:ea typeface="Montserrat"/>
                <a:cs typeface="Montserrat"/>
                <a:sym typeface="Montserrat"/>
              </a:defRPr>
            </a:lvl9pPr>
          </a:lstStyle>
          <a:p/>
        </p:txBody>
      </p:sp>
      <p:pic>
        <p:nvPicPr>
          <p:cNvPr id="136" name="Google Shape;136;p20"/>
          <p:cNvPicPr preferRelativeResize="0"/>
          <p:nvPr/>
        </p:nvPicPr>
        <p:blipFill>
          <a:blip r:embed="rId2">
            <a:alphaModFix/>
          </a:blip>
          <a:stretch>
            <a:fillRect/>
          </a:stretch>
        </p:blipFill>
        <p:spPr>
          <a:xfrm>
            <a:off x="253775" y="6152437"/>
            <a:ext cx="3433688" cy="5248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Dark 1">
  <p:cSld name="TITLE_3">
    <p:bg>
      <p:bgPr>
        <a:gradFill>
          <a:gsLst>
            <a:gs pos="0">
              <a:srgbClr val="42B0FF"/>
            </a:gs>
            <a:gs pos="100000">
              <a:srgbClr val="076EB8"/>
            </a:gs>
          </a:gsLst>
          <a:lin ang="13500032" scaled="0"/>
        </a:gradFill>
      </p:bgPr>
    </p:bg>
    <p:spTree>
      <p:nvGrpSpPr>
        <p:cNvPr id="22" name="Shape 22"/>
        <p:cNvGrpSpPr/>
        <p:nvPr/>
      </p:nvGrpSpPr>
      <p:grpSpPr>
        <a:xfrm>
          <a:off x="0" y="0"/>
          <a:ext cx="0" cy="0"/>
          <a:chOff x="0" y="0"/>
          <a:chExt cx="0" cy="0"/>
        </a:xfrm>
      </p:grpSpPr>
      <p:sp>
        <p:nvSpPr>
          <p:cNvPr id="23" name="Google Shape;23;p3"/>
          <p:cNvSpPr txBox="1"/>
          <p:nvPr>
            <p:ph type="ctrTitle"/>
          </p:nvPr>
        </p:nvSpPr>
        <p:spPr>
          <a:xfrm>
            <a:off x="797467" y="1635171"/>
            <a:ext cx="7377900" cy="25260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Clr>
                <a:schemeClr val="lt1"/>
              </a:buClr>
              <a:buSzPts val="5600"/>
              <a:buNone/>
              <a:defRPr sz="5600">
                <a:solidFill>
                  <a:schemeClr val="lt1"/>
                </a:solidFill>
              </a:defRPr>
            </a:lvl1pPr>
            <a:lvl2pPr lvl="1" algn="l">
              <a:lnSpc>
                <a:spcPct val="100000"/>
              </a:lnSpc>
              <a:spcBef>
                <a:spcPts val="0"/>
              </a:spcBef>
              <a:spcAft>
                <a:spcPts val="0"/>
              </a:spcAft>
              <a:buClr>
                <a:schemeClr val="lt1"/>
              </a:buClr>
              <a:buSzPts val="5600"/>
              <a:buNone/>
              <a:defRPr sz="5600">
                <a:solidFill>
                  <a:schemeClr val="lt1"/>
                </a:solidFill>
              </a:defRPr>
            </a:lvl2pPr>
            <a:lvl3pPr lvl="2" algn="l">
              <a:lnSpc>
                <a:spcPct val="100000"/>
              </a:lnSpc>
              <a:spcBef>
                <a:spcPts val="0"/>
              </a:spcBef>
              <a:spcAft>
                <a:spcPts val="0"/>
              </a:spcAft>
              <a:buClr>
                <a:schemeClr val="lt1"/>
              </a:buClr>
              <a:buSzPts val="5600"/>
              <a:buNone/>
              <a:defRPr sz="5600">
                <a:solidFill>
                  <a:schemeClr val="lt1"/>
                </a:solidFill>
              </a:defRPr>
            </a:lvl3pPr>
            <a:lvl4pPr lvl="3" algn="l">
              <a:lnSpc>
                <a:spcPct val="100000"/>
              </a:lnSpc>
              <a:spcBef>
                <a:spcPts val="0"/>
              </a:spcBef>
              <a:spcAft>
                <a:spcPts val="0"/>
              </a:spcAft>
              <a:buClr>
                <a:schemeClr val="lt1"/>
              </a:buClr>
              <a:buSzPts val="5600"/>
              <a:buNone/>
              <a:defRPr sz="5600">
                <a:solidFill>
                  <a:schemeClr val="lt1"/>
                </a:solidFill>
              </a:defRPr>
            </a:lvl4pPr>
            <a:lvl5pPr lvl="4" algn="l">
              <a:lnSpc>
                <a:spcPct val="100000"/>
              </a:lnSpc>
              <a:spcBef>
                <a:spcPts val="0"/>
              </a:spcBef>
              <a:spcAft>
                <a:spcPts val="0"/>
              </a:spcAft>
              <a:buClr>
                <a:schemeClr val="lt1"/>
              </a:buClr>
              <a:buSzPts val="5600"/>
              <a:buNone/>
              <a:defRPr sz="5600">
                <a:solidFill>
                  <a:schemeClr val="lt1"/>
                </a:solidFill>
              </a:defRPr>
            </a:lvl5pPr>
            <a:lvl6pPr lvl="5" algn="l">
              <a:lnSpc>
                <a:spcPct val="100000"/>
              </a:lnSpc>
              <a:spcBef>
                <a:spcPts val="0"/>
              </a:spcBef>
              <a:spcAft>
                <a:spcPts val="0"/>
              </a:spcAft>
              <a:buClr>
                <a:schemeClr val="lt1"/>
              </a:buClr>
              <a:buSzPts val="5600"/>
              <a:buNone/>
              <a:defRPr sz="5600">
                <a:solidFill>
                  <a:schemeClr val="lt1"/>
                </a:solidFill>
              </a:defRPr>
            </a:lvl6pPr>
            <a:lvl7pPr lvl="6" algn="l">
              <a:lnSpc>
                <a:spcPct val="100000"/>
              </a:lnSpc>
              <a:spcBef>
                <a:spcPts val="0"/>
              </a:spcBef>
              <a:spcAft>
                <a:spcPts val="0"/>
              </a:spcAft>
              <a:buClr>
                <a:schemeClr val="lt1"/>
              </a:buClr>
              <a:buSzPts val="5600"/>
              <a:buNone/>
              <a:defRPr sz="5600">
                <a:solidFill>
                  <a:schemeClr val="lt1"/>
                </a:solidFill>
              </a:defRPr>
            </a:lvl7pPr>
            <a:lvl8pPr lvl="7" algn="l">
              <a:lnSpc>
                <a:spcPct val="100000"/>
              </a:lnSpc>
              <a:spcBef>
                <a:spcPts val="0"/>
              </a:spcBef>
              <a:spcAft>
                <a:spcPts val="0"/>
              </a:spcAft>
              <a:buClr>
                <a:schemeClr val="lt1"/>
              </a:buClr>
              <a:buSzPts val="5600"/>
              <a:buNone/>
              <a:defRPr sz="5600">
                <a:solidFill>
                  <a:schemeClr val="lt1"/>
                </a:solidFill>
              </a:defRPr>
            </a:lvl8pPr>
            <a:lvl9pPr lvl="8" algn="l">
              <a:lnSpc>
                <a:spcPct val="100000"/>
              </a:lnSpc>
              <a:spcBef>
                <a:spcPts val="0"/>
              </a:spcBef>
              <a:spcAft>
                <a:spcPts val="0"/>
              </a:spcAft>
              <a:buClr>
                <a:schemeClr val="lt1"/>
              </a:buClr>
              <a:buSzPts val="5600"/>
              <a:buNone/>
              <a:defRPr sz="5600">
                <a:solidFill>
                  <a:schemeClr val="lt1"/>
                </a:solidFill>
              </a:defRPr>
            </a:lvl9pPr>
          </a:lstStyle>
          <a:p/>
        </p:txBody>
      </p:sp>
      <p:sp>
        <p:nvSpPr>
          <p:cNvPr id="24" name="Google Shape;24;p3"/>
          <p:cNvSpPr txBox="1"/>
          <p:nvPr>
            <p:ph idx="1" type="subTitle"/>
          </p:nvPr>
        </p:nvSpPr>
        <p:spPr>
          <a:xfrm>
            <a:off x="797451" y="3621217"/>
            <a:ext cx="10962900" cy="5772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Clr>
                <a:schemeClr val="lt1"/>
              </a:buClr>
              <a:buSzPts val="2800"/>
              <a:buNone/>
              <a:defRPr sz="2800">
                <a:solidFill>
                  <a:schemeClr val="lt1"/>
                </a:solidFill>
              </a:defRPr>
            </a:lvl1pPr>
            <a:lvl2pPr lvl="1" algn="l">
              <a:lnSpc>
                <a:spcPct val="100000"/>
              </a:lnSpc>
              <a:spcBef>
                <a:spcPts val="0"/>
              </a:spcBef>
              <a:spcAft>
                <a:spcPts val="0"/>
              </a:spcAft>
              <a:buClr>
                <a:schemeClr val="lt1"/>
              </a:buClr>
              <a:buSzPts val="2800"/>
              <a:buNone/>
              <a:defRPr sz="2800">
                <a:solidFill>
                  <a:schemeClr val="lt1"/>
                </a:solidFill>
              </a:defRPr>
            </a:lvl2pPr>
            <a:lvl3pPr lvl="2" algn="l">
              <a:lnSpc>
                <a:spcPct val="100000"/>
              </a:lnSpc>
              <a:spcBef>
                <a:spcPts val="0"/>
              </a:spcBef>
              <a:spcAft>
                <a:spcPts val="0"/>
              </a:spcAft>
              <a:buClr>
                <a:schemeClr val="lt1"/>
              </a:buClr>
              <a:buSzPts val="2800"/>
              <a:buNone/>
              <a:defRPr sz="2800">
                <a:solidFill>
                  <a:schemeClr val="lt1"/>
                </a:solidFill>
              </a:defRPr>
            </a:lvl3pPr>
            <a:lvl4pPr lvl="3" algn="l">
              <a:lnSpc>
                <a:spcPct val="100000"/>
              </a:lnSpc>
              <a:spcBef>
                <a:spcPts val="0"/>
              </a:spcBef>
              <a:spcAft>
                <a:spcPts val="0"/>
              </a:spcAft>
              <a:buClr>
                <a:schemeClr val="lt1"/>
              </a:buClr>
              <a:buSzPts val="2800"/>
              <a:buNone/>
              <a:defRPr sz="2800">
                <a:solidFill>
                  <a:schemeClr val="lt1"/>
                </a:solidFill>
              </a:defRPr>
            </a:lvl4pPr>
            <a:lvl5pPr lvl="4" algn="l">
              <a:lnSpc>
                <a:spcPct val="100000"/>
              </a:lnSpc>
              <a:spcBef>
                <a:spcPts val="0"/>
              </a:spcBef>
              <a:spcAft>
                <a:spcPts val="0"/>
              </a:spcAft>
              <a:buClr>
                <a:schemeClr val="lt1"/>
              </a:buClr>
              <a:buSzPts val="2800"/>
              <a:buNone/>
              <a:defRPr sz="2800">
                <a:solidFill>
                  <a:schemeClr val="lt1"/>
                </a:solidFill>
              </a:defRPr>
            </a:lvl5pPr>
            <a:lvl6pPr lvl="5" algn="l">
              <a:lnSpc>
                <a:spcPct val="100000"/>
              </a:lnSpc>
              <a:spcBef>
                <a:spcPts val="0"/>
              </a:spcBef>
              <a:spcAft>
                <a:spcPts val="0"/>
              </a:spcAft>
              <a:buClr>
                <a:schemeClr val="lt1"/>
              </a:buClr>
              <a:buSzPts val="2800"/>
              <a:buNone/>
              <a:defRPr sz="2800">
                <a:solidFill>
                  <a:schemeClr val="lt1"/>
                </a:solidFill>
              </a:defRPr>
            </a:lvl6pPr>
            <a:lvl7pPr lvl="6" algn="l">
              <a:lnSpc>
                <a:spcPct val="100000"/>
              </a:lnSpc>
              <a:spcBef>
                <a:spcPts val="0"/>
              </a:spcBef>
              <a:spcAft>
                <a:spcPts val="0"/>
              </a:spcAft>
              <a:buClr>
                <a:schemeClr val="lt1"/>
              </a:buClr>
              <a:buSzPts val="2800"/>
              <a:buNone/>
              <a:defRPr sz="2800">
                <a:solidFill>
                  <a:schemeClr val="lt1"/>
                </a:solidFill>
              </a:defRPr>
            </a:lvl7pPr>
            <a:lvl8pPr lvl="7" algn="l">
              <a:lnSpc>
                <a:spcPct val="100000"/>
              </a:lnSpc>
              <a:spcBef>
                <a:spcPts val="0"/>
              </a:spcBef>
              <a:spcAft>
                <a:spcPts val="0"/>
              </a:spcAft>
              <a:buClr>
                <a:schemeClr val="lt1"/>
              </a:buClr>
              <a:buSzPts val="2800"/>
              <a:buNone/>
              <a:defRPr sz="2800">
                <a:solidFill>
                  <a:schemeClr val="lt1"/>
                </a:solidFill>
              </a:defRPr>
            </a:lvl8pPr>
            <a:lvl9pPr lvl="8" algn="l">
              <a:lnSpc>
                <a:spcPct val="100000"/>
              </a:lnSpc>
              <a:spcBef>
                <a:spcPts val="0"/>
              </a:spcBef>
              <a:spcAft>
                <a:spcPts val="0"/>
              </a:spcAft>
              <a:buClr>
                <a:schemeClr val="lt1"/>
              </a:buClr>
              <a:buSzPts val="2800"/>
              <a:buNone/>
              <a:defRPr sz="2800">
                <a:solidFill>
                  <a:schemeClr val="lt1"/>
                </a:solidFill>
              </a:defRPr>
            </a:lvl9pPr>
          </a:lstStyle>
          <a:p/>
        </p:txBody>
      </p:sp>
      <p:pic>
        <p:nvPicPr>
          <p:cNvPr id="25" name="Google Shape;25;p3"/>
          <p:cNvPicPr preferRelativeResize="0"/>
          <p:nvPr/>
        </p:nvPicPr>
        <p:blipFill rotWithShape="1">
          <a:blip r:embed="rId2">
            <a:alphaModFix/>
          </a:blip>
          <a:srcRect b="0" l="0" r="0" t="0"/>
          <a:stretch/>
        </p:blipFill>
        <p:spPr>
          <a:xfrm rot="5400000">
            <a:off x="11083136" y="5735579"/>
            <a:ext cx="1126457" cy="1118400"/>
          </a:xfrm>
          <a:prstGeom prst="rect">
            <a:avLst/>
          </a:prstGeom>
          <a:noFill/>
          <a:ln>
            <a:noFill/>
          </a:ln>
        </p:spPr>
      </p:pic>
      <p:sp>
        <p:nvSpPr>
          <p:cNvPr id="26" name="Google Shape;26;p3"/>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
        <p:nvSpPr>
          <p:cNvPr id="27" name="Google Shape;27;p3"/>
          <p:cNvSpPr/>
          <p:nvPr/>
        </p:nvSpPr>
        <p:spPr>
          <a:xfrm>
            <a:off x="10945200" y="0"/>
            <a:ext cx="1246800" cy="1246800"/>
          </a:xfrm>
          <a:prstGeom prst="rect">
            <a:avLst/>
          </a:prstGeom>
          <a:solidFill>
            <a:schemeClr val="accent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pic>
        <p:nvPicPr>
          <p:cNvPr id="28" name="Google Shape;28;p3"/>
          <p:cNvPicPr preferRelativeResize="0"/>
          <p:nvPr/>
        </p:nvPicPr>
        <p:blipFill rotWithShape="1">
          <a:blip r:embed="rId3">
            <a:alphaModFix/>
          </a:blip>
          <a:srcRect b="0" l="0" r="0" t="0"/>
          <a:stretch/>
        </p:blipFill>
        <p:spPr>
          <a:xfrm>
            <a:off x="9698400" y="4467"/>
            <a:ext cx="1246800" cy="1237881"/>
          </a:xfrm>
          <a:prstGeom prst="rect">
            <a:avLst/>
          </a:prstGeom>
          <a:noFill/>
          <a:ln>
            <a:noFill/>
          </a:ln>
        </p:spPr>
      </p:pic>
      <p:pic>
        <p:nvPicPr>
          <p:cNvPr id="29" name="Google Shape;29;p3"/>
          <p:cNvPicPr preferRelativeResize="0"/>
          <p:nvPr/>
        </p:nvPicPr>
        <p:blipFill>
          <a:blip r:embed="rId4">
            <a:alphaModFix/>
          </a:blip>
          <a:stretch>
            <a:fillRect/>
          </a:stretch>
        </p:blipFill>
        <p:spPr>
          <a:xfrm>
            <a:off x="940775" y="5646700"/>
            <a:ext cx="3433475" cy="524800"/>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Image">
  <p:cSld name="Section/Image">
    <p:spTree>
      <p:nvGrpSpPr>
        <p:cNvPr id="137" name="Shape 137"/>
        <p:cNvGrpSpPr/>
        <p:nvPr/>
      </p:nvGrpSpPr>
      <p:grpSpPr>
        <a:xfrm>
          <a:off x="0" y="0"/>
          <a:ext cx="0" cy="0"/>
          <a:chOff x="0" y="0"/>
          <a:chExt cx="0" cy="0"/>
        </a:xfrm>
      </p:grpSpPr>
      <p:sp>
        <p:nvSpPr>
          <p:cNvPr id="138" name="Google Shape;138;p21"/>
          <p:cNvSpPr/>
          <p:nvPr>
            <p:ph idx="2" type="pic"/>
          </p:nvPr>
        </p:nvSpPr>
        <p:spPr>
          <a:xfrm>
            <a:off x="0" y="0"/>
            <a:ext cx="12192000" cy="6858000"/>
          </a:xfrm>
          <a:prstGeom prst="rect">
            <a:avLst/>
          </a:prstGeom>
          <a:noFill/>
          <a:ln>
            <a:noFill/>
          </a:ln>
        </p:spPr>
      </p:sp>
      <p:sp>
        <p:nvSpPr>
          <p:cNvPr id="139" name="Google Shape;139;p21"/>
          <p:cNvSpPr txBox="1"/>
          <p:nvPr>
            <p:ph type="title"/>
          </p:nvPr>
        </p:nvSpPr>
        <p:spPr>
          <a:xfrm>
            <a:off x="457200" y="914400"/>
            <a:ext cx="11247000" cy="5029200"/>
          </a:xfrm>
          <a:prstGeom prst="rect">
            <a:avLst/>
          </a:prstGeom>
          <a:noFill/>
          <a:ln>
            <a:noFill/>
          </a:ln>
        </p:spPr>
        <p:txBody>
          <a:bodyPr anchorCtr="0" anchor="ctr" bIns="0" lIns="0" spcFirstLastPara="1" rIns="0" wrap="square" tIns="0">
            <a:noAutofit/>
          </a:bodyPr>
          <a:lstStyle>
            <a:lvl1pPr lvl="0" rtl="0" algn="ctr">
              <a:lnSpc>
                <a:spcPct val="100000"/>
              </a:lnSpc>
              <a:spcBef>
                <a:spcPts val="0"/>
              </a:spcBef>
              <a:spcAft>
                <a:spcPts val="0"/>
              </a:spcAft>
              <a:buClr>
                <a:schemeClr val="dk1"/>
              </a:buClr>
              <a:buSzPts val="4000"/>
              <a:buFont typeface="Century Gothic"/>
              <a:buNone/>
              <a:defRPr b="0" i="0" sz="4000" cap="none">
                <a:solidFill>
                  <a:schemeClr val="dk1"/>
                </a:solidFill>
                <a:latin typeface="Century Gothic"/>
                <a:ea typeface="Century Gothic"/>
                <a:cs typeface="Century Gothic"/>
                <a:sym typeface="Century Gothic"/>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tement 1">
  <p:cSld name="Statement 1">
    <p:bg>
      <p:bgPr>
        <a:blipFill>
          <a:blip r:embed="rId2">
            <a:alphaModFix/>
          </a:blip>
          <a:stretch>
            <a:fillRect/>
          </a:stretch>
        </a:blipFill>
      </p:bgPr>
    </p:bg>
    <p:spTree>
      <p:nvGrpSpPr>
        <p:cNvPr id="140" name="Shape 140"/>
        <p:cNvGrpSpPr/>
        <p:nvPr/>
      </p:nvGrpSpPr>
      <p:grpSpPr>
        <a:xfrm>
          <a:off x="0" y="0"/>
          <a:ext cx="0" cy="0"/>
          <a:chOff x="0" y="0"/>
          <a:chExt cx="0" cy="0"/>
        </a:xfrm>
      </p:grpSpPr>
      <p:sp>
        <p:nvSpPr>
          <p:cNvPr id="141" name="Google Shape;141;p22"/>
          <p:cNvSpPr txBox="1"/>
          <p:nvPr>
            <p:ph type="title"/>
          </p:nvPr>
        </p:nvSpPr>
        <p:spPr>
          <a:xfrm>
            <a:off x="457200" y="4353243"/>
            <a:ext cx="11247000" cy="2103000"/>
          </a:xfrm>
          <a:prstGeom prst="rect">
            <a:avLst/>
          </a:prstGeom>
          <a:noFill/>
          <a:ln>
            <a:noFill/>
          </a:ln>
        </p:spPr>
        <p:txBody>
          <a:bodyPr anchorCtr="0" anchor="t" bIns="0" lIns="0" spcFirstLastPara="1" rIns="0" wrap="square" tIns="0">
            <a:noAutofit/>
          </a:bodyPr>
          <a:lstStyle>
            <a:lvl1pPr lvl="0" rtl="0" algn="ctr">
              <a:lnSpc>
                <a:spcPct val="100000"/>
              </a:lnSpc>
              <a:spcBef>
                <a:spcPts val="0"/>
              </a:spcBef>
              <a:spcAft>
                <a:spcPts val="0"/>
              </a:spcAft>
              <a:buClr>
                <a:schemeClr val="dk1"/>
              </a:buClr>
              <a:buSzPts val="4000"/>
              <a:buFont typeface="Century Gothic"/>
              <a:buNone/>
              <a:defRPr b="0" i="0" sz="4000" cap="none">
                <a:solidFill>
                  <a:schemeClr val="dk1"/>
                </a:solidFill>
                <a:latin typeface="Century Gothic"/>
                <a:ea typeface="Century Gothic"/>
                <a:cs typeface="Century Gothic"/>
                <a:sym typeface="Century Gothic"/>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1">
  <p:cSld name="Section 1">
    <p:spTree>
      <p:nvGrpSpPr>
        <p:cNvPr id="142" name="Shape 142"/>
        <p:cNvGrpSpPr/>
        <p:nvPr/>
      </p:nvGrpSpPr>
      <p:grpSpPr>
        <a:xfrm>
          <a:off x="0" y="0"/>
          <a:ext cx="0" cy="0"/>
          <a:chOff x="0" y="0"/>
          <a:chExt cx="0" cy="0"/>
        </a:xfrm>
      </p:grpSpPr>
      <p:sp>
        <p:nvSpPr>
          <p:cNvPr id="143" name="Google Shape;143;p23"/>
          <p:cNvSpPr txBox="1"/>
          <p:nvPr>
            <p:ph type="ctrTitle"/>
          </p:nvPr>
        </p:nvSpPr>
        <p:spPr>
          <a:xfrm>
            <a:off x="1524000" y="1894900"/>
            <a:ext cx="9144000" cy="667500"/>
          </a:xfrm>
          <a:prstGeom prst="rect">
            <a:avLst/>
          </a:prstGeom>
          <a:noFill/>
          <a:ln>
            <a:noFill/>
          </a:ln>
        </p:spPr>
        <p:txBody>
          <a:bodyPr anchorCtr="0" anchor="b" bIns="0" lIns="0" spcFirstLastPara="1" rIns="0" wrap="square" tIns="0">
            <a:normAutofit/>
          </a:bodyPr>
          <a:lstStyle>
            <a:lvl1pPr lvl="0" rtl="0" algn="ctr">
              <a:lnSpc>
                <a:spcPct val="90000"/>
              </a:lnSpc>
              <a:spcBef>
                <a:spcPts val="0"/>
              </a:spcBef>
              <a:spcAft>
                <a:spcPts val="0"/>
              </a:spcAft>
              <a:buSzPts val="4400"/>
              <a:buFont typeface="Century Gothic"/>
              <a:buNone/>
              <a:defRPr b="0" sz="4400"/>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pic>
        <p:nvPicPr>
          <p:cNvPr id="144" name="Google Shape;144;p23"/>
          <p:cNvPicPr preferRelativeResize="0"/>
          <p:nvPr/>
        </p:nvPicPr>
        <p:blipFill rotWithShape="1">
          <a:blip r:embed="rId2">
            <a:alphaModFix/>
          </a:blip>
          <a:srcRect b="7243" l="0" r="0" t="7235"/>
          <a:stretch/>
        </p:blipFill>
        <p:spPr>
          <a:xfrm>
            <a:off x="4211070" y="4711362"/>
            <a:ext cx="3774313" cy="493378"/>
          </a:xfrm>
          <a:prstGeom prst="rect">
            <a:avLst/>
          </a:prstGeom>
          <a:noFill/>
          <a:ln>
            <a:noFill/>
          </a:ln>
        </p:spPr>
      </p:pic>
      <p:sp>
        <p:nvSpPr>
          <p:cNvPr id="145" name="Google Shape;145;p23"/>
          <p:cNvSpPr txBox="1"/>
          <p:nvPr>
            <p:ph idx="12" type="sldNum"/>
          </p:nvPr>
        </p:nvSpPr>
        <p:spPr>
          <a:xfrm>
            <a:off x="11296600" y="6431714"/>
            <a:ext cx="731700" cy="307500"/>
          </a:xfrm>
          <a:prstGeom prst="rect">
            <a:avLst/>
          </a:prstGeom>
          <a:noFill/>
          <a:ln>
            <a:noFill/>
          </a:ln>
        </p:spPr>
        <p:txBody>
          <a:bodyPr anchorCtr="0" anchor="ctr" bIns="122025" lIns="122025" spcFirstLastPara="1" rIns="122025" wrap="square" tIns="122025">
            <a:noAutofit/>
          </a:bodyPr>
          <a:lstStyle>
            <a:lvl1pPr indent="0" lvl="0" marL="0" marR="0" rtl="0" algn="r">
              <a:lnSpc>
                <a:spcPct val="100000"/>
              </a:lnSpc>
              <a:spcBef>
                <a:spcPts val="0"/>
              </a:spcBef>
              <a:spcAft>
                <a:spcPts val="0"/>
              </a:spcAft>
              <a:buClr>
                <a:srgbClr val="000000"/>
              </a:buClr>
              <a:buSzPts val="1300"/>
              <a:buFont typeface="Arial"/>
              <a:buNone/>
              <a:defRPr i="0" sz="1300" u="none" cap="none" strike="noStrike">
                <a:solidFill>
                  <a:schemeClr val="l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1300"/>
              <a:buFont typeface="Arial"/>
              <a:buNone/>
              <a:defRPr i="0" sz="1300" u="none" cap="none" strike="noStrike">
                <a:solidFill>
                  <a:schemeClr val="l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1300"/>
              <a:buFont typeface="Arial"/>
              <a:buNone/>
              <a:defRPr i="0" sz="1300" u="none" cap="none" strike="noStrike">
                <a:solidFill>
                  <a:schemeClr val="l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1300"/>
              <a:buFont typeface="Arial"/>
              <a:buNone/>
              <a:defRPr i="0" sz="1300" u="none" cap="none" strike="noStrike">
                <a:solidFill>
                  <a:schemeClr val="l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1300"/>
              <a:buFont typeface="Arial"/>
              <a:buNone/>
              <a:defRPr i="0" sz="1300" u="none" cap="none" strike="noStrike">
                <a:solidFill>
                  <a:schemeClr val="l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1300"/>
              <a:buFont typeface="Arial"/>
              <a:buNone/>
              <a:defRPr i="0" sz="1300" u="none" cap="none" strike="noStrike">
                <a:solidFill>
                  <a:schemeClr val="l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1300"/>
              <a:buFont typeface="Arial"/>
              <a:buNone/>
              <a:defRPr i="0" sz="1300" u="none" cap="none" strike="noStrike">
                <a:solidFill>
                  <a:schemeClr val="l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1300"/>
              <a:buFont typeface="Arial"/>
              <a:buNone/>
              <a:defRPr i="0" sz="1300" u="none" cap="none" strike="noStrike">
                <a:solidFill>
                  <a:schemeClr val="l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1300"/>
              <a:buFont typeface="Arial"/>
              <a:buNone/>
              <a:defRPr i="0" sz="130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Dark 2">
  <p:cSld name="TITLE_2">
    <p:bg>
      <p:bgPr>
        <a:solidFill>
          <a:schemeClr val="accent1"/>
        </a:solidFill>
      </p:bgPr>
    </p:bg>
    <p:spTree>
      <p:nvGrpSpPr>
        <p:cNvPr id="30" name="Shape 30"/>
        <p:cNvGrpSpPr/>
        <p:nvPr/>
      </p:nvGrpSpPr>
      <p:grpSpPr>
        <a:xfrm>
          <a:off x="0" y="0"/>
          <a:ext cx="0" cy="0"/>
          <a:chOff x="0" y="0"/>
          <a:chExt cx="0" cy="0"/>
        </a:xfrm>
      </p:grpSpPr>
      <p:sp>
        <p:nvSpPr>
          <p:cNvPr id="31" name="Google Shape;31;p4"/>
          <p:cNvSpPr txBox="1"/>
          <p:nvPr>
            <p:ph type="ctrTitle"/>
          </p:nvPr>
        </p:nvSpPr>
        <p:spPr>
          <a:xfrm>
            <a:off x="797467" y="1635171"/>
            <a:ext cx="7377900" cy="25260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Clr>
                <a:schemeClr val="lt1"/>
              </a:buClr>
              <a:buSzPts val="5600"/>
              <a:buNone/>
              <a:defRPr sz="5600">
                <a:solidFill>
                  <a:schemeClr val="lt1"/>
                </a:solidFill>
              </a:defRPr>
            </a:lvl1pPr>
            <a:lvl2pPr lvl="1" algn="l">
              <a:lnSpc>
                <a:spcPct val="100000"/>
              </a:lnSpc>
              <a:spcBef>
                <a:spcPts val="0"/>
              </a:spcBef>
              <a:spcAft>
                <a:spcPts val="0"/>
              </a:spcAft>
              <a:buClr>
                <a:schemeClr val="lt1"/>
              </a:buClr>
              <a:buSzPts val="5600"/>
              <a:buNone/>
              <a:defRPr sz="5600">
                <a:solidFill>
                  <a:schemeClr val="lt1"/>
                </a:solidFill>
              </a:defRPr>
            </a:lvl2pPr>
            <a:lvl3pPr lvl="2" algn="l">
              <a:lnSpc>
                <a:spcPct val="100000"/>
              </a:lnSpc>
              <a:spcBef>
                <a:spcPts val="0"/>
              </a:spcBef>
              <a:spcAft>
                <a:spcPts val="0"/>
              </a:spcAft>
              <a:buClr>
                <a:schemeClr val="lt1"/>
              </a:buClr>
              <a:buSzPts val="5600"/>
              <a:buNone/>
              <a:defRPr sz="5600">
                <a:solidFill>
                  <a:schemeClr val="lt1"/>
                </a:solidFill>
              </a:defRPr>
            </a:lvl3pPr>
            <a:lvl4pPr lvl="3" algn="l">
              <a:lnSpc>
                <a:spcPct val="100000"/>
              </a:lnSpc>
              <a:spcBef>
                <a:spcPts val="0"/>
              </a:spcBef>
              <a:spcAft>
                <a:spcPts val="0"/>
              </a:spcAft>
              <a:buClr>
                <a:schemeClr val="lt1"/>
              </a:buClr>
              <a:buSzPts val="5600"/>
              <a:buNone/>
              <a:defRPr sz="5600">
                <a:solidFill>
                  <a:schemeClr val="lt1"/>
                </a:solidFill>
              </a:defRPr>
            </a:lvl4pPr>
            <a:lvl5pPr lvl="4" algn="l">
              <a:lnSpc>
                <a:spcPct val="100000"/>
              </a:lnSpc>
              <a:spcBef>
                <a:spcPts val="0"/>
              </a:spcBef>
              <a:spcAft>
                <a:spcPts val="0"/>
              </a:spcAft>
              <a:buClr>
                <a:schemeClr val="lt1"/>
              </a:buClr>
              <a:buSzPts val="5600"/>
              <a:buNone/>
              <a:defRPr sz="5600">
                <a:solidFill>
                  <a:schemeClr val="lt1"/>
                </a:solidFill>
              </a:defRPr>
            </a:lvl5pPr>
            <a:lvl6pPr lvl="5" algn="l">
              <a:lnSpc>
                <a:spcPct val="100000"/>
              </a:lnSpc>
              <a:spcBef>
                <a:spcPts val="0"/>
              </a:spcBef>
              <a:spcAft>
                <a:spcPts val="0"/>
              </a:spcAft>
              <a:buClr>
                <a:schemeClr val="lt1"/>
              </a:buClr>
              <a:buSzPts val="5600"/>
              <a:buNone/>
              <a:defRPr sz="5600">
                <a:solidFill>
                  <a:schemeClr val="lt1"/>
                </a:solidFill>
              </a:defRPr>
            </a:lvl6pPr>
            <a:lvl7pPr lvl="6" algn="l">
              <a:lnSpc>
                <a:spcPct val="100000"/>
              </a:lnSpc>
              <a:spcBef>
                <a:spcPts val="0"/>
              </a:spcBef>
              <a:spcAft>
                <a:spcPts val="0"/>
              </a:spcAft>
              <a:buClr>
                <a:schemeClr val="lt1"/>
              </a:buClr>
              <a:buSzPts val="5600"/>
              <a:buNone/>
              <a:defRPr sz="5600">
                <a:solidFill>
                  <a:schemeClr val="lt1"/>
                </a:solidFill>
              </a:defRPr>
            </a:lvl7pPr>
            <a:lvl8pPr lvl="7" algn="l">
              <a:lnSpc>
                <a:spcPct val="100000"/>
              </a:lnSpc>
              <a:spcBef>
                <a:spcPts val="0"/>
              </a:spcBef>
              <a:spcAft>
                <a:spcPts val="0"/>
              </a:spcAft>
              <a:buClr>
                <a:schemeClr val="lt1"/>
              </a:buClr>
              <a:buSzPts val="5600"/>
              <a:buNone/>
              <a:defRPr sz="5600">
                <a:solidFill>
                  <a:schemeClr val="lt1"/>
                </a:solidFill>
              </a:defRPr>
            </a:lvl8pPr>
            <a:lvl9pPr lvl="8" algn="l">
              <a:lnSpc>
                <a:spcPct val="100000"/>
              </a:lnSpc>
              <a:spcBef>
                <a:spcPts val="0"/>
              </a:spcBef>
              <a:spcAft>
                <a:spcPts val="0"/>
              </a:spcAft>
              <a:buClr>
                <a:schemeClr val="lt1"/>
              </a:buClr>
              <a:buSzPts val="5600"/>
              <a:buNone/>
              <a:defRPr sz="5600">
                <a:solidFill>
                  <a:schemeClr val="lt1"/>
                </a:solidFill>
              </a:defRPr>
            </a:lvl9pPr>
          </a:lstStyle>
          <a:p/>
        </p:txBody>
      </p:sp>
      <p:sp>
        <p:nvSpPr>
          <p:cNvPr id="32" name="Google Shape;32;p4"/>
          <p:cNvSpPr txBox="1"/>
          <p:nvPr>
            <p:ph idx="1" type="subTitle"/>
          </p:nvPr>
        </p:nvSpPr>
        <p:spPr>
          <a:xfrm>
            <a:off x="797451" y="3621217"/>
            <a:ext cx="10962900" cy="5772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Clr>
                <a:schemeClr val="lt1"/>
              </a:buClr>
              <a:buSzPts val="2800"/>
              <a:buNone/>
              <a:defRPr sz="2800">
                <a:solidFill>
                  <a:schemeClr val="lt1"/>
                </a:solidFill>
              </a:defRPr>
            </a:lvl1pPr>
            <a:lvl2pPr lvl="1" algn="l">
              <a:lnSpc>
                <a:spcPct val="100000"/>
              </a:lnSpc>
              <a:spcBef>
                <a:spcPts val="0"/>
              </a:spcBef>
              <a:spcAft>
                <a:spcPts val="0"/>
              </a:spcAft>
              <a:buClr>
                <a:schemeClr val="lt1"/>
              </a:buClr>
              <a:buSzPts val="2800"/>
              <a:buNone/>
              <a:defRPr sz="2800">
                <a:solidFill>
                  <a:schemeClr val="lt1"/>
                </a:solidFill>
              </a:defRPr>
            </a:lvl2pPr>
            <a:lvl3pPr lvl="2" algn="l">
              <a:lnSpc>
                <a:spcPct val="100000"/>
              </a:lnSpc>
              <a:spcBef>
                <a:spcPts val="0"/>
              </a:spcBef>
              <a:spcAft>
                <a:spcPts val="0"/>
              </a:spcAft>
              <a:buClr>
                <a:schemeClr val="lt1"/>
              </a:buClr>
              <a:buSzPts val="2800"/>
              <a:buNone/>
              <a:defRPr sz="2800">
                <a:solidFill>
                  <a:schemeClr val="lt1"/>
                </a:solidFill>
              </a:defRPr>
            </a:lvl3pPr>
            <a:lvl4pPr lvl="3" algn="l">
              <a:lnSpc>
                <a:spcPct val="100000"/>
              </a:lnSpc>
              <a:spcBef>
                <a:spcPts val="0"/>
              </a:spcBef>
              <a:spcAft>
                <a:spcPts val="0"/>
              </a:spcAft>
              <a:buClr>
                <a:schemeClr val="lt1"/>
              </a:buClr>
              <a:buSzPts val="2800"/>
              <a:buNone/>
              <a:defRPr sz="2800">
                <a:solidFill>
                  <a:schemeClr val="lt1"/>
                </a:solidFill>
              </a:defRPr>
            </a:lvl4pPr>
            <a:lvl5pPr lvl="4" algn="l">
              <a:lnSpc>
                <a:spcPct val="100000"/>
              </a:lnSpc>
              <a:spcBef>
                <a:spcPts val="0"/>
              </a:spcBef>
              <a:spcAft>
                <a:spcPts val="0"/>
              </a:spcAft>
              <a:buClr>
                <a:schemeClr val="lt1"/>
              </a:buClr>
              <a:buSzPts val="2800"/>
              <a:buNone/>
              <a:defRPr sz="2800">
                <a:solidFill>
                  <a:schemeClr val="lt1"/>
                </a:solidFill>
              </a:defRPr>
            </a:lvl5pPr>
            <a:lvl6pPr lvl="5" algn="l">
              <a:lnSpc>
                <a:spcPct val="100000"/>
              </a:lnSpc>
              <a:spcBef>
                <a:spcPts val="0"/>
              </a:spcBef>
              <a:spcAft>
                <a:spcPts val="0"/>
              </a:spcAft>
              <a:buClr>
                <a:schemeClr val="lt1"/>
              </a:buClr>
              <a:buSzPts val="2800"/>
              <a:buNone/>
              <a:defRPr sz="2800">
                <a:solidFill>
                  <a:schemeClr val="lt1"/>
                </a:solidFill>
              </a:defRPr>
            </a:lvl6pPr>
            <a:lvl7pPr lvl="6" algn="l">
              <a:lnSpc>
                <a:spcPct val="100000"/>
              </a:lnSpc>
              <a:spcBef>
                <a:spcPts val="0"/>
              </a:spcBef>
              <a:spcAft>
                <a:spcPts val="0"/>
              </a:spcAft>
              <a:buClr>
                <a:schemeClr val="lt1"/>
              </a:buClr>
              <a:buSzPts val="2800"/>
              <a:buNone/>
              <a:defRPr sz="2800">
                <a:solidFill>
                  <a:schemeClr val="lt1"/>
                </a:solidFill>
              </a:defRPr>
            </a:lvl7pPr>
            <a:lvl8pPr lvl="7" algn="l">
              <a:lnSpc>
                <a:spcPct val="100000"/>
              </a:lnSpc>
              <a:spcBef>
                <a:spcPts val="0"/>
              </a:spcBef>
              <a:spcAft>
                <a:spcPts val="0"/>
              </a:spcAft>
              <a:buClr>
                <a:schemeClr val="lt1"/>
              </a:buClr>
              <a:buSzPts val="2800"/>
              <a:buNone/>
              <a:defRPr sz="2800">
                <a:solidFill>
                  <a:schemeClr val="lt1"/>
                </a:solidFill>
              </a:defRPr>
            </a:lvl8pPr>
            <a:lvl9pPr lvl="8" algn="l">
              <a:lnSpc>
                <a:spcPct val="100000"/>
              </a:lnSpc>
              <a:spcBef>
                <a:spcPts val="0"/>
              </a:spcBef>
              <a:spcAft>
                <a:spcPts val="0"/>
              </a:spcAft>
              <a:buClr>
                <a:schemeClr val="lt1"/>
              </a:buClr>
              <a:buSzPts val="2800"/>
              <a:buNone/>
              <a:defRPr sz="2800">
                <a:solidFill>
                  <a:schemeClr val="lt1"/>
                </a:solidFill>
              </a:defRPr>
            </a:lvl9pPr>
          </a:lstStyle>
          <a:p/>
        </p:txBody>
      </p:sp>
      <p:pic>
        <p:nvPicPr>
          <p:cNvPr id="33" name="Google Shape;33;p4"/>
          <p:cNvPicPr preferRelativeResize="0"/>
          <p:nvPr/>
        </p:nvPicPr>
        <p:blipFill rotWithShape="1">
          <a:blip r:embed="rId2">
            <a:alphaModFix/>
          </a:blip>
          <a:srcRect b="0" l="0" r="0" t="0"/>
          <a:stretch/>
        </p:blipFill>
        <p:spPr>
          <a:xfrm rot="5400000">
            <a:off x="11083136" y="5735579"/>
            <a:ext cx="1126457" cy="1118400"/>
          </a:xfrm>
          <a:prstGeom prst="rect">
            <a:avLst/>
          </a:prstGeom>
          <a:noFill/>
          <a:ln>
            <a:noFill/>
          </a:ln>
        </p:spPr>
      </p:pic>
      <p:sp>
        <p:nvSpPr>
          <p:cNvPr id="34" name="Google Shape;34;p4"/>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
        <p:nvSpPr>
          <p:cNvPr id="35" name="Google Shape;35;p4"/>
          <p:cNvSpPr/>
          <p:nvPr/>
        </p:nvSpPr>
        <p:spPr>
          <a:xfrm>
            <a:off x="10838404" y="-12"/>
            <a:ext cx="1353600" cy="1353600"/>
          </a:xfrm>
          <a:prstGeom prst="rect">
            <a:avLst/>
          </a:prstGeom>
          <a:solidFill>
            <a:srgbClr val="5B1DE7"/>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36" name="Google Shape;36;p4"/>
          <p:cNvSpPr/>
          <p:nvPr/>
        </p:nvSpPr>
        <p:spPr>
          <a:xfrm rot="10800000">
            <a:off x="10838385" y="1353800"/>
            <a:ext cx="1353600" cy="13536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pic>
        <p:nvPicPr>
          <p:cNvPr id="37" name="Google Shape;37;p4"/>
          <p:cNvPicPr preferRelativeResize="0"/>
          <p:nvPr/>
        </p:nvPicPr>
        <p:blipFill>
          <a:blip r:embed="rId3">
            <a:alphaModFix/>
          </a:blip>
          <a:stretch>
            <a:fillRect/>
          </a:stretch>
        </p:blipFill>
        <p:spPr>
          <a:xfrm>
            <a:off x="940775" y="5646700"/>
            <a:ext cx="3433475" cy="5248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Light">
  <p:cSld name="TITLE_1">
    <p:bg>
      <p:bgPr>
        <a:solidFill>
          <a:schemeClr val="lt1"/>
        </a:solidFill>
      </p:bgPr>
    </p:bg>
    <p:spTree>
      <p:nvGrpSpPr>
        <p:cNvPr id="38" name="Shape 38"/>
        <p:cNvGrpSpPr/>
        <p:nvPr/>
      </p:nvGrpSpPr>
      <p:grpSpPr>
        <a:xfrm>
          <a:off x="0" y="0"/>
          <a:ext cx="0" cy="0"/>
          <a:chOff x="0" y="0"/>
          <a:chExt cx="0" cy="0"/>
        </a:xfrm>
      </p:grpSpPr>
      <p:sp>
        <p:nvSpPr>
          <p:cNvPr id="39" name="Google Shape;39;p5"/>
          <p:cNvSpPr/>
          <p:nvPr/>
        </p:nvSpPr>
        <p:spPr>
          <a:xfrm>
            <a:off x="10965631" y="-16"/>
            <a:ext cx="1229100" cy="1229100"/>
          </a:xfrm>
          <a:prstGeom prst="rect">
            <a:avLst/>
          </a:prstGeom>
          <a:solidFill>
            <a:schemeClr val="accent6"/>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40" name="Google Shape;40;p5"/>
          <p:cNvSpPr txBox="1"/>
          <p:nvPr>
            <p:ph type="ctrTitle"/>
          </p:nvPr>
        </p:nvSpPr>
        <p:spPr>
          <a:xfrm>
            <a:off x="797467" y="1635171"/>
            <a:ext cx="7377900" cy="25260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5600"/>
              <a:buNone/>
              <a:defRPr sz="5600"/>
            </a:lvl1pPr>
            <a:lvl2pPr lvl="1" algn="l">
              <a:lnSpc>
                <a:spcPct val="100000"/>
              </a:lnSpc>
              <a:spcBef>
                <a:spcPts val="0"/>
              </a:spcBef>
              <a:spcAft>
                <a:spcPts val="0"/>
              </a:spcAft>
              <a:buClr>
                <a:schemeClr val="lt1"/>
              </a:buClr>
              <a:buSzPts val="5600"/>
              <a:buNone/>
              <a:defRPr sz="5600">
                <a:solidFill>
                  <a:schemeClr val="lt1"/>
                </a:solidFill>
              </a:defRPr>
            </a:lvl2pPr>
            <a:lvl3pPr lvl="2" algn="l">
              <a:lnSpc>
                <a:spcPct val="100000"/>
              </a:lnSpc>
              <a:spcBef>
                <a:spcPts val="0"/>
              </a:spcBef>
              <a:spcAft>
                <a:spcPts val="0"/>
              </a:spcAft>
              <a:buClr>
                <a:schemeClr val="lt1"/>
              </a:buClr>
              <a:buSzPts val="5600"/>
              <a:buNone/>
              <a:defRPr sz="5600">
                <a:solidFill>
                  <a:schemeClr val="lt1"/>
                </a:solidFill>
              </a:defRPr>
            </a:lvl3pPr>
            <a:lvl4pPr lvl="3" algn="l">
              <a:lnSpc>
                <a:spcPct val="100000"/>
              </a:lnSpc>
              <a:spcBef>
                <a:spcPts val="0"/>
              </a:spcBef>
              <a:spcAft>
                <a:spcPts val="0"/>
              </a:spcAft>
              <a:buClr>
                <a:schemeClr val="lt1"/>
              </a:buClr>
              <a:buSzPts val="5600"/>
              <a:buNone/>
              <a:defRPr sz="5600">
                <a:solidFill>
                  <a:schemeClr val="lt1"/>
                </a:solidFill>
              </a:defRPr>
            </a:lvl4pPr>
            <a:lvl5pPr lvl="4" algn="l">
              <a:lnSpc>
                <a:spcPct val="100000"/>
              </a:lnSpc>
              <a:spcBef>
                <a:spcPts val="0"/>
              </a:spcBef>
              <a:spcAft>
                <a:spcPts val="0"/>
              </a:spcAft>
              <a:buClr>
                <a:schemeClr val="lt1"/>
              </a:buClr>
              <a:buSzPts val="5600"/>
              <a:buNone/>
              <a:defRPr sz="5600">
                <a:solidFill>
                  <a:schemeClr val="lt1"/>
                </a:solidFill>
              </a:defRPr>
            </a:lvl5pPr>
            <a:lvl6pPr lvl="5" algn="l">
              <a:lnSpc>
                <a:spcPct val="100000"/>
              </a:lnSpc>
              <a:spcBef>
                <a:spcPts val="0"/>
              </a:spcBef>
              <a:spcAft>
                <a:spcPts val="0"/>
              </a:spcAft>
              <a:buClr>
                <a:schemeClr val="lt1"/>
              </a:buClr>
              <a:buSzPts val="5600"/>
              <a:buNone/>
              <a:defRPr sz="5600">
                <a:solidFill>
                  <a:schemeClr val="lt1"/>
                </a:solidFill>
              </a:defRPr>
            </a:lvl6pPr>
            <a:lvl7pPr lvl="6" algn="l">
              <a:lnSpc>
                <a:spcPct val="100000"/>
              </a:lnSpc>
              <a:spcBef>
                <a:spcPts val="0"/>
              </a:spcBef>
              <a:spcAft>
                <a:spcPts val="0"/>
              </a:spcAft>
              <a:buClr>
                <a:schemeClr val="lt1"/>
              </a:buClr>
              <a:buSzPts val="5600"/>
              <a:buNone/>
              <a:defRPr sz="5600">
                <a:solidFill>
                  <a:schemeClr val="lt1"/>
                </a:solidFill>
              </a:defRPr>
            </a:lvl7pPr>
            <a:lvl8pPr lvl="7" algn="l">
              <a:lnSpc>
                <a:spcPct val="100000"/>
              </a:lnSpc>
              <a:spcBef>
                <a:spcPts val="0"/>
              </a:spcBef>
              <a:spcAft>
                <a:spcPts val="0"/>
              </a:spcAft>
              <a:buClr>
                <a:schemeClr val="lt1"/>
              </a:buClr>
              <a:buSzPts val="5600"/>
              <a:buNone/>
              <a:defRPr sz="5600">
                <a:solidFill>
                  <a:schemeClr val="lt1"/>
                </a:solidFill>
              </a:defRPr>
            </a:lvl8pPr>
            <a:lvl9pPr lvl="8" algn="l">
              <a:lnSpc>
                <a:spcPct val="100000"/>
              </a:lnSpc>
              <a:spcBef>
                <a:spcPts val="0"/>
              </a:spcBef>
              <a:spcAft>
                <a:spcPts val="0"/>
              </a:spcAft>
              <a:buClr>
                <a:schemeClr val="lt1"/>
              </a:buClr>
              <a:buSzPts val="5600"/>
              <a:buNone/>
              <a:defRPr sz="5600">
                <a:solidFill>
                  <a:schemeClr val="lt1"/>
                </a:solidFill>
              </a:defRPr>
            </a:lvl9pPr>
          </a:lstStyle>
          <a:p/>
        </p:txBody>
      </p:sp>
      <p:sp>
        <p:nvSpPr>
          <p:cNvPr id="41" name="Google Shape;41;p5"/>
          <p:cNvSpPr txBox="1"/>
          <p:nvPr>
            <p:ph idx="1" type="subTitle"/>
          </p:nvPr>
        </p:nvSpPr>
        <p:spPr>
          <a:xfrm>
            <a:off x="797451" y="3621217"/>
            <a:ext cx="10962900" cy="5772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Clr>
                <a:schemeClr val="dk1"/>
              </a:buClr>
              <a:buSzPts val="2800"/>
              <a:buNone/>
              <a:defRPr sz="2800">
                <a:solidFill>
                  <a:schemeClr val="dk1"/>
                </a:solidFill>
              </a:defRPr>
            </a:lvl1pPr>
            <a:lvl2pPr lvl="1" algn="l">
              <a:lnSpc>
                <a:spcPct val="100000"/>
              </a:lnSpc>
              <a:spcBef>
                <a:spcPts val="0"/>
              </a:spcBef>
              <a:spcAft>
                <a:spcPts val="0"/>
              </a:spcAft>
              <a:buClr>
                <a:schemeClr val="lt1"/>
              </a:buClr>
              <a:buSzPts val="2800"/>
              <a:buNone/>
              <a:defRPr sz="2800">
                <a:solidFill>
                  <a:schemeClr val="lt1"/>
                </a:solidFill>
              </a:defRPr>
            </a:lvl2pPr>
            <a:lvl3pPr lvl="2" algn="l">
              <a:lnSpc>
                <a:spcPct val="100000"/>
              </a:lnSpc>
              <a:spcBef>
                <a:spcPts val="0"/>
              </a:spcBef>
              <a:spcAft>
                <a:spcPts val="0"/>
              </a:spcAft>
              <a:buClr>
                <a:schemeClr val="lt1"/>
              </a:buClr>
              <a:buSzPts val="2800"/>
              <a:buNone/>
              <a:defRPr sz="2800">
                <a:solidFill>
                  <a:schemeClr val="lt1"/>
                </a:solidFill>
              </a:defRPr>
            </a:lvl3pPr>
            <a:lvl4pPr lvl="3" algn="l">
              <a:lnSpc>
                <a:spcPct val="100000"/>
              </a:lnSpc>
              <a:spcBef>
                <a:spcPts val="0"/>
              </a:spcBef>
              <a:spcAft>
                <a:spcPts val="0"/>
              </a:spcAft>
              <a:buClr>
                <a:schemeClr val="lt1"/>
              </a:buClr>
              <a:buSzPts val="2800"/>
              <a:buNone/>
              <a:defRPr sz="2800">
                <a:solidFill>
                  <a:schemeClr val="lt1"/>
                </a:solidFill>
              </a:defRPr>
            </a:lvl4pPr>
            <a:lvl5pPr lvl="4" algn="l">
              <a:lnSpc>
                <a:spcPct val="100000"/>
              </a:lnSpc>
              <a:spcBef>
                <a:spcPts val="0"/>
              </a:spcBef>
              <a:spcAft>
                <a:spcPts val="0"/>
              </a:spcAft>
              <a:buClr>
                <a:schemeClr val="lt1"/>
              </a:buClr>
              <a:buSzPts val="2800"/>
              <a:buNone/>
              <a:defRPr sz="2800">
                <a:solidFill>
                  <a:schemeClr val="lt1"/>
                </a:solidFill>
              </a:defRPr>
            </a:lvl5pPr>
            <a:lvl6pPr lvl="5" algn="l">
              <a:lnSpc>
                <a:spcPct val="100000"/>
              </a:lnSpc>
              <a:spcBef>
                <a:spcPts val="0"/>
              </a:spcBef>
              <a:spcAft>
                <a:spcPts val="0"/>
              </a:spcAft>
              <a:buClr>
                <a:schemeClr val="lt1"/>
              </a:buClr>
              <a:buSzPts val="2800"/>
              <a:buNone/>
              <a:defRPr sz="2800">
                <a:solidFill>
                  <a:schemeClr val="lt1"/>
                </a:solidFill>
              </a:defRPr>
            </a:lvl6pPr>
            <a:lvl7pPr lvl="6" algn="l">
              <a:lnSpc>
                <a:spcPct val="100000"/>
              </a:lnSpc>
              <a:spcBef>
                <a:spcPts val="0"/>
              </a:spcBef>
              <a:spcAft>
                <a:spcPts val="0"/>
              </a:spcAft>
              <a:buClr>
                <a:schemeClr val="lt1"/>
              </a:buClr>
              <a:buSzPts val="2800"/>
              <a:buNone/>
              <a:defRPr sz="2800">
                <a:solidFill>
                  <a:schemeClr val="lt1"/>
                </a:solidFill>
              </a:defRPr>
            </a:lvl7pPr>
            <a:lvl8pPr lvl="7" algn="l">
              <a:lnSpc>
                <a:spcPct val="100000"/>
              </a:lnSpc>
              <a:spcBef>
                <a:spcPts val="0"/>
              </a:spcBef>
              <a:spcAft>
                <a:spcPts val="0"/>
              </a:spcAft>
              <a:buClr>
                <a:schemeClr val="lt1"/>
              </a:buClr>
              <a:buSzPts val="2800"/>
              <a:buNone/>
              <a:defRPr sz="2800">
                <a:solidFill>
                  <a:schemeClr val="lt1"/>
                </a:solidFill>
              </a:defRPr>
            </a:lvl8pPr>
            <a:lvl9pPr lvl="8" algn="l">
              <a:lnSpc>
                <a:spcPct val="100000"/>
              </a:lnSpc>
              <a:spcBef>
                <a:spcPts val="0"/>
              </a:spcBef>
              <a:spcAft>
                <a:spcPts val="0"/>
              </a:spcAft>
              <a:buClr>
                <a:schemeClr val="lt1"/>
              </a:buClr>
              <a:buSzPts val="2800"/>
              <a:buNone/>
              <a:defRPr sz="2800">
                <a:solidFill>
                  <a:schemeClr val="lt1"/>
                </a:solidFill>
              </a:defRPr>
            </a:lvl9pPr>
          </a:lstStyle>
          <a:p/>
        </p:txBody>
      </p:sp>
      <p:sp>
        <p:nvSpPr>
          <p:cNvPr id="42" name="Google Shape;42;p5"/>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pic>
        <p:nvPicPr>
          <p:cNvPr id="43" name="Google Shape;43;p5"/>
          <p:cNvPicPr preferRelativeResize="0"/>
          <p:nvPr/>
        </p:nvPicPr>
        <p:blipFill>
          <a:blip r:embed="rId2">
            <a:alphaModFix/>
          </a:blip>
          <a:stretch>
            <a:fillRect/>
          </a:stretch>
        </p:blipFill>
        <p:spPr>
          <a:xfrm>
            <a:off x="938425" y="5648475"/>
            <a:ext cx="3433520" cy="5248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bg>
      <p:bgPr>
        <a:solidFill>
          <a:srgbClr val="F6F7FA"/>
        </a:solidFill>
      </p:bgPr>
    </p:bg>
    <p:spTree>
      <p:nvGrpSpPr>
        <p:cNvPr id="44" name="Shape 44"/>
        <p:cNvGrpSpPr/>
        <p:nvPr/>
      </p:nvGrpSpPr>
      <p:grpSpPr>
        <a:xfrm>
          <a:off x="0" y="0"/>
          <a:ext cx="0" cy="0"/>
          <a:chOff x="0" y="0"/>
          <a:chExt cx="0" cy="0"/>
        </a:xfrm>
      </p:grpSpPr>
      <p:sp>
        <p:nvSpPr>
          <p:cNvPr id="45" name="Google Shape;45;p6"/>
          <p:cNvSpPr/>
          <p:nvPr/>
        </p:nvSpPr>
        <p:spPr>
          <a:xfrm flipH="1" rot="5400000">
            <a:off x="-16" y="5504409"/>
            <a:ext cx="1353600" cy="13536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46" name="Google Shape;46;p6"/>
          <p:cNvSpPr txBox="1"/>
          <p:nvPr>
            <p:ph type="title"/>
          </p:nvPr>
        </p:nvSpPr>
        <p:spPr>
          <a:xfrm>
            <a:off x="809533" y="2864963"/>
            <a:ext cx="10962900" cy="1118400"/>
          </a:xfrm>
          <a:prstGeom prst="rect">
            <a:avLst/>
          </a:prstGeom>
          <a:noFill/>
          <a:ln>
            <a:noFill/>
          </a:ln>
        </p:spPr>
        <p:txBody>
          <a:bodyPr anchorCtr="0" anchor="ctr" bIns="121900" lIns="121900" spcFirstLastPara="1" rIns="121900" wrap="square" tIns="121900">
            <a:normAutofit/>
          </a:bodyPr>
          <a:lstStyle>
            <a:lvl1pPr lvl="0" algn="l">
              <a:lnSpc>
                <a:spcPct val="100000"/>
              </a:lnSpc>
              <a:spcBef>
                <a:spcPts val="0"/>
              </a:spcBef>
              <a:spcAft>
                <a:spcPts val="0"/>
              </a:spcAft>
              <a:buSzPts val="5600"/>
              <a:buNone/>
              <a:defRPr sz="5600"/>
            </a:lvl1pPr>
            <a:lvl2pPr lvl="1" algn="l">
              <a:lnSpc>
                <a:spcPct val="100000"/>
              </a:lnSpc>
              <a:spcBef>
                <a:spcPts val="0"/>
              </a:spcBef>
              <a:spcAft>
                <a:spcPts val="0"/>
              </a:spcAft>
              <a:buClr>
                <a:schemeClr val="lt1"/>
              </a:buClr>
              <a:buSzPts val="5600"/>
              <a:buNone/>
              <a:defRPr sz="5600">
                <a:solidFill>
                  <a:schemeClr val="lt1"/>
                </a:solidFill>
              </a:defRPr>
            </a:lvl2pPr>
            <a:lvl3pPr lvl="2" algn="l">
              <a:lnSpc>
                <a:spcPct val="100000"/>
              </a:lnSpc>
              <a:spcBef>
                <a:spcPts val="0"/>
              </a:spcBef>
              <a:spcAft>
                <a:spcPts val="0"/>
              </a:spcAft>
              <a:buClr>
                <a:schemeClr val="lt1"/>
              </a:buClr>
              <a:buSzPts val="5600"/>
              <a:buNone/>
              <a:defRPr sz="5600">
                <a:solidFill>
                  <a:schemeClr val="lt1"/>
                </a:solidFill>
              </a:defRPr>
            </a:lvl3pPr>
            <a:lvl4pPr lvl="3" algn="l">
              <a:lnSpc>
                <a:spcPct val="100000"/>
              </a:lnSpc>
              <a:spcBef>
                <a:spcPts val="0"/>
              </a:spcBef>
              <a:spcAft>
                <a:spcPts val="0"/>
              </a:spcAft>
              <a:buClr>
                <a:schemeClr val="lt1"/>
              </a:buClr>
              <a:buSzPts val="5600"/>
              <a:buNone/>
              <a:defRPr sz="5600">
                <a:solidFill>
                  <a:schemeClr val="lt1"/>
                </a:solidFill>
              </a:defRPr>
            </a:lvl4pPr>
            <a:lvl5pPr lvl="4" algn="l">
              <a:lnSpc>
                <a:spcPct val="100000"/>
              </a:lnSpc>
              <a:spcBef>
                <a:spcPts val="0"/>
              </a:spcBef>
              <a:spcAft>
                <a:spcPts val="0"/>
              </a:spcAft>
              <a:buClr>
                <a:schemeClr val="lt1"/>
              </a:buClr>
              <a:buSzPts val="5600"/>
              <a:buNone/>
              <a:defRPr sz="5600">
                <a:solidFill>
                  <a:schemeClr val="lt1"/>
                </a:solidFill>
              </a:defRPr>
            </a:lvl5pPr>
            <a:lvl6pPr lvl="5" algn="l">
              <a:lnSpc>
                <a:spcPct val="100000"/>
              </a:lnSpc>
              <a:spcBef>
                <a:spcPts val="0"/>
              </a:spcBef>
              <a:spcAft>
                <a:spcPts val="0"/>
              </a:spcAft>
              <a:buClr>
                <a:schemeClr val="lt1"/>
              </a:buClr>
              <a:buSzPts val="5600"/>
              <a:buNone/>
              <a:defRPr sz="5600">
                <a:solidFill>
                  <a:schemeClr val="lt1"/>
                </a:solidFill>
              </a:defRPr>
            </a:lvl6pPr>
            <a:lvl7pPr lvl="6" algn="l">
              <a:lnSpc>
                <a:spcPct val="100000"/>
              </a:lnSpc>
              <a:spcBef>
                <a:spcPts val="0"/>
              </a:spcBef>
              <a:spcAft>
                <a:spcPts val="0"/>
              </a:spcAft>
              <a:buClr>
                <a:schemeClr val="lt1"/>
              </a:buClr>
              <a:buSzPts val="5600"/>
              <a:buNone/>
              <a:defRPr sz="5600">
                <a:solidFill>
                  <a:schemeClr val="lt1"/>
                </a:solidFill>
              </a:defRPr>
            </a:lvl7pPr>
            <a:lvl8pPr lvl="7" algn="l">
              <a:lnSpc>
                <a:spcPct val="100000"/>
              </a:lnSpc>
              <a:spcBef>
                <a:spcPts val="0"/>
              </a:spcBef>
              <a:spcAft>
                <a:spcPts val="0"/>
              </a:spcAft>
              <a:buClr>
                <a:schemeClr val="lt1"/>
              </a:buClr>
              <a:buSzPts val="5600"/>
              <a:buNone/>
              <a:defRPr sz="5600">
                <a:solidFill>
                  <a:schemeClr val="lt1"/>
                </a:solidFill>
              </a:defRPr>
            </a:lvl8pPr>
            <a:lvl9pPr lvl="8" algn="l">
              <a:lnSpc>
                <a:spcPct val="100000"/>
              </a:lnSpc>
              <a:spcBef>
                <a:spcPts val="0"/>
              </a:spcBef>
              <a:spcAft>
                <a:spcPts val="0"/>
              </a:spcAft>
              <a:buClr>
                <a:schemeClr val="lt1"/>
              </a:buClr>
              <a:buSzPts val="5600"/>
              <a:buNone/>
              <a:defRPr sz="5600">
                <a:solidFill>
                  <a:schemeClr val="lt1"/>
                </a:solidFill>
              </a:defRPr>
            </a:lvl9pPr>
          </a:lstStyle>
          <a:p/>
        </p:txBody>
      </p:sp>
      <p:sp>
        <p:nvSpPr>
          <p:cNvPr id="47" name="Google Shape;47;p6"/>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pic>
        <p:nvPicPr>
          <p:cNvPr id="48" name="Google Shape;48;p6"/>
          <p:cNvPicPr preferRelativeResize="0"/>
          <p:nvPr/>
        </p:nvPicPr>
        <p:blipFill rotWithShape="1">
          <a:blip r:embed="rId2">
            <a:alphaModFix/>
          </a:blip>
          <a:srcRect b="0" l="0" r="0" t="0"/>
          <a:stretch/>
        </p:blipFill>
        <p:spPr>
          <a:xfrm>
            <a:off x="10874161" y="-1"/>
            <a:ext cx="1317833" cy="1317833"/>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chemeClr val="accent2"/>
            </a:gs>
            <a:gs pos="100000">
              <a:schemeClr val="accent4"/>
            </a:gs>
          </a:gsLst>
          <a:lin ang="5400012" scaled="0"/>
        </a:gradFill>
      </p:bgPr>
    </p:bg>
    <p:spTree>
      <p:nvGrpSpPr>
        <p:cNvPr id="49" name="Shape 49"/>
        <p:cNvGrpSpPr/>
        <p:nvPr/>
      </p:nvGrpSpPr>
      <p:grpSpPr>
        <a:xfrm>
          <a:off x="0" y="0"/>
          <a:ext cx="0" cy="0"/>
          <a:chOff x="0" y="0"/>
          <a:chExt cx="0" cy="0"/>
        </a:xfrm>
      </p:grpSpPr>
      <p:sp>
        <p:nvSpPr>
          <p:cNvPr id="50" name="Google Shape;50;p7"/>
          <p:cNvSpPr/>
          <p:nvPr/>
        </p:nvSpPr>
        <p:spPr>
          <a:xfrm flipH="1" rot="5400000">
            <a:off x="-16" y="5504409"/>
            <a:ext cx="1353600" cy="13536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51" name="Google Shape;51;p7"/>
          <p:cNvSpPr txBox="1"/>
          <p:nvPr>
            <p:ph type="title"/>
          </p:nvPr>
        </p:nvSpPr>
        <p:spPr>
          <a:xfrm>
            <a:off x="797467" y="2869796"/>
            <a:ext cx="10962900" cy="1118400"/>
          </a:xfrm>
          <a:prstGeom prst="rect">
            <a:avLst/>
          </a:prstGeom>
          <a:noFill/>
          <a:ln>
            <a:noFill/>
          </a:ln>
        </p:spPr>
        <p:txBody>
          <a:bodyPr anchorCtr="0" anchor="ctr" bIns="121900" lIns="121900" spcFirstLastPara="1" rIns="121900" wrap="square" tIns="121900">
            <a:normAutofit/>
          </a:bodyPr>
          <a:lstStyle>
            <a:lvl1pPr lvl="0" algn="l">
              <a:lnSpc>
                <a:spcPct val="100000"/>
              </a:lnSpc>
              <a:spcBef>
                <a:spcPts val="0"/>
              </a:spcBef>
              <a:spcAft>
                <a:spcPts val="0"/>
              </a:spcAft>
              <a:buClr>
                <a:schemeClr val="lt1"/>
              </a:buClr>
              <a:buSzPts val="5600"/>
              <a:buNone/>
              <a:defRPr sz="5600">
                <a:solidFill>
                  <a:schemeClr val="lt1"/>
                </a:solidFill>
              </a:defRPr>
            </a:lvl1pPr>
            <a:lvl2pPr lvl="1" algn="l">
              <a:lnSpc>
                <a:spcPct val="100000"/>
              </a:lnSpc>
              <a:spcBef>
                <a:spcPts val="0"/>
              </a:spcBef>
              <a:spcAft>
                <a:spcPts val="0"/>
              </a:spcAft>
              <a:buClr>
                <a:schemeClr val="lt1"/>
              </a:buClr>
              <a:buSzPts val="5600"/>
              <a:buNone/>
              <a:defRPr sz="5600">
                <a:solidFill>
                  <a:schemeClr val="lt1"/>
                </a:solidFill>
              </a:defRPr>
            </a:lvl2pPr>
            <a:lvl3pPr lvl="2" algn="l">
              <a:lnSpc>
                <a:spcPct val="100000"/>
              </a:lnSpc>
              <a:spcBef>
                <a:spcPts val="0"/>
              </a:spcBef>
              <a:spcAft>
                <a:spcPts val="0"/>
              </a:spcAft>
              <a:buClr>
                <a:schemeClr val="lt1"/>
              </a:buClr>
              <a:buSzPts val="5600"/>
              <a:buNone/>
              <a:defRPr sz="5600">
                <a:solidFill>
                  <a:schemeClr val="lt1"/>
                </a:solidFill>
              </a:defRPr>
            </a:lvl3pPr>
            <a:lvl4pPr lvl="3" algn="l">
              <a:lnSpc>
                <a:spcPct val="100000"/>
              </a:lnSpc>
              <a:spcBef>
                <a:spcPts val="0"/>
              </a:spcBef>
              <a:spcAft>
                <a:spcPts val="0"/>
              </a:spcAft>
              <a:buClr>
                <a:schemeClr val="lt1"/>
              </a:buClr>
              <a:buSzPts val="5600"/>
              <a:buNone/>
              <a:defRPr sz="5600">
                <a:solidFill>
                  <a:schemeClr val="lt1"/>
                </a:solidFill>
              </a:defRPr>
            </a:lvl4pPr>
            <a:lvl5pPr lvl="4" algn="l">
              <a:lnSpc>
                <a:spcPct val="100000"/>
              </a:lnSpc>
              <a:spcBef>
                <a:spcPts val="0"/>
              </a:spcBef>
              <a:spcAft>
                <a:spcPts val="0"/>
              </a:spcAft>
              <a:buClr>
                <a:schemeClr val="lt1"/>
              </a:buClr>
              <a:buSzPts val="5600"/>
              <a:buNone/>
              <a:defRPr sz="5600">
                <a:solidFill>
                  <a:schemeClr val="lt1"/>
                </a:solidFill>
              </a:defRPr>
            </a:lvl5pPr>
            <a:lvl6pPr lvl="5" algn="l">
              <a:lnSpc>
                <a:spcPct val="100000"/>
              </a:lnSpc>
              <a:spcBef>
                <a:spcPts val="0"/>
              </a:spcBef>
              <a:spcAft>
                <a:spcPts val="0"/>
              </a:spcAft>
              <a:buClr>
                <a:schemeClr val="lt1"/>
              </a:buClr>
              <a:buSzPts val="5600"/>
              <a:buNone/>
              <a:defRPr sz="5600">
                <a:solidFill>
                  <a:schemeClr val="lt1"/>
                </a:solidFill>
              </a:defRPr>
            </a:lvl6pPr>
            <a:lvl7pPr lvl="6" algn="l">
              <a:lnSpc>
                <a:spcPct val="100000"/>
              </a:lnSpc>
              <a:spcBef>
                <a:spcPts val="0"/>
              </a:spcBef>
              <a:spcAft>
                <a:spcPts val="0"/>
              </a:spcAft>
              <a:buClr>
                <a:schemeClr val="lt1"/>
              </a:buClr>
              <a:buSzPts val="5600"/>
              <a:buNone/>
              <a:defRPr sz="5600">
                <a:solidFill>
                  <a:schemeClr val="lt1"/>
                </a:solidFill>
              </a:defRPr>
            </a:lvl7pPr>
            <a:lvl8pPr lvl="7" algn="l">
              <a:lnSpc>
                <a:spcPct val="100000"/>
              </a:lnSpc>
              <a:spcBef>
                <a:spcPts val="0"/>
              </a:spcBef>
              <a:spcAft>
                <a:spcPts val="0"/>
              </a:spcAft>
              <a:buClr>
                <a:schemeClr val="lt1"/>
              </a:buClr>
              <a:buSzPts val="5600"/>
              <a:buNone/>
              <a:defRPr sz="5600">
                <a:solidFill>
                  <a:schemeClr val="lt1"/>
                </a:solidFill>
              </a:defRPr>
            </a:lvl8pPr>
            <a:lvl9pPr lvl="8" algn="l">
              <a:lnSpc>
                <a:spcPct val="100000"/>
              </a:lnSpc>
              <a:spcBef>
                <a:spcPts val="0"/>
              </a:spcBef>
              <a:spcAft>
                <a:spcPts val="0"/>
              </a:spcAft>
              <a:buClr>
                <a:schemeClr val="lt1"/>
              </a:buClr>
              <a:buSzPts val="5600"/>
              <a:buNone/>
              <a:defRPr sz="5600">
                <a:solidFill>
                  <a:schemeClr val="lt1"/>
                </a:solidFill>
              </a:defRPr>
            </a:lvl9pPr>
          </a:lstStyle>
          <a:p/>
        </p:txBody>
      </p:sp>
      <p:sp>
        <p:nvSpPr>
          <p:cNvPr id="52" name="Google Shape;52;p7"/>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pic>
        <p:nvPicPr>
          <p:cNvPr id="53" name="Google Shape;53;p7"/>
          <p:cNvPicPr preferRelativeResize="0"/>
          <p:nvPr/>
        </p:nvPicPr>
        <p:blipFill rotWithShape="1">
          <a:blip r:embed="rId2">
            <a:alphaModFix/>
          </a:blip>
          <a:srcRect b="0" l="0" r="0" t="0"/>
          <a:stretch/>
        </p:blipFill>
        <p:spPr>
          <a:xfrm>
            <a:off x="10838400" y="0"/>
            <a:ext cx="1353600" cy="1343937"/>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4" name="Shape 54"/>
        <p:cNvGrpSpPr/>
        <p:nvPr/>
      </p:nvGrpSpPr>
      <p:grpSpPr>
        <a:xfrm>
          <a:off x="0" y="0"/>
          <a:ext cx="0" cy="0"/>
          <a:chOff x="0" y="0"/>
          <a:chExt cx="0" cy="0"/>
        </a:xfrm>
      </p:grpSpPr>
      <p:sp>
        <p:nvSpPr>
          <p:cNvPr id="55" name="Google Shape;55;p8"/>
          <p:cNvSpPr txBox="1"/>
          <p:nvPr>
            <p:ph type="title"/>
          </p:nvPr>
        </p:nvSpPr>
        <p:spPr>
          <a:xfrm>
            <a:off x="415600" y="546667"/>
            <a:ext cx="8818800" cy="8103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56" name="Google Shape;56;p8"/>
          <p:cNvSpPr txBox="1"/>
          <p:nvPr>
            <p:ph idx="1" type="body"/>
          </p:nvPr>
        </p:nvSpPr>
        <p:spPr>
          <a:xfrm>
            <a:off x="415600" y="1639967"/>
            <a:ext cx="5333100" cy="4452000"/>
          </a:xfrm>
          <a:prstGeom prst="rect">
            <a:avLst/>
          </a:prstGeom>
          <a:noFill/>
          <a:ln>
            <a:noFill/>
          </a:ln>
        </p:spPr>
        <p:txBody>
          <a:bodyPr anchorCtr="0" anchor="t" bIns="121900" lIns="121900" spcFirstLastPara="1" rIns="121900" wrap="square" tIns="121900">
            <a:norm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57" name="Google Shape;57;p8"/>
          <p:cNvSpPr txBox="1"/>
          <p:nvPr>
            <p:ph idx="2" type="body"/>
          </p:nvPr>
        </p:nvSpPr>
        <p:spPr>
          <a:xfrm>
            <a:off x="6443200" y="1639967"/>
            <a:ext cx="5333100" cy="4452000"/>
          </a:xfrm>
          <a:prstGeom prst="rect">
            <a:avLst/>
          </a:prstGeom>
          <a:noFill/>
          <a:ln>
            <a:noFill/>
          </a:ln>
        </p:spPr>
        <p:txBody>
          <a:bodyPr anchorCtr="0" anchor="t" bIns="121900" lIns="121900" spcFirstLastPara="1" rIns="121900" wrap="square" tIns="121900">
            <a:normAutofit/>
          </a:bodyPr>
          <a:lstStyle>
            <a:lvl1pPr indent="-349250" lvl="0" marL="457200" algn="l">
              <a:lnSpc>
                <a:spcPct val="115000"/>
              </a:lnSpc>
              <a:spcBef>
                <a:spcPts val="0"/>
              </a:spcBef>
              <a:spcAft>
                <a:spcPts val="0"/>
              </a:spcAft>
              <a:buSzPts val="1900"/>
              <a:buChar char="●"/>
              <a:defRPr sz="1900"/>
            </a:lvl1pPr>
            <a:lvl2pPr indent="-330200" lvl="1" marL="914400" algn="l">
              <a:lnSpc>
                <a:spcPct val="115000"/>
              </a:lnSpc>
              <a:spcBef>
                <a:spcPts val="0"/>
              </a:spcBef>
              <a:spcAft>
                <a:spcPts val="0"/>
              </a:spcAft>
              <a:buSzPts val="1600"/>
              <a:buChar char="○"/>
              <a:defRPr sz="1600"/>
            </a:lvl2pPr>
            <a:lvl3pPr indent="-330200" lvl="2" marL="1371600" algn="l">
              <a:lnSpc>
                <a:spcPct val="115000"/>
              </a:lnSpc>
              <a:spcBef>
                <a:spcPts val="0"/>
              </a:spcBef>
              <a:spcAft>
                <a:spcPts val="0"/>
              </a:spcAft>
              <a:buSzPts val="1600"/>
              <a:buChar char="■"/>
              <a:defRPr sz="1600"/>
            </a:lvl3pPr>
            <a:lvl4pPr indent="-330200" lvl="3" marL="1828800" algn="l">
              <a:lnSpc>
                <a:spcPct val="115000"/>
              </a:lnSpc>
              <a:spcBef>
                <a:spcPts val="0"/>
              </a:spcBef>
              <a:spcAft>
                <a:spcPts val="0"/>
              </a:spcAft>
              <a:buSzPts val="1600"/>
              <a:buChar char="●"/>
              <a:defRPr sz="1600"/>
            </a:lvl4pPr>
            <a:lvl5pPr indent="-330200" lvl="4" marL="2286000" algn="l">
              <a:lnSpc>
                <a:spcPct val="115000"/>
              </a:lnSpc>
              <a:spcBef>
                <a:spcPts val="0"/>
              </a:spcBef>
              <a:spcAft>
                <a:spcPts val="0"/>
              </a:spcAft>
              <a:buSzPts val="1600"/>
              <a:buChar char="○"/>
              <a:defRPr sz="1600"/>
            </a:lvl5pPr>
            <a:lvl6pPr indent="-330200" lvl="5" marL="2743200" algn="l">
              <a:lnSpc>
                <a:spcPct val="115000"/>
              </a:lnSpc>
              <a:spcBef>
                <a:spcPts val="0"/>
              </a:spcBef>
              <a:spcAft>
                <a:spcPts val="0"/>
              </a:spcAft>
              <a:buSzPts val="1600"/>
              <a:buChar char="■"/>
              <a:defRPr sz="1600"/>
            </a:lvl6pPr>
            <a:lvl7pPr indent="-330200" lvl="6" marL="3200400" algn="l">
              <a:lnSpc>
                <a:spcPct val="115000"/>
              </a:lnSpc>
              <a:spcBef>
                <a:spcPts val="0"/>
              </a:spcBef>
              <a:spcAft>
                <a:spcPts val="0"/>
              </a:spcAft>
              <a:buSzPts val="1600"/>
              <a:buChar char="●"/>
              <a:defRPr sz="1600"/>
            </a:lvl7pPr>
            <a:lvl8pPr indent="-330200" lvl="7" marL="3657600" algn="l">
              <a:lnSpc>
                <a:spcPct val="115000"/>
              </a:lnSpc>
              <a:spcBef>
                <a:spcPts val="0"/>
              </a:spcBef>
              <a:spcAft>
                <a:spcPts val="0"/>
              </a:spcAft>
              <a:buSzPts val="1600"/>
              <a:buChar char="○"/>
              <a:defRPr sz="1600"/>
            </a:lvl8pPr>
            <a:lvl9pPr indent="-330200" lvl="8" marL="4114800" algn="l">
              <a:lnSpc>
                <a:spcPct val="115000"/>
              </a:lnSpc>
              <a:spcBef>
                <a:spcPts val="0"/>
              </a:spcBef>
              <a:spcAft>
                <a:spcPts val="0"/>
              </a:spcAft>
              <a:buSzPts val="1600"/>
              <a:buChar char="■"/>
              <a:defRPr sz="1600"/>
            </a:lvl9pPr>
          </a:lstStyle>
          <a:p/>
        </p:txBody>
      </p:sp>
      <p:sp>
        <p:nvSpPr>
          <p:cNvPr id="58" name="Google Shape;58;p8"/>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grpSp>
        <p:nvGrpSpPr>
          <p:cNvPr id="59" name="Google Shape;59;p8"/>
          <p:cNvGrpSpPr/>
          <p:nvPr/>
        </p:nvGrpSpPr>
        <p:grpSpPr>
          <a:xfrm>
            <a:off x="9295580" y="-16"/>
            <a:ext cx="2899740" cy="1933306"/>
            <a:chOff x="6098378" y="5"/>
            <a:chExt cx="3045625" cy="2030570"/>
          </a:xfrm>
        </p:grpSpPr>
        <p:sp>
          <p:nvSpPr>
            <p:cNvPr id="60" name="Google Shape;60;p8"/>
            <p:cNvSpPr/>
            <p:nvPr/>
          </p:nvSpPr>
          <p:spPr>
            <a:xfrm>
              <a:off x="8128803" y="16"/>
              <a:ext cx="1015200" cy="1015200"/>
            </a:xfrm>
            <a:prstGeom prst="rect">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61" name="Google Shape;61;p8"/>
            <p:cNvSpPr/>
            <p:nvPr/>
          </p:nvSpPr>
          <p:spPr>
            <a:xfrm flipH="1">
              <a:off x="7113463" y="5"/>
              <a:ext cx="1015200" cy="1015200"/>
            </a:xfrm>
            <a:prstGeom prst="rtTriangle">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62" name="Google Shape;62;p8"/>
            <p:cNvSpPr/>
            <p:nvPr/>
          </p:nvSpPr>
          <p:spPr>
            <a:xfrm rot="10800000">
              <a:off x="6098378" y="97"/>
              <a:ext cx="1015200" cy="1015200"/>
            </a:xfrm>
            <a:prstGeom prst="rtTriangle">
              <a:avLst/>
            </a:prstGeom>
            <a:solidFill>
              <a:schemeClr val="l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63" name="Google Shape;63;p8"/>
            <p:cNvSpPr/>
            <p:nvPr/>
          </p:nvSpPr>
          <p:spPr>
            <a:xfrm rot="10800000">
              <a:off x="8128789" y="1015375"/>
              <a:ext cx="1015200" cy="1015200"/>
            </a:xfrm>
            <a:prstGeom prst="rtTriangle">
              <a:avLst/>
            </a:prstGeom>
            <a:solidFill>
              <a:schemeClr val="accen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grpSp>
      <p:pic>
        <p:nvPicPr>
          <p:cNvPr id="64" name="Google Shape;64;p8"/>
          <p:cNvPicPr preferRelativeResize="0"/>
          <p:nvPr/>
        </p:nvPicPr>
        <p:blipFill rotWithShape="1">
          <a:blip r:embed="rId2">
            <a:alphaModFix/>
          </a:blip>
          <a:srcRect b="0" l="0" r="0" t="0"/>
          <a:stretch/>
        </p:blipFill>
        <p:spPr>
          <a:xfrm>
            <a:off x="11567933" y="0"/>
            <a:ext cx="627700" cy="627700"/>
          </a:xfrm>
          <a:prstGeom prst="rect">
            <a:avLst/>
          </a:prstGeom>
          <a:noFill/>
          <a:ln>
            <a:noFill/>
          </a:ln>
        </p:spPr>
      </p:pic>
      <p:pic>
        <p:nvPicPr>
          <p:cNvPr id="65" name="Google Shape;65;p8"/>
          <p:cNvPicPr preferRelativeResize="0"/>
          <p:nvPr/>
        </p:nvPicPr>
        <p:blipFill>
          <a:blip r:embed="rId3">
            <a:alphaModFix/>
          </a:blip>
          <a:stretch>
            <a:fillRect/>
          </a:stretch>
        </p:blipFill>
        <p:spPr>
          <a:xfrm>
            <a:off x="253775" y="6152437"/>
            <a:ext cx="3433688" cy="5248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6" name="Shape 66"/>
        <p:cNvGrpSpPr/>
        <p:nvPr/>
      </p:nvGrpSpPr>
      <p:grpSpPr>
        <a:xfrm>
          <a:off x="0" y="0"/>
          <a:ext cx="0" cy="0"/>
          <a:chOff x="0" y="0"/>
          <a:chExt cx="0" cy="0"/>
        </a:xfrm>
      </p:grpSpPr>
      <p:sp>
        <p:nvSpPr>
          <p:cNvPr id="67" name="Google Shape;67;p9"/>
          <p:cNvSpPr/>
          <p:nvPr/>
        </p:nvSpPr>
        <p:spPr>
          <a:xfrm>
            <a:off x="11243921" y="5908223"/>
            <a:ext cx="965700" cy="965700"/>
          </a:xfrm>
          <a:prstGeom prst="rect">
            <a:avLst/>
          </a:prstGeom>
          <a:solidFill>
            <a:schemeClr val="accent2"/>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68" name="Google Shape;68;p9"/>
          <p:cNvSpPr/>
          <p:nvPr/>
        </p:nvSpPr>
        <p:spPr>
          <a:xfrm rot="10800000">
            <a:off x="10268601" y="5908167"/>
            <a:ext cx="975300" cy="974100"/>
          </a:xfrm>
          <a:prstGeom prst="rtTriangle">
            <a:avLst/>
          </a:prstGeom>
          <a:solidFill>
            <a:schemeClr val="accent1"/>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69" name="Google Shape;69;p9"/>
          <p:cNvSpPr txBox="1"/>
          <p:nvPr>
            <p:ph type="title"/>
          </p:nvPr>
        </p:nvSpPr>
        <p:spPr>
          <a:xfrm>
            <a:off x="415600" y="546667"/>
            <a:ext cx="11360700" cy="8103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70" name="Google Shape;70;p9"/>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
        <p:nvSpPr>
          <p:cNvPr id="71" name="Google Shape;71;p9"/>
          <p:cNvSpPr/>
          <p:nvPr/>
        </p:nvSpPr>
        <p:spPr>
          <a:xfrm>
            <a:off x="11224800" y="0"/>
            <a:ext cx="967200" cy="967200"/>
          </a:xfrm>
          <a:prstGeom prst="rect">
            <a:avLst/>
          </a:prstGeom>
          <a:solidFill>
            <a:schemeClr val="accent4"/>
          </a:solidFill>
          <a:ln>
            <a:noFill/>
          </a:ln>
        </p:spPr>
        <p:txBody>
          <a:bodyPr anchorCtr="0" anchor="ctr" bIns="121900" lIns="121900" spcFirstLastPara="1" rIns="121900" wrap="square" tIns="121900">
            <a:noAutofit/>
          </a:bodyPr>
          <a:lstStyle/>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000000"/>
              </a:solidFill>
              <a:latin typeface="Arial"/>
              <a:ea typeface="Arial"/>
              <a:cs typeface="Arial"/>
              <a:sym typeface="Arial"/>
            </a:endParaRPr>
          </a:p>
        </p:txBody>
      </p:sp>
      <p:sp>
        <p:nvSpPr>
          <p:cNvPr id="72" name="Google Shape;72;p9"/>
          <p:cNvSpPr txBox="1"/>
          <p:nvPr>
            <p:ph idx="1" type="body"/>
          </p:nvPr>
        </p:nvSpPr>
        <p:spPr>
          <a:xfrm>
            <a:off x="373800" y="1688600"/>
            <a:ext cx="11360700" cy="4452000"/>
          </a:xfrm>
          <a:prstGeom prst="rect">
            <a:avLst/>
          </a:prstGeom>
          <a:noFill/>
          <a:ln>
            <a:noFill/>
          </a:ln>
        </p:spPr>
        <p:txBody>
          <a:bodyPr anchorCtr="0" anchor="t" bIns="121900" lIns="121900" spcFirstLastPara="1" rIns="121900" wrap="square" tIns="121900">
            <a:normAutofit/>
          </a:bodyPr>
          <a:lstStyle>
            <a:lvl1pPr indent="-381000" lvl="0" marL="457200" algn="l">
              <a:lnSpc>
                <a:spcPct val="115000"/>
              </a:lnSpc>
              <a:spcBef>
                <a:spcPts val="0"/>
              </a:spcBef>
              <a:spcAft>
                <a:spcPts val="0"/>
              </a:spcAft>
              <a:buSzPts val="2400"/>
              <a:buChar char="●"/>
              <a:defRPr/>
            </a:lvl1pPr>
            <a:lvl2pPr indent="-349250" lvl="1" marL="914400" algn="l">
              <a:lnSpc>
                <a:spcPct val="115000"/>
              </a:lnSpc>
              <a:spcBef>
                <a:spcPts val="0"/>
              </a:spcBef>
              <a:spcAft>
                <a:spcPts val="0"/>
              </a:spcAft>
              <a:buSzPts val="1900"/>
              <a:buChar char="○"/>
              <a:defRPr/>
            </a:lvl2pPr>
            <a:lvl3pPr indent="-349250" lvl="2" marL="1371600" algn="l">
              <a:lnSpc>
                <a:spcPct val="115000"/>
              </a:lnSpc>
              <a:spcBef>
                <a:spcPts val="0"/>
              </a:spcBef>
              <a:spcAft>
                <a:spcPts val="0"/>
              </a:spcAft>
              <a:buSzPts val="1900"/>
              <a:buChar char="■"/>
              <a:defRPr/>
            </a:lvl3pPr>
            <a:lvl4pPr indent="-349250" lvl="3" marL="1828800" algn="l">
              <a:lnSpc>
                <a:spcPct val="115000"/>
              </a:lnSpc>
              <a:spcBef>
                <a:spcPts val="0"/>
              </a:spcBef>
              <a:spcAft>
                <a:spcPts val="0"/>
              </a:spcAft>
              <a:buSzPts val="1900"/>
              <a:buChar char="●"/>
              <a:defRPr/>
            </a:lvl4pPr>
            <a:lvl5pPr indent="-349250" lvl="4" marL="2286000" algn="l">
              <a:lnSpc>
                <a:spcPct val="115000"/>
              </a:lnSpc>
              <a:spcBef>
                <a:spcPts val="0"/>
              </a:spcBef>
              <a:spcAft>
                <a:spcPts val="0"/>
              </a:spcAft>
              <a:buSzPts val="1900"/>
              <a:buChar char="○"/>
              <a:defRPr/>
            </a:lvl5pPr>
            <a:lvl6pPr indent="-349250" lvl="5" marL="2743200" algn="l">
              <a:lnSpc>
                <a:spcPct val="115000"/>
              </a:lnSpc>
              <a:spcBef>
                <a:spcPts val="0"/>
              </a:spcBef>
              <a:spcAft>
                <a:spcPts val="0"/>
              </a:spcAft>
              <a:buSzPts val="1900"/>
              <a:buChar char="■"/>
              <a:defRPr/>
            </a:lvl6pPr>
            <a:lvl7pPr indent="-349250" lvl="6" marL="3200400" algn="l">
              <a:lnSpc>
                <a:spcPct val="115000"/>
              </a:lnSpc>
              <a:spcBef>
                <a:spcPts val="0"/>
              </a:spcBef>
              <a:spcAft>
                <a:spcPts val="0"/>
              </a:spcAft>
              <a:buSzPts val="1900"/>
              <a:buChar char="●"/>
              <a:defRPr/>
            </a:lvl7pPr>
            <a:lvl8pPr indent="-349250" lvl="7" marL="3657600" algn="l">
              <a:lnSpc>
                <a:spcPct val="115000"/>
              </a:lnSpc>
              <a:spcBef>
                <a:spcPts val="0"/>
              </a:spcBef>
              <a:spcAft>
                <a:spcPts val="0"/>
              </a:spcAft>
              <a:buSzPts val="1900"/>
              <a:buChar char="○"/>
              <a:defRPr/>
            </a:lvl8pPr>
            <a:lvl9pPr indent="-349250" lvl="8" marL="4114800" algn="l">
              <a:lnSpc>
                <a:spcPct val="115000"/>
              </a:lnSpc>
              <a:spcBef>
                <a:spcPts val="0"/>
              </a:spcBef>
              <a:spcAft>
                <a:spcPts val="0"/>
              </a:spcAft>
              <a:buSzPts val="1900"/>
              <a:buChar char="■"/>
              <a:defRPr/>
            </a:lvl9pPr>
          </a:lstStyle>
          <a:p/>
        </p:txBody>
      </p:sp>
      <p:pic>
        <p:nvPicPr>
          <p:cNvPr id="73" name="Google Shape;73;p9"/>
          <p:cNvPicPr preferRelativeResize="0"/>
          <p:nvPr/>
        </p:nvPicPr>
        <p:blipFill>
          <a:blip r:embed="rId2">
            <a:alphaModFix/>
          </a:blip>
          <a:stretch>
            <a:fillRect/>
          </a:stretch>
        </p:blipFill>
        <p:spPr>
          <a:xfrm>
            <a:off x="253775" y="6152437"/>
            <a:ext cx="3433688" cy="5248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4" name="Shape 74"/>
        <p:cNvGrpSpPr/>
        <p:nvPr/>
      </p:nvGrpSpPr>
      <p:grpSpPr>
        <a:xfrm>
          <a:off x="0" y="0"/>
          <a:ext cx="0" cy="0"/>
          <a:chOff x="0" y="0"/>
          <a:chExt cx="0" cy="0"/>
        </a:xfrm>
      </p:grpSpPr>
      <p:sp>
        <p:nvSpPr>
          <p:cNvPr id="75" name="Google Shape;75;p10"/>
          <p:cNvSpPr txBox="1"/>
          <p:nvPr>
            <p:ph type="title"/>
          </p:nvPr>
        </p:nvSpPr>
        <p:spPr>
          <a:xfrm>
            <a:off x="415600" y="546667"/>
            <a:ext cx="11360700" cy="810300"/>
          </a:xfrm>
          <a:prstGeom prst="rect">
            <a:avLst/>
          </a:prstGeom>
          <a:noFill/>
          <a:ln>
            <a:noFill/>
          </a:ln>
        </p:spPr>
        <p:txBody>
          <a:bodyPr anchorCtr="0" anchor="t" bIns="121900" lIns="121900" spcFirstLastPara="1" rIns="121900" wrap="square" tIns="121900">
            <a:norm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76" name="Google Shape;76;p10"/>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indent="0" lvl="0"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pic>
        <p:nvPicPr>
          <p:cNvPr id="77" name="Google Shape;77;p10"/>
          <p:cNvPicPr preferRelativeResize="0"/>
          <p:nvPr/>
        </p:nvPicPr>
        <p:blipFill>
          <a:blip r:embed="rId2">
            <a:alphaModFix/>
          </a:blip>
          <a:stretch>
            <a:fillRect/>
          </a:stretch>
        </p:blipFill>
        <p:spPr>
          <a:xfrm>
            <a:off x="253775" y="6152437"/>
            <a:ext cx="3433688" cy="5248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415600" y="546667"/>
            <a:ext cx="11360700" cy="810300"/>
          </a:xfrm>
          <a:prstGeom prst="rect">
            <a:avLst/>
          </a:prstGeom>
          <a:noFill/>
          <a:ln>
            <a:noFill/>
          </a:ln>
        </p:spPr>
        <p:txBody>
          <a:bodyPr anchorCtr="0" anchor="t" bIns="121900" lIns="121900" spcFirstLastPara="1" rIns="121900" wrap="square" tIns="121900">
            <a:normAutofit/>
          </a:bodyPr>
          <a:lstStyle>
            <a:lvl1pPr lvl="0" marR="0" rtl="0" algn="l">
              <a:lnSpc>
                <a:spcPct val="100000"/>
              </a:lnSpc>
              <a:spcBef>
                <a:spcPts val="0"/>
              </a:spcBef>
              <a:spcAft>
                <a:spcPts val="0"/>
              </a:spcAft>
              <a:buClr>
                <a:schemeClr val="dk1"/>
              </a:buClr>
              <a:buSzPts val="4000"/>
              <a:buFont typeface="Roboto Slab Light"/>
              <a:buNone/>
              <a:defRPr b="0" i="0" sz="4000" u="none" cap="none" strike="noStrike">
                <a:solidFill>
                  <a:schemeClr val="dk1"/>
                </a:solidFill>
                <a:latin typeface="Roboto Slab Light"/>
                <a:ea typeface="Roboto Slab Light"/>
                <a:cs typeface="Roboto Slab Light"/>
                <a:sym typeface="Roboto Slab Light"/>
              </a:defRPr>
            </a:lvl1pPr>
            <a:lvl2pPr lvl="1" marR="0" rtl="0" algn="l">
              <a:lnSpc>
                <a:spcPct val="100000"/>
              </a:lnSpc>
              <a:spcBef>
                <a:spcPts val="0"/>
              </a:spcBef>
              <a:spcAft>
                <a:spcPts val="0"/>
              </a:spcAft>
              <a:buClr>
                <a:schemeClr val="dk1"/>
              </a:buClr>
              <a:buSzPts val="4000"/>
              <a:buFont typeface="Roboto"/>
              <a:buNone/>
              <a:defRPr b="0" i="0" sz="4000" u="none" cap="none" strike="noStrike">
                <a:solidFill>
                  <a:schemeClr val="dk1"/>
                </a:solidFill>
                <a:latin typeface="Roboto"/>
                <a:ea typeface="Roboto"/>
                <a:cs typeface="Roboto"/>
                <a:sym typeface="Roboto"/>
              </a:defRPr>
            </a:lvl2pPr>
            <a:lvl3pPr lvl="2" marR="0" rtl="0" algn="l">
              <a:lnSpc>
                <a:spcPct val="100000"/>
              </a:lnSpc>
              <a:spcBef>
                <a:spcPts val="0"/>
              </a:spcBef>
              <a:spcAft>
                <a:spcPts val="0"/>
              </a:spcAft>
              <a:buClr>
                <a:schemeClr val="dk1"/>
              </a:buClr>
              <a:buSzPts val="4000"/>
              <a:buFont typeface="Roboto"/>
              <a:buNone/>
              <a:defRPr b="0" i="0" sz="4000" u="none" cap="none" strike="noStrike">
                <a:solidFill>
                  <a:schemeClr val="dk1"/>
                </a:solidFill>
                <a:latin typeface="Roboto"/>
                <a:ea typeface="Roboto"/>
                <a:cs typeface="Roboto"/>
                <a:sym typeface="Roboto"/>
              </a:defRPr>
            </a:lvl3pPr>
            <a:lvl4pPr lvl="3" marR="0" rtl="0" algn="l">
              <a:lnSpc>
                <a:spcPct val="100000"/>
              </a:lnSpc>
              <a:spcBef>
                <a:spcPts val="0"/>
              </a:spcBef>
              <a:spcAft>
                <a:spcPts val="0"/>
              </a:spcAft>
              <a:buClr>
                <a:schemeClr val="dk1"/>
              </a:buClr>
              <a:buSzPts val="4000"/>
              <a:buFont typeface="Roboto"/>
              <a:buNone/>
              <a:defRPr b="0" i="0" sz="4000" u="none" cap="none" strike="noStrike">
                <a:solidFill>
                  <a:schemeClr val="dk1"/>
                </a:solidFill>
                <a:latin typeface="Roboto"/>
                <a:ea typeface="Roboto"/>
                <a:cs typeface="Roboto"/>
                <a:sym typeface="Roboto"/>
              </a:defRPr>
            </a:lvl4pPr>
            <a:lvl5pPr lvl="4" marR="0" rtl="0" algn="l">
              <a:lnSpc>
                <a:spcPct val="100000"/>
              </a:lnSpc>
              <a:spcBef>
                <a:spcPts val="0"/>
              </a:spcBef>
              <a:spcAft>
                <a:spcPts val="0"/>
              </a:spcAft>
              <a:buClr>
                <a:schemeClr val="dk1"/>
              </a:buClr>
              <a:buSzPts val="4000"/>
              <a:buFont typeface="Roboto"/>
              <a:buNone/>
              <a:defRPr b="0" i="0" sz="4000" u="none" cap="none" strike="noStrike">
                <a:solidFill>
                  <a:schemeClr val="dk1"/>
                </a:solidFill>
                <a:latin typeface="Roboto"/>
                <a:ea typeface="Roboto"/>
                <a:cs typeface="Roboto"/>
                <a:sym typeface="Roboto"/>
              </a:defRPr>
            </a:lvl5pPr>
            <a:lvl6pPr lvl="5" marR="0" rtl="0" algn="l">
              <a:lnSpc>
                <a:spcPct val="100000"/>
              </a:lnSpc>
              <a:spcBef>
                <a:spcPts val="0"/>
              </a:spcBef>
              <a:spcAft>
                <a:spcPts val="0"/>
              </a:spcAft>
              <a:buClr>
                <a:schemeClr val="dk1"/>
              </a:buClr>
              <a:buSzPts val="4000"/>
              <a:buFont typeface="Roboto"/>
              <a:buNone/>
              <a:defRPr b="0" i="0" sz="4000" u="none" cap="none" strike="noStrike">
                <a:solidFill>
                  <a:schemeClr val="dk1"/>
                </a:solidFill>
                <a:latin typeface="Roboto"/>
                <a:ea typeface="Roboto"/>
                <a:cs typeface="Roboto"/>
                <a:sym typeface="Roboto"/>
              </a:defRPr>
            </a:lvl6pPr>
            <a:lvl7pPr lvl="6" marR="0" rtl="0" algn="l">
              <a:lnSpc>
                <a:spcPct val="100000"/>
              </a:lnSpc>
              <a:spcBef>
                <a:spcPts val="0"/>
              </a:spcBef>
              <a:spcAft>
                <a:spcPts val="0"/>
              </a:spcAft>
              <a:buClr>
                <a:schemeClr val="dk1"/>
              </a:buClr>
              <a:buSzPts val="4000"/>
              <a:buFont typeface="Roboto"/>
              <a:buNone/>
              <a:defRPr b="0" i="0" sz="4000" u="none" cap="none" strike="noStrike">
                <a:solidFill>
                  <a:schemeClr val="dk1"/>
                </a:solidFill>
                <a:latin typeface="Roboto"/>
                <a:ea typeface="Roboto"/>
                <a:cs typeface="Roboto"/>
                <a:sym typeface="Roboto"/>
              </a:defRPr>
            </a:lvl7pPr>
            <a:lvl8pPr lvl="7" marR="0" rtl="0" algn="l">
              <a:lnSpc>
                <a:spcPct val="100000"/>
              </a:lnSpc>
              <a:spcBef>
                <a:spcPts val="0"/>
              </a:spcBef>
              <a:spcAft>
                <a:spcPts val="0"/>
              </a:spcAft>
              <a:buClr>
                <a:schemeClr val="dk1"/>
              </a:buClr>
              <a:buSzPts val="4000"/>
              <a:buFont typeface="Roboto"/>
              <a:buNone/>
              <a:defRPr b="0" i="0" sz="4000" u="none" cap="none" strike="noStrike">
                <a:solidFill>
                  <a:schemeClr val="dk1"/>
                </a:solidFill>
                <a:latin typeface="Roboto"/>
                <a:ea typeface="Roboto"/>
                <a:cs typeface="Roboto"/>
                <a:sym typeface="Roboto"/>
              </a:defRPr>
            </a:lvl8pPr>
            <a:lvl9pPr lvl="8" marR="0" rtl="0" algn="l">
              <a:lnSpc>
                <a:spcPct val="100000"/>
              </a:lnSpc>
              <a:spcBef>
                <a:spcPts val="0"/>
              </a:spcBef>
              <a:spcAft>
                <a:spcPts val="0"/>
              </a:spcAft>
              <a:buClr>
                <a:schemeClr val="dk1"/>
              </a:buClr>
              <a:buSzPts val="4000"/>
              <a:buFont typeface="Roboto"/>
              <a:buNone/>
              <a:defRPr b="0" i="0" sz="4000" u="none" cap="none" strike="noStrike">
                <a:solidFill>
                  <a:schemeClr val="dk1"/>
                </a:solidFill>
                <a:latin typeface="Roboto"/>
                <a:ea typeface="Roboto"/>
                <a:cs typeface="Roboto"/>
                <a:sym typeface="Roboto"/>
              </a:defRPr>
            </a:lvl9pPr>
          </a:lstStyle>
          <a:p/>
        </p:txBody>
      </p:sp>
      <p:sp>
        <p:nvSpPr>
          <p:cNvPr id="11" name="Google Shape;11;p1"/>
          <p:cNvSpPr txBox="1"/>
          <p:nvPr>
            <p:ph idx="1" type="body"/>
          </p:nvPr>
        </p:nvSpPr>
        <p:spPr>
          <a:xfrm>
            <a:off x="415600" y="1639833"/>
            <a:ext cx="11360700" cy="4452000"/>
          </a:xfrm>
          <a:prstGeom prst="rect">
            <a:avLst/>
          </a:prstGeom>
          <a:noFill/>
          <a:ln>
            <a:noFill/>
          </a:ln>
        </p:spPr>
        <p:txBody>
          <a:bodyPr anchorCtr="0" anchor="t" bIns="121900" lIns="121900" spcFirstLastPara="1" rIns="121900" wrap="square" tIns="121900">
            <a:normAutofit/>
          </a:bodyPr>
          <a:lstStyle>
            <a:lvl1pPr indent="-381000" lvl="0" marL="457200" marR="0" rtl="0" algn="l">
              <a:lnSpc>
                <a:spcPct val="115000"/>
              </a:lnSpc>
              <a:spcBef>
                <a:spcPts val="0"/>
              </a:spcBef>
              <a:spcAft>
                <a:spcPts val="0"/>
              </a:spcAft>
              <a:buClr>
                <a:schemeClr val="dk2"/>
              </a:buClr>
              <a:buSzPts val="2400"/>
              <a:buFont typeface="Roboto Slab Light"/>
              <a:buChar char="●"/>
              <a:defRPr i="0" sz="2400" u="none" cap="none" strike="noStrike">
                <a:solidFill>
                  <a:schemeClr val="dk2"/>
                </a:solidFill>
                <a:latin typeface="Roboto Slab Light"/>
                <a:ea typeface="Roboto Slab Light"/>
                <a:cs typeface="Roboto Slab Light"/>
                <a:sym typeface="Roboto Slab Light"/>
              </a:defRPr>
            </a:lvl1pPr>
            <a:lvl2pPr indent="-349250" lvl="1" marL="914400" marR="0" rtl="0" algn="l">
              <a:lnSpc>
                <a:spcPct val="115000"/>
              </a:lnSpc>
              <a:spcBef>
                <a:spcPts val="0"/>
              </a:spcBef>
              <a:spcAft>
                <a:spcPts val="0"/>
              </a:spcAft>
              <a:buClr>
                <a:schemeClr val="dk2"/>
              </a:buClr>
              <a:buSzPts val="1900"/>
              <a:buFont typeface="Roboto Slab Light"/>
              <a:buChar char="○"/>
              <a:defRPr i="0" sz="1900" u="none" cap="none" strike="noStrike">
                <a:solidFill>
                  <a:schemeClr val="dk2"/>
                </a:solidFill>
                <a:latin typeface="Roboto Slab Light"/>
                <a:ea typeface="Roboto Slab Light"/>
                <a:cs typeface="Roboto Slab Light"/>
                <a:sym typeface="Roboto Slab Light"/>
              </a:defRPr>
            </a:lvl2pPr>
            <a:lvl3pPr indent="-349250" lvl="2" marL="1371600" marR="0" rtl="0" algn="l">
              <a:lnSpc>
                <a:spcPct val="115000"/>
              </a:lnSpc>
              <a:spcBef>
                <a:spcPts val="0"/>
              </a:spcBef>
              <a:spcAft>
                <a:spcPts val="0"/>
              </a:spcAft>
              <a:buClr>
                <a:schemeClr val="dk2"/>
              </a:buClr>
              <a:buSzPts val="1900"/>
              <a:buFont typeface="Roboto Slab Light"/>
              <a:buChar char="■"/>
              <a:defRPr i="0" sz="1900" u="none" cap="none" strike="noStrike">
                <a:solidFill>
                  <a:schemeClr val="dk2"/>
                </a:solidFill>
                <a:latin typeface="Roboto Slab Light"/>
                <a:ea typeface="Roboto Slab Light"/>
                <a:cs typeface="Roboto Slab Light"/>
                <a:sym typeface="Roboto Slab Light"/>
              </a:defRPr>
            </a:lvl3pPr>
            <a:lvl4pPr indent="-349250" lvl="3" marL="1828800" marR="0" rtl="0" algn="l">
              <a:lnSpc>
                <a:spcPct val="115000"/>
              </a:lnSpc>
              <a:spcBef>
                <a:spcPts val="0"/>
              </a:spcBef>
              <a:spcAft>
                <a:spcPts val="0"/>
              </a:spcAft>
              <a:buClr>
                <a:schemeClr val="dk2"/>
              </a:buClr>
              <a:buSzPts val="1900"/>
              <a:buFont typeface="Roboto Slab Light"/>
              <a:buChar char="●"/>
              <a:defRPr i="0" sz="1900" u="none" cap="none" strike="noStrike">
                <a:solidFill>
                  <a:schemeClr val="dk2"/>
                </a:solidFill>
                <a:latin typeface="Roboto Slab Light"/>
                <a:ea typeface="Roboto Slab Light"/>
                <a:cs typeface="Roboto Slab Light"/>
                <a:sym typeface="Roboto Slab Light"/>
              </a:defRPr>
            </a:lvl4pPr>
            <a:lvl5pPr indent="-349250" lvl="4" marL="2286000" marR="0" rtl="0" algn="l">
              <a:lnSpc>
                <a:spcPct val="115000"/>
              </a:lnSpc>
              <a:spcBef>
                <a:spcPts val="0"/>
              </a:spcBef>
              <a:spcAft>
                <a:spcPts val="0"/>
              </a:spcAft>
              <a:buClr>
                <a:schemeClr val="dk2"/>
              </a:buClr>
              <a:buSzPts val="1900"/>
              <a:buFont typeface="Roboto Slab Light"/>
              <a:buChar char="○"/>
              <a:defRPr i="0" sz="1900" u="none" cap="none" strike="noStrike">
                <a:solidFill>
                  <a:schemeClr val="dk2"/>
                </a:solidFill>
                <a:latin typeface="Roboto Slab Light"/>
                <a:ea typeface="Roboto Slab Light"/>
                <a:cs typeface="Roboto Slab Light"/>
                <a:sym typeface="Roboto Slab Light"/>
              </a:defRPr>
            </a:lvl5pPr>
            <a:lvl6pPr indent="-349250" lvl="5" marL="2743200" marR="0" rtl="0" algn="l">
              <a:lnSpc>
                <a:spcPct val="115000"/>
              </a:lnSpc>
              <a:spcBef>
                <a:spcPts val="0"/>
              </a:spcBef>
              <a:spcAft>
                <a:spcPts val="0"/>
              </a:spcAft>
              <a:buClr>
                <a:schemeClr val="dk2"/>
              </a:buClr>
              <a:buSzPts val="1900"/>
              <a:buFont typeface="Roboto Slab Light"/>
              <a:buChar char="■"/>
              <a:defRPr i="0" sz="1900" u="none" cap="none" strike="noStrike">
                <a:solidFill>
                  <a:schemeClr val="dk2"/>
                </a:solidFill>
                <a:latin typeface="Roboto Slab Light"/>
                <a:ea typeface="Roboto Slab Light"/>
                <a:cs typeface="Roboto Slab Light"/>
                <a:sym typeface="Roboto Slab Light"/>
              </a:defRPr>
            </a:lvl6pPr>
            <a:lvl7pPr indent="-349250" lvl="6" marL="3200400" marR="0" rtl="0" algn="l">
              <a:lnSpc>
                <a:spcPct val="115000"/>
              </a:lnSpc>
              <a:spcBef>
                <a:spcPts val="0"/>
              </a:spcBef>
              <a:spcAft>
                <a:spcPts val="0"/>
              </a:spcAft>
              <a:buClr>
                <a:schemeClr val="dk2"/>
              </a:buClr>
              <a:buSzPts val="1900"/>
              <a:buFont typeface="Roboto Slab Light"/>
              <a:buChar char="●"/>
              <a:defRPr i="0" sz="1900" u="none" cap="none" strike="noStrike">
                <a:solidFill>
                  <a:schemeClr val="dk2"/>
                </a:solidFill>
                <a:latin typeface="Roboto Slab Light"/>
                <a:ea typeface="Roboto Slab Light"/>
                <a:cs typeface="Roboto Slab Light"/>
                <a:sym typeface="Roboto Slab Light"/>
              </a:defRPr>
            </a:lvl7pPr>
            <a:lvl8pPr indent="-349250" lvl="7" marL="3657600" marR="0" rtl="0" algn="l">
              <a:lnSpc>
                <a:spcPct val="115000"/>
              </a:lnSpc>
              <a:spcBef>
                <a:spcPts val="0"/>
              </a:spcBef>
              <a:spcAft>
                <a:spcPts val="0"/>
              </a:spcAft>
              <a:buClr>
                <a:schemeClr val="dk2"/>
              </a:buClr>
              <a:buSzPts val="1900"/>
              <a:buFont typeface="Roboto Slab Light"/>
              <a:buChar char="○"/>
              <a:defRPr i="0" sz="1900" u="none" cap="none" strike="noStrike">
                <a:solidFill>
                  <a:schemeClr val="dk2"/>
                </a:solidFill>
                <a:latin typeface="Roboto Slab Light"/>
                <a:ea typeface="Roboto Slab Light"/>
                <a:cs typeface="Roboto Slab Light"/>
                <a:sym typeface="Roboto Slab Light"/>
              </a:defRPr>
            </a:lvl8pPr>
            <a:lvl9pPr indent="-349250" lvl="8" marL="4114800" marR="0" rtl="0" algn="l">
              <a:lnSpc>
                <a:spcPct val="115000"/>
              </a:lnSpc>
              <a:spcBef>
                <a:spcPts val="0"/>
              </a:spcBef>
              <a:spcAft>
                <a:spcPts val="0"/>
              </a:spcAft>
              <a:buClr>
                <a:schemeClr val="dk2"/>
              </a:buClr>
              <a:buSzPts val="1900"/>
              <a:buFont typeface="Roboto Slab Light"/>
              <a:buChar char="■"/>
              <a:defRPr i="0" sz="1900" u="none" cap="none" strike="noStrike">
                <a:solidFill>
                  <a:schemeClr val="dk2"/>
                </a:solidFill>
                <a:latin typeface="Roboto Slab Light"/>
                <a:ea typeface="Roboto Slab Light"/>
                <a:cs typeface="Roboto Slab Light"/>
                <a:sym typeface="Roboto Slab Light"/>
              </a:defRPr>
            </a:lvl9pPr>
          </a:lstStyle>
          <a:p/>
        </p:txBody>
      </p:sp>
      <p:sp>
        <p:nvSpPr>
          <p:cNvPr id="12" name="Google Shape;12;p1"/>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 Id="rId3" Type="http://schemas.openxmlformats.org/officeDocument/2006/relationships/hyperlink" Target="https://www.linuxfoundation.org/antitrust-polic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ctrTitle"/>
          </p:nvPr>
        </p:nvSpPr>
        <p:spPr>
          <a:xfrm>
            <a:off x="797467" y="1635171"/>
            <a:ext cx="7377900" cy="25260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SzPts val="4400"/>
              <a:buNone/>
            </a:pPr>
            <a:r>
              <a:t/>
            </a:r>
            <a:endParaRPr/>
          </a:p>
        </p:txBody>
      </p:sp>
      <p:sp>
        <p:nvSpPr>
          <p:cNvPr id="151" name="Google Shape;151;p24"/>
          <p:cNvSpPr txBox="1"/>
          <p:nvPr>
            <p:ph idx="1" type="subTitle"/>
          </p:nvPr>
        </p:nvSpPr>
        <p:spPr>
          <a:xfrm>
            <a:off x="797451" y="3621217"/>
            <a:ext cx="10962900" cy="577200"/>
          </a:xfrm>
          <a:prstGeom prst="rect">
            <a:avLst/>
          </a:prstGeom>
        </p:spPr>
        <p:txBody>
          <a:bodyPr anchorCtr="0" anchor="t" bIns="121900" lIns="121900" spcFirstLastPara="1" rIns="121900" wrap="square" tIns="121900">
            <a:normAutofit fontScale="92500" lnSpcReduction="20000"/>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415600" y="546667"/>
            <a:ext cx="11360700" cy="810300"/>
          </a:xfrm>
          <a:prstGeom prst="rect">
            <a:avLst/>
          </a:prstGeom>
        </p:spPr>
        <p:txBody>
          <a:bodyPr anchorCtr="0" anchor="t" bIns="121900" lIns="121900" spcFirstLastPara="1" rIns="121900" wrap="square" tIns="121900">
            <a:normAutofit fontScale="90000"/>
          </a:bodyPr>
          <a:lstStyle/>
          <a:p>
            <a:pPr indent="0" lvl="0" marL="0" rtl="0" algn="l">
              <a:spcBef>
                <a:spcPts val="0"/>
              </a:spcBef>
              <a:spcAft>
                <a:spcPts val="0"/>
              </a:spcAft>
              <a:buNone/>
            </a:pPr>
            <a:r>
              <a:rPr lang="en-US"/>
              <a:t>Antitrust Policy Notice</a:t>
            </a:r>
            <a:endParaRPr/>
          </a:p>
        </p:txBody>
      </p:sp>
      <p:sp>
        <p:nvSpPr>
          <p:cNvPr id="158" name="Google Shape;158;p25"/>
          <p:cNvSpPr txBox="1"/>
          <p:nvPr>
            <p:ph idx="1" type="body"/>
          </p:nvPr>
        </p:nvSpPr>
        <p:spPr>
          <a:xfrm>
            <a:off x="373800" y="1688600"/>
            <a:ext cx="11360700" cy="4452000"/>
          </a:xfrm>
          <a:prstGeom prst="rect">
            <a:avLst/>
          </a:prstGeom>
        </p:spPr>
        <p:txBody>
          <a:bodyPr anchorCtr="0" anchor="t" bIns="121900" lIns="121900" spcFirstLastPara="1" rIns="121900" wrap="square" tIns="121900">
            <a:normAutofit fontScale="92500" lnSpcReduction="10000"/>
          </a:bodyPr>
          <a:lstStyle/>
          <a:p>
            <a:pPr indent="0" lvl="0" marL="0" rtl="0" algn="l">
              <a:spcBef>
                <a:spcPts val="0"/>
              </a:spcBef>
              <a:spcAft>
                <a:spcPts val="0"/>
              </a:spcAft>
              <a:buClr>
                <a:schemeClr val="dk1"/>
              </a:buClr>
              <a:buSzPct val="50000"/>
              <a:buFont typeface="Arial"/>
              <a:buNone/>
            </a:pPr>
            <a:r>
              <a:rPr lang="en-US" sz="220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endParaRPr sz="2200"/>
          </a:p>
          <a:p>
            <a:pPr indent="0" lvl="0" marL="0" rtl="0" algn="l">
              <a:spcBef>
                <a:spcPts val="1000"/>
              </a:spcBef>
              <a:spcAft>
                <a:spcPts val="1000"/>
              </a:spcAft>
              <a:buNone/>
            </a:pPr>
            <a:r>
              <a:rPr lang="en-US" sz="2200"/>
              <a:t>Examples of types of actions that are prohibited at Linux Foundation meetings and in connection with Linux Foundation activities are described in the Linux Foundation Antitrust Policy available at </a:t>
            </a:r>
            <a:r>
              <a:rPr lang="en-US" sz="2200" u="sng">
                <a:solidFill>
                  <a:schemeClr val="hlink"/>
                </a:solidFill>
                <a:hlinkClick r:id="rId3"/>
              </a:rPr>
              <a:t>linuxfoundation.org/antitrust-policy</a:t>
            </a:r>
            <a:r>
              <a:rPr lang="en-US" sz="2200"/>
              <a:t>. If you have questions about these matters, please contact your company counsel, or if you are a member of the Linux Foundation, feel free to contact Andrew Updegrove of the firm of Gesmer Updegrove LLP, which provides legal counsel to the Linux Foundation.</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415600" y="546667"/>
            <a:ext cx="11360700" cy="810300"/>
          </a:xfrm>
          <a:prstGeom prst="rect">
            <a:avLst/>
          </a:prstGeom>
          <a:noFill/>
          <a:ln>
            <a:noFill/>
          </a:ln>
        </p:spPr>
        <p:txBody>
          <a:bodyPr anchorCtr="0" anchor="t" bIns="0" lIns="0" spcFirstLastPara="1" rIns="0" wrap="square" tIns="0">
            <a:noAutofit/>
          </a:bodyPr>
          <a:lstStyle/>
          <a:p>
            <a:pPr indent="0" lvl="0" marL="0" rtl="0" algn="l">
              <a:lnSpc>
                <a:spcPct val="90000"/>
              </a:lnSpc>
              <a:spcBef>
                <a:spcPts val="0"/>
              </a:spcBef>
              <a:spcAft>
                <a:spcPts val="0"/>
              </a:spcAft>
              <a:buSzPts val="3600"/>
              <a:buNone/>
            </a:pPr>
            <a:r>
              <a:t/>
            </a:r>
            <a:endParaRPr/>
          </a:p>
        </p:txBody>
      </p:sp>
      <p:sp>
        <p:nvSpPr>
          <p:cNvPr id="165" name="Google Shape;165;p26"/>
          <p:cNvSpPr txBox="1"/>
          <p:nvPr>
            <p:ph idx="1" type="body"/>
          </p:nvPr>
        </p:nvSpPr>
        <p:spPr>
          <a:xfrm>
            <a:off x="373800" y="1688600"/>
            <a:ext cx="11360700" cy="44520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1200"/>
              </a:spcBef>
              <a:spcAft>
                <a:spcPts val="0"/>
              </a:spcAft>
              <a:buSzPts val="24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F Energy Project Annual Review Templat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