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D9C5E6-9F9E-41A7-B0E6-88E029BFA50D}">
  <a:tblStyle styleId="{E6D9C5E6-9F9E-41A7-B0E6-88E029BFA5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2.pn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 Id="rId3"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1.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30.png"/><Relationship Id="rId5" Type="http://schemas.openxmlformats.org/officeDocument/2006/relationships/hyperlink" Target="mailto:membership@lfenergy.org" TargetMode="External"/><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27.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23.png"/><Relationship Id="rId7" Type="http://schemas.openxmlformats.org/officeDocument/2006/relationships/image" Target="../media/image38.png"/><Relationship Id="rId8"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{E6D9C5E6-9F9E-41A7-B0E6-88E029BFA50D}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{E6D9C5E6-9F9E-41A7-B0E6-88E029BFA50D}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{E6D9C5E6-9F9E-41A7-B0E6-88E029BFA50D}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{E6D9C5E6-9F9E-41A7-B0E6-88E029BFA50D}</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{E6D9C5E6-9F9E-41A7-B0E6-88E029BFA50D}</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{E6D9C5E6-9F9E-41A7-B0E6-88E029BFA50D}</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