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8F7AFB-DB68-486D-90CB-5E2D6C7F809D}">
  <a:tblStyle styleId="{1B8F7AFB-DB68-486D-90CB-5E2D6C7F80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3.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1.png"/><Relationship Id="rId5" Type="http://schemas.openxmlformats.org/officeDocument/2006/relationships/hyperlink" Target="mailto:membership@lfenergy.org" TargetMode="External"/><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9.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{1B8F7AFB-DB68-486D-90CB-5E2D6C7F809D}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{1B8F7AFB-DB68-486D-90CB-5E2D6C7F809D}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{1B8F7AFB-DB68-486D-90CB-5E2D6C7F809D}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{1B8F7AFB-DB68-486D-90CB-5E2D6C7F809D}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{1B8F7AFB-DB68-486D-90CB-5E2D6C7F809D}</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{1B8F7AFB-DB68-486D-90CB-5E2D6C7F809D}</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