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BAE0B1-D843-46AD-AFAA-513E60B5A6DD}">
  <a:tblStyle styleId="{D1BAE0B1-D843-46AD-AFAA-513E60B5A6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7.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3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 Id="rId3" Type="http://schemas.openxmlformats.org/officeDocument/2006/relationships/image" Target="../media/image3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25.png"/><Relationship Id="rId5" Type="http://schemas.openxmlformats.org/officeDocument/2006/relationships/hyperlink" Target="mailto:membership@lfenergy.org" TargetMode="External"/><Relationship Id="rId6" Type="http://schemas.openxmlformats.org/officeDocument/2006/relationships/image" Target="../media/image38.png"/><Relationship Id="rId7" Type="http://schemas.openxmlformats.org/officeDocument/2006/relationships/image" Target="../media/image23.png"/><Relationship Id="rId8"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{D1BAE0B1-D843-46AD-AFAA-513E60B5A6DD}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{D1BAE0B1-D843-46AD-AFAA-513E60B5A6DD}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{D1BAE0B1-D843-46AD-AFAA-513E60B5A6DD}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{D1BAE0B1-D843-46AD-AFAA-513E60B5A6DD}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{D1BAE0B1-D843-46AD-AFAA-513E60B5A6DD}</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{D1BAE0B1-D843-46AD-AFAA-513E60B5A6DD}</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