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8510C90-4868-4D3F-B63A-26FF2F9ABE26}">
  <a:tblStyle styleId="{98510C90-4868-4D3F-B63A-26FF2F9ABE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5.png"/><Relationship Id="rId4"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3.png"/><Relationship Id="rId3"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png"/><Relationship Id="rId3" Type="http://schemas.openxmlformats.org/officeDocument/2006/relationships/image" Target="../media/image2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2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36.png"/><Relationship Id="rId5" Type="http://schemas.openxmlformats.org/officeDocument/2006/relationships/hyperlink" Target="mailto:membership@lfenergy.org" TargetMode="External"/><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2.png"/><Relationship Id="rId6" Type="http://schemas.openxmlformats.org/officeDocument/2006/relationships/image" Target="../media/image8.png"/><Relationship Id="rId7"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7.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4.png"/><Relationship Id="rId7" Type="http://schemas.openxmlformats.org/officeDocument/2006/relationships/image" Target="../media/image22.png"/><Relationship Id="rId8"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{98510C90-4868-4D3F-B63A-26FF2F9ABE26}</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{98510C90-4868-4D3F-B63A-26FF2F9ABE26}</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{98510C90-4868-4D3F-B63A-26FF2F9ABE26}</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{98510C90-4868-4D3F-B63A-26FF2F9ABE26}</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{98510C90-4868-4D3F-B63A-26FF2F9ABE26}</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{98510C90-4868-4D3F-B63A-26FF2F9ABE26}</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