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Gill Sans" panose="020B0502020104020203" pitchFamily="34" charset="-79"/>
      <p:regular r:id="rId24"/>
      <p:bold r:id="rId25"/>
    </p:embeddedFont>
    <p:embeddedFont>
      <p:font typeface="Montserrat" pitchFamily="2" charset="77"/>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Slab" pitchFamily="2" charset="0"/>
      <p:regular r:id="rId34"/>
      <p:bold r:id="rId35"/>
    </p:embeddedFont>
    <p:embeddedFont>
      <p:font typeface="Roboto Slab Light" panose="020F030202020403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5c945a8ed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5c945a8ed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c5c945a8ed_0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12174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a4dd1d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a4dd1d0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c6a4dd1d0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6a529b02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6a529b02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c6a529b02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6a529b02b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6a529b02b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c6a529b02b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a4737ce16_2_2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5a4737ce16_2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13a0a5f6b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13a0a5f6b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213a0a5f6b_0_1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5c945a8ed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5c945a8e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c5c945a8ed_0_10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9fed4b195b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9fed4b195b_0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9fed4b195b_0_1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9fed4b195b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9fed4b195b_0_1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9fed4b195b_0_10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5c945a8ed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5c945a8ed_0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c5c945a8ed_0_1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5c945a8ed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5c945a8ed_0_1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c5c945a8ed_0_1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5c945a8ed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5c945a8ed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c5c945a8ed_0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Light">
  <p:cSld name="TITLE_4">
    <p:bg>
      <p:bgPr>
        <a:solidFill>
          <a:schemeClr val="lt1"/>
        </a:solidFill>
        <a:effectLst/>
      </p:bgPr>
    </p:bg>
    <p:spTree>
      <p:nvGrpSpPr>
        <p:cNvPr id="1" name="Shape 13"/>
        <p:cNvGrpSpPr/>
        <p:nvPr/>
      </p:nvGrpSpPr>
      <p:grpSpPr>
        <a:xfrm>
          <a:off x="0" y="0"/>
          <a:ext cx="0" cy="0"/>
          <a:chOff x="0" y="0"/>
          <a:chExt cx="0" cy="0"/>
        </a:xfrm>
      </p:grpSpPr>
      <p:sp>
        <p:nvSpPr>
          <p:cNvPr id="14" name="Google Shape;14;p2"/>
          <p:cNvSpPr/>
          <p:nvPr/>
        </p:nvSpPr>
        <p:spPr>
          <a:xfrm>
            <a:off x="10838404" y="-12"/>
            <a:ext cx="1353600" cy="1353600"/>
          </a:xfrm>
          <a:prstGeom prst="rect">
            <a:avLst/>
          </a:prstGeom>
          <a:solidFill>
            <a:srgbClr val="F6F7F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 name="Google Shape;15;p2"/>
          <p:cNvSpPr/>
          <p:nvPr/>
        </p:nvSpPr>
        <p:spPr>
          <a:xfrm>
            <a:off x="10838437" y="2388"/>
            <a:ext cx="1353600" cy="13536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 name="Google Shape;16;p2"/>
          <p:cNvSpPr/>
          <p:nvPr/>
        </p:nvSpPr>
        <p:spPr>
          <a:xfrm rot="10800000">
            <a:off x="10836733" y="2707167"/>
            <a:ext cx="1356900" cy="13569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 name="Google Shape;17;p2"/>
          <p:cNvSpPr/>
          <p:nvPr/>
        </p:nvSpPr>
        <p:spPr>
          <a:xfrm>
            <a:off x="10140033" y="800"/>
            <a:ext cx="1352100" cy="13521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 name="Google Shape;18;p2"/>
          <p:cNvSpPr/>
          <p:nvPr/>
        </p:nvSpPr>
        <p:spPr>
          <a:xfrm>
            <a:off x="10838404" y="1353621"/>
            <a:ext cx="1353600" cy="13536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19" name="Google Shape;19;p2"/>
          <p:cNvPicPr preferRelativeResize="0"/>
          <p:nvPr/>
        </p:nvPicPr>
        <p:blipFill rotWithShape="1">
          <a:blip r:embed="rId2">
            <a:alphaModFix/>
          </a:blip>
          <a:srcRect/>
          <a:stretch/>
        </p:blipFill>
        <p:spPr>
          <a:xfrm>
            <a:off x="11197619" y="1554080"/>
            <a:ext cx="635133" cy="952725"/>
          </a:xfrm>
          <a:prstGeom prst="rect">
            <a:avLst/>
          </a:prstGeom>
          <a:noFill/>
          <a:ln>
            <a:noFill/>
          </a:ln>
        </p:spPr>
      </p:pic>
      <p:sp>
        <p:nvSpPr>
          <p:cNvPr id="20" name="Google Shape;20;p2"/>
          <p:cNvSpPr/>
          <p:nvPr/>
        </p:nvSpPr>
        <p:spPr>
          <a:xfrm rot="10800000">
            <a:off x="9483237" y="2396"/>
            <a:ext cx="1353600" cy="13536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21" name="Google Shape;21;p2"/>
          <p:cNvPicPr preferRelativeResize="0"/>
          <p:nvPr/>
        </p:nvPicPr>
        <p:blipFill>
          <a:blip r:embed="rId3">
            <a:alphaModFix/>
          </a:blip>
          <a:stretch>
            <a:fillRect/>
          </a:stretch>
        </p:blipFill>
        <p:spPr>
          <a:xfrm>
            <a:off x="2874637" y="2799526"/>
            <a:ext cx="5435200" cy="830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11"/>
          <p:cNvSpPr/>
          <p:nvPr/>
        </p:nvSpPr>
        <p:spPr>
          <a:xfrm>
            <a:off x="6096000" y="-233"/>
            <a:ext cx="6096000" cy="6858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0" name="Google Shape;80;p11"/>
          <p:cNvSpPr txBox="1">
            <a:spLocks noGrp="1"/>
          </p:cNvSpPr>
          <p:nvPr>
            <p:ph type="title"/>
          </p:nvPr>
        </p:nvSpPr>
        <p:spPr>
          <a:xfrm>
            <a:off x="354000" y="1534800"/>
            <a:ext cx="5393700" cy="20859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a:endParaRPr/>
          </a:p>
        </p:txBody>
      </p:sp>
      <p:sp>
        <p:nvSpPr>
          <p:cNvPr id="81" name="Google Shape;81;p11"/>
          <p:cNvSpPr txBox="1">
            <a:spLocks noGrp="1"/>
          </p:cNvSpPr>
          <p:nvPr>
            <p:ph type="subTitle" idx="1"/>
          </p:nvPr>
        </p:nvSpPr>
        <p:spPr>
          <a:xfrm>
            <a:off x="354000" y="3692001"/>
            <a:ext cx="5393700" cy="1692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82" name="Google Shape;82;p11"/>
          <p:cNvSpPr txBox="1">
            <a:spLocks noGrp="1"/>
          </p:cNvSpPr>
          <p:nvPr>
            <p:ph type="body" idx="2"/>
          </p:nvPr>
        </p:nvSpPr>
        <p:spPr>
          <a:xfrm>
            <a:off x="6586000" y="965600"/>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Clr>
                <a:schemeClr val="lt1"/>
              </a:buClr>
              <a:buSzPts val="2400"/>
              <a:buChar char="●"/>
              <a:defRPr>
                <a:solidFill>
                  <a:schemeClr val="lt1"/>
                </a:solidFill>
              </a:defRPr>
            </a:lvl1pPr>
            <a:lvl2pPr marL="914400" lvl="1" indent="-349250" algn="l">
              <a:lnSpc>
                <a:spcPct val="115000"/>
              </a:lnSpc>
              <a:spcBef>
                <a:spcPts val="0"/>
              </a:spcBef>
              <a:spcAft>
                <a:spcPts val="0"/>
              </a:spcAft>
              <a:buClr>
                <a:schemeClr val="lt1"/>
              </a:buClr>
              <a:buSzPts val="1900"/>
              <a:buChar char="○"/>
              <a:defRPr>
                <a:solidFill>
                  <a:schemeClr val="lt1"/>
                </a:solidFill>
              </a:defRPr>
            </a:lvl2pPr>
            <a:lvl3pPr marL="1371600" lvl="2" indent="-349250" algn="l">
              <a:lnSpc>
                <a:spcPct val="115000"/>
              </a:lnSpc>
              <a:spcBef>
                <a:spcPts val="0"/>
              </a:spcBef>
              <a:spcAft>
                <a:spcPts val="0"/>
              </a:spcAft>
              <a:buClr>
                <a:schemeClr val="lt1"/>
              </a:buClr>
              <a:buSzPts val="1900"/>
              <a:buChar char="■"/>
              <a:defRPr>
                <a:solidFill>
                  <a:schemeClr val="lt1"/>
                </a:solidFill>
              </a:defRPr>
            </a:lvl3pPr>
            <a:lvl4pPr marL="1828800" lvl="3" indent="-349250" algn="l">
              <a:lnSpc>
                <a:spcPct val="115000"/>
              </a:lnSpc>
              <a:spcBef>
                <a:spcPts val="0"/>
              </a:spcBef>
              <a:spcAft>
                <a:spcPts val="0"/>
              </a:spcAft>
              <a:buClr>
                <a:schemeClr val="lt1"/>
              </a:buClr>
              <a:buSzPts val="1900"/>
              <a:buChar char="●"/>
              <a:defRPr>
                <a:solidFill>
                  <a:schemeClr val="lt1"/>
                </a:solidFill>
              </a:defRPr>
            </a:lvl4pPr>
            <a:lvl5pPr marL="2286000" lvl="4" indent="-349250" algn="l">
              <a:lnSpc>
                <a:spcPct val="115000"/>
              </a:lnSpc>
              <a:spcBef>
                <a:spcPts val="0"/>
              </a:spcBef>
              <a:spcAft>
                <a:spcPts val="0"/>
              </a:spcAft>
              <a:buClr>
                <a:schemeClr val="lt1"/>
              </a:buClr>
              <a:buSzPts val="1900"/>
              <a:buChar char="○"/>
              <a:defRPr>
                <a:solidFill>
                  <a:schemeClr val="lt1"/>
                </a:solidFill>
              </a:defRPr>
            </a:lvl5pPr>
            <a:lvl6pPr marL="2743200" lvl="5" indent="-349250" algn="l">
              <a:lnSpc>
                <a:spcPct val="115000"/>
              </a:lnSpc>
              <a:spcBef>
                <a:spcPts val="0"/>
              </a:spcBef>
              <a:spcAft>
                <a:spcPts val="0"/>
              </a:spcAft>
              <a:buClr>
                <a:schemeClr val="lt1"/>
              </a:buClr>
              <a:buSzPts val="1900"/>
              <a:buChar char="■"/>
              <a:defRPr>
                <a:solidFill>
                  <a:schemeClr val="lt1"/>
                </a:solidFill>
              </a:defRPr>
            </a:lvl6pPr>
            <a:lvl7pPr marL="3200400" lvl="6" indent="-349250" algn="l">
              <a:lnSpc>
                <a:spcPct val="115000"/>
              </a:lnSpc>
              <a:spcBef>
                <a:spcPts val="0"/>
              </a:spcBef>
              <a:spcAft>
                <a:spcPts val="0"/>
              </a:spcAft>
              <a:buClr>
                <a:schemeClr val="lt1"/>
              </a:buClr>
              <a:buSzPts val="1900"/>
              <a:buChar char="●"/>
              <a:defRPr>
                <a:solidFill>
                  <a:schemeClr val="lt1"/>
                </a:solidFill>
              </a:defRPr>
            </a:lvl7pPr>
            <a:lvl8pPr marL="3657600" lvl="7" indent="-349250" algn="l">
              <a:lnSpc>
                <a:spcPct val="115000"/>
              </a:lnSpc>
              <a:spcBef>
                <a:spcPts val="0"/>
              </a:spcBef>
              <a:spcAft>
                <a:spcPts val="0"/>
              </a:spcAft>
              <a:buClr>
                <a:schemeClr val="lt1"/>
              </a:buClr>
              <a:buSzPts val="1900"/>
              <a:buChar char="○"/>
              <a:defRPr>
                <a:solidFill>
                  <a:schemeClr val="lt1"/>
                </a:solidFill>
              </a:defRPr>
            </a:lvl8pPr>
            <a:lvl9pPr marL="4114800" lvl="8" indent="-349250" algn="l">
              <a:lnSpc>
                <a:spcPct val="115000"/>
              </a:lnSpc>
              <a:spcBef>
                <a:spcPts val="0"/>
              </a:spcBef>
              <a:spcAft>
                <a:spcPts val="0"/>
              </a:spcAft>
              <a:buClr>
                <a:schemeClr val="lt1"/>
              </a:buClr>
              <a:buSzPts val="1900"/>
              <a:buChar char="■"/>
              <a:defRPr>
                <a:solidFill>
                  <a:schemeClr val="lt1"/>
                </a:solidFill>
              </a:defRPr>
            </a:lvl9pPr>
          </a:lstStyle>
          <a:p>
            <a:endParaRPr/>
          </a:p>
        </p:txBody>
      </p:sp>
      <p:sp>
        <p:nvSpPr>
          <p:cNvPr id="83" name="Google Shape;83;p1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4" name="Google Shape;84;p11"/>
          <p:cNvPicPr preferRelativeResize="0"/>
          <p:nvPr/>
        </p:nvPicPr>
        <p:blipFill rotWithShape="1">
          <a:blip r:embed="rId2">
            <a:alphaModFix/>
          </a:blip>
          <a:srcRect/>
          <a:stretch/>
        </p:blipFill>
        <p:spPr>
          <a:xfrm>
            <a:off x="10964033" y="-8"/>
            <a:ext cx="1227967" cy="1219200"/>
          </a:xfrm>
          <a:prstGeom prst="rect">
            <a:avLst/>
          </a:prstGeom>
          <a:noFill/>
          <a:ln>
            <a:noFill/>
          </a:ln>
        </p:spPr>
      </p:pic>
      <p:pic>
        <p:nvPicPr>
          <p:cNvPr id="85" name="Google Shape;85;p11"/>
          <p:cNvPicPr preferRelativeResize="0"/>
          <p:nvPr/>
        </p:nvPicPr>
        <p:blipFill>
          <a:blip r:embed="rId3">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003778"/>
            </a:gs>
            <a:gs pos="100000">
              <a:srgbClr val="00183C"/>
            </a:gs>
          </a:gsLst>
          <a:lin ang="2700006" scaled="0"/>
        </a:gradFill>
        <a:effectLst/>
      </p:bgPr>
    </p:bg>
    <p:spTree>
      <p:nvGrpSpPr>
        <p:cNvPr id="1" name="Shape 86"/>
        <p:cNvGrpSpPr/>
        <p:nvPr/>
      </p:nvGrpSpPr>
      <p:grpSpPr>
        <a:xfrm>
          <a:off x="0" y="0"/>
          <a:ext cx="0" cy="0"/>
          <a:chOff x="0" y="0"/>
          <a:chExt cx="0" cy="0"/>
        </a:xfrm>
      </p:grpSpPr>
      <p:grpSp>
        <p:nvGrpSpPr>
          <p:cNvPr id="87" name="Google Shape;87;p12"/>
          <p:cNvGrpSpPr/>
          <p:nvPr/>
        </p:nvGrpSpPr>
        <p:grpSpPr>
          <a:xfrm>
            <a:off x="8130967" y="7"/>
            <a:ext cx="4060732" cy="2707359"/>
            <a:chOff x="6098378" y="5"/>
            <a:chExt cx="3045625" cy="2030570"/>
          </a:xfrm>
        </p:grpSpPr>
        <p:sp>
          <p:nvSpPr>
            <p:cNvPr id="88" name="Google Shape;88;p1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9" name="Google Shape;89;p1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0" name="Google Shape;90;p12"/>
            <p:cNvSpPr/>
            <p:nvPr/>
          </p:nvSpPr>
          <p:spPr>
            <a:xfrm rot="10800000">
              <a:off x="6098378" y="97"/>
              <a:ext cx="1015200" cy="1015200"/>
            </a:xfrm>
            <a:prstGeom prst="rtTriangle">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1" name="Google Shape;91;p1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92" name="Google Shape;92;p12"/>
          <p:cNvSpPr txBox="1">
            <a:spLocks noGrp="1"/>
          </p:cNvSpPr>
          <p:nvPr>
            <p:ph type="title" hasCustomPrompt="1"/>
          </p:nvPr>
        </p:nvSpPr>
        <p:spPr>
          <a:xfrm>
            <a:off x="415600" y="1674733"/>
            <a:ext cx="11360700" cy="27075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93" name="Google Shape;93;p12"/>
          <p:cNvSpPr txBox="1">
            <a:spLocks noGrp="1"/>
          </p:cNvSpPr>
          <p:nvPr>
            <p:ph type="body" idx="1"/>
          </p:nvPr>
        </p:nvSpPr>
        <p:spPr>
          <a:xfrm>
            <a:off x="415600" y="4492300"/>
            <a:ext cx="11360700" cy="17091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Clr>
                <a:schemeClr val="lt1"/>
              </a:buClr>
              <a:buSzPts val="2400"/>
              <a:buChar char="●"/>
              <a:defRPr>
                <a:solidFill>
                  <a:schemeClr val="lt1"/>
                </a:solidFill>
              </a:defRPr>
            </a:lvl1pPr>
            <a:lvl2pPr marL="914400" lvl="1" indent="-349250" algn="ctr">
              <a:lnSpc>
                <a:spcPct val="115000"/>
              </a:lnSpc>
              <a:spcBef>
                <a:spcPts val="0"/>
              </a:spcBef>
              <a:spcAft>
                <a:spcPts val="0"/>
              </a:spcAft>
              <a:buClr>
                <a:schemeClr val="lt1"/>
              </a:buClr>
              <a:buSzPts val="1900"/>
              <a:buChar char="○"/>
              <a:defRPr>
                <a:solidFill>
                  <a:schemeClr val="lt1"/>
                </a:solidFill>
              </a:defRPr>
            </a:lvl2pPr>
            <a:lvl3pPr marL="1371600" lvl="2" indent="-349250" algn="ctr">
              <a:lnSpc>
                <a:spcPct val="115000"/>
              </a:lnSpc>
              <a:spcBef>
                <a:spcPts val="0"/>
              </a:spcBef>
              <a:spcAft>
                <a:spcPts val="0"/>
              </a:spcAft>
              <a:buClr>
                <a:schemeClr val="lt1"/>
              </a:buClr>
              <a:buSzPts val="1900"/>
              <a:buChar char="■"/>
              <a:defRPr>
                <a:solidFill>
                  <a:schemeClr val="lt1"/>
                </a:solidFill>
              </a:defRPr>
            </a:lvl3pPr>
            <a:lvl4pPr marL="1828800" lvl="3" indent="-349250" algn="ctr">
              <a:lnSpc>
                <a:spcPct val="115000"/>
              </a:lnSpc>
              <a:spcBef>
                <a:spcPts val="0"/>
              </a:spcBef>
              <a:spcAft>
                <a:spcPts val="0"/>
              </a:spcAft>
              <a:buClr>
                <a:schemeClr val="lt1"/>
              </a:buClr>
              <a:buSzPts val="1900"/>
              <a:buChar char="●"/>
              <a:defRPr>
                <a:solidFill>
                  <a:schemeClr val="lt1"/>
                </a:solidFill>
              </a:defRPr>
            </a:lvl4pPr>
            <a:lvl5pPr marL="2286000" lvl="4" indent="-349250" algn="ctr">
              <a:lnSpc>
                <a:spcPct val="115000"/>
              </a:lnSpc>
              <a:spcBef>
                <a:spcPts val="0"/>
              </a:spcBef>
              <a:spcAft>
                <a:spcPts val="0"/>
              </a:spcAft>
              <a:buClr>
                <a:schemeClr val="lt1"/>
              </a:buClr>
              <a:buSzPts val="1900"/>
              <a:buChar char="○"/>
              <a:defRPr>
                <a:solidFill>
                  <a:schemeClr val="lt1"/>
                </a:solidFill>
              </a:defRPr>
            </a:lvl5pPr>
            <a:lvl6pPr marL="2743200" lvl="5" indent="-349250" algn="ctr">
              <a:lnSpc>
                <a:spcPct val="115000"/>
              </a:lnSpc>
              <a:spcBef>
                <a:spcPts val="0"/>
              </a:spcBef>
              <a:spcAft>
                <a:spcPts val="0"/>
              </a:spcAft>
              <a:buClr>
                <a:schemeClr val="lt1"/>
              </a:buClr>
              <a:buSzPts val="1900"/>
              <a:buChar char="■"/>
              <a:defRPr>
                <a:solidFill>
                  <a:schemeClr val="lt1"/>
                </a:solidFill>
              </a:defRPr>
            </a:lvl6pPr>
            <a:lvl7pPr marL="3200400" lvl="6" indent="-349250" algn="ctr">
              <a:lnSpc>
                <a:spcPct val="115000"/>
              </a:lnSpc>
              <a:spcBef>
                <a:spcPts val="0"/>
              </a:spcBef>
              <a:spcAft>
                <a:spcPts val="0"/>
              </a:spcAft>
              <a:buClr>
                <a:schemeClr val="lt1"/>
              </a:buClr>
              <a:buSzPts val="1900"/>
              <a:buChar char="●"/>
              <a:defRPr>
                <a:solidFill>
                  <a:schemeClr val="lt1"/>
                </a:solidFill>
              </a:defRPr>
            </a:lvl7pPr>
            <a:lvl8pPr marL="3657600" lvl="7" indent="-349250" algn="ctr">
              <a:lnSpc>
                <a:spcPct val="115000"/>
              </a:lnSpc>
              <a:spcBef>
                <a:spcPts val="0"/>
              </a:spcBef>
              <a:spcAft>
                <a:spcPts val="0"/>
              </a:spcAft>
              <a:buClr>
                <a:schemeClr val="lt1"/>
              </a:buClr>
              <a:buSzPts val="1900"/>
              <a:buChar char="○"/>
              <a:defRPr>
                <a:solidFill>
                  <a:schemeClr val="lt1"/>
                </a:solidFill>
              </a:defRPr>
            </a:lvl8pPr>
            <a:lvl9pPr marL="4114800" lvl="8" indent="-349250" algn="ctr">
              <a:lnSpc>
                <a:spcPct val="115000"/>
              </a:lnSpc>
              <a:spcBef>
                <a:spcPts val="0"/>
              </a:spcBef>
              <a:spcAft>
                <a:spcPts val="0"/>
              </a:spcAft>
              <a:buClr>
                <a:schemeClr val="lt1"/>
              </a:buClr>
              <a:buSzPts val="1900"/>
              <a:buChar char="■"/>
              <a:defRPr>
                <a:solidFill>
                  <a:schemeClr val="lt1"/>
                </a:solidFill>
              </a:defRPr>
            </a:lvl9pPr>
          </a:lstStyle>
          <a:p>
            <a:endParaRPr/>
          </a:p>
        </p:txBody>
      </p:sp>
      <p:sp>
        <p:nvSpPr>
          <p:cNvPr id="94" name="Google Shape;94;p12"/>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5" name="Google Shape;95;p12"/>
          <p:cNvPicPr preferRelativeResize="0"/>
          <p:nvPr/>
        </p:nvPicPr>
        <p:blipFill rotWithShape="1">
          <a:blip r:embed="rId2">
            <a:alphaModFix/>
          </a:blip>
          <a:srcRect/>
          <a:stretch/>
        </p:blipFill>
        <p:spPr>
          <a:xfrm>
            <a:off x="11280567" y="401461"/>
            <a:ext cx="382100" cy="57316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13"/>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age Dark" type="title">
  <p:cSld name="TITLE">
    <p:bg>
      <p:bgPr>
        <a:gradFill>
          <a:gsLst>
            <a:gs pos="0">
              <a:srgbClr val="003778"/>
            </a:gs>
            <a:gs pos="100000">
              <a:srgbClr val="00183C"/>
            </a:gs>
          </a:gsLst>
          <a:lin ang="2700006" scaled="0"/>
        </a:gradFill>
        <a:effectLst/>
      </p:bgPr>
    </p:bg>
    <p:spTree>
      <p:nvGrpSpPr>
        <p:cNvPr id="1" name="Shape 98"/>
        <p:cNvGrpSpPr/>
        <p:nvPr/>
      </p:nvGrpSpPr>
      <p:grpSpPr>
        <a:xfrm>
          <a:off x="0" y="0"/>
          <a:ext cx="0" cy="0"/>
          <a:chOff x="0" y="0"/>
          <a:chExt cx="0" cy="0"/>
        </a:xfrm>
      </p:grpSpPr>
      <p:sp>
        <p:nvSpPr>
          <p:cNvPr id="99" name="Google Shape;99;p14"/>
          <p:cNvSpPr/>
          <p:nvPr/>
        </p:nvSpPr>
        <p:spPr>
          <a:xfrm>
            <a:off x="10838404" y="-12"/>
            <a:ext cx="1353600" cy="1353600"/>
          </a:xfrm>
          <a:prstGeom prst="rect">
            <a:avLst/>
          </a:prstGeom>
          <a:solidFill>
            <a:srgbClr val="F6F7F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 name="Google Shape;100;p14"/>
          <p:cNvSpPr/>
          <p:nvPr/>
        </p:nvSpPr>
        <p:spPr>
          <a:xfrm>
            <a:off x="10838437" y="2388"/>
            <a:ext cx="1353600" cy="13536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 name="Google Shape;101;p14"/>
          <p:cNvSpPr/>
          <p:nvPr/>
        </p:nvSpPr>
        <p:spPr>
          <a:xfrm rot="10800000">
            <a:off x="9483237" y="2396"/>
            <a:ext cx="1353600" cy="13536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 name="Google Shape;102;p14"/>
          <p:cNvSpPr/>
          <p:nvPr/>
        </p:nvSpPr>
        <p:spPr>
          <a:xfrm rot="10800000">
            <a:off x="10836733" y="2707167"/>
            <a:ext cx="1356900" cy="13569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 name="Google Shape;103;p14"/>
          <p:cNvSpPr/>
          <p:nvPr/>
        </p:nvSpPr>
        <p:spPr>
          <a:xfrm>
            <a:off x="10140033" y="800"/>
            <a:ext cx="1352100" cy="13521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 name="Google Shape;104;p14"/>
          <p:cNvSpPr/>
          <p:nvPr/>
        </p:nvSpPr>
        <p:spPr>
          <a:xfrm>
            <a:off x="10838404" y="1353621"/>
            <a:ext cx="1353600" cy="13536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105" name="Google Shape;105;p14"/>
          <p:cNvPicPr preferRelativeResize="0"/>
          <p:nvPr/>
        </p:nvPicPr>
        <p:blipFill rotWithShape="1">
          <a:blip r:embed="rId2">
            <a:alphaModFix/>
          </a:blip>
          <a:srcRect/>
          <a:stretch/>
        </p:blipFill>
        <p:spPr>
          <a:xfrm>
            <a:off x="11197619" y="1554080"/>
            <a:ext cx="635133" cy="952725"/>
          </a:xfrm>
          <a:prstGeom prst="rect">
            <a:avLst/>
          </a:prstGeom>
          <a:noFill/>
          <a:ln>
            <a:noFill/>
          </a:ln>
        </p:spPr>
      </p:pic>
      <p:pic>
        <p:nvPicPr>
          <p:cNvPr id="106" name="Google Shape;106;p14"/>
          <p:cNvPicPr preferRelativeResize="0"/>
          <p:nvPr/>
        </p:nvPicPr>
        <p:blipFill rotWithShape="1">
          <a:blip r:embed="rId3">
            <a:alphaModFix/>
          </a:blip>
          <a:srcRect/>
          <a:stretch/>
        </p:blipFill>
        <p:spPr>
          <a:xfrm rot="10800000">
            <a:off x="-5" y="5540165"/>
            <a:ext cx="1317833" cy="1317833"/>
          </a:xfrm>
          <a:prstGeom prst="rect">
            <a:avLst/>
          </a:prstGeom>
          <a:noFill/>
          <a:ln>
            <a:noFill/>
          </a:ln>
        </p:spPr>
      </p:pic>
      <p:pic>
        <p:nvPicPr>
          <p:cNvPr id="107" name="Google Shape;107;p14"/>
          <p:cNvPicPr preferRelativeResize="0"/>
          <p:nvPr/>
        </p:nvPicPr>
        <p:blipFill>
          <a:blip r:embed="rId4">
            <a:alphaModFix/>
          </a:blip>
          <a:stretch>
            <a:fillRect/>
          </a:stretch>
        </p:blipFill>
        <p:spPr>
          <a:xfrm>
            <a:off x="2767325" y="2765037"/>
            <a:ext cx="6233144" cy="952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5"/>
          <p:cNvSpPr txBox="1">
            <a:spLocks noGrp="1"/>
          </p:cNvSpPr>
          <p:nvPr>
            <p:ph type="body" idx="1"/>
          </p:nvPr>
        </p:nvSpPr>
        <p:spPr>
          <a:xfrm>
            <a:off x="426000" y="5640767"/>
            <a:ext cx="7998300" cy="7983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110" name="Google Shape;110;p15"/>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914400"/>
            <a:ext cx="11247300" cy="50292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4000"/>
              <a:buFont typeface="Century Gothic"/>
              <a:buNone/>
              <a:defRPr sz="4000" b="0" i="0" cap="none">
                <a:latin typeface="Century Gothic"/>
                <a:ea typeface="Century Gothic"/>
                <a:cs typeface="Century Gothic"/>
                <a:sym typeface="Century Gothic"/>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3" name="Google Shape;113;p16"/>
          <p:cNvSpPr txBox="1">
            <a:spLocks noGrp="1"/>
          </p:cNvSpPr>
          <p:nvPr>
            <p:ph type="sldNum" idx="12"/>
          </p:nvPr>
        </p:nvSpPr>
        <p:spPr>
          <a:xfrm>
            <a:off x="11296600" y="6431714"/>
            <a:ext cx="731700" cy="307500"/>
          </a:xfrm>
          <a:prstGeom prst="rect">
            <a:avLst/>
          </a:prstGeom>
          <a:noFill/>
          <a:ln>
            <a:noFill/>
          </a:ln>
        </p:spPr>
        <p:txBody>
          <a:bodyPr spcFirstLastPara="1" wrap="square" lIns="122025" tIns="122025" rIns="122025" bIns="1220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Image White">
  <p:cSld name="Two Column/Image White">
    <p:bg>
      <p:bgPr>
        <a:solidFill>
          <a:schemeClr val="dk2"/>
        </a:solidFill>
        <a:effectLst/>
      </p:bgPr>
    </p:bg>
    <p:spTree>
      <p:nvGrpSpPr>
        <p:cNvPr id="1" name="Shape 114"/>
        <p:cNvGrpSpPr/>
        <p:nvPr/>
      </p:nvGrpSpPr>
      <p:grpSpPr>
        <a:xfrm>
          <a:off x="0" y="0"/>
          <a:ext cx="0" cy="0"/>
          <a:chOff x="0" y="0"/>
          <a:chExt cx="0" cy="0"/>
        </a:xfrm>
      </p:grpSpPr>
      <p:sp>
        <p:nvSpPr>
          <p:cNvPr id="115" name="Google Shape;115;p17"/>
          <p:cNvSpPr>
            <a:spLocks noGrp="1"/>
          </p:cNvSpPr>
          <p:nvPr>
            <p:ph type="pic" idx="2"/>
          </p:nvPr>
        </p:nvSpPr>
        <p:spPr>
          <a:xfrm>
            <a:off x="6096000" y="0"/>
            <a:ext cx="6096000" cy="6858000"/>
          </a:xfrm>
          <a:prstGeom prst="rect">
            <a:avLst/>
          </a:prstGeom>
          <a:solidFill>
            <a:srgbClr val="7F7F7F"/>
          </a:solidFill>
          <a:ln>
            <a:noFill/>
          </a:ln>
        </p:spPr>
      </p:sp>
      <p:sp>
        <p:nvSpPr>
          <p:cNvPr id="116" name="Google Shape;116;p17"/>
          <p:cNvSpPr txBox="1">
            <a:spLocks noGrp="1"/>
          </p:cNvSpPr>
          <p:nvPr>
            <p:ph type="body" idx="1"/>
          </p:nvPr>
        </p:nvSpPr>
        <p:spPr>
          <a:xfrm>
            <a:off x="6858000" y="457200"/>
            <a:ext cx="4572000" cy="5999100"/>
          </a:xfrm>
          <a:prstGeom prst="rect">
            <a:avLst/>
          </a:prstGeom>
          <a:noFill/>
          <a:ln>
            <a:noFill/>
          </a:ln>
        </p:spPr>
        <p:txBody>
          <a:bodyPr spcFirstLastPara="1" wrap="square" lIns="0" tIns="0" rIns="0" bIns="0" anchor="ctr" anchorCtr="0">
            <a:noAutofit/>
          </a:bodyPr>
          <a:lstStyle>
            <a:lvl1pPr marL="457200" lvl="0" indent="-381000" algn="l" rtl="0">
              <a:lnSpc>
                <a:spcPct val="100000"/>
              </a:lnSpc>
              <a:spcBef>
                <a:spcPts val="2400"/>
              </a:spcBef>
              <a:spcAft>
                <a:spcPts val="0"/>
              </a:spcAft>
              <a:buClr>
                <a:schemeClr val="dk1"/>
              </a:buClr>
              <a:buSzPts val="2400"/>
              <a:buChar char="•"/>
              <a:defRPr>
                <a:solidFill>
                  <a:schemeClr val="dk1"/>
                </a:solidFill>
                <a:latin typeface="Century Gothic"/>
                <a:ea typeface="Century Gothic"/>
                <a:cs typeface="Century Gothic"/>
                <a:sym typeface="Century Gothic"/>
              </a:defRPr>
            </a:lvl1pPr>
            <a:lvl2pPr marL="914400" lvl="1" indent="-355600" algn="l" rtl="0">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2pPr>
            <a:lvl3pPr marL="1371600" lvl="2" indent="-355600" algn="l" rtl="0">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3pPr>
            <a:lvl4pPr marL="1828800" lvl="3" indent="-355600" algn="l" rtl="0">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4pPr>
            <a:lvl5pPr marL="2286000" lvl="4" indent="-355600" algn="l" rtl="0">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17" name="Google Shape;117;p17"/>
          <p:cNvSpPr txBox="1">
            <a:spLocks noGrp="1"/>
          </p:cNvSpPr>
          <p:nvPr>
            <p:ph type="body" idx="3"/>
          </p:nvPr>
        </p:nvSpPr>
        <p:spPr>
          <a:xfrm>
            <a:off x="1280612" y="457200"/>
            <a:ext cx="3429000" cy="5999100"/>
          </a:xfrm>
          <a:prstGeom prst="rect">
            <a:avLst/>
          </a:prstGeom>
          <a:noFill/>
          <a:ln>
            <a:noFill/>
          </a:ln>
        </p:spPr>
        <p:txBody>
          <a:bodyPr spcFirstLastPara="1" wrap="square" lIns="0" tIns="0" rIns="0" bIns="0" anchor="ctr" anchorCtr="0">
            <a:noAutofit/>
          </a:bodyPr>
          <a:lstStyle>
            <a:lvl1pPr marL="457200" lvl="0" indent="-381000" algn="l" rtl="0">
              <a:lnSpc>
                <a:spcPct val="100000"/>
              </a:lnSpc>
              <a:spcBef>
                <a:spcPts val="1200"/>
              </a:spcBef>
              <a:spcAft>
                <a:spcPts val="0"/>
              </a:spcAft>
              <a:buClr>
                <a:schemeClr val="lt1"/>
              </a:buClr>
              <a:buSzPts val="2400"/>
              <a:buChar char="•"/>
              <a:defRPr>
                <a:solidFill>
                  <a:schemeClr val="lt1"/>
                </a:solidFill>
                <a:latin typeface="Century Gothic"/>
                <a:ea typeface="Century Gothic"/>
                <a:cs typeface="Century Gothic"/>
                <a:sym typeface="Century Gothic"/>
              </a:defRPr>
            </a:lvl1pPr>
            <a:lvl2pPr marL="914400" lvl="1" indent="-355600" algn="l" rtl="0">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2pPr>
            <a:lvl3pPr marL="1371600" lvl="2" indent="-355600" algn="l" rtl="0">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3pPr>
            <a:lvl4pPr marL="1828800" lvl="3" indent="-355600" algn="l" rtl="0">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4pPr>
            <a:lvl5pPr marL="2286000" lvl="4" indent="-355600" algn="l" rtl="0">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7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20" name="Google Shape;120;p1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8"/>
          <p:cNvSpPr/>
          <p:nvPr/>
        </p:nvSpPr>
        <p:spPr>
          <a:xfrm>
            <a:off x="11224800" y="0"/>
            <a:ext cx="967200" cy="967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22" name="Google Shape;122;p18"/>
          <p:cNvPicPr preferRelativeResize="0"/>
          <p:nvPr/>
        </p:nvPicPr>
        <p:blipFill>
          <a:blip r:embed="rId2">
            <a:alphaModFix/>
          </a:blip>
          <a:stretch>
            <a:fillRect/>
          </a:stretch>
        </p:blipFill>
        <p:spPr>
          <a:xfrm>
            <a:off x="253780" y="6201600"/>
            <a:ext cx="1294373" cy="42646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Image">
  <p:cSld name="One Column/Image">
    <p:bg>
      <p:bgPr>
        <a:solidFill>
          <a:schemeClr val="lt1"/>
        </a:solidFill>
        <a:effectLst/>
      </p:bgPr>
    </p:bg>
    <p:spTree>
      <p:nvGrpSpPr>
        <p:cNvPr id="1" name="Shape 123"/>
        <p:cNvGrpSpPr/>
        <p:nvPr/>
      </p:nvGrpSpPr>
      <p:grpSpPr>
        <a:xfrm>
          <a:off x="0" y="0"/>
          <a:ext cx="0" cy="0"/>
          <a:chOff x="0" y="0"/>
          <a:chExt cx="0" cy="0"/>
        </a:xfrm>
      </p:grpSpPr>
      <p:sp>
        <p:nvSpPr>
          <p:cNvPr id="124" name="Google Shape;124;p19"/>
          <p:cNvSpPr>
            <a:spLocks noGrp="1"/>
          </p:cNvSpPr>
          <p:nvPr>
            <p:ph type="pic" idx="2"/>
          </p:nvPr>
        </p:nvSpPr>
        <p:spPr>
          <a:xfrm>
            <a:off x="6096000" y="0"/>
            <a:ext cx="6096000" cy="6858000"/>
          </a:xfrm>
          <a:prstGeom prst="rect">
            <a:avLst/>
          </a:prstGeom>
          <a:solidFill>
            <a:srgbClr val="7F7F7F"/>
          </a:solidFill>
          <a:ln>
            <a:noFill/>
          </a:ln>
        </p:spPr>
      </p:sp>
      <p:sp>
        <p:nvSpPr>
          <p:cNvPr id="125" name="Google Shape;125;p19"/>
          <p:cNvSpPr txBox="1">
            <a:spLocks noGrp="1"/>
          </p:cNvSpPr>
          <p:nvPr>
            <p:ph type="body" idx="1"/>
          </p:nvPr>
        </p:nvSpPr>
        <p:spPr>
          <a:xfrm>
            <a:off x="457199" y="1920240"/>
            <a:ext cx="5167800" cy="4526400"/>
          </a:xfrm>
          <a:prstGeom prst="rect">
            <a:avLst/>
          </a:prstGeom>
          <a:noFill/>
          <a:ln>
            <a:noFill/>
          </a:ln>
        </p:spPr>
        <p:txBody>
          <a:bodyPr spcFirstLastPara="1" wrap="square" lIns="0" tIns="0" rIns="0" bIns="0" anchor="t" anchorCtr="0">
            <a:noAutofit/>
          </a:bodyPr>
          <a:lstStyle>
            <a:lvl1pPr marL="457200" lvl="0" indent="-381000" algn="l" rtl="0">
              <a:lnSpc>
                <a:spcPct val="100000"/>
              </a:lnSpc>
              <a:spcBef>
                <a:spcPts val="1200"/>
              </a:spcBef>
              <a:spcAft>
                <a:spcPts val="0"/>
              </a:spcAft>
              <a:buClr>
                <a:schemeClr val="lt1"/>
              </a:buClr>
              <a:buSzPts val="2400"/>
              <a:buChar char="•"/>
              <a:defRPr>
                <a:solidFill>
                  <a:schemeClr val="lt1"/>
                </a:solidFill>
              </a:defRPr>
            </a:lvl1pPr>
            <a:lvl2pPr marL="914400" lvl="1" indent="-355600" algn="l" rtl="0">
              <a:lnSpc>
                <a:spcPct val="100000"/>
              </a:lnSpc>
              <a:spcBef>
                <a:spcPts val="1200"/>
              </a:spcBef>
              <a:spcAft>
                <a:spcPts val="0"/>
              </a:spcAft>
              <a:buClr>
                <a:schemeClr val="lt1"/>
              </a:buClr>
              <a:buSzPts val="2000"/>
              <a:buChar char="•"/>
              <a:defRPr>
                <a:solidFill>
                  <a:schemeClr val="lt1"/>
                </a:solidFill>
              </a:defRPr>
            </a:lvl2pPr>
            <a:lvl3pPr marL="1371600" lvl="2" indent="-355600" algn="l" rtl="0">
              <a:lnSpc>
                <a:spcPct val="100000"/>
              </a:lnSpc>
              <a:spcBef>
                <a:spcPts val="1200"/>
              </a:spcBef>
              <a:spcAft>
                <a:spcPts val="0"/>
              </a:spcAft>
              <a:buClr>
                <a:schemeClr val="lt1"/>
              </a:buClr>
              <a:buSzPts val="2000"/>
              <a:buChar char="•"/>
              <a:defRPr>
                <a:solidFill>
                  <a:schemeClr val="lt1"/>
                </a:solidFill>
              </a:defRPr>
            </a:lvl3pPr>
            <a:lvl4pPr marL="1828800" lvl="3" indent="-355600" algn="l" rtl="0">
              <a:lnSpc>
                <a:spcPct val="100000"/>
              </a:lnSpc>
              <a:spcBef>
                <a:spcPts val="1200"/>
              </a:spcBef>
              <a:spcAft>
                <a:spcPts val="0"/>
              </a:spcAft>
              <a:buClr>
                <a:schemeClr val="lt1"/>
              </a:buClr>
              <a:buSzPts val="2000"/>
              <a:buChar char="•"/>
              <a:defRPr>
                <a:solidFill>
                  <a:schemeClr val="lt1"/>
                </a:solidFill>
              </a:defRPr>
            </a:lvl4pPr>
            <a:lvl5pPr marL="2286000" lvl="4" indent="-355600" algn="l" rtl="0">
              <a:lnSpc>
                <a:spcPct val="100000"/>
              </a:lnSpc>
              <a:spcBef>
                <a:spcPts val="1200"/>
              </a:spcBef>
              <a:spcAft>
                <a:spcPts val="0"/>
              </a:spcAft>
              <a:buClr>
                <a:schemeClr val="lt1"/>
              </a:buClr>
              <a:buSzPts val="2000"/>
              <a:buChar char="•"/>
              <a:defRPr>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6" name="Google Shape;126;p19"/>
          <p:cNvSpPr txBox="1">
            <a:spLocks noGrp="1"/>
          </p:cNvSpPr>
          <p:nvPr>
            <p:ph type="title"/>
          </p:nvPr>
        </p:nvSpPr>
        <p:spPr>
          <a:xfrm>
            <a:off x="457200" y="457200"/>
            <a:ext cx="5167800" cy="1280100"/>
          </a:xfrm>
          <a:prstGeom prst="rect">
            <a:avLst/>
          </a:prstGeom>
          <a:noFill/>
          <a:ln>
            <a:noFill/>
          </a:ln>
        </p:spPr>
        <p:txBody>
          <a:bodyPr spcFirstLastPara="1" wrap="square" lIns="0" tIns="0" rIns="0" bIns="0" anchor="t" anchorCtr="0">
            <a:noAutofit/>
          </a:bodyPr>
          <a:lstStyle>
            <a:lvl1pPr lvl="0" algn="ctr" rtl="0">
              <a:lnSpc>
                <a:spcPct val="90000"/>
              </a:lnSpc>
              <a:spcBef>
                <a:spcPts val="0"/>
              </a:spcBef>
              <a:spcAft>
                <a:spcPts val="0"/>
              </a:spcAft>
              <a:buClr>
                <a:srgbClr val="0070C0"/>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7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roject Overview">
  <p:cSld name="OBJECT_1">
    <p:bg>
      <p:bgPr>
        <a:gradFill>
          <a:gsLst>
            <a:gs pos="0">
              <a:srgbClr val="42B0FF"/>
            </a:gs>
            <a:gs pos="100000">
              <a:srgbClr val="076EB8"/>
            </a:gs>
          </a:gsLst>
          <a:lin ang="13500032" scaled="0"/>
        </a:gradFill>
        <a:effectLst/>
      </p:bgPr>
    </p:bg>
    <p:spTree>
      <p:nvGrpSpPr>
        <p:cNvPr id="1" name="Shape 127"/>
        <p:cNvGrpSpPr/>
        <p:nvPr/>
      </p:nvGrpSpPr>
      <p:grpSpPr>
        <a:xfrm>
          <a:off x="0" y="0"/>
          <a:ext cx="0" cy="0"/>
          <a:chOff x="0" y="0"/>
          <a:chExt cx="0" cy="0"/>
        </a:xfrm>
      </p:grpSpPr>
      <p:sp>
        <p:nvSpPr>
          <p:cNvPr id="128" name="Google Shape;128;p20"/>
          <p:cNvSpPr/>
          <p:nvPr/>
        </p:nvSpPr>
        <p:spPr>
          <a:xfrm>
            <a:off x="-25" y="1387600"/>
            <a:ext cx="12192000" cy="547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616950" y="1513850"/>
            <a:ext cx="6414600" cy="4436400"/>
          </a:xfrm>
          <a:prstGeom prst="rect">
            <a:avLst/>
          </a:prstGeom>
          <a:noFill/>
          <a:ln>
            <a:noFill/>
          </a:ln>
        </p:spPr>
        <p:txBody>
          <a:bodyPr spcFirstLastPara="1" wrap="square" lIns="0" tIns="0" rIns="0" bIns="0" anchor="t" anchorCtr="0">
            <a:normAutofit/>
          </a:bodyPr>
          <a:lstStyle>
            <a:lvl1pPr marL="457200" lvl="0" indent="-381000" algn="l" rtl="0">
              <a:lnSpc>
                <a:spcPct val="100000"/>
              </a:lnSpc>
              <a:spcBef>
                <a:spcPts val="1200"/>
              </a:spcBef>
              <a:spcAft>
                <a:spcPts val="0"/>
              </a:spcAft>
              <a:buClr>
                <a:schemeClr val="dk1"/>
              </a:buClr>
              <a:buSzPts val="2400"/>
              <a:buChar char="•"/>
              <a:defRPr>
                <a:latin typeface="Roboto Slab"/>
                <a:ea typeface="Roboto Slab"/>
                <a:cs typeface="Roboto Slab"/>
                <a:sym typeface="Roboto Slab"/>
              </a:defRPr>
            </a:lvl1pPr>
            <a:lvl2pPr marL="914400" lvl="1" indent="-355600" algn="l" rtl="0">
              <a:lnSpc>
                <a:spcPct val="100000"/>
              </a:lnSpc>
              <a:spcBef>
                <a:spcPts val="1200"/>
              </a:spcBef>
              <a:spcAft>
                <a:spcPts val="0"/>
              </a:spcAft>
              <a:buClr>
                <a:schemeClr val="dk1"/>
              </a:buClr>
              <a:buSzPts val="2000"/>
              <a:buChar char="•"/>
              <a:defRPr>
                <a:latin typeface="Roboto Slab"/>
                <a:ea typeface="Roboto Slab"/>
                <a:cs typeface="Roboto Slab"/>
                <a:sym typeface="Roboto Slab"/>
              </a:defRPr>
            </a:lvl2pPr>
            <a:lvl3pPr marL="1371600" lvl="2" indent="-355600" algn="l" rtl="0">
              <a:lnSpc>
                <a:spcPct val="100000"/>
              </a:lnSpc>
              <a:spcBef>
                <a:spcPts val="1200"/>
              </a:spcBef>
              <a:spcAft>
                <a:spcPts val="0"/>
              </a:spcAft>
              <a:buClr>
                <a:schemeClr val="dk1"/>
              </a:buClr>
              <a:buSzPts val="2000"/>
              <a:buChar char="•"/>
              <a:defRPr>
                <a:latin typeface="Roboto Slab"/>
                <a:ea typeface="Roboto Slab"/>
                <a:cs typeface="Roboto Slab"/>
                <a:sym typeface="Roboto Slab"/>
              </a:defRPr>
            </a:lvl3pPr>
            <a:lvl4pPr marL="1828800" lvl="3" indent="-355600" algn="l" rtl="0">
              <a:lnSpc>
                <a:spcPct val="100000"/>
              </a:lnSpc>
              <a:spcBef>
                <a:spcPts val="1200"/>
              </a:spcBef>
              <a:spcAft>
                <a:spcPts val="0"/>
              </a:spcAft>
              <a:buClr>
                <a:schemeClr val="dk1"/>
              </a:buClr>
              <a:buSzPts val="2000"/>
              <a:buChar char="•"/>
              <a:defRPr>
                <a:latin typeface="Roboto Slab"/>
                <a:ea typeface="Roboto Slab"/>
                <a:cs typeface="Roboto Slab"/>
                <a:sym typeface="Roboto Slab"/>
              </a:defRPr>
            </a:lvl4pPr>
            <a:lvl5pPr marL="2286000" lvl="4" indent="-355600" algn="l" rtl="0">
              <a:lnSpc>
                <a:spcPct val="100000"/>
              </a:lnSpc>
              <a:spcBef>
                <a:spcPts val="1200"/>
              </a:spcBef>
              <a:spcAft>
                <a:spcPts val="0"/>
              </a:spcAft>
              <a:buClr>
                <a:schemeClr val="dk1"/>
              </a:buClr>
              <a:buSzPts val="2000"/>
              <a:buChar char="•"/>
              <a:defRPr>
                <a:latin typeface="Roboto Slab"/>
                <a:ea typeface="Roboto Slab"/>
                <a:cs typeface="Roboto Slab"/>
                <a:sym typeface="Roboto Slab"/>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30" name="Google Shape;130;p20"/>
          <p:cNvSpPr txBox="1">
            <a:spLocks noGrp="1"/>
          </p:cNvSpPr>
          <p:nvPr>
            <p:ph type="title"/>
          </p:nvPr>
        </p:nvSpPr>
        <p:spPr>
          <a:xfrm>
            <a:off x="4087500" y="147450"/>
            <a:ext cx="8104500" cy="1077300"/>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lt1"/>
              </a:buClr>
              <a:buSzPts val="4000"/>
              <a:buNone/>
              <a:defRPr sz="4000" i="0" u="none" strike="noStrike" cap="none">
                <a:solidFill>
                  <a:schemeClr val="lt1"/>
                </a:solidFill>
              </a:defRPr>
            </a:lvl1pPr>
            <a:lvl2pPr lvl="1" algn="l" rtl="0">
              <a:lnSpc>
                <a:spcPct val="100000"/>
              </a:lnSpc>
              <a:spcBef>
                <a:spcPts val="0"/>
              </a:spcBef>
              <a:spcAft>
                <a:spcPts val="0"/>
              </a:spcAft>
              <a:buSzPts val="1500"/>
              <a:buNone/>
              <a:defRPr sz="1900"/>
            </a:lvl2pPr>
            <a:lvl3pPr lvl="2" algn="l" rtl="0">
              <a:lnSpc>
                <a:spcPct val="100000"/>
              </a:lnSpc>
              <a:spcBef>
                <a:spcPts val="0"/>
              </a:spcBef>
              <a:spcAft>
                <a:spcPts val="0"/>
              </a:spcAft>
              <a:buSzPts val="1500"/>
              <a:buNone/>
              <a:defRPr sz="1900"/>
            </a:lvl3pPr>
            <a:lvl4pPr lvl="3" algn="l" rtl="0">
              <a:lnSpc>
                <a:spcPct val="100000"/>
              </a:lnSpc>
              <a:spcBef>
                <a:spcPts val="0"/>
              </a:spcBef>
              <a:spcAft>
                <a:spcPts val="0"/>
              </a:spcAft>
              <a:buSzPts val="1500"/>
              <a:buNone/>
              <a:defRPr sz="1900"/>
            </a:lvl4pPr>
            <a:lvl5pPr lvl="4" algn="l" rtl="0">
              <a:lnSpc>
                <a:spcPct val="100000"/>
              </a:lnSpc>
              <a:spcBef>
                <a:spcPts val="0"/>
              </a:spcBef>
              <a:spcAft>
                <a:spcPts val="0"/>
              </a:spcAft>
              <a:buSzPts val="1500"/>
              <a:buNone/>
              <a:defRPr sz="1900"/>
            </a:lvl5pPr>
            <a:lvl6pPr lvl="5" algn="l" rtl="0">
              <a:lnSpc>
                <a:spcPct val="100000"/>
              </a:lnSpc>
              <a:spcBef>
                <a:spcPts val="0"/>
              </a:spcBef>
              <a:spcAft>
                <a:spcPts val="0"/>
              </a:spcAft>
              <a:buSzPts val="1500"/>
              <a:buNone/>
              <a:defRPr sz="1900"/>
            </a:lvl6pPr>
            <a:lvl7pPr lvl="6" algn="l" rtl="0">
              <a:lnSpc>
                <a:spcPct val="100000"/>
              </a:lnSpc>
              <a:spcBef>
                <a:spcPts val="0"/>
              </a:spcBef>
              <a:spcAft>
                <a:spcPts val="0"/>
              </a:spcAft>
              <a:buSzPts val="1500"/>
              <a:buNone/>
              <a:defRPr sz="1900"/>
            </a:lvl7pPr>
            <a:lvl8pPr lvl="7" algn="l" rtl="0">
              <a:lnSpc>
                <a:spcPct val="100000"/>
              </a:lnSpc>
              <a:spcBef>
                <a:spcPts val="0"/>
              </a:spcBef>
              <a:spcAft>
                <a:spcPts val="0"/>
              </a:spcAft>
              <a:buSzPts val="1500"/>
              <a:buNone/>
              <a:defRPr sz="1900"/>
            </a:lvl8pPr>
            <a:lvl9pPr lvl="8" algn="l" rtl="0">
              <a:lnSpc>
                <a:spcPct val="100000"/>
              </a:lnSpc>
              <a:spcBef>
                <a:spcPts val="0"/>
              </a:spcBef>
              <a:spcAft>
                <a:spcPts val="0"/>
              </a:spcAft>
              <a:buSzPts val="1500"/>
              <a:buNone/>
              <a:defRPr sz="1900"/>
            </a:lvl9pPr>
          </a:lstStyle>
          <a:p>
            <a:endParaRPr/>
          </a:p>
        </p:txBody>
      </p:sp>
      <p:sp>
        <p:nvSpPr>
          <p:cNvPr id="131" name="Google Shape;131;p20"/>
          <p:cNvSpPr>
            <a:spLocks noGrp="1"/>
          </p:cNvSpPr>
          <p:nvPr>
            <p:ph type="pic" idx="2"/>
          </p:nvPr>
        </p:nvSpPr>
        <p:spPr>
          <a:xfrm>
            <a:off x="-7" y="-50"/>
            <a:ext cx="3715200" cy="1367400"/>
          </a:xfrm>
          <a:prstGeom prst="rect">
            <a:avLst/>
          </a:prstGeom>
          <a:noFill/>
          <a:ln>
            <a:noFill/>
          </a:ln>
        </p:spPr>
      </p:sp>
      <p:sp>
        <p:nvSpPr>
          <p:cNvPr id="132" name="Google Shape;132;p20"/>
          <p:cNvSpPr>
            <a:spLocks noGrp="1"/>
          </p:cNvSpPr>
          <p:nvPr>
            <p:ph type="pic" idx="3"/>
          </p:nvPr>
        </p:nvSpPr>
        <p:spPr>
          <a:xfrm>
            <a:off x="7287300" y="1513850"/>
            <a:ext cx="4645200" cy="3031500"/>
          </a:xfrm>
          <a:prstGeom prst="rect">
            <a:avLst/>
          </a:prstGeom>
          <a:noFill/>
          <a:ln>
            <a:noFill/>
          </a:ln>
        </p:spPr>
      </p:sp>
      <p:sp>
        <p:nvSpPr>
          <p:cNvPr id="133" name="Google Shape;133;p20"/>
          <p:cNvSpPr txBox="1">
            <a:spLocks noGrp="1"/>
          </p:cNvSpPr>
          <p:nvPr>
            <p:ph type="subTitle" idx="4"/>
          </p:nvPr>
        </p:nvSpPr>
        <p:spPr>
          <a:xfrm>
            <a:off x="7287300" y="4611950"/>
            <a:ext cx="4645200" cy="494700"/>
          </a:xfrm>
          <a:prstGeom prst="rect">
            <a:avLst/>
          </a:prstGeom>
          <a:noFill/>
          <a:ln>
            <a:noFill/>
          </a:ln>
        </p:spPr>
        <p:txBody>
          <a:bodyPr spcFirstLastPara="1" wrap="square" lIns="122025" tIns="122025" rIns="122025" bIns="122025" anchor="ctr" anchorCtr="0">
            <a:noAutofit/>
          </a:bodyPr>
          <a:lstStyle>
            <a:lvl1pPr lvl="0" algn="ctr" rtl="0">
              <a:lnSpc>
                <a:spcPct val="150000"/>
              </a:lnSpc>
              <a:spcBef>
                <a:spcPts val="0"/>
              </a:spcBef>
              <a:spcAft>
                <a:spcPts val="0"/>
              </a:spcAft>
              <a:buSzPts val="1400"/>
              <a:buNone/>
              <a:defRPr sz="1400"/>
            </a:lvl1pPr>
            <a:lvl2pPr lvl="1" algn="ctr" rtl="0">
              <a:lnSpc>
                <a:spcPct val="150000"/>
              </a:lnSpc>
              <a:spcBef>
                <a:spcPts val="0"/>
              </a:spcBef>
              <a:spcAft>
                <a:spcPts val="0"/>
              </a:spcAft>
              <a:buSzPts val="900"/>
              <a:buNone/>
              <a:defRPr sz="900"/>
            </a:lvl2pPr>
            <a:lvl3pPr lvl="2" algn="ctr" rtl="0">
              <a:lnSpc>
                <a:spcPct val="150000"/>
              </a:lnSpc>
              <a:spcBef>
                <a:spcPts val="0"/>
              </a:spcBef>
              <a:spcAft>
                <a:spcPts val="0"/>
              </a:spcAft>
              <a:buSzPts val="900"/>
              <a:buNone/>
              <a:defRPr sz="900"/>
            </a:lvl3pPr>
            <a:lvl4pPr lvl="3" algn="ctr" rtl="0">
              <a:lnSpc>
                <a:spcPct val="150000"/>
              </a:lnSpc>
              <a:spcBef>
                <a:spcPts val="0"/>
              </a:spcBef>
              <a:spcAft>
                <a:spcPts val="0"/>
              </a:spcAft>
              <a:buSzPts val="900"/>
              <a:buNone/>
              <a:defRPr sz="900"/>
            </a:lvl4pPr>
            <a:lvl5pPr lvl="4" algn="ctr" rtl="0">
              <a:lnSpc>
                <a:spcPct val="150000"/>
              </a:lnSpc>
              <a:spcBef>
                <a:spcPts val="0"/>
              </a:spcBef>
              <a:spcAft>
                <a:spcPts val="0"/>
              </a:spcAft>
              <a:buSzPts val="900"/>
              <a:buNone/>
              <a:defRPr sz="900"/>
            </a:lvl5pPr>
            <a:lvl6pPr lvl="5" algn="ctr" rtl="0">
              <a:lnSpc>
                <a:spcPct val="150000"/>
              </a:lnSpc>
              <a:spcBef>
                <a:spcPts val="0"/>
              </a:spcBef>
              <a:spcAft>
                <a:spcPts val="0"/>
              </a:spcAft>
              <a:buSzPts val="900"/>
              <a:buNone/>
              <a:defRPr sz="900"/>
            </a:lvl6pPr>
            <a:lvl7pPr lvl="6" algn="ctr" rtl="0">
              <a:lnSpc>
                <a:spcPct val="150000"/>
              </a:lnSpc>
              <a:spcBef>
                <a:spcPts val="0"/>
              </a:spcBef>
              <a:spcAft>
                <a:spcPts val="0"/>
              </a:spcAft>
              <a:buSzPts val="900"/>
              <a:buNone/>
              <a:defRPr sz="900"/>
            </a:lvl7pPr>
            <a:lvl8pPr lvl="7" algn="ctr" rtl="0">
              <a:lnSpc>
                <a:spcPct val="150000"/>
              </a:lnSpc>
              <a:spcBef>
                <a:spcPts val="0"/>
              </a:spcBef>
              <a:spcAft>
                <a:spcPts val="0"/>
              </a:spcAft>
              <a:buSzPts val="900"/>
              <a:buNone/>
              <a:defRPr sz="900"/>
            </a:lvl8pPr>
            <a:lvl9pPr lvl="8" algn="ctr" rtl="0">
              <a:lnSpc>
                <a:spcPct val="115000"/>
              </a:lnSpc>
              <a:spcBef>
                <a:spcPts val="0"/>
              </a:spcBef>
              <a:spcAft>
                <a:spcPts val="2100"/>
              </a:spcAft>
              <a:buSzPts val="900"/>
              <a:buNone/>
              <a:defRPr sz="900"/>
            </a:lvl9pPr>
          </a:lstStyle>
          <a:p>
            <a:endParaRPr/>
          </a:p>
        </p:txBody>
      </p:sp>
      <p:sp>
        <p:nvSpPr>
          <p:cNvPr id="134" name="Google Shape;134;p20"/>
          <p:cNvSpPr txBox="1">
            <a:spLocks noGrp="1"/>
          </p:cNvSpPr>
          <p:nvPr>
            <p:ph type="subTitle" idx="5"/>
          </p:nvPr>
        </p:nvSpPr>
        <p:spPr>
          <a:xfrm>
            <a:off x="7287300" y="5173275"/>
            <a:ext cx="4645200" cy="494700"/>
          </a:xfrm>
          <a:prstGeom prst="rect">
            <a:avLst/>
          </a:prstGeom>
          <a:solidFill>
            <a:srgbClr val="009ADE"/>
          </a:solidFill>
          <a:ln>
            <a:noFill/>
          </a:ln>
        </p:spPr>
        <p:txBody>
          <a:bodyPr spcFirstLastPara="1" wrap="square" lIns="122025" tIns="122025" rIns="122025" bIns="122025" anchor="ctr" anchorCtr="0">
            <a:noAutofit/>
          </a:bodyPr>
          <a:lstStyle>
            <a:lvl1pPr lvl="0" algn="ctr" rtl="0">
              <a:lnSpc>
                <a:spcPct val="115000"/>
              </a:lnSpc>
              <a:spcBef>
                <a:spcPts val="0"/>
              </a:spcBef>
              <a:spcAft>
                <a:spcPts val="0"/>
              </a:spcAft>
              <a:buSzPts val="1400"/>
              <a:buFont typeface="Roboto Slab"/>
              <a:buNone/>
              <a:defRPr sz="1400" b="1">
                <a:latin typeface="Roboto Slab"/>
                <a:ea typeface="Roboto Slab"/>
                <a:cs typeface="Roboto Slab"/>
                <a:sym typeface="Roboto Slab"/>
              </a:defRPr>
            </a:lvl1pPr>
            <a:lvl2pPr lvl="1"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2pPr>
            <a:lvl3pPr lvl="2"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3pPr>
            <a:lvl4pPr lvl="3"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4pPr>
            <a:lvl5pPr lvl="4"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5pPr>
            <a:lvl6pPr lvl="5"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6pPr>
            <a:lvl7pPr lvl="6"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7pPr>
            <a:lvl8pPr lvl="7" algn="ctr" rtl="0">
              <a:lnSpc>
                <a:spcPct val="150000"/>
              </a:lnSpc>
              <a:spcBef>
                <a:spcPts val="0"/>
              </a:spcBef>
              <a:spcAft>
                <a:spcPts val="0"/>
              </a:spcAft>
              <a:buSzPts val="900"/>
              <a:buFont typeface="Roboto Slab"/>
              <a:buNone/>
              <a:defRPr sz="900" b="1">
                <a:latin typeface="Roboto Slab"/>
                <a:ea typeface="Roboto Slab"/>
                <a:cs typeface="Roboto Slab"/>
                <a:sym typeface="Roboto Slab"/>
              </a:defRPr>
            </a:lvl8pPr>
            <a:lvl9pPr lvl="8" algn="ctr" rtl="0">
              <a:lnSpc>
                <a:spcPct val="115000"/>
              </a:lnSpc>
              <a:spcBef>
                <a:spcPts val="0"/>
              </a:spcBef>
              <a:spcAft>
                <a:spcPts val="2100"/>
              </a:spcAft>
              <a:buSzPts val="900"/>
              <a:buFont typeface="Roboto Slab"/>
              <a:buNone/>
              <a:defRPr sz="900" b="1">
                <a:latin typeface="Roboto Slab"/>
                <a:ea typeface="Roboto Slab"/>
                <a:cs typeface="Roboto Slab"/>
                <a:sym typeface="Roboto Slab"/>
              </a:defRPr>
            </a:lvl9pPr>
          </a:lstStyle>
          <a:p>
            <a:endParaRPr/>
          </a:p>
        </p:txBody>
      </p:sp>
      <p:sp>
        <p:nvSpPr>
          <p:cNvPr id="135" name="Google Shape;135;p20"/>
          <p:cNvSpPr txBox="1">
            <a:spLocks noGrp="1"/>
          </p:cNvSpPr>
          <p:nvPr>
            <p:ph type="subTitle" idx="6"/>
          </p:nvPr>
        </p:nvSpPr>
        <p:spPr>
          <a:xfrm>
            <a:off x="7287300" y="5734600"/>
            <a:ext cx="4645200" cy="494700"/>
          </a:xfrm>
          <a:prstGeom prst="rect">
            <a:avLst/>
          </a:prstGeom>
          <a:solidFill>
            <a:srgbClr val="003764"/>
          </a:solidFill>
          <a:ln>
            <a:noFill/>
          </a:ln>
        </p:spPr>
        <p:txBody>
          <a:bodyPr spcFirstLastPara="1" wrap="square" lIns="122025" tIns="122025" rIns="122025" bIns="122025" anchor="ctr" anchorCtr="0">
            <a:noAutofit/>
          </a:bodyPr>
          <a:lstStyle>
            <a:lvl1pPr lvl="0" algn="ctr" rtl="0">
              <a:lnSpc>
                <a:spcPct val="115000"/>
              </a:lnSpc>
              <a:spcBef>
                <a:spcPts val="0"/>
              </a:spcBef>
              <a:spcAft>
                <a:spcPts val="0"/>
              </a:spcAft>
              <a:buClr>
                <a:schemeClr val="lt1"/>
              </a:buClr>
              <a:buSzPts val="1400"/>
              <a:buFont typeface="Roboto Slab"/>
              <a:buNone/>
              <a:defRPr sz="1400" b="1">
                <a:solidFill>
                  <a:schemeClr val="lt1"/>
                </a:solidFill>
                <a:latin typeface="Roboto Slab"/>
                <a:ea typeface="Roboto Slab"/>
                <a:cs typeface="Roboto Slab"/>
                <a:sym typeface="Roboto Slab"/>
              </a:defRPr>
            </a:lvl1pPr>
            <a:lvl2pPr lvl="1"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2pPr>
            <a:lvl3pPr lvl="2"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3pPr>
            <a:lvl4pPr lvl="3"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4pPr>
            <a:lvl5pPr lvl="4"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5pPr>
            <a:lvl6pPr lvl="5"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6pPr>
            <a:lvl7pPr lvl="6"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7pPr>
            <a:lvl8pPr lvl="7" algn="ctr" rtl="0">
              <a:lnSpc>
                <a:spcPct val="150000"/>
              </a:lnSpc>
              <a:spcBef>
                <a:spcPts val="0"/>
              </a:spcBef>
              <a:spcAft>
                <a:spcPts val="0"/>
              </a:spcAft>
              <a:buClr>
                <a:schemeClr val="lt1"/>
              </a:buClr>
              <a:buSzPts val="900"/>
              <a:buFont typeface="Montserrat"/>
              <a:buNone/>
              <a:defRPr sz="900" b="1">
                <a:solidFill>
                  <a:schemeClr val="lt1"/>
                </a:solidFill>
                <a:latin typeface="Montserrat"/>
                <a:ea typeface="Montserrat"/>
                <a:cs typeface="Montserrat"/>
                <a:sym typeface="Montserrat"/>
              </a:defRPr>
            </a:lvl8pPr>
            <a:lvl9pPr lvl="8" algn="ctr" rtl="0">
              <a:lnSpc>
                <a:spcPct val="115000"/>
              </a:lnSpc>
              <a:spcBef>
                <a:spcPts val="0"/>
              </a:spcBef>
              <a:spcAft>
                <a:spcPts val="2100"/>
              </a:spcAft>
              <a:buClr>
                <a:schemeClr val="lt1"/>
              </a:buClr>
              <a:buSzPts val="900"/>
              <a:buFont typeface="Montserrat"/>
              <a:buNone/>
              <a:defRPr sz="900" b="1">
                <a:solidFill>
                  <a:schemeClr val="lt1"/>
                </a:solidFill>
                <a:latin typeface="Montserrat"/>
                <a:ea typeface="Montserrat"/>
                <a:cs typeface="Montserrat"/>
                <a:sym typeface="Montserrat"/>
              </a:defRPr>
            </a:lvl9pPr>
          </a:lstStyle>
          <a:p>
            <a:endParaRPr/>
          </a:p>
        </p:txBody>
      </p:sp>
      <p:pic>
        <p:nvPicPr>
          <p:cNvPr id="136" name="Google Shape;136;p20"/>
          <p:cNvPicPr preferRelativeResize="0"/>
          <p:nvPr/>
        </p:nvPicPr>
        <p:blipFill>
          <a:blip r:embed="rId2">
            <a:alphaModFix/>
          </a:blip>
          <a:stretch>
            <a:fillRect/>
          </a:stretch>
        </p:blipFill>
        <p:spPr>
          <a:xfrm>
            <a:off x="253775" y="6152437"/>
            <a:ext cx="3433688" cy="52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797467" y="1635171"/>
            <a:ext cx="7377900" cy="25260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24" name="Google Shape;24;p3"/>
          <p:cNvSpPr txBox="1">
            <a:spLocks noGrp="1"/>
          </p:cNvSpPr>
          <p:nvPr>
            <p:ph type="subTitle" idx="1"/>
          </p:nvPr>
        </p:nvSpPr>
        <p:spPr>
          <a:xfrm>
            <a:off x="797451" y="3621217"/>
            <a:ext cx="10962900" cy="5772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a:endParaRPr/>
          </a:p>
        </p:txBody>
      </p:sp>
      <p:pic>
        <p:nvPicPr>
          <p:cNvPr id="25" name="Google Shape;25;p3"/>
          <p:cNvPicPr preferRelativeResize="0"/>
          <p:nvPr/>
        </p:nvPicPr>
        <p:blipFill rotWithShape="1">
          <a:blip r:embed="rId2">
            <a:alphaModFix/>
          </a:blip>
          <a:srcRect/>
          <a:stretch/>
        </p:blipFill>
        <p:spPr>
          <a:xfrm rot="5400000">
            <a:off x="11083136" y="5735579"/>
            <a:ext cx="1126457" cy="1118400"/>
          </a:xfrm>
          <a:prstGeom prst="rect">
            <a:avLst/>
          </a:prstGeom>
          <a:noFill/>
          <a:ln>
            <a:noFill/>
          </a:ln>
        </p:spPr>
      </p:pic>
      <p:sp>
        <p:nvSpPr>
          <p:cNvPr id="26" name="Google Shape;26;p3"/>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3"/>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28" name="Google Shape;28;p3"/>
          <p:cNvPicPr preferRelativeResize="0"/>
          <p:nvPr/>
        </p:nvPicPr>
        <p:blipFill rotWithShape="1">
          <a:blip r:embed="rId3">
            <a:alphaModFix/>
          </a:blip>
          <a:srcRect/>
          <a:stretch/>
        </p:blipFill>
        <p:spPr>
          <a:xfrm>
            <a:off x="9698400" y="4467"/>
            <a:ext cx="1246800" cy="1237881"/>
          </a:xfrm>
          <a:prstGeom prst="rect">
            <a:avLst/>
          </a:prstGeom>
          <a:noFill/>
          <a:ln>
            <a:noFill/>
          </a:ln>
        </p:spPr>
      </p:pic>
      <p:pic>
        <p:nvPicPr>
          <p:cNvPr id="29" name="Google Shape;29;p3"/>
          <p:cNvPicPr preferRelativeResize="0"/>
          <p:nvPr/>
        </p:nvPicPr>
        <p:blipFill>
          <a:blip r:embed="rId4">
            <a:alphaModFix/>
          </a:blip>
          <a:stretch>
            <a:fillRect/>
          </a:stretch>
        </p:blipFill>
        <p:spPr>
          <a:xfrm>
            <a:off x="940775" y="5646700"/>
            <a:ext cx="3433475" cy="524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Image">
  <p:cSld name="Section/Image">
    <p:spTree>
      <p:nvGrpSpPr>
        <p:cNvPr id="1" name="Shape 137"/>
        <p:cNvGrpSpPr/>
        <p:nvPr/>
      </p:nvGrpSpPr>
      <p:grpSpPr>
        <a:xfrm>
          <a:off x="0" y="0"/>
          <a:ext cx="0" cy="0"/>
          <a:chOff x="0" y="0"/>
          <a:chExt cx="0" cy="0"/>
        </a:xfrm>
      </p:grpSpPr>
      <p:sp>
        <p:nvSpPr>
          <p:cNvPr id="138" name="Google Shape;138;p21"/>
          <p:cNvSpPr>
            <a:spLocks noGrp="1"/>
          </p:cNvSpPr>
          <p:nvPr>
            <p:ph type="pic" idx="2"/>
          </p:nvPr>
        </p:nvSpPr>
        <p:spPr>
          <a:xfrm>
            <a:off x="0" y="0"/>
            <a:ext cx="12192000" cy="6858000"/>
          </a:xfrm>
          <a:prstGeom prst="rect">
            <a:avLst/>
          </a:prstGeom>
          <a:noFill/>
          <a:ln>
            <a:noFill/>
          </a:ln>
        </p:spPr>
      </p:sp>
      <p:sp>
        <p:nvSpPr>
          <p:cNvPr id="139" name="Google Shape;139;p21"/>
          <p:cNvSpPr txBox="1">
            <a:spLocks noGrp="1"/>
          </p:cNvSpPr>
          <p:nvPr>
            <p:ph type="title"/>
          </p:nvPr>
        </p:nvSpPr>
        <p:spPr>
          <a:xfrm>
            <a:off x="457200" y="914400"/>
            <a:ext cx="11247000" cy="50292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4000"/>
              <a:buFont typeface="Century Gothic"/>
              <a:buNone/>
              <a:defRPr sz="4000" b="0" i="0" cap="none">
                <a:solidFill>
                  <a:schemeClr val="dk1"/>
                </a:solidFill>
                <a:latin typeface="Century Gothic"/>
                <a:ea typeface="Century Gothic"/>
                <a:cs typeface="Century Gothic"/>
                <a:sym typeface="Century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tatement 1">
  <p:cSld name="Statement 1">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4353243"/>
            <a:ext cx="11247000" cy="21030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4000"/>
              <a:buFont typeface="Century Gothic"/>
              <a:buNone/>
              <a:defRPr sz="4000" b="0" i="0" cap="none">
                <a:solidFill>
                  <a:schemeClr val="dk1"/>
                </a:solidFill>
                <a:latin typeface="Century Gothic"/>
                <a:ea typeface="Century Gothic"/>
                <a:cs typeface="Century Gothic"/>
                <a:sym typeface="Century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142"/>
        <p:cNvGrpSpPr/>
        <p:nvPr/>
      </p:nvGrpSpPr>
      <p:grpSpPr>
        <a:xfrm>
          <a:off x="0" y="0"/>
          <a:ext cx="0" cy="0"/>
          <a:chOff x="0" y="0"/>
          <a:chExt cx="0" cy="0"/>
        </a:xfrm>
      </p:grpSpPr>
      <p:sp>
        <p:nvSpPr>
          <p:cNvPr id="143" name="Google Shape;143;p23"/>
          <p:cNvSpPr txBox="1">
            <a:spLocks noGrp="1"/>
          </p:cNvSpPr>
          <p:nvPr>
            <p:ph type="ctrTitle"/>
          </p:nvPr>
        </p:nvSpPr>
        <p:spPr>
          <a:xfrm>
            <a:off x="1524000" y="1894900"/>
            <a:ext cx="9144000" cy="667500"/>
          </a:xfrm>
          <a:prstGeom prst="rect">
            <a:avLst/>
          </a:prstGeom>
          <a:noFill/>
          <a:ln>
            <a:noFill/>
          </a:ln>
        </p:spPr>
        <p:txBody>
          <a:bodyPr spcFirstLastPara="1" wrap="square" lIns="0" tIns="0" rIns="0" bIns="0" anchor="b" anchorCtr="0">
            <a:normAutofit/>
          </a:bodyPr>
          <a:lstStyle>
            <a:lvl1pPr lvl="0" algn="ctr" rtl="0">
              <a:lnSpc>
                <a:spcPct val="90000"/>
              </a:lnSpc>
              <a:spcBef>
                <a:spcPts val="0"/>
              </a:spcBef>
              <a:spcAft>
                <a:spcPts val="0"/>
              </a:spcAft>
              <a:buSzPts val="4400"/>
              <a:buFont typeface="Century Gothic"/>
              <a:buNone/>
              <a:defRPr sz="4400"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pic>
        <p:nvPicPr>
          <p:cNvPr id="144" name="Google Shape;144;p23"/>
          <p:cNvPicPr preferRelativeResize="0"/>
          <p:nvPr/>
        </p:nvPicPr>
        <p:blipFill rotWithShape="1">
          <a:blip r:embed="rId2">
            <a:alphaModFix/>
          </a:blip>
          <a:srcRect t="7235" b="7243"/>
          <a:stretch/>
        </p:blipFill>
        <p:spPr>
          <a:xfrm>
            <a:off x="4211070" y="4711362"/>
            <a:ext cx="3774313" cy="493378"/>
          </a:xfrm>
          <a:prstGeom prst="rect">
            <a:avLst/>
          </a:prstGeom>
          <a:noFill/>
          <a:ln>
            <a:noFill/>
          </a:ln>
        </p:spPr>
      </p:pic>
      <p:sp>
        <p:nvSpPr>
          <p:cNvPr id="145" name="Google Shape;145;p23"/>
          <p:cNvSpPr txBox="1">
            <a:spLocks noGrp="1"/>
          </p:cNvSpPr>
          <p:nvPr>
            <p:ph type="sldNum" idx="12"/>
          </p:nvPr>
        </p:nvSpPr>
        <p:spPr>
          <a:xfrm>
            <a:off x="11296600" y="6431714"/>
            <a:ext cx="731700" cy="307500"/>
          </a:xfrm>
          <a:prstGeom prst="rect">
            <a:avLst/>
          </a:prstGeom>
          <a:noFill/>
          <a:ln>
            <a:noFill/>
          </a:ln>
        </p:spPr>
        <p:txBody>
          <a:bodyPr spcFirstLastPara="1" wrap="square" lIns="122025" tIns="122025" rIns="122025" bIns="1220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300"/>
              <a:buFont typeface="Arial"/>
              <a:buNone/>
              <a:defRPr sz="130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Dark 2">
  <p:cSld name="TITLE_2">
    <p:bg>
      <p:bgPr>
        <a:solidFill>
          <a:schemeClr val="accent1"/>
        </a:soli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ctrTitle"/>
          </p:nvPr>
        </p:nvSpPr>
        <p:spPr>
          <a:xfrm>
            <a:off x="797467" y="1635171"/>
            <a:ext cx="7377900" cy="25260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32" name="Google Shape;32;p4"/>
          <p:cNvSpPr txBox="1">
            <a:spLocks noGrp="1"/>
          </p:cNvSpPr>
          <p:nvPr>
            <p:ph type="subTitle" idx="1"/>
          </p:nvPr>
        </p:nvSpPr>
        <p:spPr>
          <a:xfrm>
            <a:off x="797451" y="3621217"/>
            <a:ext cx="10962900" cy="5772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a:endParaRPr/>
          </a:p>
        </p:txBody>
      </p:sp>
      <p:pic>
        <p:nvPicPr>
          <p:cNvPr id="33" name="Google Shape;33;p4"/>
          <p:cNvPicPr preferRelativeResize="0"/>
          <p:nvPr/>
        </p:nvPicPr>
        <p:blipFill rotWithShape="1">
          <a:blip r:embed="rId2">
            <a:alphaModFix/>
          </a:blip>
          <a:srcRect/>
          <a:stretch/>
        </p:blipFill>
        <p:spPr>
          <a:xfrm rot="5400000">
            <a:off x="11083136" y="5735579"/>
            <a:ext cx="1126457" cy="1118400"/>
          </a:xfrm>
          <a:prstGeom prst="rect">
            <a:avLst/>
          </a:prstGeom>
          <a:noFill/>
          <a:ln>
            <a:noFill/>
          </a:ln>
        </p:spPr>
      </p:pic>
      <p:sp>
        <p:nvSpPr>
          <p:cNvPr id="34" name="Google Shape;34;p4"/>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
          <p:cNvSpPr/>
          <p:nvPr/>
        </p:nvSpPr>
        <p:spPr>
          <a:xfrm>
            <a:off x="10838404" y="-12"/>
            <a:ext cx="1353600" cy="1353600"/>
          </a:xfrm>
          <a:prstGeom prst="rect">
            <a:avLst/>
          </a:prstGeom>
          <a:solidFill>
            <a:srgbClr val="5B1D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 name="Google Shape;36;p4"/>
          <p:cNvSpPr/>
          <p:nvPr/>
        </p:nvSpPr>
        <p:spPr>
          <a:xfrm rot="10800000">
            <a:off x="10838385" y="1353800"/>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37" name="Google Shape;37;p4"/>
          <p:cNvPicPr preferRelativeResize="0"/>
          <p:nvPr/>
        </p:nvPicPr>
        <p:blipFill>
          <a:blip r:embed="rId3">
            <a:alphaModFix/>
          </a:blip>
          <a:stretch>
            <a:fillRect/>
          </a:stretch>
        </p:blipFill>
        <p:spPr>
          <a:xfrm>
            <a:off x="940775" y="5646700"/>
            <a:ext cx="3433475" cy="524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Light">
  <p:cSld name="TITLE_1">
    <p:bg>
      <p:bgPr>
        <a:solidFill>
          <a:schemeClr val="lt1"/>
        </a:solidFill>
        <a:effectLst/>
      </p:bgPr>
    </p:bg>
    <p:spTree>
      <p:nvGrpSpPr>
        <p:cNvPr id="1" name="Shape 38"/>
        <p:cNvGrpSpPr/>
        <p:nvPr/>
      </p:nvGrpSpPr>
      <p:grpSpPr>
        <a:xfrm>
          <a:off x="0" y="0"/>
          <a:ext cx="0" cy="0"/>
          <a:chOff x="0" y="0"/>
          <a:chExt cx="0" cy="0"/>
        </a:xfrm>
      </p:grpSpPr>
      <p:sp>
        <p:nvSpPr>
          <p:cNvPr id="39" name="Google Shape;39;p5"/>
          <p:cNvSpPr/>
          <p:nvPr/>
        </p:nvSpPr>
        <p:spPr>
          <a:xfrm>
            <a:off x="10965631" y="-16"/>
            <a:ext cx="1229100" cy="1229100"/>
          </a:xfrm>
          <a:prstGeom prst="rect">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 name="Google Shape;40;p5"/>
          <p:cNvSpPr txBox="1">
            <a:spLocks noGrp="1"/>
          </p:cNvSpPr>
          <p:nvPr>
            <p:ph type="ctrTitle"/>
          </p:nvPr>
        </p:nvSpPr>
        <p:spPr>
          <a:xfrm>
            <a:off x="797467" y="1635171"/>
            <a:ext cx="7377900" cy="25260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41" name="Google Shape;41;p5"/>
          <p:cNvSpPr txBox="1">
            <a:spLocks noGrp="1"/>
          </p:cNvSpPr>
          <p:nvPr>
            <p:ph type="subTitle" idx="1"/>
          </p:nvPr>
        </p:nvSpPr>
        <p:spPr>
          <a:xfrm>
            <a:off x="797451" y="3621217"/>
            <a:ext cx="10962900" cy="5772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42" name="Google Shape;42;p5"/>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3" name="Google Shape;43;p5"/>
          <p:cNvPicPr preferRelativeResize="0"/>
          <p:nvPr/>
        </p:nvPicPr>
        <p:blipFill>
          <a:blip r:embed="rId2">
            <a:alphaModFix/>
          </a:blip>
          <a:stretch>
            <a:fillRect/>
          </a:stretch>
        </p:blipFill>
        <p:spPr>
          <a:xfrm>
            <a:off x="938425" y="5648475"/>
            <a:ext cx="3433520" cy="524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F6F7FA"/>
        </a:solidFill>
        <a:effectLst/>
      </p:bgPr>
    </p:bg>
    <p:spTree>
      <p:nvGrpSpPr>
        <p:cNvPr id="1" name="Shape 44"/>
        <p:cNvGrpSpPr/>
        <p:nvPr/>
      </p:nvGrpSpPr>
      <p:grpSpPr>
        <a:xfrm>
          <a:off x="0" y="0"/>
          <a:ext cx="0" cy="0"/>
          <a:chOff x="0" y="0"/>
          <a:chExt cx="0" cy="0"/>
        </a:xfrm>
      </p:grpSpPr>
      <p:sp>
        <p:nvSpPr>
          <p:cNvPr id="45" name="Google Shape;45;p6"/>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 name="Google Shape;46;p6"/>
          <p:cNvSpPr txBox="1">
            <a:spLocks noGrp="1"/>
          </p:cNvSpPr>
          <p:nvPr>
            <p:ph type="title"/>
          </p:nvPr>
        </p:nvSpPr>
        <p:spPr>
          <a:xfrm>
            <a:off x="809533" y="2864963"/>
            <a:ext cx="10962900" cy="11184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47" name="Google Shape;47;p6"/>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8" name="Google Shape;48;p6"/>
          <p:cNvPicPr preferRelativeResize="0"/>
          <p:nvPr/>
        </p:nvPicPr>
        <p:blipFill rotWithShape="1">
          <a:blip r:embed="rId2">
            <a:alphaModFix/>
          </a:blip>
          <a:srcRect/>
          <a:stretch/>
        </p:blipFill>
        <p:spPr>
          <a:xfrm>
            <a:off x="10874161" y="-1"/>
            <a:ext cx="1317833" cy="13178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49"/>
        <p:cNvGrpSpPr/>
        <p:nvPr/>
      </p:nvGrpSpPr>
      <p:grpSpPr>
        <a:xfrm>
          <a:off x="0" y="0"/>
          <a:ext cx="0" cy="0"/>
          <a:chOff x="0" y="0"/>
          <a:chExt cx="0" cy="0"/>
        </a:xfrm>
      </p:grpSpPr>
      <p:sp>
        <p:nvSpPr>
          <p:cNvPr id="50" name="Google Shape;50;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 name="Google Shape;51;p7"/>
          <p:cNvSpPr txBox="1">
            <a:spLocks noGrp="1"/>
          </p:cNvSpPr>
          <p:nvPr>
            <p:ph type="title"/>
          </p:nvPr>
        </p:nvSpPr>
        <p:spPr>
          <a:xfrm>
            <a:off x="797467" y="2869796"/>
            <a:ext cx="10962900" cy="11184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a:endParaRPr/>
          </a:p>
        </p:txBody>
      </p:sp>
      <p:sp>
        <p:nvSpPr>
          <p:cNvPr id="52" name="Google Shape;52;p7"/>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53" name="Google Shape;53;p7"/>
          <p:cNvPicPr preferRelativeResize="0"/>
          <p:nvPr/>
        </p:nvPicPr>
        <p:blipFill rotWithShape="1">
          <a:blip r:embed="rId2">
            <a:alphaModFix/>
          </a:blip>
          <a:srcRect/>
          <a:stretch/>
        </p:blipFill>
        <p:spPr>
          <a:xfrm>
            <a:off x="10838400" y="0"/>
            <a:ext cx="1353600" cy="134393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15600" y="546667"/>
            <a:ext cx="8818800" cy="810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56" name="Google Shape;56;p8"/>
          <p:cNvSpPr txBox="1">
            <a:spLocks noGrp="1"/>
          </p:cNvSpPr>
          <p:nvPr>
            <p:ph type="body" idx="1"/>
          </p:nvPr>
        </p:nvSpPr>
        <p:spPr>
          <a:xfrm>
            <a:off x="415600" y="1639967"/>
            <a:ext cx="5333100" cy="44520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57" name="Google Shape;57;p8"/>
          <p:cNvSpPr txBox="1">
            <a:spLocks noGrp="1"/>
          </p:cNvSpPr>
          <p:nvPr>
            <p:ph type="body" idx="2"/>
          </p:nvPr>
        </p:nvSpPr>
        <p:spPr>
          <a:xfrm>
            <a:off x="6443200" y="1639967"/>
            <a:ext cx="5333100" cy="44520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58" name="Google Shape;58;p8"/>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grpSp>
        <p:nvGrpSpPr>
          <p:cNvPr id="59" name="Google Shape;59;p8"/>
          <p:cNvGrpSpPr/>
          <p:nvPr/>
        </p:nvGrpSpPr>
        <p:grpSpPr>
          <a:xfrm>
            <a:off x="9295580" y="-16"/>
            <a:ext cx="2899740" cy="1933306"/>
            <a:chOff x="6098378" y="5"/>
            <a:chExt cx="3045625" cy="2030570"/>
          </a:xfrm>
        </p:grpSpPr>
        <p:sp>
          <p:nvSpPr>
            <p:cNvPr id="60" name="Google Shape;60;p8"/>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 name="Google Shape;61;p8"/>
            <p:cNvSpPr/>
            <p:nvPr/>
          </p:nvSpPr>
          <p:spPr>
            <a:xfrm flipH="1">
              <a:off x="7113463" y="5"/>
              <a:ext cx="1015200" cy="10152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 name="Google Shape;62;p8"/>
            <p:cNvSpPr/>
            <p:nvPr/>
          </p:nvSpPr>
          <p:spPr>
            <a:xfrm rot="10800000">
              <a:off x="6098378" y="97"/>
              <a:ext cx="1015200" cy="10152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 name="Google Shape;63;p8"/>
            <p:cNvSpPr/>
            <p:nvPr/>
          </p:nvSpPr>
          <p:spPr>
            <a:xfrm rot="10800000">
              <a:off x="8128789" y="101537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pic>
        <p:nvPicPr>
          <p:cNvPr id="64" name="Google Shape;64;p8"/>
          <p:cNvPicPr preferRelativeResize="0"/>
          <p:nvPr/>
        </p:nvPicPr>
        <p:blipFill rotWithShape="1">
          <a:blip r:embed="rId2">
            <a:alphaModFix/>
          </a:blip>
          <a:srcRect/>
          <a:stretch/>
        </p:blipFill>
        <p:spPr>
          <a:xfrm>
            <a:off x="11567933" y="0"/>
            <a:ext cx="627700" cy="627700"/>
          </a:xfrm>
          <a:prstGeom prst="rect">
            <a:avLst/>
          </a:prstGeom>
          <a:noFill/>
          <a:ln>
            <a:noFill/>
          </a:ln>
        </p:spPr>
      </p:pic>
      <p:pic>
        <p:nvPicPr>
          <p:cNvPr id="65" name="Google Shape;65;p8"/>
          <p:cNvPicPr preferRelativeResize="0"/>
          <p:nvPr/>
        </p:nvPicPr>
        <p:blipFill>
          <a:blip r:embed="rId3">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9"/>
          <p:cNvSpPr/>
          <p:nvPr/>
        </p:nvSpPr>
        <p:spPr>
          <a:xfrm>
            <a:off x="11243921" y="5908223"/>
            <a:ext cx="965700" cy="9657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8" name="Google Shape;68;p9"/>
          <p:cNvSpPr/>
          <p:nvPr/>
        </p:nvSpPr>
        <p:spPr>
          <a:xfrm rot="10800000">
            <a:off x="10268601" y="5908167"/>
            <a:ext cx="975300" cy="9741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9" name="Google Shape;69;p9"/>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70" name="Google Shape;70;p9"/>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2" name="Google Shape;72;p9"/>
          <p:cNvSpPr txBox="1">
            <a:spLocks noGrp="1"/>
          </p:cNvSpPr>
          <p:nvPr>
            <p:ph type="body" idx="1"/>
          </p:nvPr>
        </p:nvSpPr>
        <p:spPr>
          <a:xfrm>
            <a:off x="373800" y="1688600"/>
            <a:ext cx="11360700" cy="44520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pic>
        <p:nvPicPr>
          <p:cNvPr id="73" name="Google Shape;73;p9"/>
          <p:cNvPicPr preferRelativeResize="0"/>
          <p:nvPr/>
        </p:nvPicPr>
        <p:blipFill>
          <a:blip r:embed="rId2">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76" name="Google Shape;76;p10"/>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10"/>
          <p:cNvPicPr preferRelativeResize="0"/>
          <p:nvPr/>
        </p:nvPicPr>
        <p:blipFill>
          <a:blip r:embed="rId2">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4000"/>
              <a:buFont typeface="Roboto Slab Light"/>
              <a:buNone/>
              <a:defRPr sz="4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4000"/>
              <a:buFont typeface="Roboto"/>
              <a:buNone/>
              <a:defRPr sz="4000" b="0" i="0" u="none" strike="noStrike" cap="none">
                <a:solidFill>
                  <a:schemeClr val="dk1"/>
                </a:solidFill>
                <a:latin typeface="Roboto"/>
                <a:ea typeface="Roboto"/>
                <a:cs typeface="Roboto"/>
                <a:sym typeface="Roboto"/>
              </a:defRPr>
            </a:lvl9pPr>
          </a:lstStyle>
          <a:p>
            <a:endParaRPr/>
          </a:p>
        </p:txBody>
      </p:sp>
      <p:sp>
        <p:nvSpPr>
          <p:cNvPr id="11" name="Google Shape;11;p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Roboto Slab Light"/>
              <a:buChar char="●"/>
              <a:defRPr sz="2400" i="0" u="none" strike="noStrike" cap="none">
                <a:solidFill>
                  <a:schemeClr val="dk2"/>
                </a:solidFill>
                <a:latin typeface="Roboto Slab Light"/>
                <a:ea typeface="Roboto Slab Light"/>
                <a:cs typeface="Roboto Slab Light"/>
                <a:sym typeface="Roboto Slab Light"/>
              </a:defRPr>
            </a:lvl1pPr>
            <a:lvl2pPr marL="914400" marR="0" lvl="1"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2pPr>
            <a:lvl3pPr marL="1371600" marR="0" lvl="2"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3pPr>
            <a:lvl4pPr marL="1828800" marR="0" lvl="3"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4pPr>
            <a:lvl5pPr marL="2286000" marR="0" lvl="4"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5pPr>
            <a:lvl6pPr marL="2743200" marR="0" lvl="5"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6pPr>
            <a:lvl7pPr marL="3200400" marR="0" lvl="6"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7pPr>
            <a:lvl8pPr marL="3657600" marR="0" lvl="7"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8pPr>
            <a:lvl9pPr marL="4114800" marR="0" lvl="8" indent="-349250" algn="l" rtl="0">
              <a:lnSpc>
                <a:spcPct val="115000"/>
              </a:lnSpc>
              <a:spcBef>
                <a:spcPts val="0"/>
              </a:spcBef>
              <a:spcAft>
                <a:spcPts val="0"/>
              </a:spcAft>
              <a:buClr>
                <a:schemeClr val="dk2"/>
              </a:buClr>
              <a:buSzPts val="1900"/>
              <a:buFont typeface="Roboto Slab Light"/>
              <a:buChar char="■"/>
              <a:defRPr sz="1900" i="0" u="none" strike="noStrike" cap="none">
                <a:solidFill>
                  <a:schemeClr val="dk2"/>
                </a:solidFill>
                <a:latin typeface="Roboto Slab Light"/>
                <a:ea typeface="Roboto Slab Light"/>
                <a:cs typeface="Roboto Slab Light"/>
                <a:sym typeface="Roboto Slab Light"/>
              </a:defRPr>
            </a:lvl9pPr>
          </a:lstStyle>
          <a:p>
            <a:endParaRPr/>
          </a:p>
        </p:txBody>
      </p:sp>
      <p:sp>
        <p:nvSpPr>
          <p:cNvPr id="12" name="Google Shape;12;p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fenergyarchitecturemodel"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servicedesk.lfenergy.org/"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license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lfprojects.org/policies/code-of-conduc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estpractices.coreinfrastructure.org/"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hyperlink" Target="http://architecture.lfenergy.org/" TargetMode="External"/><Relationship Id="rId4" Type="http://schemas.openxmlformats.org/officeDocument/2006/relationships/hyperlink" Target="https://bestpractices.coreinfrastructure.org/en/criteria/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stpractices.coreinfrastructure.org/en/criteria/1"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adopters.md/"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bestpractices.coreinfrastructure.org/en/criteria/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ctrTitle"/>
          </p:nvPr>
        </p:nvSpPr>
        <p:spPr>
          <a:xfrm>
            <a:off x="797467" y="1635171"/>
            <a:ext cx="7377900" cy="2526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ct val="78571"/>
              <a:buFont typeface="Gill Sans"/>
              <a:buNone/>
            </a:pPr>
            <a:r>
              <a:rPr lang="en-US"/>
              <a:t>Annual Review for</a:t>
            </a:r>
            <a:endParaRPr/>
          </a:p>
          <a:p>
            <a:pPr marL="0" lvl="0" indent="0" algn="l" rtl="0">
              <a:spcBef>
                <a:spcPts val="0"/>
              </a:spcBef>
              <a:spcAft>
                <a:spcPts val="0"/>
              </a:spcAft>
              <a:buClr>
                <a:schemeClr val="lt1"/>
              </a:buClr>
              <a:buSzPct val="78571"/>
              <a:buFont typeface="Gill Sans"/>
              <a:buNone/>
            </a:pPr>
            <a:r>
              <a:rPr lang="en-US"/>
              <a:t>PROJECT NAME</a:t>
            </a:r>
            <a:endParaRPr/>
          </a:p>
          <a:p>
            <a:pPr marL="0" lvl="0" indent="0" algn="l" rtl="0">
              <a:lnSpc>
                <a:spcPct val="100000"/>
              </a:lnSpc>
              <a:spcBef>
                <a:spcPts val="0"/>
              </a:spcBef>
              <a:spcAft>
                <a:spcPts val="0"/>
              </a:spcAft>
              <a:buClr>
                <a:schemeClr val="lt1"/>
              </a:buClr>
              <a:buSzPct val="78571"/>
              <a:buFont typeface="Gill Sans"/>
              <a:buNone/>
            </a:pPr>
            <a:endParaRPr/>
          </a:p>
        </p:txBody>
      </p:sp>
      <p:sp>
        <p:nvSpPr>
          <p:cNvPr id="151" name="Google Shape;151;p24"/>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rmAutofit fontScale="92500" lnSpcReduction="20000"/>
          </a:bodyPr>
          <a:lstStyle/>
          <a:p>
            <a:pPr marL="0" lvl="0" indent="0" algn="l" rtl="0">
              <a:spcBef>
                <a:spcPts val="0"/>
              </a:spcBef>
              <a:spcAft>
                <a:spcPts val="0"/>
              </a:spcAft>
              <a:buNone/>
            </a:pPr>
            <a:endParaRPr/>
          </a:p>
        </p:txBody>
      </p:sp>
      <p:sp>
        <p:nvSpPr>
          <p:cNvPr id="152" name="Google Shape;152;p2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dirty="0"/>
              <a:t>ArchiMate Architecture Diagram</a:t>
            </a:r>
            <a:endParaRPr dirty="0"/>
          </a:p>
        </p:txBody>
      </p:sp>
      <p:sp>
        <p:nvSpPr>
          <p:cNvPr id="227" name="Google Shape;227;p32"/>
          <p:cNvSpPr txBox="1">
            <a:spLocks noGrp="1"/>
          </p:cNvSpPr>
          <p:nvPr>
            <p:ph type="body" idx="1"/>
          </p:nvPr>
        </p:nvSpPr>
        <p:spPr>
          <a:xfrm>
            <a:off x="373800" y="3594550"/>
            <a:ext cx="11360700" cy="607200"/>
          </a:xfrm>
          <a:prstGeom prst="rect">
            <a:avLst/>
          </a:prstGeom>
          <a:solidFill>
            <a:srgbClr val="FF0000"/>
          </a:solidFill>
        </p:spPr>
        <p:txBody>
          <a:bodyPr spcFirstLastPara="1" wrap="square" lIns="121900" tIns="121900" rIns="121900" bIns="121900" anchor="ctr" anchorCtr="0">
            <a:normAutofit fontScale="92500" lnSpcReduction="10000"/>
          </a:bodyPr>
          <a:lstStyle/>
          <a:p>
            <a:pPr marL="0" lvl="0" indent="0" algn="ctr" rtl="0">
              <a:spcBef>
                <a:spcPts val="0"/>
              </a:spcBef>
              <a:spcAft>
                <a:spcPts val="0"/>
              </a:spcAft>
              <a:buNone/>
            </a:pPr>
            <a:r>
              <a:rPr lang="en-US" b="1" dirty="0">
                <a:solidFill>
                  <a:srgbClr val="FFFFFF"/>
                </a:solidFill>
              </a:rPr>
              <a:t>Pull diagram from </a:t>
            </a:r>
            <a:r>
              <a:rPr lang="en-US" b="1" dirty="0">
                <a:solidFill>
                  <a:srgbClr val="FFFFFF"/>
                </a:solidFill>
                <a:hlinkClick r:id="rId3"/>
              </a:rPr>
              <a:t>https://github.com/lfenergyarchitecturemodel</a:t>
            </a:r>
            <a:r>
              <a:rPr lang="en-US" b="1" dirty="0">
                <a:solidFill>
                  <a:srgbClr val="FFFFFF"/>
                </a:solidFill>
              </a:rPr>
              <a:t> </a:t>
            </a:r>
            <a:endParaRPr b="1" dirty="0">
              <a:solidFill>
                <a:srgbClr val="FFFFFF"/>
              </a:solidFill>
            </a:endParaRPr>
          </a:p>
        </p:txBody>
      </p:sp>
      <p:sp>
        <p:nvSpPr>
          <p:cNvPr id="228" name="Google Shape;228;p3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10</a:t>
            </a:fld>
            <a:endParaRPr>
              <a:solidFill>
                <a:schemeClr val="lt1"/>
              </a:solidFill>
              <a:latin typeface="Roboto"/>
              <a:ea typeface="Roboto"/>
              <a:cs typeface="Roboto"/>
              <a:sym typeface="Roboto"/>
            </a:endParaRPr>
          </a:p>
        </p:txBody>
      </p:sp>
      <p:sp>
        <p:nvSpPr>
          <p:cNvPr id="229" name="Google Shape;229;p32"/>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10</a:t>
            </a:fld>
            <a:endParaRPr/>
          </a:p>
        </p:txBody>
      </p:sp>
    </p:spTree>
    <p:extLst>
      <p:ext uri="{BB962C8B-B14F-4D97-AF65-F5344CB8AC3E}">
        <p14:creationId xmlns:p14="http://schemas.microsoft.com/office/powerpoint/2010/main" val="175088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Key Achievements in the past year</a:t>
            </a:r>
            <a:endParaRPr/>
          </a:p>
        </p:txBody>
      </p:sp>
      <p:sp>
        <p:nvSpPr>
          <p:cNvPr id="236" name="Google Shape;236;p33"/>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endParaRPr/>
          </a:p>
        </p:txBody>
      </p:sp>
      <p:sp>
        <p:nvSpPr>
          <p:cNvPr id="237" name="Google Shape;237;p33"/>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11</a:t>
            </a:fld>
            <a:endParaRPr>
              <a:solidFill>
                <a:schemeClr val="lt1"/>
              </a:solidFill>
              <a:latin typeface="Roboto"/>
              <a:ea typeface="Roboto"/>
              <a:cs typeface="Roboto"/>
              <a:sym typeface="Roboto"/>
            </a:endParaRPr>
          </a:p>
        </p:txBody>
      </p:sp>
      <p:sp>
        <p:nvSpPr>
          <p:cNvPr id="238" name="Google Shape;238;p33"/>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Areas the project could use help on</a:t>
            </a:r>
            <a:endParaRPr/>
          </a:p>
        </p:txBody>
      </p:sp>
      <p:sp>
        <p:nvSpPr>
          <p:cNvPr id="245" name="Google Shape;245;p34"/>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endParaRPr/>
          </a:p>
        </p:txBody>
      </p:sp>
      <p:sp>
        <p:nvSpPr>
          <p:cNvPr id="246" name="Google Shape;246;p3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12</a:t>
            </a:fld>
            <a:endParaRPr>
              <a:solidFill>
                <a:schemeClr val="lt1"/>
              </a:solidFill>
              <a:latin typeface="Roboto"/>
              <a:ea typeface="Roboto"/>
              <a:cs typeface="Roboto"/>
              <a:sym typeface="Roboto"/>
            </a:endParaRPr>
          </a:p>
        </p:txBody>
      </p:sp>
      <p:sp>
        <p:nvSpPr>
          <p:cNvPr id="247" name="Google Shape;247;p34"/>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Feedback on working with LF Energy</a:t>
            </a:r>
            <a:endParaRPr/>
          </a:p>
        </p:txBody>
      </p:sp>
      <p:sp>
        <p:nvSpPr>
          <p:cNvPr id="254" name="Google Shape;254;p35"/>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endParaRPr/>
          </a:p>
        </p:txBody>
      </p:sp>
      <p:sp>
        <p:nvSpPr>
          <p:cNvPr id="255" name="Google Shape;255;p35"/>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13</a:t>
            </a:fld>
            <a:endParaRPr>
              <a:solidFill>
                <a:schemeClr val="lt1"/>
              </a:solidFill>
              <a:latin typeface="Roboto"/>
              <a:ea typeface="Roboto"/>
              <a:cs typeface="Roboto"/>
              <a:sym typeface="Roboto"/>
            </a:endParaRPr>
          </a:p>
        </p:txBody>
      </p:sp>
      <p:sp>
        <p:nvSpPr>
          <p:cNvPr id="256" name="Google Shape;256;p35"/>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68FDF"/>
              </a:buClr>
              <a:buSzPts val="2800"/>
              <a:buFont typeface="Gill Sans"/>
              <a:buNone/>
            </a:pPr>
            <a:r>
              <a:rPr lang="en-US"/>
              <a:t>Instructions (REMOVE SLIDE IN FINAL)</a:t>
            </a:r>
            <a:endParaRPr/>
          </a:p>
        </p:txBody>
      </p:sp>
      <p:sp>
        <p:nvSpPr>
          <p:cNvPr id="158" name="Google Shape;158;p25"/>
          <p:cNvSpPr txBox="1">
            <a:spLocks noGrp="1"/>
          </p:cNvSpPr>
          <p:nvPr>
            <p:ph type="body" idx="1"/>
          </p:nvPr>
        </p:nvSpPr>
        <p:spPr>
          <a:xfrm>
            <a:off x="373800" y="1688600"/>
            <a:ext cx="11360700" cy="40815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None/>
            </a:pPr>
            <a:r>
              <a:rPr lang="en-US" sz="1800"/>
              <a:t>Please use this deck in preparation for your project’s annual review. Depending upon your project’s stage, the review will have different points.</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US" sz="1800"/>
              <a:t>Incubation project:</a:t>
            </a:r>
            <a:endParaRPr sz="1800"/>
          </a:p>
          <a:p>
            <a:pPr marL="457200" lvl="0" indent="-342900" algn="l" rtl="0">
              <a:lnSpc>
                <a:spcPct val="100000"/>
              </a:lnSpc>
              <a:spcBef>
                <a:spcPts val="0"/>
              </a:spcBef>
              <a:spcAft>
                <a:spcPts val="0"/>
              </a:spcAft>
              <a:buSzPts val="1800"/>
              <a:buChar char="-"/>
            </a:pPr>
            <a:r>
              <a:rPr lang="en-US" sz="1800"/>
              <a:t>Review of progress towards Early Adoption Stage</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US" sz="1800"/>
              <a:t>Early Adoption project:</a:t>
            </a:r>
            <a:endParaRPr sz="1800"/>
          </a:p>
          <a:p>
            <a:pPr marL="457200" lvl="0" indent="-342900" algn="l" rtl="0">
              <a:lnSpc>
                <a:spcPct val="100000"/>
              </a:lnSpc>
              <a:spcBef>
                <a:spcPts val="0"/>
              </a:spcBef>
              <a:spcAft>
                <a:spcPts val="0"/>
              </a:spcAft>
              <a:buSzPts val="1800"/>
              <a:buChar char="-"/>
            </a:pPr>
            <a:r>
              <a:rPr lang="en-US" sz="1800"/>
              <a:t>Review of progress towards Graduated Stage</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US" sz="1800"/>
              <a:t>Graduated project:</a:t>
            </a:r>
            <a:endParaRPr sz="1800"/>
          </a:p>
          <a:p>
            <a:pPr marL="457200" lvl="0" indent="-342900" algn="l" rtl="0">
              <a:lnSpc>
                <a:spcPct val="100000"/>
              </a:lnSpc>
              <a:spcBef>
                <a:spcPts val="0"/>
              </a:spcBef>
              <a:spcAft>
                <a:spcPts val="0"/>
              </a:spcAft>
              <a:buSzPts val="1800"/>
              <a:buChar char="-"/>
            </a:pPr>
            <a:r>
              <a:rPr lang="en-US" sz="1800"/>
              <a:t>Review of project maintaining positive growth and adoption</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US" sz="1800"/>
              <a:t>Please use the appropriate section in this deck for building the review deck. Add additional slides for addressing specific review points.</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US" sz="1800"/>
              <a:t>Each project has 20 minutes for both their presentation and Q/A, so plan your presentation accordingly.</a:t>
            </a:r>
            <a:endParaRPr sz="1800"/>
          </a:p>
        </p:txBody>
      </p:sp>
      <p:sp>
        <p:nvSpPr>
          <p:cNvPr id="159" name="Google Shape;159;p25"/>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2</a:t>
            </a:fld>
            <a:endParaRPr>
              <a:solidFill>
                <a:schemeClr val="lt1"/>
              </a:solidFill>
              <a:latin typeface="Roboto"/>
              <a:ea typeface="Roboto"/>
              <a:cs typeface="Roboto"/>
              <a:sym typeface="Roboto"/>
            </a:endParaRPr>
          </a:p>
        </p:txBody>
      </p:sp>
      <p:sp>
        <p:nvSpPr>
          <p:cNvPr id="160" name="Google Shape;160;p25"/>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2</a:t>
            </a:fld>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087500" y="147450"/>
            <a:ext cx="8104500" cy="10773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US" i="1"/>
              <a:t>brief project description</a:t>
            </a:r>
            <a:endParaRPr i="1"/>
          </a:p>
        </p:txBody>
      </p:sp>
      <p:sp>
        <p:nvSpPr>
          <p:cNvPr id="167" name="Google Shape;167;p26"/>
          <p:cNvSpPr txBox="1">
            <a:spLocks noGrp="1"/>
          </p:cNvSpPr>
          <p:nvPr>
            <p:ph type="body" idx="1"/>
          </p:nvPr>
        </p:nvSpPr>
        <p:spPr>
          <a:xfrm>
            <a:off x="616950" y="1513850"/>
            <a:ext cx="6414600" cy="4436400"/>
          </a:xfrm>
          <a:prstGeom prst="rect">
            <a:avLst/>
          </a:prstGeom>
        </p:spPr>
        <p:txBody>
          <a:bodyPr spcFirstLastPara="1" wrap="square" lIns="0" tIns="0" rIns="0" bIns="0" anchor="t" anchorCtr="0">
            <a:normAutofit/>
          </a:bodyPr>
          <a:lstStyle/>
          <a:p>
            <a:pPr marL="0" lvl="0" indent="0" algn="l" rtl="0">
              <a:spcBef>
                <a:spcPts val="1200"/>
              </a:spcBef>
              <a:spcAft>
                <a:spcPts val="0"/>
              </a:spcAft>
              <a:buNone/>
            </a:pPr>
            <a:endParaRPr/>
          </a:p>
        </p:txBody>
      </p:sp>
      <p:sp>
        <p:nvSpPr>
          <p:cNvPr id="168" name="Google Shape;168;p26"/>
          <p:cNvSpPr>
            <a:spLocks noGrp="1"/>
          </p:cNvSpPr>
          <p:nvPr>
            <p:ph type="pic" idx="2"/>
          </p:nvPr>
        </p:nvSpPr>
        <p:spPr>
          <a:xfrm>
            <a:off x="-7" y="-50"/>
            <a:ext cx="3715200" cy="1367400"/>
          </a:xfrm>
          <a:prstGeom prst="rect">
            <a:avLst/>
          </a:prstGeom>
        </p:spPr>
      </p:sp>
      <p:sp>
        <p:nvSpPr>
          <p:cNvPr id="169" name="Google Shape;169;p26"/>
          <p:cNvSpPr>
            <a:spLocks noGrp="1"/>
          </p:cNvSpPr>
          <p:nvPr>
            <p:ph type="pic" idx="3"/>
          </p:nvPr>
        </p:nvSpPr>
        <p:spPr>
          <a:xfrm>
            <a:off x="7287300" y="1513850"/>
            <a:ext cx="4645200" cy="3031500"/>
          </a:xfrm>
          <a:prstGeom prst="rect">
            <a:avLst/>
          </a:prstGeom>
        </p:spPr>
      </p:sp>
      <p:sp>
        <p:nvSpPr>
          <p:cNvPr id="170" name="Google Shape;170;p26"/>
          <p:cNvSpPr txBox="1">
            <a:spLocks noGrp="1"/>
          </p:cNvSpPr>
          <p:nvPr>
            <p:ph type="subTitle" idx="4"/>
          </p:nvPr>
        </p:nvSpPr>
        <p:spPr>
          <a:xfrm>
            <a:off x="7287300" y="4611950"/>
            <a:ext cx="4645200" cy="494700"/>
          </a:xfrm>
          <a:prstGeom prst="rect">
            <a:avLst/>
          </a:prstGeom>
        </p:spPr>
        <p:txBody>
          <a:bodyPr spcFirstLastPara="1" wrap="square" lIns="122025" tIns="122025" rIns="122025" bIns="122025" anchor="ctr" anchorCtr="0">
            <a:noAutofit/>
          </a:bodyPr>
          <a:lstStyle/>
          <a:p>
            <a:pPr marL="0" lvl="0" indent="0" algn="ctr" rtl="0">
              <a:spcBef>
                <a:spcPts val="0"/>
              </a:spcBef>
              <a:spcAft>
                <a:spcPts val="0"/>
              </a:spcAft>
              <a:buNone/>
            </a:pPr>
            <a:endParaRPr/>
          </a:p>
        </p:txBody>
      </p:sp>
      <p:sp>
        <p:nvSpPr>
          <p:cNvPr id="171" name="Google Shape;171;p26"/>
          <p:cNvSpPr txBox="1">
            <a:spLocks noGrp="1"/>
          </p:cNvSpPr>
          <p:nvPr>
            <p:ph type="subTitle" idx="5"/>
          </p:nvPr>
        </p:nvSpPr>
        <p:spPr>
          <a:xfrm>
            <a:off x="7287300" y="5173275"/>
            <a:ext cx="4645200" cy="494700"/>
          </a:xfrm>
          <a:prstGeom prst="rect">
            <a:avLst/>
          </a:prstGeom>
        </p:spPr>
        <p:txBody>
          <a:bodyPr spcFirstLastPara="1" wrap="square" lIns="122025" tIns="122025" rIns="122025" bIns="122025" anchor="ctr" anchorCtr="0">
            <a:noAutofit/>
          </a:bodyPr>
          <a:lstStyle/>
          <a:p>
            <a:pPr marL="0" lvl="0" indent="0" algn="ctr" rtl="0">
              <a:spcBef>
                <a:spcPts val="0"/>
              </a:spcBef>
              <a:spcAft>
                <a:spcPts val="0"/>
              </a:spcAft>
              <a:buNone/>
            </a:pPr>
            <a:endParaRPr/>
          </a:p>
        </p:txBody>
      </p:sp>
      <p:sp>
        <p:nvSpPr>
          <p:cNvPr id="172" name="Google Shape;172;p26"/>
          <p:cNvSpPr txBox="1">
            <a:spLocks noGrp="1"/>
          </p:cNvSpPr>
          <p:nvPr>
            <p:ph type="subTitle" idx="6"/>
          </p:nvPr>
        </p:nvSpPr>
        <p:spPr>
          <a:xfrm>
            <a:off x="7287300" y="5734600"/>
            <a:ext cx="4645200" cy="494700"/>
          </a:xfrm>
          <a:prstGeom prst="rect">
            <a:avLst/>
          </a:prstGeom>
        </p:spPr>
        <p:txBody>
          <a:bodyPr spcFirstLastPara="1" wrap="square" lIns="122025" tIns="122025" rIns="122025" bIns="122025" anchor="ctr" anchorCtr="0">
            <a:noAutofit/>
          </a:bodyPr>
          <a:lstStyle/>
          <a:p>
            <a:pPr marL="0" lvl="0" indent="0" algn="ctr" rtl="0">
              <a:spcBef>
                <a:spcPts val="0"/>
              </a:spcBef>
              <a:spcAft>
                <a:spcPts val="0"/>
              </a:spcAft>
              <a:buNone/>
            </a:pPr>
            <a:endParaRPr/>
          </a:p>
        </p:txBody>
      </p:sp>
      <p:sp>
        <p:nvSpPr>
          <p:cNvPr id="173" name="Google Shape;173;p26"/>
          <p:cNvSpPr txBox="1"/>
          <p:nvPr/>
        </p:nvSpPr>
        <p:spPr>
          <a:xfrm>
            <a:off x="2873250" y="2735975"/>
            <a:ext cx="6445500" cy="708000"/>
          </a:xfrm>
          <a:prstGeom prst="rect">
            <a:avLst/>
          </a:prstGeom>
          <a:solidFill>
            <a:srgbClr val="FF00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solidFill>
                  <a:srgbClr val="FFFFFF"/>
                </a:solidFill>
                <a:latin typeface="Calibri"/>
                <a:ea typeface="Calibri"/>
                <a:cs typeface="Calibri"/>
                <a:sym typeface="Calibri"/>
              </a:rPr>
              <a:t>Project Slide from High Level Overview Deck - request at </a:t>
            </a:r>
            <a:r>
              <a:rPr lang="en-US" sz="1700" b="1" u="sng">
                <a:solidFill>
                  <a:schemeClr val="hlink"/>
                </a:solidFill>
                <a:latin typeface="Calibri"/>
                <a:ea typeface="Calibri"/>
                <a:cs typeface="Calibri"/>
                <a:sym typeface="Calibri"/>
                <a:hlinkClick r:id="rId3"/>
              </a:rPr>
              <a:t>servicedesk.lfenergy.org</a:t>
            </a:r>
            <a:endParaRPr sz="1900" b="1">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Incubation Project review criteria</a:t>
            </a:r>
            <a:endParaRPr/>
          </a:p>
        </p:txBody>
      </p:sp>
      <p:sp>
        <p:nvSpPr>
          <p:cNvPr id="180" name="Google Shape;180;p27"/>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1800"/>
              <a:t>To be considered for the Incubation Stage, the project must meet the following requirements:</a:t>
            </a:r>
            <a:endParaRPr sz="1800"/>
          </a:p>
          <a:p>
            <a:pPr marL="457200" lvl="0" indent="-342900" algn="l" rtl="0">
              <a:spcBef>
                <a:spcPts val="0"/>
              </a:spcBef>
              <a:spcAft>
                <a:spcPts val="0"/>
              </a:spcAft>
              <a:buSzPts val="1800"/>
              <a:buChar char="●"/>
            </a:pPr>
            <a:r>
              <a:rPr lang="en-US" sz="1800"/>
              <a:t>Have an open and documented technical governance, including:</a:t>
            </a:r>
            <a:endParaRPr sz="1800"/>
          </a:p>
          <a:p>
            <a:pPr marL="914400" lvl="1" indent="-311150" algn="l" rtl="0">
              <a:spcBef>
                <a:spcPts val="0"/>
              </a:spcBef>
              <a:spcAft>
                <a:spcPts val="0"/>
              </a:spcAft>
              <a:buSzPts val="1300"/>
              <a:buChar char="●"/>
            </a:pPr>
            <a:r>
              <a:rPr lang="en-US" sz="1300"/>
              <a:t>A LICENSE file in every code repository, with the license chosen an </a:t>
            </a:r>
            <a:r>
              <a:rPr lang="en-US" sz="1300" u="sng">
                <a:solidFill>
                  <a:schemeClr val="hlink"/>
                </a:solidFill>
                <a:hlinkClick r:id="rId3"/>
              </a:rPr>
              <a:t>OSI-approved license</a:t>
            </a:r>
            <a:r>
              <a:rPr lang="en-US" sz="1300"/>
              <a:t>.</a:t>
            </a:r>
            <a:endParaRPr sz="1300"/>
          </a:p>
          <a:p>
            <a:pPr marL="914400" lvl="1" indent="-311150" algn="l" rtl="0">
              <a:spcBef>
                <a:spcPts val="0"/>
              </a:spcBef>
              <a:spcAft>
                <a:spcPts val="0"/>
              </a:spcAft>
              <a:buSzPts val="1300"/>
              <a:buChar char="●"/>
            </a:pPr>
            <a:r>
              <a:rPr lang="en-US" sz="1300"/>
              <a:t>A README file welcoming new community members to the project and explaining why the project is useful and how to get started.</a:t>
            </a:r>
            <a:endParaRPr sz="1300"/>
          </a:p>
          <a:p>
            <a:pPr marL="914400" lvl="1" indent="-311150" algn="l" rtl="0">
              <a:spcBef>
                <a:spcPts val="0"/>
              </a:spcBef>
              <a:spcAft>
                <a:spcPts val="0"/>
              </a:spcAft>
              <a:buSzPts val="1300"/>
              <a:buChar char="●"/>
            </a:pPr>
            <a:r>
              <a:rPr lang="en-US" sz="1300"/>
              <a:t>A CONTRIBUTING file explaining to other developers and your community of users how to contribute to the project. The file should explain what types of contributions are needed and how the process works.</a:t>
            </a:r>
            <a:endParaRPr sz="1300"/>
          </a:p>
          <a:p>
            <a:pPr marL="914400" lvl="1" indent="-311150" algn="l" rtl="0">
              <a:spcBef>
                <a:spcPts val="0"/>
              </a:spcBef>
              <a:spcAft>
                <a:spcPts val="0"/>
              </a:spcAft>
              <a:buSzPts val="1300"/>
              <a:buChar char="●"/>
            </a:pPr>
            <a:r>
              <a:rPr lang="en-US" sz="1300"/>
              <a:t>A CODEOWNERS or COMMITTERS file to define individuals or teams that are responsible for code in a repository; document current project owners and current and emeritus committers. </a:t>
            </a:r>
            <a:endParaRPr sz="1300"/>
          </a:p>
          <a:p>
            <a:pPr marL="914400" lvl="1" indent="-311150" algn="l" rtl="0">
              <a:spcBef>
                <a:spcPts val="0"/>
              </a:spcBef>
              <a:spcAft>
                <a:spcPts val="0"/>
              </a:spcAft>
              <a:buSzPts val="1300"/>
              <a:buChar char="●"/>
            </a:pPr>
            <a:r>
              <a:rPr lang="en-US" sz="1300"/>
              <a:t>A CODE_OF_CONDUCT file that sets the ground rules for participants’ behavior associated and helps to facilitate a friendly, welcoming environment. By default projects should leverage the </a:t>
            </a:r>
            <a:r>
              <a:rPr lang="en-US" sz="1300" u="sng">
                <a:solidFill>
                  <a:schemeClr val="hlink"/>
                </a:solidFill>
                <a:hlinkClick r:id="rId4"/>
              </a:rPr>
              <a:t>Linux Foundation Code of Conduct</a:t>
            </a:r>
            <a:r>
              <a:rPr lang="en-US" sz="1300"/>
              <a:t> unless an alternate Code of Conduct is approved prior.</a:t>
            </a:r>
            <a:endParaRPr sz="1300"/>
          </a:p>
          <a:p>
            <a:pPr marL="914400" lvl="1" indent="-311150" algn="l" rtl="0">
              <a:spcBef>
                <a:spcPts val="0"/>
              </a:spcBef>
              <a:spcAft>
                <a:spcPts val="0"/>
              </a:spcAft>
              <a:buSzPts val="1300"/>
              <a:buChar char="●"/>
            </a:pPr>
            <a:r>
              <a:rPr lang="en-US" sz="1300"/>
              <a:t>A RELEASE file that provides documentation on the release methodology, cadence, criteria, etc.</a:t>
            </a:r>
            <a:endParaRPr sz="1300"/>
          </a:p>
          <a:p>
            <a:pPr marL="914400" lvl="1" indent="-311150" algn="l" rtl="0">
              <a:spcBef>
                <a:spcPts val="0"/>
              </a:spcBef>
              <a:spcAft>
                <a:spcPts val="0"/>
              </a:spcAft>
              <a:buSzPts val="1300"/>
              <a:buChar char="●"/>
            </a:pPr>
            <a:r>
              <a:rPr lang="en-US" sz="1300"/>
              <a:t>A GOVERNANCE file that documents the project’s technical governance.</a:t>
            </a:r>
            <a:endParaRPr sz="1300"/>
          </a:p>
          <a:p>
            <a:pPr marL="914400" lvl="1" indent="-311150" algn="l" rtl="0">
              <a:spcBef>
                <a:spcPts val="0"/>
              </a:spcBef>
              <a:spcAft>
                <a:spcPts val="0"/>
              </a:spcAft>
              <a:buSzPts val="1300"/>
              <a:buChar char="●"/>
            </a:pPr>
            <a:r>
              <a:rPr lang="en-US" sz="1300"/>
              <a:t>A SUPPORT file to let users and developers know about ways to get help with your project.</a:t>
            </a:r>
            <a:endParaRPr sz="1300"/>
          </a:p>
          <a:p>
            <a:pPr marL="457200" lvl="0" indent="-342900" algn="l" rtl="0">
              <a:spcBef>
                <a:spcPts val="0"/>
              </a:spcBef>
              <a:spcAft>
                <a:spcPts val="0"/>
              </a:spcAft>
              <a:buSzPts val="1800"/>
              <a:buChar char="●"/>
            </a:pPr>
            <a:r>
              <a:rPr lang="en-US" sz="1800"/>
              <a:t>Complete and approve the Technical Charter and agree to transfer any relevant trademarks to The Linux Foundation or its affiliate, LF Projects, LLC, and to assist in filing for any relevant unregistered ones.</a:t>
            </a:r>
            <a:endParaRPr sz="1800"/>
          </a:p>
        </p:txBody>
      </p:sp>
      <p:sp>
        <p:nvSpPr>
          <p:cNvPr id="181" name="Google Shape;181;p2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4</a:t>
            </a:fld>
            <a:endParaRPr>
              <a:solidFill>
                <a:schemeClr val="lt1"/>
              </a:solidFill>
              <a:latin typeface="Roboto"/>
              <a:ea typeface="Roboto"/>
              <a:cs typeface="Roboto"/>
              <a:sym typeface="Roboto"/>
            </a:endParaRPr>
          </a:p>
        </p:txBody>
      </p:sp>
      <p:sp>
        <p:nvSpPr>
          <p:cNvPr id="182" name="Google Shape;182;p27"/>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Incubation Project review criteria ( continued )</a:t>
            </a:r>
            <a:endParaRPr/>
          </a:p>
        </p:txBody>
      </p:sp>
      <p:sp>
        <p:nvSpPr>
          <p:cNvPr id="189" name="Google Shape;189;p28"/>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US" sz="1800"/>
              <a:t>Have achieved and maintained an </a:t>
            </a:r>
            <a:r>
              <a:rPr lang="en-US" sz="1800" u="sng">
                <a:solidFill>
                  <a:schemeClr val="accent5"/>
                </a:solidFill>
                <a:hlinkClick r:id="rId3">
                  <a:extLst>
                    <a:ext uri="{A12FA001-AC4F-418D-AE19-62706E023703}">
                      <ahyp:hlinkClr xmlns:ahyp="http://schemas.microsoft.com/office/drawing/2018/hyperlinkcolor" val="tx"/>
                    </a:ext>
                  </a:extLst>
                </a:hlinkClick>
              </a:rPr>
              <a:t>OpenSSF Best Practices Badge</a:t>
            </a:r>
            <a:r>
              <a:rPr lang="en-US" sz="1800"/>
              <a:t> at the </a:t>
            </a:r>
            <a:r>
              <a:rPr lang="en-US" sz="1800" u="sng">
                <a:solidFill>
                  <a:schemeClr val="accent5"/>
                </a:solidFill>
                <a:hlinkClick r:id="rId4">
                  <a:extLst>
                    <a:ext uri="{A12FA001-AC4F-418D-AE19-62706E023703}">
                      <ahyp:hlinkClr xmlns:ahyp="http://schemas.microsoft.com/office/drawing/2018/hyperlinkcolor" val="tx"/>
                    </a:ext>
                  </a:extLst>
                </a:hlinkClick>
              </a:rPr>
              <a:t>‘Passing' level</a:t>
            </a:r>
            <a:r>
              <a:rPr lang="en-US" sz="1800"/>
              <a:t>.</a:t>
            </a:r>
            <a:endParaRPr sz="1800"/>
          </a:p>
          <a:p>
            <a:pPr marL="457200" lvl="0" indent="-342900" algn="l" rtl="0">
              <a:spcBef>
                <a:spcPts val="0"/>
              </a:spcBef>
              <a:spcAft>
                <a:spcPts val="0"/>
              </a:spcAft>
              <a:buSzPts val="1800"/>
              <a:buChar char="●"/>
            </a:pPr>
            <a:r>
              <a:rPr lang="en-US" sz="1800"/>
              <a:t>Have had a successful license scan with any critical issues remedied.</a:t>
            </a:r>
            <a:endParaRPr sz="1800"/>
          </a:p>
          <a:p>
            <a:pPr marL="457200" lvl="0" indent="-342900" algn="l" rtl="0">
              <a:spcBef>
                <a:spcPts val="0"/>
              </a:spcBef>
              <a:spcAft>
                <a:spcPts val="0"/>
              </a:spcAft>
              <a:buSzPts val="1800"/>
              <a:buChar char="●"/>
            </a:pPr>
            <a:r>
              <a:rPr lang="en-US" sz="1800"/>
              <a:t>Have a defined project mission and scope</a:t>
            </a:r>
            <a:endParaRPr sz="1800"/>
          </a:p>
          <a:p>
            <a:pPr marL="457200" lvl="0" indent="-342900" algn="l" rtl="0">
              <a:spcBef>
                <a:spcPts val="0"/>
              </a:spcBef>
              <a:spcAft>
                <a:spcPts val="0"/>
              </a:spcAft>
              <a:buSzPts val="1800"/>
              <a:buChar char="●"/>
            </a:pPr>
            <a:r>
              <a:rPr lang="en-US" sz="1800"/>
              <a:t>The project's functional architecture is built out in the </a:t>
            </a:r>
            <a:r>
              <a:rPr lang="en-US" sz="1800" u="sng">
                <a:solidFill>
                  <a:schemeClr val="hlink"/>
                </a:solidFill>
                <a:hlinkClick r:id="rId5"/>
              </a:rPr>
              <a:t>LF Energy ArchiMate tool</a:t>
            </a:r>
            <a:r>
              <a:rPr lang="en-US" sz="1800"/>
              <a:t>.</a:t>
            </a:r>
            <a:endParaRPr sz="1800"/>
          </a:p>
          <a:p>
            <a:pPr marL="457200" lvl="0" indent="-342900" algn="l" rtl="0">
              <a:spcBef>
                <a:spcPts val="0"/>
              </a:spcBef>
              <a:spcAft>
                <a:spcPts val="0"/>
              </a:spcAft>
              <a:buSzPts val="1800"/>
              <a:buChar char="●"/>
            </a:pPr>
            <a:r>
              <a:rPr lang="en-US" sz="1800"/>
              <a:t>An overview of the project’s architecture and features defined.</a:t>
            </a:r>
            <a:endParaRPr sz="1800"/>
          </a:p>
          <a:p>
            <a:pPr marL="457200" lvl="0" indent="-342900" algn="l" rtl="0">
              <a:spcBef>
                <a:spcPts val="0"/>
              </a:spcBef>
              <a:spcAft>
                <a:spcPts val="0"/>
              </a:spcAft>
              <a:buSzPts val="1800"/>
              <a:buChar char="●"/>
            </a:pPr>
            <a:r>
              <a:rPr lang="en-US" sz="1800"/>
              <a:t>The project roadmap defined, which should address the following questions.</a:t>
            </a:r>
            <a:endParaRPr sz="1800"/>
          </a:p>
          <a:p>
            <a:pPr marL="914400" lvl="1" indent="-311150" algn="l" rtl="0">
              <a:spcBef>
                <a:spcPts val="0"/>
              </a:spcBef>
              <a:spcAft>
                <a:spcPts val="0"/>
              </a:spcAft>
              <a:buSzPts val="1300"/>
              <a:buChar char="●"/>
            </a:pPr>
            <a:r>
              <a:rPr lang="en-US" sz="1300"/>
              <a:t>What use cases are possible now?</a:t>
            </a:r>
            <a:endParaRPr sz="1300"/>
          </a:p>
          <a:p>
            <a:pPr marL="914400" lvl="1" indent="-311150" algn="l" rtl="0">
              <a:spcBef>
                <a:spcPts val="0"/>
              </a:spcBef>
              <a:spcAft>
                <a:spcPts val="0"/>
              </a:spcAft>
              <a:buSzPts val="1300"/>
              <a:buChar char="●"/>
            </a:pPr>
            <a:r>
              <a:rPr lang="en-US" sz="1300"/>
              <a:t>What does the next year look like in terms of additional features and use cases covered?</a:t>
            </a:r>
            <a:endParaRPr sz="1300"/>
          </a:p>
          <a:p>
            <a:pPr marL="457200" lvl="0" indent="-342900" algn="l" rtl="0">
              <a:spcBef>
                <a:spcPts val="0"/>
              </a:spcBef>
              <a:spcAft>
                <a:spcPts val="0"/>
              </a:spcAft>
              <a:buSzPts val="1800"/>
              <a:buChar char="●"/>
            </a:pPr>
            <a:r>
              <a:rPr lang="en-US" sz="1800"/>
              <a:t>Community and contributor growth assessment</a:t>
            </a:r>
            <a:endParaRPr sz="1800"/>
          </a:p>
          <a:p>
            <a:pPr marL="914400" lvl="1" indent="-311150" algn="l" rtl="0">
              <a:spcBef>
                <a:spcPts val="0"/>
              </a:spcBef>
              <a:spcAft>
                <a:spcPts val="0"/>
              </a:spcAft>
              <a:buSzPts val="1300"/>
              <a:buChar char="●"/>
            </a:pPr>
            <a:r>
              <a:rPr lang="en-US" sz="1300"/>
              <a:t>The current number of contributors and committers, and the number of different organizations contributing to the project.</a:t>
            </a:r>
            <a:endParaRPr sz="1300"/>
          </a:p>
          <a:p>
            <a:pPr marL="914400" lvl="1" indent="-311150" algn="l" rtl="0">
              <a:spcBef>
                <a:spcPts val="0"/>
              </a:spcBef>
              <a:spcAft>
                <a:spcPts val="0"/>
              </a:spcAft>
              <a:buSzPts val="1300"/>
              <a:buChar char="●"/>
            </a:pPr>
            <a:r>
              <a:rPr lang="en-US" sz="1300"/>
              <a:t>Demonstrate a sustained flow of commits / merged contributions</a:t>
            </a:r>
            <a:endParaRPr sz="1300"/>
          </a:p>
          <a:p>
            <a:pPr marL="914400" lvl="1" indent="-311150" algn="l" rtl="0">
              <a:spcBef>
                <a:spcPts val="0"/>
              </a:spcBef>
              <a:spcAft>
                <a:spcPts val="0"/>
              </a:spcAft>
              <a:buSzPts val="1300"/>
              <a:buChar char="●"/>
            </a:pPr>
            <a:r>
              <a:rPr lang="en-US" sz="1300"/>
              <a:t>A credible plan for developing a thriving user community, in particular expanding the number of committers and contributors?</a:t>
            </a:r>
            <a:endParaRPr sz="1300"/>
          </a:p>
          <a:p>
            <a:pPr marL="914400" lvl="1" indent="-311150" algn="l" rtl="0">
              <a:spcBef>
                <a:spcPts val="0"/>
              </a:spcBef>
              <a:spcAft>
                <a:spcPts val="0"/>
              </a:spcAft>
              <a:buSzPts val="1300"/>
              <a:buChar char="●"/>
            </a:pPr>
            <a:r>
              <a:rPr lang="en-US" sz="1300"/>
              <a:t>An outline of the plan for the project to complete the requirements for the Early Adoption stage</a:t>
            </a:r>
            <a:endParaRPr sz="1300"/>
          </a:p>
          <a:p>
            <a:pPr marL="457200" lvl="0" indent="-342900" algn="l" rtl="0">
              <a:spcBef>
                <a:spcPts val="0"/>
              </a:spcBef>
              <a:spcAft>
                <a:spcPts val="0"/>
              </a:spcAft>
              <a:buSzPts val="1800"/>
              <a:buChar char="●"/>
            </a:pPr>
            <a:r>
              <a:rPr lang="en-US" sz="1800"/>
              <a:t>Receive the affirmative majority vote of the TAC.</a:t>
            </a:r>
            <a:endParaRPr sz="1800"/>
          </a:p>
        </p:txBody>
      </p:sp>
      <p:sp>
        <p:nvSpPr>
          <p:cNvPr id="190" name="Google Shape;190;p2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5</a:t>
            </a:fld>
            <a:endParaRPr>
              <a:solidFill>
                <a:schemeClr val="lt1"/>
              </a:solidFill>
              <a:latin typeface="Roboto"/>
              <a:ea typeface="Roboto"/>
              <a:cs typeface="Roboto"/>
              <a:sym typeface="Roboto"/>
            </a:endParaRPr>
          </a:p>
        </p:txBody>
      </p:sp>
      <p:sp>
        <p:nvSpPr>
          <p:cNvPr id="191" name="Google Shape;191;p28"/>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Early Adoption Project review criteria</a:t>
            </a:r>
            <a:endParaRPr/>
          </a:p>
        </p:txBody>
      </p:sp>
      <p:sp>
        <p:nvSpPr>
          <p:cNvPr id="198" name="Google Shape;198;p29"/>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1600"/>
              <a:t>To be considered for the Early Adoption stage, the project must meet the following requirements:</a:t>
            </a:r>
            <a:endParaRPr sz="1600"/>
          </a:p>
          <a:p>
            <a:pPr marL="457200" lvl="0" indent="-330200" algn="l" rtl="0">
              <a:spcBef>
                <a:spcPts val="0"/>
              </a:spcBef>
              <a:spcAft>
                <a:spcPts val="0"/>
              </a:spcAft>
              <a:buSzPts val="1600"/>
              <a:buChar char="●"/>
            </a:pPr>
            <a:r>
              <a:rPr lang="en-US" sz="1600"/>
              <a:t>Demonstrate growth in the project’s community, including</a:t>
            </a:r>
            <a:endParaRPr sz="1600"/>
          </a:p>
          <a:p>
            <a:pPr marL="914400" lvl="1" indent="-298450" algn="l" rtl="0">
              <a:spcBef>
                <a:spcPts val="0"/>
              </a:spcBef>
              <a:spcAft>
                <a:spcPts val="0"/>
              </a:spcAft>
              <a:buSzPts val="1100"/>
              <a:buChar char="●"/>
            </a:pPr>
            <a:r>
              <a:rPr lang="en-US" sz="1100"/>
              <a:t>Growth in the number of commits to the project, number of project committers, and organizational diversity of contributions and committers.</a:t>
            </a:r>
            <a:endParaRPr sz="1100"/>
          </a:p>
          <a:p>
            <a:pPr marL="914400" lvl="1" indent="-298450" algn="l" rtl="0">
              <a:spcBef>
                <a:spcPts val="0"/>
              </a:spcBef>
              <a:spcAft>
                <a:spcPts val="0"/>
              </a:spcAft>
              <a:buSzPts val="1100"/>
              <a:buChar char="●"/>
            </a:pPr>
            <a:r>
              <a:rPr lang="en-US" sz="1100"/>
              <a:t>Production or planned production use of the project by at least two independent end users which, in the TAC’s judgment, are of adequate quality and scope.</a:t>
            </a:r>
            <a:endParaRPr sz="1100"/>
          </a:p>
          <a:p>
            <a:pPr marL="457200" lvl="0" indent="-330200" algn="l" rtl="0">
              <a:spcBef>
                <a:spcPts val="0"/>
              </a:spcBef>
              <a:spcAft>
                <a:spcPts val="0"/>
              </a:spcAft>
              <a:buSzPts val="1600"/>
              <a:buChar char="●"/>
            </a:pPr>
            <a:r>
              <a:rPr lang="en-US" sz="1600"/>
              <a:t>Technical Governance of the project is operational, as measured by:</a:t>
            </a:r>
            <a:endParaRPr sz="1600"/>
          </a:p>
          <a:p>
            <a:pPr marL="914400" lvl="1" indent="-298450" algn="l" rtl="0">
              <a:spcBef>
                <a:spcPts val="0"/>
              </a:spcBef>
              <a:spcAft>
                <a:spcPts val="0"/>
              </a:spcAft>
              <a:buSzPts val="1100"/>
              <a:buChar char="●"/>
            </a:pPr>
            <a:r>
              <a:rPr lang="en-US" sz="1100"/>
              <a:t>A Technical Steering Committee with at least 5 members and a chairperson elected by the members, holding regular open meetings.</a:t>
            </a:r>
            <a:endParaRPr sz="1100"/>
          </a:p>
          <a:p>
            <a:pPr marL="914400" lvl="1" indent="-298450" algn="l" rtl="0">
              <a:spcBef>
                <a:spcPts val="0"/>
              </a:spcBef>
              <a:spcAft>
                <a:spcPts val="0"/>
              </a:spcAft>
              <a:buSzPts val="1100"/>
              <a:buChar char="●"/>
            </a:pPr>
            <a:r>
              <a:rPr lang="en-US" sz="1100"/>
              <a:t>Achievement of the OpenSSF Best Practice badge at the </a:t>
            </a:r>
            <a:r>
              <a:rPr lang="en-US" sz="1100" u="sng">
                <a:solidFill>
                  <a:schemeClr val="hlink"/>
                </a:solidFill>
                <a:hlinkClick r:id="rId3"/>
              </a:rPr>
              <a:t>'Silver' Level</a:t>
            </a:r>
            <a:endParaRPr sz="1100"/>
          </a:p>
          <a:p>
            <a:pPr marL="457200" lvl="0" indent="-330200" algn="l" rtl="0">
              <a:spcBef>
                <a:spcPts val="0"/>
              </a:spcBef>
              <a:spcAft>
                <a:spcPts val="0"/>
              </a:spcAft>
              <a:buSzPts val="1600"/>
              <a:buChar char="●"/>
            </a:pPr>
            <a:r>
              <a:rPr lang="en-US" sz="1600"/>
              <a:t>Development of a growth plan, to be done in conjunction with their project mentor(s) at the TAC. This plan should address the following points:</a:t>
            </a:r>
            <a:endParaRPr sz="1600"/>
          </a:p>
          <a:p>
            <a:pPr marL="914400" lvl="1" indent="-298450" algn="l" rtl="0">
              <a:spcBef>
                <a:spcPts val="0"/>
              </a:spcBef>
              <a:spcAft>
                <a:spcPts val="0"/>
              </a:spcAft>
              <a:buSzPts val="1100"/>
              <a:buChar char="●"/>
            </a:pPr>
            <a:r>
              <a:rPr lang="en-US" sz="1100"/>
              <a:t>Since these metrics can vary significantly depending on the type, scope, and size of a project, the TAC has final judgment over the level of activity that is adequate to meet these criteria.</a:t>
            </a:r>
            <a:endParaRPr sz="1100"/>
          </a:p>
          <a:p>
            <a:pPr marL="914400" lvl="1" indent="-298450" algn="l" rtl="0">
              <a:spcBef>
                <a:spcPts val="0"/>
              </a:spcBef>
              <a:spcAft>
                <a:spcPts val="0"/>
              </a:spcAft>
              <a:buSzPts val="1100"/>
              <a:buChar char="●"/>
            </a:pPr>
            <a:r>
              <a:rPr lang="en-US" sz="1100"/>
              <a:t>Release plans for the next 18 months.</a:t>
            </a:r>
            <a:endParaRPr sz="1100"/>
          </a:p>
          <a:p>
            <a:pPr marL="914400" lvl="1" indent="-298450" algn="l" rtl="0">
              <a:spcBef>
                <a:spcPts val="0"/>
              </a:spcBef>
              <a:spcAft>
                <a:spcPts val="0"/>
              </a:spcAft>
              <a:buSzPts val="1100"/>
              <a:buChar char="●"/>
            </a:pPr>
            <a:r>
              <a:rPr lang="en-US" sz="1100"/>
              <a:t>Target end-users.</a:t>
            </a:r>
            <a:endParaRPr sz="1100"/>
          </a:p>
          <a:p>
            <a:pPr marL="914400" lvl="1" indent="-298450" algn="l" rtl="0">
              <a:spcBef>
                <a:spcPts val="0"/>
              </a:spcBef>
              <a:spcAft>
                <a:spcPts val="0"/>
              </a:spcAft>
              <a:buSzPts val="1100"/>
              <a:buChar char="●"/>
            </a:pPr>
            <a:r>
              <a:rPr lang="en-US" sz="1100"/>
              <a:t>Identification of any regulatory or standards body requirements for deployment, and plans for implementation.</a:t>
            </a:r>
            <a:endParaRPr sz="1100"/>
          </a:p>
          <a:p>
            <a:pPr marL="914400" lvl="1" indent="-298450" algn="l" rtl="0">
              <a:spcBef>
                <a:spcPts val="0"/>
              </a:spcBef>
              <a:spcAft>
                <a:spcPts val="0"/>
              </a:spcAft>
              <a:buSzPts val="1100"/>
              <a:buChar char="●"/>
            </a:pPr>
            <a:r>
              <a:rPr lang="en-US" sz="1100"/>
              <a:t>Plans for growth of project contributors and committers to support the growth plan.</a:t>
            </a:r>
            <a:endParaRPr sz="1100"/>
          </a:p>
          <a:p>
            <a:pPr marL="914400" lvl="1" indent="-298450" algn="l" rtl="0">
              <a:spcBef>
                <a:spcPts val="0"/>
              </a:spcBef>
              <a:spcAft>
                <a:spcPts val="0"/>
              </a:spcAft>
              <a:buSzPts val="1100"/>
              <a:buChar char="●"/>
            </a:pPr>
            <a:r>
              <a:rPr lang="en-US" sz="1100"/>
              <a:t>Identification of any infrastructure resources needed to fulfill the growth plan.</a:t>
            </a:r>
            <a:endParaRPr sz="1100"/>
          </a:p>
          <a:p>
            <a:pPr marL="457200" lvl="0" indent="-330200" algn="l" rtl="0">
              <a:spcBef>
                <a:spcPts val="0"/>
              </a:spcBef>
              <a:spcAft>
                <a:spcPts val="0"/>
              </a:spcAft>
              <a:buSzPts val="1600"/>
              <a:buChar char="●"/>
            </a:pPr>
            <a:r>
              <a:rPr lang="en-US" sz="1600"/>
              <a:t>Presentation to the TAC of the project’s growth, technical governance, and growth plan.</a:t>
            </a:r>
            <a:endParaRPr sz="1600"/>
          </a:p>
          <a:p>
            <a:pPr marL="457200" lvl="0" indent="-330200" algn="l" rtl="0">
              <a:spcBef>
                <a:spcPts val="0"/>
              </a:spcBef>
              <a:spcAft>
                <a:spcPts val="0"/>
              </a:spcAft>
              <a:buSzPts val="1600"/>
              <a:buChar char="●"/>
            </a:pPr>
            <a:r>
              <a:rPr lang="en-US" sz="1600"/>
              <a:t>Receive the affirmative majority vote of the TAC and Governing Board</a:t>
            </a:r>
            <a:endParaRPr sz="1600"/>
          </a:p>
        </p:txBody>
      </p:sp>
      <p:sp>
        <p:nvSpPr>
          <p:cNvPr id="199" name="Google Shape;199;p2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6</a:t>
            </a:fld>
            <a:endParaRPr>
              <a:solidFill>
                <a:schemeClr val="lt1"/>
              </a:solidFill>
              <a:latin typeface="Roboto"/>
              <a:ea typeface="Roboto"/>
              <a:cs typeface="Roboto"/>
              <a:sym typeface="Roboto"/>
            </a:endParaRPr>
          </a:p>
        </p:txBody>
      </p:sp>
      <p:sp>
        <p:nvSpPr>
          <p:cNvPr id="200" name="Google Shape;200;p29"/>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Early Adoption/Graduation Project review criteria</a:t>
            </a:r>
            <a:endParaRPr/>
          </a:p>
        </p:txBody>
      </p:sp>
      <p:sp>
        <p:nvSpPr>
          <p:cNvPr id="207" name="Google Shape;207;p30"/>
          <p:cNvSpPr txBox="1">
            <a:spLocks noGrp="1"/>
          </p:cNvSpPr>
          <p:nvPr>
            <p:ph type="body" idx="1"/>
          </p:nvPr>
        </p:nvSpPr>
        <p:spPr>
          <a:xfrm>
            <a:off x="373800" y="1688600"/>
            <a:ext cx="11360700" cy="4452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1500"/>
              <a:t>To graduate from Incubation or Early Adoption status, or for a new project to join with Graduated status, a project must meet the Early Adoption stage criteria plus:</a:t>
            </a:r>
            <a:endParaRPr sz="1500"/>
          </a:p>
          <a:p>
            <a:pPr marL="457200" lvl="0" indent="-323850" algn="l" rtl="0">
              <a:spcBef>
                <a:spcPts val="0"/>
              </a:spcBef>
              <a:spcAft>
                <a:spcPts val="0"/>
              </a:spcAft>
              <a:buSzPts val="1500"/>
              <a:buChar char="●"/>
            </a:pPr>
            <a:r>
              <a:rPr lang="en-US" sz="1500"/>
              <a:t>Have a defined governing body of at least 5 or more members (owners and core maintainers), of which no more than 1/3 is affiliated with the same employer. In the case there are 5 governing members, 2 may be from the same employer.</a:t>
            </a:r>
            <a:endParaRPr sz="1500"/>
          </a:p>
          <a:p>
            <a:pPr marL="457200" lvl="0" indent="-323850" algn="l" rtl="0">
              <a:spcBef>
                <a:spcPts val="0"/>
              </a:spcBef>
              <a:spcAft>
                <a:spcPts val="0"/>
              </a:spcAft>
              <a:buSzPts val="1500"/>
              <a:buChar char="●"/>
            </a:pPr>
            <a:r>
              <a:rPr lang="en-US" sz="1500"/>
              <a:t>Have fulfilled or are on track to complete the growth plan defined in the Early Adoption stage proposal.</a:t>
            </a:r>
            <a:endParaRPr sz="1500"/>
          </a:p>
          <a:p>
            <a:pPr marL="457200" lvl="0" indent="-323850" algn="l" rtl="0">
              <a:spcBef>
                <a:spcPts val="0"/>
              </a:spcBef>
              <a:spcAft>
                <a:spcPts val="0"/>
              </a:spcAft>
              <a:buSzPts val="1500"/>
              <a:buChar char="●"/>
            </a:pPr>
            <a:r>
              <a:rPr lang="en-US" sz="1500"/>
              <a:t>Have a healthy number of contributions or committers from at least three organizations, with any single organization not composing more than 50% of the contributions or committers. Committers must be identified within the project in a COMMITTERS file.</a:t>
            </a:r>
            <a:endParaRPr sz="1500"/>
          </a:p>
          <a:p>
            <a:pPr marL="457200" lvl="0" indent="-323850" algn="l" rtl="0">
              <a:spcBef>
                <a:spcPts val="0"/>
              </a:spcBef>
              <a:spcAft>
                <a:spcPts val="0"/>
              </a:spcAft>
              <a:buSzPts val="1500"/>
              <a:buChar char="●"/>
            </a:pPr>
            <a:r>
              <a:rPr lang="en-US" sz="1500"/>
              <a:t>Have a public list of project adopters for at least the primary repo (e.g., </a:t>
            </a:r>
            <a:r>
              <a:rPr lang="en-US" sz="1500" u="sng">
                <a:solidFill>
                  <a:schemeClr val="hlink"/>
                </a:solidFill>
                <a:hlinkClick r:id="rId3"/>
              </a:rPr>
              <a:t>ADOPTERS.md</a:t>
            </a:r>
            <a:r>
              <a:rPr lang="en-US" sz="1500"/>
              <a:t> or logos on the project website).</a:t>
            </a:r>
            <a:endParaRPr sz="1500"/>
          </a:p>
          <a:p>
            <a:pPr marL="457200" lvl="0" indent="-323850" algn="l" rtl="0">
              <a:spcBef>
                <a:spcPts val="0"/>
              </a:spcBef>
              <a:spcAft>
                <a:spcPts val="0"/>
              </a:spcAft>
              <a:buSzPts val="1500"/>
              <a:buChar char="●"/>
            </a:pPr>
            <a:r>
              <a:rPr lang="en-US" sz="1500"/>
              <a:t>Achievement of the OpenSSF Best Practices badge at the </a:t>
            </a:r>
            <a:r>
              <a:rPr lang="en-US" sz="1500" u="sng">
                <a:solidFill>
                  <a:schemeClr val="hlink"/>
                </a:solidFill>
                <a:hlinkClick r:id="rId4"/>
              </a:rPr>
              <a:t>'Gold' level</a:t>
            </a:r>
            <a:r>
              <a:rPr lang="en-US" sz="1500"/>
              <a:t>.</a:t>
            </a:r>
            <a:endParaRPr sz="1500"/>
          </a:p>
          <a:p>
            <a:pPr marL="457200" lvl="0" indent="-323850" algn="l" rtl="0">
              <a:spcBef>
                <a:spcPts val="0"/>
              </a:spcBef>
              <a:spcAft>
                <a:spcPts val="0"/>
              </a:spcAft>
              <a:buSzPts val="1500"/>
              <a:buChar char="●"/>
            </a:pPr>
            <a:r>
              <a:rPr lang="en-US" sz="1500"/>
              <a:t>Present to the TAC and the Governing Board on the fulfillment of these requirements.</a:t>
            </a:r>
            <a:endParaRPr sz="1500"/>
          </a:p>
          <a:p>
            <a:pPr marL="457200" lvl="0" indent="-323850" algn="l" rtl="0">
              <a:spcBef>
                <a:spcPts val="0"/>
              </a:spcBef>
              <a:spcAft>
                <a:spcPts val="0"/>
              </a:spcAft>
              <a:buSzPts val="1500"/>
              <a:buChar char="●"/>
            </a:pPr>
            <a:r>
              <a:rPr lang="en-US" sz="1500"/>
              <a:t>Receive a ⅔ majority vote from the TAC and a majority vote of the Governing Board to move to the Graduated stage. Projects can move directly from Incubation to Graduated status if they can demonstrate sufficient maturity and have met all requirements.</a:t>
            </a:r>
            <a:endParaRPr sz="1500"/>
          </a:p>
        </p:txBody>
      </p:sp>
      <p:sp>
        <p:nvSpPr>
          <p:cNvPr id="208" name="Google Shape;208;p30"/>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7</a:t>
            </a:fld>
            <a:endParaRPr>
              <a:solidFill>
                <a:schemeClr val="lt1"/>
              </a:solidFill>
              <a:latin typeface="Roboto"/>
              <a:ea typeface="Roboto"/>
              <a:cs typeface="Roboto"/>
              <a:sym typeface="Roboto"/>
            </a:endParaRPr>
          </a:p>
        </p:txBody>
      </p:sp>
      <p:sp>
        <p:nvSpPr>
          <p:cNvPr id="209" name="Google Shape;209;p30"/>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592525" y="1603917"/>
            <a:ext cx="3549451" cy="3425838"/>
          </a:xfrm>
          <a:prstGeom prst="rect">
            <a:avLst/>
          </a:prstGeom>
          <a:noFill/>
          <a:ln>
            <a:noFill/>
          </a:ln>
        </p:spPr>
      </p:pic>
      <p:pic>
        <p:nvPicPr>
          <p:cNvPr id="216" name="Google Shape;216;p31"/>
          <p:cNvPicPr preferRelativeResize="0"/>
          <p:nvPr/>
        </p:nvPicPr>
        <p:blipFill>
          <a:blip r:embed="rId4">
            <a:alphaModFix/>
          </a:blip>
          <a:stretch>
            <a:fillRect/>
          </a:stretch>
        </p:blipFill>
        <p:spPr>
          <a:xfrm>
            <a:off x="4234500" y="1603926"/>
            <a:ext cx="7270620" cy="3425825"/>
          </a:xfrm>
          <a:prstGeom prst="rect">
            <a:avLst/>
          </a:prstGeom>
          <a:noFill/>
          <a:ln>
            <a:noFill/>
          </a:ln>
        </p:spPr>
      </p:pic>
      <p:sp>
        <p:nvSpPr>
          <p:cNvPr id="217" name="Google Shape;217;p31"/>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Contributions</a:t>
            </a:r>
            <a:endParaRPr/>
          </a:p>
        </p:txBody>
      </p:sp>
      <p:sp>
        <p:nvSpPr>
          <p:cNvPr id="218" name="Google Shape;218;p31"/>
          <p:cNvSpPr txBox="1"/>
          <p:nvPr/>
        </p:nvSpPr>
        <p:spPr>
          <a:xfrm>
            <a:off x="3854250" y="2935675"/>
            <a:ext cx="4483500" cy="477000"/>
          </a:xfrm>
          <a:prstGeom prst="rect">
            <a:avLst/>
          </a:prstGeom>
          <a:solidFill>
            <a:srgbClr val="FF000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rgbClr val="FFFFFF"/>
                </a:solidFill>
                <a:latin typeface="Gill Sans"/>
                <a:ea typeface="Gill Sans"/>
                <a:cs typeface="Gill Sans"/>
                <a:sym typeface="Gill Sans"/>
              </a:rPr>
              <a:t>UPDATE FROM LFX INSIGHTS</a:t>
            </a:r>
            <a:endParaRPr sz="1900" b="1">
              <a:solidFill>
                <a:srgbClr val="FFFFFF"/>
              </a:solidFill>
              <a:latin typeface="Gill Sans"/>
              <a:ea typeface="Gill Sans"/>
              <a:cs typeface="Gill Sans"/>
              <a:sym typeface="Gill Sans"/>
            </a:endParaRPr>
          </a:p>
        </p:txBody>
      </p:sp>
      <p:sp>
        <p:nvSpPr>
          <p:cNvPr id="219" name="Google Shape;219;p31"/>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latin typeface="Roboto"/>
                <a:ea typeface="Roboto"/>
                <a:cs typeface="Roboto"/>
                <a:sym typeface="Roboto"/>
              </a:rPr>
              <a:t>8</a:t>
            </a:fld>
            <a:endParaRPr>
              <a:latin typeface="Roboto"/>
              <a:ea typeface="Roboto"/>
              <a:cs typeface="Roboto"/>
              <a:sym typeface="Roboto"/>
            </a:endParaRPr>
          </a:p>
        </p:txBody>
      </p:sp>
      <p:sp>
        <p:nvSpPr>
          <p:cNvPr id="220" name="Google Shape;220;p31"/>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t>Organizations contributing and/or using in production</a:t>
            </a:r>
            <a:endParaRPr/>
          </a:p>
        </p:txBody>
      </p:sp>
      <p:sp>
        <p:nvSpPr>
          <p:cNvPr id="227" name="Google Shape;227;p32"/>
          <p:cNvSpPr txBox="1">
            <a:spLocks noGrp="1"/>
          </p:cNvSpPr>
          <p:nvPr>
            <p:ph type="body" idx="1"/>
          </p:nvPr>
        </p:nvSpPr>
        <p:spPr>
          <a:xfrm>
            <a:off x="373800" y="3594550"/>
            <a:ext cx="11360700" cy="607200"/>
          </a:xfrm>
          <a:prstGeom prst="rect">
            <a:avLst/>
          </a:prstGeom>
          <a:solidFill>
            <a:srgbClr val="FF0000"/>
          </a:solidFill>
        </p:spPr>
        <p:txBody>
          <a:bodyPr spcFirstLastPara="1" wrap="square" lIns="121900" tIns="121900" rIns="121900" bIns="121900" anchor="ctr" anchorCtr="0">
            <a:normAutofit fontScale="92500"/>
          </a:bodyPr>
          <a:lstStyle/>
          <a:p>
            <a:pPr marL="0" lvl="0" indent="0" algn="ctr" rtl="0">
              <a:spcBef>
                <a:spcPts val="0"/>
              </a:spcBef>
              <a:spcAft>
                <a:spcPts val="0"/>
              </a:spcAft>
              <a:buNone/>
            </a:pPr>
            <a:r>
              <a:rPr lang="en-US" b="1">
                <a:solidFill>
                  <a:srgbClr val="FFFFFF"/>
                </a:solidFill>
              </a:rPr>
              <a:t>Provide list of organizations, with logos if available</a:t>
            </a:r>
            <a:endParaRPr b="1">
              <a:solidFill>
                <a:srgbClr val="FFFFFF"/>
              </a:solidFill>
            </a:endParaRPr>
          </a:p>
        </p:txBody>
      </p:sp>
      <p:sp>
        <p:nvSpPr>
          <p:cNvPr id="228" name="Google Shape;228;p3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solidFill>
                  <a:schemeClr val="lt1"/>
                </a:solidFill>
                <a:latin typeface="Roboto"/>
                <a:ea typeface="Roboto"/>
                <a:cs typeface="Roboto"/>
                <a:sym typeface="Roboto"/>
              </a:rPr>
              <a:t>9</a:t>
            </a:fld>
            <a:endParaRPr>
              <a:solidFill>
                <a:schemeClr val="lt1"/>
              </a:solidFill>
              <a:latin typeface="Roboto"/>
              <a:ea typeface="Roboto"/>
              <a:cs typeface="Roboto"/>
              <a:sym typeface="Roboto"/>
            </a:endParaRPr>
          </a:p>
        </p:txBody>
      </p:sp>
      <p:sp>
        <p:nvSpPr>
          <p:cNvPr id="229" name="Google Shape;229;p32"/>
          <p:cNvSpPr txBox="1">
            <a:spLocks noGrp="1"/>
          </p:cNvSpPr>
          <p:nvPr>
            <p:ph type="sldNum" idx="4294967295"/>
          </p:nvPr>
        </p:nvSpPr>
        <p:spPr>
          <a:xfrm>
            <a:off x="11296600" y="6431714"/>
            <a:ext cx="731700" cy="307500"/>
          </a:xfrm>
          <a:prstGeom prst="rect">
            <a:avLst/>
          </a:prstGeom>
        </p:spPr>
        <p:txBody>
          <a:bodyPr spcFirstLastPara="1" wrap="square" lIns="121900" tIns="121900" rIns="121900" bIns="121900" anchor="ctr" anchorCtr="0">
            <a:normAutofit fontScale="40000" lnSpcReduction="20000"/>
          </a:bodyPr>
          <a:lstStyle/>
          <a:p>
            <a:pPr marL="0" lvl="0" indent="0" algn="r" rtl="0">
              <a:spcBef>
                <a:spcPts val="0"/>
              </a:spcBef>
              <a:spcAft>
                <a:spcPts val="0"/>
              </a:spcAft>
              <a:buClr>
                <a:srgbClr val="000000"/>
              </a:buClr>
              <a:buSzPct val="1000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LF Energy Project Annual Review Templat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1183</Words>
  <Application>Microsoft Macintosh PowerPoint</Application>
  <PresentationFormat>Widescreen</PresentationFormat>
  <Paragraphs>115</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Roboto Slab Light</vt:lpstr>
      <vt:lpstr>Century Gothic</vt:lpstr>
      <vt:lpstr>Calibri</vt:lpstr>
      <vt:lpstr>Gill Sans</vt:lpstr>
      <vt:lpstr>Montserrat</vt:lpstr>
      <vt:lpstr>Roboto</vt:lpstr>
      <vt:lpstr>Roboto Slab</vt:lpstr>
      <vt:lpstr>Arial</vt:lpstr>
      <vt:lpstr>LF Energy Project Annual Review Template 2023</vt:lpstr>
      <vt:lpstr>Annual Review for PROJECT NAME </vt:lpstr>
      <vt:lpstr>Instructions (REMOVE SLIDE IN FINAL)</vt:lpstr>
      <vt:lpstr>brief project description</vt:lpstr>
      <vt:lpstr>Incubation Project review criteria</vt:lpstr>
      <vt:lpstr>Incubation Project review criteria ( continued )</vt:lpstr>
      <vt:lpstr>Early Adoption Project review criteria</vt:lpstr>
      <vt:lpstr>Early Adoption/Graduation Project review criteria</vt:lpstr>
      <vt:lpstr>Contributions</vt:lpstr>
      <vt:lpstr>Organizations contributing and/or using in production</vt:lpstr>
      <vt:lpstr>ArchiMate Architecture Diagram</vt:lpstr>
      <vt:lpstr>Key Achievements in the past year</vt:lpstr>
      <vt:lpstr>Areas the project could use help on</vt:lpstr>
      <vt:lpstr>Feedback on working with LF Energy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 for PROJECT NAME </dc:title>
  <cp:lastModifiedBy>John Mertic</cp:lastModifiedBy>
  <cp:revision>1</cp:revision>
  <dcterms:modified xsi:type="dcterms:W3CDTF">2023-11-28T20:22:35Z</dcterms:modified>
</cp:coreProperties>
</file>