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775" r:id="rId3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746" r:id="rId23"/>
    <p:sldId id="758" r:id="rId24"/>
    <p:sldId id="756" r:id="rId25"/>
    <p:sldId id="759" r:id="rId26"/>
    <p:sldId id="757" r:id="rId27"/>
    <p:sldId id="771" r:id="rId28"/>
    <p:sldId id="772" r:id="rId29"/>
    <p:sldId id="773" r:id="rId30"/>
    <p:sldId id="77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180"/>
      </p:cViewPr>
      <p:guideLst>
        <p:guide orient="horz" pos="1646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180f2401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180f2401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80f2401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80f2401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180f2401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180f2401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80f2401b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80f2401b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80f2401b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80f2401b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7180f2401b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7180f2401b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180f2401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180f2401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180f2401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180f2401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180f2401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7180f2401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180f240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7180f240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Ciência da computação, uma estrutura de dados é um modo particular de armazenamento e organização de dados em um computador de modo que possam ser usados de maneira eficiente.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 olharmos pro mundo real, muitas estruturas seguem o mesmo padrão de como organizamos objetos/produtos.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180f2401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180f2401b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180f2401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180f2401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180f2401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180f2401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180f2401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180f2401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180f2401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180f2401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80f2401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80f2401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180f2401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180f2401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99182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23185" y="3681555"/>
            <a:ext cx="6353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dirty="0"/>
              <a:t>Aula </a:t>
            </a:r>
            <a:r>
              <a:rPr lang="pt-BR" altLang="en-GB" dirty="0" smtClean="0"/>
              <a:t>5 </a:t>
            </a:r>
            <a:r>
              <a:rPr lang="pt-BR" altLang="en-GB" dirty="0"/>
              <a:t>- Vetores</a:t>
            </a:r>
            <a:endParaRPr lang="pt-BR" altLang="en-GB" dirty="0"/>
          </a:p>
          <a:p>
            <a:pPr algn="r"/>
            <a:r>
              <a:rPr lang="pt-BR" altLang="en-GB" dirty="0"/>
              <a:t>Roni </a:t>
            </a:r>
            <a:r>
              <a:rPr lang="pt-BR" altLang="en-GB" dirty="0" err="1"/>
              <a:t>Schanuel</a:t>
            </a:r>
            <a:endParaRPr lang="pt-BR" altLang="en-GB" dirty="0"/>
          </a:p>
          <a:p>
            <a:pPr algn="r"/>
            <a:r>
              <a:rPr lang="pt-BR" altLang="en-GB" dirty="0" smtClean="0"/>
              <a:t>10-03-2023</a:t>
            </a:r>
            <a:endParaRPr lang="pt-BR" altLang="en-GB" dirty="0"/>
          </a:p>
          <a:p>
            <a:pPr algn="r"/>
            <a:endParaRPr lang="pt-BR" altLang="en-GB" dirty="0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84" name="Google Shape;684;p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3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86" name="Google Shape;686;p83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92" name="Google Shape;692;p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4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694" name="Google Shape;694;p84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00" name="Google Shape;700;p8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5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02" name="Google Shape;702;p85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3" name="Google Shape;703;p85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4" name="Google Shape;704;p85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5" name="Google Shape;705;p85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11" name="Google Shape;711;p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86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13" name="Google Shape;713;p86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4" name="Google Shape;714;p86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5" name="Google Shape;715;p86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6" name="Google Shape;716;p86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22" name="Google Shape;722;p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7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24" name="Google Shape;724;p87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5" name="Google Shape;725;p87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6" name="Google Shape;726;p87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7" name="Google Shape;727;p87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33" name="Google Shape;733;p8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8"/>
          <p:cNvSpPr txBox="1"/>
          <p:nvPr/>
        </p:nvSpPr>
        <p:spPr>
          <a:xfrm>
            <a:off x="5987925" y="1428750"/>
            <a:ext cx="2216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35" name="Google Shape;735;p88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6" name="Google Shape;736;p88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7" name="Google Shape;737;p88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8" name="Google Shape;738;p88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44" name="Google Shape;744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9"/>
          <p:cNvSpPr txBox="1"/>
          <p:nvPr/>
        </p:nvSpPr>
        <p:spPr>
          <a:xfrm>
            <a:off x="5987925" y="1428750"/>
            <a:ext cx="23163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46" name="Google Shape;746;p89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47" name="Google Shape;747;p89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48" name="Google Shape;748;p89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49" name="Google Shape;749;p89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  <a:endParaRPr lang="en-GB"/>
          </a:p>
        </p:txBody>
      </p:sp>
      <p:sp>
        <p:nvSpPr>
          <p:cNvPr id="750" name="Google Shape;750;p89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56" name="Google Shape;756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0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58" name="Google Shape;758;p90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59" name="Google Shape;759;p90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60" name="Google Shape;760;p90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61" name="Google Shape;761;p90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  <a:endParaRPr lang="en-GB"/>
          </a:p>
        </p:txBody>
      </p:sp>
      <p:sp>
        <p:nvSpPr>
          <p:cNvPr id="762" name="Google Shape;762;p90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30;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40;</a:t>
            </a:r>
            <a:endParaRPr lang="en-GB"/>
          </a:p>
        </p:txBody>
      </p:sp>
      <p:sp>
        <p:nvSpPr>
          <p:cNvPr id="763" name="Google Shape;763;p90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69" name="Google Shape;769;p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1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71" name="Google Shape;771;p91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72" name="Google Shape;772;p91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73" name="Google Shape;773;p91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74" name="Google Shape;774;p91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</a:t>
            </a:r>
            <a:endParaRPr lang="en-GB"/>
          </a:p>
        </p:txBody>
      </p:sp>
      <p:sp>
        <p:nvSpPr>
          <p:cNvPr id="775" name="Google Shape;775;p91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>
                <a:solidFill>
                  <a:srgbClr val="0000FF"/>
                </a:solidFill>
              </a:rPr>
              <a:t>meuVetor[2] = 50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6" name="Google Shape;776;p91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Vetores</a:t>
            </a:r>
            <a:endParaRPr lang="en-GB" b="1"/>
          </a:p>
        </p:txBody>
      </p:sp>
      <p:sp>
        <p:nvSpPr>
          <p:cNvPr id="782" name="Google Shape;782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 uma das estruturas de dados mais simples e mais utilizadas dentre todas. Principais características: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Indexação com início em 0 (zero)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Adição e pesquisa de novos elementos de forma aleatória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Acesso aos elementos através de índices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Possuem tamanho finito de elementos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Carregam dados de tipos específicos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 possuir uma ou mais dimensões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Estrutura de Dados</a:t>
            </a:r>
            <a:endParaRPr lang="en-GB" b="1"/>
          </a:p>
        </p:txBody>
      </p:sp>
      <p:sp>
        <p:nvSpPr>
          <p:cNvPr id="610" name="Google Shape;610;p75"/>
          <p:cNvSpPr txBox="1">
            <a:spLocks noGrp="1"/>
          </p:cNvSpPr>
          <p:nvPr>
            <p:ph type="body" idx="1"/>
          </p:nvPr>
        </p:nvSpPr>
        <p:spPr>
          <a:xfrm>
            <a:off x="394475" y="1131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“Estrutura de dados é o ramo da computação que estuda os diversos mecanismos de organização de dados para atender aos diferentes requisitos de processamento.” - 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RICARTE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,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IVAN LUIZ MARQUES ( UNICAMP )</a:t>
            </a: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</p:txBody>
      </p:sp>
      <p:pic>
        <p:nvPicPr>
          <p:cNvPr id="611" name="Google Shape;611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264075" y="2697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Inserindo elementos no v</a:t>
            </a:r>
            <a:r>
              <a:rPr lang="en-GB" sz="1400" b="1"/>
              <a:t>eto</a:t>
            </a:r>
            <a:r>
              <a:rPr lang="pt-BR" altLang="en-GB" sz="1400" b="1"/>
              <a:t>r</a:t>
            </a:r>
            <a:endParaRPr lang="pt-BR" altLang="en-GB" sz="14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744220"/>
            <a:ext cx="2184400" cy="211264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789555" y="1135380"/>
            <a:ext cx="40100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O que será exibido se colocarmos nome[4]?</a:t>
            </a:r>
            <a:endParaRPr lang="pt-BR" altLang="en-US" sz="12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512185"/>
            <a:ext cx="3703320" cy="155448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1308735" y="3152775"/>
            <a:ext cx="22917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Outras formas de definição</a:t>
            </a:r>
            <a:endParaRPr lang="pt-BR" altLang="en-US" sz="12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35" y="3512185"/>
            <a:ext cx="4482465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264075" y="2697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Vetores</a:t>
            </a:r>
            <a:endParaRPr lang="en-GB" sz="1400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989330"/>
            <a:ext cx="1744859" cy="1299332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408940" y="713740"/>
            <a:ext cx="837628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 dirty="0"/>
              <a:t>Em uma variável é guardado somente o último valor conforme o exemplo abaixo na leitura da idade de cinco pessoas.</a:t>
            </a:r>
            <a:endParaRPr lang="pt-BR" altLang="en-US" sz="1000" dirty="0"/>
          </a:p>
        </p:txBody>
      </p:sp>
      <p:sp>
        <p:nvSpPr>
          <p:cNvPr id="4" name="Caixa de Texto 3"/>
          <p:cNvSpPr txBox="1"/>
          <p:nvPr/>
        </p:nvSpPr>
        <p:spPr>
          <a:xfrm>
            <a:off x="476428" y="2464990"/>
            <a:ext cx="807402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 dirty="0"/>
              <a:t>Para armazenar o valor das variáveis teriam que ser criadas cinco variáveis o que pode ser resolvido criando um vetor.</a:t>
            </a:r>
            <a:endParaRPr lang="pt-BR" altLang="en-US" sz="1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9" y="2913380"/>
            <a:ext cx="2123589" cy="2107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835660"/>
            <a:ext cx="80238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Altere o algortimo do slide anterior para descobrir qual a maior e a menor idade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111250"/>
            <a:ext cx="3058795" cy="3388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481455"/>
            <a:ext cx="4399280" cy="298132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11785" y="872490"/>
            <a:ext cx="8735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Faça um algoritmo com um vetor com 8 numeros inteiros.</a:t>
            </a:r>
            <a:endParaRPr lang="pt-BR" altLang="en-US" sz="1200"/>
          </a:p>
          <a:p>
            <a:r>
              <a:rPr lang="pt-BR" altLang="en-US" sz="1200"/>
              <a:t>Exiba a soma de todos os números e também quantidade de números pares e ímpares?</a:t>
            </a:r>
            <a:endParaRPr lang="pt-BR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1708150"/>
            <a:ext cx="3512820" cy="246126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7205" y="1115060"/>
            <a:ext cx="6520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Faça um algoritmo que leia as cinco vogais e exiba na tela na ordem inversa.</a:t>
            </a:r>
            <a:endParaRPr lang="pt-BR" alt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87020" y="765175"/>
            <a:ext cx="8731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algortimo para leitura de quatro notas em um vetor.  Calcular a média, exibir a maior nota, a menor nota</a:t>
            </a:r>
            <a:endParaRPr lang="pt-BR" altLang="en-US" sz="120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8995" y="316120"/>
            <a:ext cx="8520600" cy="572700"/>
          </a:xfrm>
        </p:spPr>
        <p:txBody>
          <a:bodyPr/>
          <a:lstStyle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040765"/>
            <a:ext cx="3490595" cy="40386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4191821" y="1063449"/>
            <a:ext cx="403987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800" b="1" dirty="0">
                <a:solidFill>
                  <a:srgbClr val="0070C0"/>
                </a:solidFill>
              </a:rPr>
              <a:t>Fazer a crítica para que não sejam digitadas notas inferiores a zero ou superiores a </a:t>
            </a:r>
            <a:r>
              <a:rPr lang="pt-BR" altLang="en-US" sz="800" b="1" dirty="0" smtClean="0">
                <a:solidFill>
                  <a:srgbClr val="0070C0"/>
                </a:solidFill>
              </a:rPr>
              <a:t>10 e criando uma funçã</a:t>
            </a:r>
            <a:r>
              <a:rPr lang="pt-BR" altLang="en-US" sz="800" b="1" dirty="0" smtClean="0">
                <a:solidFill>
                  <a:srgbClr val="0070C0"/>
                </a:solidFill>
              </a:rPr>
              <a:t>o para listagem de notas</a:t>
            </a:r>
            <a:endParaRPr lang="pt-BR" altLang="en-US" sz="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39" y="1479111"/>
            <a:ext cx="3081739" cy="36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97180" y="273685"/>
            <a:ext cx="8597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 Escreva um algoritmo que leia uma lista de salários de cinco funcionários em um vetor. Após, o algoritmo deverá aplicar um aumento de 10% somente sobre salários abaixo de R$ 2000,00.  Mostrar na tela a lista dos salários.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174115"/>
            <a:ext cx="43815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066165"/>
            <a:ext cx="5270500" cy="352742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88315" y="330200"/>
            <a:ext cx="8413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algoritmo que leia em um vetor o nome, a quantidade e o valor de uma lista de três produtos.  Ao final deverá calcular o subtotal de cada produto e no final exibir o total geral da compra</a:t>
            </a:r>
            <a:endParaRPr lang="pt-BR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76530" y="226060"/>
            <a:ext cx="84943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Elabore um algoritmo que leia em um vetor:</a:t>
            </a:r>
            <a:endParaRPr lang="pt-BR" altLang="en-US" sz="1200"/>
          </a:p>
          <a:p>
            <a:r>
              <a:rPr lang="pt-BR" altLang="en-US" sz="1200"/>
              <a:t>- um vetor com os nomes de seis times.</a:t>
            </a:r>
            <a:endParaRPr lang="pt-BR" altLang="en-US" sz="1200"/>
          </a:p>
          <a:p>
            <a:r>
              <a:rPr lang="pt-BR" altLang="en-US" sz="1200"/>
              <a:t>- outro vetor com a pontuação dos seis times.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/>
              <a:t>Exibir ao final o nome do time campeão e o último colocado na pontuação.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323340"/>
            <a:ext cx="4069715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  <a:endParaRPr lang="en-GB"/>
          </a:p>
        </p:txBody>
      </p:sp>
      <p:sp>
        <p:nvSpPr>
          <p:cNvPr id="620" name="Google Shape;62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/>
          </a:p>
        </p:txBody>
      </p:sp>
      <p:sp>
        <p:nvSpPr>
          <p:cNvPr id="621" name="Google Shape;621;p76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Dados são qualquer sequência de um ou mais símbolos que tenham significado por ato(s) específico(s) de interpretação.</a:t>
            </a:r>
            <a:endParaRPr>
              <a:highlight>
                <a:srgbClr val="B7B7B7"/>
              </a:highlight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Elemento estrutural responsável por carregar as informações dentro de uma estrutura de software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623" name="Google Shape;623;p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76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25" name="Google Shape;625;p7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76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  <a:endParaRPr lang="en-GB"/>
          </a:p>
        </p:txBody>
      </p:sp>
      <p:sp>
        <p:nvSpPr>
          <p:cNvPr id="632" name="Google Shape;63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/>
          </a:p>
        </p:txBody>
      </p:sp>
      <p:sp>
        <p:nvSpPr>
          <p:cNvPr id="633" name="Google Shape;633;p77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Tipos de dados 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Inteiro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Ponto flutuante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Caractere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Texto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634" name="Google Shape;634;p77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Tipos de estruturas: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Vetores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Pilhas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Filas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Listas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77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37" name="Google Shape;637;p7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77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Principais tipos de estruturas de dados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644" name="Google Shape;644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Vetores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Unidimensionais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Bidimensionais ( Matrizes )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Pilhas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Filas 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0000"/>
              </a:solidFill>
            </a:endParaRPr>
          </a:p>
        </p:txBody>
      </p:sp>
      <p:pic>
        <p:nvPicPr>
          <p:cNvPr id="645" name="Google Shape;645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54" name="Google Shape;654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60" name="Google Shape;660;p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0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62" name="Google Shape;662;p80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68" name="Google Shape;668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1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70" name="Google Shape;670;p81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76" name="Google Shape;676;p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2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78" name="Google Shape;678;p82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4135</Words>
  <Application>WPS Presentation</Application>
  <PresentationFormat>Apresentação na tela (16:9)</PresentationFormat>
  <Paragraphs>458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Arial</vt:lpstr>
      <vt:lpstr>Roboto</vt:lpstr>
      <vt:lpstr>Times New Roman</vt:lpstr>
      <vt:lpstr>Wide Latin</vt:lpstr>
      <vt:lpstr>Microsoft YaHei</vt:lpstr>
      <vt:lpstr>Arial Unicode MS</vt:lpstr>
      <vt:lpstr>Simple Light</vt:lpstr>
      <vt:lpstr>PowerPoint 演示文稿</vt:lpstr>
      <vt:lpstr>Estrutura de Dados</vt:lpstr>
      <vt:lpstr>Estruturas de dados : Conceitos</vt:lpstr>
      <vt:lpstr>Estruturas de dados : Conceitos</vt:lpstr>
      <vt:lpstr>Principais tipos de estruturas de dados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</vt:lpstr>
      <vt:lpstr>Inserindo elementos no vetor</vt:lpstr>
      <vt:lpstr>Vetores</vt:lpstr>
      <vt:lpstr>Exercício</vt:lpstr>
      <vt:lpstr>Exercício</vt:lpstr>
      <vt:lpstr>Exercício</vt:lpstr>
      <vt:lpstr>Exercício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51</cp:revision>
  <dcterms:created xsi:type="dcterms:W3CDTF">2021-12-28T02:59:00Z</dcterms:created>
  <dcterms:modified xsi:type="dcterms:W3CDTF">2023-03-10T23:09:54Z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87F1922DB5BF400BA51109BF7CB45411</vt:lpwstr>
  </property>
  <property fmtid="{D5CDD505-2E9C-101B-9397-08002B2CF9AE}" pid="3" name="KSOProductBuildVer">
    <vt:lpwstr>1046-11.2.0.11486</vt:lpwstr>
  </property>
</Properties>
</file>