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2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6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4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54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17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4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33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6525-358A-4A35-9836-C1D39713CB00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F402-1201-4678-8696-92D131D72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9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マルチトランスレーション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イメージ案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13034" y="1717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822" y="2508508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トランス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レータ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1822" y="3917955"/>
            <a:ext cx="9028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サブ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トランス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レータ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もしくは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レビュワ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42934" y="2806144"/>
            <a:ext cx="71526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さん</a:t>
            </a:r>
            <a:endParaRPr kumimoji="1" lang="en-US" altLang="ja-JP" dirty="0" smtClean="0"/>
          </a:p>
          <a:p>
            <a:r>
              <a:rPr lang="en-US" altLang="ja-JP" sz="1100" dirty="0" smtClean="0"/>
              <a:t>(Master/</a:t>
            </a:r>
          </a:p>
          <a:p>
            <a:r>
              <a:rPr lang="en-US" altLang="ja-JP" sz="1100" dirty="0" err="1" smtClean="0"/>
              <a:t>BranchA</a:t>
            </a:r>
            <a:r>
              <a:rPr lang="en-US" altLang="ja-JP" sz="1100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42934" y="4202659"/>
            <a:ext cx="74892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ja-JP" altLang="en-US" dirty="0" err="1" smtClean="0"/>
              <a:t>さん</a:t>
            </a:r>
            <a:endParaRPr kumimoji="1" lang="en-US" altLang="ja-JP" dirty="0" smtClean="0"/>
          </a:p>
          <a:p>
            <a:r>
              <a:rPr lang="en-US" altLang="ja-JP" sz="1100" dirty="0" smtClean="0"/>
              <a:t>(</a:t>
            </a:r>
            <a:r>
              <a:rPr lang="en-US" altLang="ja-JP" sz="1100" dirty="0" err="1" smtClean="0"/>
              <a:t>BranchB</a:t>
            </a:r>
            <a:r>
              <a:rPr lang="en-US" altLang="ja-JP" sz="1100" dirty="0" smtClean="0"/>
              <a:t>)</a:t>
            </a:r>
            <a:endParaRPr kumimoji="1" lang="ja-JP" altLang="en-US" sz="11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42934" y="5517232"/>
            <a:ext cx="74732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r>
              <a:rPr kumimoji="1" lang="ja-JP" altLang="en-US" dirty="0" err="1" smtClean="0"/>
              <a:t>さん</a:t>
            </a:r>
            <a:endParaRPr kumimoji="1" lang="en-US" altLang="ja-JP" dirty="0" smtClean="0"/>
          </a:p>
          <a:p>
            <a:r>
              <a:rPr lang="en-US" altLang="ja-JP" sz="1100" dirty="0" smtClean="0"/>
              <a:t>(</a:t>
            </a:r>
            <a:r>
              <a:rPr lang="en-US" altLang="ja-JP" sz="1100" dirty="0" err="1" smtClean="0"/>
              <a:t>BranchC</a:t>
            </a:r>
            <a:r>
              <a:rPr lang="en-US" altLang="ja-JP" sz="1100" dirty="0" smtClean="0"/>
              <a:t>)</a:t>
            </a:r>
            <a:endParaRPr kumimoji="1" lang="en-US" altLang="ja-JP" dirty="0" smtClean="0"/>
          </a:p>
          <a:p>
            <a:r>
              <a:rPr lang="ja-JP" altLang="en-US" dirty="0" smtClean="0"/>
              <a:t>　：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33653" y="3573016"/>
            <a:ext cx="737938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33653" y="6597352"/>
            <a:ext cx="7379381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33652" y="2391271"/>
            <a:ext cx="737938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ホームベース 24"/>
          <p:cNvSpPr/>
          <p:nvPr/>
        </p:nvSpPr>
        <p:spPr>
          <a:xfrm>
            <a:off x="2555776" y="1598908"/>
            <a:ext cx="2664296" cy="60595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翻訳</a:t>
            </a:r>
            <a:endParaRPr kumimoji="1"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5004048" y="1598908"/>
            <a:ext cx="2664296" cy="60595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endParaRPr kumimoji="1" lang="en-US" altLang="ja-JP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043608" y="5085184"/>
            <a:ext cx="6669426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1863014" y="4365104"/>
            <a:ext cx="55893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863014" y="5832560"/>
            <a:ext cx="55893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848576" y="2990810"/>
            <a:ext cx="55893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43608" y="2398045"/>
            <a:ext cx="0" cy="420608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835696" y="2398044"/>
            <a:ext cx="0" cy="420608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627784" y="2404819"/>
            <a:ext cx="0" cy="420608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848576" y="2564904"/>
            <a:ext cx="79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OmegaT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62992" y="303789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Target</a:t>
            </a:r>
          </a:p>
          <a:p>
            <a:r>
              <a:rPr lang="ja-JP" altLang="en-US" sz="1400" dirty="0"/>
              <a:t>ファイル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48576" y="3841303"/>
            <a:ext cx="79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OmegaT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21352" y="4546678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Target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835696" y="5281463"/>
            <a:ext cx="79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OmegaT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903811" y="5958780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Target</a:t>
            </a:r>
            <a:endParaRPr kumimoji="1" lang="ja-JP" altLang="en-US" sz="14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5004048" y="2016224"/>
            <a:ext cx="0" cy="47251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メモ 58"/>
          <p:cNvSpPr/>
          <p:nvPr/>
        </p:nvSpPr>
        <p:spPr>
          <a:xfrm>
            <a:off x="2843808" y="2564904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メモ 59"/>
          <p:cNvSpPr/>
          <p:nvPr/>
        </p:nvSpPr>
        <p:spPr>
          <a:xfrm>
            <a:off x="3879327" y="2564904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メモ 60"/>
          <p:cNvSpPr/>
          <p:nvPr/>
        </p:nvSpPr>
        <p:spPr>
          <a:xfrm>
            <a:off x="3131840" y="3890219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メモ 61"/>
          <p:cNvSpPr/>
          <p:nvPr/>
        </p:nvSpPr>
        <p:spPr>
          <a:xfrm>
            <a:off x="3563888" y="5373216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>
            <a:stCxn id="59" idx="3"/>
            <a:endCxn id="60" idx="1"/>
          </p:cNvCxnSpPr>
          <p:nvPr/>
        </p:nvCxnSpPr>
        <p:spPr>
          <a:xfrm>
            <a:off x="3131840" y="2708920"/>
            <a:ext cx="747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1" idx="0"/>
          </p:cNvCxnSpPr>
          <p:nvPr/>
        </p:nvCxnSpPr>
        <p:spPr>
          <a:xfrm flipV="1">
            <a:off x="3275856" y="2718792"/>
            <a:ext cx="0" cy="1171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3681002" y="2708921"/>
            <a:ext cx="0" cy="265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メモ 71"/>
          <p:cNvSpPr/>
          <p:nvPr/>
        </p:nvSpPr>
        <p:spPr>
          <a:xfrm>
            <a:off x="4234305" y="2996952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 rot="16200000">
            <a:off x="2314978" y="3309759"/>
            <a:ext cx="136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Pull Req./Merge</a:t>
            </a:r>
            <a:endParaRPr kumimoji="1" lang="ja-JP" altLang="en-US" sz="1400" dirty="0"/>
          </a:p>
        </p:txBody>
      </p:sp>
      <p:sp>
        <p:nvSpPr>
          <p:cNvPr id="75" name="テキスト ボックス 74"/>
          <p:cNvSpPr txBox="1"/>
          <p:nvPr/>
        </p:nvSpPr>
        <p:spPr>
          <a:xfrm rot="16200000">
            <a:off x="2844395" y="3917954"/>
            <a:ext cx="136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Pull Req./Merge</a:t>
            </a:r>
            <a:endParaRPr kumimoji="1" lang="ja-JP" altLang="en-US" sz="1400" dirty="0"/>
          </a:p>
        </p:txBody>
      </p:sp>
      <p:sp>
        <p:nvSpPr>
          <p:cNvPr id="76" name="正方形/長方形 75"/>
          <p:cNvSpPr/>
          <p:nvPr/>
        </p:nvSpPr>
        <p:spPr>
          <a:xfrm>
            <a:off x="333652" y="836712"/>
            <a:ext cx="8487378" cy="57606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複数人作業においては</a:t>
            </a:r>
            <a:r>
              <a:rPr lang="ja-JP" altLang="en-US" b="1" dirty="0" smtClean="0">
                <a:solidFill>
                  <a:schemeClr val="tx1"/>
                </a:solidFill>
              </a:rPr>
              <a:t>（</a:t>
            </a:r>
            <a:r>
              <a:rPr lang="ja-JP" altLang="en-US" b="1" dirty="0">
                <a:solidFill>
                  <a:schemeClr val="tx1"/>
                </a:solidFill>
              </a:rPr>
              <a:t>１</a:t>
            </a:r>
            <a:r>
              <a:rPr lang="ja-JP" altLang="en-US" b="1" dirty="0" smtClean="0">
                <a:solidFill>
                  <a:schemeClr val="tx1"/>
                </a:solidFill>
              </a:rPr>
              <a:t>）翻訳フェーズでは</a:t>
            </a:r>
            <a:r>
              <a:rPr lang="en-US" altLang="ja-JP" b="1" dirty="0" err="1" smtClean="0">
                <a:solidFill>
                  <a:schemeClr val="tx1"/>
                </a:solidFill>
              </a:rPr>
              <a:t>OmegaT</a:t>
            </a:r>
            <a:r>
              <a:rPr lang="ja-JP" altLang="en-US" b="1" dirty="0" smtClean="0">
                <a:solidFill>
                  <a:schemeClr val="tx1"/>
                </a:solidFill>
              </a:rPr>
              <a:t>で同時進行</a:t>
            </a:r>
            <a:r>
              <a:rPr lang="ja-JP" altLang="en-US" dirty="0" smtClean="0">
                <a:solidFill>
                  <a:schemeClr val="tx1"/>
                </a:solidFill>
              </a:rPr>
              <a:t>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（２）レビューは</a:t>
            </a:r>
            <a:r>
              <a:rPr lang="en-US" altLang="ja-JP" b="1" dirty="0" smtClean="0">
                <a:solidFill>
                  <a:schemeClr val="tx1"/>
                </a:solidFill>
              </a:rPr>
              <a:t>Word</a:t>
            </a:r>
            <a:r>
              <a:rPr lang="ja-JP" altLang="en-US" b="1" dirty="0" smtClean="0">
                <a:solidFill>
                  <a:schemeClr val="tx1"/>
                </a:solidFill>
              </a:rPr>
              <a:t>ファイルなど</a:t>
            </a:r>
            <a:r>
              <a:rPr lang="en-US" altLang="ja-JP" b="1" dirty="0" smtClean="0">
                <a:solidFill>
                  <a:schemeClr val="tx1"/>
                </a:solidFill>
              </a:rPr>
              <a:t>Target</a:t>
            </a:r>
            <a:r>
              <a:rPr lang="ja-JP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ja-JP" b="1" dirty="0" err="1" smtClean="0">
                <a:solidFill>
                  <a:schemeClr val="tx1"/>
                </a:solidFill>
              </a:rPr>
              <a:t>OmegaT</a:t>
            </a:r>
            <a:r>
              <a:rPr lang="ja-JP" altLang="en-US" b="1" dirty="0" smtClean="0">
                <a:solidFill>
                  <a:schemeClr val="tx1"/>
                </a:solidFill>
              </a:rPr>
              <a:t>の出力ファイル）に対し実施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78" name="カギ線コネクタ 77"/>
          <p:cNvCxnSpPr>
            <a:stCxn id="60" idx="3"/>
            <a:endCxn id="72" idx="0"/>
          </p:cNvCxnSpPr>
          <p:nvPr/>
        </p:nvCxnSpPr>
        <p:spPr>
          <a:xfrm>
            <a:off x="4167359" y="2708920"/>
            <a:ext cx="21096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869055" y="328498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レビュー版</a:t>
            </a:r>
            <a:endParaRPr kumimoji="1" lang="ja-JP" altLang="en-US" sz="1400" b="1" dirty="0"/>
          </a:p>
        </p:txBody>
      </p:sp>
      <p:sp>
        <p:nvSpPr>
          <p:cNvPr id="80" name="メモ 79"/>
          <p:cNvSpPr/>
          <p:nvPr/>
        </p:nvSpPr>
        <p:spPr>
          <a:xfrm>
            <a:off x="6804248" y="2996952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メモ 80"/>
          <p:cNvSpPr/>
          <p:nvPr/>
        </p:nvSpPr>
        <p:spPr>
          <a:xfrm>
            <a:off x="5364088" y="4610546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メモ 81"/>
          <p:cNvSpPr/>
          <p:nvPr/>
        </p:nvSpPr>
        <p:spPr>
          <a:xfrm>
            <a:off x="6012160" y="5373216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メモ 84"/>
          <p:cNvSpPr/>
          <p:nvPr/>
        </p:nvSpPr>
        <p:spPr>
          <a:xfrm>
            <a:off x="7164288" y="2492896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516216" y="329950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リリース</a:t>
            </a:r>
            <a:r>
              <a:rPr kumimoji="1" lang="ja-JP" altLang="en-US" sz="1400" b="1" dirty="0" smtClean="0"/>
              <a:t>版</a:t>
            </a:r>
            <a:endParaRPr kumimoji="1" lang="ja-JP" altLang="en-US" sz="1400" b="1" dirty="0"/>
          </a:p>
        </p:txBody>
      </p:sp>
      <p:cxnSp>
        <p:nvCxnSpPr>
          <p:cNvPr id="88" name="カギ線コネクタ 87"/>
          <p:cNvCxnSpPr>
            <a:stCxn id="72" idx="2"/>
            <a:endCxn id="81" idx="1"/>
          </p:cNvCxnSpPr>
          <p:nvPr/>
        </p:nvCxnSpPr>
        <p:spPr>
          <a:xfrm rot="16200000" flipH="1">
            <a:off x="4136415" y="3526889"/>
            <a:ext cx="1469578" cy="98576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72" idx="2"/>
            <a:endCxn id="82" idx="1"/>
          </p:cNvCxnSpPr>
          <p:nvPr/>
        </p:nvCxnSpPr>
        <p:spPr>
          <a:xfrm rot="16200000" flipH="1">
            <a:off x="4079116" y="3584188"/>
            <a:ext cx="2232248" cy="163383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72" idx="3"/>
            <a:endCxn id="80" idx="1"/>
          </p:cNvCxnSpPr>
          <p:nvPr/>
        </p:nvCxnSpPr>
        <p:spPr>
          <a:xfrm>
            <a:off x="4522337" y="3140968"/>
            <a:ext cx="22819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1" idx="0"/>
          </p:cNvCxnSpPr>
          <p:nvPr/>
        </p:nvCxnSpPr>
        <p:spPr>
          <a:xfrm flipV="1">
            <a:off x="5508104" y="3175476"/>
            <a:ext cx="0" cy="143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82" idx="0"/>
          </p:cNvCxnSpPr>
          <p:nvPr/>
        </p:nvCxnSpPr>
        <p:spPr>
          <a:xfrm flipV="1">
            <a:off x="6156176" y="3175476"/>
            <a:ext cx="0" cy="2197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 rot="16200000">
            <a:off x="4663637" y="3848725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Git</a:t>
            </a:r>
            <a:r>
              <a:rPr kumimoji="1" lang="ja-JP" altLang="en-US" sz="1200" dirty="0" smtClean="0"/>
              <a:t>やメール</a:t>
            </a:r>
            <a:r>
              <a:rPr kumimoji="1" lang="en-US" altLang="ja-JP" sz="1200" dirty="0" smtClean="0"/>
              <a:t>l</a:t>
            </a:r>
            <a:r>
              <a:rPr kumimoji="1" lang="ja-JP" altLang="en-US" sz="1200" dirty="0" smtClean="0"/>
              <a:t>など</a:t>
            </a:r>
            <a:endParaRPr kumimoji="1" lang="ja-JP" altLang="en-US" sz="1200" dirty="0"/>
          </a:p>
        </p:txBody>
      </p:sp>
      <p:sp>
        <p:nvSpPr>
          <p:cNvPr id="104" name="テキスト ボックス 103"/>
          <p:cNvSpPr txBox="1"/>
          <p:nvPr/>
        </p:nvSpPr>
        <p:spPr>
          <a:xfrm rot="16200000">
            <a:off x="5376357" y="4135846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Git</a:t>
            </a:r>
            <a:r>
              <a:rPr kumimoji="1" lang="ja-JP" altLang="en-US" sz="1200" dirty="0" smtClean="0"/>
              <a:t>やメール</a:t>
            </a:r>
            <a:r>
              <a:rPr kumimoji="1" lang="en-US" altLang="ja-JP" sz="1200" dirty="0" smtClean="0"/>
              <a:t>l</a:t>
            </a:r>
            <a:r>
              <a:rPr kumimoji="1" lang="ja-JP" altLang="en-US" sz="1200" dirty="0" smtClean="0"/>
              <a:t>など</a:t>
            </a:r>
            <a:endParaRPr kumimoji="1" lang="ja-JP" altLang="en-US" sz="1200" dirty="0"/>
          </a:p>
        </p:txBody>
      </p:sp>
      <p:cxnSp>
        <p:nvCxnSpPr>
          <p:cNvPr id="106" name="直線矢印コネクタ 105"/>
          <p:cNvCxnSpPr>
            <a:stCxn id="80" idx="3"/>
          </p:cNvCxnSpPr>
          <p:nvPr/>
        </p:nvCxnSpPr>
        <p:spPr>
          <a:xfrm>
            <a:off x="7092280" y="314096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80" idx="0"/>
            <a:endCxn id="85" idx="1"/>
          </p:cNvCxnSpPr>
          <p:nvPr/>
        </p:nvCxnSpPr>
        <p:spPr>
          <a:xfrm rot="5400000" flipH="1" flipV="1">
            <a:off x="6876256" y="2708920"/>
            <a:ext cx="360040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メモ 108"/>
          <p:cNvSpPr/>
          <p:nvPr/>
        </p:nvSpPr>
        <p:spPr>
          <a:xfrm>
            <a:off x="7969237" y="3031460"/>
            <a:ext cx="288032" cy="288032"/>
          </a:xfrm>
          <a:prstGeom prst="foldedCorner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101</Words>
  <Application>Microsoft Office PowerPoint</Application>
  <PresentationFormat>画面に合わせる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マルチトランスレーション/レビュー（イメージ案）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翻訳、レビューの流れ（案）</dc:title>
  <dc:creator>tani</dc:creator>
  <cp:lastModifiedBy>tani</cp:lastModifiedBy>
  <cp:revision>6</cp:revision>
  <dcterms:created xsi:type="dcterms:W3CDTF">2017-06-01T04:59:14Z</dcterms:created>
  <dcterms:modified xsi:type="dcterms:W3CDTF">2017-06-01T08:29:46Z</dcterms:modified>
</cp:coreProperties>
</file>