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9844"/>
    <a:srgbClr val="009900"/>
    <a:srgbClr val="5F5F5F"/>
    <a:srgbClr val="23AF4C"/>
    <a:srgbClr val="36C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C1E4-67AF-40AE-99F5-C16994729920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AE6F-3C87-40E7-80F1-04709D420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D907-1CE2-4AB5-AFD9-04B631FCE48C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B390B-3431-4005-89C7-79C8FAB1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0008-C6D4-496C-99BF-C009541B8C60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050B-561C-486E-8FBF-7B91E2EE9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E941-1059-4C98-89B3-FAD5D13A71BA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082D7-FB46-43B1-8CBE-BEB50FCCC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60E4B-0AFE-42A8-A1E5-6B4B15169DFC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E5984-CCBD-4CB5-BE43-9452C8122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4D21-85ED-4393-9C69-BC23187F506C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20745-6BFE-4BF0-A73D-AF103B85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AC01-DD97-49F4-871F-8B34D54653D8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EAF30-EA68-4814-A710-E5B7476EF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97C2-CA94-45CF-A866-1C0DD13BB21D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E331-3E71-4670-98CE-9D15EDAA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3948C-7B14-4A7D-91DC-807EC8B6BFAF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8CCE-97D4-41B3-907D-54417A2F6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C75ED-4C14-4767-8558-BCF4C2067B53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4BF4-1F54-46C4-880A-03C5BA4BB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8515-BEE9-4845-B23D-34AEC977AEBF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F2780-30DE-49C1-9D7D-D75BF0BB7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A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9D23DE-5BEC-45AD-A26B-E0850953FD63}" type="datetimeFigureOut">
              <a:rPr lang="en-US"/>
              <a:pPr>
                <a:defRPr/>
              </a:pPr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46BDF5-6686-407E-8616-8C460536A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1400" y="550863"/>
            <a:ext cx="5334000" cy="820737"/>
          </a:xfrm>
        </p:spPr>
        <p:txBody>
          <a:bodyPr anchor="t"/>
          <a:lstStyle/>
          <a:p>
            <a:pPr algn="l" eaLnBrk="1" hangingPunct="1"/>
            <a:r>
              <a:rPr lang="en-US" dirty="0" smtClean="0">
                <a:solidFill>
                  <a:srgbClr val="FFFFFF"/>
                </a:solidFill>
              </a:rPr>
              <a:t>Flappy Bird - </a:t>
            </a:r>
            <a:r>
              <a:rPr lang="en-US" dirty="0" err="1" smtClean="0">
                <a:solidFill>
                  <a:srgbClr val="FFFFFF"/>
                </a:solidFill>
              </a:rPr>
              <a:t>Javascript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051" name="Title 1"/>
          <p:cNvSpPr txBox="1">
            <a:spLocks/>
          </p:cNvSpPr>
          <p:nvPr/>
        </p:nvSpPr>
        <p:spPr bwMode="auto">
          <a:xfrm>
            <a:off x="3581400" y="5638799"/>
            <a:ext cx="533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2400" b="1" dirty="0" smtClean="0">
                <a:solidFill>
                  <a:srgbClr val="FFFFFF"/>
                </a:solidFill>
              </a:rPr>
              <a:t>By</a:t>
            </a:r>
            <a:r>
              <a:rPr lang="en-US" sz="2400" b="1" dirty="0">
                <a:solidFill>
                  <a:srgbClr val="FFFFFF"/>
                </a:solidFill>
              </a:rPr>
              <a:t>: </a:t>
            </a:r>
            <a:r>
              <a:rPr lang="en-US" sz="2400" dirty="0" err="1" smtClean="0">
                <a:solidFill>
                  <a:srgbClr val="FFFFFF"/>
                </a:solidFill>
              </a:rPr>
              <a:t>Kailash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Bijayananda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52" name="Title 1"/>
          <p:cNvSpPr txBox="1">
            <a:spLocks/>
          </p:cNvSpPr>
          <p:nvPr/>
        </p:nvSpPr>
        <p:spPr bwMode="auto">
          <a:xfrm>
            <a:off x="3581400" y="6036129"/>
            <a:ext cx="5334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dirty="0">
                <a:solidFill>
                  <a:srgbClr val="FFFFFF"/>
                </a:solidFill>
              </a:rPr>
              <a:t>Date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1</a:t>
            </a:r>
            <a:r>
              <a:rPr lang="en-US" sz="1600" baseline="30000" dirty="0" smtClean="0">
                <a:solidFill>
                  <a:srgbClr val="FFFFFF"/>
                </a:solidFill>
              </a:rPr>
              <a:t>st</a:t>
            </a:r>
            <a:r>
              <a:rPr lang="en-US" sz="1600" dirty="0" smtClean="0">
                <a:solidFill>
                  <a:srgbClr val="FFFFFF"/>
                </a:solidFill>
              </a:rPr>
              <a:t> AUG, 2014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95" y="0"/>
            <a:ext cx="289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</a:t>
            </a:r>
          </a:p>
        </p:txBody>
      </p:sp>
      <p:pic>
        <p:nvPicPr>
          <p:cNvPr id="205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3" y="1789112"/>
            <a:ext cx="2862262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733800" y="1371600"/>
            <a:ext cx="4800600" cy="0"/>
          </a:xfrm>
          <a:prstGeom prst="line">
            <a:avLst/>
          </a:prstGeom>
          <a:ln w="38100">
            <a:solidFill>
              <a:srgbClr val="36C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47000" r="96000" b="-5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5F5F5F"/>
                </a:solidFill>
              </a:rPr>
              <a:t>JS/CSS fundamentals</a:t>
            </a:r>
            <a:endParaRPr lang="en-US" dirty="0">
              <a:solidFill>
                <a:srgbClr val="5F5F5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5F5F5F"/>
                </a:solidFill>
              </a:rPr>
              <a:t>Absolute positioning in CSS</a:t>
            </a:r>
          </a:p>
          <a:p>
            <a:pPr eaLnBrk="1" hangingPunct="1"/>
            <a:r>
              <a:rPr lang="en-US" dirty="0" smtClean="0">
                <a:solidFill>
                  <a:srgbClr val="5F5F5F"/>
                </a:solidFill>
              </a:rPr>
              <a:t>Conditional statements</a:t>
            </a:r>
          </a:p>
          <a:p>
            <a:pPr eaLnBrk="1" hangingPunct="1"/>
            <a:r>
              <a:rPr lang="en-US" dirty="0" smtClean="0">
                <a:solidFill>
                  <a:srgbClr val="5F5F5F"/>
                </a:solidFill>
              </a:rPr>
              <a:t>Loop</a:t>
            </a:r>
          </a:p>
          <a:p>
            <a:pPr eaLnBrk="1" hangingPunct="1"/>
            <a:r>
              <a:rPr lang="en-US" dirty="0" smtClean="0">
                <a:solidFill>
                  <a:srgbClr val="5F5F5F"/>
                </a:solidFill>
              </a:rPr>
              <a:t>Functions</a:t>
            </a:r>
            <a:endParaRPr lang="en-US" dirty="0" smtClean="0">
              <a:solidFill>
                <a:srgbClr val="5F5F5F"/>
              </a:solidFill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676400" y="904875"/>
            <a:ext cx="7010400" cy="466725"/>
          </a:xfrm>
        </p:spPr>
        <p:txBody>
          <a:bodyPr/>
          <a:lstStyle/>
          <a:p>
            <a:pPr algn="l" eaLnBrk="1" hangingPunct="1"/>
            <a:r>
              <a:rPr lang="en-US" sz="3200" dirty="0" err="1" smtClean="0"/>
              <a:t>Javascript</a:t>
            </a:r>
            <a:r>
              <a:rPr lang="en-US" sz="3200" dirty="0" smtClean="0"/>
              <a:t>/CSS Prerequisites</a:t>
            </a:r>
            <a:endParaRPr lang="en-US" sz="3200" dirty="0" smtClean="0"/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12"/>
            <a:ext cx="10668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447800"/>
            <a:ext cx="8153400" cy="0"/>
          </a:xfrm>
          <a:prstGeom prst="line">
            <a:avLst/>
          </a:prstGeom>
          <a:ln w="57150">
            <a:solidFill>
              <a:srgbClr val="23AF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47000" r="96000" b="-5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document.getElementById</a:t>
            </a:r>
            <a:r>
              <a:rPr lang="en-US" dirty="0" smtClean="0">
                <a:solidFill>
                  <a:srgbClr val="5F5F5F"/>
                </a:solidFill>
              </a:rPr>
              <a:t>(“</a:t>
            </a:r>
            <a:r>
              <a:rPr lang="en-US" dirty="0" err="1" smtClean="0">
                <a:solidFill>
                  <a:srgbClr val="5F5F5F"/>
                </a:solidFill>
              </a:rPr>
              <a:t>idName</a:t>
            </a:r>
            <a:r>
              <a:rPr lang="en-US" dirty="0" smtClean="0">
                <a:solidFill>
                  <a:srgbClr val="5F5F5F"/>
                </a:solidFill>
              </a:rPr>
              <a:t>”);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document.createElement</a:t>
            </a:r>
            <a:r>
              <a:rPr lang="en-US" dirty="0" smtClean="0">
                <a:solidFill>
                  <a:srgbClr val="5F5F5F"/>
                </a:solidFill>
              </a:rPr>
              <a:t>(“</a:t>
            </a:r>
            <a:r>
              <a:rPr lang="en-US" dirty="0" err="1" smtClean="0">
                <a:solidFill>
                  <a:srgbClr val="5F5F5F"/>
                </a:solidFill>
              </a:rPr>
              <a:t>tagName</a:t>
            </a:r>
            <a:r>
              <a:rPr lang="en-US" dirty="0" smtClean="0">
                <a:solidFill>
                  <a:srgbClr val="5F5F5F"/>
                </a:solidFill>
              </a:rPr>
              <a:t>”);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element.style.property</a:t>
            </a:r>
            <a:r>
              <a:rPr lang="en-US" dirty="0" smtClean="0">
                <a:solidFill>
                  <a:srgbClr val="5F5F5F"/>
                </a:solidFill>
              </a:rPr>
              <a:t> = “value”;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element.setAttribute</a:t>
            </a:r>
            <a:r>
              <a:rPr lang="en-US" dirty="0" smtClean="0">
                <a:solidFill>
                  <a:srgbClr val="5F5F5F"/>
                </a:solidFill>
              </a:rPr>
              <a:t>(“</a:t>
            </a:r>
            <a:r>
              <a:rPr lang="en-US" dirty="0" err="1" smtClean="0">
                <a:solidFill>
                  <a:srgbClr val="5F5F5F"/>
                </a:solidFill>
              </a:rPr>
              <a:t>attrName</a:t>
            </a:r>
            <a:r>
              <a:rPr lang="en-US" dirty="0" smtClean="0">
                <a:solidFill>
                  <a:srgbClr val="5F5F5F"/>
                </a:solidFill>
              </a:rPr>
              <a:t>”, “value”);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element.getAttribute</a:t>
            </a:r>
            <a:r>
              <a:rPr lang="en-US" dirty="0" smtClean="0">
                <a:solidFill>
                  <a:srgbClr val="5F5F5F"/>
                </a:solidFill>
              </a:rPr>
              <a:t>(“</a:t>
            </a:r>
            <a:r>
              <a:rPr lang="en-US" dirty="0" err="1" smtClean="0">
                <a:solidFill>
                  <a:srgbClr val="5F5F5F"/>
                </a:solidFill>
              </a:rPr>
              <a:t>attrName</a:t>
            </a:r>
            <a:r>
              <a:rPr lang="en-US" dirty="0" smtClean="0">
                <a:solidFill>
                  <a:srgbClr val="5F5F5F"/>
                </a:solidFill>
              </a:rPr>
              <a:t>”);</a:t>
            </a:r>
            <a:endParaRPr lang="en-US" dirty="0" smtClean="0">
              <a:solidFill>
                <a:srgbClr val="5F5F5F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element.appendChild</a:t>
            </a:r>
            <a:r>
              <a:rPr lang="en-US" dirty="0" smtClean="0">
                <a:solidFill>
                  <a:srgbClr val="5F5F5F"/>
                </a:solidFill>
              </a:rPr>
              <a:t>(</a:t>
            </a:r>
            <a:r>
              <a:rPr lang="en-US" dirty="0" err="1" smtClean="0">
                <a:solidFill>
                  <a:srgbClr val="5F5F5F"/>
                </a:solidFill>
              </a:rPr>
              <a:t>childElement</a:t>
            </a:r>
            <a:r>
              <a:rPr lang="en-US" dirty="0" smtClean="0">
                <a:solidFill>
                  <a:srgbClr val="5F5F5F"/>
                </a:solidFill>
              </a:rPr>
              <a:t>);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element.className</a:t>
            </a:r>
            <a:r>
              <a:rPr lang="en-US" dirty="0" smtClean="0">
                <a:solidFill>
                  <a:srgbClr val="5F5F5F"/>
                </a:solidFill>
              </a:rPr>
              <a:t> = “</a:t>
            </a:r>
            <a:r>
              <a:rPr lang="en-US" dirty="0" err="1" smtClean="0">
                <a:solidFill>
                  <a:srgbClr val="5F5F5F"/>
                </a:solidFill>
              </a:rPr>
              <a:t>className</a:t>
            </a:r>
            <a:r>
              <a:rPr lang="en-US" dirty="0" smtClean="0">
                <a:solidFill>
                  <a:srgbClr val="5F5F5F"/>
                </a:solidFill>
              </a:rPr>
              <a:t>”;</a:t>
            </a:r>
            <a:endParaRPr lang="en-US" dirty="0" smtClean="0">
              <a:solidFill>
                <a:srgbClr val="5F5F5F"/>
              </a:solidFill>
            </a:endParaRPr>
          </a:p>
          <a:p>
            <a:pPr eaLnBrk="1" hangingPunct="1"/>
            <a:endParaRPr lang="en-US" dirty="0" smtClean="0">
              <a:solidFill>
                <a:srgbClr val="5F5F5F"/>
              </a:solidFill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676400" y="904875"/>
            <a:ext cx="7010400" cy="466725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Essentials for DOM manipulation</a:t>
            </a:r>
            <a:endParaRPr lang="en-US" sz="3200" dirty="0" smtClean="0"/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12"/>
            <a:ext cx="10668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447800"/>
            <a:ext cx="8153400" cy="0"/>
          </a:xfrm>
          <a:prstGeom prst="line">
            <a:avLst/>
          </a:prstGeom>
          <a:ln w="57150">
            <a:solidFill>
              <a:srgbClr val="23AF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3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47000" r="96000" b="-5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Math.random</a:t>
            </a:r>
            <a:r>
              <a:rPr lang="en-US" dirty="0" smtClean="0">
                <a:solidFill>
                  <a:srgbClr val="5F5F5F"/>
                </a:solidFill>
              </a:rPr>
              <a:t>()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Math.floor</a:t>
            </a:r>
            <a:r>
              <a:rPr lang="en-US" dirty="0" smtClean="0">
                <a:solidFill>
                  <a:srgbClr val="5F5F5F"/>
                </a:solidFill>
              </a:rPr>
              <a:t>()</a:t>
            </a:r>
            <a:endParaRPr lang="en-US" dirty="0" smtClean="0">
              <a:solidFill>
                <a:srgbClr val="5F5F5F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setInterval</a:t>
            </a:r>
            <a:r>
              <a:rPr lang="en-US" dirty="0" smtClean="0">
                <a:solidFill>
                  <a:srgbClr val="5F5F5F"/>
                </a:solidFill>
              </a:rPr>
              <a:t>(function, interval)</a:t>
            </a:r>
          </a:p>
          <a:p>
            <a:pPr eaLnBrk="1" hangingPunct="1"/>
            <a:r>
              <a:rPr lang="en-US" dirty="0" err="1" smtClean="0">
                <a:solidFill>
                  <a:srgbClr val="5F5F5F"/>
                </a:solidFill>
              </a:rPr>
              <a:t>window.onkeyup</a:t>
            </a:r>
            <a:r>
              <a:rPr lang="en-US" dirty="0" smtClean="0">
                <a:solidFill>
                  <a:srgbClr val="5F5F5F"/>
                </a:solidFill>
              </a:rPr>
              <a:t> = function</a:t>
            </a:r>
          </a:p>
          <a:p>
            <a:pPr eaLnBrk="1" hangingPunct="1"/>
            <a:endParaRPr lang="en-US" dirty="0" smtClean="0">
              <a:solidFill>
                <a:srgbClr val="5F5F5F"/>
              </a:solidFill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676400" y="904875"/>
            <a:ext cx="7010400" cy="466725"/>
          </a:xfrm>
        </p:spPr>
        <p:txBody>
          <a:bodyPr/>
          <a:lstStyle/>
          <a:p>
            <a:pPr algn="l" eaLnBrk="1" hangingPunct="1"/>
            <a:r>
              <a:rPr lang="en-US" sz="3200" dirty="0" err="1" smtClean="0"/>
              <a:t>Javascript</a:t>
            </a:r>
            <a:r>
              <a:rPr lang="en-US" sz="3200" dirty="0" smtClean="0"/>
              <a:t> functions</a:t>
            </a:r>
            <a:endParaRPr lang="en-US" sz="3200" dirty="0" smtClean="0"/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12"/>
            <a:ext cx="10668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447800"/>
            <a:ext cx="8153400" cy="0"/>
          </a:xfrm>
          <a:prstGeom prst="line">
            <a:avLst/>
          </a:prstGeom>
          <a:ln w="57150">
            <a:solidFill>
              <a:srgbClr val="23AF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0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FT-PRESENTATION-TEMPLATE">
  <a:themeElements>
    <a:clrScheme name="LF TECH">
      <a:dk1>
        <a:srgbClr val="00B050"/>
      </a:dk1>
      <a:lt1>
        <a:srgbClr val="00B050"/>
      </a:lt1>
      <a:dk2>
        <a:srgbClr val="00B050"/>
      </a:dk2>
      <a:lt2>
        <a:srgbClr val="00B050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LFT-PRESENTATION-TEMPLATE</Template>
  <TotalTime>16</TotalTime>
  <Words>101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LFT-PRESENTATION-TEMPLATE</vt:lpstr>
      <vt:lpstr>Flappy Bird - Javascript</vt:lpstr>
      <vt:lpstr>Javascript/CSS Prerequisites</vt:lpstr>
      <vt:lpstr>Essentials for DOM manipulation</vt:lpstr>
      <vt:lpstr>Javascript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Sailesh Man Singh</dc:creator>
  <cp:lastModifiedBy>Fried Dust</cp:lastModifiedBy>
  <cp:revision>7</cp:revision>
  <dcterms:created xsi:type="dcterms:W3CDTF">2013-09-03T08:59:09Z</dcterms:created>
  <dcterms:modified xsi:type="dcterms:W3CDTF">2014-08-01T05:05:15Z</dcterms:modified>
</cp:coreProperties>
</file>