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73" r:id="rId4"/>
    <p:sldId id="274" r:id="rId5"/>
    <p:sldId id="275" r:id="rId6"/>
    <p:sldId id="281" r:id="rId7"/>
    <p:sldId id="282" r:id="rId8"/>
    <p:sldId id="283" r:id="rId9"/>
    <p:sldId id="284" r:id="rId10"/>
    <p:sldId id="285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2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7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群内给的</a:t>
            </a:r>
            <a:r>
              <a:rPr lang="en-US" altLang="zh-CN"/>
              <a:t>JSON</a:t>
            </a:r>
            <a:r>
              <a:rPr lang="zh-CN" altLang="en-US"/>
              <a:t>文件配置选项请不要修改，底灯和轴灯请选择启用，如果你不用，使用键盘内部的关闭键关闭即可。</a:t>
            </a:r>
            <a:r>
              <a:rPr lang="en-US" altLang="zh-CN"/>
              <a:t>(</a:t>
            </a:r>
            <a:r>
              <a:rPr lang="zh-CN" altLang="en-US"/>
              <a:t>固件移植了</a:t>
            </a:r>
            <a:r>
              <a:rPr lang="en-US" altLang="zh-CN"/>
              <a:t>freertos</a:t>
            </a:r>
            <a:r>
              <a:rPr lang="zh-CN" altLang="en-US"/>
              <a:t>，关闭后灯光任务自动挂起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芯片使用</a:t>
            </a:r>
            <a:r>
              <a:rPr lang="en-US" altLang="zh-CN"/>
              <a:t>nrf52840</a:t>
            </a:r>
            <a:r>
              <a:rPr lang="zh-CN" altLang="en-US"/>
              <a:t>和</a:t>
            </a:r>
            <a:r>
              <a:rPr lang="en-US" altLang="zh-CN"/>
              <a:t>52833</a:t>
            </a:r>
            <a:endParaRPr lang="en-US" altLang="zh-CN"/>
          </a:p>
          <a:p>
            <a:pPr lvl="1"/>
            <a:r>
              <a:rPr lang="en-US" altLang="zh-CN"/>
              <a:t>840</a:t>
            </a:r>
            <a:r>
              <a:rPr lang="zh-CN" altLang="en-US"/>
              <a:t>：</a:t>
            </a:r>
            <a:r>
              <a:rPr lang="en-US" altLang="zh-CN"/>
              <a:t>1024kb(rom)+256kb(ram)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833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512</a:t>
            </a:r>
            <a:r>
              <a:rPr lang="en-US" altLang="zh-CN">
                <a:sym typeface="+mn-ea"/>
              </a:rPr>
              <a:t>kb(rom)+128kb(ram)</a:t>
            </a:r>
            <a:endParaRPr lang="en-US" altLang="zh-CN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功能：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移植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tmk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固件，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tmk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的功能基本都有，采用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tmk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actionmap(16bit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键值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，切层，修饰等不占用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FN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键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支持蓝牙（多个设备切换），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usb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2.4g(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需要接收器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支持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rgb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灯光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底灯和轴灯都有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状态灯光采用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pwm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控制，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WS2812rgb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。颜色可变，蓝牙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1(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红色），蓝牙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绿色）蓝牙</a:t>
            </a:r>
            <a:r>
              <a:rPr lang="en-US" altLang="zh-CN">
                <a:sym typeface="+mn-ea"/>
              </a:rPr>
              <a:t>3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蓝色）</a:t>
            </a:r>
            <a:endParaRPr lang="zh-CN" altLang="en-US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盘更新固件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usb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2.4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模式下（全键和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键无冲），蓝牙下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键无冲。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进入</a:t>
            </a:r>
            <a:r>
              <a:rPr lang="en-US" altLang="zh-CN"/>
              <a:t>DFU---U</a:t>
            </a:r>
            <a:r>
              <a:rPr lang="zh-CN" altLang="en-US"/>
              <a:t>盘模式（</a:t>
            </a:r>
            <a:r>
              <a:rPr lang="en-US" altLang="zh-CN"/>
              <a:t>2+1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按下设置进入</a:t>
            </a:r>
            <a:r>
              <a:rPr lang="en-US" altLang="zh-CN"/>
              <a:t>DFU</a:t>
            </a:r>
            <a:r>
              <a:rPr lang="zh-CN" altLang="en-US"/>
              <a:t>模式的功能按键</a:t>
            </a:r>
            <a:endParaRPr lang="zh-CN" altLang="en-US"/>
          </a:p>
          <a:p>
            <a:r>
              <a:rPr lang="zh-CN" altLang="en-US"/>
              <a:t>在没有插</a:t>
            </a:r>
            <a:r>
              <a:rPr lang="en-US" altLang="zh-CN"/>
              <a:t>USB</a:t>
            </a:r>
            <a:r>
              <a:rPr lang="zh-CN" altLang="en-US"/>
              <a:t>的情况下，按住</a:t>
            </a:r>
            <a:r>
              <a:rPr lang="en-US" altLang="zh-CN"/>
              <a:t>ESC</a:t>
            </a:r>
            <a:r>
              <a:rPr lang="zh-CN" altLang="en-US"/>
              <a:t>或者</a:t>
            </a:r>
            <a:r>
              <a:rPr lang="en-US" altLang="zh-CN"/>
              <a:t>SPACE</a:t>
            </a:r>
            <a:r>
              <a:rPr lang="zh-CN" altLang="en-US"/>
              <a:t>空格的时候插入</a:t>
            </a:r>
            <a:r>
              <a:rPr lang="en-US" altLang="zh-CN"/>
              <a:t>USB</a:t>
            </a:r>
            <a:r>
              <a:rPr lang="zh-CN" altLang="en-US"/>
              <a:t>到电脑上，会进入</a:t>
            </a:r>
            <a:r>
              <a:rPr lang="en-US" altLang="zh-CN"/>
              <a:t>DFU</a:t>
            </a:r>
            <a:r>
              <a:rPr lang="zh-CN" altLang="en-US"/>
              <a:t>模式</a:t>
            </a:r>
            <a:endParaRPr lang="zh-CN" altLang="en-US"/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DFU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模式下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30s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后会自动跳到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app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程序，可能会有人在大概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30s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的时候传输新的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UF2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文件，会导致升级不成功，而且进不去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app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，这时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PCB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背后有个复位开关，通电情况下多按几次会再次进入到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DFU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模式（这个按钮如果在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APP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模式只会复位程序不能进入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DFU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）</a:t>
            </a:r>
            <a:endParaRPr lang="zh-CN" altLang="en-US">
              <a:solidFill>
                <a:srgbClr val="FF0000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蓝牙</a:t>
            </a:r>
            <a:r>
              <a:rPr lang="zh-CN" altLang="en-US"/>
              <a:t>连接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>
                <a:sym typeface="+mn-ea"/>
              </a:rPr>
              <a:t>初始情况下，会搜不到蓝牙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第一次绑定蓝牙的时候，按下切换到蓝牙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（蓝牙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或蓝牙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）的功能键，在按下重启蓝牙广播的功能键，这时会搜到蓝牙，点击连接。依次绑定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个设备（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切换键按下需要按下重启广播按钮</a:t>
            </a:r>
            <a:r>
              <a:rPr lang="zh-CN" altLang="en-US">
                <a:sym typeface="+mn-ea"/>
              </a:rPr>
              <a:t>）。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个设备都绑定好，且你的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个设备都没有关闭蓝牙的话，依次切换会自动连接。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如果其中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一个设备关闭</a:t>
            </a:r>
            <a:r>
              <a:rPr lang="zh-CN" altLang="en-US">
                <a:sym typeface="+mn-ea"/>
              </a:rPr>
              <a:t>，那么切换到这个设备会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连不上</a:t>
            </a:r>
            <a:r>
              <a:rPr lang="zh-CN" altLang="en-US">
                <a:sym typeface="+mn-ea"/>
              </a:rPr>
              <a:t>，这时如果再切到另一个设备那么不会自动连接，需要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按下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重启广播按钮，才能连上。</a:t>
            </a:r>
            <a:endParaRPr lang="en-US" altLang="zh-CN">
              <a:sym typeface="+mn-ea"/>
            </a:endParaRPr>
          </a:p>
          <a:p>
            <a:r>
              <a:rPr lang="zh-CN" altLang="en-US">
                <a:solidFill>
                  <a:srgbClr val="00B0F0"/>
                </a:solidFill>
              </a:rPr>
              <a:t>蓝牙灯光以及</a:t>
            </a:r>
            <a:r>
              <a:rPr lang="en-US" altLang="zh-CN">
                <a:solidFill>
                  <a:srgbClr val="00B0F0"/>
                </a:solidFill>
              </a:rPr>
              <a:t>2.4G灯光颜色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endParaRPr lang="zh-CN" altLang="en-US">
              <a:solidFill>
                <a:srgbClr val="FF0000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800">
                <a:solidFill>
                  <a:srgbClr val="FF0000"/>
                </a:solidFill>
                <a:sym typeface="+mn-ea"/>
              </a:rPr>
              <a:t>蓝牙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：红灯</a:t>
            </a:r>
            <a:endParaRPr lang="zh-CN" altLang="en-US" sz="1800">
              <a:solidFill>
                <a:srgbClr val="FF0000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575">
                <a:solidFill>
                  <a:srgbClr val="92D050"/>
                </a:solidFill>
                <a:sym typeface="+mn-ea"/>
              </a:rPr>
              <a:t>蓝牙</a:t>
            </a:r>
            <a:r>
              <a:rPr lang="en-US" altLang="zh-CN" sz="1575">
                <a:solidFill>
                  <a:srgbClr val="92D050"/>
                </a:solidFill>
                <a:sym typeface="+mn-ea"/>
              </a:rPr>
              <a:t>2:  </a:t>
            </a:r>
            <a:r>
              <a:rPr lang="zh-CN" altLang="en-US" sz="1575">
                <a:solidFill>
                  <a:srgbClr val="92D050"/>
                </a:solidFill>
                <a:sym typeface="+mn-ea"/>
              </a:rPr>
              <a:t>绿灯</a:t>
            </a:r>
            <a:endParaRPr lang="zh-CN" altLang="en-US" sz="1575">
              <a:solidFill>
                <a:srgbClr val="FF0000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  <a:sym typeface="+mn-ea"/>
              </a:rPr>
              <a:t>蓝牙</a:t>
            </a:r>
            <a:r>
              <a:rPr lang="en-US" altLang="zh-CN" sz="1800">
                <a:solidFill>
                  <a:schemeClr val="accent1">
                    <a:lumMod val="75000"/>
                  </a:schemeClr>
                </a:solidFill>
                <a:sym typeface="+mn-ea"/>
              </a:rPr>
              <a:t>3</a:t>
            </a: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  <a:sym typeface="+mn-ea"/>
              </a:rPr>
              <a:t>：蓝灯</a:t>
            </a:r>
            <a:endParaRPr lang="zh-CN" altLang="en-US" sz="1800">
              <a:solidFill>
                <a:srgbClr val="92D050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1800">
                <a:solidFill>
                  <a:schemeClr val="tx1"/>
                </a:solidFill>
                <a:sym typeface="+mn-ea"/>
              </a:rPr>
              <a:t>2.4G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白灯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注意：：：从</a:t>
            </a:r>
            <a:r>
              <a:rPr lang="en-US" altLang="zh-CN">
                <a:solidFill>
                  <a:srgbClr val="FF0000"/>
                </a:solidFill>
              </a:rPr>
              <a:t>2.4</a:t>
            </a:r>
            <a:r>
              <a:rPr lang="zh-CN" altLang="en-US">
                <a:solidFill>
                  <a:srgbClr val="FF0000"/>
                </a:solidFill>
              </a:rPr>
              <a:t>切换到蓝牙的时候，如果没有连接蓝牙，灯光会熄灭（在线编译应该还是白</a:t>
            </a:r>
            <a:r>
              <a:rPr lang="zh-CN" altLang="en-US">
                <a:solidFill>
                  <a:srgbClr val="FF0000"/>
                </a:solidFill>
              </a:rPr>
              <a:t>光）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 descr="QJT8A}R]V7JQ{%C(GW%]WZ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7815" y="431165"/>
            <a:ext cx="8907145" cy="62122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 descr="YTW6HUQI)}Z$OQCW{6YH]H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3445" y="85725"/>
            <a:ext cx="9757410" cy="6858000"/>
          </a:xfrm>
          <a:prstGeom prst="rect">
            <a:avLst/>
          </a:prstGeom>
        </p:spPr>
      </p:pic>
      <p:sp>
        <p:nvSpPr>
          <p:cNvPr id="10" name="标题 9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 descr="O`1@RYZQZW_29@TFL46X6Y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695" y="0"/>
            <a:ext cx="975741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 descr="`6)U]CP%O2U2$SSE%][W44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295" y="0"/>
            <a:ext cx="9757410" cy="6858000"/>
          </a:xfrm>
          <a:prstGeom prst="rect">
            <a:avLst/>
          </a:prstGeom>
        </p:spPr>
      </p:pic>
      <p:pic>
        <p:nvPicPr>
          <p:cNvPr id="5" name="图片 4" descr="4J]Y9XP@T)~77E7])A22TX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95" y="0"/>
            <a:ext cx="9757410" cy="6858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 descr="`6)U]CP%O2U2$SSE%][W44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295" y="0"/>
            <a:ext cx="975741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 descr="`6)U]CP%O2U2$SSE%][W44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295" y="0"/>
            <a:ext cx="9757410" cy="6858000"/>
          </a:xfrm>
          <a:prstGeom prst="rect">
            <a:avLst/>
          </a:prstGeom>
        </p:spPr>
      </p:pic>
      <p:pic>
        <p:nvPicPr>
          <p:cNvPr id="5" name="图片 4" descr="4J]Y9XP@T)~77E7])A22TX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95" y="0"/>
            <a:ext cx="9757410" cy="6858000"/>
          </a:xfrm>
          <a:prstGeom prst="rect">
            <a:avLst/>
          </a:prstGeom>
        </p:spPr>
      </p:pic>
      <p:pic>
        <p:nvPicPr>
          <p:cNvPr id="6" name="图片 5" descr="LDP_ZWZUUAQE4{VI6Y5U5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95" y="0"/>
            <a:ext cx="9757410" cy="6858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2.xml><?xml version="1.0" encoding="utf-8"?>
<p:tagLst xmlns:p="http://schemas.openxmlformats.org/presentationml/2006/main">
  <p:tag name="KSO_DOCER_TEMPLATE_OPEN_ONCE_MARK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</Words>
  <Application>WPS 演示</Application>
  <PresentationFormat>宽屏</PresentationFormat>
  <Paragraphs>51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使用说明</vt:lpstr>
      <vt:lpstr>进入DFU---U盘模式（2+1）</vt:lpstr>
      <vt:lpstr>蓝牙连接</vt:lpstr>
      <vt:lpstr>g</vt:lpstr>
      <vt:lpstr>改键软件</vt:lpstr>
      <vt:lpstr>改键软件</vt:lpstr>
      <vt:lpstr>改键软件</vt:lpstr>
      <vt:lpstr>改键软件</vt:lpstr>
      <vt:lpstr>改键软件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再见理想1382101036</cp:lastModifiedBy>
  <cp:revision>181</cp:revision>
  <dcterms:created xsi:type="dcterms:W3CDTF">2019-06-19T02:08:00Z</dcterms:created>
  <dcterms:modified xsi:type="dcterms:W3CDTF">2021-12-14T06:01:30Z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D8A43D64B32B4A3B9DB5130F3CDC816E</vt:lpwstr>
  </property>
</Properties>
</file>