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C903-3438-40AC-8509-410483872F55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6F29-EA75-44F5-94FA-C7BB0F43D5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163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C903-3438-40AC-8509-410483872F55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6F29-EA75-44F5-94FA-C7BB0F43D5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11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C903-3438-40AC-8509-410483872F55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6F29-EA75-44F5-94FA-C7BB0F43D5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223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C903-3438-40AC-8509-410483872F55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6F29-EA75-44F5-94FA-C7BB0F43D5A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05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C903-3438-40AC-8509-410483872F55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6F29-EA75-44F5-94FA-C7BB0F43D5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137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C903-3438-40AC-8509-410483872F55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6F29-EA75-44F5-94FA-C7BB0F43D5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919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C903-3438-40AC-8509-410483872F55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6F29-EA75-44F5-94FA-C7BB0F43D5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914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C903-3438-40AC-8509-410483872F55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6F29-EA75-44F5-94FA-C7BB0F43D5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860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C903-3438-40AC-8509-410483872F55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6F29-EA75-44F5-94FA-C7BB0F43D5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34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C903-3438-40AC-8509-410483872F55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6F29-EA75-44F5-94FA-C7BB0F43D5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53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C903-3438-40AC-8509-410483872F55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6F29-EA75-44F5-94FA-C7BB0F43D5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203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C903-3438-40AC-8509-410483872F55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6F29-EA75-44F5-94FA-C7BB0F43D5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26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C903-3438-40AC-8509-410483872F55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6F29-EA75-44F5-94FA-C7BB0F43D5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27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C903-3438-40AC-8509-410483872F55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6F29-EA75-44F5-94FA-C7BB0F43D5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20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C903-3438-40AC-8509-410483872F55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6F29-EA75-44F5-94FA-C7BB0F43D5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562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C903-3438-40AC-8509-410483872F55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6F29-EA75-44F5-94FA-C7BB0F43D5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60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C903-3438-40AC-8509-410483872F55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6F29-EA75-44F5-94FA-C7BB0F43D5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12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CE3C903-3438-40AC-8509-410483872F55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2646F29-EA75-44F5-94FA-C7BB0F43D5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1391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10</a:t>
            </a:r>
            <a:r>
              <a:rPr lang="zh-TW" altLang="en-US" dirty="0"/>
              <a:t>週</a:t>
            </a:r>
            <a:r>
              <a:rPr lang="zh-TW" altLang="en-US" dirty="0" smtClean="0"/>
              <a:t>作業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RWD</a:t>
            </a:r>
            <a:r>
              <a:rPr lang="zh-TW" altLang="en-US" dirty="0" smtClean="0"/>
              <a:t>設計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703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28" y="554181"/>
            <a:ext cx="4416468" cy="570345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902036" y="2482577"/>
            <a:ext cx="4507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 err="1" smtClean="0"/>
              <a:t>L_RWD_Design</a:t>
            </a:r>
            <a:endParaRPr lang="en-US" altLang="zh-TW" dirty="0" smtClean="0"/>
          </a:p>
          <a:p>
            <a:pPr algn="just"/>
            <a:r>
              <a:rPr lang="zh-TW" altLang="en-US" dirty="0" smtClean="0"/>
              <a:t>提供電腦網頁版使用，電腦螢幕相對較大，所以讓主導覽列、</a:t>
            </a:r>
            <a:r>
              <a:rPr lang="en-US" altLang="zh-TW" dirty="0" err="1" smtClean="0"/>
              <a:t>SideBar</a:t>
            </a:r>
            <a:r>
              <a:rPr lang="zh-TW" altLang="en-US" dirty="0" smtClean="0"/>
              <a:t>完整顯示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706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84" y="665018"/>
            <a:ext cx="4233927" cy="546330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874327" y="2574941"/>
            <a:ext cx="4414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 err="1" smtClean="0"/>
              <a:t>M_RWD_Design</a:t>
            </a:r>
            <a:endParaRPr lang="en-US" altLang="zh-TW" dirty="0" smtClean="0"/>
          </a:p>
          <a:p>
            <a:pPr algn="just"/>
            <a:r>
              <a:rPr lang="zh-TW" altLang="en-US" dirty="0" smtClean="0"/>
              <a:t>提供平板電腦使用，從</a:t>
            </a:r>
            <a:r>
              <a:rPr lang="en-US" altLang="zh-TW" dirty="0" err="1" smtClean="0"/>
              <a:t>SideBar</a:t>
            </a:r>
            <a:r>
              <a:rPr lang="zh-TW" altLang="en-US" dirty="0" smtClean="0"/>
              <a:t>挑選出幾個常用按鈕放到下方導覽列，畫面滑動時，上下方導覽列會一直在螢幕最下方。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326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46" y="406977"/>
            <a:ext cx="3048000" cy="37719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582" y="2716068"/>
            <a:ext cx="3048000" cy="37719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902037" y="2482577"/>
            <a:ext cx="44149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 err="1" smtClean="0"/>
              <a:t>S_RWD_Design</a:t>
            </a:r>
            <a:endParaRPr lang="en-US" altLang="zh-TW" dirty="0" smtClean="0"/>
          </a:p>
          <a:p>
            <a:pPr algn="just"/>
            <a:r>
              <a:rPr lang="zh-TW" altLang="en-US" dirty="0" smtClean="0"/>
              <a:t>提供手機版使用，一次只顯示一個推薦影片，上方導覽列留下</a:t>
            </a:r>
            <a:r>
              <a:rPr lang="en-US" altLang="zh-TW" dirty="0" smtClean="0"/>
              <a:t>Logo</a:t>
            </a:r>
            <a:r>
              <a:rPr lang="zh-TW" altLang="en-US" dirty="0" smtClean="0"/>
              <a:t>、搜尋和登入，下方導覽列的功能較平板畫面更為精簡</a:t>
            </a:r>
            <a:r>
              <a:rPr lang="zh-TW" altLang="en-US" dirty="0" smtClean="0"/>
              <a:t>，畫面滑動時，上下方導覽列會一直在螢幕最下方。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4998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44</TotalTime>
  <Words>116</Words>
  <Application>Microsoft Office PowerPoint</Application>
  <PresentationFormat>寬螢幕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Calisto MT</vt:lpstr>
      <vt:lpstr>Trebuchet MS</vt:lpstr>
      <vt:lpstr>Wingdings 2</vt:lpstr>
      <vt:lpstr>石板</vt:lpstr>
      <vt:lpstr>第10週作業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第10週作業</dc:title>
  <dc:creator>張 育瑞</dc:creator>
  <cp:lastModifiedBy>張 育瑞</cp:lastModifiedBy>
  <cp:revision>3</cp:revision>
  <dcterms:created xsi:type="dcterms:W3CDTF">2019-05-22T06:41:15Z</dcterms:created>
  <dcterms:modified xsi:type="dcterms:W3CDTF">2019-05-22T07:25:35Z</dcterms:modified>
</cp:coreProperties>
</file>