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Course 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251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106590015 </a:t>
            </a:r>
            <a:r>
              <a:rPr lang="zh-TW" altLang="en-US" dirty="0" smtClean="0"/>
              <a:t>張育瑞</a:t>
            </a:r>
            <a:endParaRPr lang="en-US" altLang="zh-TW" dirty="0" smtClean="0"/>
          </a:p>
          <a:p>
            <a:r>
              <a:rPr lang="en-US" altLang="zh-TW" dirty="0" smtClean="0"/>
              <a:t>106590021</a:t>
            </a:r>
            <a:r>
              <a:rPr lang="zh-TW" altLang="en-US" dirty="0" smtClean="0"/>
              <a:t> 王柏偉</a:t>
            </a:r>
            <a:endParaRPr lang="en-US" altLang="zh-TW" dirty="0" smtClean="0"/>
          </a:p>
          <a:p>
            <a:r>
              <a:rPr lang="en-US" altLang="zh-TW" dirty="0" smtClean="0"/>
              <a:t>106590039</a:t>
            </a:r>
            <a:r>
              <a:rPr lang="zh-TW" altLang="en-US" dirty="0" smtClean="0"/>
              <a:t> 劉政威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6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登入與註冊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81" y="1830064"/>
            <a:ext cx="3552852" cy="40458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91" y="1830064"/>
            <a:ext cx="3077936" cy="40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4" y="872067"/>
            <a:ext cx="6062360" cy="38438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65" y="1751094"/>
            <a:ext cx="6858524" cy="43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2" y="315464"/>
            <a:ext cx="6158088" cy="3921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23" y="2397164"/>
            <a:ext cx="5874243" cy="37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8" y="169333"/>
            <a:ext cx="7030600" cy="4470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52" y="1869627"/>
            <a:ext cx="6895748" cy="43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39" y="1432202"/>
            <a:ext cx="898332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7" y="570536"/>
            <a:ext cx="3200847" cy="26578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4" y="570536"/>
            <a:ext cx="4696480" cy="55824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46720" y="3616036"/>
            <a:ext cx="9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學生端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34844" y="4965468"/>
            <a:ext cx="9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助教端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46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1" y="545169"/>
            <a:ext cx="7481414" cy="32454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77" y="4177565"/>
            <a:ext cx="907859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09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15</Words>
  <Application>Microsoft Office PowerPoint</Application>
  <PresentationFormat>寬螢幕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回顧</vt:lpstr>
      <vt:lpstr>Course Web</vt:lpstr>
      <vt:lpstr>登入與註冊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Web</dc:title>
  <dc:creator>Windows 使用者</dc:creator>
  <cp:lastModifiedBy>Windows 使用者</cp:lastModifiedBy>
  <cp:revision>4</cp:revision>
  <dcterms:created xsi:type="dcterms:W3CDTF">2019-06-20T07:08:10Z</dcterms:created>
  <dcterms:modified xsi:type="dcterms:W3CDTF">2019-06-20T07:36:43Z</dcterms:modified>
</cp:coreProperties>
</file>