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3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34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9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1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15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0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2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5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2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1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4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5771AC-53AA-49BD-92BB-B4933195FA54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E40C7-BA86-42EA-81DC-6130A685C1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954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96" y="303071"/>
            <a:ext cx="9250135" cy="472612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69277" y="5029200"/>
            <a:ext cx="59348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設計說明</a:t>
            </a:r>
            <a:endParaRPr lang="en-US" altLang="zh-TW" sz="4400" dirty="0" smtClean="0"/>
          </a:p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106590015</a:t>
            </a:r>
            <a:r>
              <a:rPr lang="zh-TW" altLang="en-US" dirty="0" smtClean="0"/>
              <a:t> 張育瑞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85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69" y="0"/>
            <a:ext cx="5328138" cy="6902648"/>
          </a:xfrm>
          <a:prstGeom prst="rect">
            <a:avLst/>
          </a:prstGeom>
        </p:spPr>
      </p:pic>
      <p:cxnSp>
        <p:nvCxnSpPr>
          <p:cNvPr id="6" name="肘形接點 5"/>
          <p:cNvCxnSpPr/>
          <p:nvPr/>
        </p:nvCxnSpPr>
        <p:spPr>
          <a:xfrm rot="10800000" flipV="1">
            <a:off x="1055077" y="1978268"/>
            <a:ext cx="1090247" cy="3604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9904" y="2149717"/>
            <a:ext cx="94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工具列</a:t>
            </a:r>
            <a:endParaRPr lang="zh-TW" altLang="en-US" dirty="0"/>
          </a:p>
        </p:txBody>
      </p:sp>
      <p:cxnSp>
        <p:nvCxnSpPr>
          <p:cNvPr id="9" name="肘形接點 8"/>
          <p:cNvCxnSpPr/>
          <p:nvPr/>
        </p:nvCxnSpPr>
        <p:spPr>
          <a:xfrm rot="10800000" flipV="1">
            <a:off x="1216269" y="461593"/>
            <a:ext cx="1090247" cy="3604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8247" y="641835"/>
            <a:ext cx="11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搜尋列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>
            <a:off x="6981092" y="170570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943574" y="2425191"/>
            <a:ext cx="13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推薦影</a:t>
            </a:r>
            <a:r>
              <a:rPr lang="zh-TW" altLang="en-US" dirty="0"/>
              <a:t>片</a:t>
            </a:r>
          </a:p>
        </p:txBody>
      </p:sp>
      <p:cxnSp>
        <p:nvCxnSpPr>
          <p:cNvPr id="14" name="肘形接點 13"/>
          <p:cNvCxnSpPr/>
          <p:nvPr/>
        </p:nvCxnSpPr>
        <p:spPr>
          <a:xfrm>
            <a:off x="7071213" y="4873870"/>
            <a:ext cx="914400" cy="5158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938902" y="5205019"/>
            <a:ext cx="14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訂閱功能</a:t>
            </a:r>
            <a:r>
              <a:rPr lang="zh-TW" altLang="en-US" dirty="0"/>
              <a:t>欄</a:t>
            </a:r>
          </a:p>
        </p:txBody>
      </p:sp>
      <p:sp>
        <p:nvSpPr>
          <p:cNvPr id="18" name="橢圓 17"/>
          <p:cNvSpPr/>
          <p:nvPr/>
        </p:nvSpPr>
        <p:spPr>
          <a:xfrm>
            <a:off x="2852738" y="149465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183118" y="718787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459408" y="1450726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4464388" y="1450726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476144" y="1450726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487900" y="1450726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459408" y="3284272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464388" y="3284272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5476144" y="3279518"/>
            <a:ext cx="330078" cy="33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6489276" y="3300022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459408" y="5407299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4507069" y="5407299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86312" y="5407299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499444" y="5407299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8183118" y="1354017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649979" y="1354017"/>
            <a:ext cx="1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推薦影片封面圖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649979" y="725324"/>
            <a:ext cx="15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9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0" y="188516"/>
            <a:ext cx="5079134" cy="651122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853157" y="1351832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23892" y="1310054"/>
            <a:ext cx="536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色彩：紅色</a:t>
            </a:r>
            <a:endParaRPr lang="en-US" altLang="zh-TW" dirty="0" smtClean="0"/>
          </a:p>
          <a:p>
            <a:r>
              <a:rPr lang="zh-TW" altLang="en-US" dirty="0" smtClean="0"/>
              <a:t>採用亮色系的紅色，使人賞心悅目，想要停留在這個網站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853157" y="2594478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23892" y="2594478"/>
            <a:ext cx="536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en-US" altLang="zh-TW" dirty="0" smtClean="0"/>
          </a:p>
          <a:p>
            <a:r>
              <a:rPr lang="zh-TW" altLang="en-US" dirty="0" smtClean="0"/>
              <a:t>鼠標移至工具列時，使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和文字反白。</a:t>
            </a:r>
            <a:endParaRPr lang="en-US" altLang="zh-TW" dirty="0" smtClean="0"/>
          </a:p>
          <a:p>
            <a:r>
              <a:rPr lang="zh-TW" altLang="en-US" dirty="0" smtClean="0"/>
              <a:t>未訂閱</a:t>
            </a:r>
            <a:endParaRPr lang="en-US" altLang="zh-TW" dirty="0" smtClean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訂閱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15" y="3501991"/>
            <a:ext cx="624894" cy="28958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15" y="3201554"/>
            <a:ext cx="624894" cy="297206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5853157" y="3916255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23892" y="3881027"/>
            <a:ext cx="15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5853157" y="4542892"/>
            <a:ext cx="330078" cy="3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23892" y="4507664"/>
            <a:ext cx="15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953997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83</Words>
  <Application>Microsoft Office PowerPoint</Application>
  <PresentationFormat>寬螢幕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Century Gothic</vt:lpstr>
      <vt:lpstr>Wingdings 3</vt:lpstr>
      <vt:lpstr>切割線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 育瑞</dc:creator>
  <cp:lastModifiedBy>張 育瑞</cp:lastModifiedBy>
  <cp:revision>4</cp:revision>
  <dcterms:created xsi:type="dcterms:W3CDTF">2019-03-22T15:47:06Z</dcterms:created>
  <dcterms:modified xsi:type="dcterms:W3CDTF">2019-03-22T16:15:45Z</dcterms:modified>
</cp:coreProperties>
</file>