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FD936-AAD2-46FD-BC38-0BFE1E1AB697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6178F-40BB-4101-B09A-C13058478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30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6178F-40BB-4101-B09A-C13058478E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5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6178F-40BB-4101-B09A-C13058478E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65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4C3210E-03D6-43D4-A581-BD5E1FC8A7C5}" type="datetime1">
              <a:rPr lang="fr-FR" smtClean="0"/>
              <a:t>12/06/2013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5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E4E-FB1D-49A9-9D8A-332EAF17EAFA}" type="datetime1">
              <a:rPr lang="fr-FR" smtClean="0"/>
              <a:t>12/06/2013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8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AF4-9E41-4D09-9851-60DE84221342}" type="datetime1">
              <a:rPr lang="fr-FR" smtClean="0"/>
              <a:t>12/06/2013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632-1D11-4A2F-8E16-6FB69CCDA235}" type="datetime1">
              <a:rPr lang="fr-FR" smtClean="0"/>
              <a:t>12/06/2013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96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5A8-6130-4743-AE7D-5A4C74EDE147}" type="datetime1">
              <a:rPr lang="fr-FR" smtClean="0"/>
              <a:t>12/06/2013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9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2354-954A-4C56-90EF-AC10F9CB6739}" type="datetime1">
              <a:rPr lang="fr-FR" smtClean="0"/>
              <a:t>12/06/2013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1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BD3E-6E21-445A-AB38-B42A0D8208FB}" type="datetime1">
              <a:rPr lang="fr-FR" smtClean="0"/>
              <a:t>12/06/2013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8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A112-9D7C-4ED8-BE19-23E256097361}" type="datetime1">
              <a:rPr lang="fr-FR" smtClean="0"/>
              <a:t>12/06/2013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20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9C63-81A8-4B16-AF18-6A18844C566F}" type="datetime1">
              <a:rPr lang="fr-FR" smtClean="0"/>
              <a:t>12/06/2013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6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DA7B-5EF4-4483-868B-3BFB5ECDE2EE}" type="datetime1">
              <a:rPr lang="fr-FR" smtClean="0"/>
              <a:t>12/06/2013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57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D0FF-5FC6-4448-AEBF-48F10DB108AE}" type="datetime1">
              <a:rPr lang="fr-FR" smtClean="0"/>
              <a:t>12/06/2013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6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683A-B75C-4237-BEE0-0690AC21782C}" type="datetime1">
              <a:rPr lang="fr-FR" smtClean="0"/>
              <a:t>12/06/2013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27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20AC-10B2-4B7C-9D84-0388DE2CB4DA}" type="datetime1">
              <a:rPr lang="fr-FR" smtClean="0"/>
              <a:t>12/06/2013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9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61B-FEDB-4558-A657-31C0FD3FC333}" type="datetime1">
              <a:rPr lang="fr-FR" smtClean="0"/>
              <a:t>12/06/2013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9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54BA-0815-4CB0-92F6-53FB6559CFEC}" type="datetime1">
              <a:rPr lang="fr-FR" smtClean="0"/>
              <a:t>12/06/2013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35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D49-931B-4B34-BE55-2BF68DF02B23}" type="datetime1">
              <a:rPr lang="fr-FR" smtClean="0"/>
              <a:t>12/06/2013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3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3966-1F33-413A-80FD-3FBE086CD7A8}" type="datetime1">
              <a:rPr lang="fr-FR" smtClean="0"/>
              <a:t>12/06/2013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Loïc FAIZANT - Suzy PAETA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6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D60F5B-FEE2-42BD-A567-6CC2BC6C1C0A}" type="datetime1">
              <a:rPr lang="fr-FR" smtClean="0"/>
              <a:t>12/06/2013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298D83-DBAB-4723-8F02-DC70C3348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4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KaZaPy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Serveurs d’entreprise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0169" y="6455884"/>
            <a:ext cx="1195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Loïc FAIZANT – Suzy PAETA | Sciences Informatiques – 4</a:t>
            </a:r>
            <a:r>
              <a:rPr lang="fr-FR" baseline="30000" dirty="0" smtClean="0"/>
              <a:t>e</a:t>
            </a:r>
            <a:r>
              <a:rPr lang="fr-FR" dirty="0" smtClean="0"/>
              <a:t> année                                                                                13/06/2013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17" y="173593"/>
            <a:ext cx="1927951" cy="20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générale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20" y="2512112"/>
            <a:ext cx="6425760" cy="350631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6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Fonctionnalités – Interface d’administration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116372"/>
            <a:ext cx="4330617" cy="202225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331352" y="2552680"/>
            <a:ext cx="4293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Suppression d’images par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Suppression d’albums par ID ou par nom et propriétaire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Suppression d’utilisateurs par ID ou par adresse email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Commande d’aide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689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Fonctionnalités – Client léger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025269" y="3342669"/>
            <a:ext cx="632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Visualisation de l’ensemble des albums publiés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Visualisation des images contenues dans un album spécifié</a:t>
            </a: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77" y="2544530"/>
            <a:ext cx="1899333" cy="34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Fonctionnalités – Client lourd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060004" y="2788671"/>
            <a:ext cx="4836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Connexion / Déconnexion d’utilisateur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Ajout / Suppression d’albums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Ajout / Suppression d’images en albums</a:t>
            </a: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62023"/>
            <a:ext cx="4130838" cy="31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Prise de recul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8D83-DBAB-4723-8F02-DC70C3348A8E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Loïc FAIZANT - Suzy PAETA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642467" y="2835797"/>
            <a:ext cx="8907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Mise en œuvre de diverses technologies, relatives à différents aspects de la programmation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 Problème de partage des classes d’objets métier : création d’une DLL supplémentaire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Problème de transfert d’images via les web services : utilisation de </a:t>
            </a:r>
            <a:r>
              <a:rPr lang="fr-FR" sz="2400" i="1" dirty="0" err="1" smtClean="0"/>
              <a:t>stream</a:t>
            </a:r>
            <a:r>
              <a:rPr lang="fr-FR" sz="2400" i="1" smtClean="0"/>
              <a:t> </a:t>
            </a:r>
            <a:r>
              <a:rPr lang="fr-FR" sz="2400" smtClean="0"/>
              <a:t>pour </a:t>
            </a:r>
            <a:r>
              <a:rPr lang="fr-FR" sz="2400" dirty="0" smtClean="0"/>
              <a:t>l’échange sous forme de </a:t>
            </a:r>
            <a:r>
              <a:rPr lang="fr-FR" sz="2400" i="1" dirty="0" smtClean="0"/>
              <a:t>blob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832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</TotalTime>
  <Words>160</Words>
  <Application>Microsoft Office PowerPoint</Application>
  <PresentationFormat>Grand écran</PresentationFormat>
  <Paragraphs>40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Organique</vt:lpstr>
      <vt:lpstr>KaZaPy</vt:lpstr>
      <vt:lpstr>Architecture générale</vt:lpstr>
      <vt:lpstr>Fonctionnalités – Interface d’administration</vt:lpstr>
      <vt:lpstr>Fonctionnalités – Client léger</vt:lpstr>
      <vt:lpstr>Fonctionnalités – Client lourd</vt:lpstr>
      <vt:lpstr>Prise de recul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KaZaPy</dc:title>
  <dc:creator>Loïc</dc:creator>
  <cp:lastModifiedBy>Loïc</cp:lastModifiedBy>
  <cp:revision>12</cp:revision>
  <dcterms:created xsi:type="dcterms:W3CDTF">2013-06-12T17:28:29Z</dcterms:created>
  <dcterms:modified xsi:type="dcterms:W3CDTF">2013-06-12T18:49:44Z</dcterms:modified>
</cp:coreProperties>
</file>