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a:t>AroundTown</a:t>
            </a:r>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 dirty="0"/>
              <a:t>Laura Fallert</a:t>
            </a:r>
          </a:p>
          <a:p>
            <a:pPr marL="0" lvl="0" indent="0">
              <a:spcBef>
                <a:spcPts val="0"/>
              </a:spcBef>
              <a:buNone/>
            </a:pPr>
            <a:r>
              <a:rPr lang="en" dirty="0"/>
              <a:t>@lfallert 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a:t>Have you ever found yourself on a Saturday morning, wondering if there is anything fun to do this weekend? We know this feeling and wanted to design an application where users could go and see what is going on “AroundTown.”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Ability to Search for Events By Location, Name, Cost, and Family Friendly</a:t>
            </a:r>
          </a:p>
          <a:p>
            <a:pPr marL="457200" lvl="0" indent="-342900" rtl="0">
              <a:spcBef>
                <a:spcPts val="0"/>
              </a:spcBef>
              <a:spcAft>
                <a:spcPts val="0"/>
              </a:spcAft>
              <a:buSzPts val="1800"/>
              <a:buChar char="●"/>
            </a:pPr>
            <a:r>
              <a:rPr lang="en" dirty="0"/>
              <a:t>Create an Account to Log-in, save your favorite events, and create your own!</a:t>
            </a:r>
          </a:p>
          <a:p>
            <a:pPr marL="457200" lvl="0" indent="-342900">
              <a:spcBef>
                <a:spcPts val="0"/>
              </a:spcBef>
              <a:buSzPts val="1800"/>
              <a:buChar char="●"/>
            </a:pPr>
            <a:r>
              <a:rPr lang="en" dirty="0"/>
              <a:t>Find events in your area with our Mapping API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a:t>O</a:t>
            </a:r>
            <a:r>
              <a:rPr lang="en-US" dirty="0"/>
              <a:t>n</a:t>
            </a:r>
            <a:r>
              <a:rPr lang="en" dirty="0"/>
              <a:t>e of our first and most challenging user stories was creating events and users. This was a new aspect for all involved on the team, as we were unfamiliar with creating a RESTful API on the backend, and calling it on the front end. We learned plenty from this experience, like implementing a service class that would perform post and get requests to our localhost:8080 endpoint.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 dirty="0"/>
              <a:t>We have an events table and a users table saved in our database.The events class has many fields, so we set up Project Lombok to downsize our getters and setters.</a:t>
            </a:r>
            <a:br>
              <a:rPr lang="en" dirty="0"/>
            </a:br>
            <a:r>
              <a:rPr lang="en" dirty="0"/>
              <a:t>We have plans to add a Location class. This would create a new location database that would have a Many-to-One Relationship with our event 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Typescript</a:t>
            </a:r>
          </a:p>
          <a:p>
            <a:pPr marL="457200" lvl="0" indent="-342900" rtl="0">
              <a:spcBef>
                <a:spcPts val="0"/>
              </a:spcBef>
              <a:spcAft>
                <a:spcPts val="0"/>
              </a:spcAft>
              <a:buSzPts val="1800"/>
              <a:buChar char="●"/>
            </a:pPr>
            <a:r>
              <a:rPr lang="en" dirty="0"/>
              <a:t>Java</a:t>
            </a:r>
          </a:p>
          <a:p>
            <a:pPr marL="457200" lvl="0" indent="-342900" rtl="0">
              <a:spcBef>
                <a:spcPts val="0"/>
              </a:spcBef>
              <a:spcAft>
                <a:spcPts val="0"/>
              </a:spcAft>
              <a:buSzPts val="1800"/>
              <a:buChar char="●"/>
            </a:pPr>
            <a:r>
              <a:rPr lang="en" dirty="0"/>
              <a:t>Angular</a:t>
            </a:r>
          </a:p>
          <a:p>
            <a:pPr marL="457200" lvl="0" indent="-342900" rtl="0">
              <a:spcBef>
                <a:spcPts val="0"/>
              </a:spcBef>
              <a:spcAft>
                <a:spcPts val="0"/>
              </a:spcAft>
              <a:buSzPts val="1800"/>
              <a:buChar char="●"/>
            </a:pPr>
            <a:r>
              <a:rPr lang="en" dirty="0"/>
              <a:t>Spring</a:t>
            </a:r>
          </a:p>
          <a:p>
            <a:pPr marL="457200" lvl="0" indent="-342900" rtl="0">
              <a:spcBef>
                <a:spcPts val="0"/>
              </a:spcBef>
              <a:spcAft>
                <a:spcPts val="0"/>
              </a:spcAft>
              <a:buSzPts val="1800"/>
              <a:buChar char="●"/>
            </a:pPr>
            <a:r>
              <a:rPr lang="en" dirty="0"/>
              <a:t>MySql</a:t>
            </a:r>
          </a:p>
          <a:p>
            <a:pPr marL="457200" lvl="0" indent="-342900">
              <a:spcBef>
                <a:spcPts val="0"/>
              </a:spcBef>
              <a:buSzPts val="1800"/>
              <a:buChar char="●"/>
            </a:pPr>
            <a:r>
              <a:rPr lang="en" dirty="0"/>
              <a:t>DatePicker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RESTful API/Persistence/CRUD</a:t>
            </a:r>
          </a:p>
          <a:p>
            <a:pPr marL="457200" lvl="0" indent="-342900" rtl="0">
              <a:spcBef>
                <a:spcPts val="0"/>
              </a:spcBef>
              <a:spcAft>
                <a:spcPts val="0"/>
              </a:spcAft>
              <a:buSzPts val="1800"/>
              <a:buChar char="●"/>
            </a:pPr>
            <a:r>
              <a:rPr lang="en" dirty="0"/>
              <a:t>Creating a full stack application with Spring and Angular</a:t>
            </a:r>
          </a:p>
          <a:p>
            <a:pPr marL="457200" lvl="0" indent="-342900" rtl="0">
              <a:spcBef>
                <a:spcPts val="0"/>
              </a:spcBef>
              <a:buSzPts val="1800"/>
              <a:buChar char="●"/>
            </a:pPr>
            <a:r>
              <a:rPr lang="en" dirty="0"/>
              <a:t>New feature or problem (mapping API, authentication)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Further Styling with BootStrap</a:t>
            </a:r>
          </a:p>
          <a:p>
            <a:pPr marL="457200" lvl="0" indent="-342900" rtl="0">
              <a:spcBef>
                <a:spcPts val="0"/>
              </a:spcBef>
              <a:spcAft>
                <a:spcPts val="0"/>
              </a:spcAft>
              <a:buSzPts val="1800"/>
              <a:buChar char="●"/>
            </a:pPr>
            <a:r>
              <a:rPr lang="en" dirty="0"/>
              <a:t>Implementation of Mapping API</a:t>
            </a:r>
          </a:p>
          <a:p>
            <a:pPr marL="457200" lvl="0" indent="-342900" rtl="0">
              <a:spcBef>
                <a:spcPts val="0"/>
              </a:spcBef>
              <a:spcAft>
                <a:spcPts val="0"/>
              </a:spcAft>
              <a:buSzPts val="1800"/>
              <a:buChar char="●"/>
            </a:pPr>
            <a:r>
              <a:rPr lang="en" dirty="0"/>
              <a:t>Finding local events with the mapping API</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353</Words>
  <Application>Microsoft Office PowerPoint</Application>
  <PresentationFormat>On-screen Show (16:9)</PresentationFormat>
  <Paragraphs>30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Montserrat</vt:lpstr>
      <vt:lpstr>Roboto</vt:lpstr>
      <vt:lpstr>Arial</vt:lpstr>
      <vt:lpstr>Arvo</vt:lpstr>
      <vt:lpstr>Material</vt:lpstr>
      <vt:lpstr>AroundTown</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Laura Fallert</cp:lastModifiedBy>
  <cp:revision>5</cp:revision>
  <dcterms:modified xsi:type="dcterms:W3CDTF">2022-01-12T01:07:36Z</dcterms:modified>
</cp:coreProperties>
</file>