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4"/>
    <p:restoredTop sz="96405"/>
  </p:normalViewPr>
  <p:slideViewPr>
    <p:cSldViewPr snapToGrid="0">
      <p:cViewPr varScale="1">
        <p:scale>
          <a:sx n="103" d="100"/>
          <a:sy n="103" d="100"/>
        </p:scale>
        <p:origin x="1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EE6A-5B6E-2CE6-41A2-8947A147A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BAD82-B979-077F-8F3E-78B63C82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C8E6-9EF7-4906-840E-C6316D3D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1BCE-8638-959F-80C6-46ECF6E0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1956-F162-DE0B-EC7B-08494081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6223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8B76-0EAE-EC72-2AF8-77C649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7CAE-D72B-04B2-FF1D-49042FF3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923E-9052-CE3E-96B5-EF972861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C52C-8F39-3906-F9B7-DC561263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4E2A-2AA7-DC88-58C5-1506ADB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1024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13333-65B1-0262-6277-70ADDFEDD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83DB6-0034-3DB6-67AA-0E320E793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771FD-97D8-365F-2A4A-10AC18E8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54EB-61BE-6DBC-6713-15CD5C80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6474-16A5-C882-3065-1B8D3EB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6281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995C-E686-D5F4-3D88-A1BB260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03E8-8567-5808-D289-61D208F1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E966B-FB82-0387-E8D5-B8A84FCE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EE5F-B0E5-6B39-A4EB-DD44A0D6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F1F7-D630-9E5C-5C5E-F98D8A4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695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9B3D-9E92-20EE-6CC4-A7D89109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51FDA-12C3-E12F-9E61-B8EF61CC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783B4-C17E-1292-1243-C6255ED9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0D6C-39FE-89D4-7103-7D71D54F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2FBE-BEB1-739C-6428-4F237BD9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948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088A-94E1-4CBC-7A1F-26D514D6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50CB-8A58-D882-73D3-880346175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4C8CF-3E82-66FB-3CC7-D2EF18F92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2956-36E9-ED18-BD20-8541526E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9DDF6-E0B6-FED1-61B8-9752FE91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6F9F2-D66F-20F7-72EA-742801D1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3470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D95-6E57-A82D-5F48-BEC79101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2F8E-1842-ADFE-59B2-2B2881CB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C5A9C-457D-80DE-E357-D755C96D1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7E137-EA27-7C1E-2EFF-6C15BF269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FD294-FF4A-E825-6FB5-4763965B4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BB8C9-CA68-5944-7DD7-92FAF3C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A52E1-926A-31BA-977E-FFB48424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024AE-2299-F18B-97FD-74986ED3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9736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E17B-F9CB-F5FD-4940-00118CBE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7DF03-5A4F-20DA-3BC6-E29F5822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B9717-2DB2-0994-6AAD-1D66D7CC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B4B97-A3E1-D57A-9EF4-DD031EDA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21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955F7-6EC9-BE02-76DE-8203D694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F662A-80FE-F3A2-74C3-3085DC9A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64EF6-DA77-947A-409B-91ED94C3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27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8CEB-93DA-1E32-A9C0-085DF604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2397-7C65-F125-944D-74C216FE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09E62-8255-2675-AA42-C317B3AA2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BCD23-9C4C-8DDA-50F8-6227921A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AD193-BBB2-2F98-1374-F897FF2E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01D54-AEFF-0C54-852C-2B26C2D2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75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4EF6-3D32-65F9-2507-AE72D0C3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909CA-8A8A-9FBE-A19D-0BA00114C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B5F83-4888-CB20-01CE-FF443C57A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F2922-B62B-0CF1-5F30-7F22A691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F0E16-9AEE-BE16-47B4-FF1FE380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28E6-FE42-59EC-44FA-DCD70248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7501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59B55-DF3B-50D4-36AF-E24B811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2F26-87DC-C65A-D67A-A7B74012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B6A2-CFAA-7A9D-5511-5109C543B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06215-4C8B-A24B-B750-4709E0E470A0}" type="datetimeFigureOut">
              <a:rPr lang="en-TW" smtClean="0"/>
              <a:t>2023/11/18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701F-A524-CD94-2A2A-685625530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65A2E-3937-1848-BFB0-7B02521E8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890E-6A38-2645-A504-93F06A7B0C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554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6E39AF-A34E-7D8F-44AB-D516C4C7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0" y="465440"/>
            <a:ext cx="3852562" cy="2889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111F9B-5F66-2FA7-CB00-02DCE65C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18514" y="465440"/>
            <a:ext cx="3852562" cy="28894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1E141B-9036-AC49-E22B-663D3A9197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39438" y="465440"/>
            <a:ext cx="3852562" cy="2889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8BA9D9-2368-2E94-14B6-CF8908EEDF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7590" y="3744100"/>
            <a:ext cx="3852562" cy="2889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3906BB-4ABB-2E16-F962-C6F02FFAD22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318514" y="3744100"/>
            <a:ext cx="3852562" cy="2889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6133FC-9C80-D530-CFFF-F504276292B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339438" y="3744100"/>
            <a:ext cx="3852562" cy="28894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7132A9-DA80-3C16-5A21-143328B27B38}"/>
              </a:ext>
            </a:extLst>
          </p:cNvPr>
          <p:cNvSpPr txBox="1"/>
          <p:nvPr/>
        </p:nvSpPr>
        <p:spPr>
          <a:xfrm>
            <a:off x="1256672" y="308921"/>
            <a:ext cx="1526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300" dirty="0"/>
              <a:t>Synthetic core map </a:t>
            </a:r>
          </a:p>
          <a:p>
            <a:pPr algn="ctr"/>
            <a:r>
              <a:rPr lang="en-TW" sz="1300" dirty="0"/>
              <a:t>(Original)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78FEB-8EC2-DE1A-B983-BA970A20344E}"/>
              </a:ext>
            </a:extLst>
          </p:cNvPr>
          <p:cNvSpPr txBox="1"/>
          <p:nvPr/>
        </p:nvSpPr>
        <p:spPr>
          <a:xfrm>
            <a:off x="1256672" y="3601998"/>
            <a:ext cx="1526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300" dirty="0"/>
              <a:t>Synthetic core map </a:t>
            </a:r>
          </a:p>
          <a:p>
            <a:pPr algn="ctr"/>
            <a:r>
              <a:rPr lang="en-TW" sz="1300" dirty="0"/>
              <a:t>(Original)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680EA-98FD-5D22-A65F-AE54FF3FE8F8}"/>
              </a:ext>
            </a:extLst>
          </p:cNvPr>
          <p:cNvSpPr txBox="1"/>
          <p:nvPr/>
        </p:nvSpPr>
        <p:spPr>
          <a:xfrm>
            <a:off x="0" y="124255"/>
            <a:ext cx="136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Linear scale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FA1BF6-3F81-24F9-A0AC-8DEBD0AD3C1B}"/>
              </a:ext>
            </a:extLst>
          </p:cNvPr>
          <p:cNvSpPr txBox="1"/>
          <p:nvPr/>
        </p:nvSpPr>
        <p:spPr>
          <a:xfrm>
            <a:off x="0" y="3429000"/>
            <a:ext cx="9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Logscale</a:t>
            </a:r>
          </a:p>
        </p:txBody>
      </p:sp>
    </p:spTree>
    <p:extLst>
      <p:ext uri="{BB962C8B-B14F-4D97-AF65-F5344CB8AC3E}">
        <p14:creationId xmlns:p14="http://schemas.microsoft.com/office/powerpoint/2010/main" val="53223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lfanciullo@asiaa.sinica.edu.tw</dc:creator>
  <cp:lastModifiedBy>lfanciullo@asiaa.sinica.edu.tw</cp:lastModifiedBy>
  <cp:revision>5</cp:revision>
  <dcterms:created xsi:type="dcterms:W3CDTF">2023-11-18T04:16:05Z</dcterms:created>
  <dcterms:modified xsi:type="dcterms:W3CDTF">2023-11-18T04:28:49Z</dcterms:modified>
</cp:coreProperties>
</file>