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/>
    <p:restoredTop sz="96405"/>
  </p:normalViewPr>
  <p:slideViewPr>
    <p:cSldViewPr snapToGrid="0">
      <p:cViewPr varScale="1">
        <p:scale>
          <a:sx n="131" d="100"/>
          <a:sy n="13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8BE5-35FD-3366-3BF2-B9945AB2F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F10C-E267-F5AA-0271-5332E093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E3F8-975A-D7E1-7561-B3FA3665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4CD6-AE74-DA13-424D-F42136E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1B71-9451-E3C0-1837-CE258883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73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6508-6379-A244-C7EF-EBAF741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76A43-D292-C588-DEA3-60E05D737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8379-875C-6F71-4A66-9C5C4A90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867D-CB65-EBCB-66FD-033EB5C1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CD924-76D5-74EE-84A8-D359BAC6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39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A76A-2F70-7A85-6EAE-71CF41153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7C067-3103-1A7A-B0AF-254FFB2F5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2550-DCAE-6455-E776-8C7FF1E5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D67C-5694-AEE6-4D6A-A05BDA0E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373A-FEBD-C138-6A30-0AF422EA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02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0ADB-0B15-7331-898C-CB725B67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D744-F278-256E-CC2A-E679146D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A7D1-7478-F501-D945-65F80DC5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AF7A-01B7-4B4E-3201-2716C50E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75B4-1813-91D3-0789-E7C4DA3A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63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634-2720-7B6C-95BB-6AB0F1D7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AFD3-7011-3575-E586-4DF57CD1E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66EC4-922B-D5C7-B5D9-7B9EACC3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172D-7C46-1C1E-ED84-8CE59395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496D-FC3C-2536-FDEC-4368D29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14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3966-FE71-5142-2069-FECB92E2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59FB-7DA6-FD03-3151-E2135101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E409-4B85-B624-F34F-F7CFB972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405FB-06CF-7531-783F-6C4C5940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75F0-9E73-7344-6C0F-E63F2EF3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27D3B-6356-E017-F581-5E7CA5FC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431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6CA9-0894-E4CA-1946-A2755FBD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50EB-F16A-0DC9-523C-B686B369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736D5-F28F-A89A-9DB8-9AE639BDC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549DF-1B83-0501-471B-E8E0ABE4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0D0B3-D907-10D3-0C42-504ABB1F6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B9BA-58FD-E473-72F5-7CF24853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A32D8-DE3E-089B-3E5F-8C04F819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2FE9F-D069-2367-0F59-312559E4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3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1154-87CF-83A5-832F-6D69E67C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50125-392B-2A22-E6ED-D7841FB3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E5231-5E6C-1404-FA5D-27669B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EE54-A3F4-A9E5-CBA0-8236E93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03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43C4-D44D-F467-DAAD-300BFF7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D7D18-1AFF-DC33-0D80-540ED7FD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430B4-1ED3-5A43-2ACF-645F51E9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19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4413-BBEE-DEAD-8D00-05E5B4E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6239-3402-3466-BBE5-E078E814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4FC27-1D4F-B51E-1F6B-BD1ABFD9A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AF4B-9634-6764-3C41-8D1DD397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7F4E-9FBB-BCDE-EF6E-13D7D5A8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0623-BE2F-639C-7EE6-49E0DCF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6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0CC5-8988-844C-3D30-6D982C3D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2CCB6-30FE-5F77-2363-7222E4AAB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E5F1-A9E0-2C3F-418E-678DBF571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59F0-A16A-EC3E-386E-D62AFE46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0F6C-950C-EA9C-DC35-7B8E05DF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B1908-F935-346E-6E8E-0F0E3386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149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056B5-4B88-125B-DE08-8EA7FC13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9D5B-8B91-3FF7-895E-C172E2E3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8E95-69ED-CE6E-47EF-221151C61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8755-45F5-0242-9F6A-42E9CFF128A1}" type="datetimeFigureOut">
              <a:rPr lang="en-TW" smtClean="0"/>
              <a:t>2023/11/21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BF1C-9842-4999-2A8B-A669327A2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3622-DFCA-6455-5F87-6E7DDB55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EE72-7F17-2142-A8DA-AAB225BFE80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847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B188-5477-EC5F-4605-8DD66AB7F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TW" sz="6000" dirty="0"/>
              <a:t>Loss of large scales in SCUBA-2</a:t>
            </a:r>
            <a:br>
              <a:rPr lang="en-TW" sz="6000" dirty="0"/>
            </a:br>
            <a:r>
              <a:rPr lang="en-TW" sz="4900" dirty="0"/>
              <a:t>Quick update on FFT transform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B02D-2164-7F00-F85C-933B28F64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Lapo Fanciullo, Kate Pattle, Janik Karoly</a:t>
            </a:r>
          </a:p>
          <a:p>
            <a:r>
              <a:rPr lang="en-TW" dirty="0"/>
              <a:t>Bistro DR Meeting, Nov 21 2023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6968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F9D-1ACF-1532-58E6-934E6813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/>
            <a:r>
              <a:rPr lang="en-TW" dirty="0"/>
              <a:t>Recap: filament and filament + clumps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3D420-F82A-1691-53C6-ECFB93C5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65" y="1600173"/>
            <a:ext cx="2802795" cy="21020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167E5F-30E2-703C-E19A-16880F53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49254" y="1600172"/>
            <a:ext cx="2802795" cy="210209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BC96FBD-30DD-3C25-62B9-AD970B99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72492" y="1619852"/>
            <a:ext cx="2802795" cy="210209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D499BE-7A31-685C-B0CA-E884E03A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6463" y="3925587"/>
            <a:ext cx="2802794" cy="210209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5795BAD-EA86-7736-95D2-E0C0EA1B4C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49254" y="3886935"/>
            <a:ext cx="2802794" cy="2102096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73C1DD2-92E1-F724-26CD-000B470B3A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72493" y="3925587"/>
            <a:ext cx="2802794" cy="2102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AB3D6-B56A-3FAB-1E79-59341C0229E4}"/>
              </a:ext>
            </a:extLst>
          </p:cNvPr>
          <p:cNvSpPr txBox="1"/>
          <p:nvPr/>
        </p:nvSpPr>
        <p:spPr>
          <a:xfrm>
            <a:off x="1312311" y="141550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8481C-0456-D534-D89D-2240242A9EDE}"/>
              </a:ext>
            </a:extLst>
          </p:cNvPr>
          <p:cNvSpPr txBox="1"/>
          <p:nvPr/>
        </p:nvSpPr>
        <p:spPr>
          <a:xfrm>
            <a:off x="4169383" y="1415505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Filtered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D5573-0457-E77D-A168-E7C35B65C1BF}"/>
              </a:ext>
            </a:extLst>
          </p:cNvPr>
          <p:cNvSpPr txBox="1"/>
          <p:nvPr/>
        </p:nvSpPr>
        <p:spPr>
          <a:xfrm>
            <a:off x="7260159" y="1362976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Ratio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4E1F5-D752-607F-A816-77A443E0283D}"/>
              </a:ext>
            </a:extLst>
          </p:cNvPr>
          <p:cNvSpPr txBox="1"/>
          <p:nvPr/>
        </p:nvSpPr>
        <p:spPr>
          <a:xfrm>
            <a:off x="9075280" y="1784838"/>
            <a:ext cx="29232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Significant loss of 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&gt;90% in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&gt;= 30% in filament+clumps</a:t>
            </a:r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F</a:t>
            </a:r>
            <a:r>
              <a:rPr lang="en-US" dirty="0"/>
              <a:t>o</a:t>
            </a:r>
            <a:r>
              <a:rPr lang="en-TW" dirty="0"/>
              <a:t>urier transforms: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“Spread” of power away from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Real or noise effect?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Dealing with Serpens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/>
              <a:t>Subtract features after filtering (missed last time!)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/>
              <a:t>Window function</a:t>
            </a:r>
          </a:p>
        </p:txBody>
      </p:sp>
    </p:spTree>
    <p:extLst>
      <p:ext uri="{BB962C8B-B14F-4D97-AF65-F5344CB8AC3E}">
        <p14:creationId xmlns:p14="http://schemas.microsoft.com/office/powerpoint/2010/main" val="4795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F9D-1ACF-1532-58E6-934E6813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/>
            <a:r>
              <a:rPr lang="en-TW" dirty="0"/>
              <a:t>Recap: filament and filament + clumps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3D420-F82A-1691-53C6-ECFB93C5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6465" y="1600173"/>
            <a:ext cx="2802794" cy="21020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167E5F-30E2-703C-E19A-16880F53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49254" y="1600172"/>
            <a:ext cx="2802795" cy="210209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BC96FBD-30DD-3C25-62B9-AD970B99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72492" y="1619852"/>
            <a:ext cx="2802795" cy="210209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D499BE-7A31-685C-B0CA-E884E03A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6463" y="3925587"/>
            <a:ext cx="2802794" cy="210209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5795BAD-EA86-7736-95D2-E0C0EA1B4C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49254" y="3886935"/>
            <a:ext cx="2802794" cy="210209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73C1DD2-92E1-F724-26CD-000B470B3A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272493" y="3925587"/>
            <a:ext cx="2802794" cy="2102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4E1F5-D752-607F-A816-77A443E0283D}"/>
              </a:ext>
            </a:extLst>
          </p:cNvPr>
          <p:cNvSpPr txBox="1"/>
          <p:nvPr/>
        </p:nvSpPr>
        <p:spPr>
          <a:xfrm>
            <a:off x="9075280" y="1784838"/>
            <a:ext cx="29232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Significant loss of flux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&gt;90% in filament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&gt;= 30% in filament+clumps</a:t>
            </a:r>
          </a:p>
          <a:p>
            <a:endParaRPr lang="en-TW" dirty="0"/>
          </a:p>
          <a:p>
            <a:endParaRPr lang="en-TW" dirty="0"/>
          </a:p>
          <a:p>
            <a:r>
              <a:rPr lang="en-TW" dirty="0"/>
              <a:t>F</a:t>
            </a:r>
            <a:r>
              <a:rPr lang="en-US" dirty="0"/>
              <a:t>o</a:t>
            </a:r>
            <a:r>
              <a:rPr lang="en-TW" dirty="0"/>
              <a:t>urier transforms: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“Spread” of power away from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Real or noise effect?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/>
              <a:t>Dealing with Serpens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/>
              <a:t>Subtract features after filtering (missed last time!)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1400" dirty="0"/>
              <a:t>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DF72-D432-4506-13DA-28171858070C}"/>
              </a:ext>
            </a:extLst>
          </p:cNvPr>
          <p:cNvSpPr txBox="1"/>
          <p:nvPr/>
        </p:nvSpPr>
        <p:spPr>
          <a:xfrm>
            <a:off x="1312311" y="141550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Original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FDCB-2076-6596-374F-5AD67C64C337}"/>
              </a:ext>
            </a:extLst>
          </p:cNvPr>
          <p:cNvSpPr txBox="1"/>
          <p:nvPr/>
        </p:nvSpPr>
        <p:spPr>
          <a:xfrm>
            <a:off x="4169383" y="1415505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Filtered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ED9889-F7BF-57A4-7346-6CBBB3DB0525}"/>
              </a:ext>
            </a:extLst>
          </p:cNvPr>
          <p:cNvSpPr txBox="1"/>
          <p:nvPr/>
        </p:nvSpPr>
        <p:spPr>
          <a:xfrm>
            <a:off x="7203134" y="141550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1D FFT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C864754-1DB2-735A-468B-38389D0F50FA}"/>
              </a:ext>
            </a:extLst>
          </p:cNvPr>
          <p:cNvSpPr/>
          <p:nvPr/>
        </p:nvSpPr>
        <p:spPr>
          <a:xfrm>
            <a:off x="4283134" y="5989030"/>
            <a:ext cx="672999" cy="2621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DECA8-157F-4E92-8863-6140AE757120}"/>
              </a:ext>
            </a:extLst>
          </p:cNvPr>
          <p:cNvSpPr txBox="1"/>
          <p:nvPr/>
        </p:nvSpPr>
        <p:spPr>
          <a:xfrm>
            <a:off x="2895859" y="6251000"/>
            <a:ext cx="3447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/>
              <a:t>“Homemade” window function applied</a:t>
            </a:r>
          </a:p>
        </p:txBody>
      </p:sp>
    </p:spTree>
    <p:extLst>
      <p:ext uri="{BB962C8B-B14F-4D97-AF65-F5344CB8AC3E}">
        <p14:creationId xmlns:p14="http://schemas.microsoft.com/office/powerpoint/2010/main" val="333629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35E-2611-B502-B0A3-EB95CAA4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pPr algn="ctr"/>
            <a:r>
              <a:rPr lang="en-TW" dirty="0"/>
              <a:t>“Homemade” window function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C0379C-BE9B-03C2-F0FC-9138E4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7851" y="1005818"/>
            <a:ext cx="3895249" cy="292143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56146F1-53F8-5503-1B8E-42B69523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37851" y="3734127"/>
            <a:ext cx="3895249" cy="2921436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CB8053D-56D3-2B94-EF16-AA62AE4F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68756" y="1005818"/>
            <a:ext cx="3895249" cy="292143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5452620-2757-3558-E0A6-E1C880B4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68757" y="3734127"/>
            <a:ext cx="3895250" cy="2921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8FEF27-CB9C-1CED-AF19-0DF54D07C7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48021" y="2386887"/>
            <a:ext cx="3895249" cy="2921436"/>
          </a:xfrm>
          <a:prstGeom prst="rect">
            <a:avLst/>
          </a:prstGeom>
        </p:spPr>
      </p:pic>
      <p:sp>
        <p:nvSpPr>
          <p:cNvPr id="23" name="Triangle 22">
            <a:extLst>
              <a:ext uri="{FF2B5EF4-FFF2-40B4-BE49-F238E27FC236}">
                <a16:creationId xmlns:a16="http://schemas.microsoft.com/office/drawing/2014/main" id="{716468BC-9B56-6277-B481-AE3A4715D820}"/>
              </a:ext>
            </a:extLst>
          </p:cNvPr>
          <p:cNvSpPr/>
          <p:nvPr/>
        </p:nvSpPr>
        <p:spPr>
          <a:xfrm rot="5400000">
            <a:off x="7143727" y="2272094"/>
            <a:ext cx="998483" cy="3888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E8689B5-FE70-C890-A104-0E227BA6291A}"/>
              </a:ext>
            </a:extLst>
          </p:cNvPr>
          <p:cNvSpPr/>
          <p:nvPr/>
        </p:nvSpPr>
        <p:spPr>
          <a:xfrm rot="5400000">
            <a:off x="7075898" y="5000403"/>
            <a:ext cx="998483" cy="3888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61629-8C95-50F4-00BE-EF57DD43CEC2}"/>
              </a:ext>
            </a:extLst>
          </p:cNvPr>
          <p:cNvSpPr/>
          <p:nvPr/>
        </p:nvSpPr>
        <p:spPr>
          <a:xfrm>
            <a:off x="4212077" y="1093076"/>
            <a:ext cx="2363821" cy="2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FCF14-89AD-F988-039C-019F7282CC61}"/>
              </a:ext>
            </a:extLst>
          </p:cNvPr>
          <p:cNvSpPr/>
          <p:nvPr/>
        </p:nvSpPr>
        <p:spPr>
          <a:xfrm>
            <a:off x="8286670" y="1093075"/>
            <a:ext cx="2363821" cy="23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149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35E-2611-B502-B0A3-EB95CAA4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pPr algn="ctr"/>
            <a:r>
              <a:rPr lang="en-TW" dirty="0"/>
              <a:t>What’s new: 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761B0-4B21-8F73-748A-1A2D40F6B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24" y="1168509"/>
            <a:ext cx="3619792" cy="271484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FF7669E-F544-C542-CBA9-D4B71F05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4216" y="1168509"/>
            <a:ext cx="3619792" cy="271484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C0379C-BE9B-03C2-F0FC-9138E4F7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34008" y="1168509"/>
            <a:ext cx="3619792" cy="271484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F5A908-F09F-20CD-1F6C-BBDC3C8074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424" y="3927255"/>
            <a:ext cx="3619792" cy="2714844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56146F1-53F8-5503-1B8E-42B69523EA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14216" y="3927255"/>
            <a:ext cx="3619792" cy="2714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524865-2F5C-6FC2-E068-AA06BD80D5A5}"/>
              </a:ext>
            </a:extLst>
          </p:cNvPr>
          <p:cNvSpPr txBox="1"/>
          <p:nvPr/>
        </p:nvSpPr>
        <p:spPr>
          <a:xfrm>
            <a:off x="1779406" y="10930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149EB-6FCC-B2F5-976A-0CE1DA509694}"/>
              </a:ext>
            </a:extLst>
          </p:cNvPr>
          <p:cNvSpPr txBox="1"/>
          <p:nvPr/>
        </p:nvSpPr>
        <p:spPr>
          <a:xfrm>
            <a:off x="5429789" y="1093075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Filtered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72B27-9E89-C490-647C-6B5D118A2AF0}"/>
              </a:ext>
            </a:extLst>
          </p:cNvPr>
          <p:cNvSpPr txBox="1"/>
          <p:nvPr/>
        </p:nvSpPr>
        <p:spPr>
          <a:xfrm>
            <a:off x="8286368" y="1093075"/>
            <a:ext cx="21807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Ratio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F87E8-09F9-4EEF-57D6-DE35B155071A}"/>
              </a:ext>
            </a:extLst>
          </p:cNvPr>
          <p:cNvSpPr txBox="1"/>
          <p:nvPr/>
        </p:nvSpPr>
        <p:spPr>
          <a:xfrm>
            <a:off x="7660381" y="5284677"/>
            <a:ext cx="418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Flux losses similar to filament+clumps case</a:t>
            </a:r>
          </a:p>
          <a:p>
            <a:pPr algn="ctr"/>
            <a:r>
              <a:rPr lang="en-TW" dirty="0"/>
              <a:t>(though slightly better)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FA393-885A-27E9-362C-6E38526D57CC}"/>
              </a:ext>
            </a:extLst>
          </p:cNvPr>
          <p:cNvSpPr/>
          <p:nvPr/>
        </p:nvSpPr>
        <p:spPr>
          <a:xfrm>
            <a:off x="6611737" y="2039006"/>
            <a:ext cx="388883" cy="7777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B566EE-137F-4235-7E71-9A99EDF6F3CD}"/>
              </a:ext>
            </a:extLst>
          </p:cNvPr>
          <p:cNvCxnSpPr>
            <a:stCxn id="15" idx="5"/>
          </p:cNvCxnSpPr>
          <p:nvPr/>
        </p:nvCxnSpPr>
        <p:spPr>
          <a:xfrm>
            <a:off x="6943669" y="2702871"/>
            <a:ext cx="1433076" cy="1501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F2B42F-EAF9-CC77-A3FB-A82133949D16}"/>
              </a:ext>
            </a:extLst>
          </p:cNvPr>
          <p:cNvSpPr txBox="1"/>
          <p:nvPr/>
        </p:nvSpPr>
        <p:spPr>
          <a:xfrm>
            <a:off x="8376745" y="4040063"/>
            <a:ext cx="223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600" dirty="0"/>
              <a:t>Remainder structure from Serpens field</a:t>
            </a:r>
          </a:p>
        </p:txBody>
      </p:sp>
    </p:spTree>
    <p:extLst>
      <p:ext uri="{BB962C8B-B14F-4D97-AF65-F5344CB8AC3E}">
        <p14:creationId xmlns:p14="http://schemas.microsoft.com/office/powerpoint/2010/main" val="10597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D35E-2611-B502-B0A3-EB95CAA4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pPr algn="ctr"/>
            <a:r>
              <a:rPr lang="en-TW" dirty="0"/>
              <a:t>Hann window function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C0379C-BE9B-03C2-F0FC-9138E4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37851" y="1005818"/>
            <a:ext cx="3895249" cy="292143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56146F1-53F8-5503-1B8E-42B69523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37851" y="3734127"/>
            <a:ext cx="3895249" cy="2921437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CB8053D-56D3-2B94-EF16-AA62AE4F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68756" y="1005818"/>
            <a:ext cx="3895249" cy="2921437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5452620-2757-3558-E0A6-E1C880B4BB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668757" y="3734127"/>
            <a:ext cx="3895250" cy="2921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8FEF27-CB9C-1CED-AF19-0DF54D07C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021" y="2386887"/>
            <a:ext cx="3895249" cy="29214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54A6AD-BC59-5A31-EDA1-131F64AF8906}"/>
              </a:ext>
            </a:extLst>
          </p:cNvPr>
          <p:cNvSpPr txBox="1"/>
          <p:nvPr/>
        </p:nvSpPr>
        <p:spPr>
          <a:xfrm>
            <a:off x="4834556" y="1068878"/>
            <a:ext cx="57827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TW" sz="1200" dirty="0"/>
              <a:t>core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716468BC-9B56-6277-B481-AE3A4715D820}"/>
              </a:ext>
            </a:extLst>
          </p:cNvPr>
          <p:cNvSpPr/>
          <p:nvPr/>
        </p:nvSpPr>
        <p:spPr>
          <a:xfrm rot="5400000">
            <a:off x="7143727" y="2272094"/>
            <a:ext cx="998483" cy="3888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E8689B5-FE70-C890-A104-0E227BA6291A}"/>
              </a:ext>
            </a:extLst>
          </p:cNvPr>
          <p:cNvSpPr/>
          <p:nvPr/>
        </p:nvSpPr>
        <p:spPr>
          <a:xfrm rot="5400000">
            <a:off x="7075898" y="5000403"/>
            <a:ext cx="998483" cy="3888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930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E010-ABCC-F80C-21A2-1DC3B8CB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pPr algn="ctr"/>
            <a:r>
              <a:rPr lang="en-TW" dirty="0"/>
              <a:t>Radial distribution of FFT (slice)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3C874-025C-36FD-E5BD-873A470FB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8481"/>
            <a:ext cx="5231379" cy="392353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39064CB-2527-43B6-E52E-5C853E46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22423" y="1678481"/>
            <a:ext cx="5231378" cy="39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E010-ABCC-F80C-21A2-1DC3B8CB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pPr algn="ctr"/>
            <a:r>
              <a:rPr lang="en-TW" dirty="0"/>
              <a:t>Radial distribution of FFT (slice)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3C874-025C-36FD-E5BD-873A470FB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8481"/>
            <a:ext cx="5231379" cy="392353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39064CB-2527-43B6-E52E-5C853E46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22423" y="1678481"/>
            <a:ext cx="5231378" cy="3923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33A6B5-6A49-81BE-5698-AFF8F00115C0}"/>
              </a:ext>
            </a:extLst>
          </p:cNvPr>
          <p:cNvSpPr/>
          <p:nvPr/>
        </p:nvSpPr>
        <p:spPr>
          <a:xfrm>
            <a:off x="1502979" y="2259723"/>
            <a:ext cx="157655" cy="2900856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20515-E735-735B-E14E-E5DF5B70F3B5}"/>
              </a:ext>
            </a:extLst>
          </p:cNvPr>
          <p:cNvSpPr/>
          <p:nvPr/>
        </p:nvSpPr>
        <p:spPr>
          <a:xfrm>
            <a:off x="1660634" y="2585545"/>
            <a:ext cx="283780" cy="2575034"/>
          </a:xfrm>
          <a:prstGeom prst="rect">
            <a:avLst/>
          </a:prstGeom>
          <a:solidFill>
            <a:srgbClr val="FF40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9FE2D-2729-04DD-1346-EF8737ABFD14}"/>
              </a:ext>
            </a:extLst>
          </p:cNvPr>
          <p:cNvSpPr txBox="1"/>
          <p:nvPr/>
        </p:nvSpPr>
        <p:spPr>
          <a:xfrm>
            <a:off x="1446413" y="1200100"/>
            <a:ext cx="3255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0070C0"/>
                </a:solidFill>
              </a:rPr>
              <a:t>Loss of power at center (large scales)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C690C-133C-AB05-27BE-035023E89C65}"/>
              </a:ext>
            </a:extLst>
          </p:cNvPr>
          <p:cNvSpPr txBox="1"/>
          <p:nvPr/>
        </p:nvSpPr>
        <p:spPr>
          <a:xfrm>
            <a:off x="1944414" y="1562709"/>
            <a:ext cx="2274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600" dirty="0">
                <a:solidFill>
                  <a:srgbClr val="FF40FF"/>
                </a:solidFill>
              </a:rPr>
              <a:t>Spread to smaller scales?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4C49A1-987E-A1B1-E536-BC403A4193BC}"/>
              </a:ext>
            </a:extLst>
          </p:cNvPr>
          <p:cNvCxnSpPr/>
          <p:nvPr/>
        </p:nvCxnSpPr>
        <p:spPr>
          <a:xfrm flipV="1">
            <a:off x="1581806" y="1538654"/>
            <a:ext cx="78828" cy="7210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59FE7-1AA5-E6A2-DDF4-96CCEE95FB7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flipV="1">
            <a:off x="1802524" y="1731986"/>
            <a:ext cx="141890" cy="853559"/>
          </a:xfrm>
          <a:prstGeom prst="straightConnector1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217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Loss of large scales in SCUBA-2 Quick update on FFT transform tests</vt:lpstr>
      <vt:lpstr>Recap: filament and filament + clumps</vt:lpstr>
      <vt:lpstr>Recap: filament and filament + clumps</vt:lpstr>
      <vt:lpstr>“Homemade” window function</vt:lpstr>
      <vt:lpstr>What’s new: core</vt:lpstr>
      <vt:lpstr>Hann window function</vt:lpstr>
      <vt:lpstr>Radial distribution of FFT (slice) </vt:lpstr>
      <vt:lpstr>Radial distribution of FFT (slice)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of large scales in SCUBA-2 Quick update on FFT transform tests</dc:title>
  <dc:creator>lfanciullo@asiaa.sinica.edu.tw</dc:creator>
  <cp:lastModifiedBy>lfanciullo@asiaa.sinica.edu.tw</cp:lastModifiedBy>
  <cp:revision>14</cp:revision>
  <dcterms:created xsi:type="dcterms:W3CDTF">2023-11-21T06:13:14Z</dcterms:created>
  <dcterms:modified xsi:type="dcterms:W3CDTF">2023-11-21T12:57:19Z</dcterms:modified>
</cp:coreProperties>
</file>