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15"/>
    <p:restoredTop sz="94674"/>
  </p:normalViewPr>
  <p:slideViewPr>
    <p:cSldViewPr snapToGrid="0">
      <p:cViewPr varScale="1">
        <p:scale>
          <a:sx n="111" d="100"/>
          <a:sy n="111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B217-EA47-B696-C6B5-1E47BDFC5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F434B-38EA-3AF8-600E-C27D446F4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B0BF2-269B-BDFD-AC7C-6DC4FA0D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0BAA-EF12-250F-6C6E-BF4F041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3907-9C61-5983-9500-C8C11F04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0399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F866-9CB3-061D-86BC-9A18A814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8E738-E06D-579E-073C-2CFFC7CC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BEAE-56FC-B5FE-C704-267FC9E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0C0C-66DF-D2D1-269D-E5A4F464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6640-BE47-9FEB-366B-F843C2D2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20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E5161-7F2F-0421-75CD-B891C754D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A08D6-AFC6-E946-8BC5-40D5AD29F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592E-B350-0D94-B805-D8FACAD0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743-728E-D361-3893-3F84CA70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46CC-806C-A466-41BE-89B07C28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49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080C-AA2F-E39A-3855-8A88BFB0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A76D-E884-517F-4CD2-28ED977E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F184-2072-325B-1DA8-A3806C52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34F6-98E2-E6F2-77CA-1DDC4E9C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F30E-8081-EBE3-783C-F6A5B53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791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E789-302A-DFDD-F127-33E7EEFE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1503-17D6-24AB-D6A4-F54A40D8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7BFE-7E10-320D-9474-08A9AA51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EAF4-F3CB-0D6D-D885-C696FC62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047C-0384-7A06-6CB8-6D3DCF9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496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4D0D-30B8-CDD6-EF0D-C8FE25D5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50A0-AE3E-22DC-12D3-878E9210E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368C-CD4C-E0FF-59ED-1F31A84ED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DE61-ADA7-F6A2-5566-DBB6E24A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7F7D6-07B7-A6E3-C4A9-81125C9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0396-51D0-9603-C933-F533DE32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9122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B5D5-13CD-E1F8-93E4-5AE20FE0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5FB3D-15C9-8D26-191A-1EA6664F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3262-A38F-91F4-50D4-BDC34DD9B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2DBC4-F319-8588-C254-D14FDE224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DA6B3-8FE6-78EE-8A2B-8789C5C97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879E1-BEF7-90A1-8E71-9C3FAB50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64430-7D99-DB02-5383-69B7A836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50AE6-A5FE-7447-0C77-4356446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102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491D-CEB5-C3D3-F2DC-9CF3149C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1A9E5-8463-EDEB-FCE9-B8E0ACE3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C82E8-6F0A-022C-C11C-EC9ECC0E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7FB1-6FB0-24D9-02AF-50916310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08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EA2B8-77B1-9102-3A31-7B37222F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AC740-C384-90EB-85E1-2B25E3AC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4938A-A4F1-8354-FA2A-BEB043A7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877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7127-8D4A-C6F6-B694-8B2298BA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FBD3-F618-42E9-F531-B59856BB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1A900-FC26-8976-8DCD-0A43D98B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0ADA9-9968-3B4E-95C1-2A9498C2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CB1D4-F97B-5EA2-BC7C-27BF41AE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46AC-27EA-E1DB-B348-D7E6D90C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238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1CD7-8E29-5C99-F0DE-F5EA136B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A6A32-FCC3-F173-234C-B7D6830C5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FF465-A1EB-2A26-D3A8-9BF68444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78E6-91A7-D37C-FB21-C2E3AC0B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66236-687A-36B0-75F2-3AA72F1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D92FD-2F08-8BC0-9758-D2E1B78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151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A8A45-3BC6-6854-DC05-52E0F2D0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78DB-A1BE-F62B-8CCF-6A5150F5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0908-3D89-2F87-EA90-8D7E07289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841A-3D92-1144-914E-67EBAFB4BA40}" type="datetimeFigureOut">
              <a:rPr lang="en-TW" smtClean="0"/>
              <a:t>2023/9/28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F57F-1DCD-D485-7325-52E3C361B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2A01-596F-4711-617E-492BDB063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3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F9F5-C04F-716A-9BD5-ED5F01FB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TW" dirty="0"/>
              <a:t>FFT of synthetic filament (I map)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6474B12-6631-3D0A-80A4-CBF2F83A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4216" y="1636122"/>
            <a:ext cx="5801784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1575F-22E5-07D3-54F8-3D93908A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636122"/>
            <a:ext cx="580178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C12FCE-C189-7E8C-83A3-57F468BF911F}"/>
              </a:ext>
            </a:extLst>
          </p:cNvPr>
          <p:cNvSpPr txBox="1"/>
          <p:nvPr/>
        </p:nvSpPr>
        <p:spPr>
          <a:xfrm>
            <a:off x="1521316" y="1266790"/>
            <a:ext cx="334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Intensity map (synthetic filament)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54564-EF22-07C8-14B6-1F0FAC82CB40}"/>
              </a:ext>
            </a:extLst>
          </p:cNvPr>
          <p:cNvSpPr txBox="1"/>
          <p:nvPr/>
        </p:nvSpPr>
        <p:spPr>
          <a:xfrm>
            <a:off x="6653205" y="1266790"/>
            <a:ext cx="468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FFT amplitudes</a:t>
            </a:r>
          </a:p>
          <a:p>
            <a:pPr algn="ctr"/>
            <a:r>
              <a:rPr lang="en-TW" dirty="0"/>
              <a:t>(shifted so low spatial frequencies are in center)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CE0C1-A620-B5D9-5C30-22F96248C311}"/>
              </a:ext>
            </a:extLst>
          </p:cNvPr>
          <p:cNvSpPr txBox="1"/>
          <p:nvPr/>
        </p:nvSpPr>
        <p:spPr>
          <a:xfrm>
            <a:off x="2464012" y="6125959"/>
            <a:ext cx="726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NOTA: NaNs in original map set to zero so I can use np.fft</a:t>
            </a:r>
          </a:p>
        </p:txBody>
      </p:sp>
    </p:spTree>
    <p:extLst>
      <p:ext uri="{BB962C8B-B14F-4D97-AF65-F5344CB8AC3E}">
        <p14:creationId xmlns:p14="http://schemas.microsoft.com/office/powerpoint/2010/main" val="81857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AB41-D0FB-0596-B98E-018B2DC4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/>
          <a:lstStyle/>
          <a:p>
            <a:pPr algn="ctr"/>
            <a:r>
              <a:rPr lang="en-TW" dirty="0"/>
              <a:t>Low-spatial-frequency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5B92C-C9B3-CCEA-2D1B-C51AD9AC5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54" y="3061584"/>
            <a:ext cx="4941399" cy="37060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F0CC5-A348-1132-B3BD-604340DA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3" y="1192151"/>
            <a:ext cx="5842000" cy="17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CB07BE-8129-175E-91A1-56218B63BF11}"/>
              </a:ext>
            </a:extLst>
          </p:cNvPr>
          <p:cNvSpPr txBox="1"/>
          <p:nvPr/>
        </p:nvSpPr>
        <p:spPr>
          <a:xfrm>
            <a:off x="5949051" y="1368192"/>
            <a:ext cx="5404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3 versions of differ</a:t>
            </a:r>
            <a:r>
              <a:rPr lang="en-US" dirty="0"/>
              <a:t>e</a:t>
            </a:r>
            <a:r>
              <a:rPr lang="en-TW" dirty="0"/>
              <a:t>nt “hardness”:  </a:t>
            </a:r>
            <a:r>
              <a:rPr lang="en-TW" dirty="0">
                <a:solidFill>
                  <a:srgbClr val="0070C0"/>
                </a:solidFill>
              </a:rPr>
              <a:t>Boxcar</a:t>
            </a:r>
          </a:p>
          <a:p>
            <a:r>
              <a:rPr lang="en-TW" dirty="0"/>
              <a:t>			         </a:t>
            </a:r>
            <a:r>
              <a:rPr lang="en-TW" dirty="0">
                <a:solidFill>
                  <a:schemeClr val="accent2"/>
                </a:solidFill>
              </a:rPr>
              <a:t>“Quartic” (1 – e</a:t>
            </a:r>
            <a:r>
              <a:rPr lang="en-TW" baseline="30000" dirty="0">
                <a:solidFill>
                  <a:schemeClr val="accent2"/>
                </a:solidFill>
              </a:rPr>
              <a:t>– x^4</a:t>
            </a:r>
            <a:r>
              <a:rPr lang="en-TW" dirty="0">
                <a:solidFill>
                  <a:schemeClr val="accent2"/>
                </a:solidFill>
              </a:rPr>
              <a:t>) </a:t>
            </a:r>
            <a:endParaRPr lang="en-TW" dirty="0">
              <a:solidFill>
                <a:srgbClr val="0070C0"/>
              </a:solidFill>
            </a:endParaRPr>
          </a:p>
          <a:p>
            <a:r>
              <a:rPr lang="en-TW" dirty="0"/>
              <a:t>			          </a:t>
            </a:r>
            <a:r>
              <a:rPr lang="en-TW" dirty="0">
                <a:solidFill>
                  <a:srgbClr val="00B050"/>
                </a:solidFill>
              </a:rPr>
              <a:t>Gaussian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9CC5BF-6A4F-8551-D324-BC6C432D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45" y="2624248"/>
            <a:ext cx="2218482" cy="1663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418AF-9107-FF3E-559A-CDBC34EF80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65183" y="3895939"/>
            <a:ext cx="2218482" cy="1663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1E2876-83AA-EEA5-1588-4708178B11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61145" y="5084575"/>
            <a:ext cx="2218482" cy="1663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EFBE42-12E8-50D6-EB03-23163E55DAF3}"/>
              </a:ext>
            </a:extLst>
          </p:cNvPr>
          <p:cNvSpPr/>
          <p:nvPr/>
        </p:nvSpPr>
        <p:spPr>
          <a:xfrm>
            <a:off x="2870520" y="4800965"/>
            <a:ext cx="230058" cy="237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ABD83C4-D7AE-9206-9257-0E9F0C37440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100578" y="3456179"/>
            <a:ext cx="3260567" cy="145842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7659CEA-C5F4-6E41-164F-9DC2E665950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00578" y="4914608"/>
            <a:ext cx="3260567" cy="1001898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17117D-F036-C25D-D8D8-1436C5F98B89}"/>
              </a:ext>
            </a:extLst>
          </p:cNvPr>
          <p:cNvCxnSpPr>
            <a:endCxn id="11" idx="1"/>
          </p:cNvCxnSpPr>
          <p:nvPr/>
        </p:nvCxnSpPr>
        <p:spPr>
          <a:xfrm flipV="1">
            <a:off x="3100578" y="4727870"/>
            <a:ext cx="5164605" cy="186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71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5DF8-D143-9132-4847-29506EFD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/>
          <a:lstStyle/>
          <a:p>
            <a:pPr algn="ctr"/>
            <a:r>
              <a:rPr lang="en-TW" dirty="0"/>
              <a:t>Filament, boxcar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DF4A4-013B-14C8-4FCE-079F79A8D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524683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9A9B873-A8E6-0993-607A-CC63EF69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216" y="1524683"/>
            <a:ext cx="580178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C25913-6EF8-CD04-5B5D-2CADB99473E7}"/>
              </a:ext>
            </a:extLst>
          </p:cNvPr>
          <p:cNvSpPr txBox="1"/>
          <p:nvPr/>
        </p:nvSpPr>
        <p:spPr>
          <a:xfrm>
            <a:off x="2614660" y="1524683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08B61-293D-C5FE-D783-4893ED099B4E}"/>
              </a:ext>
            </a:extLst>
          </p:cNvPr>
          <p:cNvSpPr txBox="1"/>
          <p:nvPr/>
        </p:nvSpPr>
        <p:spPr>
          <a:xfrm>
            <a:off x="8721561" y="1524683"/>
            <a:ext cx="1139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Filtered</a:t>
            </a:r>
          </a:p>
        </p:txBody>
      </p:sp>
    </p:spTree>
    <p:extLst>
      <p:ext uri="{BB962C8B-B14F-4D97-AF65-F5344CB8AC3E}">
        <p14:creationId xmlns:p14="http://schemas.microsoft.com/office/powerpoint/2010/main" val="255708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5DF8-D143-9132-4847-29506EFD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/>
          <a:lstStyle/>
          <a:p>
            <a:pPr algn="ctr"/>
            <a:r>
              <a:rPr lang="en-TW" dirty="0"/>
              <a:t>Filament, “quartic”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DF4A4-013B-14C8-4FCE-079F79A8D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524683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9A9B873-A8E6-0993-607A-CC63EF69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216" y="1524683"/>
            <a:ext cx="580178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C25913-6EF8-CD04-5B5D-2CADB99473E7}"/>
              </a:ext>
            </a:extLst>
          </p:cNvPr>
          <p:cNvSpPr txBox="1"/>
          <p:nvPr/>
        </p:nvSpPr>
        <p:spPr>
          <a:xfrm>
            <a:off x="2614660" y="1524683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08B61-293D-C5FE-D783-4893ED099B4E}"/>
              </a:ext>
            </a:extLst>
          </p:cNvPr>
          <p:cNvSpPr txBox="1"/>
          <p:nvPr/>
        </p:nvSpPr>
        <p:spPr>
          <a:xfrm>
            <a:off x="8721561" y="1524683"/>
            <a:ext cx="1139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Filtered</a:t>
            </a:r>
          </a:p>
        </p:txBody>
      </p:sp>
    </p:spTree>
    <p:extLst>
      <p:ext uri="{BB962C8B-B14F-4D97-AF65-F5344CB8AC3E}">
        <p14:creationId xmlns:p14="http://schemas.microsoft.com/office/powerpoint/2010/main" val="169395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5DF8-D143-9132-4847-29506EFD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/>
          <a:lstStyle/>
          <a:p>
            <a:pPr algn="ctr"/>
            <a:r>
              <a:rPr lang="en-TW" dirty="0"/>
              <a:t>Filament, Gaussian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DF4A4-013B-14C8-4FCE-079F79A8D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524683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9A9B873-A8E6-0993-607A-CC63EF69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216" y="1524683"/>
            <a:ext cx="580178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C25913-6EF8-CD04-5B5D-2CADB99473E7}"/>
              </a:ext>
            </a:extLst>
          </p:cNvPr>
          <p:cNvSpPr txBox="1"/>
          <p:nvPr/>
        </p:nvSpPr>
        <p:spPr>
          <a:xfrm>
            <a:off x="2614660" y="1524683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08B61-293D-C5FE-D783-4893ED099B4E}"/>
              </a:ext>
            </a:extLst>
          </p:cNvPr>
          <p:cNvSpPr txBox="1"/>
          <p:nvPr/>
        </p:nvSpPr>
        <p:spPr>
          <a:xfrm>
            <a:off x="8721561" y="1524683"/>
            <a:ext cx="1139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Filtered</a:t>
            </a:r>
          </a:p>
        </p:txBody>
      </p:sp>
    </p:spTree>
    <p:extLst>
      <p:ext uri="{BB962C8B-B14F-4D97-AF65-F5344CB8AC3E}">
        <p14:creationId xmlns:p14="http://schemas.microsoft.com/office/powerpoint/2010/main" val="242069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FFT of synthetic filament (I map)</vt:lpstr>
      <vt:lpstr>Low-spatial-frequency filter</vt:lpstr>
      <vt:lpstr>Filament, boxcar filter</vt:lpstr>
      <vt:lpstr>Filament, “quartic” filter</vt:lpstr>
      <vt:lpstr>Filament, Gaussian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lfanciullo@asiaa.sinica.edu.tw</dc:creator>
  <cp:lastModifiedBy>lfanciullo@asiaa.sinica.edu.tw</cp:lastModifiedBy>
  <cp:revision>10</cp:revision>
  <dcterms:created xsi:type="dcterms:W3CDTF">2023-09-27T07:35:35Z</dcterms:created>
  <dcterms:modified xsi:type="dcterms:W3CDTF">2023-09-28T11:08:37Z</dcterms:modified>
</cp:coreProperties>
</file>