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0"/>
    <p:restoredTop sz="94674"/>
  </p:normalViewPr>
  <p:slideViewPr>
    <p:cSldViewPr snapToGrid="0">
      <p:cViewPr varScale="1">
        <p:scale>
          <a:sx n="104" d="100"/>
          <a:sy n="104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D2F3-AC5B-83F3-AF5E-C3562076B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903E-D4D4-BC1A-D715-77190CB22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87D8-44AA-434F-4A89-E6D013C0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8E93-C6C4-2CAD-E18D-84A4E5C6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AEE19-8BF4-4324-F455-3BCBF464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5085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FAF6-A56D-6245-913B-E01F5B04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C6322-4351-194B-CC21-179B75165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FFD5-7259-C189-7D3A-420BE3A4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8EBB3-724D-AAC7-7CF5-B2CF2D37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06BC-67EE-F95C-A666-B884EDD6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41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A876E-917E-38F4-9BA9-FE25DD92A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29188-BA99-BF35-4A5B-6627AEF6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E1B3-65FC-3C08-FB49-4D3B617B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C45B-7F6F-1E23-FED2-6FC943F4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EB609-1228-C2D9-2EE1-D3E85296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7234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6AD7-D2D7-6632-6E64-6D0F1581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E11D-D510-0963-81B0-1BA978B0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D1140-2D63-FE53-C56B-ED945001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7DAF2-3D93-970C-419D-40EBEEAD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8F7F-82E2-EF3D-5F87-FA69854B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1828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657D-1FAE-714B-D856-E36D0A0B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A6A43-2C9A-1CAB-DAFF-89BDFB64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D060-F5D5-B09F-5C69-98B36CF3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0DE8-65D0-D817-5A43-A8CD0422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5698-7433-C859-F8A7-65FCF09B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95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2BB9-8212-1D43-7B53-8AF6396E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1AED-003D-63E1-6962-F21F8DA33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2C54C-7247-A768-69EC-EBA3AB6B6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19F73-6FA2-F95E-2268-A4F567D0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5AD47-3792-1D1B-35FA-1C51526E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BBFD-D7FD-E403-AA1E-46508514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3977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A87A-FA0A-8FF4-676D-A13E6F04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6CFEC-A3A7-998F-F017-F8C2142E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1EEAB-2CD3-D2E1-A1B8-B6517A77D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2F282-6378-4FA4-54E5-6F64CBF2E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5B663-65F3-3CB4-9522-5FBD6F2E3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312DB-488E-CF6F-CD3C-047E3734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985E3-D618-3629-B119-B64651BB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8004F-393C-A0BB-2BF9-FDFF0FF1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304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9AE7-BFBF-D7BB-D7F6-C453E4FE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76E92-6536-7957-9D14-89792E12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61776-6F5C-5951-3D4D-4E2370AB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495CD-6AD2-A28D-94F3-624D27F4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34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433FF-45A2-9B1D-2944-4E1268DA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FAC07-1D07-1D79-CBB7-2FCDA0EC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020A1-DC62-1BDF-1232-73EF5140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332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5BBC-684E-92D1-7517-F5C9B4BD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DBA1-1C0A-FE36-FB71-E1979790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B3A76-8C1C-1B71-4AA7-B47AF1F56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EFCC-587B-1B8F-86B9-558A3B8C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B1949-3CA9-BDA5-E66C-98420003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E5ED6-BBFE-258D-0438-D54783C8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8496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10DF-E38C-CAD7-FF7F-DB46745F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A4921-C116-50DD-AA17-76B8CC625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3C6C-708E-7D87-5B0F-C0DABA478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1E72-F350-0155-F986-B6763E25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3B84F-DA1F-C3CA-07B4-DD5B5482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F4AA6-90E2-51EC-A9F4-94282266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54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C9D19-121F-9281-F1E4-5DC13289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C2CC-B861-5C5D-E49B-871FCA40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670B-D62A-0B51-D4E6-2169FBD6C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9432-F118-EF45-8E61-4CE20AB0C1C3}" type="datetimeFigureOut">
              <a:rPr lang="en-TW" smtClean="0"/>
              <a:t>2023/10/6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81B7-CC3F-09F2-1B4E-6876923A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A8-7FD1-4DF1-E307-AF9044E7A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694D3-970F-D248-80A9-A19B4550D6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0572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3FF1C-51F1-96A4-AA7E-5556B174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0131"/>
            <a:ext cx="4011825" cy="300886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E6F9746-6670-99D9-9BE8-0E9AA6D2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68347" y="420131"/>
            <a:ext cx="4011825" cy="300886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52C554C-6D93-387F-01FD-F606C5A5FA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80174" y="420130"/>
            <a:ext cx="4011826" cy="3008869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4C71909-D7CA-27BB-7D10-1EF412E30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1" y="3563243"/>
            <a:ext cx="4011825" cy="300886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362753E-4B3C-84D4-DA62-5F47345E2C6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90087" y="3583466"/>
            <a:ext cx="4011825" cy="300886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71D8B11-39B2-0FC8-BD44-D72D432C3D5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180175" y="3563243"/>
            <a:ext cx="4011825" cy="30088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090FDF-6CB7-F88F-B380-F9BFBBE317E3}"/>
              </a:ext>
            </a:extLst>
          </p:cNvPr>
          <p:cNvSpPr txBox="1"/>
          <p:nvPr/>
        </p:nvSpPr>
        <p:spPr>
          <a:xfrm>
            <a:off x="1425463" y="14097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Original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9CD52-E4AA-8375-1DC2-7F14D1130B18}"/>
              </a:ext>
            </a:extLst>
          </p:cNvPr>
          <p:cNvSpPr txBox="1"/>
          <p:nvPr/>
        </p:nvSpPr>
        <p:spPr>
          <a:xfrm>
            <a:off x="5333932" y="140978"/>
            <a:ext cx="1680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Boxcar 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7CE00-64E7-907F-6556-A626646158B7}"/>
              </a:ext>
            </a:extLst>
          </p:cNvPr>
          <p:cNvSpPr txBox="1"/>
          <p:nvPr/>
        </p:nvSpPr>
        <p:spPr>
          <a:xfrm>
            <a:off x="9199342" y="140978"/>
            <a:ext cx="197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Gaussian filter</a:t>
            </a:r>
          </a:p>
        </p:txBody>
      </p:sp>
    </p:spTree>
    <p:extLst>
      <p:ext uri="{BB962C8B-B14F-4D97-AF65-F5344CB8AC3E}">
        <p14:creationId xmlns:p14="http://schemas.microsoft.com/office/powerpoint/2010/main" val="237048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lfanciullo@asiaa.sinica.edu.tw</dc:creator>
  <cp:lastModifiedBy>lfanciullo@asiaa.sinica.edu.tw</cp:lastModifiedBy>
  <cp:revision>2</cp:revision>
  <dcterms:created xsi:type="dcterms:W3CDTF">2023-10-06T13:11:45Z</dcterms:created>
  <dcterms:modified xsi:type="dcterms:W3CDTF">2023-10-06T13:22:03Z</dcterms:modified>
</cp:coreProperties>
</file>