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15"/>
    <p:restoredTop sz="94674"/>
  </p:normalViewPr>
  <p:slideViewPr>
    <p:cSldViewPr snapToGrid="0">
      <p:cViewPr varScale="1">
        <p:scale>
          <a:sx n="98" d="100"/>
          <a:sy n="98" d="100"/>
        </p:scale>
        <p:origin x="20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EB217-EA47-B696-C6B5-1E47BDFC5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F434B-38EA-3AF8-600E-C27D446F4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B0BF2-269B-BDFD-AC7C-6DC4FA0D5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841A-3D92-1144-914E-67EBAFB4BA40}" type="datetimeFigureOut">
              <a:rPr lang="en-TW" smtClean="0"/>
              <a:t>2023/9/27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10BAA-EF12-250F-6C6E-BF4F0411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23907-9C61-5983-9500-C8C11F04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237B-DF6F-3343-AADA-0408FDE0D87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03998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CF866-9CB3-061D-86BC-9A18A814A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8E738-E06D-579E-073C-2CFFC7CC2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DBEAE-56FC-B5FE-C704-267FC9E7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841A-3D92-1144-914E-67EBAFB4BA40}" type="datetimeFigureOut">
              <a:rPr lang="en-TW" smtClean="0"/>
              <a:t>2023/9/27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10C0C-66DF-D2D1-269D-E5A4F464E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C6640-BE47-9FEB-366B-F843C2D2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237B-DF6F-3343-AADA-0408FDE0D87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9203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0E5161-7F2F-0421-75CD-B891C754D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A08D6-AFC6-E946-8BC5-40D5AD29F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6592E-B350-0D94-B805-D8FACAD0E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841A-3D92-1144-914E-67EBAFB4BA40}" type="datetimeFigureOut">
              <a:rPr lang="en-TW" smtClean="0"/>
              <a:t>2023/9/27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21743-728E-D361-3893-3F84CA704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C46CC-806C-A466-41BE-89B07C28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237B-DF6F-3343-AADA-0408FDE0D87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964908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080C-AA2F-E39A-3855-8A88BFB06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6A76D-E884-517F-4CD2-28ED977E0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FF184-2072-325B-1DA8-A3806C526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841A-3D92-1144-914E-67EBAFB4BA40}" type="datetimeFigureOut">
              <a:rPr lang="en-TW" smtClean="0"/>
              <a:t>2023/9/27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934F6-98E2-E6F2-77CA-1DDC4E9CF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1F30E-8081-EBE3-783C-F6A5B53B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237B-DF6F-3343-AADA-0408FDE0D87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79153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EE789-302A-DFDD-F127-33E7EEFE8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B1503-17D6-24AB-D6A4-F54A40D8B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97BFE-7E10-320D-9474-08A9AA51D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841A-3D92-1144-914E-67EBAFB4BA40}" type="datetimeFigureOut">
              <a:rPr lang="en-TW" smtClean="0"/>
              <a:t>2023/9/27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DEAF4-F3CB-0D6D-D885-C696FC628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1047C-0384-7A06-6CB8-6D3DCF92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237B-DF6F-3343-AADA-0408FDE0D87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4962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64D0D-30B8-CDD6-EF0D-C8FE25D50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150A0-AE3E-22DC-12D3-878E9210E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8368C-CD4C-E0FF-59ED-1F31A84ED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9DE61-ADA7-F6A2-5566-DBB6E24AA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841A-3D92-1144-914E-67EBAFB4BA40}" type="datetimeFigureOut">
              <a:rPr lang="en-TW" smtClean="0"/>
              <a:t>2023/9/27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7F7D6-07B7-A6E3-C4A9-81125C9A7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A0396-51D0-9603-C933-F533DE32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237B-DF6F-3343-AADA-0408FDE0D87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9122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4B5D5-13CD-E1F8-93E4-5AE20FE0C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5FB3D-15C9-8D26-191A-1EA6664F5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3262-A38F-91F4-50D4-BDC34DD9B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2DBC4-F319-8588-C254-D14FDE224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2DA6B3-8FE6-78EE-8A2B-8789C5C97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1879E1-BEF7-90A1-8E71-9C3FAB508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841A-3D92-1144-914E-67EBAFB4BA40}" type="datetimeFigureOut">
              <a:rPr lang="en-TW" smtClean="0"/>
              <a:t>2023/9/27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064430-7D99-DB02-5383-69B7A8366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850AE6-A5FE-7447-0C77-4356446E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237B-DF6F-3343-AADA-0408FDE0D87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61021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491D-CEB5-C3D3-F2DC-9CF3149C1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11A9E5-8463-EDEB-FCE9-B8E0ACE3A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841A-3D92-1144-914E-67EBAFB4BA40}" type="datetimeFigureOut">
              <a:rPr lang="en-TW" smtClean="0"/>
              <a:t>2023/9/27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AC82E8-6F0A-022C-C11C-EC9ECC0E8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07FB1-6FB0-24D9-02AF-50916310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237B-DF6F-3343-AADA-0408FDE0D87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6083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9EA2B8-77B1-9102-3A31-7B37222F5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841A-3D92-1144-914E-67EBAFB4BA40}" type="datetimeFigureOut">
              <a:rPr lang="en-TW" smtClean="0"/>
              <a:t>2023/9/27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1AC740-C384-90EB-85E1-2B25E3ACB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4938A-A4F1-8354-FA2A-BEB043A76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237B-DF6F-3343-AADA-0408FDE0D87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78772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7127-8D4A-C6F6-B694-8B2298BAF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8FBD3-F618-42E9-F531-B59856BB6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1A900-FC26-8976-8DCD-0A43D98BB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0ADA9-9968-3B4E-95C1-2A9498C23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841A-3D92-1144-914E-67EBAFB4BA40}" type="datetimeFigureOut">
              <a:rPr lang="en-TW" smtClean="0"/>
              <a:t>2023/9/27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CB1D4-F97B-5EA2-BC7C-27BF41AE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846AC-27EA-E1DB-B348-D7E6D90CD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237B-DF6F-3343-AADA-0408FDE0D87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31238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81CD7-8E29-5C99-F0DE-F5EA136B6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5A6A32-FCC3-F173-234C-B7D6830C5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FF465-A1EB-2A26-D3A8-9BF684445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078E6-91A7-D37C-FB21-C2E3AC0BF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841A-3D92-1144-914E-67EBAFB4BA40}" type="datetimeFigureOut">
              <a:rPr lang="en-TW" smtClean="0"/>
              <a:t>2023/9/27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66236-687A-36B0-75F2-3AA72F1C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D92FD-2F08-8BC0-9758-D2E1B788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237B-DF6F-3343-AADA-0408FDE0D87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6151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5A8A45-3BC6-6854-DC05-52E0F2D0A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078DB-A1BE-F62B-8CCF-6A5150F59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F0908-3D89-2F87-EA90-8D7E07289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7841A-3D92-1144-914E-67EBAFB4BA40}" type="datetimeFigureOut">
              <a:rPr lang="en-TW" smtClean="0"/>
              <a:t>2023/9/27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8F57F-1DCD-D485-7325-52E3C361BB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62A01-596F-4711-617E-492BDB063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0237B-DF6F-3343-AADA-0408FDE0D87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0938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0F9F5-C04F-716A-9BD5-ED5F01FB4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092"/>
          </a:xfrm>
        </p:spPr>
        <p:txBody>
          <a:bodyPr/>
          <a:lstStyle/>
          <a:p>
            <a:pPr algn="ctr"/>
            <a:r>
              <a:rPr lang="en-TW" dirty="0"/>
              <a:t>FFT of synthetic filament (I map)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6474B12-6631-3D0A-80A4-CBF2F83A0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216" y="1971788"/>
            <a:ext cx="5801784" cy="4351338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01575F-22E5-07D3-54F8-3D93908A97C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6000" y="1971788"/>
            <a:ext cx="5801784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C12FCE-C189-7E8C-83A3-57F468BF911F}"/>
              </a:ext>
            </a:extLst>
          </p:cNvPr>
          <p:cNvSpPr txBox="1"/>
          <p:nvPr/>
        </p:nvSpPr>
        <p:spPr>
          <a:xfrm>
            <a:off x="1521316" y="1602456"/>
            <a:ext cx="334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dirty="0"/>
              <a:t>Intensity map (synthetic filament)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254564-EF22-07C8-14B6-1F0FAC82CB40}"/>
              </a:ext>
            </a:extLst>
          </p:cNvPr>
          <p:cNvSpPr txBox="1"/>
          <p:nvPr/>
        </p:nvSpPr>
        <p:spPr>
          <a:xfrm>
            <a:off x="6653205" y="1602456"/>
            <a:ext cx="4687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dirty="0"/>
              <a:t>FFT amplitudes</a:t>
            </a:r>
          </a:p>
          <a:p>
            <a:pPr algn="ctr"/>
            <a:r>
              <a:rPr lang="en-TW" dirty="0"/>
              <a:t>(shifted so low spatial frequencies are in center)</a:t>
            </a:r>
          </a:p>
        </p:txBody>
      </p:sp>
    </p:spTree>
    <p:extLst>
      <p:ext uri="{BB962C8B-B14F-4D97-AF65-F5344CB8AC3E}">
        <p14:creationId xmlns:p14="http://schemas.microsoft.com/office/powerpoint/2010/main" val="818577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26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FFT of synthetic filament (I map)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lfanciullo@asiaa.sinica.edu.tw</dc:creator>
  <cp:lastModifiedBy>lfanciullo@asiaa.sinica.edu.tw</cp:lastModifiedBy>
  <cp:revision>4</cp:revision>
  <dcterms:created xsi:type="dcterms:W3CDTF">2023-09-27T07:35:35Z</dcterms:created>
  <dcterms:modified xsi:type="dcterms:W3CDTF">2023-09-27T07:53:24Z</dcterms:modified>
</cp:coreProperties>
</file>