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04"/>
  </p:normalViewPr>
  <p:slideViewPr>
    <p:cSldViewPr snapToGrid="0" snapToObjects="1">
      <p:cViewPr varScale="1">
        <p:scale>
          <a:sx n="82" d="100"/>
          <a:sy n="82" d="100"/>
        </p:scale>
        <p:origin x="49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CF4DC-E00E-394E-9E42-891FB910ABBB}" type="datetimeFigureOut">
              <a:rPr lang="de-DE" smtClean="0"/>
              <a:t>19.04.2017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53A6F-1450-0543-89E1-A77B084F4D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638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Finder Patterns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!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53A6F-1450-0543-89E1-A77B084F4DE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016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53A6F-1450-0543-89E1-A77B084F4DE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71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53A6F-1450-0543-89E1-A77B084F4DE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9575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Beispiel</a:t>
            </a:r>
            <a:r>
              <a:rPr lang="de-DE" baseline="0" dirty="0"/>
              <a:t> Bilder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53A6F-1450-0543-89E1-A77B084F4DE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2040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exactly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finder</a:t>
            </a:r>
            <a:r>
              <a:rPr lang="de-DE" dirty="0"/>
              <a:t> </a:t>
            </a:r>
            <a:r>
              <a:rPr lang="de-DE" dirty="0" err="1"/>
              <a:t>patterns</a:t>
            </a:r>
            <a:r>
              <a:rPr lang="de-DE" dirty="0"/>
              <a:t> (not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qr</a:t>
            </a:r>
            <a:r>
              <a:rPr lang="de-DE" dirty="0"/>
              <a:t> </a:t>
            </a:r>
            <a:r>
              <a:rPr lang="de-DE" dirty="0" err="1"/>
              <a:t>codes</a:t>
            </a:r>
            <a:r>
              <a:rPr lang="de-DE" dirty="0"/>
              <a:t> in </a:t>
            </a:r>
            <a:r>
              <a:rPr lang="de-DE" dirty="0" err="1"/>
              <a:t>picture</a:t>
            </a:r>
            <a:r>
              <a:rPr lang="de-DE" dirty="0"/>
              <a:t>; </a:t>
            </a:r>
            <a:r>
              <a:rPr lang="de-DE" dirty="0" err="1"/>
              <a:t>black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white</a:t>
            </a:r>
            <a:r>
              <a:rPr lang="de-DE" dirty="0"/>
              <a:t> </a:t>
            </a:r>
            <a:r>
              <a:rPr lang="de-DE" dirty="0" err="1"/>
              <a:t>pictures</a:t>
            </a:r>
            <a:r>
              <a:rPr lang="de-DE" dirty="0"/>
              <a:t>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53A6F-1450-0543-89E1-A77B084F4DE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9640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E4F5-D4FB-284A-8D0B-A8571932E76C}" type="datetimeFigureOut">
              <a:rPr lang="de-DE" smtClean="0"/>
              <a:t>19.04.2017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8DD57-6D68-C443-8389-A6712BA3E0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0830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E4F5-D4FB-284A-8D0B-A8571932E76C}" type="datetimeFigureOut">
              <a:rPr lang="de-DE" smtClean="0"/>
              <a:t>19.04.2017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8DD57-6D68-C443-8389-A6712BA3E0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3600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E4F5-D4FB-284A-8D0B-A8571932E76C}" type="datetimeFigureOut">
              <a:rPr lang="de-DE" smtClean="0"/>
              <a:t>19.04.2017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8DD57-6D68-C443-8389-A6712BA3E0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651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E4F5-D4FB-284A-8D0B-A8571932E76C}" type="datetimeFigureOut">
              <a:rPr lang="de-DE" smtClean="0"/>
              <a:t>19.04.2017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8DD57-6D68-C443-8389-A6712BA3E0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430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E4F5-D4FB-284A-8D0B-A8571932E76C}" type="datetimeFigureOut">
              <a:rPr lang="de-DE" smtClean="0"/>
              <a:t>19.04.2017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8DD57-6D68-C443-8389-A6712BA3E0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2469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E4F5-D4FB-284A-8D0B-A8571932E76C}" type="datetimeFigureOut">
              <a:rPr lang="de-DE" smtClean="0"/>
              <a:t>19.04.2017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8DD57-6D68-C443-8389-A6712BA3E0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847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E4F5-D4FB-284A-8D0B-A8571932E76C}" type="datetimeFigureOut">
              <a:rPr lang="de-DE" smtClean="0"/>
              <a:t>19.04.2017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8DD57-6D68-C443-8389-A6712BA3E0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238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E4F5-D4FB-284A-8D0B-A8571932E76C}" type="datetimeFigureOut">
              <a:rPr lang="de-DE" smtClean="0"/>
              <a:t>19.04.2017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8DD57-6D68-C443-8389-A6712BA3E0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134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E4F5-D4FB-284A-8D0B-A8571932E76C}" type="datetimeFigureOut">
              <a:rPr lang="de-DE" smtClean="0"/>
              <a:t>19.04.2017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8DD57-6D68-C443-8389-A6712BA3E0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8916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E4F5-D4FB-284A-8D0B-A8571932E76C}" type="datetimeFigureOut">
              <a:rPr lang="de-DE" smtClean="0"/>
              <a:t>19.04.2017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8DD57-6D68-C443-8389-A6712BA3E0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86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E4F5-D4FB-284A-8D0B-A8571932E76C}" type="datetimeFigureOut">
              <a:rPr lang="de-DE" smtClean="0"/>
              <a:t>19.04.2017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8DD57-6D68-C443-8389-A6712BA3E0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1607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BE4F5-D4FB-284A-8D0B-A8571932E76C}" type="datetimeFigureOut">
              <a:rPr lang="de-DE" smtClean="0"/>
              <a:t>19.04.2017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8DD57-6D68-C443-8389-A6712BA3E0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130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84"/>
          <a:stretch/>
        </p:blipFill>
        <p:spPr>
          <a:xfrm>
            <a:off x="4648201" y="-479"/>
            <a:ext cx="7543800" cy="6858479"/>
          </a:xfrm>
          <a:prstGeom prst="rect">
            <a:avLst/>
          </a:prstGeom>
        </p:spPr>
      </p:pic>
      <p:sp>
        <p:nvSpPr>
          <p:cNvPr id="9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4672" y="2600324"/>
            <a:ext cx="5058370" cy="3320973"/>
          </a:xfrm>
        </p:spPr>
        <p:txBody>
          <a:bodyPr anchor="t">
            <a:normAutofit/>
          </a:bodyPr>
          <a:lstStyle/>
          <a:p>
            <a:pPr algn="l"/>
            <a:r>
              <a:rPr lang="en-US" sz="5400" dirty="0"/>
              <a:t>QR-Extraction using </a:t>
            </a:r>
            <a:r>
              <a:rPr lang="en-US" sz="5400" dirty="0" err="1"/>
              <a:t>OpenCV</a:t>
            </a:r>
            <a:r>
              <a:rPr lang="en-US" sz="5400" dirty="0"/>
              <a:t> in Python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/>
              <a:t>Leonhard </a:t>
            </a:r>
            <a:r>
              <a:rPr lang="en-US" sz="2000" dirty="0" err="1"/>
              <a:t>Feiner</a:t>
            </a:r>
            <a:r>
              <a:rPr lang="en-US" sz="2000" dirty="0"/>
              <a:t>, Verena </a:t>
            </a:r>
            <a:r>
              <a:rPr lang="en-US" sz="2000" dirty="0" err="1"/>
              <a:t>Röhrl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01372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QR Code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908" y="1825625"/>
            <a:ext cx="8570183" cy="4351337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8018242" y="4210912"/>
            <a:ext cx="259737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charset="0"/>
                <a:ea typeface="Arial" charset="0"/>
                <a:cs typeface="Arial" charset="0"/>
              </a:rPr>
              <a:t>Finder Pattern</a:t>
            </a:r>
          </a:p>
        </p:txBody>
      </p:sp>
      <p:sp>
        <p:nvSpPr>
          <p:cNvPr id="6" name="Oval 5"/>
          <p:cNvSpPr/>
          <p:nvPr/>
        </p:nvSpPr>
        <p:spPr>
          <a:xfrm>
            <a:off x="5643564" y="3900488"/>
            <a:ext cx="5172074" cy="101441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741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Detection of Finder Patterns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Grayscale</a:t>
            </a:r>
          </a:p>
          <a:p>
            <a:r>
              <a:rPr lang="en-US" dirty="0"/>
              <a:t>Canny</a:t>
            </a:r>
          </a:p>
          <a:p>
            <a:r>
              <a:rPr lang="en-US" dirty="0"/>
              <a:t>Contours</a:t>
            </a:r>
          </a:p>
          <a:p>
            <a:r>
              <a:rPr lang="en-US" dirty="0">
                <a:sym typeface="Wingdings"/>
              </a:rPr>
              <a:t>Finder Pattern = </a:t>
            </a:r>
            <a:br>
              <a:rPr lang="en-US" dirty="0">
                <a:sym typeface="Wingdings"/>
              </a:rPr>
            </a:br>
            <a:r>
              <a:rPr lang="en-US" dirty="0"/>
              <a:t>5x nested Contours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4" t="16027" r="26286" b="26393"/>
          <a:stretch/>
        </p:blipFill>
        <p:spPr>
          <a:xfrm>
            <a:off x="4800600" y="1690688"/>
            <a:ext cx="6549845" cy="42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766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 of Finder Patterns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3 undetermined Finder Patterns</a:t>
                </a:r>
              </a:p>
              <a:p>
                <a:r>
                  <a:rPr lang="en-US" dirty="0"/>
                  <a:t>Longest distance </a:t>
                </a:r>
              </a:p>
              <a:p>
                <a:pPr marL="0" indent="0">
                  <a:buNone/>
                </a:pPr>
                <a:r>
                  <a:rPr lang="en-US" dirty="0">
                    <a:sym typeface="Wingdings"/>
                  </a:rPr>
                  <a:t>	 TL</a:t>
                </a:r>
                <a:endParaRPr lang="en-US" dirty="0"/>
              </a:p>
              <a:p>
                <a:r>
                  <a:rPr lang="en-US" dirty="0"/>
                  <a:t>Cross product: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𝐵𝐿𝑇𝐿</m:t>
                        </m:r>
                      </m:e>
                    </m:acc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𝑇𝑅𝑇𝐿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ym typeface="Wingdings"/>
                  </a:rPr>
                  <a:t>	 BL &amp; TR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nhaltsplatzhalter 12"/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1" t="6720" r="68913" b="69114"/>
          <a:stretch/>
        </p:blipFill>
        <p:spPr>
          <a:xfrm rot="21100035">
            <a:off x="6849155" y="2325296"/>
            <a:ext cx="720000" cy="720000"/>
          </a:xfrm>
        </p:spPr>
      </p:pic>
      <p:sp>
        <p:nvSpPr>
          <p:cNvPr id="5" name="Rechtwinkliges Dreieck 4"/>
          <p:cNvSpPr/>
          <p:nvPr/>
        </p:nvSpPr>
        <p:spPr>
          <a:xfrm rot="4902629">
            <a:off x="7400924" y="2428879"/>
            <a:ext cx="2900362" cy="2957512"/>
          </a:xfrm>
          <a:prstGeom prst="rt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6803435" y="2296229"/>
            <a:ext cx="585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TL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343772" y="5498713"/>
            <a:ext cx="585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BL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9968435" y="1863631"/>
            <a:ext cx="585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</a:t>
            </a:r>
          </a:p>
        </p:txBody>
      </p:sp>
      <p:pic>
        <p:nvPicPr>
          <p:cNvPr id="15" name="Inhaltsplatzhalter 12"/>
          <p:cNvPicPr>
            <a:picLocks noChangeAspect="1"/>
          </p:cNvPicPr>
          <p:nvPr/>
        </p:nvPicPr>
        <p:blipFill rotWithShape="1">
          <a:blip r:embed="rId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1" t="6720" r="68913" b="69114"/>
          <a:stretch/>
        </p:blipFill>
        <p:spPr>
          <a:xfrm rot="21100035">
            <a:off x="7239856" y="5183267"/>
            <a:ext cx="720000" cy="720000"/>
          </a:xfrm>
          <a:prstGeom prst="rect">
            <a:avLst/>
          </a:prstGeom>
        </p:spPr>
      </p:pic>
      <p:pic>
        <p:nvPicPr>
          <p:cNvPr id="16" name="Inhaltsplatzhalter 12"/>
          <p:cNvPicPr>
            <a:picLocks noChangeAspect="1"/>
          </p:cNvPicPr>
          <p:nvPr/>
        </p:nvPicPr>
        <p:blipFill rotWithShape="1">
          <a:blip r:embed="rId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1" t="6720" r="68913" b="69114"/>
          <a:stretch/>
        </p:blipFill>
        <p:spPr>
          <a:xfrm rot="21100035">
            <a:off x="9770487" y="1900555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854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corners of Finder Patterns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Many contour points</a:t>
            </a:r>
          </a:p>
          <a:p>
            <a:r>
              <a:rPr lang="en-US" dirty="0">
                <a:sym typeface="Wingdings"/>
              </a:rPr>
              <a:t>Separate in 4 parts </a:t>
            </a:r>
          </a:p>
          <a:p>
            <a:r>
              <a:rPr lang="en-US" dirty="0">
                <a:sym typeface="Wingdings"/>
              </a:rPr>
              <a:t>Take each point with biggest distance to center</a:t>
            </a:r>
          </a:p>
          <a:p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7319730" y="2561293"/>
            <a:ext cx="2880000" cy="2880000"/>
          </a:xfrm>
          <a:prstGeom prst="rect">
            <a:avLst/>
          </a:prstGeom>
          <a:noFill/>
          <a:ln w="762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Gerade Verbindung 6"/>
          <p:cNvCxnSpPr/>
          <p:nvPr/>
        </p:nvCxnSpPr>
        <p:spPr>
          <a:xfrm>
            <a:off x="8763000" y="1825625"/>
            <a:ext cx="0" cy="43513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6172200" y="4001294"/>
            <a:ext cx="5181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>
            <a:spLocks noChangeAspect="1"/>
          </p:cNvSpPr>
          <p:nvPr/>
        </p:nvSpPr>
        <p:spPr>
          <a:xfrm flipV="1">
            <a:off x="7236000" y="2484000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 flipV="1">
            <a:off x="7235229" y="5364000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 flipV="1">
            <a:off x="10116000" y="2484000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 flipV="1">
            <a:off x="10116551" y="5362459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Inhaltsplatzhalter 12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1" t="6720" r="68913" b="69114"/>
          <a:stretch/>
        </p:blipFill>
        <p:spPr>
          <a:xfrm>
            <a:off x="7319730" y="2558024"/>
            <a:ext cx="2879999" cy="28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05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4th corner of QR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Extrapolation of edges of Finder Patterns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ym typeface="Wingdings"/>
              </a:rPr>
              <a:t> 4th corner</a:t>
            </a:r>
            <a:endParaRPr lang="en-US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6" t="12177" r="23028" b="15760"/>
          <a:stretch/>
        </p:blipFill>
        <p:spPr>
          <a:xfrm>
            <a:off x="6019800" y="1438947"/>
            <a:ext cx="4846320" cy="475926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9786940" y="5886450"/>
            <a:ext cx="163829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4th corner</a:t>
            </a:r>
          </a:p>
        </p:txBody>
      </p:sp>
    </p:spTree>
    <p:extLst>
      <p:ext uri="{BB962C8B-B14F-4D97-AF65-F5344CB8AC3E}">
        <p14:creationId xmlns:p14="http://schemas.microsoft.com/office/powerpoint/2010/main" val="280088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Warping the perspective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4 outer corner points </a:t>
            </a:r>
          </a:p>
          <a:p>
            <a:r>
              <a:rPr lang="en-US" dirty="0">
                <a:sym typeface="Wingdings"/>
              </a:rPr>
              <a:t>Warping to square</a:t>
            </a:r>
          </a:p>
          <a:p>
            <a:r>
              <a:rPr lang="en-US" dirty="0">
                <a:sym typeface="Wingdings"/>
              </a:rPr>
              <a:t>Thresholding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Artifacts</a:t>
            </a:r>
          </a:p>
          <a:p>
            <a:endParaRPr lang="en-US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6" t="24590" r="31949" b="10957"/>
          <a:stretch/>
        </p:blipFill>
        <p:spPr>
          <a:xfrm>
            <a:off x="4480821" y="1825625"/>
            <a:ext cx="2645129" cy="3696401"/>
          </a:xfrm>
        </p:spPr>
      </p:pic>
      <p:pic>
        <p:nvPicPr>
          <p:cNvPr id="6" name="Bild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33"/>
          <a:stretch/>
        </p:blipFill>
        <p:spPr>
          <a:xfrm>
            <a:off x="7864705" y="1825625"/>
            <a:ext cx="3741521" cy="3696401"/>
          </a:xfrm>
          <a:prstGeom prst="rect">
            <a:avLst/>
          </a:prstGeom>
        </p:spPr>
      </p:pic>
      <p:sp>
        <p:nvSpPr>
          <p:cNvPr id="7" name="Pfeil nach rechts 6"/>
          <p:cNvSpPr/>
          <p:nvPr/>
        </p:nvSpPr>
        <p:spPr>
          <a:xfrm>
            <a:off x="6958940" y="3479470"/>
            <a:ext cx="1021278" cy="475013"/>
          </a:xfrm>
          <a:prstGeom prst="rightArrow">
            <a:avLst>
              <a:gd name="adj1" fmla="val 55000"/>
              <a:gd name="adj2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 flipV="1">
            <a:off x="4958280" y="2103240"/>
            <a:ext cx="108000" cy="10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 flipV="1">
            <a:off x="4623000" y="4831200"/>
            <a:ext cx="108000" cy="10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 flipV="1">
            <a:off x="6848040" y="2469000"/>
            <a:ext cx="108000" cy="10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 flipV="1">
            <a:off x="6607565" y="5257920"/>
            <a:ext cx="108000" cy="10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136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extraction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Compute amount of points in QR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𝑙𝑒𝑛𝑔𝑡h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𝑒𝑑𝑔𝑒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𝑄𝑅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𝑙𝑒𝑛𝑔𝑡h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𝑒𝑑𝑔𝑒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>
                    <a:sym typeface="Wingdings"/>
                  </a:rPr>
                  <a:t>Resizing</a:t>
                </a:r>
              </a:p>
              <a:p>
                <a:r>
                  <a:rPr lang="en-US" dirty="0">
                    <a:sym typeface="Wingdings"/>
                  </a:rPr>
                  <a:t>Thresholding</a:t>
                </a:r>
              </a:p>
              <a:p>
                <a:pPr marL="0" indent="0">
                  <a:buNone/>
                </a:pPr>
                <a:r>
                  <a:rPr lang="en-US" dirty="0">
                    <a:sym typeface="Wingdings"/>
                  </a:rPr>
                  <a:t>Bool matrix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 r="-21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nhaltsplatzhalter 4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43"/>
          <a:stretch/>
        </p:blipFill>
        <p:spPr>
          <a:xfrm>
            <a:off x="7375867" y="1690687"/>
            <a:ext cx="4084613" cy="4062075"/>
          </a:xfrm>
        </p:spPr>
      </p:pic>
      <p:sp>
        <p:nvSpPr>
          <p:cNvPr id="6" name="Geschweifte Klammer links 5"/>
          <p:cNvSpPr/>
          <p:nvPr/>
        </p:nvSpPr>
        <p:spPr>
          <a:xfrm rot="16200000" flipH="1">
            <a:off x="7652097" y="923179"/>
            <a:ext cx="443777" cy="99623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7398328" y="807522"/>
            <a:ext cx="1246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7 </a:t>
            </a:r>
            <a:r>
              <a:rPr lang="de-DE" sz="2000" dirty="0" err="1"/>
              <a:t>pixels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9343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271727" cy="4351338"/>
          </a:xfrm>
        </p:spPr>
        <p:txBody>
          <a:bodyPr>
            <a:normAutofit/>
          </a:bodyPr>
          <a:lstStyle/>
          <a:p>
            <a:r>
              <a:rPr lang="en-US" dirty="0"/>
              <a:t>Acute angles of camera</a:t>
            </a:r>
          </a:p>
          <a:p>
            <a:r>
              <a:rPr lang="en-US" dirty="0"/>
              <a:t>Problems with nested contours</a:t>
            </a:r>
          </a:p>
          <a:p>
            <a:r>
              <a:rPr lang="en-US" dirty="0"/>
              <a:t>Requires exactly three Finder Patterns</a:t>
            </a:r>
          </a:p>
          <a:p>
            <a:r>
              <a:rPr lang="en-US" dirty="0"/>
              <a:t>Extrapolation of 4th corner not accurate</a:t>
            </a:r>
          </a:p>
          <a:p>
            <a:r>
              <a:rPr lang="en-US" dirty="0"/>
              <a:t>Rule of three not accurate with big QR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Inhaltsplatzhalter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43"/>
          <a:stretch/>
        </p:blipFill>
        <p:spPr>
          <a:xfrm>
            <a:off x="7131704" y="1825625"/>
            <a:ext cx="4371392" cy="434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564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</Words>
  <Application>Microsoft Office PowerPoint</Application>
  <PresentationFormat>Breitbild</PresentationFormat>
  <Paragraphs>52</Paragraphs>
  <Slides>9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Wingdings</vt:lpstr>
      <vt:lpstr>Office-Design</vt:lpstr>
      <vt:lpstr>QR-Extraction using OpenCV in Python</vt:lpstr>
      <vt:lpstr>Components of QR Code</vt:lpstr>
      <vt:lpstr>Detection of Finder Patterns</vt:lpstr>
      <vt:lpstr>Matching of Finder Patterns</vt:lpstr>
      <vt:lpstr>Determining corners of Finder Patterns</vt:lpstr>
      <vt:lpstr>Determining 4th corner of QR</vt:lpstr>
      <vt:lpstr>Warping the perspective</vt:lpstr>
      <vt:lpstr>Bit extraction</vt:lpstr>
      <vt:lpstr>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QR-Decoding using OpenCV in Python</dc:title>
  <dc:creator>Microsoft Office-Anwender</dc:creator>
  <cp:lastModifiedBy>Leonhard Feiner</cp:lastModifiedBy>
  <cp:revision>34</cp:revision>
  <dcterms:created xsi:type="dcterms:W3CDTF">2017-04-18T21:31:53Z</dcterms:created>
  <dcterms:modified xsi:type="dcterms:W3CDTF">2017-04-19T19:56:47Z</dcterms:modified>
</cp:coreProperties>
</file>