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0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7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7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5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9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BB81-C926-4CC6-AA45-76D4265C9F7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800" dirty="0"/>
              <a:t>World Weather Measurement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Florian Fritz, Verena Röhrl, Leonhard Feiner</a:t>
            </a:r>
          </a:p>
          <a:p>
            <a:r>
              <a:rPr lang="en-US"/>
              <a:t>The A-Team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4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69820" cy="4351338"/>
          </a:xfrm>
        </p:spPr>
        <p:txBody>
          <a:bodyPr/>
          <a:lstStyle/>
          <a:p>
            <a:r>
              <a:rPr lang="en-US" dirty="0" smtClean="0"/>
              <a:t>Simulation of weather </a:t>
            </a:r>
            <a:r>
              <a:rPr lang="en-US" dirty="0"/>
              <a:t>measuring </a:t>
            </a:r>
            <a:r>
              <a:rPr lang="en-US" dirty="0" smtClean="0"/>
              <a:t>stations in different cities</a:t>
            </a:r>
            <a:endParaRPr lang="en-US" dirty="0"/>
          </a:p>
          <a:p>
            <a:r>
              <a:rPr lang="en-US" dirty="0"/>
              <a:t>Real data from openweathermap.org (OWM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Wirecloud</a:t>
            </a:r>
            <a:r>
              <a:rPr lang="en-US" dirty="0" smtClean="0"/>
              <a:t> helps to display this data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 r="20190"/>
          <a:stretch/>
        </p:blipFill>
        <p:spPr>
          <a:xfrm>
            <a:off x="1036320" y="3824868"/>
            <a:ext cx="1373796" cy="235209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9" y="3484563"/>
            <a:ext cx="1862701" cy="2692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7" t="12618" r="10468" b="11299"/>
          <a:stretch/>
        </p:blipFill>
        <p:spPr>
          <a:xfrm>
            <a:off x="4928839" y="3820050"/>
            <a:ext cx="2446208" cy="235691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4" b="18437"/>
          <a:stretch/>
        </p:blipFill>
        <p:spPr>
          <a:xfrm>
            <a:off x="8605520" y="946748"/>
            <a:ext cx="2748280" cy="17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of Map Viewer and Panels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 Implementation of new operator?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Updates required for NGSI source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32" y="4053840"/>
            <a:ext cx="5112537" cy="21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37436" cy="4351338"/>
          </a:xfrm>
        </p:spPr>
        <p:txBody>
          <a:bodyPr/>
          <a:lstStyle/>
          <a:p>
            <a:r>
              <a:rPr lang="en-US" dirty="0" smtClean="0"/>
              <a:t>Uninstallation of widget seems to not completely delete widget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 changing name in </a:t>
            </a:r>
            <a:r>
              <a:rPr lang="en-US" dirty="0" err="1" smtClean="0">
                <a:sym typeface="Wingdings"/>
              </a:rPr>
              <a:t>config.xml</a:t>
            </a:r>
            <a:r>
              <a:rPr lang="en-US" dirty="0" smtClean="0">
                <a:sym typeface="Wingdings"/>
              </a:rPr>
              <a:t> helped</a:t>
            </a:r>
            <a:endParaRPr lang="en-US" dirty="0">
              <a:sym typeface="Wingdings"/>
            </a:endParaRPr>
          </a:p>
          <a:p>
            <a:r>
              <a:rPr lang="en-GB" dirty="0" smtClean="0"/>
              <a:t>Debugging?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6572" r="28240"/>
          <a:stretch/>
        </p:blipFill>
        <p:spPr>
          <a:xfrm flipH="1">
            <a:off x="7975636" y="1825625"/>
            <a:ext cx="3378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</vt:lpstr>
      <vt:lpstr>World Weather Measurement</vt:lpstr>
      <vt:lpstr>Function</vt:lpstr>
      <vt:lpstr>Limitations</vt:lpstr>
      <vt:lpstr>Problems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Weather Measurement</dc:title>
  <dc:creator>Leonhard Feiner</dc:creator>
  <cp:lastModifiedBy>Microsoft Office-Anwender</cp:lastModifiedBy>
  <cp:revision>24</cp:revision>
  <dcterms:created xsi:type="dcterms:W3CDTF">2017-04-20T20:34:49Z</dcterms:created>
  <dcterms:modified xsi:type="dcterms:W3CDTF">2017-04-27T20:13:15Z</dcterms:modified>
</cp:coreProperties>
</file>