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5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1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5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4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56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7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7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85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9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BBB81-C926-4CC6-AA45-76D4265C9F79}" type="datetimeFigureOut">
              <a:rPr lang="en-GB" smtClean="0"/>
              <a:t>20/04/2017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9F6B-4919-41A4-9CB4-2FBDB1CAC4B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04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800" dirty="0"/>
              <a:t>World Weather Measurement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Florian Fritz, Verena Röhrl, Leonhard Feiner</a:t>
            </a:r>
          </a:p>
        </p:txBody>
      </p:sp>
    </p:spTree>
    <p:extLst>
      <p:ext uri="{BB962C8B-B14F-4D97-AF65-F5344CB8AC3E}">
        <p14:creationId xmlns:p14="http://schemas.microsoft.com/office/powerpoint/2010/main" val="156854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City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a weather measuring station</a:t>
            </a:r>
          </a:p>
          <a:p>
            <a:r>
              <a:rPr lang="en-US" dirty="0"/>
              <a:t>Real data from openweathermap.org (OWM)</a:t>
            </a:r>
          </a:p>
          <a:p>
            <a:r>
              <a:rPr lang="en-US" dirty="0"/>
              <a:t>MQTT client to Context Broker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3" r="20190"/>
          <a:stretch/>
        </p:blipFill>
        <p:spPr>
          <a:xfrm>
            <a:off x="1036319" y="3637281"/>
            <a:ext cx="1483361" cy="253968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39" y="3484563"/>
            <a:ext cx="1862701" cy="26924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7" t="12618" r="10468" b="11299"/>
          <a:stretch/>
        </p:blipFill>
        <p:spPr>
          <a:xfrm>
            <a:off x="4615412" y="3518064"/>
            <a:ext cx="2759635" cy="265889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4" b="18437"/>
          <a:stretch/>
        </p:blipFill>
        <p:spPr>
          <a:xfrm>
            <a:off x="8605520" y="946748"/>
            <a:ext cx="2748280" cy="17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additional scripts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City creators</a:t>
            </a:r>
          </a:p>
          <a:p>
            <a:pPr lvl="1"/>
            <a:r>
              <a:rPr lang="en-US" dirty="0"/>
              <a:t>Provides IATA codes and OWM IDs</a:t>
            </a:r>
          </a:p>
          <a:p>
            <a:pPr lvl="1"/>
            <a:r>
              <a:rPr lang="en-US" dirty="0"/>
              <a:t>Creates / replaces </a:t>
            </a:r>
            <a:r>
              <a:rPr lang="en-US" dirty="0" err="1"/>
              <a:t>IoT</a:t>
            </a:r>
            <a:r>
              <a:rPr lang="en-US" dirty="0"/>
              <a:t> agents</a:t>
            </a:r>
          </a:p>
          <a:p>
            <a:r>
              <a:rPr lang="en-US" dirty="0"/>
              <a:t>City scheduler</a:t>
            </a:r>
          </a:p>
          <a:p>
            <a:pPr lvl="1"/>
            <a:r>
              <a:rPr lang="en-US" dirty="0"/>
              <a:t>Triggering updates</a:t>
            </a:r>
          </a:p>
          <a:p>
            <a:pPr lvl="1"/>
            <a:r>
              <a:rPr lang="en-US" dirty="0"/>
              <a:t>Several cities on one device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3600" dirty="0"/>
              <a:t>=&gt; Scalability of the simulation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435" y="1690687"/>
            <a:ext cx="445636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Subscribes city attributes</a:t>
            </a:r>
          </a:p>
          <a:p>
            <a:r>
              <a:rPr lang="en-US" dirty="0"/>
              <a:t>Detects missing updates</a:t>
            </a:r>
          </a:p>
          <a:p>
            <a:r>
              <a:rPr lang="en-US" dirty="0"/>
              <a:t>Pushes errors</a:t>
            </a:r>
          </a:p>
          <a:p>
            <a:r>
              <a:rPr lang="en-US" dirty="0"/>
              <a:t>Modifiable via Context Broker</a:t>
            </a: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24" y="1690687"/>
            <a:ext cx="4486275" cy="44862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732" y="4262437"/>
            <a:ext cx="2390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change desired city</a:t>
            </a:r>
          </a:p>
          <a:p>
            <a:r>
              <a:rPr lang="en-US" dirty="0"/>
              <a:t>Subscribes city attributes</a:t>
            </a:r>
          </a:p>
          <a:p>
            <a:r>
              <a:rPr lang="en-US" dirty="0"/>
              <a:t>Prints the values of last update</a:t>
            </a: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080" y="1825625"/>
            <a:ext cx="5633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15372"/>
            <a:ext cx="9204960" cy="662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7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Watchdog</a:t>
            </a:r>
          </a:p>
          <a:p>
            <a:pPr lvl="1"/>
            <a:r>
              <a:rPr lang="en-US" dirty="0"/>
              <a:t>not the job of an </a:t>
            </a:r>
            <a:r>
              <a:rPr lang="en-US" dirty="0" err="1"/>
              <a:t>IoT</a:t>
            </a:r>
            <a:r>
              <a:rPr lang="en-US" dirty="0"/>
              <a:t> device</a:t>
            </a:r>
          </a:p>
          <a:p>
            <a:pPr lvl="1"/>
            <a:r>
              <a:rPr lang="en-US" dirty="0"/>
              <a:t>MQTT</a:t>
            </a:r>
          </a:p>
          <a:p>
            <a:r>
              <a:rPr lang="en-US" dirty="0"/>
              <a:t>GUI</a:t>
            </a:r>
          </a:p>
          <a:p>
            <a:pPr lvl="1"/>
            <a:r>
              <a:rPr lang="en-US" dirty="0"/>
              <a:t>Long delays caused by subscriptions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32" y="4053840"/>
            <a:ext cx="5112537" cy="21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3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Raspy hardware</a:t>
            </a:r>
          </a:p>
          <a:p>
            <a:r>
              <a:rPr lang="en-US" dirty="0"/>
              <a:t>Deleting entities in Context Broker</a:t>
            </a:r>
          </a:p>
          <a:p>
            <a:r>
              <a:rPr lang="en-US" dirty="0"/>
              <a:t>MQTT subscriptions require MQTT publisher</a:t>
            </a:r>
          </a:p>
          <a:p>
            <a:r>
              <a:rPr lang="en-US" dirty="0"/>
              <a:t>Using lazy values in MQTT</a:t>
            </a:r>
          </a:p>
          <a:p>
            <a:r>
              <a:rPr lang="en-US" dirty="0"/>
              <a:t>Using compounds in MQTT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6" t="6572" r="28240"/>
          <a:stretch/>
        </p:blipFill>
        <p:spPr>
          <a:xfrm flipH="1">
            <a:off x="7975636" y="1825625"/>
            <a:ext cx="33781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World Weather Measurement</vt:lpstr>
      <vt:lpstr>City</vt:lpstr>
      <vt:lpstr>City additional scripts</vt:lpstr>
      <vt:lpstr>Watchdog</vt:lpstr>
      <vt:lpstr>GUI</vt:lpstr>
      <vt:lpstr>PowerPoint-Präsentation</vt:lpstr>
      <vt:lpstr>Limitations</vt:lpstr>
      <vt:lpstr>Problems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Weather Measurement</dc:title>
  <dc:creator>Leonhard Feiner</dc:creator>
  <cp:lastModifiedBy>Leonhard Feiner</cp:lastModifiedBy>
  <cp:revision>14</cp:revision>
  <dcterms:created xsi:type="dcterms:W3CDTF">2017-04-20T20:34:49Z</dcterms:created>
  <dcterms:modified xsi:type="dcterms:W3CDTF">2017-04-20T22:41:05Z</dcterms:modified>
</cp:coreProperties>
</file>