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6F00"/>
    <a:srgbClr val="FF4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36166-7E9D-ED7A-8BDD-4314A975467C}" v="26" dt="2025-08-17T06:47:32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4"/>
    <p:restoredTop sz="94658"/>
  </p:normalViewPr>
  <p:slideViewPr>
    <p:cSldViewPr snapToGrid="0">
      <p:cViewPr varScale="1">
        <p:scale>
          <a:sx n="120" d="100"/>
          <a:sy n="120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image" Target="../media/image9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image" Target="../media/image9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FD3AC6-3760-C14F-87A6-6B3D31EA2ECA}" type="doc">
      <dgm:prSet loTypeId="urn:microsoft.com/office/officeart/2005/8/layout/hList2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F232151-FA88-2E4D-9F77-720CF62514F3}">
      <dgm:prSet phldrT="[Text]" custT="1"/>
      <dgm:spPr>
        <a:solidFill>
          <a:srgbClr val="00B050"/>
        </a:solidFill>
        <a:ln cap="flat">
          <a:solidFill>
            <a:schemeClr val="tx1"/>
          </a:solidFill>
        </a:ln>
      </dgm:spPr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v1.0.0</a:t>
          </a:r>
        </a:p>
      </dgm:t>
    </dgm:pt>
    <dgm:pt modelId="{0C9A7F87-2705-FC43-9F11-AE76E0AD5F93}" type="parTrans" cxnId="{52EA7D25-1445-F241-B751-7CA9B36AC0E6}">
      <dgm:prSet/>
      <dgm:spPr/>
      <dgm:t>
        <a:bodyPr/>
        <a:lstStyle/>
        <a:p>
          <a:endParaRPr lang="en-US"/>
        </a:p>
      </dgm:t>
    </dgm:pt>
    <dgm:pt modelId="{AE989462-39FF-9642-A614-E50E627EFF7B}" type="sibTrans" cxnId="{52EA7D25-1445-F241-B751-7CA9B36AC0E6}">
      <dgm:prSet/>
      <dgm:spPr/>
      <dgm:t>
        <a:bodyPr/>
        <a:lstStyle/>
        <a:p>
          <a:endParaRPr lang="en-US"/>
        </a:p>
      </dgm:t>
    </dgm:pt>
    <dgm:pt modelId="{E25B73F9-0373-E84C-A451-FE25D460989C}">
      <dgm:prSet phldrT="[Text]" custT="1"/>
      <dgm:spPr/>
      <dgm:t>
        <a:bodyPr/>
        <a:lstStyle/>
        <a:p>
          <a:r>
            <a:rPr lang="en-US" sz="1400" dirty="0"/>
            <a:t>PyQt5 + pandas integration</a:t>
          </a:r>
        </a:p>
      </dgm:t>
    </dgm:pt>
    <dgm:pt modelId="{22235D5E-9CAC-334B-B025-A67383BE5882}" type="parTrans" cxnId="{CE86E973-46B2-C746-B7A5-EB71BBF634C3}">
      <dgm:prSet/>
      <dgm:spPr/>
      <dgm:t>
        <a:bodyPr/>
        <a:lstStyle/>
        <a:p>
          <a:endParaRPr lang="en-US"/>
        </a:p>
      </dgm:t>
    </dgm:pt>
    <dgm:pt modelId="{F53C392D-AE7F-BA48-939F-4B088A114226}" type="sibTrans" cxnId="{CE86E973-46B2-C746-B7A5-EB71BBF634C3}">
      <dgm:prSet/>
      <dgm:spPr/>
      <dgm:t>
        <a:bodyPr/>
        <a:lstStyle/>
        <a:p>
          <a:endParaRPr lang="en-US"/>
        </a:p>
      </dgm:t>
    </dgm:pt>
    <dgm:pt modelId="{6DAF66CC-42D1-684E-A62C-9C15C23A51F9}">
      <dgm:prSet phldrT="[Text]" custT="1"/>
      <dgm:spPr/>
      <dgm:t>
        <a:bodyPr/>
        <a:lstStyle/>
        <a:p>
          <a:r>
            <a:rPr lang="en-US" sz="1400" dirty="0"/>
            <a:t>Light/dark mode support</a:t>
          </a:r>
        </a:p>
      </dgm:t>
    </dgm:pt>
    <dgm:pt modelId="{C1A84203-33C0-404B-AA20-99A806EF75CA}" type="parTrans" cxnId="{EDE76F98-B38E-A047-9581-AC4267340E3D}">
      <dgm:prSet/>
      <dgm:spPr/>
      <dgm:t>
        <a:bodyPr/>
        <a:lstStyle/>
        <a:p>
          <a:endParaRPr lang="en-US"/>
        </a:p>
      </dgm:t>
    </dgm:pt>
    <dgm:pt modelId="{8AA8A50C-F85E-C340-847F-5BAC67911CF0}" type="sibTrans" cxnId="{EDE76F98-B38E-A047-9581-AC4267340E3D}">
      <dgm:prSet/>
      <dgm:spPr/>
      <dgm:t>
        <a:bodyPr/>
        <a:lstStyle/>
        <a:p>
          <a:endParaRPr lang="en-US"/>
        </a:p>
      </dgm:t>
    </dgm:pt>
    <dgm:pt modelId="{B072C1BE-F16B-D649-BC08-95F199FA8E8B}">
      <dgm:prSet phldrT="[Text]" custT="1"/>
      <dgm:spPr>
        <a:solidFill>
          <a:srgbClr val="00B050">
            <a:alpha val="89698"/>
          </a:srgbClr>
        </a:solidFill>
        <a:ln>
          <a:solidFill>
            <a:schemeClr val="dk1">
              <a:shade val="80000"/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v2.0.0</a:t>
          </a:r>
        </a:p>
      </dgm:t>
    </dgm:pt>
    <dgm:pt modelId="{00AC645B-795C-BF46-AC68-E93ACE64C1C0}" type="parTrans" cxnId="{74A2F282-8AAE-1147-9395-CD38EDD963E5}">
      <dgm:prSet/>
      <dgm:spPr/>
      <dgm:t>
        <a:bodyPr/>
        <a:lstStyle/>
        <a:p>
          <a:endParaRPr lang="en-US"/>
        </a:p>
      </dgm:t>
    </dgm:pt>
    <dgm:pt modelId="{4819E0DB-4833-C549-A564-561EB5F1E14D}" type="sibTrans" cxnId="{74A2F282-8AAE-1147-9395-CD38EDD963E5}">
      <dgm:prSet/>
      <dgm:spPr/>
      <dgm:t>
        <a:bodyPr/>
        <a:lstStyle/>
        <a:p>
          <a:endParaRPr lang="en-US"/>
        </a:p>
      </dgm:t>
    </dgm:pt>
    <dgm:pt modelId="{9E348E38-2644-7942-A173-EB6F0138D698}">
      <dgm:prSet phldrT="[Text]" custT="1"/>
      <dgm:spPr/>
      <dgm:t>
        <a:bodyPr/>
        <a:lstStyle/>
        <a:p>
          <a:r>
            <a:rPr lang="en-US" sz="1400" dirty="0"/>
            <a:t>Electron version for testing</a:t>
          </a:r>
        </a:p>
      </dgm:t>
    </dgm:pt>
    <dgm:pt modelId="{84696AD4-7F16-F546-878E-9F10164B6822}" type="parTrans" cxnId="{FF7E782B-0B96-1045-8D81-106E5B46B595}">
      <dgm:prSet/>
      <dgm:spPr/>
      <dgm:t>
        <a:bodyPr/>
        <a:lstStyle/>
        <a:p>
          <a:endParaRPr lang="en-US"/>
        </a:p>
      </dgm:t>
    </dgm:pt>
    <dgm:pt modelId="{408967F6-EF75-CC44-9A1C-7641C3C5D1CE}" type="sibTrans" cxnId="{FF7E782B-0B96-1045-8D81-106E5B46B595}">
      <dgm:prSet/>
      <dgm:spPr/>
      <dgm:t>
        <a:bodyPr/>
        <a:lstStyle/>
        <a:p>
          <a:endParaRPr lang="en-US"/>
        </a:p>
      </dgm:t>
    </dgm:pt>
    <dgm:pt modelId="{382DC642-F0F5-1C4D-9067-1CF3B09050B4}">
      <dgm:prSet phldrT="[Text]" custT="1"/>
      <dgm:spPr>
        <a:solidFill>
          <a:srgbClr val="00B050">
            <a:alpha val="90000"/>
          </a:srgbClr>
        </a:solidFill>
        <a:ln>
          <a:noFill/>
        </a:ln>
      </dgm:spPr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v3.0.0</a:t>
          </a:r>
        </a:p>
      </dgm:t>
    </dgm:pt>
    <dgm:pt modelId="{98C2A11E-4782-A048-855F-9F6888CA6B5E}" type="parTrans" cxnId="{56A3F9FA-5A77-6641-A3B4-EADDC7122649}">
      <dgm:prSet/>
      <dgm:spPr/>
      <dgm:t>
        <a:bodyPr/>
        <a:lstStyle/>
        <a:p>
          <a:endParaRPr lang="en-US"/>
        </a:p>
      </dgm:t>
    </dgm:pt>
    <dgm:pt modelId="{51C1825F-92FC-684B-82C4-D11498585170}" type="sibTrans" cxnId="{56A3F9FA-5A77-6641-A3B4-EADDC7122649}">
      <dgm:prSet/>
      <dgm:spPr/>
      <dgm:t>
        <a:bodyPr/>
        <a:lstStyle/>
        <a:p>
          <a:endParaRPr lang="en-US"/>
        </a:p>
      </dgm:t>
    </dgm:pt>
    <dgm:pt modelId="{CDD9D89F-1BCA-374B-9138-9CD77B8D4B14}">
      <dgm:prSet phldrT="[Text]" custT="1"/>
      <dgm:spPr/>
      <dgm:t>
        <a:bodyPr/>
        <a:lstStyle/>
        <a:p>
          <a:r>
            <a:rPr lang="en-US" sz="1400" dirty="0"/>
            <a:t>Layered Architecture</a:t>
          </a:r>
        </a:p>
      </dgm:t>
    </dgm:pt>
    <dgm:pt modelId="{4842D830-BC1D-C748-BCEF-9DD0E4CA015D}" type="parTrans" cxnId="{0A6AE706-3394-A048-8354-47147CA5C9D1}">
      <dgm:prSet/>
      <dgm:spPr/>
      <dgm:t>
        <a:bodyPr/>
        <a:lstStyle/>
        <a:p>
          <a:endParaRPr lang="en-US"/>
        </a:p>
      </dgm:t>
    </dgm:pt>
    <dgm:pt modelId="{325135EF-6B44-EB4B-BCDA-B01F55780A4D}" type="sibTrans" cxnId="{0A6AE706-3394-A048-8354-47147CA5C9D1}">
      <dgm:prSet/>
      <dgm:spPr/>
      <dgm:t>
        <a:bodyPr/>
        <a:lstStyle/>
        <a:p>
          <a:endParaRPr lang="en-US"/>
        </a:p>
      </dgm:t>
    </dgm:pt>
    <dgm:pt modelId="{40C14F67-A6E0-C142-82A2-A060952352BE}">
      <dgm:prSet phldrT="[Text]" custT="1"/>
      <dgm:spPr/>
      <dgm:t>
        <a:bodyPr/>
        <a:lstStyle/>
        <a:p>
          <a:r>
            <a:rPr lang="en-US" sz="1400" dirty="0"/>
            <a:t>File upload and preview with pandas</a:t>
          </a:r>
        </a:p>
      </dgm:t>
    </dgm:pt>
    <dgm:pt modelId="{14486CF3-7FA8-A146-ACAF-86FF5820194D}" type="parTrans" cxnId="{F5F0BCBB-49D8-AB47-9977-627B968104EF}">
      <dgm:prSet/>
      <dgm:spPr/>
      <dgm:t>
        <a:bodyPr/>
        <a:lstStyle/>
        <a:p>
          <a:endParaRPr lang="en-US"/>
        </a:p>
      </dgm:t>
    </dgm:pt>
    <dgm:pt modelId="{21CA6AD7-C1FF-264A-AA3E-999B17FB5C26}" type="sibTrans" cxnId="{F5F0BCBB-49D8-AB47-9977-627B968104EF}">
      <dgm:prSet/>
      <dgm:spPr/>
      <dgm:t>
        <a:bodyPr/>
        <a:lstStyle/>
        <a:p>
          <a:endParaRPr lang="en-US"/>
        </a:p>
      </dgm:t>
    </dgm:pt>
    <dgm:pt modelId="{3105E9BD-6C4C-8449-84EA-2BD6652AFFCF}">
      <dgm:prSet phldrT="[Text]" custT="1"/>
      <dgm:spPr/>
      <dgm:t>
        <a:bodyPr/>
        <a:lstStyle/>
        <a:p>
          <a:r>
            <a:rPr lang="en-US" sz="1400" dirty="0"/>
            <a:t>Matching engine: transcript x curriculum</a:t>
          </a:r>
        </a:p>
      </dgm:t>
    </dgm:pt>
    <dgm:pt modelId="{D9F677B6-20D5-5549-80DB-647770A57BB0}" type="parTrans" cxnId="{CCA871B5-CEC1-7B4B-978D-BD2A2CFD2F7D}">
      <dgm:prSet/>
      <dgm:spPr/>
      <dgm:t>
        <a:bodyPr/>
        <a:lstStyle/>
        <a:p>
          <a:endParaRPr lang="en-US"/>
        </a:p>
      </dgm:t>
    </dgm:pt>
    <dgm:pt modelId="{4D24F5A4-C340-D14A-B542-F4F2472C061C}" type="sibTrans" cxnId="{CCA871B5-CEC1-7B4B-978D-BD2A2CFD2F7D}">
      <dgm:prSet/>
      <dgm:spPr/>
      <dgm:t>
        <a:bodyPr/>
        <a:lstStyle/>
        <a:p>
          <a:endParaRPr lang="en-US"/>
        </a:p>
      </dgm:t>
    </dgm:pt>
    <dgm:pt modelId="{F6D9CD0C-6FB7-6B4A-887C-1DF65B0F656D}">
      <dgm:prSet phldrT="[Text]" custT="1"/>
      <dgm:spPr/>
      <dgm:t>
        <a:bodyPr/>
        <a:lstStyle/>
        <a:p>
          <a:r>
            <a:rPr lang="en-US" sz="1400" dirty="0"/>
            <a:t>Build scripts for Windows and </a:t>
          </a:r>
          <a:r>
            <a:rPr lang="en-US" sz="1400" dirty="0" err="1"/>
            <a:t>macOs</a:t>
          </a:r>
          <a:endParaRPr lang="en-US" sz="1400" dirty="0"/>
        </a:p>
      </dgm:t>
    </dgm:pt>
    <dgm:pt modelId="{EF205A2E-0669-D64A-92DB-78A38FDEA985}" type="parTrans" cxnId="{0E3CB62B-CFB3-504F-AB28-17D76281B92B}">
      <dgm:prSet/>
      <dgm:spPr/>
      <dgm:t>
        <a:bodyPr/>
        <a:lstStyle/>
        <a:p>
          <a:endParaRPr lang="en-US"/>
        </a:p>
      </dgm:t>
    </dgm:pt>
    <dgm:pt modelId="{087B8942-6545-E343-9F8F-CC1334FCE241}" type="sibTrans" cxnId="{0E3CB62B-CFB3-504F-AB28-17D76281B92B}">
      <dgm:prSet/>
      <dgm:spPr/>
      <dgm:t>
        <a:bodyPr/>
        <a:lstStyle/>
        <a:p>
          <a:endParaRPr lang="en-US"/>
        </a:p>
      </dgm:t>
    </dgm:pt>
    <dgm:pt modelId="{87F7A1AB-AB88-B641-A116-0B6C6DD94137}">
      <dgm:prSet phldrT="[Text]" custT="1"/>
      <dgm:spPr/>
      <dgm:t>
        <a:bodyPr/>
        <a:lstStyle/>
        <a:p>
          <a:r>
            <a:rPr lang="en-US" sz="1400" dirty="0" err="1"/>
            <a:t>Pytest</a:t>
          </a:r>
          <a:r>
            <a:rPr lang="en-US" sz="1400" dirty="0"/>
            <a:t> setup</a:t>
          </a:r>
        </a:p>
      </dgm:t>
    </dgm:pt>
    <dgm:pt modelId="{2C8B375A-F938-7943-8EDE-21EFCEB6800B}" type="parTrans" cxnId="{EC80CA31-8005-4F45-A4A9-E10DB215E72E}">
      <dgm:prSet/>
      <dgm:spPr/>
      <dgm:t>
        <a:bodyPr/>
        <a:lstStyle/>
        <a:p>
          <a:endParaRPr lang="en-US"/>
        </a:p>
      </dgm:t>
    </dgm:pt>
    <dgm:pt modelId="{90FB1074-352D-9741-B69B-28CACC713ADE}" type="sibTrans" cxnId="{EC80CA31-8005-4F45-A4A9-E10DB215E72E}">
      <dgm:prSet/>
      <dgm:spPr/>
      <dgm:t>
        <a:bodyPr/>
        <a:lstStyle/>
        <a:p>
          <a:endParaRPr lang="en-US"/>
        </a:p>
      </dgm:t>
    </dgm:pt>
    <dgm:pt modelId="{66BEB7BE-0450-CB45-8749-AEEBFE42596C}">
      <dgm:prSet phldrT="[Text]" custT="1"/>
      <dgm:spPr/>
      <dgm:t>
        <a:bodyPr/>
        <a:lstStyle/>
        <a:p>
          <a:r>
            <a:rPr lang="en-US" sz="1400" dirty="0"/>
            <a:t>Database backend using PostgreSQL</a:t>
          </a:r>
        </a:p>
      </dgm:t>
    </dgm:pt>
    <dgm:pt modelId="{F71CA872-DECE-C54F-AB29-00B609530CFC}" type="parTrans" cxnId="{79A314C8-EF99-5747-9D5A-02C48752F87A}">
      <dgm:prSet/>
      <dgm:spPr/>
      <dgm:t>
        <a:bodyPr/>
        <a:lstStyle/>
        <a:p>
          <a:endParaRPr lang="en-US"/>
        </a:p>
      </dgm:t>
    </dgm:pt>
    <dgm:pt modelId="{DD320D7B-75E8-704E-8BA1-9F17ABFF268C}" type="sibTrans" cxnId="{79A314C8-EF99-5747-9D5A-02C48752F87A}">
      <dgm:prSet/>
      <dgm:spPr/>
      <dgm:t>
        <a:bodyPr/>
        <a:lstStyle/>
        <a:p>
          <a:endParaRPr lang="en-US"/>
        </a:p>
      </dgm:t>
    </dgm:pt>
    <dgm:pt modelId="{C42E0A68-A192-834C-9929-511DDF7CA8FD}">
      <dgm:prSet phldrT="[Text]" custT="1"/>
      <dgm:spPr/>
      <dgm:t>
        <a:bodyPr/>
        <a:lstStyle/>
        <a:p>
          <a:r>
            <a:rPr lang="en-US" sz="1400" dirty="0"/>
            <a:t>User Authentication: Login/Register</a:t>
          </a:r>
        </a:p>
      </dgm:t>
    </dgm:pt>
    <dgm:pt modelId="{47396422-BC36-7847-B439-7880FE885053}" type="parTrans" cxnId="{30F85D35-7D44-A041-BF68-45934AFE2E71}">
      <dgm:prSet/>
      <dgm:spPr/>
      <dgm:t>
        <a:bodyPr/>
        <a:lstStyle/>
        <a:p>
          <a:endParaRPr lang="en-US"/>
        </a:p>
      </dgm:t>
    </dgm:pt>
    <dgm:pt modelId="{77193205-0821-7042-A7EC-D03743580E7B}" type="sibTrans" cxnId="{30F85D35-7D44-A041-BF68-45934AFE2E71}">
      <dgm:prSet/>
      <dgm:spPr/>
      <dgm:t>
        <a:bodyPr/>
        <a:lstStyle/>
        <a:p>
          <a:endParaRPr lang="en-US"/>
        </a:p>
      </dgm:t>
    </dgm:pt>
    <dgm:pt modelId="{63D7C3FD-F860-8942-A855-BD178C7C00B7}">
      <dgm:prSet phldrT="[Text]" custT="1"/>
      <dgm:spPr/>
      <dgm:t>
        <a:bodyPr/>
        <a:lstStyle/>
        <a:p>
          <a:r>
            <a:rPr lang="en-US" sz="1400" dirty="0"/>
            <a:t>Layered Architecture</a:t>
          </a:r>
        </a:p>
      </dgm:t>
    </dgm:pt>
    <dgm:pt modelId="{29C734B2-02F7-E54C-B069-EE887A1EC640}" type="parTrans" cxnId="{468EE3D3-091B-044A-8FCF-C28D0509EACB}">
      <dgm:prSet/>
      <dgm:spPr/>
      <dgm:t>
        <a:bodyPr/>
        <a:lstStyle/>
        <a:p>
          <a:endParaRPr lang="en-US"/>
        </a:p>
      </dgm:t>
    </dgm:pt>
    <dgm:pt modelId="{7F0FC0AD-C10F-444E-AC23-CE09DD3F7A60}" type="sibTrans" cxnId="{468EE3D3-091B-044A-8FCF-C28D0509EACB}">
      <dgm:prSet/>
      <dgm:spPr/>
      <dgm:t>
        <a:bodyPr/>
        <a:lstStyle/>
        <a:p>
          <a:endParaRPr lang="en-US"/>
        </a:p>
      </dgm:t>
    </dgm:pt>
    <dgm:pt modelId="{80F79222-790A-8E47-B72D-D21C84858375}">
      <dgm:prSet phldrT="[Text]" custT="1"/>
      <dgm:spPr/>
      <dgm:t>
        <a:bodyPr/>
        <a:lstStyle/>
        <a:p>
          <a:r>
            <a:rPr lang="en-US" sz="1400" dirty="0"/>
            <a:t>Cloud Sync: Fallback and encryption</a:t>
          </a:r>
        </a:p>
      </dgm:t>
    </dgm:pt>
    <dgm:pt modelId="{1D22AFBE-5335-1F48-8746-84089EDCCA53}" type="parTrans" cxnId="{054F63FF-4AB3-AA4B-96C5-A060770E509F}">
      <dgm:prSet/>
      <dgm:spPr/>
      <dgm:t>
        <a:bodyPr/>
        <a:lstStyle/>
        <a:p>
          <a:endParaRPr lang="en-US"/>
        </a:p>
      </dgm:t>
    </dgm:pt>
    <dgm:pt modelId="{09DE2D59-EB16-D541-BB8F-A6D6FCC06EC8}" type="sibTrans" cxnId="{054F63FF-4AB3-AA4B-96C5-A060770E509F}">
      <dgm:prSet/>
      <dgm:spPr/>
      <dgm:t>
        <a:bodyPr/>
        <a:lstStyle/>
        <a:p>
          <a:endParaRPr lang="en-US"/>
        </a:p>
      </dgm:t>
    </dgm:pt>
    <dgm:pt modelId="{016010D1-E089-F146-9FE8-1BE2D90EC52E}">
      <dgm:prSet phldrT="[Text]" custT="1"/>
      <dgm:spPr/>
      <dgm:t>
        <a:bodyPr/>
        <a:lstStyle/>
        <a:p>
          <a:r>
            <a:rPr lang="en-US" sz="1400" dirty="0" err="1"/>
            <a:t>Pytest</a:t>
          </a:r>
          <a:r>
            <a:rPr lang="en-US" sz="1400" dirty="0"/>
            <a:t> 2.0</a:t>
          </a:r>
        </a:p>
      </dgm:t>
    </dgm:pt>
    <dgm:pt modelId="{5E41C4DE-4048-F243-8437-343B7E4F11C6}" type="parTrans" cxnId="{F39B9BAF-B485-9B4A-ACE0-E5D573A660EE}">
      <dgm:prSet/>
      <dgm:spPr/>
      <dgm:t>
        <a:bodyPr/>
        <a:lstStyle/>
        <a:p>
          <a:endParaRPr lang="en-US"/>
        </a:p>
      </dgm:t>
    </dgm:pt>
    <dgm:pt modelId="{67C62B24-8DA7-0D40-AD76-31AEDAAD052F}" type="sibTrans" cxnId="{F39B9BAF-B485-9B4A-ACE0-E5D573A660EE}">
      <dgm:prSet/>
      <dgm:spPr/>
      <dgm:t>
        <a:bodyPr/>
        <a:lstStyle/>
        <a:p>
          <a:endParaRPr lang="en-US"/>
        </a:p>
      </dgm:t>
    </dgm:pt>
    <dgm:pt modelId="{33F4B752-0544-C14B-9211-724624EF68BE}">
      <dgm:prSet phldrT="[Text]" custT="1"/>
      <dgm:spPr>
        <a:solidFill>
          <a:srgbClr val="FF4F00">
            <a:alpha val="39824"/>
          </a:srgbClr>
        </a:solidFill>
        <a:ln>
          <a:noFill/>
        </a:ln>
      </dgm:spPr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v4.0.0</a:t>
          </a:r>
        </a:p>
      </dgm:t>
    </dgm:pt>
    <dgm:pt modelId="{C3B4E3AA-CFB8-7648-A14C-C0342CC4DBA4}" type="parTrans" cxnId="{28B7639C-168F-5D43-968D-4A55FD471273}">
      <dgm:prSet/>
      <dgm:spPr/>
      <dgm:t>
        <a:bodyPr/>
        <a:lstStyle/>
        <a:p>
          <a:endParaRPr lang="en-US"/>
        </a:p>
      </dgm:t>
    </dgm:pt>
    <dgm:pt modelId="{60F65C5F-AE93-BA43-A222-5C2641D66681}" type="sibTrans" cxnId="{28B7639C-168F-5D43-968D-4A55FD471273}">
      <dgm:prSet/>
      <dgm:spPr/>
      <dgm:t>
        <a:bodyPr/>
        <a:lstStyle/>
        <a:p>
          <a:endParaRPr lang="en-US"/>
        </a:p>
      </dgm:t>
    </dgm:pt>
    <dgm:pt modelId="{ACAF4706-C33A-0B40-B59E-49F9B77E26B2}">
      <dgm:prSet phldrT="[Text]" custT="1"/>
      <dgm:spPr/>
      <dgm:t>
        <a:bodyPr/>
        <a:lstStyle/>
        <a:p>
          <a:r>
            <a:rPr lang="en-US" sz="1400" dirty="0"/>
            <a:t>API integration: </a:t>
          </a:r>
          <a:r>
            <a:rPr lang="en-US" sz="1400" dirty="0" err="1"/>
            <a:t>uni</a:t>
          </a:r>
          <a:r>
            <a:rPr lang="en-US" sz="1400" dirty="0"/>
            <a:t> ecosystem</a:t>
          </a:r>
        </a:p>
      </dgm:t>
    </dgm:pt>
    <dgm:pt modelId="{BA5A1ACA-5DE3-AD4A-965F-DDCD7CD8CFAC}" type="parTrans" cxnId="{DDC357F2-60A4-6B44-B410-8E5201DD1B47}">
      <dgm:prSet/>
      <dgm:spPr/>
      <dgm:t>
        <a:bodyPr/>
        <a:lstStyle/>
        <a:p>
          <a:endParaRPr lang="en-US"/>
        </a:p>
      </dgm:t>
    </dgm:pt>
    <dgm:pt modelId="{EAD03F00-550B-6E4C-947C-B33EF865C60A}" type="sibTrans" cxnId="{DDC357F2-60A4-6B44-B410-8E5201DD1B47}">
      <dgm:prSet/>
      <dgm:spPr/>
      <dgm:t>
        <a:bodyPr/>
        <a:lstStyle/>
        <a:p>
          <a:endParaRPr lang="en-US"/>
        </a:p>
      </dgm:t>
    </dgm:pt>
    <dgm:pt modelId="{01460534-9D33-E34C-972F-5883979160D8}">
      <dgm:prSet phldrT="[Text]" custT="1"/>
      <dgm:spPr>
        <a:solidFill>
          <a:srgbClr val="FF4F00">
            <a:alpha val="39824"/>
          </a:srgbClr>
        </a:solidFill>
        <a:ln>
          <a:noFill/>
        </a:ln>
      </dgm:spPr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v5.0.0</a:t>
          </a:r>
        </a:p>
      </dgm:t>
    </dgm:pt>
    <dgm:pt modelId="{474C141D-A7FB-1146-AE6C-20A8AE72C611}" type="parTrans" cxnId="{86036D2D-4DC5-3D43-A8DD-033B76A292FF}">
      <dgm:prSet/>
      <dgm:spPr/>
      <dgm:t>
        <a:bodyPr/>
        <a:lstStyle/>
        <a:p>
          <a:endParaRPr lang="en-US"/>
        </a:p>
      </dgm:t>
    </dgm:pt>
    <dgm:pt modelId="{0559E71C-EE3E-F248-8371-7A3F0D60A19D}" type="sibTrans" cxnId="{86036D2D-4DC5-3D43-A8DD-033B76A292FF}">
      <dgm:prSet/>
      <dgm:spPr/>
      <dgm:t>
        <a:bodyPr/>
        <a:lstStyle/>
        <a:p>
          <a:endParaRPr lang="en-US"/>
        </a:p>
      </dgm:t>
    </dgm:pt>
    <dgm:pt modelId="{A3406139-1E73-2E48-87BC-C4263FA29768}">
      <dgm:prSet phldrT="[Text]" custT="1"/>
      <dgm:spPr/>
      <dgm:t>
        <a:bodyPr/>
        <a:lstStyle/>
        <a:p>
          <a:r>
            <a:rPr lang="en-US" sz="1400"/>
            <a:t>Multi-tenant architecture institution-wide</a:t>
          </a:r>
          <a:endParaRPr lang="en-US" sz="1400" dirty="0"/>
        </a:p>
      </dgm:t>
    </dgm:pt>
    <dgm:pt modelId="{65869BEF-14F2-A443-B67D-2600592725AF}" type="parTrans" cxnId="{AF3DD7B7-DDCB-754C-8C7D-7A6D10E65C1A}">
      <dgm:prSet/>
      <dgm:spPr/>
      <dgm:t>
        <a:bodyPr/>
        <a:lstStyle/>
        <a:p>
          <a:endParaRPr lang="en-US"/>
        </a:p>
      </dgm:t>
    </dgm:pt>
    <dgm:pt modelId="{1C577281-5943-0241-8573-E4EFC595736D}" type="sibTrans" cxnId="{AF3DD7B7-DDCB-754C-8C7D-7A6D10E65C1A}">
      <dgm:prSet/>
      <dgm:spPr/>
      <dgm:t>
        <a:bodyPr/>
        <a:lstStyle/>
        <a:p>
          <a:endParaRPr lang="en-US"/>
        </a:p>
      </dgm:t>
    </dgm:pt>
    <dgm:pt modelId="{E41523E3-23D6-1B40-90E0-1D65724D7DEF}">
      <dgm:prSet phldrT="[Text]" custT="1"/>
      <dgm:spPr/>
      <dgm:t>
        <a:bodyPr/>
        <a:lstStyle/>
        <a:p>
          <a:r>
            <a:rPr lang="en-US" sz="1400" dirty="0"/>
            <a:t>Advanced analytics with BI dashboards</a:t>
          </a:r>
        </a:p>
      </dgm:t>
    </dgm:pt>
    <dgm:pt modelId="{78BD82DD-1F1E-5D4D-9B07-8603674F649F}" type="sibTrans" cxnId="{B61C7B78-C78A-8440-B05A-2EC0C6918C11}">
      <dgm:prSet/>
      <dgm:spPr/>
      <dgm:t>
        <a:bodyPr/>
        <a:lstStyle/>
        <a:p>
          <a:endParaRPr lang="en-US"/>
        </a:p>
      </dgm:t>
    </dgm:pt>
    <dgm:pt modelId="{765209F7-CF3C-D24E-80D4-F1ABE06F676C}" type="parTrans" cxnId="{B61C7B78-C78A-8440-B05A-2EC0C6918C11}">
      <dgm:prSet/>
      <dgm:spPr/>
      <dgm:t>
        <a:bodyPr/>
        <a:lstStyle/>
        <a:p>
          <a:endParaRPr lang="en-US"/>
        </a:p>
      </dgm:t>
    </dgm:pt>
    <dgm:pt modelId="{1DB69F12-1B6F-B741-B878-3E88D5AAFD59}">
      <dgm:prSet phldrT="[Text]" custT="1"/>
      <dgm:spPr/>
      <dgm:t>
        <a:bodyPr/>
        <a:lstStyle/>
        <a:p>
          <a:r>
            <a:rPr lang="en-US" sz="1400" dirty="0"/>
            <a:t>Integration APIs</a:t>
          </a:r>
        </a:p>
      </dgm:t>
    </dgm:pt>
    <dgm:pt modelId="{84FA1653-4791-AB42-81B6-9DEBB9EC8703}" type="sibTrans" cxnId="{8F3AB937-0EFE-9B4E-9C75-D9AF28AF39BA}">
      <dgm:prSet/>
      <dgm:spPr/>
      <dgm:t>
        <a:bodyPr/>
        <a:lstStyle/>
        <a:p>
          <a:endParaRPr lang="en-US"/>
        </a:p>
      </dgm:t>
    </dgm:pt>
    <dgm:pt modelId="{8675D35E-5F5B-9648-A4FA-951127C09E4B}" type="parTrans" cxnId="{8F3AB937-0EFE-9B4E-9C75-D9AF28AF39BA}">
      <dgm:prSet/>
      <dgm:spPr/>
      <dgm:t>
        <a:bodyPr/>
        <a:lstStyle/>
        <a:p>
          <a:endParaRPr lang="en-US"/>
        </a:p>
      </dgm:t>
    </dgm:pt>
    <dgm:pt modelId="{E9586D3B-9385-BE4F-96D1-D337778F4C23}">
      <dgm:prSet phldrT="[Text]" custT="1"/>
      <dgm:spPr/>
      <dgm:t>
        <a:bodyPr/>
        <a:lstStyle/>
        <a:p>
          <a:r>
            <a:rPr lang="en-US" sz="1400" dirty="0"/>
            <a:t>Mobile application</a:t>
          </a:r>
        </a:p>
      </dgm:t>
    </dgm:pt>
    <dgm:pt modelId="{4C922B3C-415A-414C-B423-A85AE47003D6}" type="sibTrans" cxnId="{779CB1ED-86C9-DB49-B82E-2CD87EE05981}">
      <dgm:prSet/>
      <dgm:spPr/>
      <dgm:t>
        <a:bodyPr/>
        <a:lstStyle/>
        <a:p>
          <a:endParaRPr lang="en-US"/>
        </a:p>
      </dgm:t>
    </dgm:pt>
    <dgm:pt modelId="{34DE144F-126D-3047-8E2C-7328F20BD405}" type="parTrans" cxnId="{779CB1ED-86C9-DB49-B82E-2CD87EE05981}">
      <dgm:prSet/>
      <dgm:spPr/>
      <dgm:t>
        <a:bodyPr/>
        <a:lstStyle/>
        <a:p>
          <a:endParaRPr lang="en-US"/>
        </a:p>
      </dgm:t>
    </dgm:pt>
    <dgm:pt modelId="{4850FDDA-DE74-4341-9F29-341A44BFC7D1}">
      <dgm:prSet custT="1"/>
      <dgm:spPr/>
      <dgm:t>
        <a:bodyPr/>
        <a:lstStyle/>
        <a:p>
          <a:r>
            <a:rPr lang="en-US" sz="1400"/>
            <a:t>Semantic matching: NLP based</a:t>
          </a:r>
          <a:endParaRPr lang="en-US" sz="1400" dirty="0"/>
        </a:p>
      </dgm:t>
    </dgm:pt>
    <dgm:pt modelId="{4D2919B3-841E-9548-864C-8B43F622320C}" type="parTrans" cxnId="{2D715BD8-E61C-6446-A401-595A75B28649}">
      <dgm:prSet/>
      <dgm:spPr/>
      <dgm:t>
        <a:bodyPr/>
        <a:lstStyle/>
        <a:p>
          <a:endParaRPr lang="en-US"/>
        </a:p>
      </dgm:t>
    </dgm:pt>
    <dgm:pt modelId="{DD1B7C68-0159-624C-8650-2E9EACC6FD32}" type="sibTrans" cxnId="{2D715BD8-E61C-6446-A401-595A75B28649}">
      <dgm:prSet/>
      <dgm:spPr/>
      <dgm:t>
        <a:bodyPr/>
        <a:lstStyle/>
        <a:p>
          <a:endParaRPr lang="en-US"/>
        </a:p>
      </dgm:t>
    </dgm:pt>
    <dgm:pt modelId="{0CFAA808-8818-1D42-8B63-3C400962D77C}">
      <dgm:prSet custT="1"/>
      <dgm:spPr/>
      <dgm:t>
        <a:bodyPr/>
        <a:lstStyle/>
        <a:p>
          <a:r>
            <a:rPr lang="en-US" sz="1400"/>
            <a:t>Predictive analytics: forecasting</a:t>
          </a:r>
          <a:endParaRPr lang="en-US" sz="1400" dirty="0"/>
        </a:p>
      </dgm:t>
    </dgm:pt>
    <dgm:pt modelId="{B956E595-D46A-0F44-8BA5-937D56631E59}" type="parTrans" cxnId="{75DD269E-45CD-D845-8643-04A6F19E938F}">
      <dgm:prSet/>
      <dgm:spPr/>
      <dgm:t>
        <a:bodyPr/>
        <a:lstStyle/>
        <a:p>
          <a:endParaRPr lang="en-US"/>
        </a:p>
      </dgm:t>
    </dgm:pt>
    <dgm:pt modelId="{2B0FA104-3D24-234D-8D90-E8FF806C3F23}" type="sibTrans" cxnId="{75DD269E-45CD-D845-8643-04A6F19E938F}">
      <dgm:prSet/>
      <dgm:spPr/>
      <dgm:t>
        <a:bodyPr/>
        <a:lstStyle/>
        <a:p>
          <a:endParaRPr lang="en-US"/>
        </a:p>
      </dgm:t>
    </dgm:pt>
    <dgm:pt modelId="{1070541D-064B-9942-8EFB-583316B39AD0}">
      <dgm:prSet custT="1"/>
      <dgm:spPr/>
      <dgm:t>
        <a:bodyPr/>
        <a:lstStyle/>
        <a:p>
          <a:r>
            <a:rPr lang="en-US" sz="1400"/>
            <a:t>Recommendation engine</a:t>
          </a:r>
          <a:endParaRPr lang="en-US" sz="1400" dirty="0"/>
        </a:p>
      </dgm:t>
    </dgm:pt>
    <dgm:pt modelId="{C0308DB2-AF9B-8148-B7BA-D67E505600AC}" type="parTrans" cxnId="{EF94134D-3244-1042-B719-678EBA4768D8}">
      <dgm:prSet/>
      <dgm:spPr/>
      <dgm:t>
        <a:bodyPr/>
        <a:lstStyle/>
        <a:p>
          <a:endParaRPr lang="en-US"/>
        </a:p>
      </dgm:t>
    </dgm:pt>
    <dgm:pt modelId="{3010614A-2AD1-E04B-9EE5-36B1CF131751}" type="sibTrans" cxnId="{EF94134D-3244-1042-B719-678EBA4768D8}">
      <dgm:prSet/>
      <dgm:spPr/>
      <dgm:t>
        <a:bodyPr/>
        <a:lstStyle/>
        <a:p>
          <a:endParaRPr lang="en-US"/>
        </a:p>
      </dgm:t>
    </dgm:pt>
    <dgm:pt modelId="{1D47BEA0-E684-C749-8660-E50A5F6640C9}">
      <dgm:prSet custT="1"/>
      <dgm:spPr/>
      <dgm:t>
        <a:bodyPr/>
        <a:lstStyle/>
        <a:p>
          <a:r>
            <a:rPr lang="en-US" sz="1400" dirty="0"/>
            <a:t>Machine Learning</a:t>
          </a:r>
        </a:p>
      </dgm:t>
    </dgm:pt>
    <dgm:pt modelId="{956DD3DA-5214-AC47-A2B6-70C3952C8187}" type="parTrans" cxnId="{6F056538-ABB2-A54C-BE95-54DC4CB79089}">
      <dgm:prSet/>
      <dgm:spPr/>
      <dgm:t>
        <a:bodyPr/>
        <a:lstStyle/>
        <a:p>
          <a:endParaRPr lang="en-US"/>
        </a:p>
      </dgm:t>
    </dgm:pt>
    <dgm:pt modelId="{1B485FA4-6325-1849-A859-584D53F26F3F}" type="sibTrans" cxnId="{6F056538-ABB2-A54C-BE95-54DC4CB79089}">
      <dgm:prSet/>
      <dgm:spPr/>
      <dgm:t>
        <a:bodyPr/>
        <a:lstStyle/>
        <a:p>
          <a:endParaRPr lang="en-US"/>
        </a:p>
      </dgm:t>
    </dgm:pt>
    <dgm:pt modelId="{958B7E33-9EDC-3F47-8031-E4C75A49C72C}">
      <dgm:prSet custT="1"/>
      <dgm:spPr/>
      <dgm:t>
        <a:bodyPr/>
        <a:lstStyle/>
        <a:p>
          <a:r>
            <a:rPr lang="en-US" sz="1400" dirty="0"/>
            <a:t>Cloud Sync: Fallback and encryption</a:t>
          </a:r>
        </a:p>
      </dgm:t>
    </dgm:pt>
    <dgm:pt modelId="{E91E8D86-DC69-CC49-83A1-21DF02C0515D}" type="parTrans" cxnId="{BE890B21-8287-A641-9A4B-87458359B90D}">
      <dgm:prSet/>
      <dgm:spPr/>
      <dgm:t>
        <a:bodyPr/>
        <a:lstStyle/>
        <a:p>
          <a:endParaRPr lang="en-US"/>
        </a:p>
      </dgm:t>
    </dgm:pt>
    <dgm:pt modelId="{75D7A592-217A-BB4F-9FB2-AE704CBEABB0}" type="sibTrans" cxnId="{BE890B21-8287-A641-9A4B-87458359B90D}">
      <dgm:prSet/>
      <dgm:spPr/>
      <dgm:t>
        <a:bodyPr/>
        <a:lstStyle/>
        <a:p>
          <a:endParaRPr lang="en-US"/>
        </a:p>
      </dgm:t>
    </dgm:pt>
    <dgm:pt modelId="{17DCEBE0-097F-AD42-A304-079480472610}">
      <dgm:prSet custT="1"/>
      <dgm:spPr/>
      <dgm:t>
        <a:bodyPr/>
        <a:lstStyle/>
        <a:p>
          <a:r>
            <a:rPr lang="en-US" sz="1400" dirty="0" err="1"/>
            <a:t>Pytest</a:t>
          </a:r>
          <a:r>
            <a:rPr lang="en-US" sz="1400" dirty="0"/>
            <a:t> 2.0</a:t>
          </a:r>
        </a:p>
      </dgm:t>
    </dgm:pt>
    <dgm:pt modelId="{9A10F44B-AF02-2245-BDDE-D54845D00AC3}" type="parTrans" cxnId="{F34678AB-D4EE-8F46-B1AF-DC28356997B2}">
      <dgm:prSet/>
      <dgm:spPr/>
      <dgm:t>
        <a:bodyPr/>
        <a:lstStyle/>
        <a:p>
          <a:endParaRPr lang="en-US"/>
        </a:p>
      </dgm:t>
    </dgm:pt>
    <dgm:pt modelId="{16AA8FF7-9206-A34E-8D6B-B98EB048D474}" type="sibTrans" cxnId="{F34678AB-D4EE-8F46-B1AF-DC28356997B2}">
      <dgm:prSet/>
      <dgm:spPr/>
      <dgm:t>
        <a:bodyPr/>
        <a:lstStyle/>
        <a:p>
          <a:endParaRPr lang="en-US"/>
        </a:p>
      </dgm:t>
    </dgm:pt>
    <dgm:pt modelId="{6EA6A347-6CFC-3A4E-BDEA-3C9F0F864A5E}">
      <dgm:prSet custT="1"/>
      <dgm:spPr/>
      <dgm:t>
        <a:bodyPr/>
        <a:lstStyle/>
        <a:p>
          <a:r>
            <a:rPr lang="en-US" sz="1400" dirty="0"/>
            <a:t>Matching Engine 2.0</a:t>
          </a:r>
        </a:p>
      </dgm:t>
    </dgm:pt>
    <dgm:pt modelId="{ABCD7FDE-310C-0C40-82F3-57DD5119229E}" type="parTrans" cxnId="{EA00FEEC-F81F-B74E-89AE-8F57E6AE2B56}">
      <dgm:prSet/>
      <dgm:spPr/>
      <dgm:t>
        <a:bodyPr/>
        <a:lstStyle/>
        <a:p>
          <a:endParaRPr lang="en-US"/>
        </a:p>
      </dgm:t>
    </dgm:pt>
    <dgm:pt modelId="{D0917B28-75CA-0940-A923-AA7AC933B6FF}" type="sibTrans" cxnId="{EA00FEEC-F81F-B74E-89AE-8F57E6AE2B56}">
      <dgm:prSet/>
      <dgm:spPr/>
      <dgm:t>
        <a:bodyPr/>
        <a:lstStyle/>
        <a:p>
          <a:endParaRPr lang="en-US"/>
        </a:p>
      </dgm:t>
    </dgm:pt>
    <dgm:pt modelId="{0D3BD961-3AFB-7541-BEB2-E99F561A443F}">
      <dgm:prSet phldrT="[Text]" custT="1"/>
      <dgm:spPr/>
      <dgm:t>
        <a:bodyPr/>
        <a:lstStyle/>
        <a:p>
          <a:r>
            <a:rPr lang="en-US" sz="1400" dirty="0"/>
            <a:t>Web application</a:t>
          </a:r>
        </a:p>
      </dgm:t>
    </dgm:pt>
    <dgm:pt modelId="{F543F13F-DC27-5E48-88D5-FA1125273607}" type="parTrans" cxnId="{67E82A23-BA4E-E14E-9CBB-496823461EA7}">
      <dgm:prSet/>
      <dgm:spPr/>
      <dgm:t>
        <a:bodyPr/>
        <a:lstStyle/>
        <a:p>
          <a:endParaRPr lang="en-US"/>
        </a:p>
      </dgm:t>
    </dgm:pt>
    <dgm:pt modelId="{F7A5E1DD-FD70-5441-937D-577A6B8C9D97}" type="sibTrans" cxnId="{67E82A23-BA4E-E14E-9CBB-496823461EA7}">
      <dgm:prSet/>
      <dgm:spPr/>
      <dgm:t>
        <a:bodyPr/>
        <a:lstStyle/>
        <a:p>
          <a:endParaRPr lang="en-US"/>
        </a:p>
      </dgm:t>
    </dgm:pt>
    <dgm:pt modelId="{5DEFDFAE-75ED-8D43-B9FD-959BCC12FC1D}" type="pres">
      <dgm:prSet presAssocID="{4CFD3AC6-3760-C14F-87A6-6B3D31EA2ECA}" presName="linearFlow" presStyleCnt="0">
        <dgm:presLayoutVars>
          <dgm:dir/>
          <dgm:animLvl val="lvl"/>
          <dgm:resizeHandles/>
        </dgm:presLayoutVars>
      </dgm:prSet>
      <dgm:spPr/>
    </dgm:pt>
    <dgm:pt modelId="{2654600C-CE14-3E4E-B959-682ABB61EC34}" type="pres">
      <dgm:prSet presAssocID="{CF232151-FA88-2E4D-9F77-720CF62514F3}" presName="compositeNode" presStyleCnt="0">
        <dgm:presLayoutVars>
          <dgm:bulletEnabled val="1"/>
        </dgm:presLayoutVars>
      </dgm:prSet>
      <dgm:spPr/>
    </dgm:pt>
    <dgm:pt modelId="{1AAF8FEC-4D47-A14F-B8CC-0F295B4D0A20}" type="pres">
      <dgm:prSet presAssocID="{CF232151-FA88-2E4D-9F77-720CF62514F3}" presName="image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solidFill>
            <a:srgbClr val="00B050"/>
          </a:solidFill>
        </a:ln>
      </dgm:spPr>
    </dgm:pt>
    <dgm:pt modelId="{A3FB2664-29AB-B442-B2B3-07E158B3FAB4}" type="pres">
      <dgm:prSet presAssocID="{CF232151-FA88-2E4D-9F77-720CF62514F3}" presName="childNode" presStyleLbl="node1" presStyleIdx="0" presStyleCnt="5">
        <dgm:presLayoutVars>
          <dgm:bulletEnabled val="1"/>
        </dgm:presLayoutVars>
      </dgm:prSet>
      <dgm:spPr/>
    </dgm:pt>
    <dgm:pt modelId="{524A31A4-0734-D84A-8538-23D470D7D882}" type="pres">
      <dgm:prSet presAssocID="{CF232151-FA88-2E4D-9F77-720CF62514F3}" presName="parentNode" presStyleLbl="revTx" presStyleIdx="0" presStyleCnt="5" custScaleY="97643">
        <dgm:presLayoutVars>
          <dgm:chMax val="0"/>
          <dgm:bulletEnabled val="1"/>
        </dgm:presLayoutVars>
      </dgm:prSet>
      <dgm:spPr/>
    </dgm:pt>
    <dgm:pt modelId="{8EA166C3-DF23-8D48-A2A7-2C2DD4B38B89}" type="pres">
      <dgm:prSet presAssocID="{AE989462-39FF-9642-A614-E50E627EFF7B}" presName="sibTrans" presStyleCnt="0"/>
      <dgm:spPr/>
    </dgm:pt>
    <dgm:pt modelId="{59AC3E3A-DE0E-A540-BAF2-74E100065C7D}" type="pres">
      <dgm:prSet presAssocID="{B072C1BE-F16B-D649-BC08-95F199FA8E8B}" presName="compositeNode" presStyleCnt="0">
        <dgm:presLayoutVars>
          <dgm:bulletEnabled val="1"/>
        </dgm:presLayoutVars>
      </dgm:prSet>
      <dgm:spPr/>
    </dgm:pt>
    <dgm:pt modelId="{36314D5B-032E-D947-8AEB-343F3D81EF47}" type="pres">
      <dgm:prSet presAssocID="{B072C1BE-F16B-D649-BC08-95F199FA8E8B}" presName="image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solidFill>
            <a:srgbClr val="00B050"/>
          </a:solidFill>
        </a:ln>
      </dgm:spPr>
    </dgm:pt>
    <dgm:pt modelId="{67ADCCCE-DCD5-F64B-A248-E7FC7E5C9EAF}" type="pres">
      <dgm:prSet presAssocID="{B072C1BE-F16B-D649-BC08-95F199FA8E8B}" presName="childNode" presStyleLbl="node1" presStyleIdx="1" presStyleCnt="5">
        <dgm:presLayoutVars>
          <dgm:bulletEnabled val="1"/>
        </dgm:presLayoutVars>
      </dgm:prSet>
      <dgm:spPr/>
    </dgm:pt>
    <dgm:pt modelId="{E9F200A5-9070-B040-9FD6-5DEADC11E92D}" type="pres">
      <dgm:prSet presAssocID="{B072C1BE-F16B-D649-BC08-95F199FA8E8B}" presName="parentNode" presStyleLbl="revTx" presStyleIdx="1" presStyleCnt="5" custScaleY="95897">
        <dgm:presLayoutVars>
          <dgm:chMax val="0"/>
          <dgm:bulletEnabled val="1"/>
        </dgm:presLayoutVars>
      </dgm:prSet>
      <dgm:spPr/>
    </dgm:pt>
    <dgm:pt modelId="{56303C2A-4C74-004F-863E-5C2FABBB8073}" type="pres">
      <dgm:prSet presAssocID="{4819E0DB-4833-C549-A564-561EB5F1E14D}" presName="sibTrans" presStyleCnt="0"/>
      <dgm:spPr/>
    </dgm:pt>
    <dgm:pt modelId="{169BA915-B9C1-2541-B03B-2D8C3FD58E08}" type="pres">
      <dgm:prSet presAssocID="{382DC642-F0F5-1C4D-9067-1CF3B09050B4}" presName="compositeNode" presStyleCnt="0">
        <dgm:presLayoutVars>
          <dgm:bulletEnabled val="1"/>
        </dgm:presLayoutVars>
      </dgm:prSet>
      <dgm:spPr/>
    </dgm:pt>
    <dgm:pt modelId="{A041E777-8FBA-9740-B9F1-9AC253F2ECB6}" type="pres">
      <dgm:prSet presAssocID="{382DC642-F0F5-1C4D-9067-1CF3B09050B4}" presName="image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solidFill>
            <a:srgbClr val="00B050"/>
          </a:solidFill>
        </a:ln>
      </dgm:spPr>
    </dgm:pt>
    <dgm:pt modelId="{8C548556-C1E6-7244-8596-A857D79B1A3F}" type="pres">
      <dgm:prSet presAssocID="{382DC642-F0F5-1C4D-9067-1CF3B09050B4}" presName="childNode" presStyleLbl="node1" presStyleIdx="2" presStyleCnt="5">
        <dgm:presLayoutVars>
          <dgm:bulletEnabled val="1"/>
        </dgm:presLayoutVars>
      </dgm:prSet>
      <dgm:spPr/>
    </dgm:pt>
    <dgm:pt modelId="{16ACA499-00BC-7140-B62A-4E86980B2AD2}" type="pres">
      <dgm:prSet presAssocID="{382DC642-F0F5-1C4D-9067-1CF3B09050B4}" presName="parentNode" presStyleLbl="revTx" presStyleIdx="2" presStyleCnt="5" custScaleY="91362">
        <dgm:presLayoutVars>
          <dgm:chMax val="0"/>
          <dgm:bulletEnabled val="1"/>
        </dgm:presLayoutVars>
      </dgm:prSet>
      <dgm:spPr/>
    </dgm:pt>
    <dgm:pt modelId="{B340136A-D7F7-364F-BD0F-92A399EFB4A1}" type="pres">
      <dgm:prSet presAssocID="{51C1825F-92FC-684B-82C4-D11498585170}" presName="sibTrans" presStyleCnt="0"/>
      <dgm:spPr/>
    </dgm:pt>
    <dgm:pt modelId="{821F627D-8358-634F-8641-7EEF048DFA04}" type="pres">
      <dgm:prSet presAssocID="{33F4B752-0544-C14B-9211-724624EF68BE}" presName="compositeNode" presStyleCnt="0">
        <dgm:presLayoutVars>
          <dgm:bulletEnabled val="1"/>
        </dgm:presLayoutVars>
      </dgm:prSet>
      <dgm:spPr/>
    </dgm:pt>
    <dgm:pt modelId="{548E8083-44B3-3846-A8E5-B27F061DF68D}" type="pres">
      <dgm:prSet presAssocID="{33F4B752-0544-C14B-9211-724624EF68BE}" presName="image" presStyleLbl="fgImgPlace1" presStyleIdx="3" presStyleCnt="5"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>
          <a:solidFill>
            <a:srgbClr val="EE6F00"/>
          </a:solidFill>
        </a:ln>
      </dgm:spPr>
    </dgm:pt>
    <dgm:pt modelId="{94714E26-1486-EE43-83A5-ECBCA7AF7CCB}" type="pres">
      <dgm:prSet presAssocID="{33F4B752-0544-C14B-9211-724624EF68BE}" presName="childNode" presStyleLbl="node1" presStyleIdx="3" presStyleCnt="5">
        <dgm:presLayoutVars>
          <dgm:bulletEnabled val="1"/>
        </dgm:presLayoutVars>
      </dgm:prSet>
      <dgm:spPr/>
    </dgm:pt>
    <dgm:pt modelId="{4329572B-3102-4948-9636-61C0E55D64C9}" type="pres">
      <dgm:prSet presAssocID="{33F4B752-0544-C14B-9211-724624EF68BE}" presName="parentNode" presStyleLbl="revTx" presStyleIdx="3" presStyleCnt="5" custScaleY="91362">
        <dgm:presLayoutVars>
          <dgm:chMax val="0"/>
          <dgm:bulletEnabled val="1"/>
        </dgm:presLayoutVars>
      </dgm:prSet>
      <dgm:spPr/>
    </dgm:pt>
    <dgm:pt modelId="{B146B4BD-03B8-EA45-8875-DC786AAED166}" type="pres">
      <dgm:prSet presAssocID="{60F65C5F-AE93-BA43-A222-5C2641D66681}" presName="sibTrans" presStyleCnt="0"/>
      <dgm:spPr/>
    </dgm:pt>
    <dgm:pt modelId="{03D056B2-4BC4-F840-88B5-60434E8D3D4A}" type="pres">
      <dgm:prSet presAssocID="{01460534-9D33-E34C-972F-5883979160D8}" presName="compositeNode" presStyleCnt="0">
        <dgm:presLayoutVars>
          <dgm:bulletEnabled val="1"/>
        </dgm:presLayoutVars>
      </dgm:prSet>
      <dgm:spPr/>
    </dgm:pt>
    <dgm:pt modelId="{B59D85E8-CDC9-EC49-9E1C-5F10A8E76335}" type="pres">
      <dgm:prSet presAssocID="{01460534-9D33-E34C-972F-5883979160D8}" presName="image" presStyleLbl="fgImgPlace1" presStyleIdx="4" presStyleCnt="5"/>
      <dgm:spPr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>
          <a:solidFill>
            <a:srgbClr val="EE6F00"/>
          </a:solidFill>
        </a:ln>
      </dgm:spPr>
    </dgm:pt>
    <dgm:pt modelId="{FC67BC6C-390E-3F4C-9081-F1A01B595DEA}" type="pres">
      <dgm:prSet presAssocID="{01460534-9D33-E34C-972F-5883979160D8}" presName="childNode" presStyleLbl="node1" presStyleIdx="4" presStyleCnt="5">
        <dgm:presLayoutVars>
          <dgm:bulletEnabled val="1"/>
        </dgm:presLayoutVars>
      </dgm:prSet>
      <dgm:spPr/>
    </dgm:pt>
    <dgm:pt modelId="{F904331D-7348-3946-B265-5C39DC888530}" type="pres">
      <dgm:prSet presAssocID="{01460534-9D33-E34C-972F-5883979160D8}" presName="parentNode" presStyleLbl="revTx" presStyleIdx="4" presStyleCnt="5" custScaleY="91362">
        <dgm:presLayoutVars>
          <dgm:chMax val="0"/>
          <dgm:bulletEnabled val="1"/>
        </dgm:presLayoutVars>
      </dgm:prSet>
      <dgm:spPr/>
    </dgm:pt>
  </dgm:ptLst>
  <dgm:cxnLst>
    <dgm:cxn modelId="{0A6AE706-3394-A048-8354-47147CA5C9D1}" srcId="{382DC642-F0F5-1C4D-9067-1CF3B09050B4}" destId="{CDD9D89F-1BCA-374B-9138-9CD77B8D4B14}" srcOrd="0" destOrd="0" parTransId="{4842D830-BC1D-C748-BCEF-9DD0E4CA015D}" sibTransId="{325135EF-6B44-EB4B-BCDA-B01F55780A4D}"/>
    <dgm:cxn modelId="{10B6B90C-0B20-C74D-91DC-9879675F2197}" type="presOf" srcId="{958B7E33-9EDC-3F47-8031-E4C75A49C72C}" destId="{8C548556-C1E6-7244-8596-A857D79B1A3F}" srcOrd="0" destOrd="1" presId="urn:microsoft.com/office/officeart/2005/8/layout/hList2"/>
    <dgm:cxn modelId="{7B4EAE0E-7206-1F4F-AC3B-F61C686619F3}" type="presOf" srcId="{3105E9BD-6C4C-8449-84EA-2BD6652AFFCF}" destId="{A3FB2664-29AB-B442-B2B3-07E158B3FAB4}" srcOrd="0" destOrd="3" presId="urn:microsoft.com/office/officeart/2005/8/layout/hList2"/>
    <dgm:cxn modelId="{B0F9D510-B0A8-0343-81E3-02ADE771E268}" type="presOf" srcId="{CDD9D89F-1BCA-374B-9138-9CD77B8D4B14}" destId="{8C548556-C1E6-7244-8596-A857D79B1A3F}" srcOrd="0" destOrd="0" presId="urn:microsoft.com/office/officeart/2005/8/layout/hList2"/>
    <dgm:cxn modelId="{BE890B21-8287-A641-9A4B-87458359B90D}" srcId="{382DC642-F0F5-1C4D-9067-1CF3B09050B4}" destId="{958B7E33-9EDC-3F47-8031-E4C75A49C72C}" srcOrd="1" destOrd="0" parTransId="{E91E8D86-DC69-CC49-83A1-21DF02C0515D}" sibTransId="{75D7A592-217A-BB4F-9FB2-AE704CBEABB0}"/>
    <dgm:cxn modelId="{67E82A23-BA4E-E14E-9CBB-496823461EA7}" srcId="{01460534-9D33-E34C-972F-5883979160D8}" destId="{0D3BD961-3AFB-7541-BEB2-E99F561A443F}" srcOrd="3" destOrd="0" parTransId="{F543F13F-DC27-5E48-88D5-FA1125273607}" sibTransId="{F7A5E1DD-FD70-5441-937D-577A6B8C9D97}"/>
    <dgm:cxn modelId="{52EA7D25-1445-F241-B751-7CA9B36AC0E6}" srcId="{4CFD3AC6-3760-C14F-87A6-6B3D31EA2ECA}" destId="{CF232151-FA88-2E4D-9F77-720CF62514F3}" srcOrd="0" destOrd="0" parTransId="{0C9A7F87-2705-FC43-9F11-AE76E0AD5F93}" sibTransId="{AE989462-39FF-9642-A614-E50E627EFF7B}"/>
    <dgm:cxn modelId="{FF7E782B-0B96-1045-8D81-106E5B46B595}" srcId="{B072C1BE-F16B-D649-BC08-95F199FA8E8B}" destId="{9E348E38-2644-7942-A173-EB6F0138D698}" srcOrd="0" destOrd="0" parTransId="{84696AD4-7F16-F546-878E-9F10164B6822}" sibTransId="{408967F6-EF75-CC44-9A1C-7641C3C5D1CE}"/>
    <dgm:cxn modelId="{0E3CB62B-CFB3-504F-AB28-17D76281B92B}" srcId="{CF232151-FA88-2E4D-9F77-720CF62514F3}" destId="{F6D9CD0C-6FB7-6B4A-887C-1DF65B0F656D}" srcOrd="4" destOrd="0" parTransId="{EF205A2E-0669-D64A-92DB-78A38FDEA985}" sibTransId="{087B8942-6545-E343-9F8F-CC1334FCE241}"/>
    <dgm:cxn modelId="{86036D2D-4DC5-3D43-A8DD-033B76A292FF}" srcId="{4CFD3AC6-3760-C14F-87A6-6B3D31EA2ECA}" destId="{01460534-9D33-E34C-972F-5883979160D8}" srcOrd="4" destOrd="0" parTransId="{474C141D-A7FB-1146-AE6C-20A8AE72C611}" sibTransId="{0559E71C-EE3E-F248-8371-7A3F0D60A19D}"/>
    <dgm:cxn modelId="{EC80CA31-8005-4F45-A4A9-E10DB215E72E}" srcId="{CF232151-FA88-2E4D-9F77-720CF62514F3}" destId="{87F7A1AB-AB88-B641-A116-0B6C6DD94137}" srcOrd="5" destOrd="0" parTransId="{2C8B375A-F938-7943-8EDE-21EFCEB6800B}" sibTransId="{90FB1074-352D-9741-B69B-28CACC713ADE}"/>
    <dgm:cxn modelId="{2993DE33-A150-A14A-82A9-80ABF4BD224D}" type="presOf" srcId="{6DAF66CC-42D1-684E-A62C-9C15C23A51F9}" destId="{A3FB2664-29AB-B442-B2B3-07E158B3FAB4}" srcOrd="0" destOrd="1" presId="urn:microsoft.com/office/officeart/2005/8/layout/hList2"/>
    <dgm:cxn modelId="{30F85D35-7D44-A041-BF68-45934AFE2E71}" srcId="{B072C1BE-F16B-D649-BC08-95F199FA8E8B}" destId="{C42E0A68-A192-834C-9929-511DDF7CA8FD}" srcOrd="2" destOrd="0" parTransId="{47396422-BC36-7847-B439-7880FE885053}" sibTransId="{77193205-0821-7042-A7EC-D03743580E7B}"/>
    <dgm:cxn modelId="{8F3AB937-0EFE-9B4E-9C75-D9AF28AF39BA}" srcId="{01460534-9D33-E34C-972F-5883979160D8}" destId="{1DB69F12-1B6F-B741-B878-3E88D5AAFD59}" srcOrd="2" destOrd="0" parTransId="{8675D35E-5F5B-9648-A4FA-951127C09E4B}" sibTransId="{84FA1653-4791-AB42-81B6-9DEBB9EC8703}"/>
    <dgm:cxn modelId="{6F056538-ABB2-A54C-BE95-54DC4CB79089}" srcId="{33F4B752-0544-C14B-9211-724624EF68BE}" destId="{1D47BEA0-E684-C749-8660-E50A5F6640C9}" srcOrd="4" destOrd="0" parTransId="{956DD3DA-5214-AC47-A2B6-70C3952C8187}" sibTransId="{1B485FA4-6325-1849-A859-584D53F26F3F}"/>
    <dgm:cxn modelId="{66BDB749-E4C3-0249-993C-63BDD8F8674F}" type="presOf" srcId="{B072C1BE-F16B-D649-BC08-95F199FA8E8B}" destId="{E9F200A5-9070-B040-9FD6-5DEADC11E92D}" srcOrd="0" destOrd="0" presId="urn:microsoft.com/office/officeart/2005/8/layout/hList2"/>
    <dgm:cxn modelId="{310CCF49-03F7-F342-903C-65B264012444}" type="presOf" srcId="{E25B73F9-0373-E84C-A451-FE25D460989C}" destId="{A3FB2664-29AB-B442-B2B3-07E158B3FAB4}" srcOrd="0" destOrd="0" presId="urn:microsoft.com/office/officeart/2005/8/layout/hList2"/>
    <dgm:cxn modelId="{EF94134D-3244-1042-B719-678EBA4768D8}" srcId="{33F4B752-0544-C14B-9211-724624EF68BE}" destId="{1070541D-064B-9942-8EFB-583316B39AD0}" srcOrd="3" destOrd="0" parTransId="{C0308DB2-AF9B-8148-B7BA-D67E505600AC}" sibTransId="{3010614A-2AD1-E04B-9EE5-36B1CF131751}"/>
    <dgm:cxn modelId="{53AFFB58-2FCE-1046-B69C-5F360E2F6D69}" type="presOf" srcId="{6EA6A347-6CFC-3A4E-BDEA-3C9F0F864A5E}" destId="{8C548556-C1E6-7244-8596-A857D79B1A3F}" srcOrd="0" destOrd="2" presId="urn:microsoft.com/office/officeart/2005/8/layout/hList2"/>
    <dgm:cxn modelId="{D213DA5A-3230-3F41-BAF5-8D21866E070A}" type="presOf" srcId="{66BEB7BE-0450-CB45-8749-AEEBFE42596C}" destId="{67ADCCCE-DCD5-F64B-A248-E7FC7E5C9EAF}" srcOrd="0" destOrd="1" presId="urn:microsoft.com/office/officeart/2005/8/layout/hList2"/>
    <dgm:cxn modelId="{906A2A5E-686E-2740-A16D-31F476D33E2C}" type="presOf" srcId="{1DB69F12-1B6F-B741-B878-3E88D5AAFD59}" destId="{FC67BC6C-390E-3F4C-9081-F1A01B595DEA}" srcOrd="0" destOrd="2" presId="urn:microsoft.com/office/officeart/2005/8/layout/hList2"/>
    <dgm:cxn modelId="{BC698C66-ACD3-664C-900C-73B0B3A4AB38}" type="presOf" srcId="{40C14F67-A6E0-C142-82A2-A060952352BE}" destId="{A3FB2664-29AB-B442-B2B3-07E158B3FAB4}" srcOrd="0" destOrd="2" presId="urn:microsoft.com/office/officeart/2005/8/layout/hList2"/>
    <dgm:cxn modelId="{D3A92668-DA26-224B-A215-0ED9C79FB524}" type="presOf" srcId="{ACAF4706-C33A-0B40-B59E-49F9B77E26B2}" destId="{94714E26-1486-EE43-83A5-ECBCA7AF7CCB}" srcOrd="0" destOrd="0" presId="urn:microsoft.com/office/officeart/2005/8/layout/hList2"/>
    <dgm:cxn modelId="{22DEB66F-1D8C-3C42-B379-8BD56164CE12}" type="presOf" srcId="{C42E0A68-A192-834C-9929-511DDF7CA8FD}" destId="{67ADCCCE-DCD5-F64B-A248-E7FC7E5C9EAF}" srcOrd="0" destOrd="2" presId="urn:microsoft.com/office/officeart/2005/8/layout/hList2"/>
    <dgm:cxn modelId="{CE86E973-46B2-C746-B7A5-EB71BBF634C3}" srcId="{CF232151-FA88-2E4D-9F77-720CF62514F3}" destId="{E25B73F9-0373-E84C-A451-FE25D460989C}" srcOrd="0" destOrd="0" parTransId="{22235D5E-9CAC-334B-B025-A67383BE5882}" sibTransId="{F53C392D-AE7F-BA48-939F-4B088A114226}"/>
    <dgm:cxn modelId="{DD72FB74-84A7-3F43-8460-6BCCA9D00436}" type="presOf" srcId="{01460534-9D33-E34C-972F-5883979160D8}" destId="{F904331D-7348-3946-B265-5C39DC888530}" srcOrd="0" destOrd="0" presId="urn:microsoft.com/office/officeart/2005/8/layout/hList2"/>
    <dgm:cxn modelId="{E6648077-B8FE-8644-8531-9E6D93B4DD4F}" type="presOf" srcId="{F6D9CD0C-6FB7-6B4A-887C-1DF65B0F656D}" destId="{A3FB2664-29AB-B442-B2B3-07E158B3FAB4}" srcOrd="0" destOrd="4" presId="urn:microsoft.com/office/officeart/2005/8/layout/hList2"/>
    <dgm:cxn modelId="{B61C7B78-C78A-8440-B05A-2EC0C6918C11}" srcId="{01460534-9D33-E34C-972F-5883979160D8}" destId="{E41523E3-23D6-1B40-90E0-1D65724D7DEF}" srcOrd="1" destOrd="0" parTransId="{765209F7-CF3C-D24E-80D4-F1ABE06F676C}" sibTransId="{78BD82DD-1F1E-5D4D-9B07-8603674F649F}"/>
    <dgm:cxn modelId="{65D2FC78-F66C-B847-9A92-86A513667CE0}" type="presOf" srcId="{0CFAA808-8818-1D42-8B63-3C400962D77C}" destId="{94714E26-1486-EE43-83A5-ECBCA7AF7CCB}" srcOrd="0" destOrd="2" presId="urn:microsoft.com/office/officeart/2005/8/layout/hList2"/>
    <dgm:cxn modelId="{74A2F282-8AAE-1147-9395-CD38EDD963E5}" srcId="{4CFD3AC6-3760-C14F-87A6-6B3D31EA2ECA}" destId="{B072C1BE-F16B-D649-BC08-95F199FA8E8B}" srcOrd="1" destOrd="0" parTransId="{00AC645B-795C-BF46-AC68-E93ACE64C1C0}" sibTransId="{4819E0DB-4833-C549-A564-561EB5F1E14D}"/>
    <dgm:cxn modelId="{FA3D0484-CC90-EC4F-AFBE-D2FDE259B362}" type="presOf" srcId="{87F7A1AB-AB88-B641-A116-0B6C6DD94137}" destId="{A3FB2664-29AB-B442-B2B3-07E158B3FAB4}" srcOrd="0" destOrd="5" presId="urn:microsoft.com/office/officeart/2005/8/layout/hList2"/>
    <dgm:cxn modelId="{9868608A-6FA6-3B41-950C-F17439CE82DB}" type="presOf" srcId="{1070541D-064B-9942-8EFB-583316B39AD0}" destId="{94714E26-1486-EE43-83A5-ECBCA7AF7CCB}" srcOrd="0" destOrd="3" presId="urn:microsoft.com/office/officeart/2005/8/layout/hList2"/>
    <dgm:cxn modelId="{150DB18F-E509-DB45-9190-079E0FC9C556}" type="presOf" srcId="{33F4B752-0544-C14B-9211-724624EF68BE}" destId="{4329572B-3102-4948-9636-61C0E55D64C9}" srcOrd="0" destOrd="0" presId="urn:microsoft.com/office/officeart/2005/8/layout/hList2"/>
    <dgm:cxn modelId="{449D3693-A62A-B443-955A-FF867B850ED3}" type="presOf" srcId="{382DC642-F0F5-1C4D-9067-1CF3B09050B4}" destId="{16ACA499-00BC-7140-B62A-4E86980B2AD2}" srcOrd="0" destOrd="0" presId="urn:microsoft.com/office/officeart/2005/8/layout/hList2"/>
    <dgm:cxn modelId="{EDE76F98-B38E-A047-9581-AC4267340E3D}" srcId="{CF232151-FA88-2E4D-9F77-720CF62514F3}" destId="{6DAF66CC-42D1-684E-A62C-9C15C23A51F9}" srcOrd="1" destOrd="0" parTransId="{C1A84203-33C0-404B-AA20-99A806EF75CA}" sibTransId="{8AA8A50C-F85E-C340-847F-5BAC67911CF0}"/>
    <dgm:cxn modelId="{D5C9739A-9DFA-4B4A-A41A-C306F6B1266A}" type="presOf" srcId="{9E348E38-2644-7942-A173-EB6F0138D698}" destId="{67ADCCCE-DCD5-F64B-A248-E7FC7E5C9EAF}" srcOrd="0" destOrd="0" presId="urn:microsoft.com/office/officeart/2005/8/layout/hList2"/>
    <dgm:cxn modelId="{28B7639C-168F-5D43-968D-4A55FD471273}" srcId="{4CFD3AC6-3760-C14F-87A6-6B3D31EA2ECA}" destId="{33F4B752-0544-C14B-9211-724624EF68BE}" srcOrd="3" destOrd="0" parTransId="{C3B4E3AA-CFB8-7648-A14C-C0342CC4DBA4}" sibTransId="{60F65C5F-AE93-BA43-A222-5C2641D66681}"/>
    <dgm:cxn modelId="{75DD269E-45CD-D845-8643-04A6F19E938F}" srcId="{33F4B752-0544-C14B-9211-724624EF68BE}" destId="{0CFAA808-8818-1D42-8B63-3C400962D77C}" srcOrd="2" destOrd="0" parTransId="{B956E595-D46A-0F44-8BA5-937D56631E59}" sibTransId="{2B0FA104-3D24-234D-8D90-E8FF806C3F23}"/>
    <dgm:cxn modelId="{888DEDA0-D37F-744D-A3B3-C6FF1CD267D3}" type="presOf" srcId="{17DCEBE0-097F-AD42-A304-079480472610}" destId="{8C548556-C1E6-7244-8596-A857D79B1A3F}" srcOrd="0" destOrd="3" presId="urn:microsoft.com/office/officeart/2005/8/layout/hList2"/>
    <dgm:cxn modelId="{F34678AB-D4EE-8F46-B1AF-DC28356997B2}" srcId="{382DC642-F0F5-1C4D-9067-1CF3B09050B4}" destId="{17DCEBE0-097F-AD42-A304-079480472610}" srcOrd="3" destOrd="0" parTransId="{9A10F44B-AF02-2245-BDDE-D54845D00AC3}" sibTransId="{16AA8FF7-9206-A34E-8D6B-B98EB048D474}"/>
    <dgm:cxn modelId="{3B5586AD-BB54-CA42-AA1A-5E92E6704A23}" type="presOf" srcId="{80F79222-790A-8E47-B72D-D21C84858375}" destId="{67ADCCCE-DCD5-F64B-A248-E7FC7E5C9EAF}" srcOrd="0" destOrd="4" presId="urn:microsoft.com/office/officeart/2005/8/layout/hList2"/>
    <dgm:cxn modelId="{742D37AE-F3DE-3040-914F-33C94D4EC9BF}" type="presOf" srcId="{4CFD3AC6-3760-C14F-87A6-6B3D31EA2ECA}" destId="{5DEFDFAE-75ED-8D43-B9FD-959BCC12FC1D}" srcOrd="0" destOrd="0" presId="urn:microsoft.com/office/officeart/2005/8/layout/hList2"/>
    <dgm:cxn modelId="{EC3AAEAE-9EB5-6040-8D7B-61D3A0178E53}" type="presOf" srcId="{4850FDDA-DE74-4341-9F29-341A44BFC7D1}" destId="{94714E26-1486-EE43-83A5-ECBCA7AF7CCB}" srcOrd="0" destOrd="1" presId="urn:microsoft.com/office/officeart/2005/8/layout/hList2"/>
    <dgm:cxn modelId="{F39B9BAF-B485-9B4A-ACE0-E5D573A660EE}" srcId="{B072C1BE-F16B-D649-BC08-95F199FA8E8B}" destId="{016010D1-E089-F146-9FE8-1BE2D90EC52E}" srcOrd="5" destOrd="0" parTransId="{5E41C4DE-4048-F243-8437-343B7E4F11C6}" sibTransId="{67C62B24-8DA7-0D40-AD76-31AEDAAD052F}"/>
    <dgm:cxn modelId="{58234BB3-DD0F-4449-9470-77EA5338783B}" type="presOf" srcId="{63D7C3FD-F860-8942-A855-BD178C7C00B7}" destId="{67ADCCCE-DCD5-F64B-A248-E7FC7E5C9EAF}" srcOrd="0" destOrd="3" presId="urn:microsoft.com/office/officeart/2005/8/layout/hList2"/>
    <dgm:cxn modelId="{CCA871B5-CEC1-7B4B-978D-BD2A2CFD2F7D}" srcId="{CF232151-FA88-2E4D-9F77-720CF62514F3}" destId="{3105E9BD-6C4C-8449-84EA-2BD6652AFFCF}" srcOrd="3" destOrd="0" parTransId="{D9F677B6-20D5-5549-80DB-647770A57BB0}" sibTransId="{4D24F5A4-C340-D14A-B542-F4F2472C061C}"/>
    <dgm:cxn modelId="{AF3DD7B7-DDCB-754C-8C7D-7A6D10E65C1A}" srcId="{01460534-9D33-E34C-972F-5883979160D8}" destId="{A3406139-1E73-2E48-87BC-C4263FA29768}" srcOrd="0" destOrd="0" parTransId="{65869BEF-14F2-A443-B67D-2600592725AF}" sibTransId="{1C577281-5943-0241-8573-E4EFC595736D}"/>
    <dgm:cxn modelId="{F5F0BCBB-49D8-AB47-9977-627B968104EF}" srcId="{CF232151-FA88-2E4D-9F77-720CF62514F3}" destId="{40C14F67-A6E0-C142-82A2-A060952352BE}" srcOrd="2" destOrd="0" parTransId="{14486CF3-7FA8-A146-ACAF-86FF5820194D}" sibTransId="{21CA6AD7-C1FF-264A-AA3E-999B17FB5C26}"/>
    <dgm:cxn modelId="{79A314C8-EF99-5747-9D5A-02C48752F87A}" srcId="{B072C1BE-F16B-D649-BC08-95F199FA8E8B}" destId="{66BEB7BE-0450-CB45-8749-AEEBFE42596C}" srcOrd="1" destOrd="0" parTransId="{F71CA872-DECE-C54F-AB29-00B609530CFC}" sibTransId="{DD320D7B-75E8-704E-8BA1-9F17ABFF268C}"/>
    <dgm:cxn modelId="{E9B1C3D0-A640-4941-A3FB-F4F6C2FC33FD}" type="presOf" srcId="{CF232151-FA88-2E4D-9F77-720CF62514F3}" destId="{524A31A4-0734-D84A-8538-23D470D7D882}" srcOrd="0" destOrd="0" presId="urn:microsoft.com/office/officeart/2005/8/layout/hList2"/>
    <dgm:cxn modelId="{468EE3D3-091B-044A-8FCF-C28D0509EACB}" srcId="{B072C1BE-F16B-D649-BC08-95F199FA8E8B}" destId="{63D7C3FD-F860-8942-A855-BD178C7C00B7}" srcOrd="3" destOrd="0" parTransId="{29C734B2-02F7-E54C-B069-EE887A1EC640}" sibTransId="{7F0FC0AD-C10F-444E-AC23-CE09DD3F7A60}"/>
    <dgm:cxn modelId="{8EE571D6-8FD3-E140-A4A6-2507FFB963D7}" type="presOf" srcId="{1D47BEA0-E684-C749-8660-E50A5F6640C9}" destId="{94714E26-1486-EE43-83A5-ECBCA7AF7CCB}" srcOrd="0" destOrd="4" presId="urn:microsoft.com/office/officeart/2005/8/layout/hList2"/>
    <dgm:cxn modelId="{2D715BD8-E61C-6446-A401-595A75B28649}" srcId="{33F4B752-0544-C14B-9211-724624EF68BE}" destId="{4850FDDA-DE74-4341-9F29-341A44BFC7D1}" srcOrd="1" destOrd="0" parTransId="{4D2919B3-841E-9548-864C-8B43F622320C}" sibTransId="{DD1B7C68-0159-624C-8650-2E9EACC6FD32}"/>
    <dgm:cxn modelId="{651330EC-7EF8-3740-93B3-056FCDCCFB6C}" type="presOf" srcId="{E9586D3B-9385-BE4F-96D1-D337778F4C23}" destId="{FC67BC6C-390E-3F4C-9081-F1A01B595DEA}" srcOrd="0" destOrd="4" presId="urn:microsoft.com/office/officeart/2005/8/layout/hList2"/>
    <dgm:cxn modelId="{EA00FEEC-F81F-B74E-89AE-8F57E6AE2B56}" srcId="{382DC642-F0F5-1C4D-9067-1CF3B09050B4}" destId="{6EA6A347-6CFC-3A4E-BDEA-3C9F0F864A5E}" srcOrd="2" destOrd="0" parTransId="{ABCD7FDE-310C-0C40-82F3-57DD5119229E}" sibTransId="{D0917B28-75CA-0940-A923-AA7AC933B6FF}"/>
    <dgm:cxn modelId="{779CB1ED-86C9-DB49-B82E-2CD87EE05981}" srcId="{01460534-9D33-E34C-972F-5883979160D8}" destId="{E9586D3B-9385-BE4F-96D1-D337778F4C23}" srcOrd="4" destOrd="0" parTransId="{34DE144F-126D-3047-8E2C-7328F20BD405}" sibTransId="{4C922B3C-415A-414C-B423-A85AE47003D6}"/>
    <dgm:cxn modelId="{310D0FEF-CEF4-3B41-A9A5-93A4D548E48E}" type="presOf" srcId="{0D3BD961-3AFB-7541-BEB2-E99F561A443F}" destId="{FC67BC6C-390E-3F4C-9081-F1A01B595DEA}" srcOrd="0" destOrd="3" presId="urn:microsoft.com/office/officeart/2005/8/layout/hList2"/>
    <dgm:cxn modelId="{39F381F1-8494-334B-987F-CDB4039B78F5}" type="presOf" srcId="{E41523E3-23D6-1B40-90E0-1D65724D7DEF}" destId="{FC67BC6C-390E-3F4C-9081-F1A01B595DEA}" srcOrd="0" destOrd="1" presId="urn:microsoft.com/office/officeart/2005/8/layout/hList2"/>
    <dgm:cxn modelId="{DDC357F2-60A4-6B44-B410-8E5201DD1B47}" srcId="{33F4B752-0544-C14B-9211-724624EF68BE}" destId="{ACAF4706-C33A-0B40-B59E-49F9B77E26B2}" srcOrd="0" destOrd="0" parTransId="{BA5A1ACA-5DE3-AD4A-965F-DDCD7CD8CFAC}" sibTransId="{EAD03F00-550B-6E4C-947C-B33EF865C60A}"/>
    <dgm:cxn modelId="{F28A60F9-9221-1F4A-973E-8EFE9E7BF11F}" type="presOf" srcId="{016010D1-E089-F146-9FE8-1BE2D90EC52E}" destId="{67ADCCCE-DCD5-F64B-A248-E7FC7E5C9EAF}" srcOrd="0" destOrd="5" presId="urn:microsoft.com/office/officeart/2005/8/layout/hList2"/>
    <dgm:cxn modelId="{56A3F9FA-5A77-6641-A3B4-EADDC7122649}" srcId="{4CFD3AC6-3760-C14F-87A6-6B3D31EA2ECA}" destId="{382DC642-F0F5-1C4D-9067-1CF3B09050B4}" srcOrd="2" destOrd="0" parTransId="{98C2A11E-4782-A048-855F-9F6888CA6B5E}" sibTransId="{51C1825F-92FC-684B-82C4-D11498585170}"/>
    <dgm:cxn modelId="{083BBBFD-E49D-7748-BA25-E1D12337BCDC}" type="presOf" srcId="{A3406139-1E73-2E48-87BC-C4263FA29768}" destId="{FC67BC6C-390E-3F4C-9081-F1A01B595DEA}" srcOrd="0" destOrd="0" presId="urn:microsoft.com/office/officeart/2005/8/layout/hList2"/>
    <dgm:cxn modelId="{054F63FF-4AB3-AA4B-96C5-A060770E509F}" srcId="{B072C1BE-F16B-D649-BC08-95F199FA8E8B}" destId="{80F79222-790A-8E47-B72D-D21C84858375}" srcOrd="4" destOrd="0" parTransId="{1D22AFBE-5335-1F48-8746-84089EDCCA53}" sibTransId="{09DE2D59-EB16-D541-BB8F-A6D6FCC06EC8}"/>
    <dgm:cxn modelId="{886903A9-55CA-FA4A-8583-46A719B93318}" type="presParOf" srcId="{5DEFDFAE-75ED-8D43-B9FD-959BCC12FC1D}" destId="{2654600C-CE14-3E4E-B959-682ABB61EC34}" srcOrd="0" destOrd="0" presId="urn:microsoft.com/office/officeart/2005/8/layout/hList2"/>
    <dgm:cxn modelId="{CA73FF52-9853-8147-A4D8-2FA800283A6F}" type="presParOf" srcId="{2654600C-CE14-3E4E-B959-682ABB61EC34}" destId="{1AAF8FEC-4D47-A14F-B8CC-0F295B4D0A20}" srcOrd="0" destOrd="0" presId="urn:microsoft.com/office/officeart/2005/8/layout/hList2"/>
    <dgm:cxn modelId="{D2AC0034-E69D-D449-B662-805928601F5B}" type="presParOf" srcId="{2654600C-CE14-3E4E-B959-682ABB61EC34}" destId="{A3FB2664-29AB-B442-B2B3-07E158B3FAB4}" srcOrd="1" destOrd="0" presId="urn:microsoft.com/office/officeart/2005/8/layout/hList2"/>
    <dgm:cxn modelId="{84159D77-3BDC-C044-9371-3A2A8625DAF4}" type="presParOf" srcId="{2654600C-CE14-3E4E-B959-682ABB61EC34}" destId="{524A31A4-0734-D84A-8538-23D470D7D882}" srcOrd="2" destOrd="0" presId="urn:microsoft.com/office/officeart/2005/8/layout/hList2"/>
    <dgm:cxn modelId="{665BD0AB-373F-F94B-BBE4-B4C03BD7CCCF}" type="presParOf" srcId="{5DEFDFAE-75ED-8D43-B9FD-959BCC12FC1D}" destId="{8EA166C3-DF23-8D48-A2A7-2C2DD4B38B89}" srcOrd="1" destOrd="0" presId="urn:microsoft.com/office/officeart/2005/8/layout/hList2"/>
    <dgm:cxn modelId="{CF9691F8-C561-B74A-A389-68BD86A8375A}" type="presParOf" srcId="{5DEFDFAE-75ED-8D43-B9FD-959BCC12FC1D}" destId="{59AC3E3A-DE0E-A540-BAF2-74E100065C7D}" srcOrd="2" destOrd="0" presId="urn:microsoft.com/office/officeart/2005/8/layout/hList2"/>
    <dgm:cxn modelId="{AAA46416-D9C4-BF4A-86DA-754634F502B7}" type="presParOf" srcId="{59AC3E3A-DE0E-A540-BAF2-74E100065C7D}" destId="{36314D5B-032E-D947-8AEB-343F3D81EF47}" srcOrd="0" destOrd="0" presId="urn:microsoft.com/office/officeart/2005/8/layout/hList2"/>
    <dgm:cxn modelId="{6E1D5E83-7757-C940-8CF5-9B4C7A4427CC}" type="presParOf" srcId="{59AC3E3A-DE0E-A540-BAF2-74E100065C7D}" destId="{67ADCCCE-DCD5-F64B-A248-E7FC7E5C9EAF}" srcOrd="1" destOrd="0" presId="urn:microsoft.com/office/officeart/2005/8/layout/hList2"/>
    <dgm:cxn modelId="{1EBD13C2-BDB4-5646-BDC9-A4DDC72F2A21}" type="presParOf" srcId="{59AC3E3A-DE0E-A540-BAF2-74E100065C7D}" destId="{E9F200A5-9070-B040-9FD6-5DEADC11E92D}" srcOrd="2" destOrd="0" presId="urn:microsoft.com/office/officeart/2005/8/layout/hList2"/>
    <dgm:cxn modelId="{D8832BD9-1085-1249-B716-2A16E46BD892}" type="presParOf" srcId="{5DEFDFAE-75ED-8D43-B9FD-959BCC12FC1D}" destId="{56303C2A-4C74-004F-863E-5C2FABBB8073}" srcOrd="3" destOrd="0" presId="urn:microsoft.com/office/officeart/2005/8/layout/hList2"/>
    <dgm:cxn modelId="{F5F0E70E-8801-8A40-ADDE-CFAC7CE047BB}" type="presParOf" srcId="{5DEFDFAE-75ED-8D43-B9FD-959BCC12FC1D}" destId="{169BA915-B9C1-2541-B03B-2D8C3FD58E08}" srcOrd="4" destOrd="0" presId="urn:microsoft.com/office/officeart/2005/8/layout/hList2"/>
    <dgm:cxn modelId="{46B5CA29-E866-434A-B262-56CD06395B09}" type="presParOf" srcId="{169BA915-B9C1-2541-B03B-2D8C3FD58E08}" destId="{A041E777-8FBA-9740-B9F1-9AC253F2ECB6}" srcOrd="0" destOrd="0" presId="urn:microsoft.com/office/officeart/2005/8/layout/hList2"/>
    <dgm:cxn modelId="{810E7F19-8D84-0F43-8FF7-23D060C9BC28}" type="presParOf" srcId="{169BA915-B9C1-2541-B03B-2D8C3FD58E08}" destId="{8C548556-C1E6-7244-8596-A857D79B1A3F}" srcOrd="1" destOrd="0" presId="urn:microsoft.com/office/officeart/2005/8/layout/hList2"/>
    <dgm:cxn modelId="{D5C63DBC-60FA-AE4C-807D-97E1EE814C64}" type="presParOf" srcId="{169BA915-B9C1-2541-B03B-2D8C3FD58E08}" destId="{16ACA499-00BC-7140-B62A-4E86980B2AD2}" srcOrd="2" destOrd="0" presId="urn:microsoft.com/office/officeart/2005/8/layout/hList2"/>
    <dgm:cxn modelId="{E2A8B5BA-B8DC-4645-AA9D-7CD738C088F6}" type="presParOf" srcId="{5DEFDFAE-75ED-8D43-B9FD-959BCC12FC1D}" destId="{B340136A-D7F7-364F-BD0F-92A399EFB4A1}" srcOrd="5" destOrd="0" presId="urn:microsoft.com/office/officeart/2005/8/layout/hList2"/>
    <dgm:cxn modelId="{FCFAC3DF-CC35-BB40-A37E-66B90EB6678C}" type="presParOf" srcId="{5DEFDFAE-75ED-8D43-B9FD-959BCC12FC1D}" destId="{821F627D-8358-634F-8641-7EEF048DFA04}" srcOrd="6" destOrd="0" presId="urn:microsoft.com/office/officeart/2005/8/layout/hList2"/>
    <dgm:cxn modelId="{4B957764-47C0-7445-9AC0-4503363EF53B}" type="presParOf" srcId="{821F627D-8358-634F-8641-7EEF048DFA04}" destId="{548E8083-44B3-3846-A8E5-B27F061DF68D}" srcOrd="0" destOrd="0" presId="urn:microsoft.com/office/officeart/2005/8/layout/hList2"/>
    <dgm:cxn modelId="{F47B9920-A4D0-384F-88B0-B14E5B361362}" type="presParOf" srcId="{821F627D-8358-634F-8641-7EEF048DFA04}" destId="{94714E26-1486-EE43-83A5-ECBCA7AF7CCB}" srcOrd="1" destOrd="0" presId="urn:microsoft.com/office/officeart/2005/8/layout/hList2"/>
    <dgm:cxn modelId="{31074265-1B14-6547-A4C3-C1BBFADC9EFA}" type="presParOf" srcId="{821F627D-8358-634F-8641-7EEF048DFA04}" destId="{4329572B-3102-4948-9636-61C0E55D64C9}" srcOrd="2" destOrd="0" presId="urn:microsoft.com/office/officeart/2005/8/layout/hList2"/>
    <dgm:cxn modelId="{FAE82907-A6F5-8348-9014-499D574405BC}" type="presParOf" srcId="{5DEFDFAE-75ED-8D43-B9FD-959BCC12FC1D}" destId="{B146B4BD-03B8-EA45-8875-DC786AAED166}" srcOrd="7" destOrd="0" presId="urn:microsoft.com/office/officeart/2005/8/layout/hList2"/>
    <dgm:cxn modelId="{A2E2317E-125A-3D4A-8BA6-7F2267C617A7}" type="presParOf" srcId="{5DEFDFAE-75ED-8D43-B9FD-959BCC12FC1D}" destId="{03D056B2-4BC4-F840-88B5-60434E8D3D4A}" srcOrd="8" destOrd="0" presId="urn:microsoft.com/office/officeart/2005/8/layout/hList2"/>
    <dgm:cxn modelId="{17640286-F9DD-BC49-8D43-B0197CE8C8A4}" type="presParOf" srcId="{03D056B2-4BC4-F840-88B5-60434E8D3D4A}" destId="{B59D85E8-CDC9-EC49-9E1C-5F10A8E76335}" srcOrd="0" destOrd="0" presId="urn:microsoft.com/office/officeart/2005/8/layout/hList2"/>
    <dgm:cxn modelId="{DC62A3F4-F981-0748-A89C-039ADB5DDDFD}" type="presParOf" srcId="{03D056B2-4BC4-F840-88B5-60434E8D3D4A}" destId="{FC67BC6C-390E-3F4C-9081-F1A01B595DEA}" srcOrd="1" destOrd="0" presId="urn:microsoft.com/office/officeart/2005/8/layout/hList2"/>
    <dgm:cxn modelId="{DE731E1D-8EDC-8749-949C-DEFDCBC56E3F}" type="presParOf" srcId="{03D056B2-4BC4-F840-88B5-60434E8D3D4A}" destId="{F904331D-7348-3946-B265-5C39DC888530}" srcOrd="2" destOrd="0" presId="urn:microsoft.com/office/officeart/2005/8/layout/h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A31A4-0734-D84A-8538-23D470D7D882}">
      <dsp:nvSpPr>
        <dsp:cNvPr id="0" name=""/>
        <dsp:cNvSpPr/>
      </dsp:nvSpPr>
      <dsp:spPr>
        <a:xfrm rot="16200000">
          <a:off x="-1674674" y="2539066"/>
          <a:ext cx="3792671" cy="307377"/>
        </a:xfrm>
        <a:prstGeom prst="rect">
          <a:avLst/>
        </a:prstGeom>
        <a:solidFill>
          <a:srgbClr val="00B050"/>
        </a:solidFill>
        <a:ln cap="flat"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109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v1.0.0</a:t>
          </a:r>
        </a:p>
      </dsp:txBody>
      <dsp:txXfrm>
        <a:off x="-1674674" y="2539066"/>
        <a:ext cx="3792671" cy="307377"/>
      </dsp:txXfrm>
    </dsp:sp>
    <dsp:sp modelId="{A3FB2664-29AB-B442-B2B3-07E158B3FAB4}">
      <dsp:nvSpPr>
        <dsp:cNvPr id="0" name=""/>
        <dsp:cNvSpPr/>
      </dsp:nvSpPr>
      <dsp:spPr>
        <a:xfrm>
          <a:off x="375349" y="750644"/>
          <a:ext cx="1531067" cy="38842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71090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PyQt5 + pandas integration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Light/dark mode support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File upload and preview with pandas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Matching engine: transcript x curriculum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Build scripts for Windows and </a:t>
          </a:r>
          <a:r>
            <a:rPr lang="en-US" sz="1400" kern="1200" dirty="0" err="1"/>
            <a:t>macOs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Pytest</a:t>
          </a:r>
          <a:r>
            <a:rPr lang="en-US" sz="1400" kern="1200" dirty="0"/>
            <a:t> setup</a:t>
          </a:r>
        </a:p>
      </dsp:txBody>
      <dsp:txXfrm>
        <a:off x="375349" y="750644"/>
        <a:ext cx="1531067" cy="3884222"/>
      </dsp:txXfrm>
    </dsp:sp>
    <dsp:sp modelId="{1AAF8FEC-4D47-A14F-B8CC-0F295B4D0A20}">
      <dsp:nvSpPr>
        <dsp:cNvPr id="0" name=""/>
        <dsp:cNvSpPr/>
      </dsp:nvSpPr>
      <dsp:spPr>
        <a:xfrm>
          <a:off x="67972" y="344905"/>
          <a:ext cx="614755" cy="614755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200A5-9070-B040-9FD6-5DEADC11E92D}">
      <dsp:nvSpPr>
        <dsp:cNvPr id="0" name=""/>
        <dsp:cNvSpPr/>
      </dsp:nvSpPr>
      <dsp:spPr>
        <a:xfrm rot="16200000">
          <a:off x="600418" y="2539066"/>
          <a:ext cx="3724853" cy="307377"/>
        </a:xfrm>
        <a:prstGeom prst="rect">
          <a:avLst/>
        </a:prstGeom>
        <a:solidFill>
          <a:srgbClr val="00B050">
            <a:alpha val="89698"/>
          </a:srgbClr>
        </a:solidFill>
        <a:ln>
          <a:solidFill>
            <a:schemeClr val="dk1">
              <a:shade val="80000"/>
              <a:hueOff val="0"/>
              <a:satOff val="0"/>
              <a:lumOff val="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109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v2.0.0</a:t>
          </a:r>
        </a:p>
      </dsp:txBody>
      <dsp:txXfrm>
        <a:off x="600418" y="2539066"/>
        <a:ext cx="3724853" cy="307377"/>
      </dsp:txXfrm>
    </dsp:sp>
    <dsp:sp modelId="{67ADCCCE-DCD5-F64B-A248-E7FC7E5C9EAF}">
      <dsp:nvSpPr>
        <dsp:cNvPr id="0" name=""/>
        <dsp:cNvSpPr/>
      </dsp:nvSpPr>
      <dsp:spPr>
        <a:xfrm>
          <a:off x="2616534" y="750644"/>
          <a:ext cx="1531067" cy="38842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71090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Electron version for testing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Database backend using PostgreSQL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User Authentication: Login/Register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Layered Architecture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Cloud Sync: Fallback and encryption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Pytest</a:t>
          </a:r>
          <a:r>
            <a:rPr lang="en-US" sz="1400" kern="1200" dirty="0"/>
            <a:t> 2.0</a:t>
          </a:r>
        </a:p>
      </dsp:txBody>
      <dsp:txXfrm>
        <a:off x="2616534" y="750644"/>
        <a:ext cx="1531067" cy="3884222"/>
      </dsp:txXfrm>
    </dsp:sp>
    <dsp:sp modelId="{36314D5B-032E-D947-8AEB-343F3D81EF47}">
      <dsp:nvSpPr>
        <dsp:cNvPr id="0" name=""/>
        <dsp:cNvSpPr/>
      </dsp:nvSpPr>
      <dsp:spPr>
        <a:xfrm>
          <a:off x="2309156" y="344905"/>
          <a:ext cx="614755" cy="614755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CA499-00BC-7140-B62A-4E86980B2AD2}">
      <dsp:nvSpPr>
        <dsp:cNvPr id="0" name=""/>
        <dsp:cNvSpPr/>
      </dsp:nvSpPr>
      <dsp:spPr>
        <a:xfrm rot="16200000">
          <a:off x="2929677" y="2539066"/>
          <a:ext cx="3548703" cy="307377"/>
        </a:xfrm>
        <a:prstGeom prst="rect">
          <a:avLst/>
        </a:prstGeom>
        <a:solidFill>
          <a:srgbClr val="00B050">
            <a:alpha val="90000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109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v3.0.0</a:t>
          </a:r>
        </a:p>
      </dsp:txBody>
      <dsp:txXfrm>
        <a:off x="2929677" y="2539066"/>
        <a:ext cx="3548703" cy="307377"/>
      </dsp:txXfrm>
    </dsp:sp>
    <dsp:sp modelId="{8C548556-C1E6-7244-8596-A857D79B1A3F}">
      <dsp:nvSpPr>
        <dsp:cNvPr id="0" name=""/>
        <dsp:cNvSpPr/>
      </dsp:nvSpPr>
      <dsp:spPr>
        <a:xfrm>
          <a:off x="4857718" y="750644"/>
          <a:ext cx="1531067" cy="38842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71090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Layered Architecture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Cloud Sync: Fallback and encryption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Matching Engine 2.0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Pytest</a:t>
          </a:r>
          <a:r>
            <a:rPr lang="en-US" sz="1400" kern="1200" dirty="0"/>
            <a:t> 2.0</a:t>
          </a:r>
        </a:p>
      </dsp:txBody>
      <dsp:txXfrm>
        <a:off x="4857718" y="750644"/>
        <a:ext cx="1531067" cy="3884222"/>
      </dsp:txXfrm>
    </dsp:sp>
    <dsp:sp modelId="{A041E777-8FBA-9740-B9F1-9AC253F2ECB6}">
      <dsp:nvSpPr>
        <dsp:cNvPr id="0" name=""/>
        <dsp:cNvSpPr/>
      </dsp:nvSpPr>
      <dsp:spPr>
        <a:xfrm>
          <a:off x="4550340" y="344905"/>
          <a:ext cx="614755" cy="614755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9572B-3102-4948-9636-61C0E55D64C9}">
      <dsp:nvSpPr>
        <dsp:cNvPr id="0" name=""/>
        <dsp:cNvSpPr/>
      </dsp:nvSpPr>
      <dsp:spPr>
        <a:xfrm rot="16200000">
          <a:off x="5170861" y="2539066"/>
          <a:ext cx="3548703" cy="307377"/>
        </a:xfrm>
        <a:prstGeom prst="rect">
          <a:avLst/>
        </a:prstGeom>
        <a:solidFill>
          <a:srgbClr val="FF4F00">
            <a:alpha val="39824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109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v4.0.0</a:t>
          </a:r>
        </a:p>
      </dsp:txBody>
      <dsp:txXfrm>
        <a:off x="5170861" y="2539066"/>
        <a:ext cx="3548703" cy="307377"/>
      </dsp:txXfrm>
    </dsp:sp>
    <dsp:sp modelId="{94714E26-1486-EE43-83A5-ECBCA7AF7CCB}">
      <dsp:nvSpPr>
        <dsp:cNvPr id="0" name=""/>
        <dsp:cNvSpPr/>
      </dsp:nvSpPr>
      <dsp:spPr>
        <a:xfrm>
          <a:off x="7098902" y="750644"/>
          <a:ext cx="1531067" cy="38842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71090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API integration: </a:t>
          </a:r>
          <a:r>
            <a:rPr lang="en-US" sz="1400" kern="1200" dirty="0" err="1"/>
            <a:t>uni</a:t>
          </a:r>
          <a:r>
            <a:rPr lang="en-US" sz="1400" kern="1200" dirty="0"/>
            <a:t> ecosystem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Semantic matching: NLP based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Predictive analytics: forecasting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Recommendation engine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Machine Learning</a:t>
          </a:r>
        </a:p>
      </dsp:txBody>
      <dsp:txXfrm>
        <a:off x="7098902" y="750644"/>
        <a:ext cx="1531067" cy="3884222"/>
      </dsp:txXfrm>
    </dsp:sp>
    <dsp:sp modelId="{548E8083-44B3-3846-A8E5-B27F061DF68D}">
      <dsp:nvSpPr>
        <dsp:cNvPr id="0" name=""/>
        <dsp:cNvSpPr/>
      </dsp:nvSpPr>
      <dsp:spPr>
        <a:xfrm>
          <a:off x="6791524" y="344905"/>
          <a:ext cx="614755" cy="614755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solidFill>
            <a:srgbClr val="EE6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4331D-7348-3946-B265-5C39DC888530}">
      <dsp:nvSpPr>
        <dsp:cNvPr id="0" name=""/>
        <dsp:cNvSpPr/>
      </dsp:nvSpPr>
      <dsp:spPr>
        <a:xfrm rot="16200000">
          <a:off x="7412045" y="2539066"/>
          <a:ext cx="3548703" cy="307377"/>
        </a:xfrm>
        <a:prstGeom prst="rect">
          <a:avLst/>
        </a:prstGeom>
        <a:solidFill>
          <a:srgbClr val="FF4F00">
            <a:alpha val="39824"/>
          </a:srgb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1090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v5.0.0</a:t>
          </a:r>
        </a:p>
      </dsp:txBody>
      <dsp:txXfrm>
        <a:off x="7412045" y="2539066"/>
        <a:ext cx="3548703" cy="307377"/>
      </dsp:txXfrm>
    </dsp:sp>
    <dsp:sp modelId="{FC67BC6C-390E-3F4C-9081-F1A01B595DEA}">
      <dsp:nvSpPr>
        <dsp:cNvPr id="0" name=""/>
        <dsp:cNvSpPr/>
      </dsp:nvSpPr>
      <dsp:spPr>
        <a:xfrm>
          <a:off x="9340086" y="750644"/>
          <a:ext cx="1531067" cy="38842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271090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Multi-tenant architecture institution-wide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Advanced analytics with BI dashboards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Integration APIs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Web application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Mobile application</a:t>
          </a:r>
        </a:p>
      </dsp:txBody>
      <dsp:txXfrm>
        <a:off x="9340086" y="750644"/>
        <a:ext cx="1531067" cy="3884222"/>
      </dsp:txXfrm>
    </dsp:sp>
    <dsp:sp modelId="{B59D85E8-CDC9-EC49-9E1C-5F10A8E76335}">
      <dsp:nvSpPr>
        <dsp:cNvPr id="0" name=""/>
        <dsp:cNvSpPr/>
      </dsp:nvSpPr>
      <dsp:spPr>
        <a:xfrm>
          <a:off x="9032708" y="344905"/>
          <a:ext cx="614755" cy="614755"/>
        </a:xfrm>
        <a:prstGeom prst="rect">
          <a:avLst/>
        </a:prstGeom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 w="12700" cap="flat" cmpd="sng" algn="ctr">
          <a:solidFill>
            <a:srgbClr val="EE6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7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8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6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7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9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54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9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9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6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6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46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jpe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D2E2F6D9-F9F0-47A2-A074-0A6B79B64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265DF4B1-F551-4918-A8AC-57E79CC4F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088" y="871758"/>
            <a:ext cx="4287505" cy="387114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</a:t>
            </a:r>
            <a:r>
              <a:rPr lang="en-US" sz="4400" b="1" dirty="0">
                <a:solidFill>
                  <a:srgbClr val="EE6F00"/>
                </a:solidFill>
              </a:rPr>
              <a:t>T</a:t>
            </a:r>
            <a:r>
              <a:rPr lang="en-US" sz="4000" b="1" dirty="0">
                <a:solidFill>
                  <a:schemeClr val="bg1"/>
                </a:solidFill>
              </a:rPr>
              <a:t>RACK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ACADEMIC PROGRESS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TRACKER</a:t>
            </a:r>
            <a:br>
              <a:rPr lang="en-US" sz="4000" b="1" dirty="0"/>
            </a:b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088" y="2799268"/>
            <a:ext cx="4175615" cy="19388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latin typeface="Univers Condensed"/>
              </a:rPr>
              <a:t>Smartly matcher between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latin typeface="Univers Condensed"/>
              </a:rPr>
              <a:t>Student Curriculums </a:t>
            </a:r>
            <a:r>
              <a:rPr lang="en-US" sz="2400" b="1" dirty="0">
                <a:solidFill>
                  <a:srgbClr val="EE6F00"/>
                </a:solidFill>
                <a:latin typeface="Univers Condensed"/>
              </a:rPr>
              <a:t>x</a:t>
            </a:r>
            <a:r>
              <a:rPr lang="en-US" sz="1600" b="1" dirty="0">
                <a:solidFill>
                  <a:schemeClr val="bg1"/>
                </a:solidFill>
                <a:latin typeface="Univers Condensed"/>
              </a:rPr>
              <a:t> </a:t>
            </a:r>
            <a:r>
              <a:rPr lang="en-US" sz="1600" b="1">
                <a:solidFill>
                  <a:schemeClr val="bg1"/>
                </a:solidFill>
                <a:latin typeface="Univers Condensed"/>
              </a:rPr>
              <a:t>Course Requirements</a:t>
            </a:r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20EEADAF-D8D3-450B-A46D-DE8E54173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d metal stairs">
            <a:extLst>
              <a:ext uri="{FF2B5EF4-FFF2-40B4-BE49-F238E27FC236}">
                <a16:creationId xmlns:a16="http://schemas.microsoft.com/office/drawing/2014/main" id="{69417FC9-1C49-F25C-233D-4A85ACC83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9" r="16627"/>
          <a:stretch>
            <a:fillRect/>
          </a:stretch>
        </p:blipFill>
        <p:spPr bwMode="auto">
          <a:xfrm>
            <a:off x="4876800" y="-1"/>
            <a:ext cx="367664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Ultimo Campus, Sydney | Torrens University">
            <a:extLst>
              <a:ext uri="{FF2B5EF4-FFF2-40B4-BE49-F238E27FC236}">
                <a16:creationId xmlns:a16="http://schemas.microsoft.com/office/drawing/2014/main" id="{E6E36DD9-A227-ECDC-E54F-201590B94C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684" r="29901" b="-2"/>
          <a:stretch>
            <a:fillRect/>
          </a:stretch>
        </p:blipFill>
        <p:spPr>
          <a:xfrm>
            <a:off x="8553450" y="-1"/>
            <a:ext cx="3638549" cy="6858001"/>
          </a:xfrm>
          <a:prstGeom prst="rect">
            <a:avLst/>
          </a:prstGeom>
        </p:spPr>
      </p:pic>
      <p:pic>
        <p:nvPicPr>
          <p:cNvPr id="6" name="Picture 5" descr="Torrens University Australia research repository - Browse">
            <a:extLst>
              <a:ext uri="{FF2B5EF4-FFF2-40B4-BE49-F238E27FC236}">
                <a16:creationId xmlns:a16="http://schemas.microsoft.com/office/drawing/2014/main" id="{570C4B40-A618-2611-2876-271C25752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43" y="5417120"/>
            <a:ext cx="1384454" cy="74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A03FC-5505-7C29-91D2-1738A46F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r>
              <a:rPr lang="en-US"/>
              <a:t>PROBLEM STATEMENT</a:t>
            </a:r>
          </a:p>
        </p:txBody>
      </p:sp>
      <p:pic>
        <p:nvPicPr>
          <p:cNvPr id="4" name="Picture 3" descr="A person holding her head with her hands&#10;&#10;AI-generated content may be incorrect.">
            <a:extLst>
              <a:ext uri="{FF2B5EF4-FFF2-40B4-BE49-F238E27FC236}">
                <a16:creationId xmlns:a16="http://schemas.microsoft.com/office/drawing/2014/main" id="{24848625-DE84-C1BD-DC37-9155E7413A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9554"/>
          <a:stretch>
            <a:fillRect/>
          </a:stretch>
        </p:blipFill>
        <p:spPr>
          <a:xfrm>
            <a:off x="20" y="10"/>
            <a:ext cx="568674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orrens University Australia research repository - Browse">
            <a:extLst>
              <a:ext uri="{FF2B5EF4-FFF2-40B4-BE49-F238E27FC236}">
                <a16:creationId xmlns:a16="http://schemas.microsoft.com/office/drawing/2014/main" id="{284AD4D5-C6C9-6C7F-CD00-4600BE87A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326" y="6179120"/>
            <a:ext cx="1384454" cy="7426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FB0F5-03C3-BE28-1ADB-736370515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478" y="5441349"/>
            <a:ext cx="5638247" cy="7400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ea typeface="+mn-lt"/>
                <a:cs typeface="+mn-lt"/>
              </a:rPr>
              <a:t>Transcript checks are manual, slow, error-prone and lead to academic uncertainty.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17547-4026-244C-AB7F-4ECEFFCEDAA5}"/>
              </a:ext>
            </a:extLst>
          </p:cNvPr>
          <p:cNvSpPr txBox="1"/>
          <p:nvPr/>
        </p:nvSpPr>
        <p:spPr>
          <a:xfrm>
            <a:off x="6286500" y="1717964"/>
            <a:ext cx="564022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cs typeface="Segoe UI"/>
              </a:rPr>
              <a:t>Advisors and Students lack real-time clarity on degree progress.</a:t>
            </a:r>
            <a:endParaRPr lang="en-US" sz="1600"/>
          </a:p>
        </p:txBody>
      </p:sp>
      <p:pic>
        <p:nvPicPr>
          <p:cNvPr id="16" name="Picture 15" descr="A black and red line drawing of a paper with a check mark&#10;&#10;AI-generated content may be incorrect.">
            <a:extLst>
              <a:ext uri="{FF2B5EF4-FFF2-40B4-BE49-F238E27FC236}">
                <a16:creationId xmlns:a16="http://schemas.microsoft.com/office/drawing/2014/main" id="{957F6AC8-9B00-19B9-C125-4F14E0145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560" y="2220578"/>
            <a:ext cx="5921041" cy="2607345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2AE0386-7363-6143-A98A-7D8491E94E41}"/>
              </a:ext>
            </a:extLst>
          </p:cNvPr>
          <p:cNvSpPr txBox="1">
            <a:spLocks/>
          </p:cNvSpPr>
          <p:nvPr/>
        </p:nvSpPr>
        <p:spPr>
          <a:xfrm>
            <a:off x="5819248" y="2305118"/>
            <a:ext cx="1194424" cy="2588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i="1" dirty="0">
                <a:ea typeface="+mn-lt"/>
                <a:cs typeface="+mn-lt"/>
              </a:rPr>
              <a:t>Student transcript</a:t>
            </a:r>
            <a:endParaRPr lang="en-US" sz="800" i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230EB8-8197-ACA9-8310-8C14F77A8F6F}"/>
              </a:ext>
            </a:extLst>
          </p:cNvPr>
          <p:cNvSpPr txBox="1">
            <a:spLocks/>
          </p:cNvSpPr>
          <p:nvPr/>
        </p:nvSpPr>
        <p:spPr>
          <a:xfrm>
            <a:off x="5829274" y="2475565"/>
            <a:ext cx="1194424" cy="2588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i="1" dirty="0">
                <a:ea typeface="+mn-lt"/>
                <a:cs typeface="+mn-lt"/>
              </a:rPr>
              <a:t># 00000001</a:t>
            </a:r>
            <a:endParaRPr lang="en-US" i="1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CCB1A03-0766-9729-AD52-863D6171FF37}"/>
              </a:ext>
            </a:extLst>
          </p:cNvPr>
          <p:cNvSpPr txBox="1">
            <a:spLocks/>
          </p:cNvSpPr>
          <p:nvPr/>
        </p:nvSpPr>
        <p:spPr>
          <a:xfrm>
            <a:off x="7409702" y="4701591"/>
            <a:ext cx="1391121" cy="5560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/>
              <a:t>COURSE</a:t>
            </a:r>
            <a:endParaRPr lang="en-US" sz="1200" dirty="0"/>
          </a:p>
          <a:p>
            <a:pPr algn="ctr"/>
            <a:r>
              <a:rPr lang="en-US" sz="1200"/>
              <a:t>REQUIREMENTS</a:t>
            </a:r>
            <a:endParaRPr lang="en-US" sz="120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AFFE0A99-C5E2-A2EA-A1FB-C3F05DD3E942}"/>
              </a:ext>
            </a:extLst>
          </p:cNvPr>
          <p:cNvSpPr txBox="1">
            <a:spLocks/>
          </p:cNvSpPr>
          <p:nvPr/>
        </p:nvSpPr>
        <p:spPr>
          <a:xfrm>
            <a:off x="9685676" y="4701591"/>
            <a:ext cx="1651805" cy="285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/>
              <a:t>REJECTED/ACCEPTED</a:t>
            </a:r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F23CC5C-369B-3329-7F28-BAD0EB3B63B6}"/>
              </a:ext>
            </a:extLst>
          </p:cNvPr>
          <p:cNvSpPr txBox="1">
            <a:spLocks/>
          </p:cNvSpPr>
          <p:nvPr/>
        </p:nvSpPr>
        <p:spPr>
          <a:xfrm>
            <a:off x="5825544" y="4841959"/>
            <a:ext cx="1070279" cy="2653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/>
              <a:t>backlog</a:t>
            </a:r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B0DF089-A578-74FD-1782-DE635B0226C3}"/>
              </a:ext>
            </a:extLst>
          </p:cNvPr>
          <p:cNvSpPr/>
          <p:nvPr/>
        </p:nvSpPr>
        <p:spPr>
          <a:xfrm>
            <a:off x="7020507" y="3427315"/>
            <a:ext cx="386857" cy="3442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052D1CF-E095-AF1C-D429-8AA829376B2A}"/>
              </a:ext>
            </a:extLst>
          </p:cNvPr>
          <p:cNvSpPr/>
          <p:nvPr/>
        </p:nvSpPr>
        <p:spPr>
          <a:xfrm>
            <a:off x="8745033" y="3357130"/>
            <a:ext cx="386857" cy="344264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F8D93-BA5A-BC89-3DB3-6AA5CD96B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A3DE-C092-5A5F-76EE-290B91BC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C1AB1-7DF5-8EF4-396D-AA56EEF2D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3531" y="4205820"/>
            <a:ext cx="4043471" cy="13882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We </a:t>
            </a:r>
            <a:r>
              <a:rPr lang="en-US" sz="1800">
                <a:ea typeface="+mn-lt"/>
                <a:cs typeface="+mn-lt"/>
              </a:rPr>
              <a:t>automated academic tracking </a:t>
            </a:r>
            <a:r>
              <a:rPr lang="en-US" sz="1600">
                <a:ea typeface="+mn-lt"/>
                <a:cs typeface="+mn-lt"/>
              </a:rPr>
              <a:t>by </a:t>
            </a:r>
            <a:r>
              <a:rPr lang="en-US" sz="1800">
                <a:ea typeface="+mn-lt"/>
                <a:cs typeface="+mn-lt"/>
              </a:rPr>
              <a:t>matching </a:t>
            </a:r>
            <a:r>
              <a:rPr lang="en-US" sz="1800" i="1" u="sng">
                <a:ea typeface="+mn-lt"/>
                <a:cs typeface="+mn-lt"/>
              </a:rPr>
              <a:t>student transcripts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600">
                <a:ea typeface="+mn-lt"/>
                <a:cs typeface="+mn-lt"/>
              </a:rPr>
              <a:t>to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i="1" u="sng">
                <a:ea typeface="+mn-lt"/>
                <a:cs typeface="+mn-lt"/>
              </a:rPr>
              <a:t>curriculums</a:t>
            </a:r>
            <a:r>
              <a:rPr lang="en-US" sz="1800" i="1" dirty="0">
                <a:ea typeface="+mn-lt"/>
                <a:cs typeface="+mn-lt"/>
              </a:rPr>
              <a:t> </a:t>
            </a:r>
            <a:r>
              <a:rPr lang="en-US" sz="1800">
                <a:ea typeface="+mn-lt"/>
                <a:cs typeface="+mn-lt"/>
              </a:rPr>
              <a:t>with precision &amp; clarity, </a:t>
            </a:r>
            <a:r>
              <a:rPr lang="en-US" sz="1600" dirty="0">
                <a:ea typeface="+mn-lt"/>
                <a:cs typeface="+mn-lt"/>
              </a:rPr>
              <a:t>powered by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b="1" i="1" dirty="0">
                <a:solidFill>
                  <a:srgbClr val="EE6F00"/>
                </a:solidFill>
                <a:ea typeface="+mn-lt"/>
                <a:cs typeface="+mn-lt"/>
              </a:rPr>
              <a:t>intelligent data processing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 dirty="0"/>
          </a:p>
        </p:txBody>
      </p:sp>
      <p:pic>
        <p:nvPicPr>
          <p:cNvPr id="8" name="Picture 7" descr="Torrens University Australia research repository - Browse">
            <a:extLst>
              <a:ext uri="{FF2B5EF4-FFF2-40B4-BE49-F238E27FC236}">
                <a16:creationId xmlns:a16="http://schemas.microsoft.com/office/drawing/2014/main" id="{300295DF-D725-EF77-D701-5D9BD76BA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326" y="6179120"/>
            <a:ext cx="1384454" cy="74265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85DDB4-31C9-3E0C-D601-62D8765AEE39}"/>
              </a:ext>
            </a:extLst>
          </p:cNvPr>
          <p:cNvSpPr txBox="1">
            <a:spLocks/>
          </p:cNvSpPr>
          <p:nvPr/>
        </p:nvSpPr>
        <p:spPr>
          <a:xfrm>
            <a:off x="7448276" y="3806425"/>
            <a:ext cx="4884297" cy="3765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atin typeface="Univers Condensed"/>
                <a:ea typeface="+mn-lt"/>
                <a:cs typeface="+mn-lt"/>
              </a:rPr>
              <a:t>FROM +30 MINUTES  TO A FEW SECONDS!</a:t>
            </a:r>
            <a:endParaRPr lang="en-US" b="1">
              <a:latin typeface="Univers Condensed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BDF6C14-0DF6-BF29-DC90-CCCAE3DED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39" y="1697620"/>
            <a:ext cx="6296731" cy="485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2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05571-93C5-140B-0D2F-C43F7D4EB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AC80-1A7F-39FF-058B-780D98CC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78546"/>
            <a:ext cx="10691265" cy="1307592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842BA-4FD2-5DE1-4327-85AE2A9AC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5233400"/>
            <a:ext cx="10114617" cy="7433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Our modular, event-driven architecture follows SOLID principles: </a:t>
            </a: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— UI, logic and data isolated for testability, scalability and future cloud integrations.</a:t>
            </a:r>
            <a:endParaRPr lang="en-US" sz="1600" dirty="0"/>
          </a:p>
        </p:txBody>
      </p:sp>
      <p:pic>
        <p:nvPicPr>
          <p:cNvPr id="8" name="Picture 7" descr="Torrens University Australia research repository - Browse">
            <a:extLst>
              <a:ext uri="{FF2B5EF4-FFF2-40B4-BE49-F238E27FC236}">
                <a16:creationId xmlns:a16="http://schemas.microsoft.com/office/drawing/2014/main" id="{C02D0FAA-E62A-A0AF-B795-DD512745A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326" y="6179120"/>
            <a:ext cx="1384454" cy="74265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6077E34-B06E-AF71-E4CE-B93302D30BEF}"/>
              </a:ext>
            </a:extLst>
          </p:cNvPr>
          <p:cNvSpPr/>
          <p:nvPr/>
        </p:nvSpPr>
        <p:spPr>
          <a:xfrm>
            <a:off x="514992" y="1134634"/>
            <a:ext cx="1541722" cy="510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Academic Staff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C7C43F-65ED-D782-DF5B-3806636290B2}"/>
              </a:ext>
            </a:extLst>
          </p:cNvPr>
          <p:cNvSpPr/>
          <p:nvPr/>
        </p:nvSpPr>
        <p:spPr>
          <a:xfrm>
            <a:off x="2348910" y="1134634"/>
            <a:ext cx="1541722" cy="510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UI Layer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4D6274-89EA-4BD3-6984-03DEDCA5A09A}"/>
              </a:ext>
            </a:extLst>
          </p:cNvPr>
          <p:cNvSpPr/>
          <p:nvPr/>
        </p:nvSpPr>
        <p:spPr>
          <a:xfrm>
            <a:off x="4182830" y="1118790"/>
            <a:ext cx="1541722" cy="510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File Parsers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135974-3BC4-96A7-6722-E794ADAABB67}"/>
              </a:ext>
            </a:extLst>
          </p:cNvPr>
          <p:cNvSpPr/>
          <p:nvPr/>
        </p:nvSpPr>
        <p:spPr>
          <a:xfrm>
            <a:off x="6080119" y="1107945"/>
            <a:ext cx="1541722" cy="510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Matching Engine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A1AA41-1A77-4B66-E017-20BF6C1C2F06}"/>
              </a:ext>
            </a:extLst>
          </p:cNvPr>
          <p:cNvSpPr/>
          <p:nvPr/>
        </p:nvSpPr>
        <p:spPr>
          <a:xfrm>
            <a:off x="7914032" y="1107944"/>
            <a:ext cx="1541722" cy="510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Results View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B0519F-2462-8FF5-8DBD-709296FE57B9}"/>
              </a:ext>
            </a:extLst>
          </p:cNvPr>
          <p:cNvSpPr/>
          <p:nvPr/>
        </p:nvSpPr>
        <p:spPr>
          <a:xfrm>
            <a:off x="9702680" y="1079564"/>
            <a:ext cx="1541722" cy="510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Database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8A598C2-5A70-9960-C251-D237A9496EF0}"/>
              </a:ext>
            </a:extLst>
          </p:cNvPr>
          <p:cNvSpPr txBox="1">
            <a:spLocks/>
          </p:cNvSpPr>
          <p:nvPr/>
        </p:nvSpPr>
        <p:spPr>
          <a:xfrm>
            <a:off x="1302322" y="1971449"/>
            <a:ext cx="1464388" cy="247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950" dirty="0">
                <a:ea typeface="+mn-lt"/>
                <a:cs typeface="+mn-lt"/>
              </a:rPr>
              <a:t>Upload Curriculum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36A7559-8AD5-9558-AB8A-1C1AD6FEB6D4}"/>
              </a:ext>
            </a:extLst>
          </p:cNvPr>
          <p:cNvSpPr txBox="1">
            <a:spLocks/>
          </p:cNvSpPr>
          <p:nvPr/>
        </p:nvSpPr>
        <p:spPr>
          <a:xfrm>
            <a:off x="1302322" y="2271702"/>
            <a:ext cx="1464388" cy="247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950" dirty="0">
                <a:ea typeface="+mn-lt"/>
                <a:cs typeface="+mn-lt"/>
              </a:rPr>
              <a:t>Upload Transcript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BF04C17-9E74-BA73-308A-B368E3FFD6AA}"/>
              </a:ext>
            </a:extLst>
          </p:cNvPr>
          <p:cNvSpPr txBox="1">
            <a:spLocks/>
          </p:cNvSpPr>
          <p:nvPr/>
        </p:nvSpPr>
        <p:spPr>
          <a:xfrm>
            <a:off x="1302322" y="3847978"/>
            <a:ext cx="1464388" cy="2474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050" dirty="0">
                <a:ea typeface="+mn-lt"/>
                <a:cs typeface="+mn-lt"/>
              </a:rPr>
              <a:t>Display Results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C88D4C7-F1C9-5C47-CB21-B75E5B757D23}"/>
              </a:ext>
            </a:extLst>
          </p:cNvPr>
          <p:cNvSpPr txBox="1">
            <a:spLocks/>
          </p:cNvSpPr>
          <p:nvPr/>
        </p:nvSpPr>
        <p:spPr>
          <a:xfrm>
            <a:off x="3408870" y="2736031"/>
            <a:ext cx="1464388" cy="247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950" dirty="0">
                <a:ea typeface="+mn-lt"/>
                <a:cs typeface="+mn-lt"/>
              </a:rPr>
              <a:t>Send File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9B288F3-1A31-741B-D3A1-57357A987A75}"/>
              </a:ext>
            </a:extLst>
          </p:cNvPr>
          <p:cNvSpPr txBox="1">
            <a:spLocks/>
          </p:cNvSpPr>
          <p:nvPr/>
        </p:nvSpPr>
        <p:spPr>
          <a:xfrm>
            <a:off x="3408870" y="3013840"/>
            <a:ext cx="1464388" cy="247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950" dirty="0">
                <a:ea typeface="+mn-lt"/>
                <a:cs typeface="+mn-lt"/>
              </a:rPr>
              <a:t>Trigger Match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4F4F0CE-D9AB-52D3-A067-0388AF078684}"/>
              </a:ext>
            </a:extLst>
          </p:cNvPr>
          <p:cNvSpPr txBox="1">
            <a:spLocks/>
          </p:cNvSpPr>
          <p:nvPr/>
        </p:nvSpPr>
        <p:spPr>
          <a:xfrm>
            <a:off x="5453865" y="2852566"/>
            <a:ext cx="1464388" cy="247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950" dirty="0">
                <a:ea typeface="+mn-lt"/>
                <a:cs typeface="+mn-lt"/>
              </a:rPr>
              <a:t>Validate Format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61A6C16-41D4-2D48-83B1-91B6C88BEA80}"/>
              </a:ext>
            </a:extLst>
          </p:cNvPr>
          <p:cNvSpPr txBox="1">
            <a:spLocks/>
          </p:cNvSpPr>
          <p:nvPr/>
        </p:nvSpPr>
        <p:spPr>
          <a:xfrm>
            <a:off x="5175300" y="3210334"/>
            <a:ext cx="1464388" cy="247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950" dirty="0">
                <a:ea typeface="+mn-lt"/>
                <a:cs typeface="+mn-lt"/>
              </a:rPr>
              <a:t>Valid Data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CD455AA-C745-E727-CA4C-98D254754BCF}"/>
              </a:ext>
            </a:extLst>
          </p:cNvPr>
          <p:cNvSpPr txBox="1">
            <a:spLocks/>
          </p:cNvSpPr>
          <p:nvPr/>
        </p:nvSpPr>
        <p:spPr>
          <a:xfrm>
            <a:off x="7200398" y="3327173"/>
            <a:ext cx="1464388" cy="247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950" dirty="0">
                <a:ea typeface="+mn-lt"/>
                <a:cs typeface="+mn-lt"/>
              </a:rPr>
              <a:t>Generate Results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212A8469-9A6F-5280-8782-4AD46C682987}"/>
              </a:ext>
            </a:extLst>
          </p:cNvPr>
          <p:cNvSpPr txBox="1">
            <a:spLocks/>
          </p:cNvSpPr>
          <p:nvPr/>
        </p:nvSpPr>
        <p:spPr>
          <a:xfrm>
            <a:off x="7207791" y="3541547"/>
            <a:ext cx="1464388" cy="247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950" dirty="0">
                <a:ea typeface="+mn-lt"/>
                <a:cs typeface="+mn-lt"/>
              </a:rPr>
              <a:t>Return Results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3F1F593-6E2B-944D-B27F-F9D89DC5BEF6}"/>
              </a:ext>
            </a:extLst>
          </p:cNvPr>
          <p:cNvSpPr txBox="1">
            <a:spLocks/>
          </p:cNvSpPr>
          <p:nvPr/>
        </p:nvSpPr>
        <p:spPr>
          <a:xfrm>
            <a:off x="8900331" y="3557572"/>
            <a:ext cx="1464388" cy="247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950" dirty="0">
                <a:ea typeface="+mn-lt"/>
                <a:cs typeface="+mn-lt"/>
              </a:rPr>
              <a:t>Save to DB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22A045E-50A4-B50A-2F5C-26C79CDB3D7F}"/>
              </a:ext>
            </a:extLst>
          </p:cNvPr>
          <p:cNvSpPr txBox="1">
            <a:spLocks/>
          </p:cNvSpPr>
          <p:nvPr/>
        </p:nvSpPr>
        <p:spPr>
          <a:xfrm>
            <a:off x="8954742" y="3818107"/>
            <a:ext cx="1464388" cy="247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950" dirty="0">
                <a:ea typeface="+mn-lt"/>
                <a:cs typeface="+mn-lt"/>
              </a:rPr>
              <a:t>View Saved 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301FAE-B23F-B1F7-CD36-30958EE97953}"/>
              </a:ext>
            </a:extLst>
          </p:cNvPr>
          <p:cNvSpPr/>
          <p:nvPr/>
        </p:nvSpPr>
        <p:spPr>
          <a:xfrm>
            <a:off x="514992" y="4338193"/>
            <a:ext cx="1541722" cy="510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Academic Staff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727ED6-B845-929C-47A1-017F5E48D6DB}"/>
              </a:ext>
            </a:extLst>
          </p:cNvPr>
          <p:cNvSpPr/>
          <p:nvPr/>
        </p:nvSpPr>
        <p:spPr>
          <a:xfrm>
            <a:off x="2348910" y="4338193"/>
            <a:ext cx="1541722" cy="510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UI Layer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AEF19A4-618A-1732-B022-D44E83936961}"/>
              </a:ext>
            </a:extLst>
          </p:cNvPr>
          <p:cNvSpPr/>
          <p:nvPr/>
        </p:nvSpPr>
        <p:spPr>
          <a:xfrm>
            <a:off x="4182830" y="4322349"/>
            <a:ext cx="1541722" cy="510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File Parsers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0F29794-8F78-4B2D-0D95-BB533056C536}"/>
              </a:ext>
            </a:extLst>
          </p:cNvPr>
          <p:cNvSpPr/>
          <p:nvPr/>
        </p:nvSpPr>
        <p:spPr>
          <a:xfrm>
            <a:off x="6080119" y="4311504"/>
            <a:ext cx="1541722" cy="510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Matching Engine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2E1B00-105E-DB0A-F915-CEB9506A8193}"/>
              </a:ext>
            </a:extLst>
          </p:cNvPr>
          <p:cNvSpPr/>
          <p:nvPr/>
        </p:nvSpPr>
        <p:spPr>
          <a:xfrm>
            <a:off x="7914032" y="4311503"/>
            <a:ext cx="1541722" cy="510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Results View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1DEC08F-4993-75BE-FA90-B54D3318F2C4}"/>
              </a:ext>
            </a:extLst>
          </p:cNvPr>
          <p:cNvSpPr/>
          <p:nvPr/>
        </p:nvSpPr>
        <p:spPr>
          <a:xfrm>
            <a:off x="9702680" y="4283123"/>
            <a:ext cx="1541722" cy="5105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Database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2D2B66-64C9-A9C2-6DE0-35803F66CB07}"/>
              </a:ext>
            </a:extLst>
          </p:cNvPr>
          <p:cNvCxnSpPr>
            <a:stCxn id="16" idx="2"/>
            <a:endCxn id="39" idx="0"/>
          </p:cNvCxnSpPr>
          <p:nvPr/>
        </p:nvCxnSpPr>
        <p:spPr>
          <a:xfrm>
            <a:off x="1285853" y="1645209"/>
            <a:ext cx="0" cy="2692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3DC4C7-9ED3-4F20-F675-2A069022964B}"/>
              </a:ext>
            </a:extLst>
          </p:cNvPr>
          <p:cNvCxnSpPr>
            <a:endCxn id="40" idx="0"/>
          </p:cNvCxnSpPr>
          <p:nvPr/>
        </p:nvCxnSpPr>
        <p:spPr>
          <a:xfrm flipH="1">
            <a:off x="3119771" y="1645209"/>
            <a:ext cx="48731" cy="2692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AB86EC-7DDE-C823-0BA3-1DE7DA142709}"/>
              </a:ext>
            </a:extLst>
          </p:cNvPr>
          <p:cNvCxnSpPr>
            <a:stCxn id="18" idx="2"/>
            <a:endCxn id="41" idx="0"/>
          </p:cNvCxnSpPr>
          <p:nvPr/>
        </p:nvCxnSpPr>
        <p:spPr>
          <a:xfrm>
            <a:off x="4953691" y="1629365"/>
            <a:ext cx="0" cy="2692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E7CCA22-49C6-B3B5-F363-AD728BF35538}"/>
              </a:ext>
            </a:extLst>
          </p:cNvPr>
          <p:cNvCxnSpPr>
            <a:cxnSpLocks/>
          </p:cNvCxnSpPr>
          <p:nvPr/>
        </p:nvCxnSpPr>
        <p:spPr>
          <a:xfrm>
            <a:off x="6898146" y="1636230"/>
            <a:ext cx="0" cy="2637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B2E814B-D957-AB1C-4F21-AB13DA144B93}"/>
              </a:ext>
            </a:extLst>
          </p:cNvPr>
          <p:cNvCxnSpPr>
            <a:stCxn id="20" idx="2"/>
            <a:endCxn id="43" idx="0"/>
          </p:cNvCxnSpPr>
          <p:nvPr/>
        </p:nvCxnSpPr>
        <p:spPr>
          <a:xfrm>
            <a:off x="8684893" y="1618519"/>
            <a:ext cx="0" cy="2692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DE8F8A7-5BFA-D9B6-B0AE-D950B4208DD0}"/>
              </a:ext>
            </a:extLst>
          </p:cNvPr>
          <p:cNvCxnSpPr>
            <a:stCxn id="21" idx="2"/>
            <a:endCxn id="44" idx="0"/>
          </p:cNvCxnSpPr>
          <p:nvPr/>
        </p:nvCxnSpPr>
        <p:spPr>
          <a:xfrm>
            <a:off x="10473541" y="1590139"/>
            <a:ext cx="0" cy="2692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47D0163-0746-0171-691D-433913A802A2}"/>
              </a:ext>
            </a:extLst>
          </p:cNvPr>
          <p:cNvCxnSpPr>
            <a:cxnSpLocks/>
          </p:cNvCxnSpPr>
          <p:nvPr/>
        </p:nvCxnSpPr>
        <p:spPr>
          <a:xfrm>
            <a:off x="1285853" y="2209839"/>
            <a:ext cx="185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66ABD02-FFC8-EA7B-1E73-F564F4953C7F}"/>
              </a:ext>
            </a:extLst>
          </p:cNvPr>
          <p:cNvCxnSpPr>
            <a:cxnSpLocks/>
          </p:cNvCxnSpPr>
          <p:nvPr/>
        </p:nvCxnSpPr>
        <p:spPr>
          <a:xfrm>
            <a:off x="1302322" y="2519146"/>
            <a:ext cx="1866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5FF663-81C0-8D32-9AB4-874B2AF6F5F1}"/>
              </a:ext>
            </a:extLst>
          </p:cNvPr>
          <p:cNvCxnSpPr>
            <a:cxnSpLocks/>
          </p:cNvCxnSpPr>
          <p:nvPr/>
        </p:nvCxnSpPr>
        <p:spPr>
          <a:xfrm>
            <a:off x="3168502" y="2955187"/>
            <a:ext cx="1780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D99D8C-753C-6462-6990-9B8211467C79}"/>
              </a:ext>
            </a:extLst>
          </p:cNvPr>
          <p:cNvCxnSpPr>
            <a:cxnSpLocks/>
          </p:cNvCxnSpPr>
          <p:nvPr/>
        </p:nvCxnSpPr>
        <p:spPr>
          <a:xfrm>
            <a:off x="4949385" y="3100010"/>
            <a:ext cx="1968868" cy="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A4027B1-BFE1-1963-0043-4E52BCAAB136}"/>
              </a:ext>
            </a:extLst>
          </p:cNvPr>
          <p:cNvCxnSpPr>
            <a:cxnSpLocks/>
          </p:cNvCxnSpPr>
          <p:nvPr/>
        </p:nvCxnSpPr>
        <p:spPr>
          <a:xfrm flipV="1">
            <a:off x="6908199" y="3530651"/>
            <a:ext cx="1778594" cy="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48B0290-796A-9876-A7FD-1435E6B923D1}"/>
              </a:ext>
            </a:extLst>
          </p:cNvPr>
          <p:cNvCxnSpPr>
            <a:cxnSpLocks/>
          </p:cNvCxnSpPr>
          <p:nvPr/>
        </p:nvCxnSpPr>
        <p:spPr>
          <a:xfrm flipV="1">
            <a:off x="8664786" y="3840917"/>
            <a:ext cx="1808755" cy="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61B68AC-C173-A416-A9FF-92D2A8EB841D}"/>
              </a:ext>
            </a:extLst>
          </p:cNvPr>
          <p:cNvCxnSpPr>
            <a:cxnSpLocks/>
          </p:cNvCxnSpPr>
          <p:nvPr/>
        </p:nvCxnSpPr>
        <p:spPr>
          <a:xfrm flipH="1">
            <a:off x="3144136" y="4009350"/>
            <a:ext cx="7329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52705E-1D91-900C-5C6B-22CADC80323B}"/>
              </a:ext>
            </a:extLst>
          </p:cNvPr>
          <p:cNvCxnSpPr>
            <a:cxnSpLocks/>
          </p:cNvCxnSpPr>
          <p:nvPr/>
        </p:nvCxnSpPr>
        <p:spPr>
          <a:xfrm flipH="1">
            <a:off x="6918253" y="3779938"/>
            <a:ext cx="1764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C191F5-2D24-B258-9D9A-963D53AD4A41}"/>
              </a:ext>
            </a:extLst>
          </p:cNvPr>
          <p:cNvCxnSpPr>
            <a:cxnSpLocks/>
          </p:cNvCxnSpPr>
          <p:nvPr/>
        </p:nvCxnSpPr>
        <p:spPr>
          <a:xfrm flipH="1">
            <a:off x="4949385" y="3438020"/>
            <a:ext cx="1948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9FE8D1F-5941-3E46-87CC-9648CC57E6F9}"/>
              </a:ext>
            </a:extLst>
          </p:cNvPr>
          <p:cNvCxnSpPr>
            <a:cxnSpLocks/>
          </p:cNvCxnSpPr>
          <p:nvPr/>
        </p:nvCxnSpPr>
        <p:spPr>
          <a:xfrm>
            <a:off x="3144136" y="3241407"/>
            <a:ext cx="3754010" cy="1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30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8622E-B9FA-C89F-33E2-98A386B64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250B-0DB2-6DBF-6048-D67F8068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KEY </a:t>
            </a:r>
            <a:br>
              <a:rPr lang="en-US" dirty="0"/>
            </a:br>
            <a:r>
              <a:rPr lang="en-US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7C389-CD99-F4C6-44EB-BAAD0A52F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458829"/>
            <a:ext cx="2865320" cy="35030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r">
              <a:buNone/>
            </a:pPr>
            <a:r>
              <a:rPr lang="en-US" dirty="0">
                <a:ea typeface="+mn-lt"/>
                <a:cs typeface="+mn-lt"/>
              </a:rPr>
              <a:t>Upload. </a:t>
            </a:r>
          </a:p>
          <a:p>
            <a:pPr marL="0" indent="0" algn="r">
              <a:buNone/>
            </a:pPr>
            <a:r>
              <a:rPr lang="en-US" dirty="0">
                <a:ea typeface="+mn-lt"/>
                <a:cs typeface="+mn-lt"/>
              </a:rPr>
              <a:t>Match. </a:t>
            </a:r>
          </a:p>
          <a:p>
            <a:pPr marL="0" indent="0" algn="r">
              <a:buNone/>
            </a:pPr>
            <a:r>
              <a:rPr lang="en-US" dirty="0">
                <a:ea typeface="+mn-lt"/>
                <a:cs typeface="+mn-lt"/>
              </a:rPr>
              <a:t>Visualize. </a:t>
            </a:r>
          </a:p>
          <a:p>
            <a:pPr marL="0" indent="0" algn="r">
              <a:buNone/>
            </a:pPr>
            <a:r>
              <a:rPr lang="en-US" dirty="0">
                <a:ea typeface="+mn-lt"/>
                <a:cs typeface="+mn-lt"/>
              </a:rPr>
              <a:t>Export. </a:t>
            </a:r>
            <a:endParaRPr lang="en-US" dirty="0"/>
          </a:p>
          <a:p>
            <a:pPr marL="0" indent="0" algn="r"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r">
              <a:buNone/>
            </a:pPr>
            <a:r>
              <a:rPr lang="en-US" sz="1600" dirty="0">
                <a:ea typeface="+mn-lt"/>
                <a:cs typeface="+mn-lt"/>
              </a:rPr>
              <a:t>From matching engine to elective suggestions...</a:t>
            </a:r>
          </a:p>
          <a:p>
            <a:pPr marL="0" indent="0" algn="r">
              <a:buNone/>
            </a:pPr>
            <a:r>
              <a:rPr lang="en-US" sz="1600" b="1" i="1" dirty="0">
                <a:solidFill>
                  <a:srgbClr val="EE6F00"/>
                </a:solidFill>
                <a:ea typeface="+mn-lt"/>
                <a:cs typeface="+mn-lt"/>
              </a:rPr>
              <a:t>TTrack</a:t>
            </a:r>
            <a:r>
              <a:rPr lang="en-US" sz="1600" i="1" dirty="0">
                <a:solidFill>
                  <a:srgbClr val="EE6F00"/>
                </a:solidFill>
                <a:ea typeface="+mn-lt"/>
                <a:cs typeface="+mn-lt"/>
              </a:rPr>
              <a:t> </a:t>
            </a:r>
            <a:r>
              <a:rPr lang="en-US" sz="1600" dirty="0">
                <a:ea typeface="+mn-lt"/>
                <a:cs typeface="+mn-lt"/>
              </a:rPr>
              <a:t>delivers actionable academic insights.</a:t>
            </a:r>
            <a:endParaRPr lang="en-US" sz="1600" dirty="0"/>
          </a:p>
        </p:txBody>
      </p:sp>
      <p:pic>
        <p:nvPicPr>
          <p:cNvPr id="8" name="Picture 7" descr="Torrens University Australia research repository - Browse">
            <a:extLst>
              <a:ext uri="{FF2B5EF4-FFF2-40B4-BE49-F238E27FC236}">
                <a16:creationId xmlns:a16="http://schemas.microsoft.com/office/drawing/2014/main" id="{97F57559-18B6-F9C8-018A-117DB982F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326" y="6179120"/>
            <a:ext cx="1384454" cy="742651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A64AE96-B651-D428-9032-D824BCDDC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074" y="782876"/>
            <a:ext cx="6905880" cy="532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11686C-AE41-ACE7-04C3-4ED4BB69F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3DB09-CB71-EE4C-BA4D-E6FF35A4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7336" y="952499"/>
            <a:ext cx="5367528" cy="1316736"/>
          </a:xfrm>
        </p:spPr>
        <p:txBody>
          <a:bodyPr>
            <a:normAutofit/>
          </a:bodyPr>
          <a:lstStyle/>
          <a:p>
            <a:r>
              <a:rPr lang="en-US" dirty="0"/>
              <a:t>TESTING AND VALIDATION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2289" y="722376"/>
            <a:ext cx="1562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607A3-6501-9AFC-CA09-5BB6CC46E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289" y="2887291"/>
            <a:ext cx="5367528" cy="167632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i="1" dirty="0" err="1">
                <a:ea typeface="+mn-lt"/>
                <a:cs typeface="+mn-lt"/>
              </a:rPr>
              <a:t>Pytest</a:t>
            </a:r>
            <a:r>
              <a:rPr lang="en-US" dirty="0">
                <a:ea typeface="+mn-lt"/>
                <a:cs typeface="+mn-lt"/>
              </a:rPr>
              <a:t>-covered modules, edge case validation and live usability testing were used to ensured quality across transcript structures and curriculum formats.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34FB37-4C9A-584A-859E-81489347EF02}"/>
              </a:ext>
            </a:extLst>
          </p:cNvPr>
          <p:cNvSpPr/>
          <p:nvPr/>
        </p:nvSpPr>
        <p:spPr>
          <a:xfrm>
            <a:off x="2241" y="2242"/>
            <a:ext cx="6091517" cy="6853517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7D04648-2C56-9A86-44F2-B12C71C1D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28" y="1107906"/>
            <a:ext cx="5704742" cy="4642187"/>
          </a:xfrm>
          <a:prstGeom prst="rect">
            <a:avLst/>
          </a:prstGeom>
        </p:spPr>
      </p:pic>
      <p:pic>
        <p:nvPicPr>
          <p:cNvPr id="9" name="Picture 8" descr="Torrens University Australia research repository - Browse">
            <a:extLst>
              <a:ext uri="{FF2B5EF4-FFF2-40B4-BE49-F238E27FC236}">
                <a16:creationId xmlns:a16="http://schemas.microsoft.com/office/drawing/2014/main" id="{19E7FECC-D929-BDBF-4D1A-360456E5A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326" y="6179120"/>
            <a:ext cx="1384454" cy="74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75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AB941-D22A-1DB2-A2B3-A6FFF15EC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A314-AE02-4230-8EE1-5D7B0D6D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6" y="766943"/>
            <a:ext cx="10691265" cy="615664"/>
          </a:xfrm>
        </p:spPr>
        <p:txBody>
          <a:bodyPr>
            <a:normAutofit fontScale="90000"/>
          </a:bodyPr>
          <a:lstStyle/>
          <a:p>
            <a:r>
              <a:rPr lang="en-US" dirty="0"/>
              <a:t>OUTCOMES... FUTURE WORK</a:t>
            </a:r>
          </a:p>
        </p:txBody>
      </p:sp>
      <p:pic>
        <p:nvPicPr>
          <p:cNvPr id="8" name="Picture 7" descr="Torrens University Australia research repository - Browse">
            <a:extLst>
              <a:ext uri="{FF2B5EF4-FFF2-40B4-BE49-F238E27FC236}">
                <a16:creationId xmlns:a16="http://schemas.microsoft.com/office/drawing/2014/main" id="{BD5F244A-5913-1970-5501-623D24B59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326" y="6179120"/>
            <a:ext cx="1384454" cy="742651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0960EC1-849A-BBC1-E481-3E7FE9292C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4526485"/>
              </p:ext>
            </p:extLst>
          </p:nvPr>
        </p:nvGraphicFramePr>
        <p:xfrm>
          <a:off x="626435" y="1517664"/>
          <a:ext cx="10939126" cy="4979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B51F388-04B9-A785-5767-DA549EC254D3}"/>
              </a:ext>
            </a:extLst>
          </p:cNvPr>
          <p:cNvSpPr txBox="1"/>
          <p:nvPr/>
        </p:nvSpPr>
        <p:spPr>
          <a:xfrm>
            <a:off x="1330555" y="1780608"/>
            <a:ext cx="20120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PyQt5 + pandas integration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AEF621-46FE-A374-4B92-011831C18CB5}"/>
              </a:ext>
            </a:extLst>
          </p:cNvPr>
          <p:cNvSpPr txBox="1"/>
          <p:nvPr/>
        </p:nvSpPr>
        <p:spPr>
          <a:xfrm>
            <a:off x="3575661" y="1780608"/>
            <a:ext cx="16024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Supabase</a:t>
            </a:r>
            <a:r>
              <a:rPr lang="en-US" sz="1400" b="1" dirty="0"/>
              <a:t> BaaS</a:t>
            </a:r>
          </a:p>
          <a:p>
            <a:r>
              <a:rPr lang="en-US" sz="1400" b="1" dirty="0"/>
              <a:t>Integration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7129A-6A93-69BD-621A-B0710E4EF252}"/>
              </a:ext>
            </a:extLst>
          </p:cNvPr>
          <p:cNvSpPr txBox="1"/>
          <p:nvPr/>
        </p:nvSpPr>
        <p:spPr>
          <a:xfrm>
            <a:off x="5807371" y="1789252"/>
            <a:ext cx="1897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Distribution &amp; Engine 2.0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DB987-7E48-64F1-ECC2-5D141B437646}"/>
              </a:ext>
            </a:extLst>
          </p:cNvPr>
          <p:cNvSpPr txBox="1"/>
          <p:nvPr/>
        </p:nvSpPr>
        <p:spPr>
          <a:xfrm>
            <a:off x="8052477" y="1780608"/>
            <a:ext cx="1897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AI</a:t>
            </a:r>
          </a:p>
          <a:p>
            <a:r>
              <a:rPr lang="en-US" sz="1400" b="1" dirty="0"/>
              <a:t>Enhancement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09683-87E1-4B02-87EA-186D351A33F7}"/>
              </a:ext>
            </a:extLst>
          </p:cNvPr>
          <p:cNvSpPr txBox="1"/>
          <p:nvPr/>
        </p:nvSpPr>
        <p:spPr>
          <a:xfrm>
            <a:off x="10289751" y="1789252"/>
            <a:ext cx="1897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Enterprise </a:t>
            </a:r>
          </a:p>
          <a:p>
            <a:r>
              <a:rPr lang="en-US" sz="1400" b="1" dirty="0"/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235417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4666CA-D2F1-D4B4-0C13-5C87C5603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1A209-7396-5E9E-DC76-D97DEBAD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DEMO INSTRUCTIONS</a:t>
            </a:r>
          </a:p>
        </p:txBody>
      </p:sp>
      <p:pic>
        <p:nvPicPr>
          <p:cNvPr id="1028" name="Picture 4" descr="a black and white photo of a pattern">
            <a:extLst>
              <a:ext uri="{FF2B5EF4-FFF2-40B4-BE49-F238E27FC236}">
                <a16:creationId xmlns:a16="http://schemas.microsoft.com/office/drawing/2014/main" id="{91C0567A-17DC-ADBE-CE12-66F67D490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7" r="11684"/>
          <a:stretch>
            <a:fillRect/>
          </a:stretch>
        </p:blipFill>
        <p:spPr bwMode="auto">
          <a:xfrm>
            <a:off x="20" y="10"/>
            <a:ext cx="604416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252BB-3FA2-0F8C-5CDD-FFADE079B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221992"/>
            <a:ext cx="4800600" cy="373989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In this live demo, we will: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1. Create an account and login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2. Upload a transcript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3. Match it to a curriculum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4. Explore results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5. Export insights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5. Save in database and locally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6. Retrieve saved data</a:t>
            </a:r>
            <a:endParaRPr lang="en-US" dirty="0"/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Torrens University Australia research repository - Browse">
            <a:extLst>
              <a:ext uri="{FF2B5EF4-FFF2-40B4-BE49-F238E27FC236}">
                <a16:creationId xmlns:a16="http://schemas.microsoft.com/office/drawing/2014/main" id="{8445BAAC-879C-06E3-9D0B-1B1BA0493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326" y="6179120"/>
            <a:ext cx="1384454" cy="74265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ACFEAA7-EB1F-FF13-65F5-2D6DD3DF0545}"/>
              </a:ext>
            </a:extLst>
          </p:cNvPr>
          <p:cNvSpPr/>
          <p:nvPr/>
        </p:nvSpPr>
        <p:spPr>
          <a:xfrm>
            <a:off x="0" y="0"/>
            <a:ext cx="6044184" cy="6857999"/>
          </a:xfrm>
          <a:prstGeom prst="rect">
            <a:avLst/>
          </a:prstGeom>
          <a:solidFill>
            <a:schemeClr val="tx1">
              <a:alpha val="65537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9F4011-A396-DFD2-CC67-A78A60A66008}"/>
              </a:ext>
            </a:extLst>
          </p:cNvPr>
          <p:cNvSpPr/>
          <p:nvPr/>
        </p:nvSpPr>
        <p:spPr>
          <a:xfrm rot="18644376">
            <a:off x="-1762671" y="3001603"/>
            <a:ext cx="9569526" cy="385232"/>
          </a:xfrm>
          <a:prstGeom prst="rect">
            <a:avLst/>
          </a:prstGeom>
          <a:solidFill>
            <a:srgbClr val="FF4F00">
              <a:alpha val="54883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7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419AF3-A3B8-576A-8955-101FB518B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25CF1F52-5B10-35F5-04D3-A0AE9BAD5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FFB787B6-E61B-0EA9-3009-8943D0B32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BC02D-4843-421B-81DD-DE8DD7543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71758"/>
            <a:ext cx="4287505" cy="387114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EE6F00"/>
                </a:solidFill>
              </a:rPr>
              <a:t>T</a:t>
            </a:r>
            <a:r>
              <a:rPr lang="en-US" sz="4000" b="1" dirty="0">
                <a:solidFill>
                  <a:schemeClr val="bg1"/>
                </a:solidFill>
              </a:rPr>
              <a:t>HANK YOU!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AA0EE-9CEF-EB70-5CC0-B6D06800E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1792106"/>
            <a:ext cx="4175615" cy="19388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bg1"/>
                </a:solidFill>
                <a:latin typeface="Univers Condensed"/>
              </a:rPr>
              <a:t>Shout Out to the Open-Source Community!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chemeClr val="bg1"/>
                </a:solidFill>
                <a:latin typeface="Univers Condensed"/>
              </a:rPr>
              <a:t>TTrack is built on top of these awesome libraries:</a:t>
            </a:r>
            <a:endParaRPr lang="en-US" sz="1500" dirty="0">
              <a:solidFill>
                <a:schemeClr val="bg1"/>
              </a:solidFill>
            </a:endParaRPr>
          </a:p>
        </p:txBody>
      </p: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932E7199-AB02-51B8-C6D6-7BCA500CA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d metal stairs">
            <a:extLst>
              <a:ext uri="{FF2B5EF4-FFF2-40B4-BE49-F238E27FC236}">
                <a16:creationId xmlns:a16="http://schemas.microsoft.com/office/drawing/2014/main" id="{97AD8713-3B23-2FBE-0B73-D50DE59E1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9" r="16627"/>
          <a:stretch>
            <a:fillRect/>
          </a:stretch>
        </p:blipFill>
        <p:spPr bwMode="auto">
          <a:xfrm>
            <a:off x="4876800" y="-1"/>
            <a:ext cx="367664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Ultimo Campus, Sydney | Torrens University">
            <a:extLst>
              <a:ext uri="{FF2B5EF4-FFF2-40B4-BE49-F238E27FC236}">
                <a16:creationId xmlns:a16="http://schemas.microsoft.com/office/drawing/2014/main" id="{F2B1217D-70ED-8B1A-6754-2AAEC8685D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684" r="29901" b="-2"/>
          <a:stretch>
            <a:fillRect/>
          </a:stretch>
        </p:blipFill>
        <p:spPr>
          <a:xfrm>
            <a:off x="8553450" y="-1"/>
            <a:ext cx="3638549" cy="6858001"/>
          </a:xfrm>
          <a:prstGeom prst="rect">
            <a:avLst/>
          </a:prstGeom>
        </p:spPr>
      </p:pic>
      <p:pic>
        <p:nvPicPr>
          <p:cNvPr id="6" name="Picture 5" descr="Torrens University Australia research repository - Browse">
            <a:extLst>
              <a:ext uri="{FF2B5EF4-FFF2-40B4-BE49-F238E27FC236}">
                <a16:creationId xmlns:a16="http://schemas.microsoft.com/office/drawing/2014/main" id="{B8B0E734-D718-461E-588C-D2AB8A43B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996" y="6115349"/>
            <a:ext cx="1384454" cy="742651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0AA06D0-0C38-ECBB-F3E3-69C2F27706EB}"/>
              </a:ext>
            </a:extLst>
          </p:cNvPr>
          <p:cNvSpPr/>
          <p:nvPr/>
        </p:nvSpPr>
        <p:spPr>
          <a:xfrm>
            <a:off x="704088" y="3903161"/>
            <a:ext cx="4782312" cy="1408671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FF4F00"/>
            </a:solidFill>
            <a:prstDash val="sysDot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4905F-85A1-8593-A6C2-309D11828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6943" y="4020776"/>
            <a:ext cx="1768416" cy="59198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 descr="PyQt - Wikipedia">
            <a:extLst>
              <a:ext uri="{FF2B5EF4-FFF2-40B4-BE49-F238E27FC236}">
                <a16:creationId xmlns:a16="http://schemas.microsoft.com/office/drawing/2014/main" id="{A315387F-4A38-1A58-4889-24159E6971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00" y="3996936"/>
            <a:ext cx="1181268" cy="118533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 descr="Supabase logo in PNG and vector formats (SVG, EPS)">
            <a:extLst>
              <a:ext uri="{FF2B5EF4-FFF2-40B4-BE49-F238E27FC236}">
                <a16:creationId xmlns:a16="http://schemas.microsoft.com/office/drawing/2014/main" id="{D70D8F6A-EDB9-E9A6-43BA-83E13F3C92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4010" y="4738213"/>
            <a:ext cx="1981198" cy="36953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 descr="File:Pytest logo.svg - Wikimedia Commons">
            <a:extLst>
              <a:ext uri="{FF2B5EF4-FFF2-40B4-BE49-F238E27FC236}">
                <a16:creationId xmlns:a16="http://schemas.microsoft.com/office/drawing/2014/main" id="{56864825-9FF9-74A8-019F-200765EF51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2017" y="4018103"/>
            <a:ext cx="1075433" cy="109008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6B125D8-99EA-9781-95D2-B6E136732844}"/>
              </a:ext>
            </a:extLst>
          </p:cNvPr>
          <p:cNvSpPr/>
          <p:nvPr/>
        </p:nvSpPr>
        <p:spPr>
          <a:xfrm>
            <a:off x="9071393" y="4114799"/>
            <a:ext cx="2726611" cy="2496065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rgbClr val="FF4F00"/>
            </a:solidFill>
            <a:prstDash val="sysDot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B617C8B4-4AF0-9CAF-439F-0D803B199C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48477" y="4430851"/>
            <a:ext cx="2149747" cy="215861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28A3BC41-4DF3-B81A-90C3-67B820071547}"/>
              </a:ext>
            </a:extLst>
          </p:cNvPr>
          <p:cNvSpPr txBox="1">
            <a:spLocks/>
          </p:cNvSpPr>
          <p:nvPr/>
        </p:nvSpPr>
        <p:spPr>
          <a:xfrm>
            <a:off x="9052008" y="3887155"/>
            <a:ext cx="2742684" cy="5436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200" b="1" dirty="0">
                <a:solidFill>
                  <a:srgbClr val="FF4F00"/>
                </a:solidFill>
                <a:latin typeface="Univers Condensed"/>
              </a:rPr>
              <a:t>SCAN TO SHARE YOUR THOUGHTS!</a:t>
            </a:r>
            <a:endParaRPr lang="en-US" sz="1200" b="1" dirty="0">
              <a:solidFill>
                <a:srgbClr val="FF4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4606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</TotalTime>
  <Words>402</Words>
  <Application>Microsoft Macintosh PowerPoint</Application>
  <PresentationFormat>Widescreen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Calisto MT</vt:lpstr>
      <vt:lpstr>Segoe UI</vt:lpstr>
      <vt:lpstr>Univers Condensed</vt:lpstr>
      <vt:lpstr>ChronicleVTI</vt:lpstr>
      <vt:lpstr>TTRACK ACADEMIC PROGRESS TRACKER </vt:lpstr>
      <vt:lpstr>PROBLEM STATEMENT</vt:lpstr>
      <vt:lpstr>PROPOSED SOLUTION</vt:lpstr>
      <vt:lpstr>SYSTEM ARCHITECTURE</vt:lpstr>
      <vt:lpstr>KEY  FEATURES</vt:lpstr>
      <vt:lpstr>TESTING AND VALIDATION</vt:lpstr>
      <vt:lpstr>OUTCOMES... FUTURE WORK</vt:lpstr>
      <vt:lpstr>DEMO INSTRUCTIONS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Luis guilherme De barros andrade faria</cp:lastModifiedBy>
  <cp:revision>112</cp:revision>
  <cp:lastPrinted>2025-08-18T23:15:25Z</cp:lastPrinted>
  <dcterms:created xsi:type="dcterms:W3CDTF">2025-07-30T09:07:51Z</dcterms:created>
  <dcterms:modified xsi:type="dcterms:W3CDTF">2025-08-18T23:15:34Z</dcterms:modified>
</cp:coreProperties>
</file>