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3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5333"/>
            <a:ext cx="10058400" cy="522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5333"/>
            <a:ext cx="10058400" cy="522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10058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Webserver</cp:lastModifiedBy>
  <cp:revision>1</cp:revision>
  <dcterms:created xsi:type="dcterms:W3CDTF">2020-05-31T15:05:06Z</dcterms:created>
  <dcterms:modified xsi:type="dcterms:W3CDTF">2020-05-31T13:05:10Z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2020-05-31T00:00:00Z</vt:filetime>
  </property>
  <property fmtid="{D5CDD505-2E9C-101B-9397-08002B2CF9AE}" pid="3" name="LastSaved">
    <vt:filetime>2020-05-31T00:00:00Z</vt:filetime>
  </property>
</Properties>
</file>