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Inter"/>
      <p:regular r:id="rId16"/>
      <p:bold r:id="rId17"/>
      <p:italic r:id="rId18"/>
      <p:boldItalic r:id="rId19"/>
    </p:embeddedFont>
    <p:embeddedFont>
      <p:font typeface="Montserrat"/>
      <p:regular r:id="rId20"/>
      <p:bold r:id="rId21"/>
      <p:italic r:id="rId22"/>
      <p:boldItalic r:id="rId23"/>
    </p:embeddedFont>
    <p:embeddedFont>
      <p:font typeface="Domine"/>
      <p:regular r:id="rId24"/>
      <p:bold r:id="rId25"/>
    </p:embeddedFont>
    <p:embeddedFont>
      <p:font typeface="Inter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gsSk3G/LT6nn4aaB2PjzH+Rden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Domine-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ExtraBold-bold.fntdata"/><Relationship Id="rId25" Type="http://schemas.openxmlformats.org/officeDocument/2006/relationships/font" Target="fonts/Domine-bold.fntdata"/><Relationship Id="rId28" Type="http://customschemas.google.com/relationships/presentationmetadata" Target="metadata"/><Relationship Id="rId27" Type="http://schemas.openxmlformats.org/officeDocument/2006/relationships/font" Target="fonts/Inter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bold.fntdata"/><Relationship Id="rId16" Type="http://schemas.openxmlformats.org/officeDocument/2006/relationships/font" Target="fonts/Inter-regular.fntdata"/><Relationship Id="rId19" Type="http://schemas.openxmlformats.org/officeDocument/2006/relationships/font" Target="fonts/Inter-boldItalic.fntdata"/><Relationship Id="rId18" Type="http://schemas.openxmlformats.org/officeDocument/2006/relationships/font" Target="fonts/Inter-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61c05682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761c05682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61c0568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61c0568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61c0568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61c0568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61c0568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61c0568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TITLE_ONLY_1_1">
    <p:spTree>
      <p:nvGrpSpPr>
        <p:cNvPr id="9" name="Shape 9"/>
        <p:cNvGrpSpPr/>
        <p:nvPr/>
      </p:nvGrpSpPr>
      <p:grpSpPr>
        <a:xfrm>
          <a:off x="0" y="0"/>
          <a:ext cx="0" cy="0"/>
          <a:chOff x="0" y="0"/>
          <a:chExt cx="0" cy="0"/>
        </a:xfrm>
      </p:grpSpPr>
      <p:pic>
        <p:nvPicPr>
          <p:cNvPr id="10" name="Google Shape;10;p11"/>
          <p:cNvPicPr preferRelativeResize="0"/>
          <p:nvPr/>
        </p:nvPicPr>
        <p:blipFill rotWithShape="1">
          <a:blip r:embed="rId2">
            <a:alphaModFix amt="5000"/>
          </a:blip>
          <a:srcRect b="15368" l="0" r="0" t="0"/>
          <a:stretch/>
        </p:blipFill>
        <p:spPr>
          <a:xfrm>
            <a:off x="0" y="-40525"/>
            <a:ext cx="9144001" cy="5143500"/>
          </a:xfrm>
          <a:prstGeom prst="rect">
            <a:avLst/>
          </a:prstGeom>
          <a:noFill/>
          <a:ln>
            <a:noFill/>
          </a:ln>
        </p:spPr>
      </p:pic>
      <p:sp>
        <p:nvSpPr>
          <p:cNvPr id="11" name="Google Shape;11;p11"/>
          <p:cNvSpPr/>
          <p:nvPr/>
        </p:nvSpPr>
        <p:spPr>
          <a:xfrm>
            <a:off x="7981025" y="0"/>
            <a:ext cx="2368200" cy="23682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1"/>
          <p:cNvPicPr preferRelativeResize="0"/>
          <p:nvPr/>
        </p:nvPicPr>
        <p:blipFill rotWithShape="1">
          <a:blip r:embed="rId3">
            <a:alphaModFix/>
          </a:blip>
          <a:srcRect b="0" l="-525" r="-534" t="-6974"/>
          <a:stretch/>
        </p:blipFill>
        <p:spPr>
          <a:xfrm>
            <a:off x="1610000" y="2422250"/>
            <a:ext cx="2522952" cy="518775"/>
          </a:xfrm>
          <a:prstGeom prst="rect">
            <a:avLst/>
          </a:prstGeom>
          <a:noFill/>
          <a:ln>
            <a:noFill/>
          </a:ln>
        </p:spPr>
      </p:pic>
      <p:sp>
        <p:nvSpPr>
          <p:cNvPr id="13" name="Google Shape;13;p11"/>
          <p:cNvSpPr txBox="1"/>
          <p:nvPr>
            <p:ph type="title"/>
          </p:nvPr>
        </p:nvSpPr>
        <p:spPr>
          <a:xfrm>
            <a:off x="1989225" y="3063522"/>
            <a:ext cx="4624200" cy="51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000">
                <a:solidFill>
                  <a:schemeClr val="accent1"/>
                </a:solidFill>
                <a:latin typeface="Inter"/>
                <a:ea typeface="Inter"/>
                <a:cs typeface="Inter"/>
                <a:sym typeface="Inter"/>
              </a:defRPr>
            </a:lvl1pPr>
            <a:lvl2pPr lvl="1" algn="l">
              <a:lnSpc>
                <a:spcPct val="100000"/>
              </a:lnSpc>
              <a:spcBef>
                <a:spcPts val="0"/>
              </a:spcBef>
              <a:spcAft>
                <a:spcPts val="0"/>
              </a:spcAft>
              <a:buSzPts val="2800"/>
              <a:buNone/>
              <a:defRPr b="1">
                <a:solidFill>
                  <a:schemeClr val="accent1"/>
                </a:solidFill>
                <a:latin typeface="Inter"/>
                <a:ea typeface="Inter"/>
                <a:cs typeface="Inter"/>
                <a:sym typeface="Inter"/>
              </a:defRPr>
            </a:lvl2pPr>
            <a:lvl3pPr lvl="2" algn="l">
              <a:lnSpc>
                <a:spcPct val="100000"/>
              </a:lnSpc>
              <a:spcBef>
                <a:spcPts val="0"/>
              </a:spcBef>
              <a:spcAft>
                <a:spcPts val="0"/>
              </a:spcAft>
              <a:buSzPts val="2800"/>
              <a:buNone/>
              <a:defRPr b="1">
                <a:solidFill>
                  <a:schemeClr val="accent1"/>
                </a:solidFill>
                <a:latin typeface="Inter"/>
                <a:ea typeface="Inter"/>
                <a:cs typeface="Inter"/>
                <a:sym typeface="Inter"/>
              </a:defRPr>
            </a:lvl3pPr>
            <a:lvl4pPr lvl="3" algn="l">
              <a:lnSpc>
                <a:spcPct val="100000"/>
              </a:lnSpc>
              <a:spcBef>
                <a:spcPts val="0"/>
              </a:spcBef>
              <a:spcAft>
                <a:spcPts val="0"/>
              </a:spcAft>
              <a:buSzPts val="2800"/>
              <a:buNone/>
              <a:defRPr b="1">
                <a:solidFill>
                  <a:schemeClr val="accent1"/>
                </a:solidFill>
                <a:latin typeface="Inter"/>
                <a:ea typeface="Inter"/>
                <a:cs typeface="Inter"/>
                <a:sym typeface="Inter"/>
              </a:defRPr>
            </a:lvl4pPr>
            <a:lvl5pPr lvl="4" algn="l">
              <a:lnSpc>
                <a:spcPct val="100000"/>
              </a:lnSpc>
              <a:spcBef>
                <a:spcPts val="0"/>
              </a:spcBef>
              <a:spcAft>
                <a:spcPts val="0"/>
              </a:spcAft>
              <a:buSzPts val="2800"/>
              <a:buNone/>
              <a:defRPr b="1">
                <a:solidFill>
                  <a:schemeClr val="accent1"/>
                </a:solidFill>
                <a:latin typeface="Inter"/>
                <a:ea typeface="Inter"/>
                <a:cs typeface="Inter"/>
                <a:sym typeface="Inter"/>
              </a:defRPr>
            </a:lvl5pPr>
            <a:lvl6pPr lvl="5" algn="l">
              <a:lnSpc>
                <a:spcPct val="100000"/>
              </a:lnSpc>
              <a:spcBef>
                <a:spcPts val="0"/>
              </a:spcBef>
              <a:spcAft>
                <a:spcPts val="0"/>
              </a:spcAft>
              <a:buSzPts val="2800"/>
              <a:buNone/>
              <a:defRPr b="1">
                <a:solidFill>
                  <a:schemeClr val="accent1"/>
                </a:solidFill>
                <a:latin typeface="Inter"/>
                <a:ea typeface="Inter"/>
                <a:cs typeface="Inter"/>
                <a:sym typeface="Inter"/>
              </a:defRPr>
            </a:lvl6pPr>
            <a:lvl7pPr lvl="6" algn="l">
              <a:lnSpc>
                <a:spcPct val="100000"/>
              </a:lnSpc>
              <a:spcBef>
                <a:spcPts val="0"/>
              </a:spcBef>
              <a:spcAft>
                <a:spcPts val="0"/>
              </a:spcAft>
              <a:buSzPts val="2800"/>
              <a:buNone/>
              <a:defRPr b="1">
                <a:solidFill>
                  <a:schemeClr val="accent1"/>
                </a:solidFill>
                <a:latin typeface="Inter"/>
                <a:ea typeface="Inter"/>
                <a:cs typeface="Inter"/>
                <a:sym typeface="Inter"/>
              </a:defRPr>
            </a:lvl7pPr>
            <a:lvl8pPr lvl="7" algn="l">
              <a:lnSpc>
                <a:spcPct val="100000"/>
              </a:lnSpc>
              <a:spcBef>
                <a:spcPts val="0"/>
              </a:spcBef>
              <a:spcAft>
                <a:spcPts val="0"/>
              </a:spcAft>
              <a:buSzPts val="2800"/>
              <a:buNone/>
              <a:defRPr b="1">
                <a:solidFill>
                  <a:schemeClr val="accent1"/>
                </a:solidFill>
                <a:latin typeface="Inter"/>
                <a:ea typeface="Inter"/>
                <a:cs typeface="Inter"/>
                <a:sym typeface="Inter"/>
              </a:defRPr>
            </a:lvl8pPr>
            <a:lvl9pPr lvl="8" algn="l">
              <a:lnSpc>
                <a:spcPct val="100000"/>
              </a:lnSpc>
              <a:spcBef>
                <a:spcPts val="0"/>
              </a:spcBef>
              <a:spcAft>
                <a:spcPts val="0"/>
              </a:spcAft>
              <a:buSzPts val="2800"/>
              <a:buNone/>
              <a:defRPr b="1">
                <a:solidFill>
                  <a:schemeClr val="accent1"/>
                </a:solidFill>
                <a:latin typeface="Inter"/>
                <a:ea typeface="Inter"/>
                <a:cs typeface="Inter"/>
                <a:sym typeface="Inter"/>
              </a:defRPr>
            </a:lvl9pPr>
          </a:lstStyle>
          <a:p/>
        </p:txBody>
      </p:sp>
      <p:sp>
        <p:nvSpPr>
          <p:cNvPr id="14" name="Google Shape;14;p11"/>
          <p:cNvSpPr/>
          <p:nvPr/>
        </p:nvSpPr>
        <p:spPr>
          <a:xfrm>
            <a:off x="8566175" y="585150"/>
            <a:ext cx="1197900" cy="11979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txBox="1"/>
          <p:nvPr>
            <p:ph idx="2" type="title"/>
          </p:nvPr>
        </p:nvSpPr>
        <p:spPr>
          <a:xfrm>
            <a:off x="1989225" y="3588929"/>
            <a:ext cx="4624200" cy="33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1200">
                <a:solidFill>
                  <a:schemeClr val="dk2"/>
                </a:solidFill>
                <a:latin typeface="Inter"/>
                <a:ea typeface="Inter"/>
                <a:cs typeface="Inter"/>
                <a:sym typeface="Inter"/>
              </a:defRPr>
            </a:lvl1pPr>
            <a:lvl2pPr lvl="1" algn="l">
              <a:lnSpc>
                <a:spcPct val="100000"/>
              </a:lnSpc>
              <a:spcBef>
                <a:spcPts val="0"/>
              </a:spcBef>
              <a:spcAft>
                <a:spcPts val="0"/>
              </a:spcAft>
              <a:buSzPts val="2800"/>
              <a:buNone/>
              <a:defRPr b="1">
                <a:solidFill>
                  <a:schemeClr val="accent1"/>
                </a:solidFill>
                <a:latin typeface="Inter"/>
                <a:ea typeface="Inter"/>
                <a:cs typeface="Inter"/>
                <a:sym typeface="Inter"/>
              </a:defRPr>
            </a:lvl2pPr>
            <a:lvl3pPr lvl="2" algn="l">
              <a:lnSpc>
                <a:spcPct val="100000"/>
              </a:lnSpc>
              <a:spcBef>
                <a:spcPts val="0"/>
              </a:spcBef>
              <a:spcAft>
                <a:spcPts val="0"/>
              </a:spcAft>
              <a:buSzPts val="2800"/>
              <a:buNone/>
              <a:defRPr b="1">
                <a:solidFill>
                  <a:schemeClr val="accent1"/>
                </a:solidFill>
                <a:latin typeface="Inter"/>
                <a:ea typeface="Inter"/>
                <a:cs typeface="Inter"/>
                <a:sym typeface="Inter"/>
              </a:defRPr>
            </a:lvl3pPr>
            <a:lvl4pPr lvl="3" algn="l">
              <a:lnSpc>
                <a:spcPct val="100000"/>
              </a:lnSpc>
              <a:spcBef>
                <a:spcPts val="0"/>
              </a:spcBef>
              <a:spcAft>
                <a:spcPts val="0"/>
              </a:spcAft>
              <a:buSzPts val="2800"/>
              <a:buNone/>
              <a:defRPr b="1">
                <a:solidFill>
                  <a:schemeClr val="accent1"/>
                </a:solidFill>
                <a:latin typeface="Inter"/>
                <a:ea typeface="Inter"/>
                <a:cs typeface="Inter"/>
                <a:sym typeface="Inter"/>
              </a:defRPr>
            </a:lvl4pPr>
            <a:lvl5pPr lvl="4" algn="l">
              <a:lnSpc>
                <a:spcPct val="100000"/>
              </a:lnSpc>
              <a:spcBef>
                <a:spcPts val="0"/>
              </a:spcBef>
              <a:spcAft>
                <a:spcPts val="0"/>
              </a:spcAft>
              <a:buSzPts val="2800"/>
              <a:buNone/>
              <a:defRPr b="1">
                <a:solidFill>
                  <a:schemeClr val="accent1"/>
                </a:solidFill>
                <a:latin typeface="Inter"/>
                <a:ea typeface="Inter"/>
                <a:cs typeface="Inter"/>
                <a:sym typeface="Inter"/>
              </a:defRPr>
            </a:lvl5pPr>
            <a:lvl6pPr lvl="5" algn="l">
              <a:lnSpc>
                <a:spcPct val="100000"/>
              </a:lnSpc>
              <a:spcBef>
                <a:spcPts val="0"/>
              </a:spcBef>
              <a:spcAft>
                <a:spcPts val="0"/>
              </a:spcAft>
              <a:buSzPts val="2800"/>
              <a:buNone/>
              <a:defRPr b="1">
                <a:solidFill>
                  <a:schemeClr val="accent1"/>
                </a:solidFill>
                <a:latin typeface="Inter"/>
                <a:ea typeface="Inter"/>
                <a:cs typeface="Inter"/>
                <a:sym typeface="Inter"/>
              </a:defRPr>
            </a:lvl6pPr>
            <a:lvl7pPr lvl="6" algn="l">
              <a:lnSpc>
                <a:spcPct val="100000"/>
              </a:lnSpc>
              <a:spcBef>
                <a:spcPts val="0"/>
              </a:spcBef>
              <a:spcAft>
                <a:spcPts val="0"/>
              </a:spcAft>
              <a:buSzPts val="2800"/>
              <a:buNone/>
              <a:defRPr b="1">
                <a:solidFill>
                  <a:schemeClr val="accent1"/>
                </a:solidFill>
                <a:latin typeface="Inter"/>
                <a:ea typeface="Inter"/>
                <a:cs typeface="Inter"/>
                <a:sym typeface="Inter"/>
              </a:defRPr>
            </a:lvl7pPr>
            <a:lvl8pPr lvl="7" algn="l">
              <a:lnSpc>
                <a:spcPct val="100000"/>
              </a:lnSpc>
              <a:spcBef>
                <a:spcPts val="0"/>
              </a:spcBef>
              <a:spcAft>
                <a:spcPts val="0"/>
              </a:spcAft>
              <a:buSzPts val="2800"/>
              <a:buNone/>
              <a:defRPr b="1">
                <a:solidFill>
                  <a:schemeClr val="accent1"/>
                </a:solidFill>
                <a:latin typeface="Inter"/>
                <a:ea typeface="Inter"/>
                <a:cs typeface="Inter"/>
                <a:sym typeface="Inter"/>
              </a:defRPr>
            </a:lvl8pPr>
            <a:lvl9pPr lvl="8" algn="l">
              <a:lnSpc>
                <a:spcPct val="100000"/>
              </a:lnSpc>
              <a:spcBef>
                <a:spcPts val="0"/>
              </a:spcBef>
              <a:spcAft>
                <a:spcPts val="0"/>
              </a:spcAft>
              <a:buSzPts val="2800"/>
              <a:buNone/>
              <a:defRPr b="1">
                <a:solidFill>
                  <a:schemeClr val="accent1"/>
                </a:solidFill>
                <a:latin typeface="Inter"/>
                <a:ea typeface="Inter"/>
                <a:cs typeface="Inter"/>
                <a:sym typeface="Inter"/>
              </a:defRPr>
            </a:lvl9pPr>
          </a:lstStyle>
          <a:p/>
        </p:txBody>
      </p:sp>
      <p:pic>
        <p:nvPicPr>
          <p:cNvPr id="16" name="Google Shape;16;p11"/>
          <p:cNvPicPr preferRelativeResize="0"/>
          <p:nvPr/>
        </p:nvPicPr>
        <p:blipFill rotWithShape="1">
          <a:blip r:embed="rId4">
            <a:alphaModFix/>
          </a:blip>
          <a:srcRect b="0" l="0" r="0" t="0"/>
          <a:stretch/>
        </p:blipFill>
        <p:spPr>
          <a:xfrm>
            <a:off x="7119001" y="-368750"/>
            <a:ext cx="3288550" cy="3484175"/>
          </a:xfrm>
          <a:prstGeom prst="rect">
            <a:avLst/>
          </a:prstGeom>
          <a:noFill/>
          <a:ln>
            <a:noFill/>
          </a:ln>
        </p:spPr>
      </p:pic>
    </p:spTree>
  </p:cSld>
  <p:clrMapOvr>
    <a:masterClrMapping/>
  </p:clrMapOvr>
  <p:extLst>
    <p:ext uri="{DCECCB84-F9BA-43D5-87BE-67443E8EF086}">
      <p15:sldGuideLst>
        <p15:guide id="1" pos="1312">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2" name="Shape 52"/>
        <p:cNvGrpSpPr/>
        <p:nvPr/>
      </p:nvGrpSpPr>
      <p:grpSpPr>
        <a:xfrm>
          <a:off x="0" y="0"/>
          <a:ext cx="0" cy="0"/>
          <a:chOff x="0" y="0"/>
          <a:chExt cx="0" cy="0"/>
        </a:xfrm>
      </p:grpSpPr>
      <p:sp>
        <p:nvSpPr>
          <p:cNvPr id="53" name="Google Shape;53;p20"/>
          <p:cNvSpPr/>
          <p:nvPr/>
        </p:nvSpPr>
        <p:spPr>
          <a:xfrm>
            <a:off x="0" y="1017875"/>
            <a:ext cx="8619300" cy="4125600"/>
          </a:xfrm>
          <a:prstGeom prst="round1Rect">
            <a:avLst>
              <a:gd fmla="val 16667" name="adj"/>
            </a:avLst>
          </a:prstGeom>
          <a:solidFill>
            <a:srgbClr val="038E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54" name="Google Shape;54;p20"/>
          <p:cNvSpPr txBox="1"/>
          <p:nvPr>
            <p:ph idx="1" type="body"/>
          </p:nvPr>
        </p:nvSpPr>
        <p:spPr>
          <a:xfrm>
            <a:off x="311700" y="1184900"/>
            <a:ext cx="8520600" cy="3753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1pPr>
            <a:lvl2pPr indent="-317500" lvl="1" marL="9144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2pPr>
            <a:lvl3pPr indent="-317500" lvl="2" marL="13716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3pPr>
            <a:lvl4pPr indent="-317500" lvl="3" marL="18288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4pPr>
            <a:lvl5pPr indent="-317500" lvl="4" marL="22860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5pPr>
            <a:lvl6pPr indent="-317500" lvl="5" marL="27432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6pPr>
            <a:lvl7pPr indent="-317500" lvl="6" marL="32004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7pPr>
            <a:lvl8pPr indent="-317500" lvl="7" marL="3657600" algn="l">
              <a:lnSpc>
                <a:spcPct val="100000"/>
              </a:lnSpc>
              <a:spcBef>
                <a:spcPts val="1000"/>
              </a:spcBef>
              <a:spcAft>
                <a:spcPts val="0"/>
              </a:spcAft>
              <a:buClr>
                <a:schemeClr val="lt1"/>
              </a:buClr>
              <a:buSzPts val="1400"/>
              <a:buFont typeface="Inter"/>
              <a:buChar char="○"/>
              <a:defRPr>
                <a:solidFill>
                  <a:schemeClr val="lt1"/>
                </a:solidFill>
                <a:latin typeface="Inter"/>
                <a:ea typeface="Inter"/>
                <a:cs typeface="Inter"/>
                <a:sym typeface="Inter"/>
              </a:defRPr>
            </a:lvl8pPr>
            <a:lvl9pPr indent="-317500" lvl="8" marL="4114800" algn="l">
              <a:lnSpc>
                <a:spcPct val="100000"/>
              </a:lnSpc>
              <a:spcBef>
                <a:spcPts val="1000"/>
              </a:spcBef>
              <a:spcAft>
                <a:spcPts val="1000"/>
              </a:spcAft>
              <a:buClr>
                <a:schemeClr val="lt1"/>
              </a:buClr>
              <a:buSzPts val="1400"/>
              <a:buFont typeface="Inter"/>
              <a:buChar char="■"/>
              <a:defRPr>
                <a:solidFill>
                  <a:schemeClr val="lt1"/>
                </a:solidFill>
                <a:latin typeface="Inter"/>
                <a:ea typeface="Inter"/>
                <a:cs typeface="Inter"/>
                <a:sym typeface="Inter"/>
              </a:defRPr>
            </a:lvl9pPr>
          </a:lstStyle>
          <a:p/>
        </p:txBody>
      </p:sp>
      <p:sp>
        <p:nvSpPr>
          <p:cNvPr id="55" name="Google Shape;5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20"/>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B7B"/>
              </a:buClr>
              <a:buSzPts val="2400"/>
              <a:buNone/>
              <a:defRPr b="1" sz="2400">
                <a:solidFill>
                  <a:srgbClr val="102B7B"/>
                </a:solidFill>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p:cSld name="CUSTOM_2_2">
    <p:spTree>
      <p:nvGrpSpPr>
        <p:cNvPr id="57" name="Shape 57"/>
        <p:cNvGrpSpPr/>
        <p:nvPr/>
      </p:nvGrpSpPr>
      <p:grpSpPr>
        <a:xfrm>
          <a:off x="0" y="0"/>
          <a:ext cx="0" cy="0"/>
          <a:chOff x="0" y="0"/>
          <a:chExt cx="0" cy="0"/>
        </a:xfrm>
      </p:grpSpPr>
      <p:sp>
        <p:nvSpPr>
          <p:cNvPr id="58" name="Google Shape;58;p21"/>
          <p:cNvSpPr/>
          <p:nvPr/>
        </p:nvSpPr>
        <p:spPr>
          <a:xfrm flipH="1" rot="10800000">
            <a:off x="0" y="-275"/>
            <a:ext cx="4428900" cy="5154600"/>
          </a:xfrm>
          <a:prstGeom prst="round1Rect">
            <a:avLst>
              <a:gd fmla="val 9344" name="adj"/>
            </a:avLst>
          </a:prstGeom>
          <a:solidFill>
            <a:srgbClr val="038E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59" name="Google Shape;59;p21"/>
          <p:cNvSpPr txBox="1"/>
          <p:nvPr>
            <p:ph type="title"/>
          </p:nvPr>
        </p:nvSpPr>
        <p:spPr>
          <a:xfrm>
            <a:off x="280975" y="434500"/>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60" name="Google Shape;60;p21"/>
          <p:cNvSpPr txBox="1"/>
          <p:nvPr>
            <p:ph idx="1" type="body"/>
          </p:nvPr>
        </p:nvSpPr>
        <p:spPr>
          <a:xfrm>
            <a:off x="280975" y="1378800"/>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Font typeface="Inter"/>
              <a:buChar char="●"/>
              <a:defRPr>
                <a:solidFill>
                  <a:srgbClr val="FFFFFF"/>
                </a:solidFill>
                <a:latin typeface="Inter"/>
                <a:ea typeface="Inter"/>
                <a:cs typeface="Inter"/>
                <a:sym typeface="Inter"/>
              </a:defRPr>
            </a:lvl1pPr>
            <a:lvl2pPr indent="-317500" lvl="1" marL="9144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2pPr>
            <a:lvl3pPr indent="-317500" lvl="2" marL="13716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3pPr>
            <a:lvl4pPr indent="-317500" lvl="3" marL="18288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4pPr>
            <a:lvl5pPr indent="-317500" lvl="4" marL="22860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5pPr>
            <a:lvl6pPr indent="-317500" lvl="5" marL="27432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6pPr>
            <a:lvl7pPr indent="-317500" lvl="6" marL="32004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7pPr>
            <a:lvl8pPr indent="-317500" lvl="7" marL="36576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8pPr>
            <a:lvl9pPr indent="-317500" lvl="8" marL="4114800" algn="l">
              <a:lnSpc>
                <a:spcPct val="100000"/>
              </a:lnSpc>
              <a:spcBef>
                <a:spcPts val="1600"/>
              </a:spcBef>
              <a:spcAft>
                <a:spcPts val="1600"/>
              </a:spcAft>
              <a:buClr>
                <a:srgbClr val="FFFFFF"/>
              </a:buClr>
              <a:buSzPts val="1400"/>
              <a:buFont typeface="Inter"/>
              <a:buChar char="■"/>
              <a:defRPr>
                <a:solidFill>
                  <a:srgbClr val="FFFFFF"/>
                </a:solidFill>
                <a:latin typeface="Inter"/>
                <a:ea typeface="Inter"/>
                <a:cs typeface="Inter"/>
                <a:sym typeface="Int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p:cSld name="CUSTOM_2_2_1">
    <p:spTree>
      <p:nvGrpSpPr>
        <p:cNvPr id="61" name="Shape 61"/>
        <p:cNvGrpSpPr/>
        <p:nvPr/>
      </p:nvGrpSpPr>
      <p:grpSpPr>
        <a:xfrm>
          <a:off x="0" y="0"/>
          <a:ext cx="0" cy="0"/>
          <a:chOff x="0" y="0"/>
          <a:chExt cx="0" cy="0"/>
        </a:xfrm>
      </p:grpSpPr>
      <p:sp>
        <p:nvSpPr>
          <p:cNvPr id="62" name="Google Shape;62;p22"/>
          <p:cNvSpPr/>
          <p:nvPr/>
        </p:nvSpPr>
        <p:spPr>
          <a:xfrm rot="10800000">
            <a:off x="5251850" y="-275"/>
            <a:ext cx="3909000" cy="5154600"/>
          </a:xfrm>
          <a:prstGeom prst="round1Rect">
            <a:avLst>
              <a:gd fmla="val 9344"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63" name="Google Shape;63;p22"/>
          <p:cNvSpPr txBox="1"/>
          <p:nvPr>
            <p:ph type="title"/>
          </p:nvPr>
        </p:nvSpPr>
        <p:spPr>
          <a:xfrm>
            <a:off x="5686175" y="445025"/>
            <a:ext cx="3000000" cy="94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000">
                <a:solidFill>
                  <a:srgbClr val="FFFFFF"/>
                </a:solidFill>
              </a:defRPr>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64" name="Google Shape;64;p22"/>
          <p:cNvSpPr txBox="1"/>
          <p:nvPr>
            <p:ph idx="1" type="body"/>
          </p:nvPr>
        </p:nvSpPr>
        <p:spPr>
          <a:xfrm>
            <a:off x="5686175" y="1389325"/>
            <a:ext cx="30348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FFFFFF"/>
              </a:buClr>
              <a:buSzPts val="1400"/>
              <a:buFont typeface="Inter"/>
              <a:buChar char="●"/>
              <a:defRPr>
                <a:solidFill>
                  <a:srgbClr val="FFFFFF"/>
                </a:solidFill>
                <a:latin typeface="Inter"/>
                <a:ea typeface="Inter"/>
                <a:cs typeface="Inter"/>
                <a:sym typeface="Inter"/>
              </a:defRPr>
            </a:lvl1pPr>
            <a:lvl2pPr indent="-317500" lvl="1" marL="9144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2pPr>
            <a:lvl3pPr indent="-317500" lvl="2" marL="13716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3pPr>
            <a:lvl4pPr indent="-317500" lvl="3" marL="18288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4pPr>
            <a:lvl5pPr indent="-317500" lvl="4" marL="22860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5pPr>
            <a:lvl6pPr indent="-317500" lvl="5" marL="27432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6pPr>
            <a:lvl7pPr indent="-317500" lvl="6" marL="32004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7pPr>
            <a:lvl8pPr indent="-317500" lvl="7" marL="3657600" algn="l">
              <a:lnSpc>
                <a:spcPct val="100000"/>
              </a:lnSpc>
              <a:spcBef>
                <a:spcPts val="1600"/>
              </a:spcBef>
              <a:spcAft>
                <a:spcPts val="0"/>
              </a:spcAft>
              <a:buClr>
                <a:srgbClr val="FFFFFF"/>
              </a:buClr>
              <a:buSzPts val="1400"/>
              <a:buFont typeface="Inter"/>
              <a:buChar char="○"/>
              <a:defRPr>
                <a:solidFill>
                  <a:srgbClr val="FFFFFF"/>
                </a:solidFill>
                <a:latin typeface="Inter"/>
                <a:ea typeface="Inter"/>
                <a:cs typeface="Inter"/>
                <a:sym typeface="Inter"/>
              </a:defRPr>
            </a:lvl8pPr>
            <a:lvl9pPr indent="-317500" lvl="8" marL="4114800" algn="l">
              <a:lnSpc>
                <a:spcPct val="100000"/>
              </a:lnSpc>
              <a:spcBef>
                <a:spcPts val="1600"/>
              </a:spcBef>
              <a:spcAft>
                <a:spcPts val="1600"/>
              </a:spcAft>
              <a:buClr>
                <a:srgbClr val="FFFFFF"/>
              </a:buClr>
              <a:buSzPts val="1400"/>
              <a:buFont typeface="Inter"/>
              <a:buChar char="■"/>
              <a:defRPr>
                <a:solidFill>
                  <a:srgbClr val="FFFFFF"/>
                </a:solidFill>
                <a:latin typeface="Inter"/>
                <a:ea typeface="Inter"/>
                <a:cs typeface="Inter"/>
                <a:sym typeface="In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2 1 1">
  <p:cSld name="CUSTOM_2_2_1_1">
    <p:spTree>
      <p:nvGrpSpPr>
        <p:cNvPr id="65" name="Shape 65"/>
        <p:cNvGrpSpPr/>
        <p:nvPr/>
      </p:nvGrpSpPr>
      <p:grpSpPr>
        <a:xfrm>
          <a:off x="0" y="0"/>
          <a:ext cx="0" cy="0"/>
          <a:chOff x="0" y="0"/>
          <a:chExt cx="0" cy="0"/>
        </a:xfrm>
      </p:grpSpPr>
      <p:sp>
        <p:nvSpPr>
          <p:cNvPr id="66" name="Google Shape;66;p23"/>
          <p:cNvSpPr/>
          <p:nvPr/>
        </p:nvSpPr>
        <p:spPr>
          <a:xfrm>
            <a:off x="3642225" y="-10775"/>
            <a:ext cx="5501700" cy="5186100"/>
          </a:xfrm>
          <a:prstGeom prst="rect">
            <a:avLst/>
          </a:prstGeom>
          <a:solidFill>
            <a:srgbClr val="FCF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txBox="1"/>
          <p:nvPr>
            <p:ph type="title"/>
          </p:nvPr>
        </p:nvSpPr>
        <p:spPr>
          <a:xfrm>
            <a:off x="3904225" y="229625"/>
            <a:ext cx="4509600" cy="5079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000">
                <a:solidFill>
                  <a:srgbClr val="666666"/>
                </a:solidFill>
              </a:defRPr>
            </a:lvl1pPr>
            <a:lvl2pPr lvl="1" algn="l">
              <a:lnSpc>
                <a:spcPct val="100000"/>
              </a:lnSpc>
              <a:spcBef>
                <a:spcPts val="0"/>
              </a:spcBef>
              <a:spcAft>
                <a:spcPts val="0"/>
              </a:spcAft>
              <a:buSzPts val="2800"/>
              <a:buNone/>
              <a:defRPr b="1">
                <a:solidFill>
                  <a:srgbClr val="666666"/>
                </a:solidFill>
              </a:defRPr>
            </a:lvl2pPr>
            <a:lvl3pPr lvl="2" algn="l">
              <a:lnSpc>
                <a:spcPct val="100000"/>
              </a:lnSpc>
              <a:spcBef>
                <a:spcPts val="0"/>
              </a:spcBef>
              <a:spcAft>
                <a:spcPts val="0"/>
              </a:spcAft>
              <a:buSzPts val="2800"/>
              <a:buNone/>
              <a:defRPr b="1">
                <a:solidFill>
                  <a:srgbClr val="666666"/>
                </a:solidFill>
              </a:defRPr>
            </a:lvl3pPr>
            <a:lvl4pPr lvl="3" algn="l">
              <a:lnSpc>
                <a:spcPct val="100000"/>
              </a:lnSpc>
              <a:spcBef>
                <a:spcPts val="0"/>
              </a:spcBef>
              <a:spcAft>
                <a:spcPts val="0"/>
              </a:spcAft>
              <a:buSzPts val="2800"/>
              <a:buNone/>
              <a:defRPr b="1">
                <a:solidFill>
                  <a:srgbClr val="666666"/>
                </a:solidFill>
              </a:defRPr>
            </a:lvl4pPr>
            <a:lvl5pPr lvl="4" algn="l">
              <a:lnSpc>
                <a:spcPct val="100000"/>
              </a:lnSpc>
              <a:spcBef>
                <a:spcPts val="0"/>
              </a:spcBef>
              <a:spcAft>
                <a:spcPts val="0"/>
              </a:spcAft>
              <a:buSzPts val="2800"/>
              <a:buNone/>
              <a:defRPr b="1">
                <a:solidFill>
                  <a:srgbClr val="666666"/>
                </a:solidFill>
              </a:defRPr>
            </a:lvl5pPr>
            <a:lvl6pPr lvl="5" algn="l">
              <a:lnSpc>
                <a:spcPct val="100000"/>
              </a:lnSpc>
              <a:spcBef>
                <a:spcPts val="0"/>
              </a:spcBef>
              <a:spcAft>
                <a:spcPts val="0"/>
              </a:spcAft>
              <a:buSzPts val="2800"/>
              <a:buNone/>
              <a:defRPr b="1">
                <a:solidFill>
                  <a:srgbClr val="666666"/>
                </a:solidFill>
              </a:defRPr>
            </a:lvl6pPr>
            <a:lvl7pPr lvl="6" algn="l">
              <a:lnSpc>
                <a:spcPct val="100000"/>
              </a:lnSpc>
              <a:spcBef>
                <a:spcPts val="0"/>
              </a:spcBef>
              <a:spcAft>
                <a:spcPts val="0"/>
              </a:spcAft>
              <a:buSzPts val="2800"/>
              <a:buNone/>
              <a:defRPr b="1">
                <a:solidFill>
                  <a:srgbClr val="666666"/>
                </a:solidFill>
              </a:defRPr>
            </a:lvl7pPr>
            <a:lvl8pPr lvl="7" algn="l">
              <a:lnSpc>
                <a:spcPct val="100000"/>
              </a:lnSpc>
              <a:spcBef>
                <a:spcPts val="0"/>
              </a:spcBef>
              <a:spcAft>
                <a:spcPts val="0"/>
              </a:spcAft>
              <a:buSzPts val="2800"/>
              <a:buNone/>
              <a:defRPr b="1">
                <a:solidFill>
                  <a:srgbClr val="666666"/>
                </a:solidFill>
              </a:defRPr>
            </a:lvl8pPr>
            <a:lvl9pPr lvl="8" algn="l">
              <a:lnSpc>
                <a:spcPct val="100000"/>
              </a:lnSpc>
              <a:spcBef>
                <a:spcPts val="0"/>
              </a:spcBef>
              <a:spcAft>
                <a:spcPts val="0"/>
              </a:spcAft>
              <a:buSzPts val="2800"/>
              <a:buNone/>
              <a:defRPr b="1">
                <a:solidFill>
                  <a:srgbClr val="666666"/>
                </a:solidFill>
              </a:defRPr>
            </a:lvl9pPr>
          </a:lstStyle>
          <a:p/>
        </p:txBody>
      </p:sp>
      <p:sp>
        <p:nvSpPr>
          <p:cNvPr id="68" name="Google Shape;68;p23"/>
          <p:cNvSpPr txBox="1"/>
          <p:nvPr>
            <p:ph idx="1" type="body"/>
          </p:nvPr>
        </p:nvSpPr>
        <p:spPr>
          <a:xfrm>
            <a:off x="4054350" y="971600"/>
            <a:ext cx="4737900" cy="245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666666"/>
              </a:buClr>
              <a:buSzPts val="1400"/>
              <a:buChar char="●"/>
              <a:defRPr>
                <a:solidFill>
                  <a:srgbClr val="666666"/>
                </a:solidFill>
              </a:defRPr>
            </a:lvl1pPr>
            <a:lvl2pPr indent="-317500" lvl="1" marL="914400" algn="l">
              <a:lnSpc>
                <a:spcPct val="100000"/>
              </a:lnSpc>
              <a:spcBef>
                <a:spcPts val="1600"/>
              </a:spcBef>
              <a:spcAft>
                <a:spcPts val="0"/>
              </a:spcAft>
              <a:buClr>
                <a:srgbClr val="666666"/>
              </a:buClr>
              <a:buSzPts val="1400"/>
              <a:buChar char="○"/>
              <a:defRPr>
                <a:solidFill>
                  <a:srgbClr val="666666"/>
                </a:solidFill>
              </a:defRPr>
            </a:lvl2pPr>
            <a:lvl3pPr indent="-317500" lvl="2" marL="1371600" algn="l">
              <a:lnSpc>
                <a:spcPct val="100000"/>
              </a:lnSpc>
              <a:spcBef>
                <a:spcPts val="1600"/>
              </a:spcBef>
              <a:spcAft>
                <a:spcPts val="0"/>
              </a:spcAft>
              <a:buClr>
                <a:srgbClr val="666666"/>
              </a:buClr>
              <a:buSzPts val="1400"/>
              <a:buChar char="■"/>
              <a:defRPr>
                <a:solidFill>
                  <a:srgbClr val="666666"/>
                </a:solidFill>
              </a:defRPr>
            </a:lvl3pPr>
            <a:lvl4pPr indent="-317500" lvl="3" marL="1828800" algn="l">
              <a:lnSpc>
                <a:spcPct val="100000"/>
              </a:lnSpc>
              <a:spcBef>
                <a:spcPts val="1600"/>
              </a:spcBef>
              <a:spcAft>
                <a:spcPts val="0"/>
              </a:spcAft>
              <a:buClr>
                <a:srgbClr val="666666"/>
              </a:buClr>
              <a:buSzPts val="1400"/>
              <a:buChar char="●"/>
              <a:defRPr>
                <a:solidFill>
                  <a:srgbClr val="666666"/>
                </a:solidFill>
              </a:defRPr>
            </a:lvl4pPr>
            <a:lvl5pPr indent="-317500" lvl="4" marL="2286000" algn="l">
              <a:lnSpc>
                <a:spcPct val="100000"/>
              </a:lnSpc>
              <a:spcBef>
                <a:spcPts val="1600"/>
              </a:spcBef>
              <a:spcAft>
                <a:spcPts val="0"/>
              </a:spcAft>
              <a:buClr>
                <a:srgbClr val="666666"/>
              </a:buClr>
              <a:buSzPts val="1400"/>
              <a:buChar char="○"/>
              <a:defRPr>
                <a:solidFill>
                  <a:srgbClr val="666666"/>
                </a:solidFill>
              </a:defRPr>
            </a:lvl5pPr>
            <a:lvl6pPr indent="-317500" lvl="5" marL="2743200" algn="l">
              <a:lnSpc>
                <a:spcPct val="100000"/>
              </a:lnSpc>
              <a:spcBef>
                <a:spcPts val="1600"/>
              </a:spcBef>
              <a:spcAft>
                <a:spcPts val="0"/>
              </a:spcAft>
              <a:buClr>
                <a:srgbClr val="666666"/>
              </a:buClr>
              <a:buSzPts val="1400"/>
              <a:buChar char="■"/>
              <a:defRPr>
                <a:solidFill>
                  <a:srgbClr val="666666"/>
                </a:solidFill>
              </a:defRPr>
            </a:lvl6pPr>
            <a:lvl7pPr indent="-317500" lvl="6" marL="3200400" algn="l">
              <a:lnSpc>
                <a:spcPct val="100000"/>
              </a:lnSpc>
              <a:spcBef>
                <a:spcPts val="1600"/>
              </a:spcBef>
              <a:spcAft>
                <a:spcPts val="0"/>
              </a:spcAft>
              <a:buClr>
                <a:srgbClr val="666666"/>
              </a:buClr>
              <a:buSzPts val="1400"/>
              <a:buChar char="●"/>
              <a:defRPr>
                <a:solidFill>
                  <a:srgbClr val="666666"/>
                </a:solidFill>
              </a:defRPr>
            </a:lvl7pPr>
            <a:lvl8pPr indent="-317500" lvl="7" marL="3657600" algn="l">
              <a:lnSpc>
                <a:spcPct val="100000"/>
              </a:lnSpc>
              <a:spcBef>
                <a:spcPts val="1600"/>
              </a:spcBef>
              <a:spcAft>
                <a:spcPts val="0"/>
              </a:spcAft>
              <a:buClr>
                <a:srgbClr val="666666"/>
              </a:buClr>
              <a:buSzPts val="1400"/>
              <a:buChar char="○"/>
              <a:defRPr>
                <a:solidFill>
                  <a:srgbClr val="666666"/>
                </a:solidFill>
              </a:defRPr>
            </a:lvl8pPr>
            <a:lvl9pPr indent="-317500" lvl="8" marL="4114800" algn="l">
              <a:lnSpc>
                <a:spcPct val="100000"/>
              </a:lnSpc>
              <a:spcBef>
                <a:spcPts val="1600"/>
              </a:spcBef>
              <a:spcAft>
                <a:spcPts val="1600"/>
              </a:spcAft>
              <a:buClr>
                <a:srgbClr val="666666"/>
              </a:buClr>
              <a:buSzPts val="1400"/>
              <a:buChar char="■"/>
              <a:defRPr>
                <a:solidFill>
                  <a:srgbClr val="66666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type="titleOnly">
  <p:cSld name="TITLE_ONLY">
    <p:spTree>
      <p:nvGrpSpPr>
        <p:cNvPr id="69" name="Shape 69"/>
        <p:cNvGrpSpPr/>
        <p:nvPr/>
      </p:nvGrpSpPr>
      <p:grpSpPr>
        <a:xfrm>
          <a:off x="0" y="0"/>
          <a:ext cx="0" cy="0"/>
          <a:chOff x="0" y="0"/>
          <a:chExt cx="0" cy="0"/>
        </a:xfrm>
      </p:grpSpPr>
      <p:pic>
        <p:nvPicPr>
          <p:cNvPr id="70" name="Google Shape;70;p24"/>
          <p:cNvPicPr preferRelativeResize="0"/>
          <p:nvPr/>
        </p:nvPicPr>
        <p:blipFill rotWithShape="1">
          <a:blip r:embed="rId2">
            <a:alphaModFix amt="9000"/>
          </a:blip>
          <a:srcRect b="15368" l="0" r="0" t="0"/>
          <a:stretch/>
        </p:blipFill>
        <p:spPr>
          <a:xfrm>
            <a:off x="0" y="0"/>
            <a:ext cx="9144001" cy="5143500"/>
          </a:xfrm>
          <a:prstGeom prst="rect">
            <a:avLst/>
          </a:prstGeom>
          <a:noFill/>
          <a:ln>
            <a:noFill/>
          </a:ln>
        </p:spPr>
      </p:pic>
      <p:sp>
        <p:nvSpPr>
          <p:cNvPr id="71" name="Google Shape;71;p24"/>
          <p:cNvSpPr/>
          <p:nvPr/>
        </p:nvSpPr>
        <p:spPr>
          <a:xfrm>
            <a:off x="7981025" y="0"/>
            <a:ext cx="2368200" cy="23682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24"/>
          <p:cNvPicPr preferRelativeResize="0"/>
          <p:nvPr/>
        </p:nvPicPr>
        <p:blipFill rotWithShape="1">
          <a:blip r:embed="rId3">
            <a:alphaModFix/>
          </a:blip>
          <a:srcRect b="0" l="-525" r="-534" t="0"/>
          <a:stretch/>
        </p:blipFill>
        <p:spPr>
          <a:xfrm>
            <a:off x="1447800" y="1987975"/>
            <a:ext cx="4973448" cy="956075"/>
          </a:xfrm>
          <a:prstGeom prst="rect">
            <a:avLst/>
          </a:prstGeom>
          <a:noFill/>
          <a:ln>
            <a:noFill/>
          </a:ln>
        </p:spPr>
      </p:pic>
      <p:sp>
        <p:nvSpPr>
          <p:cNvPr id="73" name="Google Shape;73;p24"/>
          <p:cNvSpPr txBox="1"/>
          <p:nvPr>
            <p:ph type="title"/>
          </p:nvPr>
        </p:nvSpPr>
        <p:spPr>
          <a:xfrm>
            <a:off x="2371425" y="3044475"/>
            <a:ext cx="4624200" cy="148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000">
                <a:solidFill>
                  <a:schemeClr val="accent1"/>
                </a:solidFill>
                <a:latin typeface="Inter"/>
                <a:ea typeface="Inter"/>
                <a:cs typeface="Inter"/>
                <a:sym typeface="Inter"/>
              </a:defRPr>
            </a:lvl1pPr>
            <a:lvl2pPr lvl="1" algn="l">
              <a:lnSpc>
                <a:spcPct val="100000"/>
              </a:lnSpc>
              <a:spcBef>
                <a:spcPts val="0"/>
              </a:spcBef>
              <a:spcAft>
                <a:spcPts val="0"/>
              </a:spcAft>
              <a:buSzPts val="2800"/>
              <a:buNone/>
              <a:defRPr b="1">
                <a:solidFill>
                  <a:schemeClr val="accent1"/>
                </a:solidFill>
                <a:latin typeface="Inter"/>
                <a:ea typeface="Inter"/>
                <a:cs typeface="Inter"/>
                <a:sym typeface="Inter"/>
              </a:defRPr>
            </a:lvl2pPr>
            <a:lvl3pPr lvl="2" algn="l">
              <a:lnSpc>
                <a:spcPct val="100000"/>
              </a:lnSpc>
              <a:spcBef>
                <a:spcPts val="0"/>
              </a:spcBef>
              <a:spcAft>
                <a:spcPts val="0"/>
              </a:spcAft>
              <a:buSzPts val="2800"/>
              <a:buNone/>
              <a:defRPr b="1">
                <a:solidFill>
                  <a:schemeClr val="accent1"/>
                </a:solidFill>
                <a:latin typeface="Inter"/>
                <a:ea typeface="Inter"/>
                <a:cs typeface="Inter"/>
                <a:sym typeface="Inter"/>
              </a:defRPr>
            </a:lvl3pPr>
            <a:lvl4pPr lvl="3" algn="l">
              <a:lnSpc>
                <a:spcPct val="100000"/>
              </a:lnSpc>
              <a:spcBef>
                <a:spcPts val="0"/>
              </a:spcBef>
              <a:spcAft>
                <a:spcPts val="0"/>
              </a:spcAft>
              <a:buSzPts val="2800"/>
              <a:buNone/>
              <a:defRPr b="1">
                <a:solidFill>
                  <a:schemeClr val="accent1"/>
                </a:solidFill>
                <a:latin typeface="Inter"/>
                <a:ea typeface="Inter"/>
                <a:cs typeface="Inter"/>
                <a:sym typeface="Inter"/>
              </a:defRPr>
            </a:lvl4pPr>
            <a:lvl5pPr lvl="4" algn="l">
              <a:lnSpc>
                <a:spcPct val="100000"/>
              </a:lnSpc>
              <a:spcBef>
                <a:spcPts val="0"/>
              </a:spcBef>
              <a:spcAft>
                <a:spcPts val="0"/>
              </a:spcAft>
              <a:buSzPts val="2800"/>
              <a:buNone/>
              <a:defRPr b="1">
                <a:solidFill>
                  <a:schemeClr val="accent1"/>
                </a:solidFill>
                <a:latin typeface="Inter"/>
                <a:ea typeface="Inter"/>
                <a:cs typeface="Inter"/>
                <a:sym typeface="Inter"/>
              </a:defRPr>
            </a:lvl5pPr>
            <a:lvl6pPr lvl="5" algn="l">
              <a:lnSpc>
                <a:spcPct val="100000"/>
              </a:lnSpc>
              <a:spcBef>
                <a:spcPts val="0"/>
              </a:spcBef>
              <a:spcAft>
                <a:spcPts val="0"/>
              </a:spcAft>
              <a:buSzPts val="2800"/>
              <a:buNone/>
              <a:defRPr b="1">
                <a:solidFill>
                  <a:schemeClr val="accent1"/>
                </a:solidFill>
                <a:latin typeface="Inter"/>
                <a:ea typeface="Inter"/>
                <a:cs typeface="Inter"/>
                <a:sym typeface="Inter"/>
              </a:defRPr>
            </a:lvl6pPr>
            <a:lvl7pPr lvl="6" algn="l">
              <a:lnSpc>
                <a:spcPct val="100000"/>
              </a:lnSpc>
              <a:spcBef>
                <a:spcPts val="0"/>
              </a:spcBef>
              <a:spcAft>
                <a:spcPts val="0"/>
              </a:spcAft>
              <a:buSzPts val="2800"/>
              <a:buNone/>
              <a:defRPr b="1">
                <a:solidFill>
                  <a:schemeClr val="accent1"/>
                </a:solidFill>
                <a:latin typeface="Inter"/>
                <a:ea typeface="Inter"/>
                <a:cs typeface="Inter"/>
                <a:sym typeface="Inter"/>
              </a:defRPr>
            </a:lvl7pPr>
            <a:lvl8pPr lvl="7" algn="l">
              <a:lnSpc>
                <a:spcPct val="100000"/>
              </a:lnSpc>
              <a:spcBef>
                <a:spcPts val="0"/>
              </a:spcBef>
              <a:spcAft>
                <a:spcPts val="0"/>
              </a:spcAft>
              <a:buSzPts val="2800"/>
              <a:buNone/>
              <a:defRPr b="1">
                <a:solidFill>
                  <a:schemeClr val="accent1"/>
                </a:solidFill>
                <a:latin typeface="Inter"/>
                <a:ea typeface="Inter"/>
                <a:cs typeface="Inter"/>
                <a:sym typeface="Inter"/>
              </a:defRPr>
            </a:lvl8pPr>
            <a:lvl9pPr lvl="8" algn="l">
              <a:lnSpc>
                <a:spcPct val="100000"/>
              </a:lnSpc>
              <a:spcBef>
                <a:spcPts val="0"/>
              </a:spcBef>
              <a:spcAft>
                <a:spcPts val="0"/>
              </a:spcAft>
              <a:buSzPts val="2800"/>
              <a:buNone/>
              <a:defRPr b="1">
                <a:solidFill>
                  <a:schemeClr val="accent1"/>
                </a:solidFill>
                <a:latin typeface="Inter"/>
                <a:ea typeface="Inter"/>
                <a:cs typeface="Inter"/>
                <a:sym typeface="Inter"/>
              </a:defRPr>
            </a:lvl9pPr>
          </a:lstStyle>
          <a:p/>
        </p:txBody>
      </p:sp>
      <p:sp>
        <p:nvSpPr>
          <p:cNvPr id="74" name="Google Shape;74;p24"/>
          <p:cNvSpPr/>
          <p:nvPr/>
        </p:nvSpPr>
        <p:spPr>
          <a:xfrm>
            <a:off x="8566175" y="585150"/>
            <a:ext cx="1197900" cy="1197900"/>
          </a:xfrm>
          <a:prstGeom prst="pie">
            <a:avLst>
              <a:gd fmla="val 5417700" name="adj1"/>
              <a:gd fmla="val 16200000" name="adj2"/>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Green">
  <p:cSld name="CUSTOM_1_2">
    <p:spTree>
      <p:nvGrpSpPr>
        <p:cNvPr id="75" name="Shape 75"/>
        <p:cNvGrpSpPr/>
        <p:nvPr/>
      </p:nvGrpSpPr>
      <p:grpSpPr>
        <a:xfrm>
          <a:off x="0" y="0"/>
          <a:ext cx="0" cy="0"/>
          <a:chOff x="0" y="0"/>
          <a:chExt cx="0" cy="0"/>
        </a:xfrm>
      </p:grpSpPr>
      <p:sp>
        <p:nvSpPr>
          <p:cNvPr id="76" name="Google Shape;76;p25"/>
          <p:cNvSpPr/>
          <p:nvPr/>
        </p:nvSpPr>
        <p:spPr>
          <a:xfrm flipH="1" rot="10800000">
            <a:off x="-12625" y="-3100"/>
            <a:ext cx="9160500" cy="900000"/>
          </a:xfrm>
          <a:prstGeom prst="round1Rect">
            <a:avLst>
              <a:gd fmla="val 50000" name="adj"/>
            </a:avLst>
          </a:prstGeom>
          <a:solidFill>
            <a:srgbClr val="038E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77" name="Google Shape;77;p25"/>
          <p:cNvSpPr txBox="1"/>
          <p:nvPr>
            <p:ph type="title"/>
          </p:nvPr>
        </p:nvSpPr>
        <p:spPr>
          <a:xfrm>
            <a:off x="311700" y="144950"/>
            <a:ext cx="6168000" cy="60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1pPr>
            <a:lvl2pPr lvl="1" algn="l">
              <a:lnSpc>
                <a:spcPct val="100000"/>
              </a:lnSpc>
              <a:spcBef>
                <a:spcPts val="0"/>
              </a:spcBef>
              <a:spcAft>
                <a:spcPts val="0"/>
              </a:spcAft>
              <a:buClr>
                <a:srgbClr val="102B7B"/>
              </a:buClr>
              <a:buSzPts val="2400"/>
              <a:buNone/>
              <a:defRPr b="1" sz="2400">
                <a:solidFill>
                  <a:srgbClr val="102B7B"/>
                </a:solidFill>
              </a:defRPr>
            </a:lvl2pPr>
            <a:lvl3pPr lvl="2" algn="l">
              <a:lnSpc>
                <a:spcPct val="100000"/>
              </a:lnSpc>
              <a:spcBef>
                <a:spcPts val="0"/>
              </a:spcBef>
              <a:spcAft>
                <a:spcPts val="0"/>
              </a:spcAft>
              <a:buClr>
                <a:srgbClr val="102B7B"/>
              </a:buClr>
              <a:buSzPts val="2400"/>
              <a:buNone/>
              <a:defRPr b="1" sz="2400">
                <a:solidFill>
                  <a:srgbClr val="102B7B"/>
                </a:solidFill>
              </a:defRPr>
            </a:lvl3pPr>
            <a:lvl4pPr lvl="3" algn="l">
              <a:lnSpc>
                <a:spcPct val="100000"/>
              </a:lnSpc>
              <a:spcBef>
                <a:spcPts val="0"/>
              </a:spcBef>
              <a:spcAft>
                <a:spcPts val="0"/>
              </a:spcAft>
              <a:buClr>
                <a:srgbClr val="102B7B"/>
              </a:buClr>
              <a:buSzPts val="2400"/>
              <a:buNone/>
              <a:defRPr b="1" sz="2400">
                <a:solidFill>
                  <a:srgbClr val="102B7B"/>
                </a:solidFill>
              </a:defRPr>
            </a:lvl4pPr>
            <a:lvl5pPr lvl="4" algn="l">
              <a:lnSpc>
                <a:spcPct val="100000"/>
              </a:lnSpc>
              <a:spcBef>
                <a:spcPts val="0"/>
              </a:spcBef>
              <a:spcAft>
                <a:spcPts val="0"/>
              </a:spcAft>
              <a:buClr>
                <a:srgbClr val="102B7B"/>
              </a:buClr>
              <a:buSzPts val="2400"/>
              <a:buNone/>
              <a:defRPr b="1" sz="2400">
                <a:solidFill>
                  <a:srgbClr val="102B7B"/>
                </a:solidFill>
              </a:defRPr>
            </a:lvl5pPr>
            <a:lvl6pPr lvl="5" algn="l">
              <a:lnSpc>
                <a:spcPct val="100000"/>
              </a:lnSpc>
              <a:spcBef>
                <a:spcPts val="0"/>
              </a:spcBef>
              <a:spcAft>
                <a:spcPts val="0"/>
              </a:spcAft>
              <a:buClr>
                <a:srgbClr val="102B7B"/>
              </a:buClr>
              <a:buSzPts val="2400"/>
              <a:buNone/>
              <a:defRPr b="1" sz="2400">
                <a:solidFill>
                  <a:srgbClr val="102B7B"/>
                </a:solidFill>
              </a:defRPr>
            </a:lvl6pPr>
            <a:lvl7pPr lvl="6" algn="l">
              <a:lnSpc>
                <a:spcPct val="100000"/>
              </a:lnSpc>
              <a:spcBef>
                <a:spcPts val="0"/>
              </a:spcBef>
              <a:spcAft>
                <a:spcPts val="0"/>
              </a:spcAft>
              <a:buClr>
                <a:srgbClr val="102B7B"/>
              </a:buClr>
              <a:buSzPts val="2400"/>
              <a:buNone/>
              <a:defRPr b="1" sz="2400">
                <a:solidFill>
                  <a:srgbClr val="102B7B"/>
                </a:solidFill>
              </a:defRPr>
            </a:lvl7pPr>
            <a:lvl8pPr lvl="7" algn="l">
              <a:lnSpc>
                <a:spcPct val="100000"/>
              </a:lnSpc>
              <a:spcBef>
                <a:spcPts val="0"/>
              </a:spcBef>
              <a:spcAft>
                <a:spcPts val="0"/>
              </a:spcAft>
              <a:buClr>
                <a:srgbClr val="102B7B"/>
              </a:buClr>
              <a:buSzPts val="2400"/>
              <a:buNone/>
              <a:defRPr b="1" sz="2400">
                <a:solidFill>
                  <a:srgbClr val="102B7B"/>
                </a:solidFill>
              </a:defRPr>
            </a:lvl8pPr>
            <a:lvl9pPr lvl="8" algn="l">
              <a:lnSpc>
                <a:spcPct val="100000"/>
              </a:lnSpc>
              <a:spcBef>
                <a:spcPts val="0"/>
              </a:spcBef>
              <a:spcAft>
                <a:spcPts val="0"/>
              </a:spcAft>
              <a:buClr>
                <a:srgbClr val="102B7B"/>
              </a:buClr>
              <a:buSzPts val="2400"/>
              <a:buNone/>
              <a:defRPr b="1" sz="2400">
                <a:solidFill>
                  <a:srgbClr val="102B7B"/>
                </a:solidFill>
              </a:defRPr>
            </a:lvl9pPr>
          </a:lstStyle>
          <a:p/>
        </p:txBody>
      </p:sp>
      <p:pic>
        <p:nvPicPr>
          <p:cNvPr id="78" name="Google Shape;78;p25"/>
          <p:cNvPicPr preferRelativeResize="0"/>
          <p:nvPr/>
        </p:nvPicPr>
        <p:blipFill rotWithShape="1">
          <a:blip r:embed="rId2">
            <a:alphaModFix/>
          </a:blip>
          <a:srcRect b="0" l="0" r="0" t="0"/>
          <a:stretch/>
        </p:blipFill>
        <p:spPr>
          <a:xfrm>
            <a:off x="7594500" y="342732"/>
            <a:ext cx="1075200" cy="208320"/>
          </a:xfrm>
          <a:prstGeom prst="rect">
            <a:avLst/>
          </a:prstGeom>
          <a:noFill/>
          <a:ln>
            <a:noFill/>
          </a:ln>
        </p:spPr>
      </p:pic>
      <p:sp>
        <p:nvSpPr>
          <p:cNvPr id="79" name="Google Shape;79;p25"/>
          <p:cNvSpPr txBox="1"/>
          <p:nvPr>
            <p:ph idx="1" type="body"/>
          </p:nvPr>
        </p:nvSpPr>
        <p:spPr>
          <a:xfrm>
            <a:off x="311700" y="1180300"/>
            <a:ext cx="8520600" cy="368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Inter"/>
              <a:buChar char="●"/>
              <a:defRPr>
                <a:latin typeface="Inter"/>
                <a:ea typeface="Inter"/>
                <a:cs typeface="Inter"/>
                <a:sym typeface="Inter"/>
              </a:defRPr>
            </a:lvl1pPr>
            <a:lvl2pPr indent="-317500" lvl="1" marL="914400" algn="l">
              <a:lnSpc>
                <a:spcPct val="115000"/>
              </a:lnSpc>
              <a:spcBef>
                <a:spcPts val="1000"/>
              </a:spcBef>
              <a:spcAft>
                <a:spcPts val="0"/>
              </a:spcAft>
              <a:buSzPts val="1400"/>
              <a:buFont typeface="Inter"/>
              <a:buChar char="○"/>
              <a:defRPr>
                <a:latin typeface="Inter"/>
                <a:ea typeface="Inter"/>
                <a:cs typeface="Inter"/>
                <a:sym typeface="Inter"/>
              </a:defRPr>
            </a:lvl2pPr>
            <a:lvl3pPr indent="-317500" lvl="2" marL="1371600" algn="l">
              <a:lnSpc>
                <a:spcPct val="115000"/>
              </a:lnSpc>
              <a:spcBef>
                <a:spcPts val="1000"/>
              </a:spcBef>
              <a:spcAft>
                <a:spcPts val="0"/>
              </a:spcAft>
              <a:buSzPts val="1400"/>
              <a:buFont typeface="Inter"/>
              <a:buChar char="■"/>
              <a:defRPr>
                <a:latin typeface="Inter"/>
                <a:ea typeface="Inter"/>
                <a:cs typeface="Inter"/>
                <a:sym typeface="Inter"/>
              </a:defRPr>
            </a:lvl3pPr>
            <a:lvl4pPr indent="-317500" lvl="3" marL="18288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4pPr>
            <a:lvl5pPr indent="-317500" lvl="4" marL="22860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5pPr>
            <a:lvl6pPr indent="-317500" lvl="5" marL="27432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6pPr>
            <a:lvl7pPr indent="-317500" lvl="6" marL="32004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7pPr>
            <a:lvl8pPr indent="-317500" lvl="7" marL="36576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8pPr>
            <a:lvl9pPr indent="-317500" lvl="8" marL="4114800" algn="l">
              <a:lnSpc>
                <a:spcPct val="115000"/>
              </a:lnSpc>
              <a:spcBef>
                <a:spcPts val="1000"/>
              </a:spcBef>
              <a:spcAft>
                <a:spcPts val="1000"/>
              </a:spcAft>
              <a:buClr>
                <a:srgbClr val="00D860"/>
              </a:buClr>
              <a:buSzPts val="1400"/>
              <a:buFont typeface="Inter"/>
              <a:buChar char="■"/>
              <a:defRPr>
                <a:latin typeface="Inter"/>
                <a:ea typeface="Inter"/>
                <a:cs typeface="Inter"/>
                <a:sym typeface="Inter"/>
              </a:defRPr>
            </a:lvl9pPr>
          </a:lstStyle>
          <a:p/>
        </p:txBody>
      </p:sp>
    </p:spTree>
  </p:cSld>
  <p:clrMapOvr>
    <a:masterClrMapping/>
  </p:clrMapOvr>
  <p:extLst>
    <p:ext uri="{DCECCB84-F9BA-43D5-87BE-67443E8EF086}">
      <p15:sldGuideLst>
        <p15:guide id="1" orient="horz" pos="43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Green 1">
  <p:cSld name="CUSTOM_1_2_1">
    <p:spTree>
      <p:nvGrpSpPr>
        <p:cNvPr id="80" name="Shape 80"/>
        <p:cNvGrpSpPr/>
        <p:nvPr/>
      </p:nvGrpSpPr>
      <p:grpSpPr>
        <a:xfrm>
          <a:off x="0" y="0"/>
          <a:ext cx="0" cy="0"/>
          <a:chOff x="0" y="0"/>
          <a:chExt cx="0" cy="0"/>
        </a:xfrm>
      </p:grpSpPr>
      <p:sp>
        <p:nvSpPr>
          <p:cNvPr id="81" name="Google Shape;81;p26"/>
          <p:cNvSpPr/>
          <p:nvPr/>
        </p:nvSpPr>
        <p:spPr>
          <a:xfrm flipH="1" rot="10800000">
            <a:off x="-12625" y="-3100"/>
            <a:ext cx="9160500" cy="900000"/>
          </a:xfrm>
          <a:prstGeom prst="round1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
        <p:nvSpPr>
          <p:cNvPr id="82" name="Google Shape;82;p26"/>
          <p:cNvSpPr txBox="1"/>
          <p:nvPr>
            <p:ph type="title"/>
          </p:nvPr>
        </p:nvSpPr>
        <p:spPr>
          <a:xfrm>
            <a:off x="311700" y="144950"/>
            <a:ext cx="6168000" cy="60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Inter"/>
              <a:buNone/>
              <a:defRPr sz="2000">
                <a:latin typeface="Inter"/>
                <a:ea typeface="Inter"/>
                <a:cs typeface="Inter"/>
                <a:sym typeface="Inter"/>
              </a:defRPr>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pic>
        <p:nvPicPr>
          <p:cNvPr id="83" name="Google Shape;83;p26"/>
          <p:cNvPicPr preferRelativeResize="0"/>
          <p:nvPr/>
        </p:nvPicPr>
        <p:blipFill rotWithShape="1">
          <a:blip r:embed="rId2">
            <a:alphaModFix/>
          </a:blip>
          <a:srcRect b="0" l="0" r="0" t="0"/>
          <a:stretch/>
        </p:blipFill>
        <p:spPr>
          <a:xfrm>
            <a:off x="7594500" y="342732"/>
            <a:ext cx="1075200" cy="208320"/>
          </a:xfrm>
          <a:prstGeom prst="rect">
            <a:avLst/>
          </a:prstGeom>
          <a:noFill/>
          <a:ln>
            <a:noFill/>
          </a:ln>
        </p:spPr>
      </p:pic>
      <p:sp>
        <p:nvSpPr>
          <p:cNvPr id="84" name="Google Shape;84;p26"/>
          <p:cNvSpPr txBox="1"/>
          <p:nvPr>
            <p:ph idx="1" type="body"/>
          </p:nvPr>
        </p:nvSpPr>
        <p:spPr>
          <a:xfrm>
            <a:off x="311700" y="1180300"/>
            <a:ext cx="8520600" cy="368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Inter"/>
              <a:buChar char="●"/>
              <a:defRPr>
                <a:latin typeface="Inter"/>
                <a:ea typeface="Inter"/>
                <a:cs typeface="Inter"/>
                <a:sym typeface="Inter"/>
              </a:defRPr>
            </a:lvl1pPr>
            <a:lvl2pPr indent="-317500" lvl="1" marL="914400" algn="l">
              <a:lnSpc>
                <a:spcPct val="115000"/>
              </a:lnSpc>
              <a:spcBef>
                <a:spcPts val="1000"/>
              </a:spcBef>
              <a:spcAft>
                <a:spcPts val="0"/>
              </a:spcAft>
              <a:buSzPts val="1400"/>
              <a:buFont typeface="Inter"/>
              <a:buChar char="○"/>
              <a:defRPr>
                <a:latin typeface="Inter"/>
                <a:ea typeface="Inter"/>
                <a:cs typeface="Inter"/>
                <a:sym typeface="Inter"/>
              </a:defRPr>
            </a:lvl2pPr>
            <a:lvl3pPr indent="-317500" lvl="2" marL="1371600" algn="l">
              <a:lnSpc>
                <a:spcPct val="115000"/>
              </a:lnSpc>
              <a:spcBef>
                <a:spcPts val="1000"/>
              </a:spcBef>
              <a:spcAft>
                <a:spcPts val="0"/>
              </a:spcAft>
              <a:buSzPts val="1400"/>
              <a:buFont typeface="Inter"/>
              <a:buChar char="■"/>
              <a:defRPr>
                <a:latin typeface="Inter"/>
                <a:ea typeface="Inter"/>
                <a:cs typeface="Inter"/>
                <a:sym typeface="Inter"/>
              </a:defRPr>
            </a:lvl3pPr>
            <a:lvl4pPr indent="-317500" lvl="3" marL="18288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4pPr>
            <a:lvl5pPr indent="-317500" lvl="4" marL="22860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5pPr>
            <a:lvl6pPr indent="-317500" lvl="5" marL="27432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6pPr>
            <a:lvl7pPr indent="-317500" lvl="6" marL="32004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7pPr>
            <a:lvl8pPr indent="-317500" lvl="7" marL="36576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8pPr>
            <a:lvl9pPr indent="-317500" lvl="8" marL="4114800" algn="l">
              <a:lnSpc>
                <a:spcPct val="115000"/>
              </a:lnSpc>
              <a:spcBef>
                <a:spcPts val="1000"/>
              </a:spcBef>
              <a:spcAft>
                <a:spcPts val="1000"/>
              </a:spcAft>
              <a:buClr>
                <a:srgbClr val="00D860"/>
              </a:buClr>
              <a:buSzPts val="1400"/>
              <a:buFont typeface="Inter"/>
              <a:buChar char="■"/>
              <a:defRPr>
                <a:latin typeface="Inter"/>
                <a:ea typeface="Inter"/>
                <a:cs typeface="Inter"/>
                <a:sym typeface="Inter"/>
              </a:defRPr>
            </a:lvl9pPr>
          </a:lstStyle>
          <a:p/>
        </p:txBody>
      </p:sp>
    </p:spTree>
  </p:cSld>
  <p:clrMapOvr>
    <a:masterClrMapping/>
  </p:clrMapOvr>
  <p:extLst>
    <p:ext uri="{DCECCB84-F9BA-43D5-87BE-67443E8EF086}">
      <p15:sldGuideLst>
        <p15:guide id="1" orient="horz" pos="433">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white 1">
  <p:cSld name="CUSTOM_1_1_1_1">
    <p:spTree>
      <p:nvGrpSpPr>
        <p:cNvPr id="85" name="Shape 85"/>
        <p:cNvGrpSpPr/>
        <p:nvPr/>
      </p:nvGrpSpPr>
      <p:grpSpPr>
        <a:xfrm>
          <a:off x="0" y="0"/>
          <a:ext cx="0" cy="0"/>
          <a:chOff x="0" y="0"/>
          <a:chExt cx="0" cy="0"/>
        </a:xfrm>
      </p:grpSpPr>
      <p:sp>
        <p:nvSpPr>
          <p:cNvPr id="86" name="Google Shape;86;p27"/>
          <p:cNvSpPr txBox="1"/>
          <p:nvPr>
            <p:ph type="title"/>
          </p:nvPr>
        </p:nvSpPr>
        <p:spPr>
          <a:xfrm>
            <a:off x="285300" y="144950"/>
            <a:ext cx="61680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02A7B"/>
              </a:buClr>
              <a:buSzPts val="2400"/>
              <a:buNone/>
              <a:defRPr b="1" sz="2400">
                <a:solidFill>
                  <a:srgbClr val="102A7B"/>
                </a:solidFill>
              </a:defRPr>
            </a:lvl1pPr>
            <a:lvl2pPr lvl="1" algn="l">
              <a:lnSpc>
                <a:spcPct val="100000"/>
              </a:lnSpc>
              <a:spcBef>
                <a:spcPts val="0"/>
              </a:spcBef>
              <a:spcAft>
                <a:spcPts val="0"/>
              </a:spcAft>
              <a:buClr>
                <a:srgbClr val="102A7B"/>
              </a:buClr>
              <a:buSzPts val="2400"/>
              <a:buNone/>
              <a:defRPr b="1" sz="2400">
                <a:solidFill>
                  <a:srgbClr val="102A7B"/>
                </a:solidFill>
              </a:defRPr>
            </a:lvl2pPr>
            <a:lvl3pPr lvl="2" algn="l">
              <a:lnSpc>
                <a:spcPct val="100000"/>
              </a:lnSpc>
              <a:spcBef>
                <a:spcPts val="0"/>
              </a:spcBef>
              <a:spcAft>
                <a:spcPts val="0"/>
              </a:spcAft>
              <a:buClr>
                <a:srgbClr val="102A7B"/>
              </a:buClr>
              <a:buSzPts val="2400"/>
              <a:buNone/>
              <a:defRPr b="1" sz="2400">
                <a:solidFill>
                  <a:srgbClr val="102A7B"/>
                </a:solidFill>
              </a:defRPr>
            </a:lvl3pPr>
            <a:lvl4pPr lvl="3" algn="l">
              <a:lnSpc>
                <a:spcPct val="100000"/>
              </a:lnSpc>
              <a:spcBef>
                <a:spcPts val="0"/>
              </a:spcBef>
              <a:spcAft>
                <a:spcPts val="0"/>
              </a:spcAft>
              <a:buClr>
                <a:srgbClr val="102A7B"/>
              </a:buClr>
              <a:buSzPts val="2400"/>
              <a:buNone/>
              <a:defRPr b="1" sz="2400">
                <a:solidFill>
                  <a:srgbClr val="102A7B"/>
                </a:solidFill>
              </a:defRPr>
            </a:lvl4pPr>
            <a:lvl5pPr lvl="4" algn="l">
              <a:lnSpc>
                <a:spcPct val="100000"/>
              </a:lnSpc>
              <a:spcBef>
                <a:spcPts val="0"/>
              </a:spcBef>
              <a:spcAft>
                <a:spcPts val="0"/>
              </a:spcAft>
              <a:buClr>
                <a:srgbClr val="102A7B"/>
              </a:buClr>
              <a:buSzPts val="2400"/>
              <a:buNone/>
              <a:defRPr b="1" sz="2400">
                <a:solidFill>
                  <a:srgbClr val="102A7B"/>
                </a:solidFill>
              </a:defRPr>
            </a:lvl5pPr>
            <a:lvl6pPr lvl="5" algn="l">
              <a:lnSpc>
                <a:spcPct val="100000"/>
              </a:lnSpc>
              <a:spcBef>
                <a:spcPts val="0"/>
              </a:spcBef>
              <a:spcAft>
                <a:spcPts val="0"/>
              </a:spcAft>
              <a:buClr>
                <a:srgbClr val="102A7B"/>
              </a:buClr>
              <a:buSzPts val="2400"/>
              <a:buNone/>
              <a:defRPr b="1" sz="2400">
                <a:solidFill>
                  <a:srgbClr val="102A7B"/>
                </a:solidFill>
              </a:defRPr>
            </a:lvl6pPr>
            <a:lvl7pPr lvl="6" algn="l">
              <a:lnSpc>
                <a:spcPct val="100000"/>
              </a:lnSpc>
              <a:spcBef>
                <a:spcPts val="0"/>
              </a:spcBef>
              <a:spcAft>
                <a:spcPts val="0"/>
              </a:spcAft>
              <a:buClr>
                <a:srgbClr val="102A7B"/>
              </a:buClr>
              <a:buSzPts val="2400"/>
              <a:buNone/>
              <a:defRPr b="1" sz="2400">
                <a:solidFill>
                  <a:srgbClr val="102A7B"/>
                </a:solidFill>
              </a:defRPr>
            </a:lvl7pPr>
            <a:lvl8pPr lvl="7" algn="l">
              <a:lnSpc>
                <a:spcPct val="100000"/>
              </a:lnSpc>
              <a:spcBef>
                <a:spcPts val="0"/>
              </a:spcBef>
              <a:spcAft>
                <a:spcPts val="0"/>
              </a:spcAft>
              <a:buClr>
                <a:srgbClr val="102A7B"/>
              </a:buClr>
              <a:buSzPts val="2400"/>
              <a:buNone/>
              <a:defRPr b="1" sz="2400">
                <a:solidFill>
                  <a:srgbClr val="102A7B"/>
                </a:solidFill>
              </a:defRPr>
            </a:lvl8pPr>
            <a:lvl9pPr lvl="8" algn="l">
              <a:lnSpc>
                <a:spcPct val="100000"/>
              </a:lnSpc>
              <a:spcBef>
                <a:spcPts val="0"/>
              </a:spcBef>
              <a:spcAft>
                <a:spcPts val="0"/>
              </a:spcAft>
              <a:buClr>
                <a:srgbClr val="102A7B"/>
              </a:buClr>
              <a:buSzPts val="2400"/>
              <a:buNone/>
              <a:defRPr b="1" sz="2400">
                <a:solidFill>
                  <a:srgbClr val="102A7B"/>
                </a:solidFill>
              </a:defRPr>
            </a:lvl9pPr>
          </a:lstStyle>
          <a:p/>
        </p:txBody>
      </p:sp>
      <p:pic>
        <p:nvPicPr>
          <p:cNvPr id="87" name="Google Shape;87;p27"/>
          <p:cNvPicPr preferRelativeResize="0"/>
          <p:nvPr/>
        </p:nvPicPr>
        <p:blipFill rotWithShape="1">
          <a:blip r:embed="rId2">
            <a:alphaModFix/>
          </a:blip>
          <a:srcRect b="0" l="0" r="0" t="0"/>
          <a:stretch/>
        </p:blipFill>
        <p:spPr>
          <a:xfrm>
            <a:off x="7594500" y="342732"/>
            <a:ext cx="1075200" cy="208320"/>
          </a:xfrm>
          <a:prstGeom prst="rect">
            <a:avLst/>
          </a:prstGeom>
          <a:noFill/>
          <a:ln>
            <a:noFill/>
          </a:ln>
        </p:spPr>
      </p:pic>
      <p:sp>
        <p:nvSpPr>
          <p:cNvPr id="88" name="Google Shape;88;p27"/>
          <p:cNvSpPr/>
          <p:nvPr/>
        </p:nvSpPr>
        <p:spPr>
          <a:xfrm flipH="1" rot="10800000">
            <a:off x="-12625" y="-3100"/>
            <a:ext cx="9160500" cy="900000"/>
          </a:xfrm>
          <a:prstGeom prst="round1Rect">
            <a:avLst>
              <a:gd fmla="val 50000" name="adj"/>
            </a:avLst>
          </a:prstGeom>
          <a:solidFill>
            <a:srgbClr val="038E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nter"/>
              <a:ea typeface="Inter"/>
              <a:cs typeface="Inter"/>
              <a:sym typeface="Inter"/>
            </a:endParaRPr>
          </a:p>
        </p:txBody>
      </p:sp>
    </p:spTree>
  </p:cSld>
  <p:clrMapOvr>
    <a:masterClrMapping/>
  </p:clrMapOvr>
  <p:extLst>
    <p:ext uri="{DCECCB84-F9BA-43D5-87BE-67443E8EF086}">
      <p15:sldGuideLst>
        <p15:guide id="1" orient="horz" pos="433">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ard White">
  <p:cSld name="SECTION_HEADER_2_2">
    <p:bg>
      <p:bgPr>
        <a:solidFill>
          <a:schemeClr val="lt1"/>
        </a:solidFill>
      </p:bgPr>
    </p:bg>
    <p:spTree>
      <p:nvGrpSpPr>
        <p:cNvPr id="89" name="Shape 89"/>
        <p:cNvGrpSpPr/>
        <p:nvPr/>
      </p:nvGrpSpPr>
      <p:grpSpPr>
        <a:xfrm>
          <a:off x="0" y="0"/>
          <a:ext cx="0" cy="0"/>
          <a:chOff x="0" y="0"/>
          <a:chExt cx="0" cy="0"/>
        </a:xfrm>
      </p:grpSpPr>
      <p:sp>
        <p:nvSpPr>
          <p:cNvPr id="90" name="Google Shape;9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28"/>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92" name="Google Shape;92;p28"/>
          <p:cNvPicPr preferRelativeResize="0"/>
          <p:nvPr/>
        </p:nvPicPr>
        <p:blipFill rotWithShape="1">
          <a:blip r:embed="rId2">
            <a:alphaModFix/>
          </a:blip>
          <a:srcRect b="0" l="-525" r="-534" t="0"/>
          <a:stretch/>
        </p:blipFill>
        <p:spPr>
          <a:xfrm>
            <a:off x="1731725" y="2313463"/>
            <a:ext cx="2687400" cy="516575"/>
          </a:xfrm>
          <a:prstGeom prst="rect">
            <a:avLst/>
          </a:prstGeom>
          <a:noFill/>
          <a:ln>
            <a:noFill/>
          </a:ln>
        </p:spPr>
      </p:pic>
      <p:pic>
        <p:nvPicPr>
          <p:cNvPr id="93" name="Google Shape;93;p28"/>
          <p:cNvPicPr preferRelativeResize="0"/>
          <p:nvPr/>
        </p:nvPicPr>
        <p:blipFill rotWithShape="1">
          <a:blip r:embed="rId3">
            <a:alphaModFix/>
          </a:blip>
          <a:srcRect b="0" l="0" r="0" t="0"/>
          <a:stretch/>
        </p:blipFill>
        <p:spPr>
          <a:xfrm>
            <a:off x="5855451" y="-368750"/>
            <a:ext cx="3288550" cy="3484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ard Green">
  <p:cSld name="SECTION_HEADER_2_2_1">
    <p:bg>
      <p:bgPr>
        <a:solidFill>
          <a:srgbClr val="038E43"/>
        </a:solidFill>
      </p:bgPr>
    </p:bg>
    <p:spTree>
      <p:nvGrpSpPr>
        <p:cNvPr id="94" name="Shape 94"/>
        <p:cNvGrpSpPr/>
        <p:nvPr/>
      </p:nvGrpSpPr>
      <p:grpSpPr>
        <a:xfrm>
          <a:off x="0" y="0"/>
          <a:ext cx="0" cy="0"/>
          <a:chOff x="0" y="0"/>
          <a:chExt cx="0" cy="0"/>
        </a:xfrm>
      </p:grpSpPr>
      <p:pic>
        <p:nvPicPr>
          <p:cNvPr id="95" name="Google Shape;95;p29"/>
          <p:cNvPicPr preferRelativeResize="0"/>
          <p:nvPr/>
        </p:nvPicPr>
        <p:blipFill rotWithShape="1">
          <a:blip r:embed="rId2">
            <a:alphaModFix/>
          </a:blip>
          <a:srcRect b="0" l="0" r="0" t="0"/>
          <a:stretch/>
        </p:blipFill>
        <p:spPr>
          <a:xfrm>
            <a:off x="5855451" y="-368750"/>
            <a:ext cx="3288550" cy="3484175"/>
          </a:xfrm>
          <a:prstGeom prst="rect">
            <a:avLst/>
          </a:prstGeom>
          <a:noFill/>
          <a:ln>
            <a:noFill/>
          </a:ln>
        </p:spPr>
      </p:pic>
      <p:pic>
        <p:nvPicPr>
          <p:cNvPr id="96" name="Google Shape;96;p29"/>
          <p:cNvPicPr preferRelativeResize="0"/>
          <p:nvPr/>
        </p:nvPicPr>
        <p:blipFill rotWithShape="1">
          <a:blip r:embed="rId3">
            <a:alphaModFix/>
          </a:blip>
          <a:srcRect b="0" l="0" r="0" t="0"/>
          <a:stretch/>
        </p:blipFill>
        <p:spPr>
          <a:xfrm>
            <a:off x="1813075" y="2287288"/>
            <a:ext cx="2982401" cy="568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038E43"/>
        </a:solidFill>
      </p:bgPr>
    </p:bg>
    <p:spTree>
      <p:nvGrpSpPr>
        <p:cNvPr id="17" name="Shape 17"/>
        <p:cNvGrpSpPr/>
        <p:nvPr/>
      </p:nvGrpSpPr>
      <p:grpSpPr>
        <a:xfrm>
          <a:off x="0" y="0"/>
          <a:ext cx="0" cy="0"/>
          <a:chOff x="0" y="0"/>
          <a:chExt cx="0" cy="0"/>
        </a:xfrm>
      </p:grpSpPr>
      <p:sp>
        <p:nvSpPr>
          <p:cNvPr id="18" name="Google Shape;18;p12"/>
          <p:cNvSpPr/>
          <p:nvPr/>
        </p:nvSpPr>
        <p:spPr>
          <a:xfrm>
            <a:off x="0" y="1017875"/>
            <a:ext cx="8619300" cy="41256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19" name="Google Shape;19;p12"/>
          <p:cNvSpPr txBox="1"/>
          <p:nvPr>
            <p:ph idx="1" type="body"/>
          </p:nvPr>
        </p:nvSpPr>
        <p:spPr>
          <a:xfrm>
            <a:off x="311700" y="1180300"/>
            <a:ext cx="8520600" cy="368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Inter"/>
              <a:buChar char="●"/>
              <a:defRPr>
                <a:latin typeface="Inter"/>
                <a:ea typeface="Inter"/>
                <a:cs typeface="Inter"/>
                <a:sym typeface="Inter"/>
              </a:defRPr>
            </a:lvl1pPr>
            <a:lvl2pPr indent="-317500" lvl="1" marL="914400" algn="l">
              <a:lnSpc>
                <a:spcPct val="115000"/>
              </a:lnSpc>
              <a:spcBef>
                <a:spcPts val="1000"/>
              </a:spcBef>
              <a:spcAft>
                <a:spcPts val="0"/>
              </a:spcAft>
              <a:buSzPts val="1400"/>
              <a:buFont typeface="Inter"/>
              <a:buChar char="○"/>
              <a:defRPr>
                <a:latin typeface="Inter"/>
                <a:ea typeface="Inter"/>
                <a:cs typeface="Inter"/>
                <a:sym typeface="Inter"/>
              </a:defRPr>
            </a:lvl2pPr>
            <a:lvl3pPr indent="-317500" lvl="2" marL="1371600" algn="l">
              <a:lnSpc>
                <a:spcPct val="115000"/>
              </a:lnSpc>
              <a:spcBef>
                <a:spcPts val="1000"/>
              </a:spcBef>
              <a:spcAft>
                <a:spcPts val="0"/>
              </a:spcAft>
              <a:buSzPts val="1400"/>
              <a:buFont typeface="Inter"/>
              <a:buChar char="■"/>
              <a:defRPr>
                <a:latin typeface="Inter"/>
                <a:ea typeface="Inter"/>
                <a:cs typeface="Inter"/>
                <a:sym typeface="Inter"/>
              </a:defRPr>
            </a:lvl3pPr>
            <a:lvl4pPr indent="-317500" lvl="3" marL="18288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4pPr>
            <a:lvl5pPr indent="-317500" lvl="4" marL="22860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5pPr>
            <a:lvl6pPr indent="-317500" lvl="5" marL="27432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6pPr>
            <a:lvl7pPr indent="-317500" lvl="6" marL="32004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7pPr>
            <a:lvl8pPr indent="-317500" lvl="7" marL="36576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8pPr>
            <a:lvl9pPr indent="-317500" lvl="8" marL="4114800" algn="l">
              <a:lnSpc>
                <a:spcPct val="115000"/>
              </a:lnSpc>
              <a:spcBef>
                <a:spcPts val="1000"/>
              </a:spcBef>
              <a:spcAft>
                <a:spcPts val="1000"/>
              </a:spcAft>
              <a:buClr>
                <a:srgbClr val="00D860"/>
              </a:buClr>
              <a:buSzPts val="1400"/>
              <a:buFont typeface="Inter"/>
              <a:buChar char="■"/>
              <a:defRPr>
                <a:latin typeface="Inter"/>
                <a:ea typeface="Inter"/>
                <a:cs typeface="Inter"/>
                <a:sym typeface="Inter"/>
              </a:defRPr>
            </a:lvl9pPr>
          </a:lstStyle>
          <a:p/>
        </p:txBody>
      </p:sp>
      <p:sp>
        <p:nvSpPr>
          <p:cNvPr id="20" name="Google Shape;2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1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b="1" sz="2400">
                <a:solidFill>
                  <a:schemeClr val="lt1"/>
                </a:solidFill>
              </a:defRPr>
            </a:lvl1pPr>
            <a:lvl2pPr lvl="1" algn="l">
              <a:lnSpc>
                <a:spcPct val="100000"/>
              </a:lnSpc>
              <a:spcBef>
                <a:spcPts val="0"/>
              </a:spcBef>
              <a:spcAft>
                <a:spcPts val="0"/>
              </a:spcAft>
              <a:buClr>
                <a:schemeClr val="lt1"/>
              </a:buClr>
              <a:buSzPts val="2400"/>
              <a:buNone/>
              <a:defRPr b="1" sz="2400">
                <a:solidFill>
                  <a:schemeClr val="lt1"/>
                </a:solidFill>
              </a:defRPr>
            </a:lvl2pPr>
            <a:lvl3pPr lvl="2" algn="l">
              <a:lnSpc>
                <a:spcPct val="100000"/>
              </a:lnSpc>
              <a:spcBef>
                <a:spcPts val="0"/>
              </a:spcBef>
              <a:spcAft>
                <a:spcPts val="0"/>
              </a:spcAft>
              <a:buClr>
                <a:schemeClr val="lt1"/>
              </a:buClr>
              <a:buSzPts val="2400"/>
              <a:buNone/>
              <a:defRPr b="1" sz="2400">
                <a:solidFill>
                  <a:schemeClr val="lt1"/>
                </a:solidFill>
              </a:defRPr>
            </a:lvl3pPr>
            <a:lvl4pPr lvl="3" algn="l">
              <a:lnSpc>
                <a:spcPct val="100000"/>
              </a:lnSpc>
              <a:spcBef>
                <a:spcPts val="0"/>
              </a:spcBef>
              <a:spcAft>
                <a:spcPts val="0"/>
              </a:spcAft>
              <a:buClr>
                <a:schemeClr val="lt1"/>
              </a:buClr>
              <a:buSzPts val="2400"/>
              <a:buNone/>
              <a:defRPr b="1" sz="2400">
                <a:solidFill>
                  <a:schemeClr val="lt1"/>
                </a:solidFill>
              </a:defRPr>
            </a:lvl4pPr>
            <a:lvl5pPr lvl="4" algn="l">
              <a:lnSpc>
                <a:spcPct val="100000"/>
              </a:lnSpc>
              <a:spcBef>
                <a:spcPts val="0"/>
              </a:spcBef>
              <a:spcAft>
                <a:spcPts val="0"/>
              </a:spcAft>
              <a:buClr>
                <a:schemeClr val="lt1"/>
              </a:buClr>
              <a:buSzPts val="2400"/>
              <a:buNone/>
              <a:defRPr b="1" sz="2400">
                <a:solidFill>
                  <a:schemeClr val="lt1"/>
                </a:solidFill>
              </a:defRPr>
            </a:lvl5pPr>
            <a:lvl6pPr lvl="5" algn="l">
              <a:lnSpc>
                <a:spcPct val="100000"/>
              </a:lnSpc>
              <a:spcBef>
                <a:spcPts val="0"/>
              </a:spcBef>
              <a:spcAft>
                <a:spcPts val="0"/>
              </a:spcAft>
              <a:buClr>
                <a:schemeClr val="lt1"/>
              </a:buClr>
              <a:buSzPts val="2400"/>
              <a:buNone/>
              <a:defRPr b="1" sz="2400">
                <a:solidFill>
                  <a:schemeClr val="lt1"/>
                </a:solidFill>
              </a:defRPr>
            </a:lvl6pPr>
            <a:lvl7pPr lvl="6" algn="l">
              <a:lnSpc>
                <a:spcPct val="100000"/>
              </a:lnSpc>
              <a:spcBef>
                <a:spcPts val="0"/>
              </a:spcBef>
              <a:spcAft>
                <a:spcPts val="0"/>
              </a:spcAft>
              <a:buClr>
                <a:schemeClr val="lt1"/>
              </a:buClr>
              <a:buSzPts val="2400"/>
              <a:buNone/>
              <a:defRPr b="1" sz="2400">
                <a:solidFill>
                  <a:schemeClr val="lt1"/>
                </a:solidFill>
              </a:defRPr>
            </a:lvl7pPr>
            <a:lvl8pPr lvl="7" algn="l">
              <a:lnSpc>
                <a:spcPct val="100000"/>
              </a:lnSpc>
              <a:spcBef>
                <a:spcPts val="0"/>
              </a:spcBef>
              <a:spcAft>
                <a:spcPts val="0"/>
              </a:spcAft>
              <a:buClr>
                <a:schemeClr val="lt1"/>
              </a:buClr>
              <a:buSzPts val="2400"/>
              <a:buNone/>
              <a:defRPr b="1" sz="2400">
                <a:solidFill>
                  <a:schemeClr val="lt1"/>
                </a:solidFill>
              </a:defRPr>
            </a:lvl8pPr>
            <a:lvl9pPr lvl="8" algn="l">
              <a:lnSpc>
                <a:spcPct val="100000"/>
              </a:lnSpc>
              <a:spcBef>
                <a:spcPts val="0"/>
              </a:spcBef>
              <a:spcAft>
                <a:spcPts val="0"/>
              </a:spcAft>
              <a:buClr>
                <a:schemeClr val="lt1"/>
              </a:buClr>
              <a:buSzPts val="2400"/>
              <a:buNone/>
              <a:defRPr b="1" sz="24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FEFAF2"/>
        </a:solidFill>
      </p:bgPr>
    </p:bg>
    <p:spTree>
      <p:nvGrpSpPr>
        <p:cNvPr id="99" name="Shape 99"/>
        <p:cNvGrpSpPr/>
        <p:nvPr/>
      </p:nvGrpSpPr>
      <p:grpSpPr>
        <a:xfrm>
          <a:off x="0" y="0"/>
          <a:ext cx="0" cy="0"/>
          <a:chOff x="0" y="0"/>
          <a:chExt cx="0" cy="0"/>
        </a:xfrm>
      </p:grpSpPr>
      <p:sp>
        <p:nvSpPr>
          <p:cNvPr id="100" name="Google Shape;10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p:cSld name="SECTION_HEADER_2_1">
    <p:bg>
      <p:bgPr>
        <a:solidFill>
          <a:schemeClr val="accent1"/>
        </a:solidFill>
      </p:bgPr>
    </p:bg>
    <p:spTree>
      <p:nvGrpSpPr>
        <p:cNvPr id="22" name="Shape 22"/>
        <p:cNvGrpSpPr/>
        <p:nvPr/>
      </p:nvGrpSpPr>
      <p:grpSpPr>
        <a:xfrm>
          <a:off x="0" y="0"/>
          <a:ext cx="0" cy="0"/>
          <a:chOff x="0" y="0"/>
          <a:chExt cx="0" cy="0"/>
        </a:xfrm>
      </p:grpSpPr>
      <p:sp>
        <p:nvSpPr>
          <p:cNvPr id="23" name="Google Shape;23;p13"/>
          <p:cNvSpPr txBox="1"/>
          <p:nvPr>
            <p:ph type="title"/>
          </p:nvPr>
        </p:nvSpPr>
        <p:spPr>
          <a:xfrm>
            <a:off x="713150" y="2234425"/>
            <a:ext cx="7380000" cy="21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13"/>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13"/>
          <p:cNvPicPr preferRelativeResize="0"/>
          <p:nvPr/>
        </p:nvPicPr>
        <p:blipFill rotWithShape="1">
          <a:blip r:embed="rId2">
            <a:alphaModFix/>
          </a:blip>
          <a:srcRect b="0" l="0" r="0" t="0"/>
          <a:stretch/>
        </p:blipFill>
        <p:spPr>
          <a:xfrm rot="5400000">
            <a:off x="713150" y="0"/>
            <a:ext cx="1840824" cy="18408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38E43"/>
        </a:solid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464100" y="1693650"/>
            <a:ext cx="5913900" cy="242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ctr">
              <a:lnSpc>
                <a:spcPct val="100000"/>
              </a:lnSpc>
              <a:spcBef>
                <a:spcPts val="0"/>
              </a:spcBef>
              <a:spcAft>
                <a:spcPts val="0"/>
              </a:spcAft>
              <a:buSzPts val="3600"/>
              <a:buNone/>
              <a:defRPr b="1" sz="3600"/>
            </a:lvl2pPr>
            <a:lvl3pPr lvl="2" algn="ctr">
              <a:lnSpc>
                <a:spcPct val="100000"/>
              </a:lnSpc>
              <a:spcBef>
                <a:spcPts val="0"/>
              </a:spcBef>
              <a:spcAft>
                <a:spcPts val="0"/>
              </a:spcAft>
              <a:buSzPts val="3600"/>
              <a:buNone/>
              <a:defRPr b="1" sz="3600"/>
            </a:lvl3pPr>
            <a:lvl4pPr lvl="3" algn="ctr">
              <a:lnSpc>
                <a:spcPct val="100000"/>
              </a:lnSpc>
              <a:spcBef>
                <a:spcPts val="0"/>
              </a:spcBef>
              <a:spcAft>
                <a:spcPts val="0"/>
              </a:spcAft>
              <a:buSzPts val="3600"/>
              <a:buNone/>
              <a:defRPr b="1" sz="3600"/>
            </a:lvl4pPr>
            <a:lvl5pPr lvl="4" algn="ctr">
              <a:lnSpc>
                <a:spcPct val="100000"/>
              </a:lnSpc>
              <a:spcBef>
                <a:spcPts val="0"/>
              </a:spcBef>
              <a:spcAft>
                <a:spcPts val="0"/>
              </a:spcAft>
              <a:buSzPts val="3600"/>
              <a:buNone/>
              <a:defRPr b="1" sz="3600"/>
            </a:lvl5pPr>
            <a:lvl6pPr lvl="5" algn="ctr">
              <a:lnSpc>
                <a:spcPct val="100000"/>
              </a:lnSpc>
              <a:spcBef>
                <a:spcPts val="0"/>
              </a:spcBef>
              <a:spcAft>
                <a:spcPts val="0"/>
              </a:spcAft>
              <a:buSzPts val="3600"/>
              <a:buNone/>
              <a:defRPr b="1" sz="3600"/>
            </a:lvl6pPr>
            <a:lvl7pPr lvl="6" algn="ctr">
              <a:lnSpc>
                <a:spcPct val="100000"/>
              </a:lnSpc>
              <a:spcBef>
                <a:spcPts val="0"/>
              </a:spcBef>
              <a:spcAft>
                <a:spcPts val="0"/>
              </a:spcAft>
              <a:buSzPts val="3600"/>
              <a:buNone/>
              <a:defRPr b="1" sz="3600"/>
            </a:lvl7pPr>
            <a:lvl8pPr lvl="7" algn="ctr">
              <a:lnSpc>
                <a:spcPct val="100000"/>
              </a:lnSpc>
              <a:spcBef>
                <a:spcPts val="0"/>
              </a:spcBef>
              <a:spcAft>
                <a:spcPts val="0"/>
              </a:spcAft>
              <a:buSzPts val="3600"/>
              <a:buNone/>
              <a:defRPr b="1" sz="3600"/>
            </a:lvl8pPr>
            <a:lvl9pPr lvl="8" algn="ctr">
              <a:lnSpc>
                <a:spcPct val="100000"/>
              </a:lnSpc>
              <a:spcBef>
                <a:spcPts val="0"/>
              </a:spcBef>
              <a:spcAft>
                <a:spcPts val="0"/>
              </a:spcAft>
              <a:buSzPts val="3600"/>
              <a:buNone/>
              <a:defRPr b="1" sz="3600"/>
            </a:lvl9pPr>
          </a:lstStyle>
          <a:p/>
        </p:txBody>
      </p:sp>
      <p:sp>
        <p:nvSpPr>
          <p:cNvPr id="29" name="Google Shape;2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14"/>
          <p:cNvPicPr preferRelativeResize="0"/>
          <p:nvPr/>
        </p:nvPicPr>
        <p:blipFill rotWithShape="1">
          <a:blip r:embed="rId2">
            <a:alphaModFix/>
          </a:blip>
          <a:srcRect b="0" l="0" r="0" t="0"/>
          <a:stretch/>
        </p:blipFill>
        <p:spPr>
          <a:xfrm rot="5400000">
            <a:off x="6529547" y="0"/>
            <a:ext cx="2351027" cy="23510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15"/>
          <p:cNvSpPr txBox="1"/>
          <p:nvPr>
            <p:ph type="ctrTitle"/>
          </p:nvPr>
        </p:nvSpPr>
        <p:spPr>
          <a:xfrm>
            <a:off x="1366724" y="592175"/>
            <a:ext cx="64107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5200"/>
              <a:buFont typeface="Inter"/>
              <a:buNone/>
              <a:defRPr sz="5200">
                <a:solidFill>
                  <a:schemeClr val="accent1"/>
                </a:solidFill>
                <a:latin typeface="Inter"/>
                <a:ea typeface="Inter"/>
                <a:cs typeface="Inter"/>
                <a:sym typeface="Inter"/>
              </a:defRPr>
            </a:lvl1pPr>
            <a:lvl2pPr lvl="1" algn="l">
              <a:lnSpc>
                <a:spcPct val="100000"/>
              </a:lnSpc>
              <a:spcBef>
                <a:spcPts val="0"/>
              </a:spcBef>
              <a:spcAft>
                <a:spcPts val="0"/>
              </a:spcAft>
              <a:buClr>
                <a:schemeClr val="accent1"/>
              </a:buClr>
              <a:buSzPts val="5200"/>
              <a:buNone/>
              <a:defRPr b="0" sz="5200">
                <a:solidFill>
                  <a:schemeClr val="accent1"/>
                </a:solidFill>
              </a:defRPr>
            </a:lvl2pPr>
            <a:lvl3pPr lvl="2" algn="l">
              <a:lnSpc>
                <a:spcPct val="100000"/>
              </a:lnSpc>
              <a:spcBef>
                <a:spcPts val="0"/>
              </a:spcBef>
              <a:spcAft>
                <a:spcPts val="0"/>
              </a:spcAft>
              <a:buClr>
                <a:schemeClr val="accent1"/>
              </a:buClr>
              <a:buSzPts val="5200"/>
              <a:buNone/>
              <a:defRPr b="0" sz="5200">
                <a:solidFill>
                  <a:schemeClr val="accent1"/>
                </a:solidFill>
              </a:defRPr>
            </a:lvl3pPr>
            <a:lvl4pPr lvl="3" algn="l">
              <a:lnSpc>
                <a:spcPct val="100000"/>
              </a:lnSpc>
              <a:spcBef>
                <a:spcPts val="0"/>
              </a:spcBef>
              <a:spcAft>
                <a:spcPts val="0"/>
              </a:spcAft>
              <a:buClr>
                <a:schemeClr val="accent1"/>
              </a:buClr>
              <a:buSzPts val="5200"/>
              <a:buNone/>
              <a:defRPr b="0" sz="5200">
                <a:solidFill>
                  <a:schemeClr val="accent1"/>
                </a:solidFill>
              </a:defRPr>
            </a:lvl4pPr>
            <a:lvl5pPr lvl="4" algn="l">
              <a:lnSpc>
                <a:spcPct val="100000"/>
              </a:lnSpc>
              <a:spcBef>
                <a:spcPts val="0"/>
              </a:spcBef>
              <a:spcAft>
                <a:spcPts val="0"/>
              </a:spcAft>
              <a:buClr>
                <a:schemeClr val="accent1"/>
              </a:buClr>
              <a:buSzPts val="5200"/>
              <a:buNone/>
              <a:defRPr b="0" sz="5200">
                <a:solidFill>
                  <a:schemeClr val="accent1"/>
                </a:solidFill>
              </a:defRPr>
            </a:lvl5pPr>
            <a:lvl6pPr lvl="5" algn="l">
              <a:lnSpc>
                <a:spcPct val="100000"/>
              </a:lnSpc>
              <a:spcBef>
                <a:spcPts val="0"/>
              </a:spcBef>
              <a:spcAft>
                <a:spcPts val="0"/>
              </a:spcAft>
              <a:buClr>
                <a:schemeClr val="accent1"/>
              </a:buClr>
              <a:buSzPts val="5200"/>
              <a:buNone/>
              <a:defRPr b="0" sz="5200">
                <a:solidFill>
                  <a:schemeClr val="accent1"/>
                </a:solidFill>
              </a:defRPr>
            </a:lvl6pPr>
            <a:lvl7pPr lvl="6" algn="l">
              <a:lnSpc>
                <a:spcPct val="100000"/>
              </a:lnSpc>
              <a:spcBef>
                <a:spcPts val="0"/>
              </a:spcBef>
              <a:spcAft>
                <a:spcPts val="0"/>
              </a:spcAft>
              <a:buClr>
                <a:schemeClr val="accent1"/>
              </a:buClr>
              <a:buSzPts val="5200"/>
              <a:buNone/>
              <a:defRPr b="0" sz="5200">
                <a:solidFill>
                  <a:schemeClr val="accent1"/>
                </a:solidFill>
              </a:defRPr>
            </a:lvl7pPr>
            <a:lvl8pPr lvl="7" algn="l">
              <a:lnSpc>
                <a:spcPct val="100000"/>
              </a:lnSpc>
              <a:spcBef>
                <a:spcPts val="0"/>
              </a:spcBef>
              <a:spcAft>
                <a:spcPts val="0"/>
              </a:spcAft>
              <a:buClr>
                <a:schemeClr val="accent1"/>
              </a:buClr>
              <a:buSzPts val="5200"/>
              <a:buNone/>
              <a:defRPr b="0" sz="5200">
                <a:solidFill>
                  <a:schemeClr val="accent1"/>
                </a:solidFill>
              </a:defRPr>
            </a:lvl8pPr>
            <a:lvl9pPr lvl="8" algn="l">
              <a:lnSpc>
                <a:spcPct val="100000"/>
              </a:lnSpc>
              <a:spcBef>
                <a:spcPts val="0"/>
              </a:spcBef>
              <a:spcAft>
                <a:spcPts val="0"/>
              </a:spcAft>
              <a:buClr>
                <a:schemeClr val="accent1"/>
              </a:buClr>
              <a:buSzPts val="5200"/>
              <a:buNone/>
              <a:defRPr b="0" sz="5200">
                <a:solidFill>
                  <a:schemeClr val="accent1"/>
                </a:solidFill>
              </a:defRPr>
            </a:lvl9pPr>
          </a:lstStyle>
          <a:p/>
        </p:txBody>
      </p:sp>
      <p:sp>
        <p:nvSpPr>
          <p:cNvPr id="33" name="Google Shape;33;p15"/>
          <p:cNvSpPr txBox="1"/>
          <p:nvPr>
            <p:ph idx="1" type="subTitle"/>
          </p:nvPr>
        </p:nvSpPr>
        <p:spPr>
          <a:xfrm>
            <a:off x="1366725" y="2681725"/>
            <a:ext cx="74655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800"/>
              <a:buFont typeface="Inter"/>
              <a:buNone/>
              <a:defRPr sz="2800">
                <a:latin typeface="Inter"/>
                <a:ea typeface="Inter"/>
                <a:cs typeface="Inter"/>
                <a:sym typeface="Inter"/>
              </a:defRPr>
            </a:lvl1pPr>
            <a:lvl2pPr lvl="1" algn="l">
              <a:lnSpc>
                <a:spcPct val="100000"/>
              </a:lnSpc>
              <a:spcBef>
                <a:spcPts val="0"/>
              </a:spcBef>
              <a:spcAft>
                <a:spcPts val="0"/>
              </a:spcAft>
              <a:buClr>
                <a:schemeClr val="dk2"/>
              </a:buClr>
              <a:buSzPts val="2800"/>
              <a:buNone/>
              <a:defRPr sz="2800"/>
            </a:lvl2pPr>
            <a:lvl3pPr lvl="2" algn="l">
              <a:lnSpc>
                <a:spcPct val="100000"/>
              </a:lnSpc>
              <a:spcBef>
                <a:spcPts val="0"/>
              </a:spcBef>
              <a:spcAft>
                <a:spcPts val="0"/>
              </a:spcAft>
              <a:buClr>
                <a:schemeClr val="dk2"/>
              </a:buClr>
              <a:buSzPts val="2800"/>
              <a:buNone/>
              <a:defRPr sz="2800"/>
            </a:lvl3pPr>
            <a:lvl4pPr lvl="3" algn="l">
              <a:lnSpc>
                <a:spcPct val="100000"/>
              </a:lnSpc>
              <a:spcBef>
                <a:spcPts val="0"/>
              </a:spcBef>
              <a:spcAft>
                <a:spcPts val="0"/>
              </a:spcAft>
              <a:buClr>
                <a:schemeClr val="dk2"/>
              </a:buClr>
              <a:buSzPts val="2800"/>
              <a:buNone/>
              <a:defRPr sz="2800"/>
            </a:lvl4pPr>
            <a:lvl5pPr lvl="4" algn="l">
              <a:lnSpc>
                <a:spcPct val="100000"/>
              </a:lnSpc>
              <a:spcBef>
                <a:spcPts val="0"/>
              </a:spcBef>
              <a:spcAft>
                <a:spcPts val="0"/>
              </a:spcAft>
              <a:buClr>
                <a:schemeClr val="dk2"/>
              </a:buClr>
              <a:buSzPts val="2800"/>
              <a:buNone/>
              <a:defRPr sz="2800"/>
            </a:lvl5pPr>
            <a:lvl6pPr lvl="5" algn="l">
              <a:lnSpc>
                <a:spcPct val="100000"/>
              </a:lnSpc>
              <a:spcBef>
                <a:spcPts val="0"/>
              </a:spcBef>
              <a:spcAft>
                <a:spcPts val="0"/>
              </a:spcAft>
              <a:buClr>
                <a:schemeClr val="dk2"/>
              </a:buClr>
              <a:buSzPts val="2800"/>
              <a:buNone/>
              <a:defRPr sz="2800"/>
            </a:lvl6pPr>
            <a:lvl7pPr lvl="6" algn="l">
              <a:lnSpc>
                <a:spcPct val="100000"/>
              </a:lnSpc>
              <a:spcBef>
                <a:spcPts val="0"/>
              </a:spcBef>
              <a:spcAft>
                <a:spcPts val="0"/>
              </a:spcAft>
              <a:buClr>
                <a:schemeClr val="dk2"/>
              </a:buClr>
              <a:buSzPts val="2800"/>
              <a:buNone/>
              <a:defRPr sz="2800"/>
            </a:lvl7pPr>
            <a:lvl8pPr lvl="7" algn="l">
              <a:lnSpc>
                <a:spcPct val="100000"/>
              </a:lnSpc>
              <a:spcBef>
                <a:spcPts val="0"/>
              </a:spcBef>
              <a:spcAft>
                <a:spcPts val="0"/>
              </a:spcAft>
              <a:buClr>
                <a:schemeClr val="dk2"/>
              </a:buClr>
              <a:buSzPts val="2800"/>
              <a:buNone/>
              <a:defRPr sz="2800"/>
            </a:lvl8pPr>
            <a:lvl9pPr lvl="8" algn="l">
              <a:lnSpc>
                <a:spcPct val="100000"/>
              </a:lnSpc>
              <a:spcBef>
                <a:spcPts val="0"/>
              </a:spcBef>
              <a:spcAft>
                <a:spcPts val="0"/>
              </a:spcAft>
              <a:buClr>
                <a:schemeClr val="dk2"/>
              </a:buClr>
              <a:buSzPts val="2800"/>
              <a:buNone/>
              <a:defRPr sz="2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bg>
      <p:bgPr>
        <a:solidFill>
          <a:srgbClr val="038E43"/>
        </a:solidFill>
      </p:bgPr>
    </p:bg>
    <p:spTree>
      <p:nvGrpSpPr>
        <p:cNvPr id="35" name="Shape 35"/>
        <p:cNvGrpSpPr/>
        <p:nvPr/>
      </p:nvGrpSpPr>
      <p:grpSpPr>
        <a:xfrm>
          <a:off x="0" y="0"/>
          <a:ext cx="0" cy="0"/>
          <a:chOff x="0" y="0"/>
          <a:chExt cx="0" cy="0"/>
        </a:xfrm>
      </p:grpSpPr>
      <p:sp>
        <p:nvSpPr>
          <p:cNvPr id="36" name="Google Shape;36;p16"/>
          <p:cNvSpPr txBox="1"/>
          <p:nvPr>
            <p:ph type="title"/>
          </p:nvPr>
        </p:nvSpPr>
        <p:spPr>
          <a:xfrm>
            <a:off x="713150" y="2234425"/>
            <a:ext cx="6769200" cy="251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37" name="Google Shape;3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16"/>
          <p:cNvPicPr preferRelativeResize="0"/>
          <p:nvPr/>
        </p:nvPicPr>
        <p:blipFill rotWithShape="1">
          <a:blip r:embed="rId2">
            <a:alphaModFix/>
          </a:blip>
          <a:srcRect b="0" l="0" r="0" t="0"/>
          <a:stretch/>
        </p:blipFill>
        <p:spPr>
          <a:xfrm rot="5400000">
            <a:off x="713150" y="0"/>
            <a:ext cx="1840824" cy="18408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1"/>
        </a:solidFill>
      </p:bgPr>
    </p:bg>
    <p:spTree>
      <p:nvGrpSpPr>
        <p:cNvPr id="39" name="Shape 39"/>
        <p:cNvGrpSpPr/>
        <p:nvPr/>
      </p:nvGrpSpPr>
      <p:grpSpPr>
        <a:xfrm>
          <a:off x="0" y="0"/>
          <a:ext cx="0" cy="0"/>
          <a:chOff x="0" y="0"/>
          <a:chExt cx="0" cy="0"/>
        </a:xfrm>
      </p:grpSpPr>
      <p:sp>
        <p:nvSpPr>
          <p:cNvPr id="40" name="Google Shape;40;p17"/>
          <p:cNvSpPr txBox="1"/>
          <p:nvPr>
            <p:ph type="title"/>
          </p:nvPr>
        </p:nvSpPr>
        <p:spPr>
          <a:xfrm>
            <a:off x="464100" y="1685225"/>
            <a:ext cx="5794800" cy="26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41" name="Google Shape;4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17"/>
          <p:cNvPicPr preferRelativeResize="0"/>
          <p:nvPr/>
        </p:nvPicPr>
        <p:blipFill rotWithShape="1">
          <a:blip r:embed="rId2">
            <a:alphaModFix/>
          </a:blip>
          <a:srcRect b="0" l="0" r="0" t="0"/>
          <a:stretch/>
        </p:blipFill>
        <p:spPr>
          <a:xfrm rot="5400000">
            <a:off x="6529547" y="0"/>
            <a:ext cx="2351027" cy="2351027"/>
          </a:xfrm>
          <a:prstGeom prst="rect">
            <a:avLst/>
          </a:prstGeom>
          <a:noFill/>
          <a:ln>
            <a:noFill/>
          </a:ln>
        </p:spPr>
      </p:pic>
      <p:sp>
        <p:nvSpPr>
          <p:cNvPr id="43" name="Google Shape;43;p17"/>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1 1">
  <p:cSld name="SECTION_HEADER_2_1_1_1">
    <p:bg>
      <p:bgPr>
        <a:solidFill>
          <a:schemeClr val="lt1"/>
        </a:solidFill>
      </p:bgPr>
    </p:bg>
    <p:spTree>
      <p:nvGrpSpPr>
        <p:cNvPr id="44" name="Shape 44"/>
        <p:cNvGrpSpPr/>
        <p:nvPr/>
      </p:nvGrpSpPr>
      <p:grpSpPr>
        <a:xfrm>
          <a:off x="0" y="0"/>
          <a:ext cx="0" cy="0"/>
          <a:chOff x="0" y="0"/>
          <a:chExt cx="0" cy="0"/>
        </a:xfrm>
      </p:grpSpPr>
      <p:sp>
        <p:nvSpPr>
          <p:cNvPr id="45" name="Google Shape;45;p18"/>
          <p:cNvSpPr txBox="1"/>
          <p:nvPr>
            <p:ph type="title"/>
          </p:nvPr>
        </p:nvSpPr>
        <p:spPr>
          <a:xfrm>
            <a:off x="311700" y="29710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b="1">
                <a:solidFill>
                  <a:schemeClr val="accent1"/>
                </a:solidFill>
              </a:defRPr>
            </a:lvl1pPr>
            <a:lvl2pPr lvl="1" algn="ctr">
              <a:lnSpc>
                <a:spcPct val="100000"/>
              </a:lnSpc>
              <a:spcBef>
                <a:spcPts val="0"/>
              </a:spcBef>
              <a:spcAft>
                <a:spcPts val="0"/>
              </a:spcAft>
              <a:buClr>
                <a:schemeClr val="accent1"/>
              </a:buClr>
              <a:buSzPts val="2400"/>
              <a:buNone/>
              <a:defRPr b="1" sz="2400">
                <a:solidFill>
                  <a:schemeClr val="accent1"/>
                </a:solidFill>
              </a:defRPr>
            </a:lvl2pPr>
            <a:lvl3pPr lvl="2" algn="ctr">
              <a:lnSpc>
                <a:spcPct val="100000"/>
              </a:lnSpc>
              <a:spcBef>
                <a:spcPts val="0"/>
              </a:spcBef>
              <a:spcAft>
                <a:spcPts val="0"/>
              </a:spcAft>
              <a:buClr>
                <a:schemeClr val="accent1"/>
              </a:buClr>
              <a:buSzPts val="2400"/>
              <a:buNone/>
              <a:defRPr b="1" sz="2400">
                <a:solidFill>
                  <a:schemeClr val="accent1"/>
                </a:solidFill>
              </a:defRPr>
            </a:lvl3pPr>
            <a:lvl4pPr lvl="3" algn="ctr">
              <a:lnSpc>
                <a:spcPct val="100000"/>
              </a:lnSpc>
              <a:spcBef>
                <a:spcPts val="0"/>
              </a:spcBef>
              <a:spcAft>
                <a:spcPts val="0"/>
              </a:spcAft>
              <a:buClr>
                <a:schemeClr val="accent1"/>
              </a:buClr>
              <a:buSzPts val="2400"/>
              <a:buNone/>
              <a:defRPr b="1" sz="2400">
                <a:solidFill>
                  <a:schemeClr val="accent1"/>
                </a:solidFill>
              </a:defRPr>
            </a:lvl4pPr>
            <a:lvl5pPr lvl="4" algn="ctr">
              <a:lnSpc>
                <a:spcPct val="100000"/>
              </a:lnSpc>
              <a:spcBef>
                <a:spcPts val="0"/>
              </a:spcBef>
              <a:spcAft>
                <a:spcPts val="0"/>
              </a:spcAft>
              <a:buClr>
                <a:schemeClr val="accent1"/>
              </a:buClr>
              <a:buSzPts val="2400"/>
              <a:buNone/>
              <a:defRPr b="1" sz="2400">
                <a:solidFill>
                  <a:schemeClr val="accent1"/>
                </a:solidFill>
              </a:defRPr>
            </a:lvl5pPr>
            <a:lvl6pPr lvl="5" algn="ctr">
              <a:lnSpc>
                <a:spcPct val="100000"/>
              </a:lnSpc>
              <a:spcBef>
                <a:spcPts val="0"/>
              </a:spcBef>
              <a:spcAft>
                <a:spcPts val="0"/>
              </a:spcAft>
              <a:buClr>
                <a:schemeClr val="accent1"/>
              </a:buClr>
              <a:buSzPts val="2400"/>
              <a:buNone/>
              <a:defRPr b="1" sz="2400">
                <a:solidFill>
                  <a:schemeClr val="accent1"/>
                </a:solidFill>
              </a:defRPr>
            </a:lvl6pPr>
            <a:lvl7pPr lvl="6" algn="ctr">
              <a:lnSpc>
                <a:spcPct val="100000"/>
              </a:lnSpc>
              <a:spcBef>
                <a:spcPts val="0"/>
              </a:spcBef>
              <a:spcAft>
                <a:spcPts val="0"/>
              </a:spcAft>
              <a:buClr>
                <a:schemeClr val="accent1"/>
              </a:buClr>
              <a:buSzPts val="2400"/>
              <a:buNone/>
              <a:defRPr b="1" sz="2400">
                <a:solidFill>
                  <a:schemeClr val="accent1"/>
                </a:solidFill>
              </a:defRPr>
            </a:lvl7pPr>
            <a:lvl8pPr lvl="7" algn="ctr">
              <a:lnSpc>
                <a:spcPct val="100000"/>
              </a:lnSpc>
              <a:spcBef>
                <a:spcPts val="0"/>
              </a:spcBef>
              <a:spcAft>
                <a:spcPts val="0"/>
              </a:spcAft>
              <a:buClr>
                <a:schemeClr val="accent1"/>
              </a:buClr>
              <a:buSzPts val="2400"/>
              <a:buNone/>
              <a:defRPr b="1" sz="2400">
                <a:solidFill>
                  <a:schemeClr val="accent1"/>
                </a:solidFill>
              </a:defRPr>
            </a:lvl8pPr>
            <a:lvl9pPr lvl="8" algn="ctr">
              <a:lnSpc>
                <a:spcPct val="100000"/>
              </a:lnSpc>
              <a:spcBef>
                <a:spcPts val="0"/>
              </a:spcBef>
              <a:spcAft>
                <a:spcPts val="0"/>
              </a:spcAft>
              <a:buClr>
                <a:schemeClr val="accent1"/>
              </a:buClr>
              <a:buSzPts val="2400"/>
              <a:buNone/>
              <a:defRPr b="1" sz="2400">
                <a:solidFill>
                  <a:schemeClr val="accent1"/>
                </a:solidFill>
              </a:defRPr>
            </a:lvl9pPr>
          </a:lstStyle>
          <a:p/>
        </p:txBody>
      </p:sp>
      <p:sp>
        <p:nvSpPr>
          <p:cNvPr id="46" name="Google Shape;4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bg>
      <p:bgPr>
        <a:solidFill>
          <a:schemeClr val="accent1"/>
        </a:solidFill>
      </p:bgPr>
    </p:bg>
    <p:spTree>
      <p:nvGrpSpPr>
        <p:cNvPr id="47" name="Shape 47"/>
        <p:cNvGrpSpPr/>
        <p:nvPr/>
      </p:nvGrpSpPr>
      <p:grpSpPr>
        <a:xfrm>
          <a:off x="0" y="0"/>
          <a:ext cx="0" cy="0"/>
          <a:chOff x="0" y="0"/>
          <a:chExt cx="0" cy="0"/>
        </a:xfrm>
      </p:grpSpPr>
      <p:sp>
        <p:nvSpPr>
          <p:cNvPr id="48" name="Google Shape;48;p19"/>
          <p:cNvSpPr/>
          <p:nvPr/>
        </p:nvSpPr>
        <p:spPr>
          <a:xfrm>
            <a:off x="0" y="1017875"/>
            <a:ext cx="8619300" cy="41256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mine"/>
              <a:ea typeface="Domine"/>
              <a:cs typeface="Domine"/>
              <a:sym typeface="Domine"/>
            </a:endParaRPr>
          </a:p>
        </p:txBody>
      </p:sp>
      <p:sp>
        <p:nvSpPr>
          <p:cNvPr id="49" name="Google Shape;49;p19"/>
          <p:cNvSpPr txBox="1"/>
          <p:nvPr>
            <p:ph idx="1" type="body"/>
          </p:nvPr>
        </p:nvSpPr>
        <p:spPr>
          <a:xfrm>
            <a:off x="311700" y="1180300"/>
            <a:ext cx="8520600" cy="3682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Inter"/>
              <a:buChar char="●"/>
              <a:defRPr>
                <a:latin typeface="Inter"/>
                <a:ea typeface="Inter"/>
                <a:cs typeface="Inter"/>
                <a:sym typeface="Inter"/>
              </a:defRPr>
            </a:lvl1pPr>
            <a:lvl2pPr indent="-317500" lvl="1" marL="914400" algn="l">
              <a:lnSpc>
                <a:spcPct val="115000"/>
              </a:lnSpc>
              <a:spcBef>
                <a:spcPts val="1000"/>
              </a:spcBef>
              <a:spcAft>
                <a:spcPts val="0"/>
              </a:spcAft>
              <a:buSzPts val="1400"/>
              <a:buFont typeface="Inter"/>
              <a:buChar char="○"/>
              <a:defRPr>
                <a:latin typeface="Inter"/>
                <a:ea typeface="Inter"/>
                <a:cs typeface="Inter"/>
                <a:sym typeface="Inter"/>
              </a:defRPr>
            </a:lvl2pPr>
            <a:lvl3pPr indent="-317500" lvl="2" marL="1371600" algn="l">
              <a:lnSpc>
                <a:spcPct val="115000"/>
              </a:lnSpc>
              <a:spcBef>
                <a:spcPts val="1000"/>
              </a:spcBef>
              <a:spcAft>
                <a:spcPts val="0"/>
              </a:spcAft>
              <a:buSzPts val="1400"/>
              <a:buFont typeface="Inter"/>
              <a:buChar char="■"/>
              <a:defRPr>
                <a:latin typeface="Inter"/>
                <a:ea typeface="Inter"/>
                <a:cs typeface="Inter"/>
                <a:sym typeface="Inter"/>
              </a:defRPr>
            </a:lvl3pPr>
            <a:lvl4pPr indent="-317500" lvl="3" marL="18288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4pPr>
            <a:lvl5pPr indent="-317500" lvl="4" marL="22860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5pPr>
            <a:lvl6pPr indent="-317500" lvl="5" marL="27432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6pPr>
            <a:lvl7pPr indent="-317500" lvl="6" marL="32004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7pPr>
            <a:lvl8pPr indent="-317500" lvl="7" marL="3657600" algn="l">
              <a:lnSpc>
                <a:spcPct val="115000"/>
              </a:lnSpc>
              <a:spcBef>
                <a:spcPts val="1000"/>
              </a:spcBef>
              <a:spcAft>
                <a:spcPts val="0"/>
              </a:spcAft>
              <a:buClr>
                <a:srgbClr val="00D860"/>
              </a:buClr>
              <a:buSzPts val="1400"/>
              <a:buFont typeface="Inter"/>
              <a:buChar char="○"/>
              <a:defRPr>
                <a:latin typeface="Inter"/>
                <a:ea typeface="Inter"/>
                <a:cs typeface="Inter"/>
                <a:sym typeface="Inter"/>
              </a:defRPr>
            </a:lvl8pPr>
            <a:lvl9pPr indent="-317500" lvl="8" marL="4114800" algn="l">
              <a:lnSpc>
                <a:spcPct val="115000"/>
              </a:lnSpc>
              <a:spcBef>
                <a:spcPts val="1000"/>
              </a:spcBef>
              <a:spcAft>
                <a:spcPts val="1000"/>
              </a:spcAft>
              <a:buClr>
                <a:srgbClr val="00D860"/>
              </a:buClr>
              <a:buSzPts val="1400"/>
              <a:buFont typeface="Inter"/>
              <a:buChar char="■"/>
              <a:defRPr>
                <a:latin typeface="Inter"/>
                <a:ea typeface="Inter"/>
                <a:cs typeface="Inter"/>
                <a:sym typeface="Inter"/>
              </a:defRPr>
            </a:lvl9pPr>
          </a:lstStyle>
          <a:p/>
        </p:txBody>
      </p:sp>
      <p:sp>
        <p:nvSpPr>
          <p:cNvPr id="50" name="Google Shape;5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9"/>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b="1" sz="2400">
                <a:solidFill>
                  <a:schemeClr val="lt1"/>
                </a:solidFill>
              </a:defRPr>
            </a:lvl1pPr>
            <a:lvl2pPr lvl="1" algn="l">
              <a:lnSpc>
                <a:spcPct val="100000"/>
              </a:lnSpc>
              <a:spcBef>
                <a:spcPts val="0"/>
              </a:spcBef>
              <a:spcAft>
                <a:spcPts val="0"/>
              </a:spcAft>
              <a:buClr>
                <a:schemeClr val="lt1"/>
              </a:buClr>
              <a:buSzPts val="2400"/>
              <a:buNone/>
              <a:defRPr b="1" sz="2400">
                <a:solidFill>
                  <a:schemeClr val="lt1"/>
                </a:solidFill>
              </a:defRPr>
            </a:lvl2pPr>
            <a:lvl3pPr lvl="2" algn="l">
              <a:lnSpc>
                <a:spcPct val="100000"/>
              </a:lnSpc>
              <a:spcBef>
                <a:spcPts val="0"/>
              </a:spcBef>
              <a:spcAft>
                <a:spcPts val="0"/>
              </a:spcAft>
              <a:buClr>
                <a:schemeClr val="lt1"/>
              </a:buClr>
              <a:buSzPts val="2400"/>
              <a:buNone/>
              <a:defRPr b="1" sz="2400">
                <a:solidFill>
                  <a:schemeClr val="lt1"/>
                </a:solidFill>
              </a:defRPr>
            </a:lvl3pPr>
            <a:lvl4pPr lvl="3" algn="l">
              <a:lnSpc>
                <a:spcPct val="100000"/>
              </a:lnSpc>
              <a:spcBef>
                <a:spcPts val="0"/>
              </a:spcBef>
              <a:spcAft>
                <a:spcPts val="0"/>
              </a:spcAft>
              <a:buClr>
                <a:schemeClr val="lt1"/>
              </a:buClr>
              <a:buSzPts val="2400"/>
              <a:buNone/>
              <a:defRPr b="1" sz="2400">
                <a:solidFill>
                  <a:schemeClr val="lt1"/>
                </a:solidFill>
              </a:defRPr>
            </a:lvl4pPr>
            <a:lvl5pPr lvl="4" algn="l">
              <a:lnSpc>
                <a:spcPct val="100000"/>
              </a:lnSpc>
              <a:spcBef>
                <a:spcPts val="0"/>
              </a:spcBef>
              <a:spcAft>
                <a:spcPts val="0"/>
              </a:spcAft>
              <a:buClr>
                <a:schemeClr val="lt1"/>
              </a:buClr>
              <a:buSzPts val="2400"/>
              <a:buNone/>
              <a:defRPr b="1" sz="2400">
                <a:solidFill>
                  <a:schemeClr val="lt1"/>
                </a:solidFill>
              </a:defRPr>
            </a:lvl5pPr>
            <a:lvl6pPr lvl="5" algn="l">
              <a:lnSpc>
                <a:spcPct val="100000"/>
              </a:lnSpc>
              <a:spcBef>
                <a:spcPts val="0"/>
              </a:spcBef>
              <a:spcAft>
                <a:spcPts val="0"/>
              </a:spcAft>
              <a:buClr>
                <a:schemeClr val="lt1"/>
              </a:buClr>
              <a:buSzPts val="2400"/>
              <a:buNone/>
              <a:defRPr b="1" sz="2400">
                <a:solidFill>
                  <a:schemeClr val="lt1"/>
                </a:solidFill>
              </a:defRPr>
            </a:lvl6pPr>
            <a:lvl7pPr lvl="6" algn="l">
              <a:lnSpc>
                <a:spcPct val="100000"/>
              </a:lnSpc>
              <a:spcBef>
                <a:spcPts val="0"/>
              </a:spcBef>
              <a:spcAft>
                <a:spcPts val="0"/>
              </a:spcAft>
              <a:buClr>
                <a:schemeClr val="lt1"/>
              </a:buClr>
              <a:buSzPts val="2400"/>
              <a:buNone/>
              <a:defRPr b="1" sz="2400">
                <a:solidFill>
                  <a:schemeClr val="lt1"/>
                </a:solidFill>
              </a:defRPr>
            </a:lvl7pPr>
            <a:lvl8pPr lvl="7" algn="l">
              <a:lnSpc>
                <a:spcPct val="100000"/>
              </a:lnSpc>
              <a:spcBef>
                <a:spcPts val="0"/>
              </a:spcBef>
              <a:spcAft>
                <a:spcPts val="0"/>
              </a:spcAft>
              <a:buClr>
                <a:schemeClr val="lt1"/>
              </a:buClr>
              <a:buSzPts val="2400"/>
              <a:buNone/>
              <a:defRPr b="1" sz="2400">
                <a:solidFill>
                  <a:schemeClr val="lt1"/>
                </a:solidFill>
              </a:defRPr>
            </a:lvl8pPr>
            <a:lvl9pPr lvl="8" algn="l">
              <a:lnSpc>
                <a:spcPct val="100000"/>
              </a:lnSpc>
              <a:spcBef>
                <a:spcPts val="0"/>
              </a:spcBef>
              <a:spcAft>
                <a:spcPts val="0"/>
              </a:spcAft>
              <a:buClr>
                <a:schemeClr val="lt1"/>
              </a:buClr>
              <a:buSzPts val="2400"/>
              <a:buNone/>
              <a:defRPr b="1" sz="24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310425"/>
            <a:ext cx="8520600" cy="606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400"/>
              <a:buFont typeface="Inter ExtraBold"/>
              <a:buNone/>
              <a:defRPr b="0" i="0" sz="2400" u="none" cap="none" strike="noStrike">
                <a:solidFill>
                  <a:schemeClr val="accent1"/>
                </a:solidFill>
                <a:latin typeface="Inter ExtraBold"/>
                <a:ea typeface="Inter ExtraBold"/>
                <a:cs typeface="Inter ExtraBold"/>
                <a:sym typeface="Inter ExtraBold"/>
              </a:defRPr>
            </a:lvl1pPr>
            <a:lvl2pPr lvl="1"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2pPr>
            <a:lvl3pPr lvl="2"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3pPr>
            <a:lvl4pPr lvl="3"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4pPr>
            <a:lvl5pPr lvl="4"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5pPr>
            <a:lvl6pPr lvl="5"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6pPr>
            <a:lvl7pPr lvl="6"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7pPr>
            <a:lvl8pPr lvl="7"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8pPr>
            <a:lvl9pPr lvl="8" marR="0" rtl="0" algn="l">
              <a:lnSpc>
                <a:spcPct val="100000"/>
              </a:lnSpc>
              <a:spcBef>
                <a:spcPts val="0"/>
              </a:spcBef>
              <a:spcAft>
                <a:spcPts val="0"/>
              </a:spcAft>
              <a:buClr>
                <a:schemeClr val="accent1"/>
              </a:buClr>
              <a:buSzPts val="2800"/>
              <a:buFont typeface="Inter ExtraBold"/>
              <a:buNone/>
              <a:defRPr b="0" i="0" sz="2800" u="none" cap="none" strike="noStrike">
                <a:solidFill>
                  <a:schemeClr val="accent1"/>
                </a:solidFill>
                <a:latin typeface="Inter ExtraBold"/>
                <a:ea typeface="Inter ExtraBold"/>
                <a:cs typeface="Inter ExtraBold"/>
                <a:sym typeface="Inter ExtraBold"/>
              </a:defRPr>
            </a:lvl9pPr>
          </a:lstStyle>
          <a:p/>
        </p:txBody>
      </p:sp>
      <p:sp>
        <p:nvSpPr>
          <p:cNvPr id="7" name="Google Shape;7;p10"/>
          <p:cNvSpPr txBox="1"/>
          <p:nvPr>
            <p:ph idx="1" type="body"/>
          </p:nvPr>
        </p:nvSpPr>
        <p:spPr>
          <a:xfrm>
            <a:off x="311700" y="956300"/>
            <a:ext cx="8520600" cy="3753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1pPr>
            <a:lvl2pPr indent="-317500" lvl="1" marL="9144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2pPr>
            <a:lvl3pPr indent="-317500" lvl="2" marL="13716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3pPr>
            <a:lvl4pPr indent="-317500" lvl="3" marL="1828800" marR="0" rtl="0" algn="l">
              <a:lnSpc>
                <a:spcPct val="100000"/>
              </a:lnSpc>
              <a:spcBef>
                <a:spcPts val="1600"/>
              </a:spcBef>
              <a:spcAft>
                <a:spcPts val="0"/>
              </a:spcAft>
              <a:buClr>
                <a:schemeClr val="accent1"/>
              </a:buClr>
              <a:buSzPts val="1400"/>
              <a:buFont typeface="Inter"/>
              <a:buChar char="●"/>
              <a:defRPr b="0" i="0" sz="1400" u="none" cap="none" strike="noStrike">
                <a:solidFill>
                  <a:schemeClr val="accent1"/>
                </a:solidFill>
                <a:latin typeface="Inter"/>
                <a:ea typeface="Inter"/>
                <a:cs typeface="Inter"/>
                <a:sym typeface="Inter"/>
              </a:defRPr>
            </a:lvl4pPr>
            <a:lvl5pPr indent="-317500" lvl="4" marL="22860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5pPr>
            <a:lvl6pPr indent="-317500" lvl="5" marL="27432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6pPr>
            <a:lvl7pPr indent="-317500" lvl="6" marL="32004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7pPr>
            <a:lvl8pPr indent="-317500" lvl="7" marL="3657600" marR="0" rtl="0" algn="l">
              <a:lnSpc>
                <a:spcPct val="100000"/>
              </a:lnSpc>
              <a:spcBef>
                <a:spcPts val="1600"/>
              </a:spcBef>
              <a:spcAft>
                <a:spcPts val="0"/>
              </a:spcAft>
              <a:buClr>
                <a:schemeClr val="accent1"/>
              </a:buClr>
              <a:buSzPts val="1400"/>
              <a:buFont typeface="Inter"/>
              <a:buChar char="○"/>
              <a:defRPr b="0" i="0" sz="1400" u="none" cap="none" strike="noStrike">
                <a:solidFill>
                  <a:schemeClr val="dk2"/>
                </a:solidFill>
                <a:latin typeface="Inter"/>
                <a:ea typeface="Inter"/>
                <a:cs typeface="Inter"/>
                <a:sym typeface="Inter"/>
              </a:defRPr>
            </a:lvl8pPr>
            <a:lvl9pPr indent="-317500" lvl="8" marL="4114800" marR="0" rtl="0" algn="l">
              <a:lnSpc>
                <a:spcPct val="100000"/>
              </a:lnSpc>
              <a:spcBef>
                <a:spcPts val="1600"/>
              </a:spcBef>
              <a:spcAft>
                <a:spcPts val="1600"/>
              </a:spcAft>
              <a:buClr>
                <a:schemeClr val="accent1"/>
              </a:buClr>
              <a:buSzPts val="1400"/>
              <a:buFont typeface="Inter"/>
              <a:buChar char="■"/>
              <a:defRPr b="0" i="0" sz="1400" u="none" cap="none" strike="noStrike">
                <a:solidFill>
                  <a:schemeClr val="dk2"/>
                </a:solidFill>
                <a:latin typeface="Inter"/>
                <a:ea typeface="Inter"/>
                <a:cs typeface="Inter"/>
                <a:sym typeface="Inter"/>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1989225" y="3063522"/>
            <a:ext cx="4624200" cy="51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Generative AI-powered Text-to-SQL system</a:t>
            </a:r>
            <a:endParaRPr/>
          </a:p>
        </p:txBody>
      </p:sp>
      <p:sp>
        <p:nvSpPr>
          <p:cNvPr id="106" name="Google Shape;106;p1"/>
          <p:cNvSpPr txBox="1"/>
          <p:nvPr>
            <p:ph idx="2" type="title"/>
          </p:nvPr>
        </p:nvSpPr>
        <p:spPr>
          <a:xfrm>
            <a:off x="1989225" y="3588929"/>
            <a:ext cx="4624200" cy="339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t>Bibek Dhakal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8E43"/>
        </a:solidFill>
      </p:bgPr>
    </p:bg>
    <p:spTree>
      <p:nvGrpSpPr>
        <p:cNvPr id="155" name="Shape 155"/>
        <p:cNvGrpSpPr/>
        <p:nvPr/>
      </p:nvGrpSpPr>
      <p:grpSpPr>
        <a:xfrm>
          <a:off x="0" y="0"/>
          <a:ext cx="0" cy="0"/>
          <a:chOff x="0" y="0"/>
          <a:chExt cx="0" cy="0"/>
        </a:xfrm>
      </p:grpSpPr>
      <p:sp>
        <p:nvSpPr>
          <p:cNvPr id="156" name="Google Shape;156;p9"/>
          <p:cNvSpPr txBox="1"/>
          <p:nvPr>
            <p:ph type="title"/>
          </p:nvPr>
        </p:nvSpPr>
        <p:spPr>
          <a:xfrm>
            <a:off x="464100" y="1693650"/>
            <a:ext cx="5913900" cy="24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311700" y="1180300"/>
            <a:ext cx="8118900" cy="3682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Accessing data through SQL queries is a major challenge for many users.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Writing SQL requires technical expertise that most non-technical users lack.</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knowledge gap slows down data-driven decisions and creates dependency on database experts.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Existing solutions are either too complex or costly, limiting efficient self-service analytics.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As a result, valuable insights remain locked behind technical barriers, reducing organizational agility.</a:t>
            </a:r>
            <a:endParaRPr sz="1100">
              <a:solidFill>
                <a:srgbClr val="000000"/>
              </a:solidFill>
              <a:latin typeface="Arial"/>
              <a:ea typeface="Arial"/>
              <a:cs typeface="Arial"/>
              <a:sym typeface="Arial"/>
            </a:endParaRPr>
          </a:p>
          <a:p>
            <a:pPr indent="0" lvl="0" marL="0" rtl="0" algn="l">
              <a:lnSpc>
                <a:spcPct val="115000"/>
              </a:lnSpc>
              <a:spcBef>
                <a:spcPts val="1200"/>
              </a:spcBef>
              <a:spcAft>
                <a:spcPts val="1000"/>
              </a:spcAft>
              <a:buSzPts val="1400"/>
              <a:buNone/>
            </a:pPr>
            <a:r>
              <a:t/>
            </a:r>
            <a:endParaRPr b="1"/>
          </a:p>
        </p:txBody>
      </p:sp>
      <p:sp>
        <p:nvSpPr>
          <p:cNvPr id="112" name="Google Shape;112;p2"/>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761c056824_0_2"/>
          <p:cNvSpPr txBox="1"/>
          <p:nvPr>
            <p:ph idx="1" type="body"/>
          </p:nvPr>
        </p:nvSpPr>
        <p:spPr>
          <a:xfrm>
            <a:off x="311700" y="1180300"/>
            <a:ext cx="8520600" cy="368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A Generative AI-powered Text-to-SQL system that democratizes data access.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Users type natural language questions and instantly receive accurate SQL queries.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Combines retrieval of relevant database schema info with AI prompt engineering for precise query generation.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Built using LangChain for workflow orchestration and RAG to enhance accuracy with context retrieval.</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Empowers non-technical users to independently explore and analyze data, accelerating insights and decisions.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idx="1" type="body"/>
          </p:nvPr>
        </p:nvSpPr>
        <p:spPr>
          <a:xfrm>
            <a:off x="311700" y="1180300"/>
            <a:ext cx="7833300" cy="368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400"/>
              <a:buNone/>
            </a:pPr>
            <a:r>
              <a:t/>
            </a:r>
            <a:endParaRPr/>
          </a:p>
        </p:txBody>
      </p:sp>
      <p:sp>
        <p:nvSpPr>
          <p:cNvPr id="123" name="Google Shape;123;p3"/>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Architecture</a:t>
            </a:r>
            <a:endParaRPr/>
          </a:p>
        </p:txBody>
      </p:sp>
      <p:pic>
        <p:nvPicPr>
          <p:cNvPr id="124" name="Google Shape;124;p3"/>
          <p:cNvPicPr preferRelativeResize="0"/>
          <p:nvPr/>
        </p:nvPicPr>
        <p:blipFill>
          <a:blip r:embed="rId3">
            <a:alphaModFix/>
          </a:blip>
          <a:stretch>
            <a:fillRect/>
          </a:stretch>
        </p:blipFill>
        <p:spPr>
          <a:xfrm>
            <a:off x="304800" y="1631100"/>
            <a:ext cx="7833299" cy="24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761c056824_0_16"/>
          <p:cNvSpPr txBox="1"/>
          <p:nvPr>
            <p:ph idx="1" type="body"/>
          </p:nvPr>
        </p:nvSpPr>
        <p:spPr>
          <a:xfrm>
            <a:off x="311700" y="1180300"/>
            <a:ext cx="8520600" cy="3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User Input (Natural Language Query):</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The process starts when a user types a question or request in plain English, such as “Show me total sales by region for 2023.”</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LangChain Orchestrator:</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LangChain acts as the central controller, managing the overall workflow. It coordinates different components, ensuring data flows correctly through each step.</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Retriever Module (Vector Database):</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Before generating the SQL, the system retrieves relevant context to help the model. This includes database schema details (like table and column names) and example SQL queries. This information is stored in a vector database such as ChromaDB or Pinecone. The retriever uses similarity search to find the most relevant documents based on the user’s query.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LLM Module (Language Model):</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The retrieved context and the user query are passed together as a prompt to a large language model (e.g., GPT-4). The model uses this information to generate an accurate SQL query that matches the user’s intent and aligns with the database structure.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0" name="Google Shape;130;g3761c056824_0_16"/>
          <p:cNvSpPr txBox="1"/>
          <p:nvPr>
            <p:ph type="title"/>
          </p:nvPr>
        </p:nvSpPr>
        <p:spPr>
          <a:xfrm>
            <a:off x="311700" y="303175"/>
            <a:ext cx="84789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Explanation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761c056824_0_23"/>
          <p:cNvSpPr txBox="1"/>
          <p:nvPr>
            <p:ph idx="1" type="body"/>
          </p:nvPr>
        </p:nvSpPr>
        <p:spPr>
          <a:xfrm>
            <a:off x="311700" y="1180300"/>
            <a:ext cx="8520600" cy="36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Validator / Tester (Optional):</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To ensure the generated SQL is syntactically correct and runs without errors, an optional validation step can check the query. This helps improve reliability and avoid runtime database errors.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Output:</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Finally, the generated SQL query is presented back to the user. This allows them to run the query in their database or use it for analysis without writing SQL manually.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LangSmith (Optional Monitoring):</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Throughout this process, LangSmith can be integrated to log inputs, outputs, and intermediate steps. This enables prompt evaluation, debugging, and performance monitoring to continuously improve the system.</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idx="1" type="body"/>
          </p:nvPr>
        </p:nvSpPr>
        <p:spPr>
          <a:xfrm>
            <a:off x="311700" y="1180300"/>
            <a:ext cx="8047500" cy="3682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Development Tools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Python:</a:t>
            </a:r>
            <a:r>
              <a:rPr lang="en" sz="1100">
                <a:solidFill>
                  <a:srgbClr val="000000"/>
                </a:solidFill>
                <a:latin typeface="Arial"/>
                <a:ea typeface="Arial"/>
                <a:cs typeface="Arial"/>
                <a:sym typeface="Arial"/>
              </a:rPr>
              <a:t> Core programming language for development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Jupyter Notebook:</a:t>
            </a:r>
            <a:r>
              <a:rPr lang="en" sz="1100">
                <a:solidFill>
                  <a:srgbClr val="000000"/>
                </a:solidFill>
                <a:latin typeface="Arial"/>
                <a:ea typeface="Arial"/>
                <a:cs typeface="Arial"/>
                <a:sym typeface="Arial"/>
              </a:rPr>
              <a:t> Interactive coding and prototyping environment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Streamlit:</a:t>
            </a:r>
            <a:r>
              <a:rPr lang="en" sz="1100">
                <a:solidFill>
                  <a:srgbClr val="000000"/>
                </a:solidFill>
                <a:latin typeface="Arial"/>
                <a:ea typeface="Arial"/>
                <a:cs typeface="Arial"/>
                <a:sym typeface="Arial"/>
              </a:rPr>
              <a:t> Lightweight web frameworks to build user interfaces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AI / Machine Learning Frameworks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OpenAI GPT-4 / GPT-4o:</a:t>
            </a:r>
            <a:r>
              <a:rPr lang="en" sz="1100">
                <a:solidFill>
                  <a:srgbClr val="000000"/>
                </a:solidFill>
                <a:latin typeface="Arial"/>
                <a:ea typeface="Arial"/>
                <a:cs typeface="Arial"/>
                <a:sym typeface="Arial"/>
              </a:rPr>
              <a:t> Large language models for natural language understanding and SQL generation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LangChain:</a:t>
            </a:r>
            <a:r>
              <a:rPr lang="en" sz="1100">
                <a:solidFill>
                  <a:srgbClr val="000000"/>
                </a:solidFill>
                <a:latin typeface="Arial"/>
                <a:ea typeface="Arial"/>
                <a:cs typeface="Arial"/>
                <a:sym typeface="Arial"/>
              </a:rPr>
              <a:t> Orchestration framework to manage LLM chains, retrieval, and prompt engineering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LangSmith:</a:t>
            </a:r>
            <a:r>
              <a:rPr lang="en" sz="1100">
                <a:solidFill>
                  <a:srgbClr val="000000"/>
                </a:solidFill>
                <a:latin typeface="Arial"/>
                <a:ea typeface="Arial"/>
                <a:cs typeface="Arial"/>
                <a:sym typeface="Arial"/>
              </a:rPr>
              <a:t> Tool for prompt evaluation, observability, and monitoring model performance</a:t>
            </a:r>
            <a:endParaRPr sz="1100">
              <a:solidFill>
                <a:srgbClr val="000000"/>
              </a:solidFill>
              <a:latin typeface="Arial"/>
              <a:ea typeface="Arial"/>
              <a:cs typeface="Arial"/>
              <a:sym typeface="Arial"/>
            </a:endParaRPr>
          </a:p>
          <a:p>
            <a:pPr indent="0" lvl="0" marL="0" rtl="0" algn="l">
              <a:lnSpc>
                <a:spcPct val="115000"/>
              </a:lnSpc>
              <a:spcBef>
                <a:spcPts val="1200"/>
              </a:spcBef>
              <a:spcAft>
                <a:spcPts val="1000"/>
              </a:spcAft>
              <a:buSzPts val="1400"/>
              <a:buNone/>
            </a:pPr>
            <a:r>
              <a:t/>
            </a:r>
            <a:endParaRPr b="1"/>
          </a:p>
        </p:txBody>
      </p:sp>
      <p:sp>
        <p:nvSpPr>
          <p:cNvPr id="141" name="Google Shape;141;p4"/>
          <p:cNvSpPr txBox="1"/>
          <p:nvPr>
            <p:ph type="title"/>
          </p:nvPr>
        </p:nvSpPr>
        <p:spPr>
          <a:xfrm>
            <a:off x="311700" y="303175"/>
            <a:ext cx="8478900" cy="60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Tech Stacks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761c056824_0_31"/>
          <p:cNvSpPr txBox="1"/>
          <p:nvPr>
            <p:ph idx="1" type="body"/>
          </p:nvPr>
        </p:nvSpPr>
        <p:spPr>
          <a:xfrm>
            <a:off x="311700" y="1180300"/>
            <a:ext cx="8520600" cy="368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Vector Database &amp; Retrieval</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ChromaDB:</a:t>
            </a:r>
            <a:r>
              <a:rPr lang="en" sz="1100">
                <a:solidFill>
                  <a:srgbClr val="000000"/>
                </a:solidFill>
                <a:latin typeface="Arial"/>
                <a:ea typeface="Arial"/>
                <a:cs typeface="Arial"/>
                <a:sym typeface="Arial"/>
              </a:rPr>
              <a:t> Vector databases to store and efficiently retrieve schema docs and example queries using embeddings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OpenAIEmbeddings:</a:t>
            </a:r>
            <a:r>
              <a:rPr lang="en" sz="1100">
                <a:solidFill>
                  <a:srgbClr val="000000"/>
                </a:solidFill>
                <a:latin typeface="Arial"/>
                <a:ea typeface="Arial"/>
                <a:cs typeface="Arial"/>
                <a:sym typeface="Arial"/>
              </a:rPr>
              <a:t> Embedding model to convert text documents into vector representations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Prompt Engineering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PDO Prompt Engineering Practices:</a:t>
            </a:r>
            <a:r>
              <a:rPr lang="en" sz="1100">
                <a:solidFill>
                  <a:srgbClr val="000000"/>
                </a:solidFill>
                <a:latin typeface="Arial"/>
                <a:ea typeface="Arial"/>
                <a:cs typeface="Arial"/>
                <a:sym typeface="Arial"/>
              </a:rPr>
              <a:t> Best practices and templates for designing effective prompts to improve model output quality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Validation &amp; Testing (Optional)</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SQL Validator Libraries:</a:t>
            </a:r>
            <a:r>
              <a:rPr lang="en" sz="1100">
                <a:solidFill>
                  <a:srgbClr val="000000"/>
                </a:solidFill>
                <a:latin typeface="Arial"/>
                <a:ea typeface="Arial"/>
                <a:cs typeface="Arial"/>
                <a:sym typeface="Arial"/>
              </a:rPr>
              <a:t> Tools to check generated SQL queries for syntax correctness and safety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713150" y="2234425"/>
            <a:ext cx="7380000" cy="212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4500"/>
              <a:t>DEMO</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11111"/>
      </a:dk1>
      <a:lt1>
        <a:srgbClr val="FFFFFF"/>
      </a:lt1>
      <a:dk2>
        <a:srgbClr val="333333"/>
      </a:dk2>
      <a:lt2>
        <a:srgbClr val="D9D9D9"/>
      </a:lt2>
      <a:accent1>
        <a:srgbClr val="102B7B"/>
      </a:accent1>
      <a:accent2>
        <a:srgbClr val="038E43"/>
      </a:accent2>
      <a:accent3>
        <a:srgbClr val="B4FFD6"/>
      </a:accent3>
      <a:accent4>
        <a:srgbClr val="822EA0"/>
      </a:accent4>
      <a:accent5>
        <a:srgbClr val="EA4C89"/>
      </a:accent5>
      <a:accent6>
        <a:srgbClr val="D4F479"/>
      </a:accent6>
      <a:hlink>
        <a:srgbClr val="EA4C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