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0dctEynoP2iGO_QGBqrBDbzPaw2h14Oyd4-yejbMAjM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494F-AB32-4AE3-8521-911FCD567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Having Fun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8A8AD-4384-40DE-A193-A1BB2C539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a Supervised Machine Learning algoritm to suggest destinations for traveling based on historial information from customers, considering:</a:t>
            </a:r>
          </a:p>
          <a:p>
            <a:pPr lvl="1"/>
            <a:r>
              <a:rPr lang="pt-BR" dirty="0"/>
              <a:t>Previous Destination</a:t>
            </a:r>
          </a:p>
          <a:p>
            <a:pPr lvl="1"/>
            <a:r>
              <a:rPr lang="pt-BR" dirty="0"/>
              <a:t>Type of destination (beach, city, florests, etc.)</a:t>
            </a:r>
          </a:p>
          <a:p>
            <a:pPr lvl="1"/>
            <a:r>
              <a:rPr lang="pt-BR" dirty="0"/>
              <a:t>Stars (1-5)</a:t>
            </a:r>
          </a:p>
          <a:p>
            <a:pPr lvl="1"/>
            <a:r>
              <a:rPr lang="pt-BR" dirty="0"/>
              <a:t>Continent</a:t>
            </a:r>
          </a:p>
          <a:p>
            <a:pPr lvl="1"/>
            <a:r>
              <a:rPr lang="pt-BR" dirty="0"/>
              <a:t>Price</a:t>
            </a:r>
          </a:p>
          <a:p>
            <a:pPr lvl="1"/>
            <a:r>
              <a:rPr lang="pt-BR" dirty="0"/>
              <a:t>How many visites to this place</a:t>
            </a:r>
          </a:p>
          <a:p>
            <a:pPr lvl="1"/>
            <a:r>
              <a:rPr lang="pt-BR" dirty="0"/>
              <a:t>Desmonstrate interest to visit that place again</a:t>
            </a:r>
          </a:p>
          <a:p>
            <a:pPr lvl="1"/>
            <a:r>
              <a:rPr lang="pt-BR" dirty="0"/>
              <a:t>Customer Name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Survey</a:t>
            </a:r>
            <a:r>
              <a:rPr lang="pt-B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en-US" dirty="0">
                <a:hlinkClick r:id="rId2"/>
              </a:rPr>
              <a:t>https://docs.google.com/spreadsheets/d/10dctEynoP2iGO_QGBqrBDbzPaw2h14Oyd4-yejbMAjM/edit?usp=sharing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2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81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Having Fun</vt:lpstr>
      <vt:lpstr>Purpose</vt:lpstr>
      <vt:lpstr>Survey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Fun</dc:title>
  <dc:creator>Queiroz, Andre</dc:creator>
  <cp:lastModifiedBy>Kruse, Fernando</cp:lastModifiedBy>
  <cp:revision>5</cp:revision>
  <dcterms:created xsi:type="dcterms:W3CDTF">2019-03-18T16:47:01Z</dcterms:created>
  <dcterms:modified xsi:type="dcterms:W3CDTF">2019-03-18T17:37:46Z</dcterms:modified>
</cp:coreProperties>
</file>