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bordignon" initials="lb" lastIdx="1" clrIdx="0">
    <p:extLst>
      <p:ext uri="{19B8F6BF-5375-455C-9EA6-DF929625EA0E}">
        <p15:presenceInfo xmlns:p15="http://schemas.microsoft.com/office/powerpoint/2012/main" userId="3d27501800c65b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20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32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9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41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76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79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43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149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73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34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58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8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688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0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6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60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CE56-B107-40BD-8C36-1E128AB135EE}" type="datetimeFigureOut">
              <a:rPr lang="pt-BR" smtClean="0"/>
              <a:t>02/12/2021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65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27CE6-9AA4-4AFD-868D-A7788F5E2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2" y="1954143"/>
            <a:ext cx="9892748" cy="1171712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integrador IV-B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0FD68-4907-4EBC-B698-4AF205A8F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260" y="3429000"/>
            <a:ext cx="9448800" cy="685800"/>
          </a:xfrm>
        </p:spPr>
        <p:txBody>
          <a:bodyPr/>
          <a:lstStyle/>
          <a:p>
            <a:r>
              <a:rPr lang="pt-BR" dirty="0"/>
              <a:t>API REST com rotas GET, POST, PUT E DELETE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FAC0FD-98B1-4313-8DA2-9EFF07AA1872}"/>
              </a:ext>
            </a:extLst>
          </p:cNvPr>
          <p:cNvSpPr txBox="1"/>
          <p:nvPr/>
        </p:nvSpPr>
        <p:spPr>
          <a:xfrm>
            <a:off x="6096000" y="5668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Leonardo Camargo Jorge Fetter Bordignon</a:t>
            </a:r>
          </a:p>
        </p:txBody>
      </p:sp>
      <p:pic>
        <p:nvPicPr>
          <p:cNvPr id="1026" name="Picture 2" descr="Universidade Católica de Pelotas – Wikipédia, a enciclopédia livre">
            <a:extLst>
              <a:ext uri="{FF2B5EF4-FFF2-40B4-BE49-F238E27FC236}">
                <a16:creationId xmlns:a16="http://schemas.microsoft.com/office/drawing/2014/main" id="{7C5C9CCB-E23D-4C0A-82BE-28D20E30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060" y="554304"/>
            <a:ext cx="1394249" cy="16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5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EF0D4-CD3B-490B-A636-1907135E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639681"/>
            <a:ext cx="8610600" cy="1293028"/>
          </a:xfrm>
        </p:spPr>
        <p:txBody>
          <a:bodyPr/>
          <a:lstStyle/>
          <a:p>
            <a:pPr algn="l"/>
            <a:r>
              <a:rPr lang="pt-BR" dirty="0"/>
              <a:t>Para Iniciar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86DD9-F9EA-4BFC-8CD7-429D5A2B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709"/>
            <a:ext cx="10780643" cy="448134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algn="just"/>
            <a:r>
              <a:rPr lang="pt-BR" dirty="0"/>
              <a:t>Devemos instalar o nodeJS no computador, criar a pasta do projeto, um arquivo inicial.js e após isso devemos executar o comando npm init no prompt de comando dentro da pasta do projeto, este é o comando para iniciar o projeto e o mesmo gera um arquivo chamado package.json, que contem todas as informações do projeto, como nome, versão, palavras chaves, autor, repositório, etc..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Após isso devemos instalar algumas dependências como o Express (npm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express</a:t>
            </a:r>
            <a:r>
              <a:rPr lang="pt-BR" dirty="0"/>
              <a:t>) e o nodemon(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nodemon</a:t>
            </a:r>
            <a:r>
              <a:rPr lang="pt-BR" dirty="0"/>
              <a:t>) como uma dependência de desenvolvimento no prompt de comando dentro da pasta do projeto.</a:t>
            </a:r>
          </a:p>
        </p:txBody>
      </p:sp>
    </p:spTree>
    <p:extLst>
      <p:ext uri="{BB962C8B-B14F-4D97-AF65-F5344CB8AC3E}">
        <p14:creationId xmlns:p14="http://schemas.microsoft.com/office/powerpoint/2010/main" val="410116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E373D76-6BF6-4912-ADDD-00BE4391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25230"/>
            <a:ext cx="8610600" cy="1293028"/>
          </a:xfrm>
        </p:spPr>
        <p:txBody>
          <a:bodyPr/>
          <a:lstStyle/>
          <a:p>
            <a:pPr algn="l"/>
            <a:r>
              <a:rPr lang="pt-BR" dirty="0"/>
              <a:t>Dependências do projeto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C6A4C83-1C96-4EA4-8350-AD937A80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Express.js é um framework Node que pode ser comparado com o Laravel para PHP, ele cria abstrações de rotas, middlewares e muitas outras funções para facilitar a criação tanto de API's quanto SPA’s.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nodemon é uma ferramenta que ajuda a desenvolver aplicativos baseados em node.js reiniciando automaticamente o aplicativo de nó quando mudanças de arquivo no diretório são detectadas.</a:t>
            </a:r>
          </a:p>
        </p:txBody>
      </p:sp>
    </p:spTree>
    <p:extLst>
      <p:ext uri="{BB962C8B-B14F-4D97-AF65-F5344CB8AC3E}">
        <p14:creationId xmlns:p14="http://schemas.microsoft.com/office/powerpoint/2010/main" val="312896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AD614B-90CB-4F2B-BFC9-82640A4A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3" y="812325"/>
            <a:ext cx="6873240" cy="1138829"/>
          </a:xfrm>
        </p:spPr>
        <p:txBody>
          <a:bodyPr/>
          <a:lstStyle/>
          <a:p>
            <a:r>
              <a:rPr lang="pt-BR" dirty="0"/>
              <a:t>Estrutura do projeto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9F07152-A832-429A-BA20-A6DAE42BD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26" y="2401397"/>
            <a:ext cx="6873240" cy="349923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data – é onde fica o arquivo de dados dos clientes.json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clientes.json</a:t>
            </a:r>
            <a:r>
              <a:rPr lang="pt-BR" dirty="0"/>
              <a:t> – Onde que é manipulado pelas rotas.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node_modules – é uma pasta criada ao baixar uma dependência onde estão guardados os seus arquivos e as dependências que essa dependência depende.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index.js – arquivo onde é configurado as rotas.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package-lock.json</a:t>
            </a:r>
            <a:r>
              <a:rPr lang="pt-BR" dirty="0"/>
              <a:t> –É para congelar a estrutura do Node modules para quando for baixada novamente garantir a mesma estrutura.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package.json – contem todas as informações do projeto, como nome, versão, palavras chaves, autor, repositório, etc..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F039E8-F13E-4F13-8E3E-E8DCD24C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616" y="1951154"/>
            <a:ext cx="3670358" cy="31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6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9B07BBF-BF09-4837-A6D8-9EE0922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06" y="2507178"/>
            <a:ext cx="3113314" cy="1843644"/>
          </a:xfrm>
        </p:spPr>
        <p:txBody>
          <a:bodyPr>
            <a:noAutofit/>
          </a:bodyPr>
          <a:lstStyle/>
          <a:p>
            <a:pPr algn="just"/>
            <a:r>
              <a:rPr lang="pt-BR" sz="1600" dirty="0"/>
              <a:t>Parte inicial do servidor, com a definição das dependências da função de leitura e escrita do arquivo </a:t>
            </a:r>
            <a:r>
              <a:rPr lang="pt-BR" sz="1600" dirty="0" err="1"/>
              <a:t>json</a:t>
            </a:r>
            <a:r>
              <a:rPr lang="pt-BR" sz="1600" dirty="0"/>
              <a:t> , a rota </a:t>
            </a:r>
            <a:r>
              <a:rPr lang="pt-BR" sz="1600" dirty="0" err="1"/>
              <a:t>Get</a:t>
            </a:r>
            <a:r>
              <a:rPr lang="pt-BR" sz="1600" dirty="0"/>
              <a:t> e a rota post.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89CC20-B4A7-4D1B-9B71-C74C3ECC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81" y="629871"/>
            <a:ext cx="8010434" cy="55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6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E56B37-A811-423A-AA16-9F509378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1532"/>
            <a:ext cx="3564577" cy="2050080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Segunda parte do servidor, com as rotas </a:t>
            </a:r>
            <a:r>
              <a:rPr lang="pt-BR" sz="1600" dirty="0" err="1"/>
              <a:t>put</a:t>
            </a:r>
            <a:r>
              <a:rPr lang="pt-BR" sz="1600" dirty="0"/>
              <a:t>, delete e a chamada para inicialização do servidor na porta 3000.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08BCC8-5103-4E60-8044-DF83AFA9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77" y="464740"/>
            <a:ext cx="8624898" cy="59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0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29DB22-A674-486E-BBC0-F6A14EBF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65" y="2663216"/>
            <a:ext cx="3505199" cy="1293028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Arquivo </a:t>
            </a:r>
            <a:r>
              <a:rPr lang="pt-BR" sz="1600" dirty="0" err="1"/>
              <a:t>json</a:t>
            </a:r>
            <a:r>
              <a:rPr lang="pt-BR" sz="1600" dirty="0"/>
              <a:t>, onde é feito a manipulação com as rotas, pelo servidor.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1DEFDC-AD6C-4BBC-8491-7ADD11B3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47179"/>
            <a:ext cx="5776639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0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8967B4-A719-43C7-8415-902D6682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89" y="3025238"/>
            <a:ext cx="3980213" cy="807524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Arquivo gerado quando é iniciado o projeto que contem as configurações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2719D8-AE60-409E-81ED-7AB21F42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8" y="812266"/>
            <a:ext cx="6578670" cy="49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0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32B30-D7B5-451D-9EA1-15F1291A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61926518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192</TotalTime>
  <Words>402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Trilha de Vapor</vt:lpstr>
      <vt:lpstr>Projeto integrador IV-B </vt:lpstr>
      <vt:lpstr>Para Iniciar o Projeto</vt:lpstr>
      <vt:lpstr>Dependências do projeto</vt:lpstr>
      <vt:lpstr>Estrutura do projeto</vt:lpstr>
      <vt:lpstr>Parte inicial do servidor, com a definição das dependências da função de leitura e escrita do arquivo json , a rota Get e a rota post.</vt:lpstr>
      <vt:lpstr>Segunda parte do servidor, com as rotas put, delete e a chamada para inicialização do servidor na porta 3000.</vt:lpstr>
      <vt:lpstr>Arquivo json, onde é feito a manipulação com as rotas, pelo servidor.</vt:lpstr>
      <vt:lpstr>Arquivo gerado quando é iniciado o projeto que contem as configurações do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IV-B</dc:title>
  <dc:creator>Leonardo Bordignon</dc:creator>
  <cp:lastModifiedBy>leonardo bordignon</cp:lastModifiedBy>
  <cp:revision>13</cp:revision>
  <dcterms:created xsi:type="dcterms:W3CDTF">2020-12-03T22:34:41Z</dcterms:created>
  <dcterms:modified xsi:type="dcterms:W3CDTF">2021-12-02T20:38:26Z</dcterms:modified>
</cp:coreProperties>
</file>