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82E8-4CCC-4C22-8B02-6F339A6057CF}" type="datetimeFigureOut">
              <a:rPr lang="es-HN" smtClean="0"/>
              <a:t>02/03/2010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02FF-1BA4-4AFA-88DF-EAB884E37B73}" type="slidenum">
              <a:rPr lang="es-HN" smtClean="0"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Sistema de recomendación aplicado a un contexto académico</a:t>
            </a:r>
            <a:endParaRPr lang="es-HN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Luis Felipe Borjas Reyes</a:t>
            </a:r>
          </a:p>
          <a:p>
            <a:r>
              <a:rPr lang="es-HN" dirty="0" smtClean="0"/>
              <a:t>10611066</a:t>
            </a:r>
            <a:endParaRPr lang="es-H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Propósito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HN" smtClean="0"/>
              <a:t>	Implementar </a:t>
            </a:r>
            <a:r>
              <a:rPr lang="es-HN" dirty="0" smtClean="0"/>
              <a:t>un sistema que ayude a la planificación de actividades académicas mediante la recomendación proactiva de documentos que puedan servir como recursos de apoyo</a:t>
            </a:r>
            <a:endParaRPr lang="es-H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Marco teórico</a:t>
            </a:r>
            <a:endParaRPr lang="es-HN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Recuperación oportuna de la información</a:t>
            </a:r>
            <a:endParaRPr lang="es-HN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Obtener información </a:t>
            </a:r>
            <a:r>
              <a:rPr lang="es-HN" i="1" dirty="0" smtClean="0"/>
              <a:t>útil</a:t>
            </a:r>
            <a:r>
              <a:rPr lang="es-HN" dirty="0" smtClean="0"/>
              <a:t> en base al contexto local del usuario.</a:t>
            </a:r>
          </a:p>
          <a:p>
            <a:r>
              <a:rPr lang="es-HN" dirty="0" smtClean="0"/>
              <a:t>Trata de maximizar la ganancia y la </a:t>
            </a:r>
            <a:r>
              <a:rPr lang="es-HN" i="1" dirty="0" err="1" smtClean="0"/>
              <a:t>serendipia</a:t>
            </a:r>
            <a:r>
              <a:rPr lang="es-HN" i="1" dirty="0" smtClean="0"/>
              <a:t>: </a:t>
            </a:r>
            <a:r>
              <a:rPr lang="es-HN" dirty="0" smtClean="0"/>
              <a:t>los documentos más útiles son a veces los menos obvios</a:t>
            </a:r>
            <a:endParaRPr lang="es-HN" i="1" dirty="0" smtClean="0"/>
          </a:p>
          <a:p>
            <a:r>
              <a:rPr lang="es-HN" dirty="0" smtClean="0"/>
              <a:t>Se enfoca en la utilidad, que trasciende a la relevancia.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Recuperación de la información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Satisface una necesidad </a:t>
            </a:r>
            <a:r>
              <a:rPr lang="es-HN" i="1" dirty="0" smtClean="0"/>
              <a:t>explícita</a:t>
            </a:r>
            <a:r>
              <a:rPr lang="es-HN" dirty="0" smtClean="0"/>
              <a:t> de información expresada en una consulta.</a:t>
            </a:r>
          </a:p>
          <a:p>
            <a:r>
              <a:rPr lang="es-HN" dirty="0" smtClean="0"/>
              <a:t>Se centra en la relevancia.</a:t>
            </a:r>
          </a:p>
          <a:p>
            <a:r>
              <a:rPr lang="es-HN" dirty="0" smtClean="0"/>
              <a:t>Espera que el usuario revise los resultados y refine la consulta.</a:t>
            </a:r>
            <a:endParaRPr lang="es-H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Sistemas de recomendación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Se basan en una necesidad </a:t>
            </a:r>
            <a:r>
              <a:rPr lang="es-HN" i="1" dirty="0" smtClean="0"/>
              <a:t>implícita</a:t>
            </a:r>
            <a:r>
              <a:rPr lang="es-HN" dirty="0" smtClean="0"/>
              <a:t> de información.</a:t>
            </a:r>
          </a:p>
          <a:p>
            <a:r>
              <a:rPr lang="es-HN" dirty="0" smtClean="0"/>
              <a:t>Pueden partir del perfil del usuario y el contenido.</a:t>
            </a:r>
          </a:p>
          <a:p>
            <a:r>
              <a:rPr lang="es-HN" dirty="0" smtClean="0"/>
              <a:t>O de la inteligencia colectiva.</a:t>
            </a:r>
          </a:p>
          <a:p>
            <a:endParaRPr lang="es-H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Observaciones sobre la implementación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La educación es social, no individual.</a:t>
            </a:r>
          </a:p>
          <a:p>
            <a:r>
              <a:rPr lang="es-HN" dirty="0" smtClean="0"/>
              <a:t>Los documentos más útiles son los que el usuario no ha buscado aún: se beneficiaría de una búsqueda orientada a </a:t>
            </a:r>
            <a:r>
              <a:rPr lang="es-HN" i="1" dirty="0" smtClean="0"/>
              <a:t>conceptos</a:t>
            </a:r>
            <a:r>
              <a:rPr lang="es-HN" dirty="0" smtClean="0"/>
              <a:t> y no solo palabras clave.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Arquitectura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Un componente de recuperación de información que encuentre documentos afines a los tópicos del contexto.</a:t>
            </a:r>
          </a:p>
          <a:p>
            <a:r>
              <a:rPr lang="es-HN" dirty="0" smtClean="0"/>
              <a:t>Un componente de filtrado que tenga en cuenta el historial individual y la inteligencia colectiva.</a:t>
            </a:r>
            <a:endParaRPr lang="es-H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197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Sistema de recomendación aplicado a un contexto académico</vt:lpstr>
      <vt:lpstr>Propósito</vt:lpstr>
      <vt:lpstr>Marco teórico</vt:lpstr>
      <vt:lpstr>Recuperación oportuna de la información</vt:lpstr>
      <vt:lpstr>Recuperación de la información</vt:lpstr>
      <vt:lpstr>Sistemas de recomendación</vt:lpstr>
      <vt:lpstr>Observaciones sobre la implementación</vt:lpstr>
      <vt:lpstr>Arquitectura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aplicado a un contexto académico</dc:title>
  <dc:creator>Luis Felipe Borjas Reyes</dc:creator>
  <cp:lastModifiedBy>Luis Felipe Borjas Reyes</cp:lastModifiedBy>
  <cp:revision>2</cp:revision>
  <dcterms:created xsi:type="dcterms:W3CDTF">2010-03-02T06:03:33Z</dcterms:created>
  <dcterms:modified xsi:type="dcterms:W3CDTF">2010-03-02T06:18:42Z</dcterms:modified>
</cp:coreProperties>
</file>