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64" r:id="rId4"/>
    <p:sldId id="260" r:id="rId5"/>
    <p:sldId id="261" r:id="rId6"/>
    <p:sldId id="274" r:id="rId7"/>
    <p:sldId id="259" r:id="rId8"/>
    <p:sldId id="262" r:id="rId9"/>
    <p:sldId id="265" r:id="rId10"/>
    <p:sldId id="266" r:id="rId11"/>
    <p:sldId id="267" r:id="rId12"/>
    <p:sldId id="268" r:id="rId13"/>
    <p:sldId id="273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3C30-4F9A-493B-9B61-0D1DCEB44C71}" type="datetimeFigureOut">
              <a:rPr lang="es-HN" smtClean="0"/>
              <a:t>12/03/2010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96B6-025E-4A70-97D5-00A3D314FF75}" type="slidenum">
              <a:rPr lang="es-HN" smtClean="0"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D96B6-025E-4A70-97D5-00A3D314FF75}" type="slidenum">
              <a:rPr lang="es-HN" smtClean="0"/>
              <a:t>15</a:t>
            </a:fld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82E8-4CCC-4C22-8B02-6F339A6057CF}" type="datetimeFigureOut">
              <a:rPr lang="es-HN" smtClean="0"/>
              <a:pPr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Sistema de recomendación aplicado a un contexto académico</a:t>
            </a:r>
            <a:endParaRPr lang="es-HN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Luis Felipe Borjas Reyes</a:t>
            </a:r>
          </a:p>
          <a:p>
            <a:r>
              <a:rPr lang="es-HN" dirty="0" smtClean="0"/>
              <a:t>10611066</a:t>
            </a:r>
            <a:endParaRPr lang="es-H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cómo funcionaría</a:t>
            </a:r>
            <a:endParaRPr lang="es-HN" dirty="0"/>
          </a:p>
        </p:txBody>
      </p:sp>
      <p:pic>
        <p:nvPicPr>
          <p:cNvPr id="4" name="3 Marcador de contenido" descr="SD_filtering_approach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6519"/>
            <a:ext cx="8229600" cy="3853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retos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Conseguir una colección documental. Una manera de resolverlo: un </a:t>
            </a:r>
            <a:r>
              <a:rPr lang="es-HN" i="1" dirty="0" smtClean="0"/>
              <a:t>web </a:t>
            </a:r>
            <a:r>
              <a:rPr lang="es-HN" i="1" dirty="0" err="1" smtClean="0"/>
              <a:t>crawler</a:t>
            </a:r>
            <a:r>
              <a:rPr lang="es-HN" i="1" dirty="0" smtClean="0"/>
              <a:t>. </a:t>
            </a:r>
            <a:r>
              <a:rPr lang="es-HN" dirty="0" smtClean="0"/>
              <a:t>En realidad, la gente contribuiría.</a:t>
            </a:r>
            <a:endParaRPr lang="es-HN" i="1" dirty="0" smtClean="0"/>
          </a:p>
          <a:p>
            <a:r>
              <a:rPr lang="es-HN" dirty="0" smtClean="0"/>
              <a:t>Determinar el contexto inmediato. ¿Extracción de términos local o global?</a:t>
            </a:r>
          </a:p>
          <a:p>
            <a:r>
              <a:rPr lang="es-HN" dirty="0" smtClean="0"/>
              <a:t>Aprender el perfil del usuario. ¿Aprendizaje de máquina o una ontología simple?</a:t>
            </a:r>
            <a:endParaRPr lang="es-H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¡Gracias por su atención!</a:t>
            </a:r>
            <a:endParaRPr lang="es-H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Anexos</a:t>
            </a:r>
            <a:endParaRPr lang="es-HN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Componentes de un sistema de recuperación de información</a:t>
            </a:r>
            <a:endParaRPr lang="es-HN" dirty="0"/>
          </a:p>
        </p:txBody>
      </p:sp>
      <p:pic>
        <p:nvPicPr>
          <p:cNvPr id="6" name="5 Marcador de contenido" descr="1_IR_Cycle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304" y="1600200"/>
            <a:ext cx="6353392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Taxonomía de sistemas de recuperación de información</a:t>
            </a:r>
            <a:endParaRPr lang="es-HN" dirty="0"/>
          </a:p>
        </p:txBody>
      </p:sp>
      <p:pic>
        <p:nvPicPr>
          <p:cNvPr id="6" name="5 Marcador de contenido" descr="5_IR_taxonomy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928802"/>
            <a:ext cx="6756559" cy="30773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Prototipo de la interfaz</a:t>
            </a:r>
            <a:endParaRPr lang="es-HN" dirty="0"/>
          </a:p>
        </p:txBody>
      </p:sp>
      <p:pic>
        <p:nvPicPr>
          <p:cNvPr id="4" name="3 Marcador de contenido" descr="10_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Propósito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HN" dirty="0" smtClean="0"/>
              <a:t>	Implementar un sistema que ayude a la planificación de actividades académicas mediante la recomendación proactiva de documentos que puedan servir como recursos de </a:t>
            </a:r>
            <a:r>
              <a:rPr lang="es-HN" dirty="0" smtClean="0"/>
              <a:t>apoyo.</a:t>
            </a:r>
            <a:endParaRPr lang="es-H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¿Cómo hacerlo?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¿De dónde sacar la información?</a:t>
            </a:r>
          </a:p>
          <a:p>
            <a:pPr lvl="1"/>
            <a:r>
              <a:rPr lang="es-HN" dirty="0" smtClean="0"/>
              <a:t>¿Y cómo obtener esa información?</a:t>
            </a:r>
          </a:p>
          <a:p>
            <a:r>
              <a:rPr lang="es-HN" dirty="0" smtClean="0"/>
              <a:t>¿Cómo saber que está relacionado a la tarea del usuario?</a:t>
            </a:r>
          </a:p>
          <a:p>
            <a:pPr lvl="1"/>
            <a:r>
              <a:rPr lang="es-HN" dirty="0" smtClean="0"/>
              <a:t>¿Cómo definimos la tarea del usuario?</a:t>
            </a:r>
          </a:p>
          <a:p>
            <a:pPr lvl="1"/>
            <a:r>
              <a:rPr lang="es-HN" dirty="0" smtClean="0"/>
              <a:t>¿Nos sirve saber algo de antemano?</a:t>
            </a:r>
            <a:endParaRPr lang="es-HN" dirty="0" smtClean="0"/>
          </a:p>
          <a:p>
            <a:endParaRPr lang="es-H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</a:t>
            </a:r>
            <a:r>
              <a:rPr lang="es-HN" dirty="0" smtClean="0"/>
              <a:t>de la información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Satisface una necesidad </a:t>
            </a:r>
            <a:r>
              <a:rPr lang="es-HN" i="1" dirty="0" smtClean="0"/>
              <a:t>explícita</a:t>
            </a:r>
            <a:r>
              <a:rPr lang="es-HN" dirty="0" smtClean="0"/>
              <a:t> de información expresada en una consulta.</a:t>
            </a:r>
          </a:p>
          <a:p>
            <a:r>
              <a:rPr lang="es-HN" dirty="0" smtClean="0"/>
              <a:t>Se centra en la relevancia.</a:t>
            </a:r>
          </a:p>
          <a:p>
            <a:r>
              <a:rPr lang="es-HN" dirty="0" smtClean="0"/>
              <a:t>Espera que el usuario revise los resultados y refine la consulta</a:t>
            </a:r>
            <a:r>
              <a:rPr lang="es-HN" dirty="0" smtClean="0"/>
              <a:t>.</a:t>
            </a:r>
          </a:p>
          <a:p>
            <a:r>
              <a:rPr lang="es-HN" dirty="0" smtClean="0"/>
              <a:t>¿Los enfoques orientados a conceptos, servirían?</a:t>
            </a:r>
            <a:endParaRPr lang="es-H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</a:t>
            </a:r>
            <a:r>
              <a:rPr lang="es-HN" dirty="0" smtClean="0"/>
              <a:t>Sistemas </a:t>
            </a:r>
            <a:r>
              <a:rPr lang="es-HN" dirty="0" smtClean="0"/>
              <a:t>de </a:t>
            </a:r>
            <a:r>
              <a:rPr lang="es-HN" dirty="0" smtClean="0"/>
              <a:t>recomendación en general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Se basan en </a:t>
            </a:r>
            <a:r>
              <a:rPr lang="es-HN" dirty="0" smtClean="0"/>
              <a:t>un artículo que ya conocen y que el usuario está manipulando.</a:t>
            </a:r>
          </a:p>
          <a:p>
            <a:r>
              <a:rPr lang="es-HN" dirty="0" smtClean="0"/>
              <a:t>Filtran los artículos existentes</a:t>
            </a:r>
            <a:endParaRPr lang="es-HN" dirty="0" smtClean="0"/>
          </a:p>
          <a:p>
            <a:pPr lvl="1"/>
            <a:r>
              <a:rPr lang="es-HN" dirty="0" smtClean="0"/>
              <a:t>Pueden partir del perfil del usuario y el contenido.</a:t>
            </a:r>
          </a:p>
          <a:p>
            <a:pPr lvl="1"/>
            <a:r>
              <a:rPr lang="es-HN" dirty="0" smtClean="0"/>
              <a:t>O de la inteligencia colectiva</a:t>
            </a:r>
            <a:r>
              <a:rPr lang="es-HN" dirty="0" smtClean="0"/>
              <a:t>.</a:t>
            </a:r>
          </a:p>
          <a:p>
            <a:pPr lvl="1"/>
            <a:r>
              <a:rPr lang="es-HN" dirty="0" smtClean="0"/>
              <a:t>En todo caso, necesitan una etapa de </a:t>
            </a:r>
            <a:r>
              <a:rPr lang="es-HN" i="1" dirty="0" smtClean="0"/>
              <a:t>aprendizaje</a:t>
            </a:r>
            <a:r>
              <a:rPr lang="es-HN" dirty="0" smtClean="0"/>
              <a:t> antes de ser efectivos.</a:t>
            </a:r>
            <a:endParaRPr lang="es-HN" dirty="0" smtClean="0"/>
          </a:p>
          <a:p>
            <a:endParaRPr lang="es-H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Marco teórico: agentes inteligentes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¿Cómo puede la máquina utilizar lo que ya sabe para filtrar información?</a:t>
            </a:r>
          </a:p>
          <a:p>
            <a:pPr lvl="1"/>
            <a:r>
              <a:rPr lang="es-HN" dirty="0" smtClean="0"/>
              <a:t>Aprendizaje de máquina: crea hipótesis de cómo funciona el mundo en base a su experiencia.</a:t>
            </a:r>
          </a:p>
          <a:p>
            <a:pPr lvl="1"/>
            <a:r>
              <a:rPr lang="es-HN" dirty="0" smtClean="0"/>
              <a:t>Redes neuronales, inferencia bayesiana, árboles de decisión… En todo caso se debe tratar de encontrar </a:t>
            </a:r>
            <a:r>
              <a:rPr lang="es-HN" i="1" dirty="0" smtClean="0"/>
              <a:t>qué</a:t>
            </a:r>
            <a:r>
              <a:rPr lang="es-HN" dirty="0" smtClean="0"/>
              <a:t> define a un curso.</a:t>
            </a:r>
            <a:endParaRPr lang="es-H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</a:t>
            </a:r>
            <a:r>
              <a:rPr lang="es-HN" dirty="0" smtClean="0"/>
              <a:t>oportuna de la información</a:t>
            </a:r>
            <a:endParaRPr lang="es-HN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Obtener información </a:t>
            </a:r>
            <a:r>
              <a:rPr lang="es-HN" i="1" dirty="0" smtClean="0"/>
              <a:t>útil</a:t>
            </a:r>
            <a:r>
              <a:rPr lang="es-HN" dirty="0" smtClean="0"/>
              <a:t> en base al contexto local del usuario</a:t>
            </a:r>
            <a:r>
              <a:rPr lang="es-HN" dirty="0" smtClean="0"/>
              <a:t>.</a:t>
            </a:r>
            <a:endParaRPr lang="es-HN" dirty="0" smtClean="0"/>
          </a:p>
          <a:p>
            <a:r>
              <a:rPr lang="es-HN" dirty="0" smtClean="0"/>
              <a:t>Trata de maximizar la ganancia y la </a:t>
            </a:r>
            <a:r>
              <a:rPr lang="es-HN" i="1" dirty="0" err="1" smtClean="0"/>
              <a:t>serendipia</a:t>
            </a:r>
            <a:r>
              <a:rPr lang="es-HN" i="1" dirty="0" smtClean="0"/>
              <a:t>: </a:t>
            </a:r>
            <a:r>
              <a:rPr lang="es-HN" dirty="0" smtClean="0"/>
              <a:t>los documentos más útiles son a veces los menos obvios</a:t>
            </a:r>
            <a:endParaRPr lang="es-HN" i="1" dirty="0" smtClean="0"/>
          </a:p>
          <a:p>
            <a:r>
              <a:rPr lang="es-HN" dirty="0" smtClean="0"/>
              <a:t>Se enfoca en la utilidad, que trasciende a la relevancia</a:t>
            </a:r>
            <a:r>
              <a:rPr lang="es-HN" dirty="0" smtClean="0"/>
              <a:t>.</a:t>
            </a:r>
          </a:p>
          <a:p>
            <a:pPr>
              <a:buNone/>
            </a:pPr>
            <a:endParaRPr lang="es-H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El contexto académico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La educación es social, no individual.</a:t>
            </a:r>
          </a:p>
          <a:p>
            <a:r>
              <a:rPr lang="es-HN" dirty="0" smtClean="0"/>
              <a:t>Los documentos más útiles son los que el usuario no ha buscado aún: se beneficiaría de una búsqueda orientada a </a:t>
            </a:r>
            <a:r>
              <a:rPr lang="es-HN" i="1" dirty="0" smtClean="0"/>
              <a:t>conceptos</a:t>
            </a:r>
            <a:r>
              <a:rPr lang="es-HN" dirty="0" smtClean="0"/>
              <a:t> y no solo palabras clave</a:t>
            </a:r>
            <a:r>
              <a:rPr lang="es-HN" dirty="0" smtClean="0"/>
              <a:t>.</a:t>
            </a:r>
          </a:p>
          <a:p>
            <a:r>
              <a:rPr lang="es-HN" dirty="0" smtClean="0"/>
              <a:t>Se puede saber algo del curso, con este conocimiento los resultados se pueden </a:t>
            </a:r>
            <a:r>
              <a:rPr lang="es-HN" i="1" dirty="0" smtClean="0"/>
              <a:t>filtrar</a:t>
            </a:r>
            <a:r>
              <a:rPr lang="es-HN" dirty="0" smtClean="0"/>
              <a:t>.</a:t>
            </a:r>
            <a:endParaRPr lang="es-H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qué hacer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Recopilar información del curso en el que se planifica.</a:t>
            </a:r>
          </a:p>
          <a:p>
            <a:r>
              <a:rPr lang="es-HN" dirty="0" smtClean="0"/>
              <a:t>Buscar documentos y considerar la relevancia/utilidad en base a la tarea actual y a lo que ya se sabe del curso.</a:t>
            </a:r>
          </a:p>
          <a:p>
            <a:r>
              <a:rPr lang="es-HN" dirty="0" smtClean="0"/>
              <a:t>Hacerlo de manera que no interrumpa la tarea principal.</a:t>
            </a:r>
            <a:endParaRPr lang="es-H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459</Words>
  <Application>Microsoft Office PowerPoint</Application>
  <PresentationFormat>Presentación en pantalla (4:3)</PresentationFormat>
  <Paragraphs>49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Sistema de recomendación aplicado a un contexto académico</vt:lpstr>
      <vt:lpstr>Propósito</vt:lpstr>
      <vt:lpstr>¿Cómo hacerlo?</vt:lpstr>
      <vt:lpstr>Marco teórico: Recuperación de la información</vt:lpstr>
      <vt:lpstr>Marco teórico: Sistemas de recomendación en general</vt:lpstr>
      <vt:lpstr>Marco teórico: agentes inteligentes</vt:lpstr>
      <vt:lpstr>Marco teórico: Recuperación oportuna de la información</vt:lpstr>
      <vt:lpstr>El contexto académico</vt:lpstr>
      <vt:lpstr>La solución: qué hacer</vt:lpstr>
      <vt:lpstr>La solución: cómo funcionaría</vt:lpstr>
      <vt:lpstr>La solución: retos</vt:lpstr>
      <vt:lpstr>¡Gracias por su atención!</vt:lpstr>
      <vt:lpstr>Diapositiva 13</vt:lpstr>
      <vt:lpstr>Anexos</vt:lpstr>
      <vt:lpstr>Componentes de un sistema de recuperación de información</vt:lpstr>
      <vt:lpstr>Taxonomía de sistemas de recuperación de información</vt:lpstr>
      <vt:lpstr>Prototipo de la interfaz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aplicado a un contexto académico</dc:title>
  <dc:creator>Luis Felipe Borjas Reyes</dc:creator>
  <cp:lastModifiedBy>Luis Felipe Borjas Reyes</cp:lastModifiedBy>
  <cp:revision>9</cp:revision>
  <dcterms:created xsi:type="dcterms:W3CDTF">2010-03-02T06:03:33Z</dcterms:created>
  <dcterms:modified xsi:type="dcterms:W3CDTF">2010-03-13T04:34:37Z</dcterms:modified>
</cp:coreProperties>
</file>