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9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  <p:sldMasterId id="2147483798" r:id="rId9"/>
    <p:sldMasterId id="2147483808" r:id="rId10"/>
  </p:sldMasterIdLst>
  <p:notesMasterIdLst>
    <p:notesMasterId r:id="rId25"/>
  </p:notesMasterIdLst>
  <p:handoutMasterIdLst>
    <p:handoutMasterId r:id="rId26"/>
  </p:handoutMasterIdLst>
  <p:sldIdLst>
    <p:sldId id="256" r:id="rId11"/>
    <p:sldId id="610" r:id="rId12"/>
    <p:sldId id="339" r:id="rId13"/>
    <p:sldId id="2624" r:id="rId14"/>
    <p:sldId id="2523" r:id="rId15"/>
    <p:sldId id="2596" r:id="rId16"/>
    <p:sldId id="2530" r:id="rId17"/>
    <p:sldId id="2531" r:id="rId18"/>
    <p:sldId id="2599" r:id="rId19"/>
    <p:sldId id="2535" r:id="rId20"/>
    <p:sldId id="2532" r:id="rId21"/>
    <p:sldId id="2528" r:id="rId22"/>
    <p:sldId id="2534" r:id="rId23"/>
    <p:sldId id="411" r:id="rId24"/>
  </p:sldIdLst>
  <p:sldSz cx="9144000" cy="5143500" type="screen16x9"/>
  <p:notesSz cx="7104063" cy="10234613"/>
  <p:embeddedFontLst>
    <p:embeddedFont>
      <p:font typeface="Cambria Math" panose="02040503050406030204" pitchFamily="18" charset="0"/>
      <p:regular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2AF1D-AE35-48FB-BE9E-BE08615C7197}" v="87" dt="2023-09-14T21:07:39.926"/>
  </p1510:revLst>
</p1510:revInfo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250" autoAdjust="0"/>
  </p:normalViewPr>
  <p:slideViewPr>
    <p:cSldViewPr snapToGrid="0">
      <p:cViewPr varScale="1">
        <p:scale>
          <a:sx n="93" d="100"/>
          <a:sy n="93" d="100"/>
        </p:scale>
        <p:origin x="416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io Aguiar" userId="86fef4cc378c3954" providerId="LiveId" clId="{0462AF1D-AE35-48FB-BE9E-BE08615C7197}"/>
    <pc:docChg chg="undo custSel addSld delSld modSld">
      <pc:chgData name="Rogerio Aguiar" userId="86fef4cc378c3954" providerId="LiveId" clId="{0462AF1D-AE35-48FB-BE9E-BE08615C7197}" dt="2023-08-14T14:24:55.324" v="587" actId="47"/>
      <pc:docMkLst>
        <pc:docMk/>
      </pc:docMkLst>
      <pc:sldChg chg="modSp mod">
        <pc:chgData name="Rogerio Aguiar" userId="86fef4cc378c3954" providerId="LiveId" clId="{0462AF1D-AE35-48FB-BE9E-BE08615C7197}" dt="2023-08-14T14:24:11.817" v="584" actId="1076"/>
        <pc:sldMkLst>
          <pc:docMk/>
          <pc:sldMk cId="0" sldId="256"/>
        </pc:sldMkLst>
        <pc:spChg chg="mod">
          <ac:chgData name="Rogerio Aguiar" userId="86fef4cc378c3954" providerId="LiveId" clId="{0462AF1D-AE35-48FB-BE9E-BE08615C7197}" dt="2023-08-14T14:24:11.817" v="584" actId="1076"/>
          <ac:spMkLst>
            <pc:docMk/>
            <pc:sldMk cId="0" sldId="256"/>
            <ac:spMk id="12" creationId="{EB02B1E5-D423-487D-A55F-B7BB2F3597D2}"/>
          </ac:spMkLst>
        </pc:spChg>
      </pc:sldChg>
      <pc:sldChg chg="addSp delSp modSp mod">
        <pc:chgData name="Rogerio Aguiar" userId="86fef4cc378c3954" providerId="LiveId" clId="{0462AF1D-AE35-48FB-BE9E-BE08615C7197}" dt="2023-08-11T19:45:46.292" v="241" actId="1076"/>
        <pc:sldMkLst>
          <pc:docMk/>
          <pc:sldMk cId="0" sldId="307"/>
        </pc:sldMkLst>
        <pc:spChg chg="add mod">
          <ac:chgData name="Rogerio Aguiar" userId="86fef4cc378c3954" providerId="LiveId" clId="{0462AF1D-AE35-48FB-BE9E-BE08615C7197}" dt="2023-08-11T19:45:34.503" v="234" actId="1076"/>
          <ac:spMkLst>
            <pc:docMk/>
            <pc:sldMk cId="0" sldId="307"/>
            <ac:spMk id="4" creationId="{4F5E38DE-2DAF-B826-859E-2D77A4649B38}"/>
          </ac:spMkLst>
        </pc:spChg>
        <pc:grpChg chg="mod">
          <ac:chgData name="Rogerio Aguiar" userId="86fef4cc378c3954" providerId="LiveId" clId="{0462AF1D-AE35-48FB-BE9E-BE08615C7197}" dt="2023-08-11T19:45:42.984" v="239" actId="1076"/>
          <ac:grpSpMkLst>
            <pc:docMk/>
            <pc:sldMk cId="0" sldId="307"/>
            <ac:grpSpMk id="6" creationId="{7DCB430C-EB5D-14B6-1F5F-FB21793F5714}"/>
          </ac:grpSpMkLst>
        </pc:grpChg>
        <pc:picChg chg="mod">
          <ac:chgData name="Rogerio Aguiar" userId="86fef4cc378c3954" providerId="LiveId" clId="{0462AF1D-AE35-48FB-BE9E-BE08615C7197}" dt="2023-08-11T19:45:46.292" v="241" actId="1076"/>
          <ac:picMkLst>
            <pc:docMk/>
            <pc:sldMk cId="0" sldId="307"/>
            <ac:picMk id="8" creationId="{3CE72200-67D1-4BDC-B1CC-A06462072921}"/>
          </ac:picMkLst>
        </pc:picChg>
        <pc:picChg chg="mod">
          <ac:chgData name="Rogerio Aguiar" userId="86fef4cc378c3954" providerId="LiveId" clId="{0462AF1D-AE35-48FB-BE9E-BE08615C7197}" dt="2023-08-11T19:45:39.228" v="237" actId="1076"/>
          <ac:picMkLst>
            <pc:docMk/>
            <pc:sldMk cId="0" sldId="307"/>
            <ac:picMk id="9" creationId="{5BC950DB-DB70-4AEE-B9A9-089457B7C133}"/>
          </ac:picMkLst>
        </pc:picChg>
        <pc:picChg chg="mod">
          <ac:chgData name="Rogerio Aguiar" userId="86fef4cc378c3954" providerId="LiveId" clId="{0462AF1D-AE35-48FB-BE9E-BE08615C7197}" dt="2023-08-11T19:45:41.291" v="238" actId="1076"/>
          <ac:picMkLst>
            <pc:docMk/>
            <pc:sldMk cId="0" sldId="307"/>
            <ac:picMk id="10" creationId="{3CC766A3-E04B-427F-BB2C-4FB685BB7AB6}"/>
          </ac:picMkLst>
        </pc:picChg>
        <pc:picChg chg="add mod">
          <ac:chgData name="Rogerio Aguiar" userId="86fef4cc378c3954" providerId="LiveId" clId="{0462AF1D-AE35-48FB-BE9E-BE08615C7197}" dt="2023-08-11T19:45:20.710" v="231" actId="1076"/>
          <ac:picMkLst>
            <pc:docMk/>
            <pc:sldMk cId="0" sldId="307"/>
            <ac:picMk id="1026" creationId="{36D3B965-D1AA-883A-CD94-387B1F345809}"/>
          </ac:picMkLst>
        </pc:picChg>
        <pc:picChg chg="del mod">
          <ac:chgData name="Rogerio Aguiar" userId="86fef4cc378c3954" providerId="LiveId" clId="{0462AF1D-AE35-48FB-BE9E-BE08615C7197}" dt="2023-08-11T19:45:17.886" v="230" actId="478"/>
          <ac:picMkLst>
            <pc:docMk/>
            <pc:sldMk cId="0" sldId="307"/>
            <ac:picMk id="20485" creationId="{34EF3983-C16A-4320-BD6F-C303389B5F7D}"/>
          </ac:picMkLst>
        </pc:picChg>
        <pc:picChg chg="mod">
          <ac:chgData name="Rogerio Aguiar" userId="86fef4cc378c3954" providerId="LiveId" clId="{0462AF1D-AE35-48FB-BE9E-BE08615C7197}" dt="2023-08-11T19:45:36.281" v="235" actId="1076"/>
          <ac:picMkLst>
            <pc:docMk/>
            <pc:sldMk cId="0" sldId="307"/>
            <ac:picMk id="20488" creationId="{C27AE6AE-6BC0-4393-89E9-C71D19FBF9FB}"/>
          </ac:picMkLst>
        </pc:picChg>
        <pc:picChg chg="mod">
          <ac:chgData name="Rogerio Aguiar" userId="86fef4cc378c3954" providerId="LiveId" clId="{0462AF1D-AE35-48FB-BE9E-BE08615C7197}" dt="2023-08-11T19:45:37.752" v="236" actId="1076"/>
          <ac:picMkLst>
            <pc:docMk/>
            <pc:sldMk cId="0" sldId="307"/>
            <ac:picMk id="20489" creationId="{2977964E-54F9-493C-8D65-A9F435B8698F}"/>
          </ac:picMkLst>
        </pc:picChg>
      </pc:sldChg>
      <pc:sldChg chg="addSp delSp modSp mod">
        <pc:chgData name="Rogerio Aguiar" userId="86fef4cc378c3954" providerId="LiveId" clId="{0462AF1D-AE35-48FB-BE9E-BE08615C7197}" dt="2023-08-11T20:32:21.663" v="396" actId="1036"/>
        <pc:sldMkLst>
          <pc:docMk/>
          <pc:sldMk cId="0" sldId="314"/>
        </pc:sldMkLst>
        <pc:spChg chg="del mod">
          <ac:chgData name="Rogerio Aguiar" userId="86fef4cc378c3954" providerId="LiveId" clId="{0462AF1D-AE35-48FB-BE9E-BE08615C7197}" dt="2023-08-11T20:26:15.334" v="365" actId="478"/>
          <ac:spMkLst>
            <pc:docMk/>
            <pc:sldMk cId="0" sldId="314"/>
            <ac:spMk id="10" creationId="{D36131DF-B1A7-48FD-BC57-6B781CE6BFF7}"/>
          </ac:spMkLst>
        </pc:spChg>
        <pc:spChg chg="del">
          <ac:chgData name="Rogerio Aguiar" userId="86fef4cc378c3954" providerId="LiveId" clId="{0462AF1D-AE35-48FB-BE9E-BE08615C7197}" dt="2023-08-11T20:25:57.322" v="357" actId="478"/>
          <ac:spMkLst>
            <pc:docMk/>
            <pc:sldMk cId="0" sldId="314"/>
            <ac:spMk id="11" creationId="{03A2F214-CF0E-4D50-AA5E-AB528A523ED5}"/>
          </ac:spMkLst>
        </pc:spChg>
        <pc:spChg chg="mod">
          <ac:chgData name="Rogerio Aguiar" userId="86fef4cc378c3954" providerId="LiveId" clId="{0462AF1D-AE35-48FB-BE9E-BE08615C7197}" dt="2023-08-11T20:26:21.293" v="366" actId="20577"/>
          <ac:spMkLst>
            <pc:docMk/>
            <pc:sldMk cId="0" sldId="314"/>
            <ac:spMk id="24581" creationId="{923BF8A0-20CC-4775-9EA5-92C902A9AB6C}"/>
          </ac:spMkLst>
        </pc:spChg>
        <pc:graphicFrameChg chg="del">
          <ac:chgData name="Rogerio Aguiar" userId="86fef4cc378c3954" providerId="LiveId" clId="{0462AF1D-AE35-48FB-BE9E-BE08615C7197}" dt="2023-08-11T20:23:03.553" v="348" actId="478"/>
          <ac:graphicFrameMkLst>
            <pc:docMk/>
            <pc:sldMk cId="0" sldId="314"/>
            <ac:graphicFrameMk id="8" creationId="{2DCFE17E-B564-48E3-98A4-ACF30CB55D1B}"/>
          </ac:graphicFrameMkLst>
        </pc:graphicFrameChg>
        <pc:graphicFrameChg chg="mod modGraphic">
          <ac:chgData name="Rogerio Aguiar" userId="86fef4cc378c3954" providerId="LiveId" clId="{0462AF1D-AE35-48FB-BE9E-BE08615C7197}" dt="2023-08-11T20:32:21.663" v="396" actId="1036"/>
          <ac:graphicFrameMkLst>
            <pc:docMk/>
            <pc:sldMk cId="0" sldId="314"/>
            <ac:graphicFrameMk id="200711" creationId="{0A09A38A-0DE4-43C5-BF0C-25F1B6ACDA39}"/>
          </ac:graphicFrameMkLst>
        </pc:graphicFrameChg>
        <pc:graphicFrameChg chg="del">
          <ac:chgData name="Rogerio Aguiar" userId="86fef4cc378c3954" providerId="LiveId" clId="{0462AF1D-AE35-48FB-BE9E-BE08615C7197}" dt="2023-08-11T19:58:16.166" v="328" actId="478"/>
          <ac:graphicFrameMkLst>
            <pc:docMk/>
            <pc:sldMk cId="0" sldId="314"/>
            <ac:graphicFrameMk id="200725" creationId="{3076D687-C75F-49C4-B0C8-F363486F7085}"/>
          </ac:graphicFrameMkLst>
        </pc:graphicFrameChg>
        <pc:picChg chg="add del mod">
          <ac:chgData name="Rogerio Aguiar" userId="86fef4cc378c3954" providerId="LiveId" clId="{0462AF1D-AE35-48FB-BE9E-BE08615C7197}" dt="2023-08-11T20:32:21.663" v="396" actId="1036"/>
          <ac:picMkLst>
            <pc:docMk/>
            <pc:sldMk cId="0" sldId="314"/>
            <ac:picMk id="5" creationId="{E17FFC11-4C72-1277-371F-A6C1DD98208F}"/>
          </ac:picMkLst>
        </pc:picChg>
        <pc:picChg chg="add del mod">
          <ac:chgData name="Rogerio Aguiar" userId="86fef4cc378c3954" providerId="LiveId" clId="{0462AF1D-AE35-48FB-BE9E-BE08615C7197}" dt="2023-08-11T20:26:46.885" v="368" actId="478"/>
          <ac:picMkLst>
            <pc:docMk/>
            <pc:sldMk cId="0" sldId="314"/>
            <ac:picMk id="7" creationId="{75C7B101-1774-5F5C-0909-DEFC66B5D629}"/>
          </ac:picMkLst>
        </pc:picChg>
        <pc:picChg chg="add mod">
          <ac:chgData name="Rogerio Aguiar" userId="86fef4cc378c3954" providerId="LiveId" clId="{0462AF1D-AE35-48FB-BE9E-BE08615C7197}" dt="2023-08-11T20:32:21.663" v="396" actId="1036"/>
          <ac:picMkLst>
            <pc:docMk/>
            <pc:sldMk cId="0" sldId="314"/>
            <ac:picMk id="12" creationId="{1EF87D52-AF01-8B9B-2978-3AFA356BEA2A}"/>
          </ac:picMkLst>
        </pc:pic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6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8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9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9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2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29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3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37"/>
        </pc:sldMkLst>
      </pc:sldChg>
      <pc:sldChg chg="addSp modSp mod">
        <pc:chgData name="Rogerio Aguiar" userId="86fef4cc378c3954" providerId="LiveId" clId="{0462AF1D-AE35-48FB-BE9E-BE08615C7197}" dt="2023-08-11T19:56:52.363" v="327" actId="1076"/>
        <pc:sldMkLst>
          <pc:docMk/>
          <pc:sldMk cId="0" sldId="589"/>
        </pc:sldMkLst>
        <pc:spChg chg="add mod">
          <ac:chgData name="Rogerio Aguiar" userId="86fef4cc378c3954" providerId="LiveId" clId="{0462AF1D-AE35-48FB-BE9E-BE08615C7197}" dt="2023-08-11T19:56:52.363" v="327" actId="1076"/>
          <ac:spMkLst>
            <pc:docMk/>
            <pc:sldMk cId="0" sldId="589"/>
            <ac:spMk id="3" creationId="{D90B7D0A-E676-0FC1-9364-4D72E3225FF2}"/>
          </ac:spMkLst>
        </pc:spChg>
        <pc:spChg chg="add mod">
          <ac:chgData name="Rogerio Aguiar" userId="86fef4cc378c3954" providerId="LiveId" clId="{0462AF1D-AE35-48FB-BE9E-BE08615C7197}" dt="2023-08-11T19:56:44.141" v="325" actId="1076"/>
          <ac:spMkLst>
            <pc:docMk/>
            <pc:sldMk cId="0" sldId="589"/>
            <ac:spMk id="4" creationId="{A67228E3-A979-0372-1662-73E3F7AE55DA}"/>
          </ac:spMkLst>
        </pc:spChg>
        <pc:spChg chg="mod">
          <ac:chgData name="Rogerio Aguiar" userId="86fef4cc378c3954" providerId="LiveId" clId="{0462AF1D-AE35-48FB-BE9E-BE08615C7197}" dt="2023-08-11T19:56:41.139" v="324" actId="1076"/>
          <ac:spMkLst>
            <pc:docMk/>
            <pc:sldMk cId="0" sldId="589"/>
            <ac:spMk id="12" creationId="{58EC2439-853A-47BF-89BB-3F48A5CBCDEF}"/>
          </ac:spMkLst>
        </pc:spChg>
        <pc:picChg chg="mod">
          <ac:chgData name="Rogerio Aguiar" userId="86fef4cc378c3954" providerId="LiveId" clId="{0462AF1D-AE35-48FB-BE9E-BE08615C7197}" dt="2023-08-11T19:56:20.816" v="320" actId="1076"/>
          <ac:picMkLst>
            <pc:docMk/>
            <pc:sldMk cId="0" sldId="589"/>
            <ac:picMk id="1026" creationId="{3BEA1AAC-4857-4AE1-AE29-B4274007BB1A}"/>
          </ac:picMkLst>
        </pc:pic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60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60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60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62274917" sldId="2467"/>
        </pc:sldMkLst>
      </pc:sldChg>
      <pc:sldChg chg="delSp modSp mod">
        <pc:chgData name="Rogerio Aguiar" userId="86fef4cc378c3954" providerId="LiveId" clId="{0462AF1D-AE35-48FB-BE9E-BE08615C7197}" dt="2023-07-24T11:45:34.724" v="224" actId="1076"/>
        <pc:sldMkLst>
          <pc:docMk/>
          <pc:sldMk cId="2443331671" sldId="2480"/>
        </pc:sldMkLst>
        <pc:spChg chg="mod">
          <ac:chgData name="Rogerio Aguiar" userId="86fef4cc378c3954" providerId="LiveId" clId="{0462AF1D-AE35-48FB-BE9E-BE08615C7197}" dt="2023-07-24T11:40:05.420" v="207" actId="6549"/>
          <ac:spMkLst>
            <pc:docMk/>
            <pc:sldMk cId="2443331671" sldId="2480"/>
            <ac:spMk id="2" creationId="{9B201942-AFC0-47CF-9511-6B6F1AEB8055}"/>
          </ac:spMkLst>
        </pc:spChg>
        <pc:spChg chg="mod">
          <ac:chgData name="Rogerio Aguiar" userId="86fef4cc378c3954" providerId="LiveId" clId="{0462AF1D-AE35-48FB-BE9E-BE08615C7197}" dt="2023-07-24T11:45:34.724" v="224" actId="1076"/>
          <ac:spMkLst>
            <pc:docMk/>
            <pc:sldMk cId="2443331671" sldId="2480"/>
            <ac:spMk id="6" creationId="{77B854A7-2AD0-49F1-8763-E137B46A153F}"/>
          </ac:spMkLst>
        </pc:spChg>
        <pc:spChg chg="mod">
          <ac:chgData name="Rogerio Aguiar" userId="86fef4cc378c3954" providerId="LiveId" clId="{0462AF1D-AE35-48FB-BE9E-BE08615C7197}" dt="2023-07-24T11:40:24.244" v="210" actId="1076"/>
          <ac:spMkLst>
            <pc:docMk/>
            <pc:sldMk cId="2443331671" sldId="2480"/>
            <ac:spMk id="7" creationId="{9F6AC51F-530D-4ED2-AC12-475D9FFF9897}"/>
          </ac:spMkLst>
        </pc:spChg>
        <pc:spChg chg="mod">
          <ac:chgData name="Rogerio Aguiar" userId="86fef4cc378c3954" providerId="LiveId" clId="{0462AF1D-AE35-48FB-BE9E-BE08615C7197}" dt="2023-07-24T11:44:13.635" v="217" actId="403"/>
          <ac:spMkLst>
            <pc:docMk/>
            <pc:sldMk cId="2443331671" sldId="2480"/>
            <ac:spMk id="10" creationId="{BD184C14-5592-2DAF-EEF0-2A9A4CC0ABEE}"/>
          </ac:spMkLst>
        </pc:spChg>
        <pc:spChg chg="mod">
          <ac:chgData name="Rogerio Aguiar" userId="86fef4cc378c3954" providerId="LiveId" clId="{0462AF1D-AE35-48FB-BE9E-BE08615C7197}" dt="2023-07-24T11:44:19.806" v="219" actId="14100"/>
          <ac:spMkLst>
            <pc:docMk/>
            <pc:sldMk cId="2443331671" sldId="2480"/>
            <ac:spMk id="12" creationId="{DF7D1C73-8F3D-16C4-0CA1-A12CFB10F864}"/>
          </ac:spMkLst>
        </pc:spChg>
        <pc:spChg chg="del mod">
          <ac:chgData name="Rogerio Aguiar" userId="86fef4cc378c3954" providerId="LiveId" clId="{0462AF1D-AE35-48FB-BE9E-BE08615C7197}" dt="2023-07-24T11:45:29.266" v="223" actId="478"/>
          <ac:spMkLst>
            <pc:docMk/>
            <pc:sldMk cId="2443331671" sldId="2480"/>
            <ac:spMk id="17" creationId="{7752C9E7-40BB-4032-BC6B-AFE9E31C77C7}"/>
          </ac:spMkLst>
        </pc:spChg>
        <pc:picChg chg="del mod">
          <ac:chgData name="Rogerio Aguiar" userId="86fef4cc378c3954" providerId="LiveId" clId="{0462AF1D-AE35-48FB-BE9E-BE08615C7197}" dt="2023-07-24T11:39:47.326" v="188" actId="478"/>
          <ac:picMkLst>
            <pc:docMk/>
            <pc:sldMk cId="2443331671" sldId="2480"/>
            <ac:picMk id="3" creationId="{D63F9DEA-56CE-4DA4-BC81-1A47751910C2}"/>
          </ac:picMkLst>
        </pc:picChg>
        <pc:picChg chg="del">
          <ac:chgData name="Rogerio Aguiar" userId="86fef4cc378c3954" providerId="LiveId" clId="{0462AF1D-AE35-48FB-BE9E-BE08615C7197}" dt="2023-07-24T11:39:46.529" v="186" actId="478"/>
          <ac:picMkLst>
            <pc:docMk/>
            <pc:sldMk cId="2443331671" sldId="2480"/>
            <ac:picMk id="4" creationId="{5B5E1F31-FDFD-4A94-9E19-CCE2E90D5C19}"/>
          </ac:picMkLst>
        </pc:picChg>
        <pc:picChg chg="del">
          <ac:chgData name="Rogerio Aguiar" userId="86fef4cc378c3954" providerId="LiveId" clId="{0462AF1D-AE35-48FB-BE9E-BE08615C7197}" dt="2023-07-24T11:39:42.193" v="185" actId="478"/>
          <ac:picMkLst>
            <pc:docMk/>
            <pc:sldMk cId="2443331671" sldId="2480"/>
            <ac:picMk id="5" creationId="{AE771E9A-4D26-4891-9E6C-E75D3EF8614C}"/>
          </ac:picMkLst>
        </pc:picChg>
        <pc:picChg chg="del">
          <ac:chgData name="Rogerio Aguiar" userId="86fef4cc378c3954" providerId="LiveId" clId="{0462AF1D-AE35-48FB-BE9E-BE08615C7197}" dt="2023-07-24T11:41:01.353" v="213" actId="478"/>
          <ac:picMkLst>
            <pc:docMk/>
            <pc:sldMk cId="2443331671" sldId="2480"/>
            <ac:picMk id="13" creationId="{353E5C35-B653-4AE4-B4EE-3304B7A57871}"/>
          </ac:picMkLst>
        </pc:picChg>
        <pc:cxnChg chg="del">
          <ac:chgData name="Rogerio Aguiar" userId="86fef4cc378c3954" providerId="LiveId" clId="{0462AF1D-AE35-48FB-BE9E-BE08615C7197}" dt="2023-07-24T11:44:16.406" v="218" actId="478"/>
          <ac:cxnSpMkLst>
            <pc:docMk/>
            <pc:sldMk cId="2443331671" sldId="2480"/>
            <ac:cxnSpMk id="8" creationId="{1BF75326-BD27-47CC-AAEA-7A84A5B77241}"/>
          </ac:cxnSpMkLst>
        </pc:cxnChg>
      </pc:sldChg>
      <pc:sldChg chg="modSp">
        <pc:chgData name="Rogerio Aguiar" userId="86fef4cc378c3954" providerId="LiveId" clId="{0462AF1D-AE35-48FB-BE9E-BE08615C7197}" dt="2023-08-11T19:55:41.090" v="318" actId="20577"/>
        <pc:sldMkLst>
          <pc:docMk/>
          <pc:sldMk cId="2761471829" sldId="2481"/>
        </pc:sldMkLst>
        <pc:graphicFrameChg chg="mod">
          <ac:chgData name="Rogerio Aguiar" userId="86fef4cc378c3954" providerId="LiveId" clId="{0462AF1D-AE35-48FB-BE9E-BE08615C7197}" dt="2023-08-11T19:55:41.090" v="318" actId="20577"/>
          <ac:graphicFrameMkLst>
            <pc:docMk/>
            <pc:sldMk cId="2761471829" sldId="2481"/>
            <ac:graphicFrameMk id="4" creationId="{653A1129-FD5B-4CE7-A795-734354708CA8}"/>
          </ac:graphicFrameMkLst>
        </pc:graphicFrameChg>
      </pc:sldChg>
      <pc:sldChg chg="delSp mod delAnim">
        <pc:chgData name="Rogerio Aguiar" userId="86fef4cc378c3954" providerId="LiveId" clId="{0462AF1D-AE35-48FB-BE9E-BE08615C7197}" dt="2023-08-14T14:21:14.825" v="566" actId="478"/>
        <pc:sldMkLst>
          <pc:docMk/>
          <pc:sldMk cId="3081342651" sldId="2523"/>
        </pc:sldMkLst>
        <pc:picChg chg="del">
          <ac:chgData name="Rogerio Aguiar" userId="86fef4cc378c3954" providerId="LiveId" clId="{0462AF1D-AE35-48FB-BE9E-BE08615C7197}" dt="2023-08-14T14:21:14.825" v="566" actId="478"/>
          <ac:picMkLst>
            <pc:docMk/>
            <pc:sldMk cId="3081342651" sldId="2523"/>
            <ac:picMk id="7" creationId="{82B918C2-A70E-480C-A4D5-D76528CE4649}"/>
          </ac:picMkLst>
        </pc:picChg>
      </pc:sldChg>
      <pc:sldChg chg="delSp modSp mod delAnim">
        <pc:chgData name="Rogerio Aguiar" userId="86fef4cc378c3954" providerId="LiveId" clId="{0462AF1D-AE35-48FB-BE9E-BE08615C7197}" dt="2023-08-14T14:22:17.528" v="570" actId="1076"/>
        <pc:sldMkLst>
          <pc:docMk/>
          <pc:sldMk cId="3661716704" sldId="2535"/>
        </pc:sldMkLst>
        <pc:spChg chg="del topLvl">
          <ac:chgData name="Rogerio Aguiar" userId="86fef4cc378c3954" providerId="LiveId" clId="{0462AF1D-AE35-48FB-BE9E-BE08615C7197}" dt="2023-08-14T14:21:58.933" v="567" actId="478"/>
          <ac:spMkLst>
            <pc:docMk/>
            <pc:sldMk cId="3661716704" sldId="2535"/>
            <ac:spMk id="5" creationId="{8CED0BAB-40FC-2905-0102-2E6FF10764E0}"/>
          </ac:spMkLst>
        </pc:spChg>
        <pc:grpChg chg="mod">
          <ac:chgData name="Rogerio Aguiar" userId="86fef4cc378c3954" providerId="LiveId" clId="{0462AF1D-AE35-48FB-BE9E-BE08615C7197}" dt="2023-08-14T14:22:12.872" v="569" actId="1076"/>
          <ac:grpSpMkLst>
            <pc:docMk/>
            <pc:sldMk cId="3661716704" sldId="2535"/>
            <ac:grpSpMk id="2" creationId="{063C6BC4-489C-35A7-75CB-21D0424765D1}"/>
          </ac:grpSpMkLst>
        </pc:grpChg>
        <pc:grpChg chg="del">
          <ac:chgData name="Rogerio Aguiar" userId="86fef4cc378c3954" providerId="LiveId" clId="{0462AF1D-AE35-48FB-BE9E-BE08615C7197}" dt="2023-08-14T14:21:58.933" v="567" actId="478"/>
          <ac:grpSpMkLst>
            <pc:docMk/>
            <pc:sldMk cId="3661716704" sldId="2535"/>
            <ac:grpSpMk id="3" creationId="{007DE611-5EA7-511F-38C4-A63F3A401E0E}"/>
          </ac:grpSpMkLst>
        </pc:grpChg>
        <pc:grpChg chg="mod">
          <ac:chgData name="Rogerio Aguiar" userId="86fef4cc378c3954" providerId="LiveId" clId="{0462AF1D-AE35-48FB-BE9E-BE08615C7197}" dt="2023-08-14T14:22:17.528" v="570" actId="1076"/>
          <ac:grpSpMkLst>
            <pc:docMk/>
            <pc:sldMk cId="3661716704" sldId="2535"/>
            <ac:grpSpMk id="9" creationId="{D651953A-FC84-9CB7-F830-A5A85403934F}"/>
          </ac:grpSpMkLst>
        </pc:grpChg>
        <pc:picChg chg="del topLvl">
          <ac:chgData name="Rogerio Aguiar" userId="86fef4cc378c3954" providerId="LiveId" clId="{0462AF1D-AE35-48FB-BE9E-BE08615C7197}" dt="2023-08-14T14:22:00.310" v="568" actId="478"/>
          <ac:picMkLst>
            <pc:docMk/>
            <pc:sldMk cId="3661716704" sldId="2535"/>
            <ac:picMk id="4" creationId="{51FB482A-8CDB-BEE6-C757-D909B8ABBC1C}"/>
          </ac:picMkLst>
        </pc:pic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497021088" sldId="2545"/>
        </pc:sldMkLst>
        <pc:spChg chg="mod">
          <ac:chgData name="Rogerio Aguiar" userId="86fef4cc378c3954" providerId="LiveId" clId="{0462AF1D-AE35-48FB-BE9E-BE08615C7197}" dt="2023-08-11T20:53:53.968" v="530" actId="1076"/>
          <ac:spMkLst>
            <pc:docMk/>
            <pc:sldMk cId="497021088" sldId="2545"/>
            <ac:spMk id="8" creationId="{00000000-0000-0000-0000-000000000000}"/>
          </ac:spMkLst>
        </pc:spChg>
        <pc:spChg chg="mod">
          <ac:chgData name="Rogerio Aguiar" userId="86fef4cc378c3954" providerId="LiveId" clId="{0462AF1D-AE35-48FB-BE9E-BE08615C7197}" dt="2023-08-11T20:54:03.879" v="533" actId="1076"/>
          <ac:spMkLst>
            <pc:docMk/>
            <pc:sldMk cId="497021088" sldId="2545"/>
            <ac:spMk id="18" creationId="{686A0C3F-BC32-47FA-A739-5108BA2E188B}"/>
          </ac:spMkLst>
        </pc:spChg>
        <pc:graphicFrameChg chg="mod">
          <ac:chgData name="Rogerio Aguiar" userId="86fef4cc378c3954" providerId="LiveId" clId="{0462AF1D-AE35-48FB-BE9E-BE08615C7197}" dt="2023-08-11T20:53:46.827" v="528" actId="1076"/>
          <ac:graphicFrameMkLst>
            <pc:docMk/>
            <pc:sldMk cId="497021088" sldId="2545"/>
            <ac:graphicFrameMk id="6" creationId="{CE68EE09-D49E-4254-A23E-5D3B6E58CEA2}"/>
          </ac:graphicFrameMkLst>
        </pc:graphicFrameChg>
        <pc:graphicFrameChg chg="mod">
          <ac:chgData name="Rogerio Aguiar" userId="86fef4cc378c3954" providerId="LiveId" clId="{0462AF1D-AE35-48FB-BE9E-BE08615C7197}" dt="2023-08-11T20:53:42.313" v="527" actId="1076"/>
          <ac:graphicFrameMkLst>
            <pc:docMk/>
            <pc:sldMk cId="497021088" sldId="2545"/>
            <ac:graphicFrameMk id="9" creationId="{A96A4B60-8B6C-43E0-BB8C-2795A2CAC621}"/>
          </ac:graphicFrameMkLst>
        </pc:graphicFrameChg>
      </pc:sldChg>
      <pc:sldChg chg="add del">
        <pc:chgData name="Rogerio Aguiar" userId="86fef4cc378c3954" providerId="LiveId" clId="{0462AF1D-AE35-48FB-BE9E-BE08615C7197}" dt="2023-08-11T20:48:03.770" v="514" actId="2696"/>
        <pc:sldMkLst>
          <pc:docMk/>
          <pc:sldMk cId="2437834725" sldId="2545"/>
        </pc:sldMkLst>
      </pc:sldChg>
      <pc:sldChg chg="del">
        <pc:chgData name="Rogerio Aguiar" userId="86fef4cc378c3954" providerId="LiveId" clId="{0462AF1D-AE35-48FB-BE9E-BE08615C7197}" dt="2023-08-11T20:38:36.139" v="439" actId="2696"/>
        <pc:sldMkLst>
          <pc:docMk/>
          <pc:sldMk cId="3716745893" sldId="254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656392507" sldId="2546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2066726201" sldId="2547"/>
        </pc:sldMkLst>
        <pc:spChg chg="mod">
          <ac:chgData name="Rogerio Aguiar" userId="86fef4cc378c3954" providerId="LiveId" clId="{0462AF1D-AE35-48FB-BE9E-BE08615C7197}" dt="2023-08-11T20:39:09.857" v="442" actId="20577"/>
          <ac:spMkLst>
            <pc:docMk/>
            <pc:sldMk cId="2066726201" sldId="2547"/>
            <ac:spMk id="132099" creationId="{00000000-0000-0000-0000-000000000000}"/>
          </ac:spMkLst>
        </pc:sp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3986419129" sldId="2548"/>
        </pc:sldMkLst>
        <pc:spChg chg="mod">
          <ac:chgData name="Rogerio Aguiar" userId="86fef4cc378c3954" providerId="LiveId" clId="{0462AF1D-AE35-48FB-BE9E-BE08615C7197}" dt="2023-08-11T20:42:52.170" v="466" actId="108"/>
          <ac:spMkLst>
            <pc:docMk/>
            <pc:sldMk cId="3986419129" sldId="2548"/>
            <ac:spMk id="132099" creationId="{00000000-0000-0000-0000-000000000000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123437104" sldId="255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839604142" sldId="255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389787580" sldId="2554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2751620793" sldId="2560"/>
        </pc:sldMkLst>
        <pc:spChg chg="mod">
          <ac:chgData name="Rogerio Aguiar" userId="86fef4cc378c3954" providerId="LiveId" clId="{0462AF1D-AE35-48FB-BE9E-BE08615C7197}" dt="2023-08-11T20:47:03.682" v="505" actId="20577"/>
          <ac:spMkLst>
            <pc:docMk/>
            <pc:sldMk cId="2751620793" sldId="2560"/>
            <ac:spMk id="8" creationId="{806DFEED-8A5C-4712-A715-E54292585689}"/>
          </ac:spMkLst>
        </pc:sp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1614122782" sldId="2561"/>
        </pc:sldMkLst>
        <pc:spChg chg="mod">
          <ac:chgData name="Rogerio Aguiar" userId="86fef4cc378c3954" providerId="LiveId" clId="{0462AF1D-AE35-48FB-BE9E-BE08615C7197}" dt="2023-08-11T20:47:07.977" v="507" actId="20577"/>
          <ac:spMkLst>
            <pc:docMk/>
            <pc:sldMk cId="1614122782" sldId="2561"/>
            <ac:spMk id="8" creationId="{806DFEED-8A5C-4712-A715-E54292585689}"/>
          </ac:spMkLst>
        </pc:sp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1953975640" sldId="2562"/>
        </pc:sldMkLst>
        <pc:spChg chg="mod">
          <ac:chgData name="Rogerio Aguiar" userId="86fef4cc378c3954" providerId="LiveId" clId="{0462AF1D-AE35-48FB-BE9E-BE08615C7197}" dt="2023-08-11T20:47:14.416" v="511" actId="20577"/>
          <ac:spMkLst>
            <pc:docMk/>
            <pc:sldMk cId="1953975640" sldId="2562"/>
            <ac:spMk id="8" creationId="{806DFEED-8A5C-4712-A715-E54292585689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299939853" sldId="256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424807406" sldId="256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870870340" sldId="256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052216015" sldId="2569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741388881" sldId="257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88669025" sldId="257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400987354" sldId="257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190283585" sldId="257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995322748" sldId="258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468455328" sldId="258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720544461" sldId="2586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632085899" sldId="258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763826667" sldId="258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575785330" sldId="2616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1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164156487" sldId="261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19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0" sldId="2621"/>
        </pc:sldMkLst>
        <pc:spChg chg="mod">
          <ac:chgData name="Rogerio Aguiar" userId="86fef4cc378c3954" providerId="LiveId" clId="{0462AF1D-AE35-48FB-BE9E-BE08615C7197}" dt="2023-08-11T20:39:14.348" v="444" actId="20577"/>
          <ac:spMkLst>
            <pc:docMk/>
            <pc:sldMk cId="0" sldId="2621"/>
            <ac:spMk id="132099" creationId="{00000000-0000-0000-0000-000000000000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535786595" sldId="264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921949931" sldId="264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4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44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598002888" sldId="2646"/>
        </pc:sldMkLst>
        <pc:spChg chg="mod">
          <ac:chgData name="Rogerio Aguiar" userId="86fef4cc378c3954" providerId="LiveId" clId="{0462AF1D-AE35-48FB-BE9E-BE08615C7197}" dt="2023-08-11T20:55:31.123" v="565" actId="20577"/>
          <ac:spMkLst>
            <pc:docMk/>
            <pc:sldMk cId="598002888" sldId="2646"/>
            <ac:spMk id="4" creationId="{C1BB8BBC-0ACB-4B85-889D-C56E06DF418A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311520442" sldId="265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940418539" sldId="265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20756868" sldId="265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069939896" sldId="308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281851117" sldId="3096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3281334424" sldId="3112"/>
        </pc:sldMkLst>
        <pc:spChg chg="mod">
          <ac:chgData name="Rogerio Aguiar" userId="86fef4cc378c3954" providerId="LiveId" clId="{0462AF1D-AE35-48FB-BE9E-BE08615C7197}" dt="2023-08-11T20:54:58.976" v="540" actId="20577"/>
          <ac:spMkLst>
            <pc:docMk/>
            <pc:sldMk cId="3281334424" sldId="3112"/>
            <ac:spMk id="3" creationId="{D2F723C3-BB7F-9BF0-2B7D-F02045DD9B7A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211350125" sldId="311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098907600" sldId="3114"/>
        </pc:sldMkLst>
      </pc:sldChg>
      <pc:sldChg chg="del">
        <pc:chgData name="Rogerio Aguiar" userId="86fef4cc378c3954" providerId="LiveId" clId="{0462AF1D-AE35-48FB-BE9E-BE08615C7197}" dt="2023-08-11T20:36:58.647" v="438" actId="2696"/>
        <pc:sldMkLst>
          <pc:docMk/>
          <pc:sldMk cId="882799551" sldId="3116"/>
        </pc:sldMkLst>
      </pc:sldChg>
      <pc:sldChg chg="add del">
        <pc:chgData name="Rogerio Aguiar" userId="86fef4cc378c3954" providerId="LiveId" clId="{0462AF1D-AE35-48FB-BE9E-BE08615C7197}" dt="2023-08-11T20:48:03.770" v="514" actId="2696"/>
        <pc:sldMkLst>
          <pc:docMk/>
          <pc:sldMk cId="919655126" sldId="3116"/>
        </pc:sldMkLst>
      </pc:sldChg>
      <pc:sldChg chg="addSp delSp modSp add del mod delAnim modAnim">
        <pc:chgData name="Rogerio Aguiar" userId="86fef4cc378c3954" providerId="LiveId" clId="{0462AF1D-AE35-48FB-BE9E-BE08615C7197}" dt="2023-08-14T14:24:55.324" v="587" actId="47"/>
        <pc:sldMkLst>
          <pc:docMk/>
          <pc:sldMk cId="1146017813" sldId="3116"/>
        </pc:sldMkLst>
        <pc:spChg chg="mod">
          <ac:chgData name="Rogerio Aguiar" userId="86fef4cc378c3954" providerId="LiveId" clId="{0462AF1D-AE35-48FB-BE9E-BE08615C7197}" dt="2023-08-11T20:51:41.846" v="519" actId="1076"/>
          <ac:spMkLst>
            <pc:docMk/>
            <pc:sldMk cId="1146017813" sldId="3116"/>
            <ac:spMk id="18" creationId="{FA8289A3-BC4C-A441-D811-2A5DC66C3C55}"/>
          </ac:spMkLst>
        </pc:spChg>
        <pc:picChg chg="add del mod">
          <ac:chgData name="Rogerio Aguiar" userId="86fef4cc378c3954" providerId="LiveId" clId="{0462AF1D-AE35-48FB-BE9E-BE08615C7197}" dt="2023-08-11T20:52:36.872" v="520" actId="478"/>
          <ac:picMkLst>
            <pc:docMk/>
            <pc:sldMk cId="1146017813" sldId="3116"/>
            <ac:picMk id="5" creationId="{60DB54B4-09DE-CF97-FC4D-4BAC25F63101}"/>
          </ac:picMkLst>
        </pc:picChg>
        <pc:picChg chg="del">
          <ac:chgData name="Rogerio Aguiar" userId="86fef4cc378c3954" providerId="LiveId" clId="{0462AF1D-AE35-48FB-BE9E-BE08615C7197}" dt="2023-08-11T20:48:40.501" v="515" actId="478"/>
          <ac:picMkLst>
            <pc:docMk/>
            <pc:sldMk cId="1146017813" sldId="3116"/>
            <ac:picMk id="9" creationId="{3C89BF23-00F8-9509-145E-1F00884B3CC5}"/>
          </ac:picMkLst>
        </pc:picChg>
        <pc:picChg chg="add mod">
          <ac:chgData name="Rogerio Aguiar" userId="86fef4cc378c3954" providerId="LiveId" clId="{0462AF1D-AE35-48FB-BE9E-BE08615C7197}" dt="2023-08-11T20:53:12.992" v="526" actId="208"/>
          <ac:picMkLst>
            <pc:docMk/>
            <pc:sldMk cId="1146017813" sldId="3116"/>
            <ac:picMk id="11" creationId="{8BB06B28-A36C-D6F2-4544-65025EE45257}"/>
          </ac:picMkLst>
        </pc:pic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132814554" sldId="311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50231436" sldId="311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707041001" sldId="3119"/>
        </pc:sldMkLst>
      </pc:sldChg>
      <pc:sldChg chg="addSp delSp modSp mod">
        <pc:chgData name="Rogerio Aguiar" userId="86fef4cc378c3954" providerId="LiveId" clId="{0462AF1D-AE35-48FB-BE9E-BE08615C7197}" dt="2023-07-24T11:30:48.341" v="139" actId="14100"/>
        <pc:sldMkLst>
          <pc:docMk/>
          <pc:sldMk cId="978737039" sldId="3124"/>
        </pc:sldMkLst>
        <pc:spChg chg="add mod ord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3" creationId="{925382B4-DB25-46C8-67D5-617F5156C134}"/>
          </ac:spMkLst>
        </pc:spChg>
        <pc:spChg chg="add del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16" creationId="{D7D12574-25F0-4BB1-AA48-9DE7527AF5F4}"/>
          </ac:spMkLst>
        </pc:spChg>
        <pc:spChg chg="add del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17" creationId="{A3473CF9-37EB-43E7-89EF-D2D1C53D1DAC}"/>
          </ac:spMkLst>
        </pc:spChg>
        <pc:spChg chg="add del">
          <ac:chgData name="Rogerio Aguiar" userId="86fef4cc378c3954" providerId="LiveId" clId="{0462AF1D-AE35-48FB-BE9E-BE08615C7197}" dt="2023-07-24T11:27:53.217" v="66" actId="26606"/>
          <ac:spMkLst>
            <pc:docMk/>
            <pc:sldMk cId="978737039" sldId="3124"/>
            <ac:spMk id="19" creationId="{7C98A213-5994-475E-B327-DC6EC27FBA8B}"/>
          </ac:spMkLst>
        </pc:spChg>
        <pc:spChg chg="add del">
          <ac:chgData name="Rogerio Aguiar" userId="86fef4cc378c3954" providerId="LiveId" clId="{0462AF1D-AE35-48FB-BE9E-BE08615C7197}" dt="2023-07-24T11:27:53.217" v="66" actId="26606"/>
          <ac:spMkLst>
            <pc:docMk/>
            <pc:sldMk cId="978737039" sldId="3124"/>
            <ac:spMk id="21" creationId="{4B030A0D-0DAD-4A99-89BB-419527D6A64B}"/>
          </ac:spMkLst>
        </pc:spChg>
        <pc:spChg chg="add del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23" creationId="{586B4EF9-43BA-4655-A6FF-1D8E21574C95}"/>
          </ac:spMkLst>
        </pc:spChg>
        <pc:picChg chg="add mod">
          <ac:chgData name="Rogerio Aguiar" userId="86fef4cc378c3954" providerId="LiveId" clId="{0462AF1D-AE35-48FB-BE9E-BE08615C7197}" dt="2023-07-24T11:30:40.889" v="135" actId="1076"/>
          <ac:picMkLst>
            <pc:docMk/>
            <pc:sldMk cId="978737039" sldId="3124"/>
            <ac:picMk id="2" creationId="{458B05D7-90FB-7CEF-6096-6854FA47C55C}"/>
          </ac:picMkLst>
        </pc:picChg>
        <pc:picChg chg="mod ord">
          <ac:chgData name="Rogerio Aguiar" userId="86fef4cc378c3954" providerId="LiveId" clId="{0462AF1D-AE35-48FB-BE9E-BE08615C7197}" dt="2023-07-24T11:30:33.181" v="134" actId="1036"/>
          <ac:picMkLst>
            <pc:docMk/>
            <pc:sldMk cId="978737039" sldId="3124"/>
            <ac:picMk id="4" creationId="{2E0DC2F4-029E-BFB5-8021-A6FD89ED77D8}"/>
          </ac:picMkLst>
        </pc:picChg>
        <pc:picChg chg="mod ord">
          <ac:chgData name="Rogerio Aguiar" userId="86fef4cc378c3954" providerId="LiveId" clId="{0462AF1D-AE35-48FB-BE9E-BE08615C7197}" dt="2023-07-24T11:30:48.341" v="139" actId="14100"/>
          <ac:picMkLst>
            <pc:docMk/>
            <pc:sldMk cId="978737039" sldId="3124"/>
            <ac:picMk id="7" creationId="{2059A61E-3BAF-AE1C-365D-419DA86FDF06}"/>
          </ac:picMkLst>
        </pc:picChg>
        <pc:cxnChg chg="add del">
          <ac:chgData name="Rogerio Aguiar" userId="86fef4cc378c3954" providerId="LiveId" clId="{0462AF1D-AE35-48FB-BE9E-BE08615C7197}" dt="2023-07-24T11:30:10.105" v="125" actId="26606"/>
          <ac:cxnSpMkLst>
            <pc:docMk/>
            <pc:sldMk cId="978737039" sldId="3124"/>
            <ac:cxnSpMk id="12" creationId="{DCD67800-37AC-4E14-89B0-F79DCB3FB86D}"/>
          </ac:cxnSpMkLst>
        </pc:cxnChg>
        <pc:cxnChg chg="add del">
          <ac:chgData name="Rogerio Aguiar" userId="86fef4cc378c3954" providerId="LiveId" clId="{0462AF1D-AE35-48FB-BE9E-BE08615C7197}" dt="2023-07-24T11:30:10.105" v="125" actId="26606"/>
          <ac:cxnSpMkLst>
            <pc:docMk/>
            <pc:sldMk cId="978737039" sldId="3124"/>
            <ac:cxnSpMk id="14" creationId="{20F1788F-A5AE-4188-8274-F7F2E3833ECD}"/>
          </ac:cxnSpMkLst>
        </pc:cxn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022436483" sldId="313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057351979" sldId="313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170136863" sldId="313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911295353" sldId="313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403136158" sldId="3136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926388802" sldId="313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703100179" sldId="313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915699625" sldId="314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25553204" sldId="3141"/>
        </pc:sldMkLst>
      </pc:sldChg>
      <pc:sldChg chg="addSp delSp del mod addAnim delAnim">
        <pc:chgData name="Rogerio Aguiar" userId="86fef4cc378c3954" providerId="LiveId" clId="{0462AF1D-AE35-48FB-BE9E-BE08615C7197}" dt="2023-08-11T20:33:21.358" v="399" actId="2696"/>
        <pc:sldMkLst>
          <pc:docMk/>
          <pc:sldMk cId="3062949288" sldId="3141"/>
        </pc:sldMkLst>
        <pc:picChg chg="add del">
          <ac:chgData name="Rogerio Aguiar" userId="86fef4cc378c3954" providerId="LiveId" clId="{0462AF1D-AE35-48FB-BE9E-BE08615C7197}" dt="2023-08-11T20:33:18.383" v="398" actId="21"/>
          <ac:picMkLst>
            <pc:docMk/>
            <pc:sldMk cId="3062949288" sldId="3141"/>
            <ac:picMk id="15" creationId="{355730D9-A69A-4281-9D6F-150332D6AE71}"/>
          </ac:picMkLst>
        </pc:picChg>
      </pc:sldChg>
      <pc:sldChg chg="del">
        <pc:chgData name="Rogerio Aguiar" userId="86fef4cc378c3954" providerId="LiveId" clId="{0462AF1D-AE35-48FB-BE9E-BE08615C7197}" dt="2023-08-11T20:35:19.849" v="434" actId="47"/>
        <pc:sldMkLst>
          <pc:docMk/>
          <pc:sldMk cId="2490610421" sldId="3142"/>
        </pc:sldMkLst>
      </pc:sldChg>
      <pc:sldChg chg="del">
        <pc:chgData name="Rogerio Aguiar" userId="86fef4cc378c3954" providerId="LiveId" clId="{0462AF1D-AE35-48FB-BE9E-BE08615C7197}" dt="2023-08-11T20:35:21.422" v="435" actId="47"/>
        <pc:sldMkLst>
          <pc:docMk/>
          <pc:sldMk cId="596036455" sldId="3143"/>
        </pc:sldMkLst>
      </pc:sldChg>
      <pc:sldChg chg="del">
        <pc:chgData name="Rogerio Aguiar" userId="86fef4cc378c3954" providerId="LiveId" clId="{0462AF1D-AE35-48FB-BE9E-BE08615C7197}" dt="2023-08-11T20:35:23.021" v="436" actId="47"/>
        <pc:sldMkLst>
          <pc:docMk/>
          <pc:sldMk cId="984436526" sldId="3144"/>
        </pc:sldMkLst>
      </pc:sldChg>
      <pc:sldChg chg="del">
        <pc:chgData name="Rogerio Aguiar" userId="86fef4cc378c3954" providerId="LiveId" clId="{0462AF1D-AE35-48FB-BE9E-BE08615C7197}" dt="2023-08-11T20:35:24.292" v="437" actId="47"/>
        <pc:sldMkLst>
          <pc:docMk/>
          <pc:sldMk cId="993689083" sldId="3145"/>
        </pc:sldMkLst>
      </pc:sldChg>
      <pc:sldChg chg="addSp delSp modSp new del mod setBg">
        <pc:chgData name="Rogerio Aguiar" userId="86fef4cc378c3954" providerId="LiveId" clId="{0462AF1D-AE35-48FB-BE9E-BE08615C7197}" dt="2023-07-24T11:26:49.111" v="44" actId="47"/>
        <pc:sldMkLst>
          <pc:docMk/>
          <pc:sldMk cId="1411762054" sldId="3146"/>
        </pc:sldMkLst>
        <pc:spChg chg="add del">
          <ac:chgData name="Rogerio Aguiar" userId="86fef4cc378c3954" providerId="LiveId" clId="{0462AF1D-AE35-48FB-BE9E-BE08615C7197}" dt="2023-07-24T11:20:09.937" v="2" actId="478"/>
          <ac:spMkLst>
            <pc:docMk/>
            <pc:sldMk cId="1411762054" sldId="3146"/>
            <ac:spMk id="2" creationId="{AF680078-F89B-FC19-8C88-A988E6112D20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8" creationId="{AB8C311F-7253-4AED-9701-7FC0708C41C7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10" creationId="{E2384209-CB15-4CDF-9D31-C44FD9A3F20D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12" creationId="{2633B3B5-CC90-43F0-8714-D31D1F3F0209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14" creationId="{A8D57A06-A426-446D-B02C-A2DC6B62E45E}"/>
          </ac:spMkLst>
        </pc:spChg>
        <pc:picChg chg="add mod">
          <ac:chgData name="Rogerio Aguiar" userId="86fef4cc378c3954" providerId="LiveId" clId="{0462AF1D-AE35-48FB-BE9E-BE08615C7197}" dt="2023-07-24T11:20:23.790" v="6" actId="26606"/>
          <ac:picMkLst>
            <pc:docMk/>
            <pc:sldMk cId="1411762054" sldId="3146"/>
            <ac:picMk id="3" creationId="{8076F3A1-5599-A68E-3A85-ED28E0BEED66}"/>
          </ac:picMkLst>
        </pc:picChg>
      </pc:sldChg>
      <pc:sldChg chg="addSp modSp new mod setBg">
        <pc:chgData name="Rogerio Aguiar" userId="86fef4cc378c3954" providerId="LiveId" clId="{0462AF1D-AE35-48FB-BE9E-BE08615C7197}" dt="2023-07-24T11:32:38.175" v="184" actId="6549"/>
        <pc:sldMkLst>
          <pc:docMk/>
          <pc:sldMk cId="2277447795" sldId="3147"/>
        </pc:sldMkLst>
        <pc:spChg chg="add mod">
          <ac:chgData name="Rogerio Aguiar" userId="86fef4cc378c3954" providerId="LiveId" clId="{0462AF1D-AE35-48FB-BE9E-BE08615C7197}" dt="2023-07-24T11:32:38.175" v="184" actId="6549"/>
          <ac:spMkLst>
            <pc:docMk/>
            <pc:sldMk cId="2277447795" sldId="3147"/>
            <ac:spMk id="3" creationId="{E0ACE7A2-E5C7-22F7-F613-F1090B5FD5C6}"/>
          </ac:spMkLst>
        </pc:spChg>
        <pc:spChg chg="add mod">
          <ac:chgData name="Rogerio Aguiar" userId="86fef4cc378c3954" providerId="LiveId" clId="{0462AF1D-AE35-48FB-BE9E-BE08615C7197}" dt="2023-07-24T11:32:20.903" v="165" actId="1076"/>
          <ac:spMkLst>
            <pc:docMk/>
            <pc:sldMk cId="2277447795" sldId="3147"/>
            <ac:spMk id="5" creationId="{583FC239-2B06-B3F2-99B4-0A43FAD4C5E5}"/>
          </ac:spMkLst>
        </pc:spChg>
        <pc:picChg chg="add mod">
          <ac:chgData name="Rogerio Aguiar" userId="86fef4cc378c3954" providerId="LiveId" clId="{0462AF1D-AE35-48FB-BE9E-BE08615C7197}" dt="2023-07-24T11:26:36.297" v="43" actId="1076"/>
          <ac:picMkLst>
            <pc:docMk/>
            <pc:sldMk cId="2277447795" sldId="3147"/>
            <ac:picMk id="2" creationId="{D85799B0-CA9F-30F1-5BD1-49A1EB6929DD}"/>
          </ac:picMkLst>
        </pc:picChg>
      </pc:sldChg>
      <pc:sldChg chg="addSp delSp modSp new mod setBg">
        <pc:chgData name="Rogerio Aguiar" userId="86fef4cc378c3954" providerId="LiveId" clId="{0462AF1D-AE35-48FB-BE9E-BE08615C7197}" dt="2023-08-11T20:34:40.161" v="433" actId="1076"/>
        <pc:sldMkLst>
          <pc:docMk/>
          <pc:sldMk cId="4204683309" sldId="3148"/>
        </pc:sldMkLst>
        <pc:spChg chg="del">
          <ac:chgData name="Rogerio Aguiar" userId="86fef4cc378c3954" providerId="LiveId" clId="{0462AF1D-AE35-48FB-BE9E-BE08615C7197}" dt="2023-08-11T19:50:05.524" v="243" actId="478"/>
          <ac:spMkLst>
            <pc:docMk/>
            <pc:sldMk cId="4204683309" sldId="3148"/>
            <ac:spMk id="2" creationId="{D818835B-ABC3-78B6-FA2F-16F44CCF5139}"/>
          </ac:spMkLst>
        </pc:spChg>
        <pc:spChg chg="del">
          <ac:chgData name="Rogerio Aguiar" userId="86fef4cc378c3954" providerId="LiveId" clId="{0462AF1D-AE35-48FB-BE9E-BE08615C7197}" dt="2023-08-11T19:50:06.931" v="244" actId="478"/>
          <ac:spMkLst>
            <pc:docMk/>
            <pc:sldMk cId="4204683309" sldId="3148"/>
            <ac:spMk id="3" creationId="{69FBD56F-7C89-E6A0-1CD4-A05263CC60F9}"/>
          </ac:spMkLst>
        </pc:spChg>
        <pc:spChg chg="add ord">
          <ac:chgData name="Rogerio Aguiar" userId="86fef4cc378c3954" providerId="LiveId" clId="{0462AF1D-AE35-48FB-BE9E-BE08615C7197}" dt="2023-08-11T19:53:04.150" v="263" actId="26606"/>
          <ac:spMkLst>
            <pc:docMk/>
            <pc:sldMk cId="4204683309" sldId="3148"/>
            <ac:spMk id="4" creationId="{A23D8100-0006-780C-1853-F2CFD7E1CDEA}"/>
          </ac:spMkLst>
        </pc:spChg>
        <pc:spChg chg="add del">
          <ac:chgData name="Rogerio Aguiar" userId="86fef4cc378c3954" providerId="LiveId" clId="{0462AF1D-AE35-48FB-BE9E-BE08615C7197}" dt="2023-08-11T19:53:04.150" v="263" actId="26606"/>
          <ac:spMkLst>
            <pc:docMk/>
            <pc:sldMk cId="4204683309" sldId="3148"/>
            <ac:spMk id="12" creationId="{A9F529C3-C941-49FD-8C67-82F134F64BDB}"/>
          </ac:spMkLst>
        </pc:spChg>
        <pc:spChg chg="add mod">
          <ac:chgData name="Rogerio Aguiar" userId="86fef4cc378c3954" providerId="LiveId" clId="{0462AF1D-AE35-48FB-BE9E-BE08615C7197}" dt="2023-08-11T20:34:00.487" v="427" actId="6549"/>
          <ac:spMkLst>
            <pc:docMk/>
            <pc:sldMk cId="4204683309" sldId="3148"/>
            <ac:spMk id="13" creationId="{472CC402-75B0-BA4F-9199-72E9837C59A0}"/>
          </ac:spMkLst>
        </pc:spChg>
        <pc:spChg chg="add del">
          <ac:chgData name="Rogerio Aguiar" userId="86fef4cc378c3954" providerId="LiveId" clId="{0462AF1D-AE35-48FB-BE9E-BE08615C7197}" dt="2023-08-11T19:53:04.150" v="263" actId="26606"/>
          <ac:spMkLst>
            <pc:docMk/>
            <pc:sldMk cId="4204683309" sldId="3148"/>
            <ac:spMk id="14" creationId="{20586029-32A0-47E5-9AEC-AE3ABA6B94D0}"/>
          </ac:spMkLst>
        </pc:spChg>
        <pc:picChg chg="add mod ord">
          <ac:chgData name="Rogerio Aguiar" userId="86fef4cc378c3954" providerId="LiveId" clId="{0462AF1D-AE35-48FB-BE9E-BE08615C7197}" dt="2023-08-11T19:53:24.677" v="269" actId="208"/>
          <ac:picMkLst>
            <pc:docMk/>
            <pc:sldMk cId="4204683309" sldId="3148"/>
            <ac:picMk id="5" creationId="{68AEB68B-298D-F790-B1E3-FC6FE16F5E15}"/>
          </ac:picMkLst>
        </pc:picChg>
        <pc:picChg chg="add mod ord">
          <ac:chgData name="Rogerio Aguiar" userId="86fef4cc378c3954" providerId="LiveId" clId="{0462AF1D-AE35-48FB-BE9E-BE08615C7197}" dt="2023-08-11T20:34:09.362" v="429" actId="1076"/>
          <ac:picMkLst>
            <pc:docMk/>
            <pc:sldMk cId="4204683309" sldId="3148"/>
            <ac:picMk id="7" creationId="{EFC0AE18-AB58-53DF-25F8-F783A7838188}"/>
          </ac:picMkLst>
        </pc:picChg>
        <pc:picChg chg="add mod ord">
          <ac:chgData name="Rogerio Aguiar" userId="86fef4cc378c3954" providerId="LiveId" clId="{0462AF1D-AE35-48FB-BE9E-BE08615C7197}" dt="2023-08-11T20:34:40.161" v="433" actId="1076"/>
          <ac:picMkLst>
            <pc:docMk/>
            <pc:sldMk cId="4204683309" sldId="3148"/>
            <ac:picMk id="9" creationId="{1BDA6852-BA2C-04AD-4BAF-C11D7B96CB59}"/>
          </ac:picMkLst>
        </pc:picChg>
        <pc:picChg chg="add mod ord">
          <ac:chgData name="Rogerio Aguiar" userId="86fef4cc378c3954" providerId="LiveId" clId="{0462AF1D-AE35-48FB-BE9E-BE08615C7197}" dt="2023-08-11T19:53:08.066" v="264" actId="1076"/>
          <ac:picMkLst>
            <pc:docMk/>
            <pc:sldMk cId="4204683309" sldId="3148"/>
            <ac:picMk id="11" creationId="{ED7FEC65-DF01-C866-844C-5F5D1E645B23}"/>
          </ac:picMkLst>
        </pc:picChg>
        <pc:cxnChg chg="add del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16" creationId="{8C730EAB-A532-4295-A302-FB4B90DB9F5E}"/>
          </ac:cxnSpMkLst>
        </pc:cxnChg>
        <pc:cxnChg chg="add del">
          <ac:chgData name="Rogerio Aguiar" userId="86fef4cc378c3954" providerId="LiveId" clId="{0462AF1D-AE35-48FB-BE9E-BE08615C7197}" dt="2023-08-11T19:53:03.402" v="260" actId="26606"/>
          <ac:cxnSpMkLst>
            <pc:docMk/>
            <pc:sldMk cId="4204683309" sldId="3148"/>
            <ac:cxnSpMk id="21" creationId="{50DA1EB8-87CF-4588-A1FD-4756F9A28F6B}"/>
          </ac:cxnSpMkLst>
        </pc:cxnChg>
        <pc:cxnChg chg="add del">
          <ac:chgData name="Rogerio Aguiar" userId="86fef4cc378c3954" providerId="LiveId" clId="{0462AF1D-AE35-48FB-BE9E-BE08615C7197}" dt="2023-08-11T19:53:03.402" v="260" actId="26606"/>
          <ac:cxnSpMkLst>
            <pc:docMk/>
            <pc:sldMk cId="4204683309" sldId="3148"/>
            <ac:cxnSpMk id="23" creationId="{D7A4E378-EA57-47B9-B1EB-58B998F6CFFB}"/>
          </ac:cxnSpMkLst>
        </pc:cxnChg>
        <pc:cxnChg chg="add del">
          <ac:chgData name="Rogerio Aguiar" userId="86fef4cc378c3954" providerId="LiveId" clId="{0462AF1D-AE35-48FB-BE9E-BE08615C7197}" dt="2023-08-11T19:53:03.402" v="260" actId="26606"/>
          <ac:cxnSpMkLst>
            <pc:docMk/>
            <pc:sldMk cId="4204683309" sldId="3148"/>
            <ac:cxnSpMk id="25" creationId="{D2B31ED6-76F0-425A-9A41-C947AEF9C145}"/>
          </ac:cxnSpMkLst>
        </pc:cxnChg>
        <pc:cxnChg chg="add del">
          <ac:chgData name="Rogerio Aguiar" userId="86fef4cc378c3954" providerId="LiveId" clId="{0462AF1D-AE35-48FB-BE9E-BE08615C7197}" dt="2023-08-11T19:53:04.145" v="262" actId="26606"/>
          <ac:cxnSpMkLst>
            <pc:docMk/>
            <pc:sldMk cId="4204683309" sldId="3148"/>
            <ac:cxnSpMk id="27" creationId="{91B6081D-D3E8-4209-B85B-EB1C655A6272}"/>
          </ac:cxnSpMkLst>
        </pc:cxnChg>
        <pc:cxnChg chg="add del">
          <ac:chgData name="Rogerio Aguiar" userId="86fef4cc378c3954" providerId="LiveId" clId="{0462AF1D-AE35-48FB-BE9E-BE08615C7197}" dt="2023-08-11T19:53:04.145" v="262" actId="26606"/>
          <ac:cxnSpMkLst>
            <pc:docMk/>
            <pc:sldMk cId="4204683309" sldId="3148"/>
            <ac:cxnSpMk id="28" creationId="{28CA55E4-1295-45C8-BA05-5A9E705B749A}"/>
          </ac:cxnSpMkLst>
        </pc:cxnChg>
        <pc:cxnChg chg="add del">
          <ac:chgData name="Rogerio Aguiar" userId="86fef4cc378c3954" providerId="LiveId" clId="{0462AF1D-AE35-48FB-BE9E-BE08615C7197}" dt="2023-08-11T19:53:04.145" v="262" actId="26606"/>
          <ac:cxnSpMkLst>
            <pc:docMk/>
            <pc:sldMk cId="4204683309" sldId="3148"/>
            <ac:cxnSpMk id="29" creationId="{08C5794E-A9A1-4A23-AF68-C79A7822334C}"/>
          </ac:cxnSpMkLst>
        </pc:cxnChg>
        <pc:cxnChg chg="add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31" creationId="{50DA1EB8-87CF-4588-A1FD-4756F9A28F6B}"/>
          </ac:cxnSpMkLst>
        </pc:cxnChg>
        <pc:cxnChg chg="add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32" creationId="{D7A4E378-EA57-47B9-B1EB-58B998F6CFFB}"/>
          </ac:cxnSpMkLst>
        </pc:cxnChg>
        <pc:cxnChg chg="add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33" creationId="{D2B31ED6-76F0-425A-9A41-C947AEF9C145}"/>
          </ac:cxnSpMkLst>
        </pc:cxnChg>
      </pc:sldChg>
      <pc:sldChg chg="delSp modSp add del mod">
        <pc:chgData name="Rogerio Aguiar" userId="86fef4cc378c3954" providerId="LiveId" clId="{0462AF1D-AE35-48FB-BE9E-BE08615C7197}" dt="2023-08-11T20:45:28.128" v="503" actId="47"/>
        <pc:sldMkLst>
          <pc:docMk/>
          <pc:sldMk cId="3454797288" sldId="3149"/>
        </pc:sldMkLst>
        <pc:spChg chg="mod">
          <ac:chgData name="Rogerio Aguiar" userId="86fef4cc378c3954" providerId="LiveId" clId="{0462AF1D-AE35-48FB-BE9E-BE08615C7197}" dt="2023-08-11T20:45:17.534" v="502" actId="6549"/>
          <ac:spMkLst>
            <pc:docMk/>
            <pc:sldMk cId="3454797288" sldId="3149"/>
            <ac:spMk id="132099" creationId="{00000000-0000-0000-0000-000000000000}"/>
          </ac:spMkLst>
        </pc:spChg>
        <pc:graphicFrameChg chg="mod">
          <ac:chgData name="Rogerio Aguiar" userId="86fef4cc378c3954" providerId="LiveId" clId="{0462AF1D-AE35-48FB-BE9E-BE08615C7197}" dt="2023-08-11T20:42:05.684" v="449" actId="1076"/>
          <ac:graphicFrameMkLst>
            <pc:docMk/>
            <pc:sldMk cId="3454797288" sldId="3149"/>
            <ac:graphicFrameMk id="8" creationId="{5F5F17A2-F357-4A61-870B-4EE2BFD57663}"/>
          </ac:graphicFrameMkLst>
        </pc:graphicFrameChg>
        <pc:graphicFrameChg chg="mod modGraphic">
          <ac:chgData name="Rogerio Aguiar" userId="86fef4cc378c3954" providerId="LiveId" clId="{0462AF1D-AE35-48FB-BE9E-BE08615C7197}" dt="2023-08-11T20:43:40.427" v="486" actId="1076"/>
          <ac:graphicFrameMkLst>
            <pc:docMk/>
            <pc:sldMk cId="3454797288" sldId="3149"/>
            <ac:graphicFrameMk id="9" creationId="{1EF68B7D-3F55-4BC7-9B03-CBAC717133FA}"/>
          </ac:graphicFrameMkLst>
        </pc:graphicFrameChg>
        <pc:picChg chg="del">
          <ac:chgData name="Rogerio Aguiar" userId="86fef4cc378c3954" providerId="LiveId" clId="{0462AF1D-AE35-48FB-BE9E-BE08615C7197}" dt="2023-08-11T20:42:11.580" v="451" actId="478"/>
          <ac:picMkLst>
            <pc:docMk/>
            <pc:sldMk cId="3454797288" sldId="3149"/>
            <ac:picMk id="10" creationId="{2BE69FFC-1681-46FF-AB0B-5E75CA4FD22B}"/>
          </ac:picMkLst>
        </pc:picChg>
      </pc:sldChg>
      <pc:sldMasterChg chg="addSldLayout delSldLayout">
        <pc:chgData name="Rogerio Aguiar" userId="86fef4cc378c3954" providerId="LiveId" clId="{0462AF1D-AE35-48FB-BE9E-BE08615C7197}" dt="2023-08-14T14:24:55.324" v="587" actId="47"/>
        <pc:sldMasterMkLst>
          <pc:docMk/>
          <pc:sldMasterMk cId="2287710059" sldId="2147483666"/>
        </pc:sldMasterMkLst>
        <pc:sldLayoutChg chg="add del">
          <pc:chgData name="Rogerio Aguiar" userId="86fef4cc378c3954" providerId="LiveId" clId="{0462AF1D-AE35-48FB-BE9E-BE08615C7197}" dt="2023-08-14T14:24:55.324" v="587" actId="47"/>
          <pc:sldLayoutMkLst>
            <pc:docMk/>
            <pc:sldMasterMk cId="2287710059" sldId="2147483666"/>
            <pc:sldLayoutMk cId="805133202" sldId="2147483682"/>
          </pc:sldLayoutMkLst>
        </pc:sldLayoutChg>
        <pc:sldLayoutChg chg="add del">
          <pc:chgData name="Rogerio Aguiar" userId="86fef4cc378c3954" providerId="LiveId" clId="{0462AF1D-AE35-48FB-BE9E-BE08615C7197}" dt="2023-08-14T14:24:55.324" v="587" actId="47"/>
          <pc:sldLayoutMkLst>
            <pc:docMk/>
            <pc:sldMasterMk cId="2287710059" sldId="2147483666"/>
            <pc:sldLayoutMk cId="2859022099" sldId="214748379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655BF-D431-4363-AAFF-42E4B0A90ED4}" type="doc">
      <dgm:prSet loTypeId="urn:microsoft.com/office/officeart/2005/8/layout/vList3" loCatId="list" qsTypeId="urn:microsoft.com/office/officeart/2005/8/quickstyle/3d1" qsCatId="3D" csTypeId="urn:microsoft.com/office/officeart/2005/8/colors/colorful1" csCatId="colorful" phldr="1"/>
      <dgm:spPr/>
    </dgm:pt>
    <dgm:pt modelId="{BCE27FE2-786F-4CC6-B910-0F787972C27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Ter domínio sobre o assunto</a:t>
          </a:r>
          <a:endParaRPr lang="pt-BR" sz="1050" b="1">
            <a:solidFill>
              <a:srgbClr val="FFFFFF"/>
            </a:solidFill>
          </a:endParaRPr>
        </a:p>
      </dgm:t>
    </dgm:pt>
    <dgm:pt modelId="{D17FBBC4-F8ED-41FF-AEEB-B306A6A03B3B}" type="parTrans" cxnId="{44C13A0A-493F-4154-86DE-FD4CBC6781B5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A02677A8-48E2-48C1-BA9A-2158BB591817}" type="sibTrans" cxnId="{44C13A0A-493F-4154-86DE-FD4CBC6781B5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64B65BB2-DA93-4226-8C0B-CC99DD750961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Reservar as ferramentas necessárias</a:t>
          </a:r>
          <a:endParaRPr lang="pt-BR" sz="1050" b="1">
            <a:solidFill>
              <a:srgbClr val="FFFFFF"/>
            </a:solidFill>
          </a:endParaRPr>
        </a:p>
      </dgm:t>
    </dgm:pt>
    <dgm:pt modelId="{BFE2892F-B75A-434D-ACB4-8DA30B08C7FB}" type="parTrans" cxnId="{19AE87D2-0680-4EAC-88EB-B315547B0B13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E213A35E-4429-44F1-8CF0-6160FB32DA28}" type="sibTrans" cxnId="{19AE87D2-0680-4EAC-88EB-B315547B0B13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837AF405-AE82-4C7C-85A2-0ADF3FDFB390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Elaborar um fluxo de execução</a:t>
          </a:r>
          <a:endParaRPr lang="pt-BR" sz="1050" b="1">
            <a:solidFill>
              <a:srgbClr val="FFFFFF"/>
            </a:solidFill>
          </a:endParaRPr>
        </a:p>
      </dgm:t>
    </dgm:pt>
    <dgm:pt modelId="{11632C1A-1FBD-4C75-A71C-B0F8C34C8A4B}" type="parTrans" cxnId="{53EE7447-C514-436E-A620-1A46CB8E9F7D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E625D5E6-F56E-4B51-AB47-EEDCF88693D8}" type="sibTrans" cxnId="{53EE7447-C514-436E-A620-1A46CB8E9F7D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F4D9B11D-DF3A-4A67-8CE5-A84C8BA6720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Escrever um algoritmo</a:t>
          </a:r>
          <a:endParaRPr lang="pt-BR" sz="1050" b="1">
            <a:solidFill>
              <a:srgbClr val="FFFFFF"/>
            </a:solidFill>
          </a:endParaRPr>
        </a:p>
      </dgm:t>
    </dgm:pt>
    <dgm:pt modelId="{F9B5D6F9-D938-431C-98C9-BA8307396880}" type="parTrans" cxnId="{8732DA3A-9842-4C2F-93F7-7A6ECFC49206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C293B4CC-6C25-4F9C-BF41-A2DA522B7A10}" type="sibTrans" cxnId="{8732DA3A-9842-4C2F-93F7-7A6ECFC49206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2477286A-5AD0-4C89-98D5-13C1CD81523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Traduzir o algoritmo para uma linguagem de programação</a:t>
          </a:r>
          <a:endParaRPr lang="pt-BR" sz="1050" b="1">
            <a:solidFill>
              <a:srgbClr val="FFFFFF"/>
            </a:solidFill>
          </a:endParaRPr>
        </a:p>
      </dgm:t>
    </dgm:pt>
    <dgm:pt modelId="{3F2BF071-B249-40DE-893B-949785D937C3}" type="parTrans" cxnId="{951A010F-FB40-435C-8844-362BB7AC3EA2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38CB81DE-9E26-411C-884C-788BDCB39476}" type="sibTrans" cxnId="{951A010F-FB40-435C-8844-362BB7AC3EA2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E5C7B4B4-C251-4E77-A175-F4CC7C410383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1050" b="1">
              <a:solidFill>
                <a:srgbClr val="FFFFFF"/>
              </a:solidFill>
              <a:latin typeface="+mn-lt"/>
              <a:ea typeface="+mn-ea"/>
              <a:cs typeface="+mn-cs"/>
            </a:rPr>
            <a:t>Testar o Programa </a:t>
          </a:r>
          <a:endParaRPr lang="pt-BR" sz="1050" b="1">
            <a:solidFill>
              <a:srgbClr val="FFFFFF"/>
            </a:solidFill>
          </a:endParaRPr>
        </a:p>
      </dgm:t>
    </dgm:pt>
    <dgm:pt modelId="{91DF3B6E-BEAF-4497-86A5-86E1BDFE9591}" type="parTrans" cxnId="{3102D247-0375-4895-962D-4B2B8381D6FC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D8DEF2BC-0BA7-4A16-817A-6626DF142AED}" type="sibTrans" cxnId="{3102D247-0375-4895-962D-4B2B8381D6FC}">
      <dgm:prSet/>
      <dgm:spPr/>
      <dgm:t>
        <a:bodyPr/>
        <a:lstStyle/>
        <a:p>
          <a:endParaRPr lang="pt-BR" sz="1050" b="1">
            <a:solidFill>
              <a:srgbClr val="FFFFFF"/>
            </a:solidFill>
          </a:endParaRPr>
        </a:p>
      </dgm:t>
    </dgm:pt>
    <dgm:pt modelId="{436FFD02-8255-437D-86C7-BB18C482842F}" type="pres">
      <dgm:prSet presAssocID="{7C7655BF-D431-4363-AAFF-42E4B0A90ED4}" presName="linearFlow" presStyleCnt="0">
        <dgm:presLayoutVars>
          <dgm:dir/>
          <dgm:resizeHandles val="exact"/>
        </dgm:presLayoutVars>
      </dgm:prSet>
      <dgm:spPr/>
    </dgm:pt>
    <dgm:pt modelId="{9EF78709-E2C6-4E7D-8769-0717D32DC419}" type="pres">
      <dgm:prSet presAssocID="{BCE27FE2-786F-4CC6-B910-0F787972C276}" presName="composite" presStyleCnt="0"/>
      <dgm:spPr/>
    </dgm:pt>
    <dgm:pt modelId="{3335A05B-988F-4FD9-9118-843E2FBB96D0}" type="pres">
      <dgm:prSet presAssocID="{BCE27FE2-786F-4CC6-B910-0F787972C276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E5A29C3-B725-4204-B5F3-81DD8319FE25}" type="pres">
      <dgm:prSet presAssocID="{BCE27FE2-786F-4CC6-B910-0F787972C276}" presName="txShp" presStyleLbl="node1" presStyleIdx="0" presStyleCnt="6" custLinFactNeighborX="474" custLinFactNeighborY="-6224">
        <dgm:presLayoutVars>
          <dgm:bulletEnabled val="1"/>
        </dgm:presLayoutVars>
      </dgm:prSet>
      <dgm:spPr/>
    </dgm:pt>
    <dgm:pt modelId="{BB26B2B7-58E5-4ED5-8894-2F6E8FA33A6C}" type="pres">
      <dgm:prSet presAssocID="{A02677A8-48E2-48C1-BA9A-2158BB591817}" presName="spacing" presStyleCnt="0"/>
      <dgm:spPr/>
    </dgm:pt>
    <dgm:pt modelId="{ACA60D0D-07DC-4C54-BAD8-72EFCDC7B5EB}" type="pres">
      <dgm:prSet presAssocID="{64B65BB2-DA93-4226-8C0B-CC99DD750961}" presName="composite" presStyleCnt="0"/>
      <dgm:spPr/>
    </dgm:pt>
    <dgm:pt modelId="{022FFDA2-3FC8-4EB5-8B5A-E7D112D3E4A6}" type="pres">
      <dgm:prSet presAssocID="{64B65BB2-DA93-4226-8C0B-CC99DD750961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EA651050-5F9C-4510-B74B-71A44B71E72E}" type="pres">
      <dgm:prSet presAssocID="{64B65BB2-DA93-4226-8C0B-CC99DD750961}" presName="txShp" presStyleLbl="node1" presStyleIdx="1" presStyleCnt="6" custLinFactNeighborX="-2137" custLinFactNeighborY="8199">
        <dgm:presLayoutVars>
          <dgm:bulletEnabled val="1"/>
        </dgm:presLayoutVars>
      </dgm:prSet>
      <dgm:spPr/>
    </dgm:pt>
    <dgm:pt modelId="{11ABFA26-C57B-4A76-92C1-AC6358DBF227}" type="pres">
      <dgm:prSet presAssocID="{E213A35E-4429-44F1-8CF0-6160FB32DA28}" presName="spacing" presStyleCnt="0"/>
      <dgm:spPr/>
    </dgm:pt>
    <dgm:pt modelId="{653BE1ED-EE57-4B83-B536-BD4323D927BE}" type="pres">
      <dgm:prSet presAssocID="{837AF405-AE82-4C7C-85A2-0ADF3FDFB390}" presName="composite" presStyleCnt="0"/>
      <dgm:spPr/>
    </dgm:pt>
    <dgm:pt modelId="{54B5EC8D-ECC1-41AE-A1C6-30EE834D318C}" type="pres">
      <dgm:prSet presAssocID="{837AF405-AE82-4C7C-85A2-0ADF3FDFB390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tas de divisa"/>
        </a:ext>
      </dgm:extLst>
    </dgm:pt>
    <dgm:pt modelId="{6A9CD3A7-465B-4A1F-805A-1ECEA9729296}" type="pres">
      <dgm:prSet presAssocID="{837AF405-AE82-4C7C-85A2-0ADF3FDFB390}" presName="txShp" presStyleLbl="node1" presStyleIdx="2" presStyleCnt="6">
        <dgm:presLayoutVars>
          <dgm:bulletEnabled val="1"/>
        </dgm:presLayoutVars>
      </dgm:prSet>
      <dgm:spPr/>
    </dgm:pt>
    <dgm:pt modelId="{E690BD09-86DA-45D9-AE30-3DD95F1CAB41}" type="pres">
      <dgm:prSet presAssocID="{E625D5E6-F56E-4B51-AB47-EEDCF88693D8}" presName="spacing" presStyleCnt="0"/>
      <dgm:spPr/>
    </dgm:pt>
    <dgm:pt modelId="{4C670108-B7C4-445C-B2A5-03DAFE8FC649}" type="pres">
      <dgm:prSet presAssocID="{F4D9B11D-DF3A-4A67-8CE5-A84C8BA6720A}" presName="composite" presStyleCnt="0"/>
      <dgm:spPr/>
    </dgm:pt>
    <dgm:pt modelId="{33192D00-DE34-4082-8E26-B3976A92543B}" type="pres">
      <dgm:prSet presAssocID="{F4D9B11D-DF3A-4A67-8CE5-A84C8BA6720A}" presName="imgShp" presStyleLbl="fgImgPlac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29058CFD-56AB-45D5-822E-F95A4D2CEFAC}" type="pres">
      <dgm:prSet presAssocID="{F4D9B11D-DF3A-4A67-8CE5-A84C8BA6720A}" presName="txShp" presStyleLbl="node1" presStyleIdx="3" presStyleCnt="6">
        <dgm:presLayoutVars>
          <dgm:bulletEnabled val="1"/>
        </dgm:presLayoutVars>
      </dgm:prSet>
      <dgm:spPr/>
    </dgm:pt>
    <dgm:pt modelId="{57CE99C6-8F99-4400-9918-40A51146DB57}" type="pres">
      <dgm:prSet presAssocID="{C293B4CC-6C25-4F9C-BF41-A2DA522B7A10}" presName="spacing" presStyleCnt="0"/>
      <dgm:spPr/>
    </dgm:pt>
    <dgm:pt modelId="{A1A632C8-5859-49BC-9FF5-5038D24AA046}" type="pres">
      <dgm:prSet presAssocID="{2477286A-5AD0-4C89-98D5-13C1CD815236}" presName="composite" presStyleCnt="0"/>
      <dgm:spPr/>
    </dgm:pt>
    <dgm:pt modelId="{A92ABDA3-7DCF-45C0-B365-E839CBCD32AD}" type="pres">
      <dgm:prSet presAssocID="{2477286A-5AD0-4C89-98D5-13C1CD815236}" presName="imgShp" presStyleLbl="fgImgPlac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áquina de escrever"/>
        </a:ext>
      </dgm:extLst>
    </dgm:pt>
    <dgm:pt modelId="{8989E7BD-8876-4827-A1ED-4BF90A4CBFAA}" type="pres">
      <dgm:prSet presAssocID="{2477286A-5AD0-4C89-98D5-13C1CD815236}" presName="txShp" presStyleLbl="node1" presStyleIdx="4" presStyleCnt="6" custScaleY="135102">
        <dgm:presLayoutVars>
          <dgm:bulletEnabled val="1"/>
        </dgm:presLayoutVars>
      </dgm:prSet>
      <dgm:spPr/>
    </dgm:pt>
    <dgm:pt modelId="{EA05F94D-20B2-4EA6-B2E8-BD77CF9D76FF}" type="pres">
      <dgm:prSet presAssocID="{38CB81DE-9E26-411C-884C-788BDCB39476}" presName="spacing" presStyleCnt="0"/>
      <dgm:spPr/>
    </dgm:pt>
    <dgm:pt modelId="{E5F7CBC5-5921-4B95-B5B3-B619B417F9DD}" type="pres">
      <dgm:prSet presAssocID="{E5C7B4B4-C251-4E77-A175-F4CC7C410383}" presName="composite" presStyleCnt="0"/>
      <dgm:spPr/>
    </dgm:pt>
    <dgm:pt modelId="{CCA31BB8-AB7B-44E8-B812-DDAF440C51EF}" type="pres">
      <dgm:prSet presAssocID="{E5C7B4B4-C251-4E77-A175-F4CC7C410383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58627D2E-1841-4759-8CE1-878F84C0FD96}" type="pres">
      <dgm:prSet presAssocID="{E5C7B4B4-C251-4E77-A175-F4CC7C410383}" presName="txShp" presStyleLbl="node1" presStyleIdx="5" presStyleCnt="6">
        <dgm:presLayoutVars>
          <dgm:bulletEnabled val="1"/>
        </dgm:presLayoutVars>
      </dgm:prSet>
      <dgm:spPr/>
    </dgm:pt>
  </dgm:ptLst>
  <dgm:cxnLst>
    <dgm:cxn modelId="{44C13A0A-493F-4154-86DE-FD4CBC6781B5}" srcId="{7C7655BF-D431-4363-AAFF-42E4B0A90ED4}" destId="{BCE27FE2-786F-4CC6-B910-0F787972C276}" srcOrd="0" destOrd="0" parTransId="{D17FBBC4-F8ED-41FF-AEEB-B306A6A03B3B}" sibTransId="{A02677A8-48E2-48C1-BA9A-2158BB591817}"/>
    <dgm:cxn modelId="{951A010F-FB40-435C-8844-362BB7AC3EA2}" srcId="{7C7655BF-D431-4363-AAFF-42E4B0A90ED4}" destId="{2477286A-5AD0-4C89-98D5-13C1CD815236}" srcOrd="4" destOrd="0" parTransId="{3F2BF071-B249-40DE-893B-949785D937C3}" sibTransId="{38CB81DE-9E26-411C-884C-788BDCB39476}"/>
    <dgm:cxn modelId="{7850B915-6B0D-4413-B96C-0ED89ACF4EF3}" type="presOf" srcId="{2477286A-5AD0-4C89-98D5-13C1CD815236}" destId="{8989E7BD-8876-4827-A1ED-4BF90A4CBFAA}" srcOrd="0" destOrd="0" presId="urn:microsoft.com/office/officeart/2005/8/layout/vList3"/>
    <dgm:cxn modelId="{443C5716-6A55-4033-A2FE-59281A7F1C31}" type="presOf" srcId="{F4D9B11D-DF3A-4A67-8CE5-A84C8BA6720A}" destId="{29058CFD-56AB-45D5-822E-F95A4D2CEFAC}" srcOrd="0" destOrd="0" presId="urn:microsoft.com/office/officeart/2005/8/layout/vList3"/>
    <dgm:cxn modelId="{8732DA3A-9842-4C2F-93F7-7A6ECFC49206}" srcId="{7C7655BF-D431-4363-AAFF-42E4B0A90ED4}" destId="{F4D9B11D-DF3A-4A67-8CE5-A84C8BA6720A}" srcOrd="3" destOrd="0" parTransId="{F9B5D6F9-D938-431C-98C9-BA8307396880}" sibTransId="{C293B4CC-6C25-4F9C-BF41-A2DA522B7A10}"/>
    <dgm:cxn modelId="{53269942-2714-474F-8BEB-F95278E94ED0}" type="presOf" srcId="{BCE27FE2-786F-4CC6-B910-0F787972C276}" destId="{0E5A29C3-B725-4204-B5F3-81DD8319FE25}" srcOrd="0" destOrd="0" presId="urn:microsoft.com/office/officeart/2005/8/layout/vList3"/>
    <dgm:cxn modelId="{ABCDA944-2361-4229-BF88-8498B0BDE9F0}" type="presOf" srcId="{7C7655BF-D431-4363-AAFF-42E4B0A90ED4}" destId="{436FFD02-8255-437D-86C7-BB18C482842F}" srcOrd="0" destOrd="0" presId="urn:microsoft.com/office/officeart/2005/8/layout/vList3"/>
    <dgm:cxn modelId="{53EE7447-C514-436E-A620-1A46CB8E9F7D}" srcId="{7C7655BF-D431-4363-AAFF-42E4B0A90ED4}" destId="{837AF405-AE82-4C7C-85A2-0ADF3FDFB390}" srcOrd="2" destOrd="0" parTransId="{11632C1A-1FBD-4C75-A71C-B0F8C34C8A4B}" sibTransId="{E625D5E6-F56E-4B51-AB47-EEDCF88693D8}"/>
    <dgm:cxn modelId="{3102D247-0375-4895-962D-4B2B8381D6FC}" srcId="{7C7655BF-D431-4363-AAFF-42E4B0A90ED4}" destId="{E5C7B4B4-C251-4E77-A175-F4CC7C410383}" srcOrd="5" destOrd="0" parTransId="{91DF3B6E-BEAF-4497-86A5-86E1BDFE9591}" sibTransId="{D8DEF2BC-0BA7-4A16-817A-6626DF142AED}"/>
    <dgm:cxn modelId="{1B8F65CE-1A3B-45B2-9937-9B4B484F38E8}" type="presOf" srcId="{64B65BB2-DA93-4226-8C0B-CC99DD750961}" destId="{EA651050-5F9C-4510-B74B-71A44B71E72E}" srcOrd="0" destOrd="0" presId="urn:microsoft.com/office/officeart/2005/8/layout/vList3"/>
    <dgm:cxn modelId="{19AE87D2-0680-4EAC-88EB-B315547B0B13}" srcId="{7C7655BF-D431-4363-AAFF-42E4B0A90ED4}" destId="{64B65BB2-DA93-4226-8C0B-CC99DD750961}" srcOrd="1" destOrd="0" parTransId="{BFE2892F-B75A-434D-ACB4-8DA30B08C7FB}" sibTransId="{E213A35E-4429-44F1-8CF0-6160FB32DA28}"/>
    <dgm:cxn modelId="{155795DE-159A-48CA-AB87-C400FAAA1308}" type="presOf" srcId="{837AF405-AE82-4C7C-85A2-0ADF3FDFB390}" destId="{6A9CD3A7-465B-4A1F-805A-1ECEA9729296}" srcOrd="0" destOrd="0" presId="urn:microsoft.com/office/officeart/2005/8/layout/vList3"/>
    <dgm:cxn modelId="{4E585AF2-8F8C-4DFE-97ED-7A0C00FC49BB}" type="presOf" srcId="{E5C7B4B4-C251-4E77-A175-F4CC7C410383}" destId="{58627D2E-1841-4759-8CE1-878F84C0FD96}" srcOrd="0" destOrd="0" presId="urn:microsoft.com/office/officeart/2005/8/layout/vList3"/>
    <dgm:cxn modelId="{33EA64CF-493D-462D-84FF-3E301E1F5B96}" type="presParOf" srcId="{436FFD02-8255-437D-86C7-BB18C482842F}" destId="{9EF78709-E2C6-4E7D-8769-0717D32DC419}" srcOrd="0" destOrd="0" presId="urn:microsoft.com/office/officeart/2005/8/layout/vList3"/>
    <dgm:cxn modelId="{598A98B9-99CD-4D16-9DF2-9DD49BE60307}" type="presParOf" srcId="{9EF78709-E2C6-4E7D-8769-0717D32DC419}" destId="{3335A05B-988F-4FD9-9118-843E2FBB96D0}" srcOrd="0" destOrd="0" presId="urn:microsoft.com/office/officeart/2005/8/layout/vList3"/>
    <dgm:cxn modelId="{4BAADED0-89F4-4250-8542-1E399F569E93}" type="presParOf" srcId="{9EF78709-E2C6-4E7D-8769-0717D32DC419}" destId="{0E5A29C3-B725-4204-B5F3-81DD8319FE25}" srcOrd="1" destOrd="0" presId="urn:microsoft.com/office/officeart/2005/8/layout/vList3"/>
    <dgm:cxn modelId="{CAF208A4-EA3A-4E48-9FB0-49067A85A381}" type="presParOf" srcId="{436FFD02-8255-437D-86C7-BB18C482842F}" destId="{BB26B2B7-58E5-4ED5-8894-2F6E8FA33A6C}" srcOrd="1" destOrd="0" presId="urn:microsoft.com/office/officeart/2005/8/layout/vList3"/>
    <dgm:cxn modelId="{4F3ED8E5-3778-415A-B38D-3ECC2C67FDB1}" type="presParOf" srcId="{436FFD02-8255-437D-86C7-BB18C482842F}" destId="{ACA60D0D-07DC-4C54-BAD8-72EFCDC7B5EB}" srcOrd="2" destOrd="0" presId="urn:microsoft.com/office/officeart/2005/8/layout/vList3"/>
    <dgm:cxn modelId="{3BC92CF0-A3B3-44A9-82F8-48E8DDB2E1AA}" type="presParOf" srcId="{ACA60D0D-07DC-4C54-BAD8-72EFCDC7B5EB}" destId="{022FFDA2-3FC8-4EB5-8B5A-E7D112D3E4A6}" srcOrd="0" destOrd="0" presId="urn:microsoft.com/office/officeart/2005/8/layout/vList3"/>
    <dgm:cxn modelId="{2CCEE94A-032E-4AE5-BA94-937443631AEC}" type="presParOf" srcId="{ACA60D0D-07DC-4C54-BAD8-72EFCDC7B5EB}" destId="{EA651050-5F9C-4510-B74B-71A44B71E72E}" srcOrd="1" destOrd="0" presId="urn:microsoft.com/office/officeart/2005/8/layout/vList3"/>
    <dgm:cxn modelId="{C4F2DCEB-92A4-4FF1-BD68-7688F54AEEB8}" type="presParOf" srcId="{436FFD02-8255-437D-86C7-BB18C482842F}" destId="{11ABFA26-C57B-4A76-92C1-AC6358DBF227}" srcOrd="3" destOrd="0" presId="urn:microsoft.com/office/officeart/2005/8/layout/vList3"/>
    <dgm:cxn modelId="{E295205A-9030-409A-AA91-EF979BBA0542}" type="presParOf" srcId="{436FFD02-8255-437D-86C7-BB18C482842F}" destId="{653BE1ED-EE57-4B83-B536-BD4323D927BE}" srcOrd="4" destOrd="0" presId="urn:microsoft.com/office/officeart/2005/8/layout/vList3"/>
    <dgm:cxn modelId="{2A0D9D2A-B900-4586-B7BC-3641A9D09052}" type="presParOf" srcId="{653BE1ED-EE57-4B83-B536-BD4323D927BE}" destId="{54B5EC8D-ECC1-41AE-A1C6-30EE834D318C}" srcOrd="0" destOrd="0" presId="urn:microsoft.com/office/officeart/2005/8/layout/vList3"/>
    <dgm:cxn modelId="{71B3F6E6-71E7-4AE5-A80B-6B4825D26413}" type="presParOf" srcId="{653BE1ED-EE57-4B83-B536-BD4323D927BE}" destId="{6A9CD3A7-465B-4A1F-805A-1ECEA9729296}" srcOrd="1" destOrd="0" presId="urn:microsoft.com/office/officeart/2005/8/layout/vList3"/>
    <dgm:cxn modelId="{BCA94C51-6ADE-4C3A-AC71-394D5880FFF1}" type="presParOf" srcId="{436FFD02-8255-437D-86C7-BB18C482842F}" destId="{E690BD09-86DA-45D9-AE30-3DD95F1CAB41}" srcOrd="5" destOrd="0" presId="urn:microsoft.com/office/officeart/2005/8/layout/vList3"/>
    <dgm:cxn modelId="{5E178CD0-DA65-4C3A-9270-F79BE49675D0}" type="presParOf" srcId="{436FFD02-8255-437D-86C7-BB18C482842F}" destId="{4C670108-B7C4-445C-B2A5-03DAFE8FC649}" srcOrd="6" destOrd="0" presId="urn:microsoft.com/office/officeart/2005/8/layout/vList3"/>
    <dgm:cxn modelId="{08CC20A7-B374-450B-B20E-2DB7A9CB7596}" type="presParOf" srcId="{4C670108-B7C4-445C-B2A5-03DAFE8FC649}" destId="{33192D00-DE34-4082-8E26-B3976A92543B}" srcOrd="0" destOrd="0" presId="urn:microsoft.com/office/officeart/2005/8/layout/vList3"/>
    <dgm:cxn modelId="{04D05F31-2AC3-4910-898C-B6D7AB5E016E}" type="presParOf" srcId="{4C670108-B7C4-445C-B2A5-03DAFE8FC649}" destId="{29058CFD-56AB-45D5-822E-F95A4D2CEFAC}" srcOrd="1" destOrd="0" presId="urn:microsoft.com/office/officeart/2005/8/layout/vList3"/>
    <dgm:cxn modelId="{B8FF5964-5B4D-4D3A-BBC8-63A38A3F190E}" type="presParOf" srcId="{436FFD02-8255-437D-86C7-BB18C482842F}" destId="{57CE99C6-8F99-4400-9918-40A51146DB57}" srcOrd="7" destOrd="0" presId="urn:microsoft.com/office/officeart/2005/8/layout/vList3"/>
    <dgm:cxn modelId="{B1DAED86-FBA4-4991-8E53-3047437F93AE}" type="presParOf" srcId="{436FFD02-8255-437D-86C7-BB18C482842F}" destId="{A1A632C8-5859-49BC-9FF5-5038D24AA046}" srcOrd="8" destOrd="0" presId="urn:microsoft.com/office/officeart/2005/8/layout/vList3"/>
    <dgm:cxn modelId="{584DA5B2-87EA-44E0-9F75-58911FF7D7B2}" type="presParOf" srcId="{A1A632C8-5859-49BC-9FF5-5038D24AA046}" destId="{A92ABDA3-7DCF-45C0-B365-E839CBCD32AD}" srcOrd="0" destOrd="0" presId="urn:microsoft.com/office/officeart/2005/8/layout/vList3"/>
    <dgm:cxn modelId="{1B6F8680-484C-417A-9AEC-D3CC37B9338D}" type="presParOf" srcId="{A1A632C8-5859-49BC-9FF5-5038D24AA046}" destId="{8989E7BD-8876-4827-A1ED-4BF90A4CBFAA}" srcOrd="1" destOrd="0" presId="urn:microsoft.com/office/officeart/2005/8/layout/vList3"/>
    <dgm:cxn modelId="{CAB11623-DB90-4140-999D-03FC185ED302}" type="presParOf" srcId="{436FFD02-8255-437D-86C7-BB18C482842F}" destId="{EA05F94D-20B2-4EA6-B2E8-BD77CF9D76FF}" srcOrd="9" destOrd="0" presId="urn:microsoft.com/office/officeart/2005/8/layout/vList3"/>
    <dgm:cxn modelId="{E37D45B0-BC22-462D-9E15-C1C7095EE4FE}" type="presParOf" srcId="{436FFD02-8255-437D-86C7-BB18C482842F}" destId="{E5F7CBC5-5921-4B95-B5B3-B619B417F9DD}" srcOrd="10" destOrd="0" presId="urn:microsoft.com/office/officeart/2005/8/layout/vList3"/>
    <dgm:cxn modelId="{97F29CDE-80B5-4CBE-9A20-50F4BB2DF285}" type="presParOf" srcId="{E5F7CBC5-5921-4B95-B5B3-B619B417F9DD}" destId="{CCA31BB8-AB7B-44E8-B812-DDAF440C51EF}" srcOrd="0" destOrd="0" presId="urn:microsoft.com/office/officeart/2005/8/layout/vList3"/>
    <dgm:cxn modelId="{6B8E31A1-57FF-47C4-B922-CD6114A0BBC7}" type="presParOf" srcId="{E5F7CBC5-5921-4B95-B5B3-B619B417F9DD}" destId="{58627D2E-1841-4759-8CE1-878F84C0FD9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A29C3-B725-4204-B5F3-81DD8319FE25}">
      <dsp:nvSpPr>
        <dsp:cNvPr id="0" name=""/>
        <dsp:cNvSpPr/>
      </dsp:nvSpPr>
      <dsp:spPr>
        <a:xfrm rot="10800000">
          <a:off x="636828" y="0"/>
          <a:ext cx="2228480" cy="259824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Ter domínio sobre o assunto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701784" y="0"/>
        <a:ext cx="2163524" cy="259824"/>
      </dsp:txXfrm>
    </dsp:sp>
    <dsp:sp modelId="{3335A05B-988F-4FD9-9118-843E2FBB96D0}">
      <dsp:nvSpPr>
        <dsp:cNvPr id="0" name=""/>
        <dsp:cNvSpPr/>
      </dsp:nvSpPr>
      <dsp:spPr>
        <a:xfrm>
          <a:off x="496352" y="745"/>
          <a:ext cx="259824" cy="2598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2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A651050-5F9C-4510-B74B-71A44B71E72E}">
      <dsp:nvSpPr>
        <dsp:cNvPr id="0" name=""/>
        <dsp:cNvSpPr/>
      </dsp:nvSpPr>
      <dsp:spPr>
        <a:xfrm rot="10800000">
          <a:off x="578642" y="359433"/>
          <a:ext cx="2228480" cy="259824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3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3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Reservar as ferramentas necessárias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643598" y="359433"/>
        <a:ext cx="2163524" cy="259824"/>
      </dsp:txXfrm>
    </dsp:sp>
    <dsp:sp modelId="{022FFDA2-3FC8-4EB5-8B5A-E7D112D3E4A6}">
      <dsp:nvSpPr>
        <dsp:cNvPr id="0" name=""/>
        <dsp:cNvSpPr/>
      </dsp:nvSpPr>
      <dsp:spPr>
        <a:xfrm>
          <a:off x="496352" y="338130"/>
          <a:ext cx="259824" cy="25982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3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A9CD3A7-465B-4A1F-805A-1ECEA9729296}">
      <dsp:nvSpPr>
        <dsp:cNvPr id="0" name=""/>
        <dsp:cNvSpPr/>
      </dsp:nvSpPr>
      <dsp:spPr>
        <a:xfrm rot="10800000">
          <a:off x="626265" y="675514"/>
          <a:ext cx="2228480" cy="259824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Elaborar um fluxo de execução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691221" y="675514"/>
        <a:ext cx="2163524" cy="259824"/>
      </dsp:txXfrm>
    </dsp:sp>
    <dsp:sp modelId="{54B5EC8D-ECC1-41AE-A1C6-30EE834D318C}">
      <dsp:nvSpPr>
        <dsp:cNvPr id="0" name=""/>
        <dsp:cNvSpPr/>
      </dsp:nvSpPr>
      <dsp:spPr>
        <a:xfrm>
          <a:off x="496352" y="675514"/>
          <a:ext cx="259824" cy="25982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4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58CFD-56AB-45D5-822E-F95A4D2CEFAC}">
      <dsp:nvSpPr>
        <dsp:cNvPr id="0" name=""/>
        <dsp:cNvSpPr/>
      </dsp:nvSpPr>
      <dsp:spPr>
        <a:xfrm rot="10800000">
          <a:off x="626265" y="1012898"/>
          <a:ext cx="2228480" cy="25982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5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5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Escrever um algoritmo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691221" y="1012898"/>
        <a:ext cx="2163524" cy="259824"/>
      </dsp:txXfrm>
    </dsp:sp>
    <dsp:sp modelId="{33192D00-DE34-4082-8E26-B3976A92543B}">
      <dsp:nvSpPr>
        <dsp:cNvPr id="0" name=""/>
        <dsp:cNvSpPr/>
      </dsp:nvSpPr>
      <dsp:spPr>
        <a:xfrm>
          <a:off x="496352" y="1012898"/>
          <a:ext cx="259824" cy="25982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5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989E7BD-8876-4827-A1ED-4BF90A4CBFAA}">
      <dsp:nvSpPr>
        <dsp:cNvPr id="0" name=""/>
        <dsp:cNvSpPr/>
      </dsp:nvSpPr>
      <dsp:spPr>
        <a:xfrm rot="10800000">
          <a:off x="626265" y="1350283"/>
          <a:ext cx="2228480" cy="351028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6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6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6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6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Traduzir o algoritmo para uma linguagem de programação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714022" y="1350283"/>
        <a:ext cx="2140723" cy="351028"/>
      </dsp:txXfrm>
    </dsp:sp>
    <dsp:sp modelId="{A92ABDA3-7DCF-45C0-B365-E839CBCD32AD}">
      <dsp:nvSpPr>
        <dsp:cNvPr id="0" name=""/>
        <dsp:cNvSpPr/>
      </dsp:nvSpPr>
      <dsp:spPr>
        <a:xfrm>
          <a:off x="496352" y="1395885"/>
          <a:ext cx="259824" cy="259824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6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8627D2E-1841-4759-8CE1-878F84C0FD96}">
      <dsp:nvSpPr>
        <dsp:cNvPr id="0" name=""/>
        <dsp:cNvSpPr/>
      </dsp:nvSpPr>
      <dsp:spPr>
        <a:xfrm rot="10800000">
          <a:off x="626265" y="1778871"/>
          <a:ext cx="2228480" cy="259824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57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1050" b="1" kern="1200">
              <a:solidFill>
                <a:srgbClr val="FFFFFF"/>
              </a:solidFill>
              <a:latin typeface="+mn-lt"/>
              <a:ea typeface="+mn-ea"/>
              <a:cs typeface="+mn-cs"/>
            </a:rPr>
            <a:t>Testar o Programa </a:t>
          </a:r>
          <a:endParaRPr lang="pt-BR" sz="1050" b="1" kern="1200">
            <a:solidFill>
              <a:srgbClr val="FFFFFF"/>
            </a:solidFill>
          </a:endParaRPr>
        </a:p>
      </dsp:txBody>
      <dsp:txXfrm rot="10800000">
        <a:off x="691221" y="1778871"/>
        <a:ext cx="2163524" cy="259824"/>
      </dsp:txXfrm>
    </dsp:sp>
    <dsp:sp modelId="{CCA31BB8-AB7B-44E8-B812-DDAF440C51EF}">
      <dsp:nvSpPr>
        <dsp:cNvPr id="0" name=""/>
        <dsp:cNvSpPr/>
      </dsp:nvSpPr>
      <dsp:spPr>
        <a:xfrm>
          <a:off x="496352" y="1778871"/>
          <a:ext cx="259824" cy="259824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2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8163" cy="512763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5" y="0"/>
            <a:ext cx="3078162" cy="512763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9721853"/>
            <a:ext cx="3078163" cy="512763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5" y="9721853"/>
            <a:ext cx="3078162" cy="512763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3"/>
            <a:ext cx="5683250" cy="460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710407" y="4861443"/>
            <a:ext cx="5683250" cy="4605575"/>
          </a:xfrm>
          <a:prstGeom prst="rect">
            <a:avLst/>
          </a:prstGeom>
        </p:spPr>
        <p:txBody>
          <a:bodyPr spcFirstLastPara="1" wrap="square" lIns="94765" tIns="94765" rIns="94765" bIns="9476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Precisamos entender bem o que devemos fazer antes de implementar o programa</a:t>
            </a:r>
          </a:p>
        </p:txBody>
      </p:sp>
    </p:spTree>
    <p:extLst>
      <p:ext uri="{BB962C8B-B14F-4D97-AF65-F5344CB8AC3E}">
        <p14:creationId xmlns:p14="http://schemas.microsoft.com/office/powerpoint/2010/main" val="284472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777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Precisamos entender bem o que devemos fazer antes de implementar o programa</a:t>
            </a:r>
          </a:p>
        </p:txBody>
      </p:sp>
    </p:spTree>
    <p:extLst>
      <p:ext uri="{BB962C8B-B14F-4D97-AF65-F5344CB8AC3E}">
        <p14:creationId xmlns:p14="http://schemas.microsoft.com/office/powerpoint/2010/main" val="2660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630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58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59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69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54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08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Explicar o que é um rateio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7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85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30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67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64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51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945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511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862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809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2473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7143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9570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2559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6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1948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726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1125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7392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65345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38180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9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83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6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5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4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302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68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2B1E5-D423-487D-A55F-B7BB2F3597D2}"/>
              </a:ext>
            </a:extLst>
          </p:cNvPr>
          <p:cNvSpPr/>
          <p:nvPr/>
        </p:nvSpPr>
        <p:spPr>
          <a:xfrm>
            <a:off x="0" y="3428333"/>
            <a:ext cx="9144000" cy="1433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Comando</a:t>
            </a:r>
            <a:r>
              <a:rPr lang="en-US" sz="5600" b="1" kern="1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Imperativos</a:t>
            </a:r>
            <a:endParaRPr lang="en-US" sz="5600" b="1" kern="1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" name="Imagem 19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DF68962B-33C0-4F9F-ADD2-F898858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8" y="554058"/>
            <a:ext cx="7443991" cy="171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D569AE-4467-415A-ABC5-E1D9460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36" y="4588039"/>
            <a:ext cx="1390822" cy="394791"/>
          </a:xfrm>
          <a:prstGeom prst="rect">
            <a:avLst/>
          </a:prstGeom>
        </p:spPr>
      </p:pic>
      <p:sp>
        <p:nvSpPr>
          <p:cNvPr id="19" name="Retângulo 2">
            <a:extLst>
              <a:ext uri="{FF2B5EF4-FFF2-40B4-BE49-F238E27FC236}">
                <a16:creationId xmlns:a16="http://schemas.microsoft.com/office/drawing/2014/main" id="{F479B6A1-F4E7-45AA-A3C1-D4BB370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90514" y="381766"/>
            <a:ext cx="86455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cs typeface="Arial"/>
                <a:sym typeface="Arial"/>
              </a:rPr>
              <a:t>EX06 – Consumo: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cs typeface="Arial"/>
                <a:sym typeface="Arial"/>
              </a:rPr>
              <a:t>Elabore um programa que calcule o consumo médio de um automóvel sendo fornecidos a distância total percorrida (em Km) e o total de combustível gasto (em litros), por intermédio do teclado. Sabe-se que o consumo médio de um automóvel é obtido pela razão entre a distância total percorrida e o total de combustível gasto no percurso. Apresente o valor que representa o consumo médio do automóvel, seguido da mensagem "km/l".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0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2F15C51-07FC-4895-9451-BB432EC1E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50007"/>
              </p:ext>
            </p:extLst>
          </p:nvPr>
        </p:nvGraphicFramePr>
        <p:xfrm>
          <a:off x="161097" y="1766762"/>
          <a:ext cx="4106103" cy="130973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82843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64475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878504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282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8659" marB="865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Exemplos de Entrada</a:t>
                      </a:r>
                      <a:endParaRPr lang="pt-BR" sz="14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8659" marB="865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Exemplos de Saída</a:t>
                      </a:r>
                      <a:endParaRPr lang="pt-BR" sz="14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8659" marB="8659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513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0">
                          <a:effectLst/>
                        </a:rPr>
                        <a:t>1°</a:t>
                      </a:r>
                      <a:endParaRPr lang="pt-BR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tot_Km</a:t>
                      </a:r>
                      <a:r>
                        <a:rPr lang="pt-BR" sz="1400">
                          <a:effectLst/>
                        </a:rPr>
                        <a:t>= 500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tot_Litros</a:t>
                      </a:r>
                      <a:r>
                        <a:rPr lang="pt-BR" sz="1400">
                          <a:effectLst/>
                        </a:rPr>
                        <a:t> = 35.0</a:t>
                      </a: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Consumo = 14.286 km/l</a:t>
                      </a: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513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0">
                          <a:effectLst/>
                        </a:rPr>
                        <a:t>2°</a:t>
                      </a:r>
                      <a:endParaRPr lang="pt-BR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3295" marB="43295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tot_Km</a:t>
                      </a:r>
                      <a:r>
                        <a:rPr lang="pt-BR" sz="1400">
                          <a:effectLst/>
                        </a:rPr>
                        <a:t> = 2254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tot_Litros</a:t>
                      </a:r>
                      <a:r>
                        <a:rPr lang="pt-BR" sz="1400">
                          <a:effectLst/>
                        </a:rPr>
                        <a:t> = 124.4</a:t>
                      </a:r>
                    </a:p>
                  </a:txBody>
                  <a:tcPr marL="47625" marR="47625" marT="43295" marB="43295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Consumo = 18.118 km/l</a:t>
                      </a:r>
                    </a:p>
                  </a:txBody>
                  <a:tcPr marL="47625" marR="47625" marT="43295" marB="4329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2502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F6238418-8891-4B6B-9D30-61B11FD18E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8917037"/>
                  </p:ext>
                </p:extLst>
              </p:nvPr>
            </p:nvGraphicFramePr>
            <p:xfrm>
              <a:off x="4745990" y="1553337"/>
              <a:ext cx="4080581" cy="230133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50267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2930314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09944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tot_Km</a:t>
                          </a:r>
                          <a:r>
                            <a:rPr lang="pt-BR" sz="1200">
                              <a:effectLst/>
                            </a:rPr>
                            <a:t> ,</a:t>
                          </a:r>
                          <a:r>
                            <a:rPr lang="pt-BR" sz="1200" err="1">
                              <a:effectLst/>
                            </a:rPr>
                            <a:t>tot_Litros</a:t>
                          </a:r>
                          <a:r>
                            <a:rPr lang="pt-BR" sz="1200">
                              <a:effectLst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09944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Consumo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0994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099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061557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𝑐𝑜𝑛𝑠𝑢𝑚𝑜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𝑡𝑜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𝐾𝑚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𝑡𝑜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𝐿𝑖𝑡𝑟𝑜𝑠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sz="14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F6238418-8891-4B6B-9D30-61B11FD18E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8917037"/>
                  </p:ext>
                </p:extLst>
              </p:nvPr>
            </p:nvGraphicFramePr>
            <p:xfrm>
              <a:off x="4745990" y="1553337"/>
              <a:ext cx="4080581" cy="230133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50267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2930314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09944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tot_Km</a:t>
                          </a:r>
                          <a:r>
                            <a:rPr lang="pt-BR" sz="1200">
                              <a:effectLst/>
                            </a:rPr>
                            <a:t> ,</a:t>
                          </a:r>
                          <a:r>
                            <a:rPr lang="pt-BR" sz="1200" err="1">
                              <a:effectLst/>
                            </a:rPr>
                            <a:t>tot_Litros</a:t>
                          </a:r>
                          <a:r>
                            <a:rPr lang="pt-BR" sz="1200">
                              <a:effectLst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09944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Consumo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0994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099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061557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18857" r="-2239" b="-8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D651953A-FC84-9CB7-F830-A5A85403934F}"/>
              </a:ext>
            </a:extLst>
          </p:cNvPr>
          <p:cNvGrpSpPr/>
          <p:nvPr/>
        </p:nvGrpSpPr>
        <p:grpSpPr>
          <a:xfrm>
            <a:off x="239759" y="4034739"/>
            <a:ext cx="3990067" cy="893686"/>
            <a:chOff x="7878591" y="3049351"/>
            <a:chExt cx="3524735" cy="3015647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F797413-BD44-F521-94FC-CBB5D5B9B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8591" y="3253238"/>
              <a:ext cx="3524735" cy="281176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B58727F-8A78-C007-20A5-DFCD508129C3}"/>
                </a:ext>
              </a:extLst>
            </p:cNvPr>
            <p:cNvSpPr txBox="1"/>
            <p:nvPr/>
          </p:nvSpPr>
          <p:spPr>
            <a:xfrm>
              <a:off x="8529909" y="3049351"/>
              <a:ext cx="2873417" cy="2804110"/>
            </a:xfrm>
            <a:prstGeom prst="rect">
              <a:avLst/>
            </a:prstGeom>
            <a:noFill/>
            <a:scene3d>
              <a:camera prst="orthographicFront">
                <a:rot lat="21299999" lon="0" rev="0"/>
              </a:camera>
              <a:lightRig rig="flood" dir="t"/>
            </a:scene3d>
            <a:sp3d prstMaterial="flat">
              <a:bevelT/>
            </a:sp3d>
          </p:spPr>
          <p:txBody>
            <a:bodyPr wrap="square" rtlCol="0">
              <a:spAutoFit/>
            </a:bodyPr>
            <a:lstStyle/>
            <a:p>
              <a:r>
                <a:rPr kumimoji="0" lang="pt-BR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#dicas</a:t>
              </a:r>
              <a:r>
                <a:rPr kumimoji="0" lang="pt-B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: Para Arredondar  um número</a:t>
              </a:r>
            </a:p>
            <a:p>
              <a:r>
                <a:rPr lang="pt-BR" sz="1200" dirty="0"/>
                <a:t>valor = 12.3456789</a:t>
              </a:r>
            </a:p>
            <a:p>
              <a:r>
                <a:rPr lang="pt-BR" sz="1200" dirty="0" err="1"/>
                <a:t>valor_arredondado</a:t>
              </a:r>
              <a:r>
                <a:rPr lang="pt-BR" sz="1200" dirty="0"/>
                <a:t> = round(valor,2)</a:t>
              </a:r>
            </a:p>
            <a:p>
              <a:r>
                <a:rPr lang="pt-BR" sz="1200" dirty="0"/>
                <a:t>print(</a:t>
              </a:r>
              <a:r>
                <a:rPr lang="pt-BR" sz="1200" dirty="0" err="1"/>
                <a:t>valor_arredondado</a:t>
              </a:r>
              <a:r>
                <a:rPr lang="pt-BR" sz="1200" dirty="0"/>
                <a:t> ) </a:t>
              </a:r>
              <a:r>
                <a:rPr lang="pt-BR" sz="1200" dirty="0">
                  <a:sym typeface="Wingdings" panose="05000000000000000000" pitchFamily="2" charset="2"/>
                </a:rPr>
                <a:t> 12.35</a:t>
              </a:r>
              <a:endParaRPr lang="pt-BR" sz="1200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63C6BC4-489C-35A7-75CB-21D0424765D1}"/>
              </a:ext>
            </a:extLst>
          </p:cNvPr>
          <p:cNvGrpSpPr/>
          <p:nvPr/>
        </p:nvGrpSpPr>
        <p:grpSpPr>
          <a:xfrm>
            <a:off x="4888468" y="3974317"/>
            <a:ext cx="3990067" cy="893686"/>
            <a:chOff x="7878591" y="3049351"/>
            <a:chExt cx="3524735" cy="301564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2CEEBE1-9AED-2E7C-6472-A729B28C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8591" y="3253238"/>
              <a:ext cx="3524735" cy="281176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61D2825-D330-7823-AA67-7A2538D43F70}"/>
                </a:ext>
              </a:extLst>
            </p:cNvPr>
            <p:cNvSpPr txBox="1"/>
            <p:nvPr/>
          </p:nvSpPr>
          <p:spPr>
            <a:xfrm>
              <a:off x="8529909" y="3049351"/>
              <a:ext cx="2873417" cy="2804110"/>
            </a:xfrm>
            <a:prstGeom prst="rect">
              <a:avLst/>
            </a:prstGeom>
            <a:noFill/>
            <a:scene3d>
              <a:camera prst="orthographicFront">
                <a:rot lat="21299999" lon="0" rev="0"/>
              </a:camera>
              <a:lightRig rig="flood" dir="t"/>
            </a:scene3d>
            <a:sp3d prstMaterial="flat">
              <a:bevelT/>
            </a:sp3d>
          </p:spPr>
          <p:txBody>
            <a:bodyPr wrap="square" rtlCol="0">
              <a:spAutoFit/>
            </a:bodyPr>
            <a:lstStyle/>
            <a:p>
              <a:r>
                <a:rPr kumimoji="0" lang="pt-BR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#dicas</a:t>
              </a:r>
              <a:r>
                <a:rPr kumimoji="0" lang="pt-B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: Para </a:t>
              </a:r>
              <a:r>
                <a:rPr lang="pt-BR" sz="1200" dirty="0"/>
                <a:t>Truncar</a:t>
              </a:r>
              <a:r>
                <a:rPr kumimoji="0" lang="pt-B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um número(forma 01)</a:t>
              </a:r>
            </a:p>
            <a:p>
              <a:r>
                <a:rPr lang="pt-BR" sz="1200" dirty="0"/>
                <a:t>valor = 12.3456789</a:t>
              </a:r>
            </a:p>
            <a:p>
              <a:r>
                <a:rPr lang="pt-BR" sz="1200" dirty="0" err="1"/>
                <a:t>valor_truncado</a:t>
              </a:r>
              <a:r>
                <a:rPr lang="pt-BR" sz="1200" dirty="0"/>
                <a:t> = (</a:t>
              </a:r>
              <a:r>
                <a:rPr lang="pt-BR" sz="1200" dirty="0" err="1"/>
                <a:t>int</a:t>
              </a:r>
              <a:r>
                <a:rPr lang="pt-BR" sz="1200" dirty="0"/>
                <a:t>(valor *100))/100</a:t>
              </a:r>
            </a:p>
            <a:p>
              <a:r>
                <a:rPr lang="pt-BR" sz="1200" dirty="0"/>
                <a:t>print(</a:t>
              </a:r>
              <a:r>
                <a:rPr lang="pt-BR" sz="1200" dirty="0" err="1"/>
                <a:t>valor_truncado</a:t>
              </a:r>
              <a:r>
                <a:rPr lang="pt-BR" sz="1200" dirty="0"/>
                <a:t> ) </a:t>
              </a:r>
              <a:r>
                <a:rPr lang="pt-BR" sz="1200" dirty="0">
                  <a:sym typeface="Wingdings" panose="05000000000000000000" pitchFamily="2" charset="2"/>
                </a:rPr>
                <a:t> 12.34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17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899" y="118732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6A0C3F-BC32-47FA-A739-5108BA2E188B}"/>
              </a:ext>
            </a:extLst>
          </p:cNvPr>
          <p:cNvSpPr/>
          <p:nvPr/>
        </p:nvSpPr>
        <p:spPr>
          <a:xfrm>
            <a:off x="178800" y="601980"/>
            <a:ext cx="81104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EX07 – Comissão: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Faça um programa que receba do teclado o salário fixo de um vendedor e o total de vendas efetuadas por ele no mês em dinheiro. Sabendo que este vendedor ganha 15% de comissão sobre suas vendas efetuadas no mês, informar o total a receber no final do mês.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Para testar seu programa use os valores abaixo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2461C4A9-401E-4CC1-8966-26D5B24D0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94844"/>
              </p:ext>
            </p:extLst>
          </p:nvPr>
        </p:nvGraphicFramePr>
        <p:xfrm>
          <a:off x="249583" y="1848452"/>
          <a:ext cx="4037042" cy="158496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934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5989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983692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sal_Fixo</a:t>
                      </a:r>
                      <a:r>
                        <a:rPr lang="pt-BR" sz="1200">
                          <a:effectLst/>
                        </a:rPr>
                        <a:t>= 1000.00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tot_Vendas</a:t>
                      </a:r>
                      <a:r>
                        <a:rPr lang="pt-BR" sz="1200">
                          <a:effectLst/>
                        </a:rPr>
                        <a:t> = 5000.00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tot_A_Receber</a:t>
                      </a:r>
                      <a:r>
                        <a:rPr lang="pt-BR" sz="1200">
                          <a:effectLst/>
                        </a:rPr>
                        <a:t>  = 1750.0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sal_Fixo</a:t>
                      </a:r>
                      <a:r>
                        <a:rPr lang="pt-BR" sz="1200">
                          <a:effectLst/>
                        </a:rPr>
                        <a:t>= 2000.00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tot_Vendas</a:t>
                      </a:r>
                      <a:r>
                        <a:rPr lang="pt-BR" sz="1200">
                          <a:effectLst/>
                        </a:rPr>
                        <a:t> = 10000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tot_A_Receber</a:t>
                      </a:r>
                      <a:r>
                        <a:rPr lang="pt-BR" sz="1200">
                          <a:effectLst/>
                        </a:rPr>
                        <a:t>  = 3500.0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sal_Fixo</a:t>
                      </a:r>
                      <a:r>
                        <a:rPr lang="pt-BR" sz="1200">
                          <a:effectLst/>
                        </a:rPr>
                        <a:t>= 1567.00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tot_Vendas</a:t>
                      </a:r>
                      <a:r>
                        <a:rPr lang="pt-BR" sz="1200">
                          <a:effectLst/>
                        </a:rPr>
                        <a:t> = 3789.00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tot_A_Receber</a:t>
                      </a:r>
                      <a:r>
                        <a:rPr lang="pt-BR" sz="1200">
                          <a:effectLst/>
                        </a:rPr>
                        <a:t>  = ‭2135.35‬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66EEC1F6-114A-4F9A-9695-ECC5DD8AC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65918" y="1843814"/>
              <a:ext cx="4417456" cy="196553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80455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037001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4389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sal_Fixo</a:t>
                          </a:r>
                          <a:r>
                            <a:rPr lang="pt-BR" sz="1400"/>
                            <a:t>, </a:t>
                          </a:r>
                          <a:r>
                            <a:rPr lang="pt-BR" sz="1400" err="1"/>
                            <a:t>tot_Vendas</a:t>
                          </a:r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32095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total_A_Receber</a:t>
                          </a:r>
                          <a:r>
                            <a:rPr lang="pt-BR" sz="1400"/>
                            <a:t> 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660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comissao</a:t>
                          </a:r>
                          <a:endParaRPr lang="pt-B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6604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332095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𝑐𝑜𝑚𝑖𝑠𝑠𝑎𝑜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𝑉𝑒𝑛𝑑𝑎𝑠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𝑟𝑒𝑐𝑒𝑏𝑒𝑟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𝑠𝑎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𝐹𝑖𝑥𝑜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𝑐𝑜𝑚𝑖𝑠𝑠𝑎𝑜</m:t>
                                </m:r>
                              </m:oMath>
                            </m:oMathPara>
                          </a14:m>
                          <a:endParaRPr lang="pt-B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66EEC1F6-114A-4F9A-9695-ECC5DD8AC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65918" y="1843814"/>
              <a:ext cx="4417456" cy="196553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80455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037001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4389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sal_Fixo</a:t>
                          </a:r>
                          <a:r>
                            <a:rPr lang="pt-BR" sz="1400"/>
                            <a:t>, </a:t>
                          </a:r>
                          <a:r>
                            <a:rPr lang="pt-BR" sz="1400" err="1"/>
                            <a:t>tot_Vendas</a:t>
                          </a:r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32095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total_A_Receber</a:t>
                          </a:r>
                          <a:r>
                            <a:rPr lang="pt-BR" sz="1400"/>
                            <a:t> 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comissao</a:t>
                          </a:r>
                          <a:endParaRPr lang="pt-B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729933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89" t="-173333" r="-1928" b="-125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D97B4E0-D342-499C-BAAF-618C3352583D}"/>
                  </a:ext>
                </a:extLst>
              </p:cNvPr>
              <p:cNvSpPr txBox="1"/>
              <p:nvPr/>
            </p:nvSpPr>
            <p:spPr>
              <a:xfrm>
                <a:off x="89899" y="3728205"/>
                <a:ext cx="2608730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𝒗𝒍</m:t>
                      </m:r>
                      <m:sSub>
                        <m:sSubPr>
                          <m:ctrlP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𝒓</m:t>
                          </m:r>
                        </m:e>
                        <m:sub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𝑷𝒆𝒓𝒄</m:t>
                          </m:r>
                        </m:sub>
                      </m:sSub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𝒗𝒂𝒍𝒐𝒓</m:t>
                      </m:r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∗</m:t>
                      </m:r>
                      <m:f>
                        <m:fPr>
                          <m:ctrlP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𝑷𝒆𝒓𝒄</m:t>
                          </m:r>
                        </m:num>
                        <m:den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kumimoji="0" lang="pt-BR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D97B4E0-D342-499C-BAAF-618C3352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9" y="3728205"/>
                <a:ext cx="2608730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3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92057" y="446432"/>
            <a:ext cx="824868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cs typeface="Arial"/>
                <a:sym typeface="Arial"/>
              </a:rPr>
              <a:t>EX08 -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Em um determinado concurso público são informados via teclado as quantidades de candidatos presentes do que são do sexo masculino e do sexo feminino, bem como o total dos ausentes. Pede-se calcular e exibir os percentuais solicitados abaixo: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P1 = O Percentual de Homens presentes em relação ao total de candidatos inscritos;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P2 = O Percentual dos Ausentes  em relação ao total dos presentes.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0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2F15C51-07FC-4895-9451-BB432EC1E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2979"/>
              </p:ext>
            </p:extLst>
          </p:nvPr>
        </p:nvGraphicFramePr>
        <p:xfrm>
          <a:off x="92057" y="2332699"/>
          <a:ext cx="3938076" cy="1064591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58992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618018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3379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8659" marB="865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Exemplos de Entrada</a:t>
                      </a:r>
                      <a:endParaRPr lang="pt-BR" sz="14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8659" marB="865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Exemplos de Saída</a:t>
                      </a:r>
                      <a:endParaRPr lang="pt-BR" sz="14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8659" marB="8659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614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0">
                          <a:effectLst/>
                        </a:rPr>
                        <a:t>1°</a:t>
                      </a:r>
                      <a:endParaRPr lang="pt-BR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tot_Homens</a:t>
                      </a:r>
                      <a:r>
                        <a:rPr lang="pt-BR" sz="1400">
                          <a:effectLst/>
                        </a:rPr>
                        <a:t> = 200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tot_Mulheres</a:t>
                      </a:r>
                      <a:r>
                        <a:rPr lang="pt-BR" sz="1400">
                          <a:effectLst/>
                        </a:rPr>
                        <a:t> = 150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err="1">
                          <a:effectLst/>
                        </a:rPr>
                        <a:t>tot_Ausentes</a:t>
                      </a:r>
                      <a:r>
                        <a:rPr lang="pt-BR" sz="1400">
                          <a:effectLst/>
                        </a:rPr>
                        <a:t> = 30</a:t>
                      </a: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P1 =52.6315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P2 = 8.5714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3295" marB="4329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F6238418-8891-4B6B-9D30-61B11FD18E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41800" y="1831426"/>
              <a:ext cx="4783667" cy="290761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8626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73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463041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tot_Homens</a:t>
                          </a:r>
                          <a:r>
                            <a:rPr lang="pt-BR" sz="1200">
                              <a:effectLst/>
                            </a:rPr>
                            <a:t>, </a:t>
                          </a:r>
                          <a:r>
                            <a:rPr lang="pt-BR" sz="1200" err="1">
                              <a:effectLst/>
                            </a:rPr>
                            <a:t>tot_Mulheres</a:t>
                          </a:r>
                          <a:r>
                            <a:rPr lang="pt-BR" sz="1200">
                              <a:effectLst/>
                            </a:rPr>
                            <a:t> 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tot_Ausentes</a:t>
                          </a:r>
                          <a:r>
                            <a:rPr lang="pt-BR" sz="1200">
                              <a:effectLst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P1 = ? , P2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9294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tot_Candidatos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tot_Presentes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3249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273123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𝐶𝑎𝑛𝑑𝑖𝑑𝑎𝑡𝑜𝑠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𝐻𝑜𝑚𝑒𝑛𝑠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𝑀𝑢𝑙h𝑒𝑟𝑒𝑠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𝐴𝑢𝑠𝑒𝑛𝑡𝑒𝑠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400" b="0" i="0">
                            <a:latin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𝑃𝑟𝑒𝑠𝑒𝑛𝑡𝑒𝑠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𝐻𝑜𝑚𝑒𝑛𝑠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𝑀𝑢𝑙h𝑒𝑟𝑒𝑠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/>
                        </a:p>
                        <a:p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 =</m:t>
                              </m:r>
                              <m:f>
                                <m:f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𝑡𝑜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𝐻𝑜𝑚𝑒𝑛𝑠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 ∗100</m:t>
                                  </m:r>
                                </m:num>
                                <m:den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𝑡𝑜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𝐶𝑎𝑛𝑑𝑖𝑑𝑎𝑡𝑜𝑠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pt-BR" sz="1400" b="0" i="1">
                              <a:latin typeface="Cambria Math" panose="02040503050406030204" pitchFamily="18" charset="0"/>
                            </a:rPr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pt-BR" sz="1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1400" b="0" i="1" dirty="0" smtClean="0">
                                  <a:latin typeface="Cambria Math" panose="02040503050406030204" pitchFamily="18" charset="0"/>
                                </a:rPr>
                                <m:t>2=</m:t>
                              </m:r>
                              <m:f>
                                <m:fPr>
                                  <m:ctrlPr>
                                    <a:rPr lang="pt-BR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𝑡𝑜</m:t>
                                      </m:r>
                                      <m:sSub>
                                        <m:sSubPr>
                                          <m:ctrlPr>
                                            <a:rPr lang="pt-BR" sz="1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𝐴𝑢𝑠𝑒𝑛𝑡𝑒𝑠</m:t>
                                          </m:r>
                                        </m:sub>
                                      </m:sSub>
                                      <m: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  <m:t>∗100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1400" b="0" i="1" dirty="0" smtClean="0">
                                      <a:latin typeface="Cambria Math" panose="02040503050406030204" pitchFamily="18" charset="0"/>
                                    </a:rPr>
                                    <m:t>𝑡𝑜</m:t>
                                  </m:r>
                                  <m:sSub>
                                    <m:sSubPr>
                                      <m:ctrlP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𝑃𝑟𝑒𝑠𝑒𝑛𝑡𝑒𝑠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F6238418-8891-4B6B-9D30-61B11FD18E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41800" y="1831426"/>
              <a:ext cx="4783667" cy="290761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8626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73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463041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tot_Homens</a:t>
                          </a:r>
                          <a:r>
                            <a:rPr lang="pt-BR" sz="1200">
                              <a:effectLst/>
                            </a:rPr>
                            <a:t>, </a:t>
                          </a:r>
                          <a:r>
                            <a:rPr lang="pt-BR" sz="1200" err="1">
                              <a:effectLst/>
                            </a:rPr>
                            <a:t>tot_Mulheres</a:t>
                          </a:r>
                          <a:r>
                            <a:rPr lang="pt-BR" sz="1200">
                              <a:effectLst/>
                            </a:rPr>
                            <a:t> ,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err="1">
                              <a:effectLst/>
                            </a:rPr>
                            <a:t>tot_Ausentes</a:t>
                          </a:r>
                          <a:r>
                            <a:rPr lang="pt-BR" sz="1200">
                              <a:effectLst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P1 = ? , P2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tot_Candidatos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tot_Presentes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3249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502474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09" t="-95547" r="-1781" b="-566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F82E82F-F4A0-4E8B-9113-19CA91871383}"/>
                  </a:ext>
                </a:extLst>
              </p:cNvPr>
              <p:cNvSpPr txBox="1"/>
              <p:nvPr/>
            </p:nvSpPr>
            <p:spPr>
              <a:xfrm>
                <a:off x="166130" y="1707882"/>
                <a:ext cx="2646558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𝑷𝒆𝒓𝒄𝒆𝒏𝒕𝒖𝒂𝒍</m:t>
                      </m:r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𝑷𝒂𝒓𝒕𝒆</m:t>
                          </m:r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∗</m:t>
                          </m:r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𝟏𝟎𝟎</m:t>
                          </m:r>
                        </m:num>
                        <m:den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𝑻𝒐𝒅𝒐</m:t>
                          </m:r>
                        </m:den>
                      </m:f>
                    </m:oMath>
                  </m:oMathPara>
                </a14:m>
                <a:endParaRPr kumimoji="0" lang="pt-BR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F82E82F-F4A0-4E8B-9113-19CA9187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30" y="1707882"/>
                <a:ext cx="2646558" cy="462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28639" y="-67536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35E85-4EA4-419D-9127-8CB3D43D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9" y="404291"/>
            <a:ext cx="710338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EX09 -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Sabe-se que o quilowatt de energia custa um milésimo do salário mínimo. Elabore um programa que receba via teclado o valor do salário mínimo e a quantidade de quilowatt consumido por uma residência. Calcule e exiba:</a:t>
            </a:r>
          </a:p>
          <a:p>
            <a:pPr marL="571500" marR="0" lvl="1" indent="-381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O valor em reais , de cada quilowatt;</a:t>
            </a:r>
          </a:p>
          <a:p>
            <a:pPr marL="571500" marR="0" lvl="1" indent="-381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O valor da conta,  em reais , a ser pago por essa residência;</a:t>
            </a:r>
          </a:p>
          <a:p>
            <a:pPr marL="571500" marR="0" lvl="1" indent="-381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O valor da conta com desconto de 15 %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6783BC0-1D59-47B4-91A3-D0E72E474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59855"/>
              </p:ext>
            </p:extLst>
          </p:nvPr>
        </p:nvGraphicFramePr>
        <p:xfrm>
          <a:off x="160028" y="2030124"/>
          <a:ext cx="4037042" cy="231648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934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5989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983692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sal_Minimo</a:t>
                      </a:r>
                      <a:r>
                        <a:rPr lang="pt-BR" sz="1200">
                          <a:effectLst/>
                        </a:rPr>
                        <a:t> = 1043.0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qtd_kW</a:t>
                      </a:r>
                      <a:r>
                        <a:rPr lang="pt-BR" sz="1200">
                          <a:effectLst/>
                        </a:rPr>
                        <a:t>= 300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vlr_kW</a:t>
                      </a:r>
                      <a:r>
                        <a:rPr lang="pt-BR" sz="1200">
                          <a:effectLst/>
                        </a:rPr>
                        <a:t> = 1.043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vlr_Conta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312.9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vlr_Com_Desconto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265.96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sal_Minimo</a:t>
                      </a:r>
                      <a:r>
                        <a:rPr lang="pt-BR" sz="1200">
                          <a:effectLst/>
                        </a:rPr>
                        <a:t> = 1043.0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qtd_kW</a:t>
                      </a:r>
                      <a:r>
                        <a:rPr lang="pt-BR" sz="1200">
                          <a:effectLst/>
                        </a:rPr>
                        <a:t>= 734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vlr_kW</a:t>
                      </a:r>
                      <a:r>
                        <a:rPr lang="pt-BR" sz="1200" dirty="0">
                          <a:effectLst/>
                        </a:rPr>
                        <a:t> = 1.043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vlr_Conta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765.56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vlr_Com_Desconto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650.72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sal_Minimo</a:t>
                      </a:r>
                      <a:r>
                        <a:rPr lang="pt-BR" sz="1200">
                          <a:effectLst/>
                        </a:rPr>
                        <a:t> = 1043.0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qtd_kW</a:t>
                      </a:r>
                      <a:r>
                        <a:rPr lang="pt-BR" sz="1200">
                          <a:effectLst/>
                        </a:rPr>
                        <a:t>= 177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vlr_kW</a:t>
                      </a:r>
                      <a:r>
                        <a:rPr lang="pt-BR" sz="1200" dirty="0">
                          <a:effectLst/>
                        </a:rPr>
                        <a:t> = 1.043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vlr_Conta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184.61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vlr_Com_Desconto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156.91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22BD9269-A589-408F-B5D5-E8DE531095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67200" y="1920635"/>
              <a:ext cx="4665133" cy="281857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2544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3968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0780">
                    <a:tc>
                      <a:txBody>
                        <a:bodyPr/>
                        <a:lstStyle/>
                        <a:p>
                          <a:r>
                            <a:rPr lang="pt-BR" sz="1400" kern="1200" noProof="0">
                              <a:solidFill>
                                <a:srgbClr val="000000"/>
                              </a:solidFill>
                              <a:latin typeface="Arial"/>
                              <a:ea typeface="+mn-ea"/>
                              <a:cs typeface="Arial"/>
                            </a:rPr>
                            <a:t>Entrada</a:t>
                          </a:r>
                          <a:endParaRPr lang="pt-BR" sz="1400" kern="120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sal_Minimo</a:t>
                          </a:r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, </a:t>
                          </a: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qtd_kW</a:t>
                          </a:r>
                          <a:endParaRPr lang="pt-BR" sz="12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20780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vlr_KW</a:t>
                          </a:r>
                          <a:r>
                            <a:rPr lang="pt-BR" sz="1200"/>
                            <a:t> = ? </a:t>
                          </a:r>
                          <a:r>
                            <a:rPr lang="pt-BR" sz="1200" err="1"/>
                            <a:t>vlr_Conta</a:t>
                          </a:r>
                          <a:r>
                            <a:rPr lang="pt-BR" sz="1200"/>
                            <a:t>=? </a:t>
                          </a:r>
                          <a:r>
                            <a:rPr lang="pt-BR" sz="1200" err="1"/>
                            <a:t>vlr_Com_Desconto</a:t>
                          </a:r>
                          <a:r>
                            <a:rPr lang="pt-BR" sz="1200"/>
                            <a:t>=?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207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vlr_Do_Desconto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4643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509802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𝐾𝑊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𝑠𝑎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𝑀𝑖𝑛𝑖𝑚𝑜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b="0" i="0">
                            <a:latin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vlr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Conta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𝐾𝑊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𝐾𝑊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𝐷𝑒𝑠𝑐𝑜𝑛𝑡𝑜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𝐶𝑜𝑛𝑡𝑎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b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𝐷𝑒𝑠𝑐𝑜𝑛𝑡𝑜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𝐶𝑜𝑛𝑡𝑎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𝐷𝑒𝑠𝑐𝑜𝑛𝑡𝑜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pt-B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22BD9269-A589-408F-B5D5-E8DE531095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67200" y="1920635"/>
              <a:ext cx="4665133" cy="281857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2544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3968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0780">
                    <a:tc>
                      <a:txBody>
                        <a:bodyPr/>
                        <a:lstStyle/>
                        <a:p>
                          <a:r>
                            <a:rPr lang="pt-BR" sz="1400" kern="1200" noProof="0">
                              <a:solidFill>
                                <a:srgbClr val="000000"/>
                              </a:solidFill>
                              <a:latin typeface="Arial"/>
                              <a:ea typeface="+mn-ea"/>
                              <a:cs typeface="Arial"/>
                            </a:rPr>
                            <a:t>Entrada</a:t>
                          </a:r>
                          <a:endParaRPr lang="pt-BR" sz="1400" kern="120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sal_Minimo</a:t>
                          </a:r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, </a:t>
                          </a: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qtd_kW</a:t>
                          </a:r>
                          <a:endParaRPr lang="pt-BR" sz="12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20780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vlr_KW</a:t>
                          </a:r>
                          <a:r>
                            <a:rPr lang="pt-BR" sz="1200"/>
                            <a:t> = ? </a:t>
                          </a:r>
                          <a:r>
                            <a:rPr lang="pt-BR" sz="1200" err="1"/>
                            <a:t>vlr_Conta</a:t>
                          </a:r>
                          <a:r>
                            <a:rPr lang="pt-BR" sz="1200"/>
                            <a:t>=? </a:t>
                          </a:r>
                          <a:r>
                            <a:rPr lang="pt-BR" sz="1200" err="1"/>
                            <a:t>vlr_Com_Desconto</a:t>
                          </a:r>
                          <a:r>
                            <a:rPr lang="pt-BR" sz="1200"/>
                            <a:t>=?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207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vlr_Do_Desconto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4643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509802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53" t="-88710" r="-1828" b="-56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D2AAA8D9-26E8-DFE5-63D2-A58EED1AB490}"/>
              </a:ext>
            </a:extLst>
          </p:cNvPr>
          <p:cNvSpPr txBox="1"/>
          <p:nvPr/>
        </p:nvSpPr>
        <p:spPr>
          <a:xfrm>
            <a:off x="89899" y="4345991"/>
            <a:ext cx="41773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print(</a:t>
            </a:r>
            <a:r>
              <a:rPr lang="pt-BR" sz="1100" dirty="0" err="1"/>
              <a:t>format</a:t>
            </a:r>
            <a:r>
              <a:rPr lang="pt-BR" sz="1100" dirty="0"/>
              <a:t>(valor,'.2f’)) </a:t>
            </a:r>
            <a:r>
              <a:rPr lang="pt-BR" sz="1100" dirty="0">
                <a:sym typeface="Wingdings" panose="05000000000000000000" pitchFamily="2" charset="2"/>
              </a:rPr>
              <a:t> força duas </a:t>
            </a:r>
            <a:r>
              <a:rPr lang="pt-BR" sz="1100">
                <a:sym typeface="Wingdings" panose="05000000000000000000" pitchFamily="2" charset="2"/>
              </a:rPr>
              <a:t>casas  completando </a:t>
            </a:r>
            <a:r>
              <a:rPr lang="pt-BR" sz="1100" dirty="0">
                <a:sym typeface="Wingdings" panose="05000000000000000000" pitchFamily="2" charset="2"/>
              </a:rPr>
              <a:t>com zeros  a direita 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4136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CA95C5-C554-4851-BC88-960E65CB4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72" y="755868"/>
            <a:ext cx="8650256" cy="16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EX10 - Show ao Vivo </a:t>
            </a:r>
            <a:r>
              <a:rPr kumimoji="0" lang="en-US" altLang="pt-B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: </a:t>
            </a:r>
            <a:r>
              <a:rPr kumimoji="0" lang="pt-BR" alt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empresa Show Life apresenta show ao vivo em qualquer local que for solicitado. Cada show é cobrado por hora de apresentação mais um valor cobrado do deslocamento conforme a distância (R$ 50,00 por quilometro). A Show Life paga ao veículo, que faz o transporte dos equipamentos e de pessoal, um frete de 35% sobre o valor cobrado pela distância. Elabore um </a:t>
            </a:r>
            <a:r>
              <a:rPr kumimoji="0" lang="en-US" altLang="pt-BR" sz="14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programa</a:t>
            </a:r>
            <a:r>
              <a:rPr kumimoji="0" lang="pt-BR" alt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para receber a distância, o valor da hora da banda  e a duração em horas do show e  calcular e mostrar o valor do show e o valor do frete a ser paga ao transportador</a:t>
            </a:r>
            <a:r>
              <a:rPr kumimoji="0" lang="en-US" alt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;</a:t>
            </a:r>
            <a:r>
              <a:rPr kumimoji="0" lang="pt-BR" alt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endParaRPr kumimoji="0" lang="en-US" altLang="pt-BR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5E4FA7F-D0C6-4794-9D21-D7F216453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33" y="227077"/>
            <a:ext cx="64008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Exercícios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B9A5407-B27B-81D3-D8E1-8DC50F1B1320}"/>
              </a:ext>
            </a:extLst>
          </p:cNvPr>
          <p:cNvGraphicFramePr>
            <a:graphicFrameLocks noGrp="1"/>
          </p:cNvGraphicFramePr>
          <p:nvPr/>
        </p:nvGraphicFramePr>
        <p:xfrm>
          <a:off x="110067" y="2292225"/>
          <a:ext cx="4037042" cy="231648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934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30079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2013509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vlr_Hora</a:t>
                      </a:r>
                      <a:r>
                        <a:rPr lang="pt-BR" sz="1200">
                          <a:effectLst/>
                        </a:rPr>
                        <a:t> = 1000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distancia= 50 km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duração= 3h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vlr_Show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5500.00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vlr_Frete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875.00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vlr_Hora</a:t>
                      </a:r>
                      <a:r>
                        <a:rPr lang="pt-BR" sz="1200">
                          <a:effectLst/>
                        </a:rPr>
                        <a:t> = 1000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distancia= 150 km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duração= 2h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vlr_Show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9500.00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vlr_Frete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2625.00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vlr_Hora</a:t>
                      </a:r>
                      <a:r>
                        <a:rPr lang="pt-BR" sz="1200">
                          <a:effectLst/>
                        </a:rPr>
                        <a:t> = 2000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distancia= 70 km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duração= 4h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20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vlr_Show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11500.00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vlr_Frete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1225.00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2">
                <a:extLst>
                  <a:ext uri="{FF2B5EF4-FFF2-40B4-BE49-F238E27FC236}">
                    <a16:creationId xmlns:a16="http://schemas.microsoft.com/office/drawing/2014/main" id="{7ABC4849-E705-B065-41C1-8A27A87193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31995" y="2253093"/>
              <a:ext cx="4665133" cy="246004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2544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3968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3637">
                    <a:tc>
                      <a:txBody>
                        <a:bodyPr/>
                        <a:lstStyle/>
                        <a:p>
                          <a:r>
                            <a:rPr lang="pt-BR" sz="1400" kern="1200" noProof="0">
                              <a:solidFill>
                                <a:srgbClr val="000000"/>
                              </a:solidFill>
                              <a:latin typeface="Arial"/>
                              <a:ea typeface="+mn-ea"/>
                              <a:cs typeface="Arial"/>
                            </a:rPr>
                            <a:t>Entrada</a:t>
                          </a:r>
                          <a:endParaRPr lang="pt-BR" sz="1400" kern="120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vlr_Hora</a:t>
                          </a:r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, distancia, </a:t>
                          </a: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duracao</a:t>
                          </a:r>
                          <a:endParaRPr lang="pt-BR" sz="12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63637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vlr_Show</a:t>
                          </a:r>
                          <a:r>
                            <a:rPr lang="pt-BR" sz="1200"/>
                            <a:t>=? </a:t>
                          </a:r>
                          <a:r>
                            <a:rPr lang="pt-BR" sz="1200" err="1"/>
                            <a:t>vlr_Frete</a:t>
                          </a:r>
                          <a:r>
                            <a:rPr lang="pt-BR" sz="1200"/>
                            <a:t>=?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6363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vlr_deslocamento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8472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240849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𝑑𝑒𝑠𝑙𝑜𝑐𝑎𝑚𝑒𝑛𝑡𝑜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𝑑𝑖𝑠𝑡𝑎𝑛𝑐𝑖𝑎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 50</m:t>
                                </m:r>
                              </m:oMath>
                            </m:oMathPara>
                          </a14:m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𝑓𝑟𝑒𝑡𝑒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𝑑𝑒𝑠𝑙𝑜𝑐𝑎𝑚𝑒𝑛𝑡𝑜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𝑆h𝑜𝑤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𝑣𝑙</m:t>
                                    </m:r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h𝑜𝑟𝑎</m:t>
                                        </m:r>
                                      </m:sub>
                                    </m:s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𝑑𝑢𝑟𝑎𝑐𝑎𝑜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deslocamento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2">
                <a:extLst>
                  <a:ext uri="{FF2B5EF4-FFF2-40B4-BE49-F238E27FC236}">
                    <a16:creationId xmlns:a16="http://schemas.microsoft.com/office/drawing/2014/main" id="{7ABC4849-E705-B065-41C1-8A27A87193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473068"/>
                  </p:ext>
                </p:extLst>
              </p:nvPr>
            </p:nvGraphicFramePr>
            <p:xfrm>
              <a:off x="4231995" y="2253093"/>
              <a:ext cx="4665133" cy="246004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2544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3968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pt-BR" sz="1400" kern="1200" noProof="0">
                              <a:solidFill>
                                <a:srgbClr val="000000"/>
                              </a:solidFill>
                              <a:latin typeface="Arial"/>
                              <a:ea typeface="+mn-ea"/>
                              <a:cs typeface="Arial"/>
                            </a:rPr>
                            <a:t>Entrada</a:t>
                          </a:r>
                          <a:endParaRPr lang="pt-BR" sz="1400" kern="120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vlr_Hora</a:t>
                          </a:r>
                          <a:r>
                            <a:rPr kumimoji="0" lang="pt-B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, distancia, </a:t>
                          </a:r>
                          <a:r>
                            <a:rPr kumimoji="0" lang="pt-BR" sz="1200" b="0" i="0" u="none" strike="noStrike" kern="1200" cap="none" spc="0" normalizeH="0" baseline="0" noProof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duracao</a:t>
                          </a:r>
                          <a:endParaRPr lang="pt-BR" sz="12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vlr_Show</a:t>
                          </a:r>
                          <a:r>
                            <a:rPr lang="pt-BR" sz="1200"/>
                            <a:t>=? </a:t>
                          </a:r>
                          <a:r>
                            <a:rPr lang="pt-BR" sz="1200" err="1"/>
                            <a:t>vlr_Frete</a:t>
                          </a:r>
                          <a:r>
                            <a:rPr lang="pt-BR" sz="1200"/>
                            <a:t>=?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400"/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vlr_deslocamento</a:t>
                          </a:r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531740"/>
                      </a:ext>
                    </a:extLst>
                  </a:tr>
                  <a:tr h="1240849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53" t="-100980" r="-1828" b="-68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906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09BC43-E517-4F71-B5A4-0D0FCA14C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459" y="172255"/>
            <a:ext cx="5596922" cy="37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3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Comando de Entrada e Saída de Dados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3000" b="1" i="0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3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input()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3000" b="1" i="0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3000" b="1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print()</a:t>
            </a:r>
            <a:endParaRPr kumimoji="0" lang="pt-BR" altLang="pt-BR" sz="3000" b="1" i="0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42539B-1CED-40CA-9A82-DC9F1094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77" y="764914"/>
            <a:ext cx="4759696" cy="36136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1431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042481" y="122325"/>
            <a:ext cx="8101519" cy="51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Comandos de Entrada - input()</a:t>
            </a:r>
            <a:endParaRPr lang="pt-BR" altLang="pt-BR" sz="1800" b="1">
              <a:solidFill>
                <a:srgbClr val="0033CC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 sz="1800" b="1">
              <a:solidFill>
                <a:srgbClr val="0033CC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 sz="1800" b="1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 sz="2400" b="1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632389A-05D7-442A-9C1C-1E90A7EE38D6}"/>
              </a:ext>
            </a:extLst>
          </p:cNvPr>
          <p:cNvGrpSpPr/>
          <p:nvPr/>
        </p:nvGrpSpPr>
        <p:grpSpPr>
          <a:xfrm>
            <a:off x="3962400" y="1515147"/>
            <a:ext cx="4988921" cy="954107"/>
            <a:chOff x="7878591" y="3146125"/>
            <a:chExt cx="3524735" cy="321953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3C14820-1D71-4631-B533-BF0FA54AC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8591" y="3253238"/>
              <a:ext cx="3524735" cy="281176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7E1D24D-53A6-407F-822C-2C9BA3548068}"/>
                </a:ext>
              </a:extLst>
            </p:cNvPr>
            <p:cNvSpPr txBox="1"/>
            <p:nvPr/>
          </p:nvSpPr>
          <p:spPr>
            <a:xfrm>
              <a:off x="8529909" y="3146125"/>
              <a:ext cx="2873417" cy="3219530"/>
            </a:xfrm>
            <a:prstGeom prst="rect">
              <a:avLst/>
            </a:prstGeom>
            <a:noFill/>
            <a:scene3d>
              <a:camera prst="orthographicFront">
                <a:rot lat="21299999" lon="0" rev="0"/>
              </a:camera>
              <a:lightRig rig="flood" dir="t"/>
            </a:scene3d>
            <a:sp3d prstMaterial="flat"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pt-BR" b="1" i="1">
                  <a:solidFill>
                    <a:schemeClr val="accent2"/>
                  </a:solidFill>
                </a:rPr>
                <a:t>#dicas</a:t>
              </a:r>
              <a:r>
                <a:rPr lang="pt-BR"/>
                <a:t>: </a:t>
              </a:r>
              <a:r>
                <a:rPr lang="pt-BR" altLang="pt-BR"/>
                <a:t>todo conteúdo recebido  pelo comando input() é do tipo texto(</a:t>
              </a:r>
              <a:r>
                <a:rPr lang="pt-BR" altLang="pt-BR" err="1"/>
                <a:t>str</a:t>
              </a:r>
              <a:r>
                <a:rPr lang="pt-BR" altLang="pt-BR"/>
                <a:t>).  Para realizar operações aritmética com o conteúdo recebido é necessário fazer a conversão para </a:t>
              </a:r>
              <a:r>
                <a:rPr lang="pt-BR" altLang="pt-BR" b="1" err="1"/>
                <a:t>int</a:t>
              </a:r>
              <a:r>
                <a:rPr lang="pt-BR" altLang="pt-BR" b="1"/>
                <a:t> </a:t>
              </a:r>
              <a:r>
                <a:rPr lang="pt-BR" altLang="pt-BR"/>
                <a:t>ou </a:t>
              </a:r>
              <a:r>
                <a:rPr lang="pt-BR" altLang="pt-BR" b="1" err="1"/>
                <a:t>float</a:t>
              </a:r>
              <a:r>
                <a:rPr lang="pt-BR" altLang="pt-BR"/>
                <a:t>. </a:t>
              </a:r>
            </a:p>
            <a:p>
              <a:endParaRPr lang="pt-BR" altLang="pt-BR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3BAEEBCD-A1A1-4EB9-9327-DCD833125001}"/>
              </a:ext>
            </a:extLst>
          </p:cNvPr>
          <p:cNvSpPr/>
          <p:nvPr/>
        </p:nvSpPr>
        <p:spPr>
          <a:xfrm>
            <a:off x="121609" y="2265574"/>
            <a:ext cx="37626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Recebendo um valor para alimentar  uma variável do tipo 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TEXTO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   nome = input(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'Digite seu nome: '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pt-BR" altLang="pt-BR" b="1">
              <a:solidFill>
                <a:srgbClr val="FF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857C6F-CB55-4E32-8E1B-2FF2062B4CB3}"/>
              </a:ext>
            </a:extLst>
          </p:cNvPr>
          <p:cNvSpPr/>
          <p:nvPr/>
        </p:nvSpPr>
        <p:spPr>
          <a:xfrm>
            <a:off x="197003" y="1594190"/>
            <a:ext cx="3611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800" b="1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Variável =  </a:t>
            </a:r>
            <a:r>
              <a:rPr lang="pt-BR" altLang="pt-BR" sz="1800" b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input(‘texto’)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84B0FA-BAFC-A095-2071-05E87807086A}"/>
              </a:ext>
            </a:extLst>
          </p:cNvPr>
          <p:cNvSpPr/>
          <p:nvPr/>
        </p:nvSpPr>
        <p:spPr>
          <a:xfrm>
            <a:off x="121609" y="723073"/>
            <a:ext cx="84419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 comando de entrada </a:t>
            </a:r>
            <a:r>
              <a:rPr lang="pt-BR" altLang="pt-BR" b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input() </a:t>
            </a:r>
            <a:r>
              <a:rPr lang="pt-BR" altLang="pt-BR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habilita o prompt de comando para que o operador possa digitar letras e/ou números no teclado. Os conteúdos recebidos devem deve ser guardados em variáveis internas do programa para que possam ser utilizados ao longo da execução. 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983795-B3D1-456F-3888-F60217429A25}"/>
              </a:ext>
            </a:extLst>
          </p:cNvPr>
          <p:cNvSpPr txBox="1"/>
          <p:nvPr/>
        </p:nvSpPr>
        <p:spPr>
          <a:xfrm>
            <a:off x="99049" y="3043577"/>
            <a:ext cx="90364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Recebendo um valor para alimentar uma variável do tipo 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INTEIRO.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Neste caso é necessário converter o resultado do input() para </a:t>
            </a:r>
            <a:r>
              <a:rPr lang="pt-BR" altLang="pt-BR" b="1" err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antes de atribuir a uma variável:</a:t>
            </a:r>
          </a:p>
          <a:p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   idade = </a:t>
            </a:r>
            <a:r>
              <a:rPr lang="pt-BR" altLang="pt-BR" b="1" err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input('Digite sua Idade: ') 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pt-BR" altLang="pt-BR" b="1">
              <a:solidFill>
                <a:schemeClr val="tx1"/>
              </a:solidFill>
              <a:latin typeface="Verdan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CECF6C-A1A0-8FEC-5327-FA0BD99A090E}"/>
              </a:ext>
            </a:extLst>
          </p:cNvPr>
          <p:cNvSpPr txBox="1"/>
          <p:nvPr/>
        </p:nvSpPr>
        <p:spPr>
          <a:xfrm>
            <a:off x="99049" y="3860919"/>
            <a:ext cx="90364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Recebendo um valor para alimentar uma variável do tipo 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REAL.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Neste caso é necessário converter o resultado do input() para </a:t>
            </a:r>
            <a:r>
              <a:rPr lang="pt-BR" altLang="pt-BR" b="1" err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float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antes de atribuir a uma variável:</a:t>
            </a:r>
          </a:p>
          <a:p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   salario = </a:t>
            </a:r>
            <a:r>
              <a:rPr lang="pt-BR" altLang="pt-BR" b="1" err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float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pt-BR" altLang="pt-BR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input('Digite seu Salário: ') </a:t>
            </a:r>
            <a:r>
              <a:rPr lang="pt-BR" altLang="pt-BR" b="1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09BC43-E517-4F71-B5A4-0D0FCA14C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4" y="82436"/>
            <a:ext cx="7045007" cy="51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Comandos de Saída – print()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F6E2D2B-5E7F-5BF8-76C3-9AB4F4A6CD47}"/>
              </a:ext>
            </a:extLst>
          </p:cNvPr>
          <p:cNvSpPr/>
          <p:nvPr/>
        </p:nvSpPr>
        <p:spPr>
          <a:xfrm>
            <a:off x="449816" y="1606630"/>
            <a:ext cx="630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pt-BR" altLang="pt-BR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print</a:t>
            </a:r>
            <a:r>
              <a:rPr kumimoji="0" lang="pt-BR" altLang="pt-BR" sz="1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(‘</a:t>
            </a:r>
            <a:r>
              <a:rPr lang="pt-BR" altLang="pt-BR" sz="1800" b="1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texto1</a:t>
            </a:r>
            <a:r>
              <a:rPr kumimoji="0" lang="pt-BR" altLang="pt-BR" sz="1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’, var1, var2, ‘texto2’,..., ‘</a:t>
            </a:r>
            <a:r>
              <a:rPr kumimoji="0" lang="pt-BR" altLang="pt-BR" sz="1800" b="1" i="0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texton</a:t>
            </a:r>
            <a:r>
              <a:rPr kumimoji="0" lang="pt-BR" altLang="pt-BR" sz="1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’)</a:t>
            </a:r>
            <a:endParaRPr kumimoji="0" lang="pt-BR" altLang="pt-BR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39ACB0-C269-12E8-C7D2-57F457373193}"/>
              </a:ext>
            </a:extLst>
          </p:cNvPr>
          <p:cNvSpPr/>
          <p:nvPr/>
        </p:nvSpPr>
        <p:spPr>
          <a:xfrm>
            <a:off x="147477" y="215962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Exemplo1</a:t>
            </a:r>
            <a:r>
              <a:rPr kumimoji="0" lang="pt-BR" altLang="pt-BR" sz="12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DF97717-5CBC-27FB-BA9E-41718B15A552}"/>
              </a:ext>
            </a:extLst>
          </p:cNvPr>
          <p:cNvSpPr/>
          <p:nvPr/>
        </p:nvSpPr>
        <p:spPr>
          <a:xfrm>
            <a:off x="147477" y="381551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Exemplo2</a:t>
            </a:r>
            <a:r>
              <a:rPr kumimoji="0" lang="pt-BR" altLang="pt-BR" sz="12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: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3B362DD-9BD4-55B4-D81D-A026D8DCFF30}"/>
              </a:ext>
            </a:extLst>
          </p:cNvPr>
          <p:cNvSpPr/>
          <p:nvPr/>
        </p:nvSpPr>
        <p:spPr>
          <a:xfrm>
            <a:off x="147477" y="715588"/>
            <a:ext cx="8691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 comando de saída </a:t>
            </a:r>
            <a:r>
              <a:rPr kumimoji="0" lang="pt-BR" altLang="pt-B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print() </a:t>
            </a:r>
            <a:r>
              <a:rPr kumimoji="0" lang="pt-BR" alt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efetua a exibição de conteúdos que necessitem ser exibidos </a:t>
            </a:r>
            <a:r>
              <a:rPr kumimoji="0" lang="pt-BR" altLang="pt-B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pt-BR" alt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em um dispositivo de saída como um monitor. Cada comando </a:t>
            </a:r>
            <a:r>
              <a:rPr kumimoji="0" lang="pt-BR" altLang="pt-B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print() </a:t>
            </a: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após sua execução </a:t>
            </a:r>
            <a:r>
              <a:rPr kumimoji="0" lang="pt-BR" alt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posiciona o cursor na próxima linha do dispositivo de saída.</a:t>
            </a: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E0FFEE7-BF4F-28BF-3C01-1B5CDB3B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49" y="4457589"/>
            <a:ext cx="5607726" cy="30179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D4A6B35-197B-7964-427F-72FE2520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18" y="4152414"/>
            <a:ext cx="8688433" cy="25869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E2CF04B3-2672-14D1-A10B-2C7868112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71" y="2396637"/>
            <a:ext cx="2181225" cy="76574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374CA22-B265-889B-1FB5-397CF6DDB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271" y="3192212"/>
            <a:ext cx="7381643" cy="22671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12B5F4D-C4A0-BA54-4AC7-5330CD90D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099" y="3537046"/>
            <a:ext cx="5393661" cy="285757"/>
          </a:xfrm>
          <a:prstGeom prst="rect">
            <a:avLst/>
          </a:prstGeom>
        </p:spPr>
      </p:pic>
      <p:graphicFrame>
        <p:nvGraphicFramePr>
          <p:cNvPr id="33" name="Tabela 10">
            <a:extLst>
              <a:ext uri="{FF2B5EF4-FFF2-40B4-BE49-F238E27FC236}">
                <a16:creationId xmlns:a16="http://schemas.microsoft.com/office/drawing/2014/main" id="{2183ED31-56CA-529B-1685-9E1B02625CA5}"/>
              </a:ext>
            </a:extLst>
          </p:cNvPr>
          <p:cNvGraphicFramePr>
            <a:graphicFrameLocks noGrp="1"/>
          </p:cNvGraphicFramePr>
          <p:nvPr/>
        </p:nvGraphicFramePr>
        <p:xfrm>
          <a:off x="6513285" y="2022441"/>
          <a:ext cx="2331258" cy="8413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9581">
                  <a:extLst>
                    <a:ext uri="{9D8B030D-6E8A-4147-A177-3AD203B41FA5}">
                      <a16:colId xmlns:a16="http://schemas.microsoft.com/office/drawing/2014/main" val="3905257701"/>
                    </a:ext>
                  </a:extLst>
                </a:gridCol>
                <a:gridCol w="581247">
                  <a:extLst>
                    <a:ext uri="{9D8B030D-6E8A-4147-A177-3AD203B41FA5}">
                      <a16:colId xmlns:a16="http://schemas.microsoft.com/office/drawing/2014/main" val="4063906631"/>
                    </a:ext>
                  </a:extLst>
                </a:gridCol>
                <a:gridCol w="580430">
                  <a:extLst>
                    <a:ext uri="{9D8B030D-6E8A-4147-A177-3AD203B41FA5}">
                      <a16:colId xmlns:a16="http://schemas.microsoft.com/office/drawing/2014/main" val="3724246345"/>
                    </a:ext>
                  </a:extLst>
                </a:gridCol>
              </a:tblGrid>
              <a:tr h="240231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/>
                        <a:t>Memória 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92995"/>
                  </a:ext>
                </a:extLst>
              </a:tr>
              <a:tr h="240231">
                <a:tc>
                  <a:txBody>
                    <a:bodyPr/>
                    <a:lstStyle/>
                    <a:p>
                      <a:r>
                        <a:rPr lang="pt-BR" sz="1200" b="1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/>
                        <a:t>nota1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/>
                        <a:t>nota2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14849"/>
                  </a:ext>
                </a:extLst>
              </a:tr>
              <a:tr h="292723">
                <a:tc>
                  <a:txBody>
                    <a:bodyPr/>
                    <a:lstStyle/>
                    <a:p>
                      <a:r>
                        <a:rPr lang="pt-BR" sz="1200"/>
                        <a:t>‘Rogério’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0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6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74468" y="799489"/>
            <a:ext cx="81752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EX01 –Salário Líquido: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Faça um programa para calcular e exibir o salário líquido de um determinado funcionário. Sabe-se que será informado por intermédio do teclado o salário</a:t>
            </a:r>
            <a:r>
              <a:rPr kumimoji="0" lang="en-US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base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, as vantagens e os descontos. O salário líquido é obtido somando-se as vantagens ao salário </a:t>
            </a:r>
            <a:r>
              <a:rPr kumimoji="0" lang="en-US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base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 abatendo-se os descontos.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7609"/>
            <a:ext cx="759742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Exercícios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A5CD1D7-D8D1-4F42-89F0-8357B7C6A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127409"/>
              </p:ext>
            </p:extLst>
          </p:nvPr>
        </p:nvGraphicFramePr>
        <p:xfrm>
          <a:off x="-101395" y="2086205"/>
          <a:ext cx="3351099" cy="2039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0350CCA9-8A26-440A-A6FC-0960DA4833A7}"/>
              </a:ext>
            </a:extLst>
          </p:cNvPr>
          <p:cNvSpPr/>
          <p:nvPr/>
        </p:nvSpPr>
        <p:spPr>
          <a:xfrm>
            <a:off x="374468" y="1737689"/>
            <a:ext cx="28087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Lembrando os seis passos</a:t>
            </a: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61A225-0FDC-47BE-AD90-2900F01BC9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9057" y="2976393"/>
            <a:ext cx="5098773" cy="15788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a 2">
                <a:extLst>
                  <a:ext uri="{FF2B5EF4-FFF2-40B4-BE49-F238E27FC236}">
                    <a16:creationId xmlns:a16="http://schemas.microsoft.com/office/drawing/2014/main" id="{7836920E-A3ED-4EFC-A0A1-8B7A8220A0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229134"/>
                  </p:ext>
                </p:extLst>
              </p:nvPr>
            </p:nvGraphicFramePr>
            <p:xfrm>
              <a:off x="3639058" y="1713385"/>
              <a:ext cx="5098773" cy="122736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506344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92429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49838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sal_Base</a:t>
                          </a:r>
                          <a:r>
                            <a:rPr lang="pt-BR" sz="1200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, vantagens , descontos </a:t>
                          </a:r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49838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sal_Liq</a:t>
                          </a:r>
                          <a:r>
                            <a:rPr lang="pt-BR" sz="1200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pt-BR" sz="1200"/>
                            <a:t>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49838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87323"/>
                      </a:ext>
                    </a:extLst>
                  </a:tr>
                  <a:tr h="404409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𝑠𝑎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𝐿𝑖𝑞𝑢𝑖𝑑𝑜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𝑠𝑎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𝐵𝑎𝑠𝑒</m:t>
                                        </m:r>
                                      </m:sub>
                                    </m:s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𝑣𝑎𝑛𝑡𝑎𝑔𝑒𝑛𝑠</m:t>
                                    </m:r>
                                  </m:e>
                                </m:d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𝑑𝑒𝑠𝑐𝑜𝑛𝑡𝑜𝑠</m:t>
                                </m:r>
                              </m:oMath>
                            </m:oMathPara>
                          </a14:m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2461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a 2">
                <a:extLst>
                  <a:ext uri="{FF2B5EF4-FFF2-40B4-BE49-F238E27FC236}">
                    <a16:creationId xmlns:a16="http://schemas.microsoft.com/office/drawing/2014/main" id="{7836920E-A3ED-4EFC-A0A1-8B7A8220A0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229134"/>
                  </p:ext>
                </p:extLst>
              </p:nvPr>
            </p:nvGraphicFramePr>
            <p:xfrm>
              <a:off x="3639058" y="1713385"/>
              <a:ext cx="5098773" cy="122736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506344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592429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sal_Base</a:t>
                          </a:r>
                          <a:r>
                            <a:rPr lang="pt-BR" sz="1200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, vantagens , descontos </a:t>
                          </a:r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sal_Liq</a:t>
                          </a:r>
                          <a:r>
                            <a:rPr lang="pt-BR" sz="1200">
                              <a:solidFill>
                                <a:prstClr val="black"/>
                              </a:solidFill>
                              <a:latin typeface="Verdana" panose="020B0604030504040204" pitchFamily="34" charset="0"/>
                              <a:ea typeface="Arial Unicode MS" pitchFamily="34" charset="-128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pt-BR" sz="1200"/>
                            <a:t>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87323"/>
                      </a:ext>
                    </a:extLst>
                  </a:tr>
                  <a:tr h="404409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9"/>
                          <a:stretch>
                            <a:fillRect l="-477" t="-208955" r="-1671" b="-2089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2461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134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377429"/>
            <a:ext cx="8318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EX02 – Rateio:</a:t>
            </a:r>
            <a:r>
              <a:rPr kumimoji="0" lang="en-US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energia da área comum e a água consumida pelos moradores do Edifício Prata Nobre é rateado entre os apartamentos. Escreva um programa que receba a quantidade de apartamentos, valor da conta de energia e valor da conta de água, calcule o rateio entre os apartamentos e mostre o valor total que cada apartamento deve pagar</a:t>
            </a:r>
            <a:r>
              <a:rPr kumimoji="0" lang="en-US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5777A-994D-4BF9-A14B-14DE6C9D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4008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Exercícios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2">
                <a:extLst>
                  <a:ext uri="{FF2B5EF4-FFF2-40B4-BE49-F238E27FC236}">
                    <a16:creationId xmlns:a16="http://schemas.microsoft.com/office/drawing/2014/main" id="{54415CD2-B0EA-47A0-987B-1A192CC3F2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503205"/>
                  </p:ext>
                </p:extLst>
              </p:nvPr>
            </p:nvGraphicFramePr>
            <p:xfrm>
              <a:off x="131418" y="1482006"/>
              <a:ext cx="2564223" cy="164110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757555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180666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99244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qtd_Apto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vlr_Agua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Vlr_Luz</a:t>
                          </a:r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79227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vlr_A_Pagar</a:t>
                          </a:r>
                          <a:r>
                            <a:rPr lang="pt-BR" sz="12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64671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87323"/>
                      </a:ext>
                    </a:extLst>
                  </a:tr>
                  <a:tr h="530358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𝑉𝑙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𝑃𝑎𝑔𝑎𝑟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𝑉𝑙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𝐴𝑔𝑢𝑎</m:t>
                                        </m:r>
                                      </m:sub>
                                    </m:s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𝑉𝑙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𝐿𝑢𝑧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𝑄𝑡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𝐴𝑝𝑡𝑜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2461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2">
                <a:extLst>
                  <a:ext uri="{FF2B5EF4-FFF2-40B4-BE49-F238E27FC236}">
                    <a16:creationId xmlns:a16="http://schemas.microsoft.com/office/drawing/2014/main" id="{54415CD2-B0EA-47A0-987B-1A192CC3F2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503205"/>
                  </p:ext>
                </p:extLst>
              </p:nvPr>
            </p:nvGraphicFramePr>
            <p:xfrm>
              <a:off x="131418" y="1482006"/>
              <a:ext cx="2564223" cy="164110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757555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180666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qtd_Apto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vlr_Agua</a:t>
                          </a:r>
                          <a:r>
                            <a:rPr lang="pt-BR" sz="1200"/>
                            <a:t>, </a:t>
                          </a:r>
                          <a:r>
                            <a:rPr lang="pt-BR" sz="1200" err="1"/>
                            <a:t>Vlr_Luz</a:t>
                          </a:r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79227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vlr_A_Pagar</a:t>
                          </a:r>
                          <a:r>
                            <a:rPr lang="pt-BR" sz="12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87323"/>
                      </a:ext>
                    </a:extLst>
                  </a:tr>
                  <a:tr h="53035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185" t="-216092" r="-3318" b="-160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24615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CDDCB63-CB66-40AA-98C4-4D3AA38D7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518" y="1476811"/>
            <a:ext cx="5931832" cy="187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899" y="118732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6A0C3F-BC32-47FA-A739-5108BA2E188B}"/>
              </a:ext>
            </a:extLst>
          </p:cNvPr>
          <p:cNvSpPr/>
          <p:nvPr/>
        </p:nvSpPr>
        <p:spPr>
          <a:xfrm>
            <a:off x="204199" y="654713"/>
            <a:ext cx="80889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EX03 – Média: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Faça um programa que receba do teclado dois valores do tipo real denominados nota1 e nota2, estes correspondem as notas que um aluno obteve no curso de lógica com o Prof. Rogério Aguiar. A seguir calcule e exiba na tela a média aritmética das notas recebidas.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Para testar seu programa use os valores abaixo 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2461C4A9-401E-4CC1-8966-26D5B24D0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35052"/>
              </p:ext>
            </p:extLst>
          </p:nvPr>
        </p:nvGraphicFramePr>
        <p:xfrm>
          <a:off x="326203" y="1871289"/>
          <a:ext cx="2766391" cy="176784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38162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087070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141159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3525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nota 1 = 5.0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nota 2 = 7.1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 = 6.05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nota 1 = 10.0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nota 2 = 10.0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 = 10.00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nota 1 = 0.0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nota 2 = 5.05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media = 2.525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p:sp>
        <p:nvSpPr>
          <p:cNvPr id="22" name="Retângulo 21">
            <a:extLst>
              <a:ext uri="{FF2B5EF4-FFF2-40B4-BE49-F238E27FC236}">
                <a16:creationId xmlns:a16="http://schemas.microsoft.com/office/drawing/2014/main" id="{10C4A27A-F9DD-494A-B060-39137197C4B2}"/>
              </a:ext>
            </a:extLst>
          </p:cNvPr>
          <p:cNvSpPr/>
          <p:nvPr/>
        </p:nvSpPr>
        <p:spPr>
          <a:xfrm>
            <a:off x="197303" y="3934816"/>
            <a:ext cx="37046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Obs.: Caso não saiba, pesquise como se calcula a média aritmética de duas notas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2">
                <a:extLst>
                  <a:ext uri="{FF2B5EF4-FFF2-40B4-BE49-F238E27FC236}">
                    <a16:creationId xmlns:a16="http://schemas.microsoft.com/office/drawing/2014/main" id="{A3D88F46-E15A-45D4-A11F-E1E62321A4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49021" y="1871289"/>
              <a:ext cx="5368776" cy="150379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67774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9103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16752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nota1, nota2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4069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media_Aritmetica</a:t>
                          </a:r>
                          <a:r>
                            <a:rPr lang="pt-BR" sz="14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5406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𝑚𝑒𝑑𝑖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𝐴𝑟𝑖𝑡𝑚𝑒𝑡𝑖𝑐𝑎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𝑛𝑜𝑡𝑎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𝑛𝑜𝑡𝑎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b="0" i="1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2">
                <a:extLst>
                  <a:ext uri="{FF2B5EF4-FFF2-40B4-BE49-F238E27FC236}">
                    <a16:creationId xmlns:a16="http://schemas.microsoft.com/office/drawing/2014/main" id="{A3D88F46-E15A-45D4-A11F-E1E62321A4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49021" y="1871289"/>
              <a:ext cx="5368776" cy="150379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67774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9103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nota1, nota2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4069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media_Aritmetica</a:t>
                          </a:r>
                          <a:r>
                            <a:rPr lang="pt-BR" sz="14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5406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490855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54" t="-211111" r="-1587" b="-1728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BD84CE78-9933-DA87-3A1B-93583CA0400B}"/>
              </a:ext>
            </a:extLst>
          </p:cNvPr>
          <p:cNvGrpSpPr/>
          <p:nvPr/>
        </p:nvGrpSpPr>
        <p:grpSpPr>
          <a:xfrm>
            <a:off x="4723778" y="3627013"/>
            <a:ext cx="3990067" cy="861774"/>
            <a:chOff x="7878591" y="3171102"/>
            <a:chExt cx="3524735" cy="2907963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69FBEF2-40CF-F18C-8974-E96005F97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8591" y="3253238"/>
              <a:ext cx="3524735" cy="281176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3DAE108-BA02-A5DA-34E4-023281276AB9}"/>
                </a:ext>
              </a:extLst>
            </p:cNvPr>
            <p:cNvSpPr txBox="1"/>
            <p:nvPr/>
          </p:nvSpPr>
          <p:spPr>
            <a:xfrm>
              <a:off x="8529909" y="3171102"/>
              <a:ext cx="2873417" cy="2907963"/>
            </a:xfrm>
            <a:prstGeom prst="rect">
              <a:avLst/>
            </a:prstGeom>
            <a:noFill/>
            <a:scene3d>
              <a:camera prst="orthographicFront">
                <a:rot lat="21299999" lon="0" rev="0"/>
              </a:camera>
              <a:lightRig rig="flood" dir="t"/>
            </a:scene3d>
            <a:sp3d prstMaterial="flat">
              <a:bevelT/>
            </a:sp3d>
          </p:spPr>
          <p:txBody>
            <a:bodyPr wrap="square" rtlCol="0">
              <a:spAutoFit/>
            </a:bodyPr>
            <a:lstStyle/>
            <a:p>
              <a:r>
                <a:rPr kumimoji="0" lang="pt-BR" sz="1100" b="1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#dicas</a:t>
              </a: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: </a:t>
              </a:r>
              <a:r>
                <a:rPr kumimoji="0" lang="pt-BR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Formatando casas decimais</a:t>
              </a:r>
            </a:p>
            <a:p>
              <a:r>
                <a:rPr lang="pt-BR" sz="1200" dirty="0"/>
                <a:t>print( </a:t>
              </a:r>
              <a:r>
                <a:rPr lang="pt-BR" sz="1200" dirty="0" err="1"/>
                <a:t>format</a:t>
              </a:r>
              <a:r>
                <a:rPr lang="pt-BR" sz="1200" dirty="0"/>
                <a:t>(</a:t>
              </a:r>
              <a:r>
                <a:rPr lang="pt-BR" sz="1200" b="1" dirty="0"/>
                <a:t>valor</a:t>
              </a:r>
              <a:r>
                <a:rPr lang="pt-BR" sz="1200" dirty="0"/>
                <a:t>,”</a:t>
              </a:r>
              <a:r>
                <a:rPr lang="pt-BR" sz="1200" b="1" dirty="0"/>
                <a:t>.</a:t>
              </a:r>
              <a:r>
                <a:rPr lang="pt-BR" sz="1200" b="1" dirty="0" err="1"/>
                <a:t>nf</a:t>
              </a:r>
              <a:r>
                <a:rPr lang="pt-BR" sz="1200" dirty="0"/>
                <a:t>”) , onde </a:t>
              </a:r>
              <a:r>
                <a:rPr lang="pt-BR" sz="1200" b="1" dirty="0"/>
                <a:t>n</a:t>
              </a:r>
              <a:r>
                <a:rPr lang="pt-BR" sz="1200" dirty="0"/>
                <a:t> é a </a:t>
              </a:r>
              <a:r>
                <a:rPr lang="pt-BR" sz="1200" dirty="0" err="1"/>
                <a:t>qtd</a:t>
              </a:r>
              <a:r>
                <a:rPr lang="pt-BR" sz="1200" dirty="0"/>
                <a:t> de decimais que queremos que apareça.</a:t>
              </a:r>
            </a:p>
            <a:p>
              <a:r>
                <a:rPr lang="pt-BR" sz="1200" b="1" dirty="0"/>
                <a:t>Ex.: print(</a:t>
              </a:r>
              <a:r>
                <a:rPr lang="pt-BR" sz="1200" b="1" dirty="0" err="1"/>
                <a:t>format</a:t>
              </a:r>
              <a:r>
                <a:rPr lang="pt-BR" sz="1200" b="1" dirty="0"/>
                <a:t>(valor,’.2f’))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92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899" y="118732"/>
            <a:ext cx="6457950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6A0C3F-BC32-47FA-A739-5108BA2E188B}"/>
              </a:ext>
            </a:extLst>
          </p:cNvPr>
          <p:cNvSpPr/>
          <p:nvPr/>
        </p:nvSpPr>
        <p:spPr>
          <a:xfrm>
            <a:off x="178800" y="601980"/>
            <a:ext cx="83466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EX04 – </a:t>
            </a:r>
            <a:r>
              <a:rPr kumimoji="0" lang="pt-B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Salário_Professor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: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A empresa Treina Recife remunera seus professores por hora, logo precisa que você escreva um programa que receba do teclado  a quantidade de horas trabalhadas por um professor no mês e  o valor da hora trabalhada. Calcular e exibir na tela o valor que o professor  irá receber naquele mês.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Para testar seu programa use os valores abaixo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2461C4A9-401E-4CC1-8966-26D5B24D0B9A}"/>
              </a:ext>
            </a:extLst>
          </p:cNvPr>
          <p:cNvGraphicFramePr>
            <a:graphicFrameLocks noGrp="1"/>
          </p:cNvGraphicFramePr>
          <p:nvPr/>
        </p:nvGraphicFramePr>
        <p:xfrm>
          <a:off x="274983" y="1863940"/>
          <a:ext cx="3372677" cy="158496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95791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53148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423738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Qtd_horas</a:t>
                      </a:r>
                      <a:r>
                        <a:rPr lang="pt-BR" sz="1200">
                          <a:effectLst/>
                        </a:rPr>
                        <a:t> = 100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Vlr_da_Hora</a:t>
                      </a:r>
                      <a:r>
                        <a:rPr lang="pt-BR" sz="1200">
                          <a:effectLst/>
                        </a:rPr>
                        <a:t> = 5.50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Valor  = 550.0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Qtd_horas</a:t>
                      </a:r>
                      <a:r>
                        <a:rPr lang="pt-BR" sz="1200">
                          <a:effectLst/>
                        </a:rPr>
                        <a:t> = 200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Vlr_da_Hora</a:t>
                      </a:r>
                      <a:r>
                        <a:rPr lang="pt-BR" sz="1200">
                          <a:effectLst/>
                        </a:rPr>
                        <a:t>= 20.50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Valor = 4100.0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5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Qtd_horas</a:t>
                      </a:r>
                      <a:r>
                        <a:rPr lang="pt-BR" sz="1200">
                          <a:effectLst/>
                        </a:rPr>
                        <a:t> = 145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 err="1">
                          <a:effectLst/>
                        </a:rPr>
                        <a:t>Vlr_da_Hora</a:t>
                      </a:r>
                      <a:r>
                        <a:rPr lang="pt-BR" sz="1200">
                          <a:effectLst/>
                        </a:rPr>
                        <a:t> = 15.55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Valor = 2254.75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66EEC1F6-114A-4F9A-9695-ECC5DD8AC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63461" y="1849426"/>
              <a:ext cx="5081756" cy="129864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58804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370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51911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qtd_Horas_Mes</a:t>
                          </a:r>
                          <a:r>
                            <a:rPr lang="pt-BR" sz="1400"/>
                            <a:t> , </a:t>
                          </a:r>
                          <a:r>
                            <a:rPr lang="pt-BR" sz="1400" err="1"/>
                            <a:t>vlr_da_Hora</a:t>
                          </a:r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valor 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878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54069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𝑣𝑎𝑙𝑜𝑟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𝐻𝑜𝑟𝑎𝑠</m:t>
                                    </m:r>
                                  </m:sub>
                                </m:s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𝑣𝑙𝑟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𝐻𝑜𝑟𝑎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66EEC1F6-114A-4F9A-9695-ECC5DD8AC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63461" y="1849426"/>
              <a:ext cx="5081756" cy="129864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58804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3707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51911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err="1"/>
                            <a:t>qtd_Horas_Mes</a:t>
                          </a:r>
                          <a:r>
                            <a:rPr lang="pt-BR" sz="1400"/>
                            <a:t> , </a:t>
                          </a:r>
                          <a:r>
                            <a:rPr lang="pt-BR" sz="1400" err="1"/>
                            <a:t>vlr_da_Hora</a:t>
                          </a:r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valor 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878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54069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79" t="-277586" r="-1677" b="-241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54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377429"/>
            <a:ext cx="831924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EX05 – Descontos: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Faça um programa que receba a soma de todas as verbas recebidas por um  funcionário no mês(salario, horas-extras e comissões) em uma variável do tipo real denominada Salário Bruto. Após o recebimento calcule e exiba na tela o valor do imposto de renda, o valor do INSS e o salário líquido que é obtido abatendo-se do Salário Bruto da soma dos descontos descritos na tabela  abaixo: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7C55A7-22FC-4F07-B5E1-AD7EA6A1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4008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Exercícios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431E51B6-5F60-43D7-9FDB-46B2911A5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91339" y="2416003"/>
              <a:ext cx="4307496" cy="209990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1937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08812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2745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sal_Bruto</a:t>
                          </a:r>
                          <a:r>
                            <a:rPr lang="pt-BR" sz="120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92687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vlr_ir</a:t>
                          </a:r>
                          <a:r>
                            <a:rPr lang="pt-BR" sz="1200"/>
                            <a:t>=?, </a:t>
                          </a:r>
                          <a:r>
                            <a:rPr lang="pt-BR" sz="1200" err="1"/>
                            <a:t>vlr_inss</a:t>
                          </a:r>
                          <a:r>
                            <a:rPr lang="pt-BR" sz="1200"/>
                            <a:t> = ? , </a:t>
                          </a:r>
                          <a:r>
                            <a:rPr lang="pt-BR" sz="1200" err="1"/>
                            <a:t>sal_Liquido</a:t>
                          </a:r>
                          <a:r>
                            <a:rPr lang="pt-BR" sz="12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8823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87528"/>
                      </a:ext>
                    </a:extLst>
                  </a:tr>
                  <a:tr h="1196242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𝐼𝑅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𝑠𝑎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𝐵𝑟𝑢𝑡𝑜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200" b="0" i="0" smtClean="0">
                                        <a:latin typeface="Cambria Math" panose="02040503050406030204" pitchFamily="18" charset="0"/>
                                      </a:rPr>
                                      <m:t>vlr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200" b="0" i="0" smtClean="0">
                                        <a:latin typeface="Cambria Math" panose="02040503050406030204" pitchFamily="18" charset="0"/>
                                      </a:rPr>
                                      <m:t>INSS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𝑠𝑎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𝐵𝑟𝑢𝑡𝑜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200" b="0" i="0" smtClean="0">
                                        <a:latin typeface="Cambria Math" panose="02040503050406030204" pitchFamily="18" charset="0"/>
                                      </a:rPr>
                                      <m:t>sal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200" b="0" i="0" smtClean="0">
                                        <a:latin typeface="Cambria Math" panose="02040503050406030204" pitchFamily="18" charset="0"/>
                                      </a:rPr>
                                      <m:t>Liquido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𝑠𝑎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𝐵𝑟𝑢𝑡𝑜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𝐼𝑁𝑆𝑆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𝐼𝑅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8440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431E51B6-5F60-43D7-9FDB-46B2911A5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91339" y="2416003"/>
              <a:ext cx="4307496" cy="209990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1937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08812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22745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sal_Bruto</a:t>
                          </a:r>
                          <a:r>
                            <a:rPr lang="pt-BR" sz="120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92687">
                    <a:tc>
                      <a:txBody>
                        <a:bodyPr/>
                        <a:lstStyle/>
                        <a:p>
                          <a:r>
                            <a:rPr lang="pt-BR" sz="1200"/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err="1"/>
                            <a:t>vlr_ir</a:t>
                          </a:r>
                          <a:r>
                            <a:rPr lang="pt-BR" sz="1200"/>
                            <a:t>=?, </a:t>
                          </a:r>
                          <a:r>
                            <a:rPr lang="pt-BR" sz="1200" err="1"/>
                            <a:t>vlr_inss</a:t>
                          </a:r>
                          <a:r>
                            <a:rPr lang="pt-BR" sz="1200"/>
                            <a:t> = ? , </a:t>
                          </a:r>
                          <a:r>
                            <a:rPr lang="pt-BR" sz="1200" err="1"/>
                            <a:t>sal_Liquido</a:t>
                          </a:r>
                          <a:r>
                            <a:rPr lang="pt-BR" sz="1200"/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8823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/>
                            <a:t>Processamento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87528"/>
                      </a:ext>
                    </a:extLst>
                  </a:tr>
                  <a:tr h="1196242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07" t="-77665" r="-2122" b="-76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844013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C33697D-E1EB-4ABD-B70D-BD1024F28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43264"/>
              </p:ext>
            </p:extLst>
          </p:nvPr>
        </p:nvGraphicFramePr>
        <p:xfrm>
          <a:off x="245165" y="2416003"/>
          <a:ext cx="4088296" cy="22842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30600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5495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802740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3525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Entrada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Exemplos de Saída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1°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sal_Bruto</a:t>
                      </a:r>
                      <a:r>
                        <a:rPr lang="pt-BR" sz="1200">
                          <a:effectLst/>
                        </a:rPr>
                        <a:t>= 2000.00</a:t>
                      </a:r>
                      <a:br>
                        <a:rPr lang="pt-BR" sz="1200">
                          <a:effectLst/>
                        </a:rPr>
                      </a:b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vlr_ir</a:t>
                      </a:r>
                      <a:r>
                        <a:rPr lang="pt-BR" sz="1200">
                          <a:effectLst/>
                        </a:rPr>
                        <a:t> = 100.0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vlr_inss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220.0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sal_Liquido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1680.0</a:t>
                      </a: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2°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sal_Bruto</a:t>
                      </a:r>
                      <a:r>
                        <a:rPr lang="pt-BR" sz="1200">
                          <a:effectLst/>
                        </a:rPr>
                        <a:t>= 1689.00</a:t>
                      </a:r>
                      <a:br>
                        <a:rPr lang="pt-BR" sz="1200">
                          <a:effectLst/>
                        </a:rPr>
                      </a:b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vlr_ir</a:t>
                      </a:r>
                      <a:r>
                        <a:rPr lang="pt-BR" sz="1200">
                          <a:effectLst/>
                        </a:rPr>
                        <a:t> = 84.45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</a:t>
                      </a: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inss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185.79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sal_Liquido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1418.76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422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0">
                          <a:effectLst/>
                        </a:rPr>
                        <a:t>3° 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sal_Bruto</a:t>
                      </a:r>
                      <a:r>
                        <a:rPr lang="pt-BR" sz="1200">
                          <a:effectLst/>
                        </a:rPr>
                        <a:t>= 5000.00</a:t>
                      </a:r>
                      <a:br>
                        <a:rPr lang="pt-BR" sz="1200">
                          <a:effectLst/>
                        </a:rPr>
                      </a:br>
                      <a:endParaRPr lang="pt-B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vlr_ir</a:t>
                      </a:r>
                      <a:r>
                        <a:rPr lang="pt-BR" sz="1200">
                          <a:effectLst/>
                        </a:rPr>
                        <a:t> = 250.0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</a:rPr>
                        <a:t>vlr_</a:t>
                      </a: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inss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550.0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sal_Liquido</a:t>
                      </a: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4200.0</a:t>
                      </a:r>
                    </a:p>
                  </a:txBody>
                  <a:tcPr marL="47625" marR="47625" marT="47625" marB="47625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8844CFB-2514-4B44-9721-F821F8F9F1A1}"/>
              </a:ext>
            </a:extLst>
          </p:cNvPr>
          <p:cNvGraphicFramePr>
            <a:graphicFrameLocks noGrp="1"/>
          </p:cNvGraphicFramePr>
          <p:nvPr/>
        </p:nvGraphicFramePr>
        <p:xfrm>
          <a:off x="134471" y="1546980"/>
          <a:ext cx="5256680" cy="55995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1190064">
                  <a:extLst>
                    <a:ext uri="{9D8B030D-6E8A-4147-A177-3AD203B41FA5}">
                      <a16:colId xmlns:a16="http://schemas.microsoft.com/office/drawing/2014/main" val="4244911175"/>
                    </a:ext>
                  </a:extLst>
                </a:gridCol>
                <a:gridCol w="4066616">
                  <a:extLst>
                    <a:ext uri="{9D8B030D-6E8A-4147-A177-3AD203B41FA5}">
                      <a16:colId xmlns:a16="http://schemas.microsoft.com/office/drawing/2014/main" val="2895840356"/>
                    </a:ext>
                  </a:extLst>
                </a:gridCol>
              </a:tblGrid>
              <a:tr h="300870">
                <a:tc rowSpan="2">
                  <a:txBody>
                    <a:bodyPr/>
                    <a:lstStyle/>
                    <a:p>
                      <a:r>
                        <a:rPr kumimoji="0" lang="pt-BR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Descontos</a:t>
                      </a:r>
                      <a:endParaRPr lang="pt-BR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Imposto de Renda: </a:t>
                      </a:r>
                      <a:r>
                        <a:rPr kumimoji="0" lang="pt-BR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VLR_IR</a:t>
                      </a: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5%  do Salário Bruto</a:t>
                      </a:r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95588"/>
                  </a:ext>
                </a:extLst>
              </a:tr>
              <a:tr h="240052">
                <a:tc vMerge="1"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INSS: </a:t>
                      </a:r>
                      <a:r>
                        <a:rPr kumimoji="0" lang="pt-BR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VLR_INSS</a:t>
                      </a: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Arial Unicode MS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 11% do Salário Bruto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361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08FD6E8-3C66-42A0-A281-A79F5A2443A3}"/>
                  </a:ext>
                </a:extLst>
              </p:cNvPr>
              <p:cNvSpPr txBox="1"/>
              <p:nvPr/>
            </p:nvSpPr>
            <p:spPr>
              <a:xfrm>
                <a:off x="5853576" y="1546980"/>
                <a:ext cx="2608730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𝒗𝒍</m:t>
                      </m:r>
                      <m:sSub>
                        <m:sSubPr>
                          <m:ctrlP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𝒓</m:t>
                          </m:r>
                        </m:e>
                        <m:sub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𝑷𝒆𝒓𝒄</m:t>
                          </m:r>
                        </m:sub>
                      </m:sSub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𝒗𝒂𝒍𝒐𝒓</m:t>
                      </m:r>
                      <m:r>
                        <a:rPr kumimoji="0" lang="pt-BR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∗</m:t>
                      </m:r>
                      <m:f>
                        <m:fPr>
                          <m:ctrlP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𝑷𝒆𝒓𝒄</m:t>
                          </m:r>
                        </m:num>
                        <m:den>
                          <m:r>
                            <a:rPr kumimoji="0" lang="pt-B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kumimoji="0" lang="pt-BR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08FD6E8-3C66-42A0-A281-A79F5A24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76" y="1546980"/>
                <a:ext cx="2608730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99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17293</TotalTime>
  <Words>2121</Words>
  <Application>Microsoft Office PowerPoint</Application>
  <PresentationFormat>Apresentação na tela (16:9)</PresentationFormat>
  <Paragraphs>280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14</vt:i4>
      </vt:variant>
    </vt:vector>
  </HeadingPairs>
  <TitlesOfParts>
    <vt:vector size="30" baseType="lpstr">
      <vt:lpstr>Verdana</vt:lpstr>
      <vt:lpstr>Calibri Light</vt:lpstr>
      <vt:lpstr>Arial</vt:lpstr>
      <vt:lpstr>Cambria Math</vt:lpstr>
      <vt:lpstr>Wingdings</vt:lpstr>
      <vt:lpstr>Calibri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8_Personalizar design</vt:lpstr>
      <vt:lpstr>9_Personalizar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9</cp:revision>
  <cp:lastPrinted>2023-04-24T16:47:04Z</cp:lastPrinted>
  <dcterms:created xsi:type="dcterms:W3CDTF">2020-01-19T22:21:58Z</dcterms:created>
  <dcterms:modified xsi:type="dcterms:W3CDTF">2025-04-06T14:43:51Z</dcterms:modified>
</cp:coreProperties>
</file>