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58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14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183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568"/>
            <a:ext cx="6858000" cy="16552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70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455" y="321733"/>
            <a:ext cx="7130472" cy="481831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6684"/>
            <a:ext cx="788670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73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6684"/>
            <a:ext cx="3867150" cy="434974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4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185"/>
            <a:ext cx="7886700" cy="132503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6183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589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9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2655767"/>
            <a:ext cx="52650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551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 preserve="1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1155367"/>
            <a:ext cx="6455700" cy="8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2110167"/>
            <a:ext cx="3133500" cy="3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2110167"/>
            <a:ext cx="3133500" cy="39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6333135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936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396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6354147"/>
            <a:ext cx="9144000" cy="1513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6516091"/>
            <a:ext cx="9144000" cy="33525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9" y="6536610"/>
            <a:ext cx="12891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6516091"/>
            <a:ext cx="20468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6519570"/>
            <a:ext cx="1047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1136072" y="877428"/>
            <a:ext cx="7675487" cy="13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16839" y="77894"/>
            <a:ext cx="1019233" cy="93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7673" y="366185"/>
            <a:ext cx="7277676" cy="548215"/>
          </a:xfrm>
        </p:spPr>
        <p:txBody>
          <a:bodyPr/>
          <a:lstStyle/>
          <a:p>
            <a:r>
              <a:rPr sz="3600" dirty="0"/>
              <a:t>Por que </a:t>
            </a:r>
            <a:r>
              <a:rPr sz="3600" dirty="0" err="1"/>
              <a:t>tratar</a:t>
            </a:r>
            <a:r>
              <a:rPr sz="3600" dirty="0"/>
              <a:t> </a:t>
            </a:r>
            <a:r>
              <a:rPr sz="3600" dirty="0" err="1"/>
              <a:t>erros</a:t>
            </a:r>
            <a:r>
              <a:rPr sz="3600" dirty="0"/>
              <a:t> </a:t>
            </a:r>
            <a:r>
              <a:rPr sz="3600" dirty="0" err="1"/>
              <a:t>em</a:t>
            </a:r>
            <a:r>
              <a:rPr sz="3600" dirty="0"/>
              <a:t>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5050" y="986175"/>
            <a:ext cx="7702550" cy="4349749"/>
          </a:xfrm>
        </p:spPr>
        <p:txBody>
          <a:bodyPr/>
          <a:lstStyle/>
          <a:p>
            <a:endParaRPr dirty="0"/>
          </a:p>
          <a:p>
            <a:pPr marL="0" indent="0" algn="just">
              <a:buNone/>
              <a:defRPr sz="2000"/>
            </a:pPr>
            <a:r>
              <a:rPr sz="3200" dirty="0" err="1"/>
              <a:t>Objetivo</a:t>
            </a:r>
            <a:r>
              <a:rPr sz="3200" dirty="0"/>
              <a:t>:</a:t>
            </a:r>
            <a:endParaRPr lang="pt-BR" sz="3200" dirty="0"/>
          </a:p>
          <a:p>
            <a:pPr algn="just">
              <a:defRPr sz="2000"/>
            </a:pPr>
            <a:r>
              <a:rPr lang="pt-BR" sz="3200" dirty="0"/>
              <a:t>Evitar que o programa quebre ao encontrar problemas inesperados.</a:t>
            </a:r>
          </a:p>
          <a:p>
            <a:pPr algn="just">
              <a:defRPr sz="2000"/>
            </a:pPr>
            <a:r>
              <a:rPr sz="3200" dirty="0" err="1"/>
              <a:t>Fornecer</a:t>
            </a:r>
            <a:r>
              <a:rPr sz="3200" dirty="0"/>
              <a:t> </a:t>
            </a:r>
            <a:r>
              <a:rPr sz="3200" dirty="0" err="1"/>
              <a:t>mensagens</a:t>
            </a:r>
            <a:r>
              <a:rPr sz="3200" dirty="0"/>
              <a:t> </a:t>
            </a:r>
            <a:r>
              <a:rPr sz="3200" dirty="0" err="1"/>
              <a:t>mais</a:t>
            </a:r>
            <a:r>
              <a:rPr sz="3200" dirty="0"/>
              <a:t> </a:t>
            </a:r>
            <a:r>
              <a:rPr sz="3200" dirty="0" err="1"/>
              <a:t>amigáveis</a:t>
            </a:r>
            <a:r>
              <a:rPr sz="3200" dirty="0"/>
              <a:t> </a:t>
            </a:r>
            <a:r>
              <a:rPr sz="3200" dirty="0" err="1"/>
              <a:t>ao</a:t>
            </a:r>
            <a:r>
              <a:rPr sz="3200" dirty="0"/>
              <a:t> </a:t>
            </a:r>
            <a:r>
              <a:rPr sz="3200" dirty="0" err="1"/>
              <a:t>usuário</a:t>
            </a:r>
            <a:r>
              <a:rPr sz="3200" dirty="0"/>
              <a:t>.</a:t>
            </a:r>
          </a:p>
          <a:p>
            <a:pPr algn="just">
              <a:defRPr sz="2000"/>
            </a:pPr>
            <a:r>
              <a:rPr sz="3200" dirty="0" err="1"/>
              <a:t>Controlar</a:t>
            </a:r>
            <a:r>
              <a:rPr sz="3200" dirty="0"/>
              <a:t> o </a:t>
            </a:r>
            <a:r>
              <a:rPr sz="3200" dirty="0" err="1"/>
              <a:t>fluxo</a:t>
            </a:r>
            <a:r>
              <a:rPr sz="3200" dirty="0"/>
              <a:t> de </a:t>
            </a:r>
            <a:r>
              <a:rPr sz="3200" dirty="0" err="1"/>
              <a:t>execução</a:t>
            </a:r>
            <a:r>
              <a:rPr sz="3200" dirty="0"/>
              <a:t> </a:t>
            </a:r>
            <a:r>
              <a:rPr sz="3200" dirty="0" err="1"/>
              <a:t>quando</a:t>
            </a:r>
            <a:r>
              <a:rPr sz="3200" dirty="0"/>
              <a:t> algo </a:t>
            </a:r>
            <a:r>
              <a:rPr sz="3200" dirty="0" err="1"/>
              <a:t>dá</a:t>
            </a:r>
            <a:r>
              <a:rPr sz="3200" dirty="0"/>
              <a:t> </a:t>
            </a:r>
            <a:r>
              <a:rPr sz="3200" dirty="0" err="1"/>
              <a:t>errado</a:t>
            </a:r>
            <a:r>
              <a:rPr sz="3200" dirty="0"/>
              <a:t>.</a:t>
            </a:r>
          </a:p>
          <a:p>
            <a:pPr marL="0" indent="0">
              <a:buNone/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try e 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668" y="838393"/>
            <a:ext cx="7886700" cy="5442334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  <a:defRPr sz="2000"/>
            </a:pPr>
            <a:r>
              <a:rPr sz="4800" dirty="0" err="1"/>
              <a:t>Estrutura</a:t>
            </a:r>
            <a:r>
              <a:rPr sz="4800" dirty="0"/>
              <a:t> </a:t>
            </a:r>
            <a:r>
              <a:rPr sz="4800" dirty="0" err="1"/>
              <a:t>básica</a:t>
            </a:r>
            <a:r>
              <a:rPr sz="4800" dirty="0"/>
              <a:t>:</a:t>
            </a:r>
          </a:p>
          <a:p>
            <a:pPr marL="0" indent="0">
              <a:buNone/>
              <a:defRPr sz="2000"/>
            </a:pPr>
            <a:r>
              <a:rPr sz="4000" dirty="0"/>
              <a:t>try:</a:t>
            </a:r>
          </a:p>
          <a:p>
            <a:pPr marL="0" indent="0">
              <a:buNone/>
              <a:defRPr sz="2000"/>
            </a:pPr>
            <a:r>
              <a:rPr sz="4000" dirty="0"/>
              <a:t>    # Código que </a:t>
            </a:r>
            <a:r>
              <a:rPr sz="4000" dirty="0" err="1"/>
              <a:t>pode</a:t>
            </a:r>
            <a:r>
              <a:rPr sz="4000" dirty="0"/>
              <a:t> </a:t>
            </a:r>
            <a:r>
              <a:rPr sz="4000" dirty="0" err="1"/>
              <a:t>causar</a:t>
            </a:r>
            <a:r>
              <a:rPr sz="4000" dirty="0"/>
              <a:t> </a:t>
            </a:r>
            <a:r>
              <a:rPr sz="4000" dirty="0" err="1"/>
              <a:t>erro</a:t>
            </a:r>
            <a:endParaRPr sz="4000" dirty="0"/>
          </a:p>
          <a:p>
            <a:pPr marL="0" indent="0">
              <a:buNone/>
              <a:defRPr sz="2000"/>
            </a:pPr>
            <a:r>
              <a:rPr sz="4000" dirty="0"/>
              <a:t>except </a:t>
            </a:r>
            <a:r>
              <a:rPr sz="4000" dirty="0" err="1"/>
              <a:t>TipoDoErro</a:t>
            </a:r>
            <a:r>
              <a:rPr sz="4000" dirty="0"/>
              <a:t>:</a:t>
            </a:r>
          </a:p>
          <a:p>
            <a:pPr marL="0" indent="0">
              <a:buNone/>
              <a:defRPr sz="2000"/>
            </a:pPr>
            <a:r>
              <a:rPr sz="4000" dirty="0"/>
              <a:t>    # O que </a:t>
            </a:r>
            <a:r>
              <a:rPr sz="4000" dirty="0" err="1"/>
              <a:t>fazer</a:t>
            </a:r>
            <a:r>
              <a:rPr sz="4000" dirty="0"/>
              <a:t> se o </a:t>
            </a:r>
            <a:r>
              <a:rPr sz="4000" dirty="0" err="1"/>
              <a:t>erro</a:t>
            </a:r>
            <a:r>
              <a:rPr sz="4000" dirty="0"/>
              <a:t> </a:t>
            </a:r>
            <a:r>
              <a:rPr sz="4000" dirty="0" err="1"/>
              <a:t>acontecer</a:t>
            </a:r>
            <a:endParaRPr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FDD3C-C878-4501-E4C0-C6731EA94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2461-B599-5D48-82C5-7533BFD99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try e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03759-5E62-C871-BC1D-13754FB1C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68" y="838393"/>
            <a:ext cx="7886700" cy="5442334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buNone/>
              <a:defRPr sz="2000"/>
            </a:pPr>
            <a:r>
              <a:rPr sz="3500" dirty="0" err="1"/>
              <a:t>Estrutura</a:t>
            </a:r>
            <a:r>
              <a:rPr sz="3500" dirty="0"/>
              <a:t> </a:t>
            </a:r>
            <a:r>
              <a:rPr lang="pt-BR" sz="3500" dirty="0"/>
              <a:t>completa</a:t>
            </a:r>
            <a:r>
              <a:rPr sz="4800" dirty="0"/>
              <a:t>:</a:t>
            </a:r>
          </a:p>
          <a:p>
            <a:pPr marL="0" indent="0">
              <a:buNone/>
              <a:defRPr sz="2000"/>
            </a:pPr>
            <a:r>
              <a:rPr sz="3900" dirty="0"/>
              <a:t>try:</a:t>
            </a:r>
          </a:p>
          <a:p>
            <a:pPr marL="0" indent="0">
              <a:buNone/>
              <a:defRPr sz="2000"/>
            </a:pPr>
            <a:r>
              <a:rPr sz="3900" dirty="0"/>
              <a:t>    # Código que </a:t>
            </a:r>
            <a:r>
              <a:rPr sz="3900" dirty="0" err="1"/>
              <a:t>pode</a:t>
            </a:r>
            <a:r>
              <a:rPr sz="3900" dirty="0"/>
              <a:t> </a:t>
            </a:r>
            <a:r>
              <a:rPr sz="3900" dirty="0" err="1"/>
              <a:t>causar</a:t>
            </a:r>
            <a:r>
              <a:rPr sz="3900" dirty="0"/>
              <a:t> </a:t>
            </a:r>
            <a:r>
              <a:rPr sz="3900" dirty="0" err="1"/>
              <a:t>erro</a:t>
            </a:r>
            <a:endParaRPr sz="3900" dirty="0"/>
          </a:p>
          <a:p>
            <a:pPr marL="0" indent="0">
              <a:buNone/>
              <a:defRPr sz="2000"/>
            </a:pPr>
            <a:r>
              <a:rPr sz="3900" dirty="0"/>
              <a:t>except </a:t>
            </a:r>
            <a:r>
              <a:rPr sz="3900" dirty="0" err="1"/>
              <a:t>TipoDoErro</a:t>
            </a:r>
            <a:r>
              <a:rPr sz="3900" dirty="0"/>
              <a:t>:</a:t>
            </a:r>
          </a:p>
          <a:p>
            <a:pPr marL="0" indent="0">
              <a:buNone/>
              <a:defRPr sz="2000"/>
            </a:pPr>
            <a:r>
              <a:rPr sz="3900" dirty="0"/>
              <a:t>    # O que </a:t>
            </a:r>
            <a:r>
              <a:rPr sz="3900" dirty="0" err="1"/>
              <a:t>fazer</a:t>
            </a:r>
            <a:r>
              <a:rPr sz="3900" dirty="0"/>
              <a:t> se o </a:t>
            </a:r>
            <a:r>
              <a:rPr sz="3900" dirty="0" err="1"/>
              <a:t>erro</a:t>
            </a:r>
            <a:r>
              <a:rPr sz="3900" dirty="0"/>
              <a:t> </a:t>
            </a:r>
            <a:r>
              <a:rPr sz="3900" dirty="0" err="1"/>
              <a:t>acontecer</a:t>
            </a:r>
            <a:endParaRPr lang="pt-BR" sz="3900" dirty="0"/>
          </a:p>
          <a:p>
            <a:pPr marL="0" indent="0">
              <a:buNone/>
              <a:defRPr sz="2000"/>
            </a:pPr>
            <a:r>
              <a:rPr lang="pt-BR" sz="3900" dirty="0" err="1"/>
              <a:t>else</a:t>
            </a:r>
            <a:r>
              <a:rPr lang="pt-BR" sz="3900" dirty="0"/>
              <a:t>:</a:t>
            </a:r>
          </a:p>
          <a:p>
            <a:pPr marL="0" indent="0">
              <a:buNone/>
              <a:defRPr sz="2000"/>
            </a:pPr>
            <a:r>
              <a:rPr lang="pt-BR" sz="3900" dirty="0"/>
              <a:t>     # O que fazer se der certo</a:t>
            </a:r>
          </a:p>
          <a:p>
            <a:pPr marL="0" indent="0">
              <a:buNone/>
              <a:defRPr sz="2000"/>
            </a:pPr>
            <a:r>
              <a:rPr lang="pt-BR" sz="3900" dirty="0" err="1"/>
              <a:t>finaly</a:t>
            </a:r>
            <a:r>
              <a:rPr lang="pt-BR" sz="3900" dirty="0"/>
              <a:t>:</a:t>
            </a:r>
          </a:p>
          <a:p>
            <a:pPr marL="0" indent="0">
              <a:buNone/>
              <a:defRPr sz="2000"/>
            </a:pPr>
            <a:r>
              <a:rPr lang="pt-BR" sz="3900" dirty="0"/>
              <a:t>    # Será executado dando erro ou não</a:t>
            </a:r>
            <a:endParaRPr sz="3900" dirty="0"/>
          </a:p>
        </p:txBody>
      </p:sp>
    </p:spTree>
    <p:extLst>
      <p:ext uri="{BB962C8B-B14F-4D97-AF65-F5344CB8AC3E}">
        <p14:creationId xmlns:p14="http://schemas.microsoft.com/office/powerpoint/2010/main" val="25096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else e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377" y="803564"/>
            <a:ext cx="7886700" cy="4349749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2000"/>
            </a:pPr>
            <a:r>
              <a:rPr sz="4000" dirty="0"/>
              <a:t>else: </a:t>
            </a:r>
            <a:r>
              <a:rPr sz="4000" dirty="0" err="1"/>
              <a:t>executado</a:t>
            </a:r>
            <a:r>
              <a:rPr sz="4000" dirty="0"/>
              <a:t> </a:t>
            </a:r>
            <a:r>
              <a:rPr sz="4000" dirty="0" err="1"/>
              <a:t>somente</a:t>
            </a:r>
            <a:r>
              <a:rPr sz="4000" dirty="0"/>
              <a:t> se </a:t>
            </a:r>
            <a:r>
              <a:rPr sz="4000" dirty="0" err="1"/>
              <a:t>não</a:t>
            </a:r>
            <a:r>
              <a:rPr sz="4000" dirty="0"/>
              <a:t> </a:t>
            </a:r>
            <a:r>
              <a:rPr sz="4000" dirty="0" err="1"/>
              <a:t>ocorrer</a:t>
            </a:r>
            <a:r>
              <a:rPr sz="4000" dirty="0"/>
              <a:t> </a:t>
            </a:r>
            <a:r>
              <a:rPr sz="4000" dirty="0" err="1"/>
              <a:t>erro</a:t>
            </a:r>
            <a:r>
              <a:rPr sz="4000" dirty="0"/>
              <a:t>.</a:t>
            </a:r>
          </a:p>
          <a:p>
            <a:pPr>
              <a:defRPr sz="2000"/>
            </a:pPr>
            <a:endParaRPr lang="pt-BR" sz="4000" dirty="0"/>
          </a:p>
          <a:p>
            <a:pPr>
              <a:defRPr sz="2000"/>
            </a:pPr>
            <a:r>
              <a:rPr sz="4000" dirty="0"/>
              <a:t>finally: </a:t>
            </a:r>
            <a:r>
              <a:rPr sz="4000" dirty="0" err="1"/>
              <a:t>executado</a:t>
            </a:r>
            <a:r>
              <a:rPr sz="4000" dirty="0"/>
              <a:t> sempre, </a:t>
            </a:r>
            <a:r>
              <a:rPr sz="4000" dirty="0" err="1"/>
              <a:t>ocorra</a:t>
            </a:r>
            <a:r>
              <a:rPr sz="4000" dirty="0"/>
              <a:t> </a:t>
            </a:r>
            <a:r>
              <a:rPr sz="4000" dirty="0" err="1"/>
              <a:t>erro</a:t>
            </a:r>
            <a:r>
              <a:rPr sz="4000" dirty="0"/>
              <a:t> </a:t>
            </a:r>
            <a:r>
              <a:rPr sz="4000" dirty="0" err="1"/>
              <a:t>ou</a:t>
            </a:r>
            <a:r>
              <a:rPr sz="4000" dirty="0"/>
              <a:t> </a:t>
            </a:r>
            <a:r>
              <a:rPr sz="4000" dirty="0" err="1"/>
              <a:t>não</a:t>
            </a:r>
            <a:r>
              <a:rPr sz="4000" dirty="0"/>
              <a:t>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Criando erros com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141" y="995411"/>
            <a:ext cx="7886700" cy="4349749"/>
          </a:xfrm>
        </p:spPr>
        <p:txBody>
          <a:bodyPr>
            <a:normAutofit/>
          </a:bodyPr>
          <a:lstStyle/>
          <a:p>
            <a:endParaRPr dirty="0"/>
          </a:p>
          <a:p>
            <a:pPr algn="just">
              <a:defRPr sz="2000"/>
            </a:pPr>
            <a:r>
              <a:rPr sz="3600" dirty="0"/>
              <a:t>Para </a:t>
            </a:r>
            <a:r>
              <a:rPr sz="3600" dirty="0" err="1"/>
              <a:t>lançar</a:t>
            </a:r>
            <a:r>
              <a:rPr sz="3600" dirty="0"/>
              <a:t> um </a:t>
            </a:r>
            <a:r>
              <a:rPr sz="3600" dirty="0" err="1"/>
              <a:t>erro</a:t>
            </a:r>
            <a:r>
              <a:rPr sz="3600" dirty="0"/>
              <a:t> </a:t>
            </a:r>
            <a:r>
              <a:rPr sz="3600" dirty="0" err="1"/>
              <a:t>propositalmente</a:t>
            </a:r>
            <a:r>
              <a:rPr sz="3600" dirty="0"/>
              <a:t>.</a:t>
            </a:r>
            <a:endParaRPr lang="pt-BR" sz="3600" dirty="0"/>
          </a:p>
          <a:p>
            <a:pPr algn="just">
              <a:defRPr sz="2000"/>
            </a:pPr>
            <a:endParaRPr sz="3600" dirty="0"/>
          </a:p>
          <a:p>
            <a:pPr algn="just">
              <a:defRPr sz="2000"/>
            </a:pPr>
            <a:r>
              <a:rPr sz="3600" dirty="0" err="1"/>
              <a:t>Útil</a:t>
            </a:r>
            <a:r>
              <a:rPr sz="3600" dirty="0"/>
              <a:t> </a:t>
            </a:r>
            <a:r>
              <a:rPr sz="3600" dirty="0" err="1"/>
              <a:t>na</a:t>
            </a:r>
            <a:r>
              <a:rPr sz="3600" dirty="0"/>
              <a:t> </a:t>
            </a:r>
            <a:r>
              <a:rPr sz="3600" dirty="0" err="1"/>
              <a:t>validação</a:t>
            </a:r>
            <a:r>
              <a:rPr sz="3600" dirty="0"/>
              <a:t> de dados </a:t>
            </a:r>
            <a:r>
              <a:rPr sz="3600" dirty="0" err="1"/>
              <a:t>ou</a:t>
            </a:r>
            <a:r>
              <a:rPr sz="3600" dirty="0"/>
              <a:t> </a:t>
            </a:r>
            <a:r>
              <a:rPr sz="3600" dirty="0" err="1"/>
              <a:t>regras</a:t>
            </a:r>
            <a:r>
              <a:rPr sz="3600" dirty="0"/>
              <a:t> de </a:t>
            </a:r>
            <a:r>
              <a:rPr sz="3600" dirty="0" err="1"/>
              <a:t>negócio</a:t>
            </a:r>
            <a:r>
              <a:rPr sz="3600" dirty="0"/>
              <a:t>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tipo de erro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1014" y="1078538"/>
            <a:ext cx="7886700" cy="5174480"/>
          </a:xfrm>
        </p:spPr>
        <p:txBody>
          <a:bodyPr/>
          <a:lstStyle/>
          <a:p>
            <a:r>
              <a:rPr lang="pt-BR" dirty="0" err="1"/>
              <a:t>Exception</a:t>
            </a:r>
            <a:r>
              <a:rPr lang="pt-BR" dirty="0"/>
              <a:t> – Erro genérico</a:t>
            </a:r>
          </a:p>
          <a:p>
            <a:r>
              <a:rPr lang="pt-BR" dirty="0" err="1"/>
              <a:t>ValueError</a:t>
            </a:r>
            <a:r>
              <a:rPr lang="pt-BR" dirty="0"/>
              <a:t> – Erro de valor</a:t>
            </a:r>
          </a:p>
          <a:p>
            <a:r>
              <a:rPr lang="pt-BR" dirty="0" err="1"/>
              <a:t>TypeError</a:t>
            </a:r>
            <a:r>
              <a:rPr lang="pt-BR" dirty="0"/>
              <a:t> – Erro de tipo de dado</a:t>
            </a:r>
          </a:p>
          <a:p>
            <a:r>
              <a:rPr lang="pt-BR" dirty="0" err="1"/>
              <a:t>KeyError</a:t>
            </a:r>
            <a:r>
              <a:rPr lang="pt-BR" dirty="0"/>
              <a:t> – Chave não existente no dicionário</a:t>
            </a:r>
          </a:p>
          <a:p>
            <a:r>
              <a:rPr lang="pt-BR" dirty="0" err="1"/>
              <a:t>IndexError</a:t>
            </a:r>
            <a:r>
              <a:rPr lang="pt-BR" dirty="0"/>
              <a:t> – Índice fora do intervalo</a:t>
            </a:r>
          </a:p>
          <a:p>
            <a:r>
              <a:rPr lang="pt-BR" dirty="0" err="1"/>
              <a:t>IOError</a:t>
            </a:r>
            <a:r>
              <a:rPr lang="pt-BR" dirty="0"/>
              <a:t> – Erro de manipulação de arquivo</a:t>
            </a:r>
          </a:p>
          <a:p>
            <a:r>
              <a:rPr lang="pt-BR" dirty="0" err="1"/>
              <a:t>FileNotFoundError</a:t>
            </a:r>
            <a:r>
              <a:rPr lang="pt-BR" dirty="0"/>
              <a:t> – Arquivo não encontrado</a:t>
            </a:r>
          </a:p>
          <a:p>
            <a:r>
              <a:rPr lang="pt-BR" dirty="0" err="1"/>
              <a:t>ZeroDivisionError</a:t>
            </a:r>
            <a:r>
              <a:rPr lang="pt-BR" dirty="0"/>
              <a:t> – Divisão por zero</a:t>
            </a:r>
          </a:p>
          <a:p>
            <a:r>
              <a:rPr lang="pt-BR" dirty="0" err="1"/>
              <a:t>MeuErroPersonalizado</a:t>
            </a:r>
            <a:r>
              <a:rPr lang="pt-BR" dirty="0"/>
              <a:t> – Podemos criar nossos próprios erros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1013363" y="919739"/>
            <a:ext cx="7803723" cy="4801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33400" indent="-35401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Ex32 – </a:t>
            </a: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Fazer um programa que receba um número inteiro de 4 dígitos separe-o em 2 números de 2 dígitos e verifique se o quadrado da suma deste 2 números é igual ao número informado.</a:t>
            </a:r>
          </a:p>
          <a:p>
            <a:pPr algn="just" eaLnBrk="1" hangingPunct="1"/>
            <a:endParaRPr lang="pt-BR" altLang="pt-BR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  <a:cs typeface="Verdana" panose="020B0604030504040204" pitchFamily="34" charset="0"/>
            </a:endParaRPr>
          </a:p>
          <a:p>
            <a:pPr algn="just"/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Ex33 </a:t>
            </a:r>
            <a:r>
              <a:rPr lang="pt-BR" altLang="pt-BR" b="1" dirty="0">
                <a:solidFill>
                  <a:prstClr val="black"/>
                </a:solidFill>
                <a:ea typeface="Arial Unicode MS" pitchFamily="34" charset="-128"/>
                <a:cs typeface="Arial" panose="020B0604020202020204" pitchFamily="34" charset="0"/>
              </a:rPr>
              <a:t>– </a:t>
            </a:r>
            <a:r>
              <a:rPr lang="pt-BR" sz="1800" b="0" i="0" u="none" strike="noStrike" baseline="0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Tendo como dados de entrada a altura e o sexo de uma pessoa, construa um algoritmo que calcule seu peso ideal, utilizando as seguintes fórmulas: </a:t>
            </a:r>
          </a:p>
          <a:p>
            <a:pPr algn="just"/>
            <a:r>
              <a:rPr lang="pt-B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 homens: (72.7 * h) – 58; </a:t>
            </a:r>
          </a:p>
          <a:p>
            <a:pPr algn="just"/>
            <a:r>
              <a:rPr lang="pt-B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para mulheres: (62.1 * h) – 44.7</a:t>
            </a:r>
            <a:r>
              <a:rPr lang="pt-BR" sz="1800" b="0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</a:p>
          <a:p>
            <a:pPr algn="just"/>
            <a:endParaRPr lang="pt-BR" altLang="pt-BR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endParaRPr lang="pt-BR" altLang="pt-BR" dirty="0">
              <a:solidFill>
                <a:prstClr val="black"/>
              </a:solidFill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r>
              <a:rPr lang="pt-BR" altLang="pt-BR" b="1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Ex34 – </a:t>
            </a: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Fazer um programa que receba o sexo e a idade de um grupo de pessoas o recebimento encerra-se quando digitar o sexo sem informação, ao final </a:t>
            </a:r>
            <a:r>
              <a:rPr lang="pt-BR" altLang="pt-BR" dirty="0" err="1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mostar</a:t>
            </a:r>
            <a:r>
              <a:rPr lang="pt-BR" altLang="pt-BR" dirty="0">
                <a:solidFill>
                  <a:prstClr val="black"/>
                </a:solidFill>
                <a:latin typeface="Verdana" panose="020B0604030504040204" pitchFamily="34" charset="0"/>
                <a:ea typeface="Arial Unicode MS" pitchFamily="34" charset="-128"/>
              </a:rPr>
              <a:t> a média de idade e o percentual de pessoas de cada sexo.</a:t>
            </a:r>
          </a:p>
          <a:p>
            <a:pPr algn="just" eaLnBrk="1" hangingPunct="1"/>
            <a:endParaRPr lang="pt-BR" altLang="pt-BR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CA0CCBEA-5CF8-4C23-B8A1-32F9BD8A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7932" y="233489"/>
            <a:ext cx="346922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pt-BR" sz="2700" b="1" i="1" dirty="0" err="1">
                <a:solidFill>
                  <a:srgbClr val="0033CC"/>
                </a:solidFill>
                <a:latin typeface="Verdana" panose="020B0604030504040204" pitchFamily="34" charset="0"/>
              </a:rPr>
              <a:t>Exercício</a:t>
            </a:r>
            <a:endParaRPr lang="pt-BR" altLang="pt-BR" sz="2700" b="1" i="1" dirty="0">
              <a:solidFill>
                <a:srgbClr val="0033CC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0858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344</Words>
  <Application>Microsoft Office PowerPoint</Application>
  <PresentationFormat>Apresentação na tela (4:3)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Calibri</vt:lpstr>
      <vt:lpstr>Verdana</vt:lpstr>
      <vt:lpstr>Personalizar design</vt:lpstr>
      <vt:lpstr>Por que tratar erros em Python?</vt:lpstr>
      <vt:lpstr>Usando try e except</vt:lpstr>
      <vt:lpstr>Usando try e except</vt:lpstr>
      <vt:lpstr>Usando else e finally</vt:lpstr>
      <vt:lpstr>Criando erros com raise</vt:lpstr>
      <vt:lpstr>Principais tipo de erro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Fernando Calabria</cp:lastModifiedBy>
  <cp:revision>3</cp:revision>
  <dcterms:created xsi:type="dcterms:W3CDTF">2013-01-27T09:14:16Z</dcterms:created>
  <dcterms:modified xsi:type="dcterms:W3CDTF">2025-04-09T11:27:10Z</dcterms:modified>
  <cp:category/>
</cp:coreProperties>
</file>