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4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5.xml" ContentType="application/vnd.openxmlformats-officedocument.theme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6.xml" ContentType="application/vnd.openxmlformats-officedocument.theme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7.xml" ContentType="application/vnd.openxmlformats-officedocument.theme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6" r:id="rId1"/>
    <p:sldMasterId id="2147483697" r:id="rId2"/>
    <p:sldMasterId id="2147483708" r:id="rId3"/>
    <p:sldMasterId id="2147483717" r:id="rId4"/>
    <p:sldMasterId id="2147483752" r:id="rId5"/>
    <p:sldMasterId id="2147483764" r:id="rId6"/>
    <p:sldMasterId id="2147483775" r:id="rId7"/>
    <p:sldMasterId id="2147483786" r:id="rId8"/>
  </p:sldMasterIdLst>
  <p:notesMasterIdLst>
    <p:notesMasterId r:id="rId28"/>
  </p:notesMasterIdLst>
  <p:handoutMasterIdLst>
    <p:handoutMasterId r:id="rId29"/>
  </p:handoutMasterIdLst>
  <p:sldIdLst>
    <p:sldId id="256" r:id="rId9"/>
    <p:sldId id="439" r:id="rId10"/>
    <p:sldId id="2468" r:id="rId11"/>
    <p:sldId id="2469" r:id="rId12"/>
    <p:sldId id="2471" r:id="rId13"/>
    <p:sldId id="2473" r:id="rId14"/>
    <p:sldId id="2474" r:id="rId15"/>
    <p:sldId id="2475" r:id="rId16"/>
    <p:sldId id="2480" r:id="rId17"/>
    <p:sldId id="2479" r:id="rId18"/>
    <p:sldId id="2482" r:id="rId19"/>
    <p:sldId id="2483" r:id="rId20"/>
    <p:sldId id="2481" r:id="rId21"/>
    <p:sldId id="2484" r:id="rId22"/>
    <p:sldId id="2485" r:id="rId23"/>
    <p:sldId id="2486" r:id="rId24"/>
    <p:sldId id="2476" r:id="rId25"/>
    <p:sldId id="2477" r:id="rId26"/>
    <p:sldId id="2478" r:id="rId27"/>
  </p:sldIdLst>
  <p:sldSz cx="9144000" cy="5143500" type="screen16x9"/>
  <p:notesSz cx="10234613" cy="7104063"/>
  <p:embeddedFontLst>
    <p:embeddedFont>
      <p:font typeface="Verdana" panose="020B0604030504040204" pitchFamily="34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gerio Aguiar" initials="RA" lastIdx="1" clrIdx="0">
    <p:extLst>
      <p:ext uri="{19B8F6BF-5375-455C-9EA6-DF929625EA0E}">
        <p15:presenceInfo xmlns:p15="http://schemas.microsoft.com/office/powerpoint/2012/main" userId="86fef4cc378c395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6960A"/>
    <a:srgbClr val="FFD243"/>
    <a:srgbClr val="FFEDB3"/>
    <a:srgbClr val="FFD9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12239D9-396E-4441-9BEE-FCEAB26FEBA3}" v="343" dt="2025-01-14T19:45:44.295"/>
  </p1510:revLst>
</p1510:revInfo>
</file>

<file path=ppt/tableStyles.xml><?xml version="1.0" encoding="utf-8"?>
<a:tblStyleLst xmlns:a="http://schemas.openxmlformats.org/drawingml/2006/main" def="{18E0EB87-6F86-4DAB-AA45-32A1FB75C8D8}">
  <a:tblStyle styleId="{18E0EB87-6F86-4DAB-AA45-32A1FB75C8D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84E427A-3D55-4303-BF80-6455036E1DE7}" styleName="Estilo com Tema 1 - Ênfase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8B1032C-EA38-4F05-BA0D-38AFFFC7BED3}" styleName="Estilo Claro 3 - Ênfase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C7853C-536D-4A76-A0AE-DD22124D55A5}" styleName="Estilo com Tema 1 - Ênfase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05" autoAdjust="0"/>
    <p:restoredTop sz="94561" autoAdjust="0"/>
  </p:normalViewPr>
  <p:slideViewPr>
    <p:cSldViewPr>
      <p:cViewPr varScale="1">
        <p:scale>
          <a:sx n="67" d="100"/>
          <a:sy n="67" d="100"/>
        </p:scale>
        <p:origin x="1136" y="2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9" Type="http://schemas.microsoft.com/office/2015/10/relationships/revisionInfo" Target="revisionInfo.xml"/><Relationship Id="rId21" Type="http://schemas.openxmlformats.org/officeDocument/2006/relationships/slide" Target="slides/slide13.xml"/><Relationship Id="rId34" Type="http://schemas.openxmlformats.org/officeDocument/2006/relationships/commentAuthors" Target="commentAuthor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font" Target="fonts/font4.fntdata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font" Target="fonts/font3.fntdata"/><Relationship Id="rId37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notesMaster" Target="notesMasters/notesMaster1.xml"/><Relationship Id="rId36" Type="http://schemas.openxmlformats.org/officeDocument/2006/relationships/viewProps" Target="viewProps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font" Target="fonts/font2.fntdata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font" Target="fonts/font1.fntdata"/><Relationship Id="rId35" Type="http://schemas.openxmlformats.org/officeDocument/2006/relationships/presProps" Target="presProps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4E7BF670-571C-49EB-A6A7-5E570C99D28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4" y="0"/>
            <a:ext cx="4434618" cy="355920"/>
          </a:xfrm>
          <a:prstGeom prst="rect">
            <a:avLst/>
          </a:prstGeom>
        </p:spPr>
        <p:txBody>
          <a:bodyPr vert="horz" lIns="91426" tIns="45712" rIns="91426" bIns="45712" rtlCol="0"/>
          <a:lstStyle>
            <a:lvl1pPr algn="l">
              <a:defRPr sz="1200"/>
            </a:lvl1pPr>
          </a:lstStyle>
          <a:p>
            <a:r>
              <a:rPr lang="pt-BR"/>
              <a:t>TREINA RECIFE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75051FA-D892-43F3-9386-D6D2639B6B5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797710" y="0"/>
            <a:ext cx="4434617" cy="355920"/>
          </a:xfrm>
          <a:prstGeom prst="rect">
            <a:avLst/>
          </a:prstGeom>
        </p:spPr>
        <p:txBody>
          <a:bodyPr vert="horz" lIns="91426" tIns="45712" rIns="91426" bIns="45712" rtlCol="0"/>
          <a:lstStyle>
            <a:lvl1pPr algn="r">
              <a:defRPr sz="1200"/>
            </a:lvl1pPr>
          </a:lstStyle>
          <a:p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A9435AC-CCB6-4B40-878E-D29AC4114AF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4" y="6748145"/>
            <a:ext cx="4434618" cy="355920"/>
          </a:xfrm>
          <a:prstGeom prst="rect">
            <a:avLst/>
          </a:prstGeom>
        </p:spPr>
        <p:txBody>
          <a:bodyPr vert="horz" lIns="91426" tIns="45712" rIns="91426" bIns="45712" rtlCol="0" anchor="b"/>
          <a:lstStyle>
            <a:lvl1pPr algn="l">
              <a:defRPr sz="1200"/>
            </a:lvl1pPr>
          </a:lstStyle>
          <a:p>
            <a:r>
              <a:rPr lang="pt-BR"/>
              <a:t>SIGA NOSSO INSTAGRAM: @treina_recife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EFB0033-2C8B-4436-B83A-797AC70BDE3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797710" y="6748145"/>
            <a:ext cx="4434617" cy="355920"/>
          </a:xfrm>
          <a:prstGeom prst="rect">
            <a:avLst/>
          </a:prstGeom>
        </p:spPr>
        <p:txBody>
          <a:bodyPr vert="horz" lIns="91426" tIns="45712" rIns="91426" bIns="45712" rtlCol="0" anchor="b"/>
          <a:lstStyle>
            <a:lvl1pPr algn="r">
              <a:defRPr sz="1200"/>
            </a:lvl1pPr>
          </a:lstStyle>
          <a:p>
            <a:fld id="{0878DA2E-347B-46BB-8DBC-F2AFC9533DF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9551945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749550" y="533400"/>
            <a:ext cx="4735513" cy="26638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1023462" y="3374431"/>
            <a:ext cx="8187690" cy="3196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65" tIns="94765" rIns="94765" bIns="9476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749550" y="533400"/>
            <a:ext cx="4735513" cy="26638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5" name="Google Shape;625;g35f391192_00:notes"/>
          <p:cNvSpPr txBox="1">
            <a:spLocks noGrp="1"/>
          </p:cNvSpPr>
          <p:nvPr>
            <p:ph type="body" idx="1"/>
          </p:nvPr>
        </p:nvSpPr>
        <p:spPr>
          <a:xfrm>
            <a:off x="1023462" y="3374431"/>
            <a:ext cx="8187690" cy="3196828"/>
          </a:xfrm>
          <a:prstGeom prst="rect">
            <a:avLst/>
          </a:prstGeom>
        </p:spPr>
        <p:txBody>
          <a:bodyPr spcFirstLastPara="1" wrap="square" lIns="94765" tIns="94765" rIns="94765" bIns="94765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214C54-1248-8422-116B-121C4BE3D9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3BB46B61-92E3-7221-FAB6-89F26510B9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C68920F3-1F72-4E2B-7999-F34F7AAC19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676343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393755-A5EE-2913-4E97-D51BD69938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FFBF5FAD-ACD0-1700-4B6D-E2972E56664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8D618409-1AED-49B1-98BD-B0CC61CEE7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342710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80BFD7-F94F-D637-7969-CC69EA568A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8FC6F703-67B6-6F57-127F-D5E3F64BBB2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487C6136-59A1-E92C-3D2E-DACEC7FD4F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046621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0D29DE-E6A0-4A68-44A2-5090AE4635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66C9EA38-C044-5B8D-BAE8-5A428AF6B41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24D2E50F-C402-FFB6-F138-E8983BD91C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78778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7CA4E6-9375-CD90-BF62-CC4945CAED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0DB0BCF0-2F91-02B4-5305-455BEFE8FA2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AAE4078B-9EF9-D866-F5B4-9A5A57D6F4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286925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35F999-EA78-281B-F2D1-1F7FBF09A3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80B549CD-2AD5-532B-BA71-95F13EAA841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D5713866-59B8-E2B7-3BE3-9053AC08A5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165658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558F93-2046-AB21-74D2-B4EF313640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3A030F91-A603-EEE8-C685-8A4B2F6F1E3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E7C983A4-142C-6EA7-0959-7C69D7E3FC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319624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D5B8CE-4700-6596-91A6-4CD23B95EB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6FE5480A-7A61-2309-78D8-D2AE9597107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5994CD74-FA87-519E-52A7-E747834868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197857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10BB04-D517-7970-5BFC-11E79E6EF4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B061F6B2-CFD6-CBFF-6C2E-AB939BF25A0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48E5B66C-528A-20D8-A76E-9818CDA848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407376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E1388D-78B7-CBC0-4E45-DCE036BC4D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5041D58B-F55A-A829-0F03-5716079F5F3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87B2BB29-BD53-8A55-A3C4-22EAD7CD54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594751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251539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803D10-921C-77B0-9FBE-6330875752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D7FC619B-A1D4-3227-F609-7C0DA152E03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9F968EF4-260D-E7AC-6C88-8BFDED525E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635576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A0C094-F320-9D55-13DE-7AD2589194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97DF65C5-A55B-30B9-F922-A6FFBC5FCB6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205AE995-D6CB-6420-CD5D-367BAD53DA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Um futuro não distante, neste curso veremos um embrião de </a:t>
            </a:r>
            <a:r>
              <a:rPr lang="pt-BR" dirty="0" err="1"/>
              <a:t>AutoML</a:t>
            </a:r>
            <a:r>
              <a:rPr lang="pt-BR" dirty="0"/>
              <a:t>, a IBM prevê que até 2030 estará colocando no mercado computadores quânticos</a:t>
            </a:r>
          </a:p>
        </p:txBody>
      </p:sp>
    </p:spTree>
    <p:extLst>
      <p:ext uri="{BB962C8B-B14F-4D97-AF65-F5344CB8AC3E}">
        <p14:creationId xmlns:p14="http://schemas.microsoft.com/office/powerpoint/2010/main" val="9074236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C4A4F2-1CBB-008D-6CFE-0BBE781E9D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225FC2E3-EBCB-014B-652A-D1B000D9A5A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694AB529-066D-9DAB-B098-3000AE4DA7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683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arenR"/>
              <a:tabLst/>
              <a:defRPr/>
            </a:pPr>
            <a:r>
              <a:rPr lang="pt-BR" altLang="pt-BR" sz="1100">
                <a:latin typeface="Verdana" panose="020B0604030504040204" pitchFamily="34" charset="0"/>
                <a:ea typeface="Arial Unicode MS" pitchFamily="34" charset="-128"/>
              </a:rPr>
              <a:t>A ciência de dados fornece insights precisos e acionáveis que permitem uma tomada de decisão mais informada e baseada em evidências. Isso pode levar a políticas públicas mais eficazes e decisões empresariais mais estratégicas.</a:t>
            </a:r>
          </a:p>
          <a:p>
            <a:pPr marL="3683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arenR"/>
              <a:tabLst/>
              <a:defRPr/>
            </a:pPr>
            <a:r>
              <a:rPr lang="pt-BR" altLang="pt-BR" sz="1100">
                <a:latin typeface="Verdana" panose="020B0604030504040204" pitchFamily="34" charset="0"/>
                <a:ea typeface="Arial Unicode MS" pitchFamily="34" charset="-128"/>
              </a:rPr>
              <a:t>As empresas que utilizam a ciência de dados podem obter uma vantagem competitiva significativa ao entender melhor seus mercados e clientes, otimizando operações e inovando mais rapidamente que seus concorrentes.</a:t>
            </a:r>
          </a:p>
          <a:p>
            <a:pPr marL="3683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arenR"/>
              <a:tabLst/>
              <a:defRPr/>
            </a:pPr>
            <a:r>
              <a:rPr lang="pt-BR" altLang="pt-BR" sz="1100">
                <a:latin typeface="Verdana" panose="020B0604030504040204" pitchFamily="34" charset="0"/>
                <a:ea typeface="Arial Unicode MS" pitchFamily="34" charset="-128"/>
              </a:rPr>
              <a:t>A análise de grandes volumes de dados permite prever tendências de mercado, mudanças no comportamento do consumidor e novas oportunidades de negócio, permitindo que organizações se antecipem a essas mudanças.</a:t>
            </a:r>
          </a:p>
          <a:p>
            <a:pPr marL="3683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arenR"/>
              <a:tabLst/>
              <a:defRPr/>
            </a:pPr>
            <a:r>
              <a:rPr lang="pt-BR" altLang="pt-BR" sz="1100">
                <a:latin typeface="Verdana" panose="020B0604030504040204" pitchFamily="34" charset="0"/>
                <a:ea typeface="Arial Unicode MS" pitchFamily="34" charset="-128"/>
              </a:rPr>
              <a:t>Instituições financeiras usam a ciência de dados para identificar e mitigar riscos, detectar fraudes e tomar decisões de investimento mais informadas</a:t>
            </a:r>
          </a:p>
          <a:p>
            <a:pPr marL="3683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arenR"/>
              <a:tabLst/>
              <a:defRPr/>
            </a:pPr>
            <a:endParaRPr lang="pt-BR" altLang="pt-BR" sz="1100">
              <a:latin typeface="Verdana" panose="020B0604030504040204" pitchFamily="34" charset="0"/>
              <a:ea typeface="Arial Unicode MS" pitchFamily="34" charset="-128"/>
            </a:endParaRPr>
          </a:p>
          <a:p>
            <a:pPr marL="3683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arenR"/>
              <a:tabLst/>
              <a:defRPr/>
            </a:pPr>
            <a:endParaRPr lang="pt-BR" altLang="pt-BR" sz="1100">
              <a:latin typeface="Verdana" panose="020B0604030504040204" pitchFamily="34" charset="0"/>
              <a:ea typeface="Arial Unicode MS" pitchFamily="34" charset="-128"/>
            </a:endParaRPr>
          </a:p>
          <a:p>
            <a:pPr marL="3683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arenR"/>
              <a:tabLst/>
              <a:defRPr/>
            </a:pPr>
            <a:endParaRPr lang="pt-BR" altLang="pt-BR" sz="1100">
              <a:latin typeface="Verdana" panose="020B0604030504040204" pitchFamily="34" charset="0"/>
              <a:ea typeface="Arial Unicode MS" pitchFamily="34" charset="-128"/>
            </a:endParaRPr>
          </a:p>
          <a:p>
            <a:pPr marL="13970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633649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5C3235-3B9B-11C8-B812-2F94985327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F91E060B-71D0-920A-BEB2-A44FF1FD133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6EF76625-5741-4793-3D35-11AFED55A4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74689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2CCAF8-B097-3231-FA07-00110B4FD2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45C687D2-66F9-E537-F597-3CE2CBD2A03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48DBB2ED-76CD-1AB3-F470-49E1D3FC5A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300718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05D1A1-D67B-9A3A-A134-F5A8CE64EC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9E03EEE2-100E-EC8A-FD9B-9BFC060CF75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A18F321E-07CA-68D4-AA6C-CCA6DD3462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024268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2F0AF9-531D-146B-9DD9-6BE7B6685F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8211F0D5-DFA1-4DF9-3B25-FC367CE9DC2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F2D1A2C0-C74D-8928-3A55-031F0E36EB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764347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E970A3-1965-40C7-8B88-CEA08CEC63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97073DA-BAB4-4407-82A3-8283D854C4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EE596E1-E056-4BE4-9C2D-4064B88866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CCDD559-2037-4107-BDE7-64DDA7A4E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C842E7C-0068-4C68-993E-FC7F4BEFC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0762D7C-B095-46E1-8BDD-3106C898D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9693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FB459D-0B63-4DEE-9099-8F6DBCE55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34B28A2-45DC-413D-9272-44158B4B5F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82C5933-B921-40F0-A2E3-63FF21A565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D6CDCB1-1A19-462D-855A-3733CACF012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A99B034-54B6-4524-B724-B93A39CE5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EC38795-7C4E-4BAC-BE5E-10FF519DC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0762D7C-B095-46E1-8BDD-3106C898D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4418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35D73F-79D4-4E78-B363-D0BB759D0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711D9A9-EA49-4B93-805B-DE1DFB8E24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EC25406-6D5A-4EBE-8813-C182B959E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39C440C-4283-4610-8299-4EA64A80B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0762D7C-B095-46E1-8BDD-3106C898D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96323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84363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bg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"/>
          <p:cNvSpPr txBox="1">
            <a:spLocks noGrp="1"/>
          </p:cNvSpPr>
          <p:nvPr>
            <p:ph type="ctrTitle"/>
          </p:nvPr>
        </p:nvSpPr>
        <p:spPr>
          <a:xfrm>
            <a:off x="685800" y="1991825"/>
            <a:ext cx="5265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782141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7"/>
          <p:cNvSpPr txBox="1">
            <a:spLocks noGrp="1"/>
          </p:cNvSpPr>
          <p:nvPr>
            <p:ph type="title"/>
          </p:nvPr>
        </p:nvSpPr>
        <p:spPr>
          <a:xfrm>
            <a:off x="1320025" y="866525"/>
            <a:ext cx="6455700" cy="66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42" name="Google Shape;342;p7"/>
          <p:cNvSpPr txBox="1">
            <a:spLocks noGrp="1"/>
          </p:cNvSpPr>
          <p:nvPr>
            <p:ph type="body" idx="1"/>
          </p:nvPr>
        </p:nvSpPr>
        <p:spPr>
          <a:xfrm>
            <a:off x="1320025" y="1582625"/>
            <a:ext cx="3133500" cy="295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◂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43" name="Google Shape;343;p7"/>
          <p:cNvSpPr txBox="1">
            <a:spLocks noGrp="1"/>
          </p:cNvSpPr>
          <p:nvPr>
            <p:ph type="body" idx="2"/>
          </p:nvPr>
        </p:nvSpPr>
        <p:spPr>
          <a:xfrm>
            <a:off x="4642177" y="1582625"/>
            <a:ext cx="3133500" cy="295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◂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44" name="Google Shape;344;p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413726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32168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0038" y="651273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27255724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2701926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8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2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4522761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970766" y="112735"/>
            <a:ext cx="7697245" cy="569934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488515" y="908137"/>
            <a:ext cx="8179496" cy="37241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cxnSp>
        <p:nvCxnSpPr>
          <p:cNvPr id="5" name="Conector Reto 2">
            <a:extLst>
              <a:ext uri="{FF2B5EF4-FFF2-40B4-BE49-F238E27FC236}">
                <a16:creationId xmlns:a16="http://schemas.microsoft.com/office/drawing/2014/main" id="{A54C1E0A-58EA-4ED6-87A5-BCBEB0312BF3}"/>
              </a:ext>
            </a:extLst>
          </p:cNvPr>
          <p:cNvCxnSpPr/>
          <p:nvPr userDrawn="1"/>
        </p:nvCxnSpPr>
        <p:spPr>
          <a:xfrm>
            <a:off x="965593" y="685781"/>
            <a:ext cx="7675487" cy="10"/>
          </a:xfrm>
          <a:prstGeom prst="line">
            <a:avLst/>
          </a:prstGeom>
          <a:ln w="28575">
            <a:solidFill>
              <a:srgbClr val="00206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8641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628650" y="883086"/>
            <a:ext cx="3867150" cy="374924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4648200" y="883086"/>
            <a:ext cx="3867150" cy="374924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78EE3940-AE51-425E-A374-7F269534C5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70766" y="112735"/>
            <a:ext cx="7697245" cy="569934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cxnSp>
        <p:nvCxnSpPr>
          <p:cNvPr id="10" name="Conector Reto 2">
            <a:extLst>
              <a:ext uri="{FF2B5EF4-FFF2-40B4-BE49-F238E27FC236}">
                <a16:creationId xmlns:a16="http://schemas.microsoft.com/office/drawing/2014/main" id="{FBA56684-365A-4994-98AE-18C21E9D6797}"/>
              </a:ext>
            </a:extLst>
          </p:cNvPr>
          <p:cNvCxnSpPr/>
          <p:nvPr userDrawn="1"/>
        </p:nvCxnSpPr>
        <p:spPr>
          <a:xfrm>
            <a:off x="965593" y="685781"/>
            <a:ext cx="7675487" cy="10"/>
          </a:xfrm>
          <a:prstGeom prst="line">
            <a:avLst/>
          </a:prstGeom>
          <a:ln w="28575">
            <a:solidFill>
              <a:srgbClr val="00206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4105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AA0EEB-4626-4348-8120-340180536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EF84E1-91B1-4064-8368-1284C4EBF1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4FA6E08-5AFF-471B-AE89-83AC2B99C40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1FD1392-862B-4647-ACD4-30F187E6A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D24D2D3-6A37-4410-9830-0803F9097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0762D7C-B095-46E1-8BDD-3106C898D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121473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Conector Reto 2">
            <a:extLst>
              <a:ext uri="{FF2B5EF4-FFF2-40B4-BE49-F238E27FC236}">
                <a16:creationId xmlns:a16="http://schemas.microsoft.com/office/drawing/2014/main" id="{FBCBEC26-2ADD-479F-A36A-293A1DFB0514}"/>
              </a:ext>
            </a:extLst>
          </p:cNvPr>
          <p:cNvCxnSpPr/>
          <p:nvPr userDrawn="1"/>
        </p:nvCxnSpPr>
        <p:spPr>
          <a:xfrm>
            <a:off x="965593" y="685781"/>
            <a:ext cx="7675487" cy="10"/>
          </a:xfrm>
          <a:prstGeom prst="line">
            <a:avLst/>
          </a:prstGeom>
          <a:ln w="28575">
            <a:solidFill>
              <a:srgbClr val="00206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64253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632966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 preserve="1">
  <p:cSld name="Title">
    <p:bg>
      <p:bgPr>
        <a:solidFill>
          <a:schemeClr val="bg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"/>
          <p:cNvSpPr txBox="1">
            <a:spLocks noGrp="1"/>
          </p:cNvSpPr>
          <p:nvPr>
            <p:ph type="ctrTitle"/>
          </p:nvPr>
        </p:nvSpPr>
        <p:spPr>
          <a:xfrm>
            <a:off x="685800" y="1991825"/>
            <a:ext cx="5265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5250980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710700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2701926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8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2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57676764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970766" y="112735"/>
            <a:ext cx="7697245" cy="569934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488515" y="908137"/>
            <a:ext cx="8179496" cy="37241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cxnSp>
        <p:nvCxnSpPr>
          <p:cNvPr id="5" name="Conector Reto 2">
            <a:extLst>
              <a:ext uri="{FF2B5EF4-FFF2-40B4-BE49-F238E27FC236}">
                <a16:creationId xmlns:a16="http://schemas.microsoft.com/office/drawing/2014/main" id="{A54C1E0A-58EA-4ED6-87A5-BCBEB0312BF3}"/>
              </a:ext>
            </a:extLst>
          </p:cNvPr>
          <p:cNvCxnSpPr/>
          <p:nvPr userDrawn="1"/>
        </p:nvCxnSpPr>
        <p:spPr>
          <a:xfrm>
            <a:off x="965593" y="685781"/>
            <a:ext cx="7675487" cy="10"/>
          </a:xfrm>
          <a:prstGeom prst="line">
            <a:avLst/>
          </a:prstGeom>
          <a:ln w="28575">
            <a:solidFill>
              <a:srgbClr val="00206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513939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628650" y="883086"/>
            <a:ext cx="3867150" cy="374924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4648200" y="883086"/>
            <a:ext cx="3867150" cy="374924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78EE3940-AE51-425E-A374-7F269534C5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70766" y="112735"/>
            <a:ext cx="7697245" cy="569934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cxnSp>
        <p:nvCxnSpPr>
          <p:cNvPr id="10" name="Conector Reto 2">
            <a:extLst>
              <a:ext uri="{FF2B5EF4-FFF2-40B4-BE49-F238E27FC236}">
                <a16:creationId xmlns:a16="http://schemas.microsoft.com/office/drawing/2014/main" id="{FBA56684-365A-4994-98AE-18C21E9D6797}"/>
              </a:ext>
            </a:extLst>
          </p:cNvPr>
          <p:cNvCxnSpPr/>
          <p:nvPr userDrawn="1"/>
        </p:nvCxnSpPr>
        <p:spPr>
          <a:xfrm>
            <a:off x="965593" y="685781"/>
            <a:ext cx="7675487" cy="10"/>
          </a:xfrm>
          <a:prstGeom prst="line">
            <a:avLst/>
          </a:prstGeom>
          <a:ln w="28575">
            <a:solidFill>
              <a:srgbClr val="00206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539551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Conector Reto 2">
            <a:extLst>
              <a:ext uri="{FF2B5EF4-FFF2-40B4-BE49-F238E27FC236}">
                <a16:creationId xmlns:a16="http://schemas.microsoft.com/office/drawing/2014/main" id="{FBCBEC26-2ADD-479F-A36A-293A1DFB0514}"/>
              </a:ext>
            </a:extLst>
          </p:cNvPr>
          <p:cNvCxnSpPr/>
          <p:nvPr userDrawn="1"/>
        </p:nvCxnSpPr>
        <p:spPr>
          <a:xfrm>
            <a:off x="965593" y="685781"/>
            <a:ext cx="7675487" cy="10"/>
          </a:xfrm>
          <a:prstGeom prst="line">
            <a:avLst/>
          </a:prstGeom>
          <a:ln w="28575">
            <a:solidFill>
              <a:srgbClr val="00206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488362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183483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 preserve="1">
  <p:cSld name="Title">
    <p:bg>
      <p:bgPr>
        <a:solidFill>
          <a:schemeClr val="bg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"/>
          <p:cNvSpPr txBox="1">
            <a:spLocks noGrp="1"/>
          </p:cNvSpPr>
          <p:nvPr>
            <p:ph type="ctrTitle"/>
          </p:nvPr>
        </p:nvSpPr>
        <p:spPr>
          <a:xfrm>
            <a:off x="685800" y="1991825"/>
            <a:ext cx="5265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18444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FB459D-0B63-4DEE-9099-8F6DBCE55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34B28A2-45DC-413D-9272-44158B4B5F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82C5933-B921-40F0-A2E3-63FF21A565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D6CDCB1-1A19-462D-855A-3733CACF012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A99B034-54B6-4524-B724-B93A39CE5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EC38795-7C4E-4BAC-BE5E-10FF519DC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0762D7C-B095-46E1-8BDD-3106C898D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624030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167904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E970A3-1965-40C7-8B88-CEA08CEC63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97073DA-BAB4-4407-82A3-8283D854C4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6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8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2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EE596E1-E056-4BE4-9C2D-4064B88866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CCDD559-2037-4107-BDE7-64DDA7A4E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C842E7C-0068-4C68-993E-FC7F4BEFC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4637"/>
          </a:xfrm>
          <a:prstGeom prst="rect">
            <a:avLst/>
          </a:prstGeom>
        </p:spPr>
        <p:txBody>
          <a:bodyPr/>
          <a:lstStyle/>
          <a:p>
            <a:fld id="{70762D7C-B095-46E1-8BDD-3106C898D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654407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AA0EEB-4626-4348-8120-340180536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9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EF84E1-91B1-4064-8368-1284C4EBF1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4FA6E08-5AFF-471B-AE89-83AC2B99C40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1FD1392-862B-4647-ACD4-30F187E6A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D24D2D3-6A37-4410-9830-0803F9097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4637"/>
          </a:xfrm>
          <a:prstGeom prst="rect">
            <a:avLst/>
          </a:prstGeom>
        </p:spPr>
        <p:txBody>
          <a:bodyPr/>
          <a:lstStyle/>
          <a:p>
            <a:fld id="{70762D7C-B095-46E1-8BDD-3106C898D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528791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FB459D-0B63-4DEE-9099-8F6DBCE55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9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34B28A2-45DC-413D-9272-44158B4B5F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82C5933-B921-40F0-A2E3-63FF21A565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D6CDCB1-1A19-462D-855A-3733CACF012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A99B034-54B6-4524-B724-B93A39CE5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EC38795-7C4E-4BAC-BE5E-10FF519DC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4637"/>
          </a:xfrm>
          <a:prstGeom prst="rect">
            <a:avLst/>
          </a:prstGeom>
        </p:spPr>
        <p:txBody>
          <a:bodyPr/>
          <a:lstStyle/>
          <a:p>
            <a:fld id="{70762D7C-B095-46E1-8BDD-3106C898D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609562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35D73F-79D4-4E78-B363-D0BB759D0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9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711D9A9-EA49-4B93-805B-DE1DFB8E24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4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EC25406-6D5A-4EBE-8813-C182B959E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4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39C440C-4283-4610-8299-4EA64A80B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4"/>
            <a:ext cx="2057400" cy="274637"/>
          </a:xfrm>
          <a:prstGeom prst="rect">
            <a:avLst/>
          </a:prstGeom>
        </p:spPr>
        <p:txBody>
          <a:bodyPr/>
          <a:lstStyle/>
          <a:p>
            <a:fld id="{70762D7C-B095-46E1-8BDD-3106C898D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81845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434753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7"/>
          <p:cNvSpPr txBox="1">
            <a:spLocks noGrp="1"/>
          </p:cNvSpPr>
          <p:nvPr>
            <p:ph type="title"/>
          </p:nvPr>
        </p:nvSpPr>
        <p:spPr>
          <a:xfrm>
            <a:off x="1320025" y="866525"/>
            <a:ext cx="6455700" cy="66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42" name="Google Shape;342;p7"/>
          <p:cNvSpPr txBox="1">
            <a:spLocks noGrp="1"/>
          </p:cNvSpPr>
          <p:nvPr>
            <p:ph type="body" idx="1"/>
          </p:nvPr>
        </p:nvSpPr>
        <p:spPr>
          <a:xfrm>
            <a:off x="1320025" y="1582625"/>
            <a:ext cx="3133500" cy="295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189" lvl="0" indent="-342892">
              <a:spcBef>
                <a:spcPts val="600"/>
              </a:spcBef>
              <a:spcAft>
                <a:spcPts val="0"/>
              </a:spcAft>
              <a:buSzPts val="1800"/>
              <a:buChar char="◂"/>
              <a:defRPr sz="1800"/>
            </a:lvl1pPr>
            <a:lvl2pPr marL="914378" lvl="1" indent="-342892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2pPr>
            <a:lvl3pPr marL="1371566" lvl="2" indent="-342892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3pPr>
            <a:lvl4pPr marL="1828754" lvl="3" indent="-342892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4pPr>
            <a:lvl5pPr marL="2285943" lvl="4" indent="-342892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132" lvl="5" indent="-342892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320" lvl="6" indent="-342892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509" lvl="7" indent="-342892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697" lvl="8" indent="-342892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43" name="Google Shape;343;p7"/>
          <p:cNvSpPr txBox="1">
            <a:spLocks noGrp="1"/>
          </p:cNvSpPr>
          <p:nvPr>
            <p:ph type="body" idx="2"/>
          </p:nvPr>
        </p:nvSpPr>
        <p:spPr>
          <a:xfrm>
            <a:off x="4642177" y="1582625"/>
            <a:ext cx="3133500" cy="295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189" lvl="0" indent="-342892">
              <a:spcBef>
                <a:spcPts val="600"/>
              </a:spcBef>
              <a:spcAft>
                <a:spcPts val="0"/>
              </a:spcAft>
              <a:buSzPts val="1800"/>
              <a:buChar char="◂"/>
              <a:defRPr sz="1800"/>
            </a:lvl1pPr>
            <a:lvl2pPr marL="914378" lvl="1" indent="-342892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2pPr>
            <a:lvl3pPr marL="1371566" lvl="2" indent="-342892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3pPr>
            <a:lvl4pPr marL="1828754" lvl="3" indent="-342892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4pPr>
            <a:lvl5pPr marL="2285943" lvl="4" indent="-342892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132" lvl="5" indent="-342892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320" lvl="6" indent="-342892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509" lvl="7" indent="-342892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697" lvl="8" indent="-342892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44" name="Google Shape;344;p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r"/>
            <a:fld id="{00000000-1234-1234-1234-123412341234}" type="slidenum">
              <a:rPr lang="pt-BR" smtClean="0"/>
              <a:pPr algn="r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797907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683755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151007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0038" y="65127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3884661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35D73F-79D4-4E78-B363-D0BB759D0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711D9A9-EA49-4B93-805B-DE1DFB8E24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EC25406-6D5A-4EBE-8813-C182B959E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39C440C-4283-4610-8299-4EA64A80B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0762D7C-B095-46E1-8BDD-3106C898D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743262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467778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E970A3-1965-40C7-8B88-CEA08CEC63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97073DA-BAB4-4407-82A3-8283D854C4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EE596E1-E056-4BE4-9C2D-4064B88866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CCDD559-2037-4107-BDE7-64DDA7A4E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C842E7C-0068-4C68-993E-FC7F4BEFC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0762D7C-B095-46E1-8BDD-3106C898D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361728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AA0EEB-4626-4348-8120-340180536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EF84E1-91B1-4064-8368-1284C4EBF1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4FA6E08-5AFF-471B-AE89-83AC2B99C40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1FD1392-862B-4647-ACD4-30F187E6A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D24D2D3-6A37-4410-9830-0803F9097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0762D7C-B095-46E1-8BDD-3106C898D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831877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FB459D-0B63-4DEE-9099-8F6DBCE55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34B28A2-45DC-413D-9272-44158B4B5F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82C5933-B921-40F0-A2E3-63FF21A565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D6CDCB1-1A19-462D-855A-3733CACF012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A99B034-54B6-4524-B724-B93A39CE5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EC38795-7C4E-4BAC-BE5E-10FF519DC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0762D7C-B095-46E1-8BDD-3106C898D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047155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35D73F-79D4-4E78-B363-D0BB759D0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711D9A9-EA49-4B93-805B-DE1DFB8E24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EC25406-6D5A-4EBE-8813-C182B959E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39C440C-4283-4610-8299-4EA64A80B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0762D7C-B095-46E1-8BDD-3106C898D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640152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369430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bg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"/>
          <p:cNvSpPr txBox="1">
            <a:spLocks noGrp="1"/>
          </p:cNvSpPr>
          <p:nvPr>
            <p:ph type="ctrTitle"/>
          </p:nvPr>
        </p:nvSpPr>
        <p:spPr>
          <a:xfrm>
            <a:off x="685800" y="1991825"/>
            <a:ext cx="5265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285578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7"/>
          <p:cNvSpPr txBox="1">
            <a:spLocks noGrp="1"/>
          </p:cNvSpPr>
          <p:nvPr>
            <p:ph type="title"/>
          </p:nvPr>
        </p:nvSpPr>
        <p:spPr>
          <a:xfrm>
            <a:off x="1320025" y="866525"/>
            <a:ext cx="6455700" cy="66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42" name="Google Shape;342;p7"/>
          <p:cNvSpPr txBox="1">
            <a:spLocks noGrp="1"/>
          </p:cNvSpPr>
          <p:nvPr>
            <p:ph type="body" idx="1"/>
          </p:nvPr>
        </p:nvSpPr>
        <p:spPr>
          <a:xfrm>
            <a:off x="1320025" y="1582625"/>
            <a:ext cx="3133500" cy="295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◂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43" name="Google Shape;343;p7"/>
          <p:cNvSpPr txBox="1">
            <a:spLocks noGrp="1"/>
          </p:cNvSpPr>
          <p:nvPr>
            <p:ph type="body" idx="2"/>
          </p:nvPr>
        </p:nvSpPr>
        <p:spPr>
          <a:xfrm>
            <a:off x="4642177" y="1582625"/>
            <a:ext cx="3133500" cy="295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◂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44" name="Google Shape;344;p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6824640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475408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6580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952056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0038" y="651273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328180340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E970A3-1965-40C7-8B88-CEA08CEC63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97073DA-BAB4-4407-82A3-8283D854C4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EE596E1-E056-4BE4-9C2D-4064B88866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CCDD559-2037-4107-BDE7-64DDA7A4E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C842E7C-0068-4C68-993E-FC7F4BEFC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0762D7C-B095-46E1-8BDD-3106C898D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101457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AA0EEB-4626-4348-8120-340180536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EF84E1-91B1-4064-8368-1284C4EBF1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4FA6E08-5AFF-471B-AE89-83AC2B99C40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1FD1392-862B-4647-ACD4-30F187E6A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D24D2D3-6A37-4410-9830-0803F9097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0762D7C-B095-46E1-8BDD-3106C898D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994710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FB459D-0B63-4DEE-9099-8F6DBCE55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34B28A2-45DC-413D-9272-44158B4B5F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82C5933-B921-40F0-A2E3-63FF21A565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D6CDCB1-1A19-462D-855A-3733CACF012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A99B034-54B6-4524-B724-B93A39CE5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EC38795-7C4E-4BAC-BE5E-10FF519DC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0762D7C-B095-46E1-8BDD-3106C898D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698076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35D73F-79D4-4E78-B363-D0BB759D0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711D9A9-EA49-4B93-805B-DE1DFB8E24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EC25406-6D5A-4EBE-8813-C182B959E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39C440C-4283-4610-8299-4EA64A80B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0762D7C-B095-46E1-8BDD-3106C898D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411048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8416626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bg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"/>
          <p:cNvSpPr txBox="1">
            <a:spLocks noGrp="1"/>
          </p:cNvSpPr>
          <p:nvPr>
            <p:ph type="ctrTitle"/>
          </p:nvPr>
        </p:nvSpPr>
        <p:spPr>
          <a:xfrm>
            <a:off x="685800" y="1991825"/>
            <a:ext cx="5265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3075286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7"/>
          <p:cNvSpPr txBox="1">
            <a:spLocks noGrp="1"/>
          </p:cNvSpPr>
          <p:nvPr>
            <p:ph type="title"/>
          </p:nvPr>
        </p:nvSpPr>
        <p:spPr>
          <a:xfrm>
            <a:off x="1320025" y="866525"/>
            <a:ext cx="6455700" cy="66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42" name="Google Shape;342;p7"/>
          <p:cNvSpPr txBox="1">
            <a:spLocks noGrp="1"/>
          </p:cNvSpPr>
          <p:nvPr>
            <p:ph type="body" idx="1"/>
          </p:nvPr>
        </p:nvSpPr>
        <p:spPr>
          <a:xfrm>
            <a:off x="1320025" y="1582625"/>
            <a:ext cx="3133500" cy="295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◂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43" name="Google Shape;343;p7"/>
          <p:cNvSpPr txBox="1">
            <a:spLocks noGrp="1"/>
          </p:cNvSpPr>
          <p:nvPr>
            <p:ph type="body" idx="2"/>
          </p:nvPr>
        </p:nvSpPr>
        <p:spPr>
          <a:xfrm>
            <a:off x="4642177" y="1582625"/>
            <a:ext cx="3133500" cy="295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◂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44" name="Google Shape;344;p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3391506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0045830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0038" y="651273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433057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bg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"/>
          <p:cNvSpPr txBox="1">
            <a:spLocks noGrp="1"/>
          </p:cNvSpPr>
          <p:nvPr>
            <p:ph type="ctrTitle"/>
          </p:nvPr>
        </p:nvSpPr>
        <p:spPr>
          <a:xfrm>
            <a:off x="685800" y="1991825"/>
            <a:ext cx="5265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31889395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E970A3-1965-40C7-8B88-CEA08CEC63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97073DA-BAB4-4407-82A3-8283D854C4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EE596E1-E056-4BE4-9C2D-4064B88866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CCDD559-2037-4107-BDE7-64DDA7A4E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C842E7C-0068-4C68-993E-FC7F4BEFC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0762D7C-B095-46E1-8BDD-3106C898D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0988640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AA0EEB-4626-4348-8120-340180536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EF84E1-91B1-4064-8368-1284C4EBF1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4FA6E08-5AFF-471B-AE89-83AC2B99C40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1FD1392-862B-4647-ACD4-30F187E6A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D24D2D3-6A37-4410-9830-0803F9097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0762D7C-B095-46E1-8BDD-3106C898D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3033759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FB459D-0B63-4DEE-9099-8F6DBCE55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34B28A2-45DC-413D-9272-44158B4B5F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82C5933-B921-40F0-A2E3-63FF21A565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D6CDCB1-1A19-462D-855A-3733CACF012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A99B034-54B6-4524-B724-B93A39CE5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EC38795-7C4E-4BAC-BE5E-10FF519DC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0762D7C-B095-46E1-8BDD-3106C898D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8777931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35D73F-79D4-4E78-B363-D0BB759D0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711D9A9-EA49-4B93-805B-DE1DFB8E24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EC25406-6D5A-4EBE-8813-C182B959E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39C440C-4283-4610-8299-4EA64A80B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0762D7C-B095-46E1-8BDD-3106C898D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9458695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0324626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bg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"/>
          <p:cNvSpPr txBox="1">
            <a:spLocks noGrp="1"/>
          </p:cNvSpPr>
          <p:nvPr>
            <p:ph type="ctrTitle"/>
          </p:nvPr>
        </p:nvSpPr>
        <p:spPr>
          <a:xfrm>
            <a:off x="685800" y="1991825"/>
            <a:ext cx="5265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57829285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7"/>
          <p:cNvSpPr txBox="1">
            <a:spLocks noGrp="1"/>
          </p:cNvSpPr>
          <p:nvPr>
            <p:ph type="title"/>
          </p:nvPr>
        </p:nvSpPr>
        <p:spPr>
          <a:xfrm>
            <a:off x="1320025" y="866525"/>
            <a:ext cx="6455700" cy="66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42" name="Google Shape;342;p7"/>
          <p:cNvSpPr txBox="1">
            <a:spLocks noGrp="1"/>
          </p:cNvSpPr>
          <p:nvPr>
            <p:ph type="body" idx="1"/>
          </p:nvPr>
        </p:nvSpPr>
        <p:spPr>
          <a:xfrm>
            <a:off x="1320025" y="1582625"/>
            <a:ext cx="3133500" cy="295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◂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43" name="Google Shape;343;p7"/>
          <p:cNvSpPr txBox="1">
            <a:spLocks noGrp="1"/>
          </p:cNvSpPr>
          <p:nvPr>
            <p:ph type="body" idx="2"/>
          </p:nvPr>
        </p:nvSpPr>
        <p:spPr>
          <a:xfrm>
            <a:off x="4642177" y="1582625"/>
            <a:ext cx="3133500" cy="295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◂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44" name="Google Shape;344;p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6441618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481042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03899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7"/>
          <p:cNvSpPr txBox="1">
            <a:spLocks noGrp="1"/>
          </p:cNvSpPr>
          <p:nvPr>
            <p:ph type="title"/>
          </p:nvPr>
        </p:nvSpPr>
        <p:spPr>
          <a:xfrm>
            <a:off x="1320025" y="866525"/>
            <a:ext cx="6455700" cy="66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42" name="Google Shape;342;p7"/>
          <p:cNvSpPr txBox="1">
            <a:spLocks noGrp="1"/>
          </p:cNvSpPr>
          <p:nvPr>
            <p:ph type="body" idx="1"/>
          </p:nvPr>
        </p:nvSpPr>
        <p:spPr>
          <a:xfrm>
            <a:off x="1320025" y="1582625"/>
            <a:ext cx="3133500" cy="295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◂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43" name="Google Shape;343;p7"/>
          <p:cNvSpPr txBox="1">
            <a:spLocks noGrp="1"/>
          </p:cNvSpPr>
          <p:nvPr>
            <p:ph type="body" idx="2"/>
          </p:nvPr>
        </p:nvSpPr>
        <p:spPr>
          <a:xfrm>
            <a:off x="4642177" y="1582625"/>
            <a:ext cx="3133500" cy="295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◂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◂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44" name="Google Shape;344;p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94143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E970A3-1965-40C7-8B88-CEA08CEC63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97073DA-BAB4-4407-82A3-8283D854C4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EE596E1-E056-4BE4-9C2D-4064B88866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CCDD559-2037-4107-BDE7-64DDA7A4E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C842E7C-0068-4C68-993E-FC7F4BEFC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0762D7C-B095-46E1-8BDD-3106C898D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0157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AA0EEB-4626-4348-8120-340180536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EF84E1-91B1-4064-8368-1284C4EBF1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4FA6E08-5AFF-471B-AE89-83AC2B99C40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1FD1392-862B-4647-ACD4-30F187E6A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D24D2D3-6A37-4410-9830-0803F9097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70762D7C-B095-46E1-8BDD-3106C898DD5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8819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12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5" Type="http://schemas.openxmlformats.org/officeDocument/2006/relationships/slideLayout" Target="../slideLayouts/slideLayout21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20.xml"/><Relationship Id="rId9" Type="http://schemas.openxmlformats.org/officeDocument/2006/relationships/image" Target="../media/image2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theme" Target="../theme/theme4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8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27.xml"/><Relationship Id="rId9" Type="http://schemas.openxmlformats.org/officeDocument/2006/relationships/image" Target="../media/image2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3" Type="http://schemas.openxmlformats.org/officeDocument/2006/relationships/slideLayout" Target="../slideLayouts/slideLayout33.xml"/><Relationship Id="rId7" Type="http://schemas.openxmlformats.org/officeDocument/2006/relationships/slideLayout" Target="../slideLayouts/slideLayout3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theme" Target="../theme/theme5.xml"/><Relationship Id="rId5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8.xml"/><Relationship Id="rId3" Type="http://schemas.openxmlformats.org/officeDocument/2006/relationships/slideLayout" Target="../slideLayouts/slideLayout43.xml"/><Relationship Id="rId7" Type="http://schemas.openxmlformats.org/officeDocument/2006/relationships/slideLayout" Target="../slideLayouts/slideLayout4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42.xml"/><Relationship Id="rId1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6.xml"/><Relationship Id="rId11" Type="http://schemas.openxmlformats.org/officeDocument/2006/relationships/theme" Target="../theme/theme6.xml"/><Relationship Id="rId5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50.xml"/><Relationship Id="rId4" Type="http://schemas.openxmlformats.org/officeDocument/2006/relationships/slideLayout" Target="../slideLayouts/slideLayout44.xml"/><Relationship Id="rId9" Type="http://schemas.openxmlformats.org/officeDocument/2006/relationships/slideLayout" Target="../slideLayouts/slideLayout49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8.xml"/><Relationship Id="rId3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7.xml"/><Relationship Id="rId2" Type="http://schemas.openxmlformats.org/officeDocument/2006/relationships/slideLayout" Target="../slideLayouts/slideLayout52.xml"/><Relationship Id="rId1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5.xml"/><Relationship Id="rId10" Type="http://schemas.openxmlformats.org/officeDocument/2006/relationships/theme" Target="../theme/theme7.xml"/><Relationship Id="rId4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9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7.xml"/><Relationship Id="rId3" Type="http://schemas.openxmlformats.org/officeDocument/2006/relationships/slideLayout" Target="../slideLayouts/slideLayout62.xml"/><Relationship Id="rId7" Type="http://schemas.openxmlformats.org/officeDocument/2006/relationships/slideLayout" Target="../slideLayouts/slideLayout66.xml"/><Relationship Id="rId2" Type="http://schemas.openxmlformats.org/officeDocument/2006/relationships/slideLayout" Target="../slideLayouts/slideLayout61.xml"/><Relationship Id="rId1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5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64.xml"/><Relationship Id="rId10" Type="http://schemas.openxmlformats.org/officeDocument/2006/relationships/theme" Target="../theme/theme8.xml"/><Relationship Id="rId4" Type="http://schemas.openxmlformats.org/officeDocument/2006/relationships/slideLayout" Target="../slideLayouts/slideLayout63.xml"/><Relationship Id="rId9" Type="http://schemas.openxmlformats.org/officeDocument/2006/relationships/slideLayout" Target="../slideLayouts/slideLayout6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032BF1A3-4844-4F3E-BC58-288EF4F68624}"/>
              </a:ext>
            </a:extLst>
          </p:cNvPr>
          <p:cNvSpPr/>
          <p:nvPr userDrawn="1"/>
        </p:nvSpPr>
        <p:spPr>
          <a:xfrm>
            <a:off x="-5302" y="4765610"/>
            <a:ext cx="9144000" cy="11350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14687055-DADE-49BD-B02A-667E7949D097}"/>
              </a:ext>
            </a:extLst>
          </p:cNvPr>
          <p:cNvSpPr/>
          <p:nvPr userDrawn="1"/>
        </p:nvSpPr>
        <p:spPr>
          <a:xfrm>
            <a:off x="0" y="4887068"/>
            <a:ext cx="9144000" cy="25143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5E72F5FA-DFFC-4B53-94BA-D7EE10B4C3DE}"/>
              </a:ext>
            </a:extLst>
          </p:cNvPr>
          <p:cNvSpPr/>
          <p:nvPr userDrawn="1"/>
        </p:nvSpPr>
        <p:spPr>
          <a:xfrm>
            <a:off x="7788648" y="4902457"/>
            <a:ext cx="135005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100" dirty="0">
                <a:solidFill>
                  <a:schemeClr val="bg1"/>
                </a:solidFill>
              </a:rPr>
              <a:t>treinarecife.com.br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A367BCA5-88C9-405B-8F28-67F39104D45F}"/>
              </a:ext>
            </a:extLst>
          </p:cNvPr>
          <p:cNvSpPr/>
          <p:nvPr userDrawn="1"/>
        </p:nvSpPr>
        <p:spPr>
          <a:xfrm>
            <a:off x="0" y="4887068"/>
            <a:ext cx="225895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</a:rPr>
              <a:t>Prof. Luiz Fernando Calábria©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E1DB5263-F56B-40D0-938C-66DD22E20C5B}"/>
              </a:ext>
            </a:extLst>
          </p:cNvPr>
          <p:cNvSpPr/>
          <p:nvPr userDrawn="1"/>
        </p:nvSpPr>
        <p:spPr>
          <a:xfrm>
            <a:off x="3822274" y="4889677"/>
            <a:ext cx="114165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100">
                <a:solidFill>
                  <a:schemeClr val="bg1"/>
                </a:solidFill>
              </a:rPr>
              <a:t>@</a:t>
            </a:r>
            <a:r>
              <a:rPr lang="pt-BR" sz="1100" err="1">
                <a:solidFill>
                  <a:schemeClr val="bg1"/>
                </a:solidFill>
              </a:rPr>
              <a:t>treina_recife</a:t>
            </a:r>
            <a:endParaRPr lang="pt-BR" sz="1100">
              <a:solidFill>
                <a:schemeClr val="bg1"/>
              </a:solidFill>
            </a:endParaRP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5DF72620-CC94-48B2-9CA0-99175298C71C}"/>
              </a:ext>
            </a:extLst>
          </p:cNvPr>
          <p:cNvCxnSpPr>
            <a:cxnSpLocks/>
          </p:cNvCxnSpPr>
          <p:nvPr userDrawn="1"/>
        </p:nvCxnSpPr>
        <p:spPr>
          <a:xfrm>
            <a:off x="965593" y="685780"/>
            <a:ext cx="7675487" cy="10"/>
          </a:xfrm>
          <a:prstGeom prst="line">
            <a:avLst/>
          </a:prstGeom>
          <a:ln w="28575">
            <a:solidFill>
              <a:srgbClr val="00206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Imagem 4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46F6FD7A-155A-43A9-9503-34077F254F43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116840" y="58420"/>
            <a:ext cx="698500" cy="69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710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72" r:id="rId4"/>
    <p:sldLayoutId id="2147483673" r:id="rId5"/>
    <p:sldLayoutId id="2147483678" r:id="rId6"/>
    <p:sldLayoutId id="2147483679" r:id="rId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032BF1A3-4844-4F3E-BC58-288EF4F68624}"/>
              </a:ext>
            </a:extLst>
          </p:cNvPr>
          <p:cNvSpPr/>
          <p:nvPr userDrawn="1"/>
        </p:nvSpPr>
        <p:spPr>
          <a:xfrm>
            <a:off x="-5302" y="4765610"/>
            <a:ext cx="9144000" cy="11350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14687055-DADE-49BD-B02A-667E7949D097}"/>
              </a:ext>
            </a:extLst>
          </p:cNvPr>
          <p:cNvSpPr/>
          <p:nvPr userDrawn="1"/>
        </p:nvSpPr>
        <p:spPr>
          <a:xfrm>
            <a:off x="0" y="4887068"/>
            <a:ext cx="9144000" cy="25143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5E72F5FA-DFFC-4B53-94BA-D7EE10B4C3DE}"/>
              </a:ext>
            </a:extLst>
          </p:cNvPr>
          <p:cNvSpPr/>
          <p:nvPr userDrawn="1"/>
        </p:nvSpPr>
        <p:spPr>
          <a:xfrm>
            <a:off x="7788648" y="4902457"/>
            <a:ext cx="135005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100">
                <a:solidFill>
                  <a:schemeClr val="bg1"/>
                </a:solidFill>
              </a:rPr>
              <a:t>treinarecife.com.br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A367BCA5-88C9-405B-8F28-67F39104D45F}"/>
              </a:ext>
            </a:extLst>
          </p:cNvPr>
          <p:cNvSpPr/>
          <p:nvPr userDrawn="1"/>
        </p:nvSpPr>
        <p:spPr>
          <a:xfrm>
            <a:off x="0" y="4887068"/>
            <a:ext cx="255069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>
                <a:solidFill>
                  <a:schemeClr val="bg1"/>
                </a:solidFill>
              </a:rPr>
              <a:t>Prof. ME Rogério Aguiar Teixeira©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E1DB5263-F56B-40D0-938C-66DD22E20C5B}"/>
              </a:ext>
            </a:extLst>
          </p:cNvPr>
          <p:cNvSpPr/>
          <p:nvPr userDrawn="1"/>
        </p:nvSpPr>
        <p:spPr>
          <a:xfrm>
            <a:off x="3822274" y="4889677"/>
            <a:ext cx="114165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100">
                <a:solidFill>
                  <a:schemeClr val="bg1"/>
                </a:solidFill>
              </a:rPr>
              <a:t>@</a:t>
            </a:r>
            <a:r>
              <a:rPr lang="pt-BR" sz="1100" err="1">
                <a:solidFill>
                  <a:schemeClr val="bg1"/>
                </a:solidFill>
              </a:rPr>
              <a:t>treina_recife</a:t>
            </a:r>
            <a:endParaRPr lang="pt-BR" sz="1100">
              <a:solidFill>
                <a:schemeClr val="bg1"/>
              </a:solidFill>
            </a:endParaRPr>
          </a:p>
        </p:txBody>
      </p:sp>
      <p:pic>
        <p:nvPicPr>
          <p:cNvPr id="5" name="Imagem 4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46F6FD7A-155A-43A9-9503-34077F254F43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8291830" y="125875"/>
            <a:ext cx="698500" cy="69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927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6" r:id="rId8"/>
    <p:sldLayoutId id="2147483707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EACB779-9ED4-4CA3-AD7C-1B3921CA3D15}"/>
              </a:ext>
            </a:extLst>
          </p:cNvPr>
          <p:cNvSpPr/>
          <p:nvPr userDrawn="1"/>
        </p:nvSpPr>
        <p:spPr>
          <a:xfrm>
            <a:off x="0" y="4805506"/>
            <a:ext cx="9144000" cy="33726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11" name="Retângulo 10"/>
          <p:cNvSpPr/>
          <p:nvPr userDrawn="1"/>
        </p:nvSpPr>
        <p:spPr>
          <a:xfrm>
            <a:off x="0" y="4752912"/>
            <a:ext cx="9144000" cy="45719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15" name="Retângulo 14"/>
          <p:cNvSpPr/>
          <p:nvPr userDrawn="1"/>
        </p:nvSpPr>
        <p:spPr>
          <a:xfrm>
            <a:off x="42929" y="4874433"/>
            <a:ext cx="6275561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050" b="1"/>
              <a:t>Prof. Rogério Aguiar – Gestão de Indicadores                                                         </a:t>
            </a:r>
            <a:r>
              <a:rPr lang="pt-BR" sz="1000" b="1">
                <a:solidFill>
                  <a:srgbClr val="002060"/>
                </a:solidFill>
              </a:rPr>
              <a:t>@treina_recife</a:t>
            </a:r>
          </a:p>
        </p:txBody>
      </p:sp>
      <p:pic>
        <p:nvPicPr>
          <p:cNvPr id="9" name="Imagem 6" descr="Uma imagem contendo objeto, relógio&#10;&#10;Descrição gerada com muito alta confiança">
            <a:extLst>
              <a:ext uri="{FF2B5EF4-FFF2-40B4-BE49-F238E27FC236}">
                <a16:creationId xmlns:a16="http://schemas.microsoft.com/office/drawing/2014/main" id="{20ED25C1-20A9-423A-B615-98F84AAD0F12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632" y="4836335"/>
            <a:ext cx="1171439" cy="268931"/>
          </a:xfrm>
          <a:prstGeom prst="rect">
            <a:avLst/>
          </a:prstGeom>
          <a:effectLst>
            <a:outerShdw blurRad="1079500" dist="50800" dir="5400000" algn="ctr" rotWithShape="0">
              <a:srgbClr val="000000">
                <a:alpha val="0"/>
              </a:srgbClr>
            </a:outerShdw>
          </a:effectLst>
        </p:spPr>
      </p:pic>
      <p:cxnSp>
        <p:nvCxnSpPr>
          <p:cNvPr id="8" name="Conector Reto 2">
            <a:extLst>
              <a:ext uri="{FF2B5EF4-FFF2-40B4-BE49-F238E27FC236}">
                <a16:creationId xmlns:a16="http://schemas.microsoft.com/office/drawing/2014/main" id="{E8A7539D-EA4B-49C8-B485-9C98BFBABB28}"/>
              </a:ext>
            </a:extLst>
          </p:cNvPr>
          <p:cNvCxnSpPr>
            <a:cxnSpLocks/>
          </p:cNvCxnSpPr>
          <p:nvPr userDrawn="1"/>
        </p:nvCxnSpPr>
        <p:spPr>
          <a:xfrm>
            <a:off x="251520" y="685790"/>
            <a:ext cx="8389560" cy="0"/>
          </a:xfrm>
          <a:prstGeom prst="line">
            <a:avLst/>
          </a:prstGeom>
          <a:ln w="28575">
            <a:solidFill>
              <a:srgbClr val="00206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Imagem 6">
            <a:extLst>
              <a:ext uri="{FF2B5EF4-FFF2-40B4-BE49-F238E27FC236}">
                <a16:creationId xmlns:a16="http://schemas.microsoft.com/office/drawing/2014/main" id="{A86612F9-FE85-49A8-BC73-D2EEC555DCDB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6948264" y="4857843"/>
            <a:ext cx="810090" cy="22591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73741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6" r:id="rId7"/>
  </p:sldLayoutIdLst>
  <p:hf hdr="0" ftr="0" dt="0"/>
  <p:txStyles>
    <p:titleStyle>
      <a:lvl1pPr algn="l" defTabSz="914378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8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2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8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EACB779-9ED4-4CA3-AD7C-1B3921CA3D15}"/>
              </a:ext>
            </a:extLst>
          </p:cNvPr>
          <p:cNvSpPr/>
          <p:nvPr userDrawn="1"/>
        </p:nvSpPr>
        <p:spPr>
          <a:xfrm>
            <a:off x="0" y="4805506"/>
            <a:ext cx="9144000" cy="33726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11" name="Retângulo 10"/>
          <p:cNvSpPr/>
          <p:nvPr userDrawn="1"/>
        </p:nvSpPr>
        <p:spPr>
          <a:xfrm>
            <a:off x="0" y="4752912"/>
            <a:ext cx="9144000" cy="45719"/>
          </a:xfrm>
          <a:prstGeom prst="rect">
            <a:avLst/>
          </a:prstGeom>
          <a:solidFill>
            <a:srgbClr val="002060"/>
          </a:solidFill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15" name="Retângulo 14"/>
          <p:cNvSpPr/>
          <p:nvPr userDrawn="1"/>
        </p:nvSpPr>
        <p:spPr>
          <a:xfrm>
            <a:off x="42929" y="4874433"/>
            <a:ext cx="6275561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050" b="1"/>
              <a:t>Prof. Rogério Aguiar – Gestão de Indicadores                                                         </a:t>
            </a:r>
            <a:r>
              <a:rPr lang="pt-BR" sz="1000" b="1">
                <a:solidFill>
                  <a:srgbClr val="002060"/>
                </a:solidFill>
              </a:rPr>
              <a:t>@treina_recife</a:t>
            </a:r>
          </a:p>
        </p:txBody>
      </p:sp>
      <p:pic>
        <p:nvPicPr>
          <p:cNvPr id="9" name="Imagem 6" descr="Uma imagem contendo objeto, relógio&#10;&#10;Descrição gerada com muito alta confiança">
            <a:extLst>
              <a:ext uri="{FF2B5EF4-FFF2-40B4-BE49-F238E27FC236}">
                <a16:creationId xmlns:a16="http://schemas.microsoft.com/office/drawing/2014/main" id="{20ED25C1-20A9-423A-B615-98F84AAD0F12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632" y="4836335"/>
            <a:ext cx="1171439" cy="268931"/>
          </a:xfrm>
          <a:prstGeom prst="rect">
            <a:avLst/>
          </a:prstGeom>
          <a:effectLst>
            <a:outerShdw blurRad="1079500" dist="50800" dir="5400000" algn="ctr" rotWithShape="0">
              <a:srgbClr val="000000">
                <a:alpha val="0"/>
              </a:srgbClr>
            </a:outerShdw>
          </a:effectLst>
        </p:spPr>
      </p:pic>
      <p:cxnSp>
        <p:nvCxnSpPr>
          <p:cNvPr id="8" name="Conector Reto 2">
            <a:extLst>
              <a:ext uri="{FF2B5EF4-FFF2-40B4-BE49-F238E27FC236}">
                <a16:creationId xmlns:a16="http://schemas.microsoft.com/office/drawing/2014/main" id="{E8A7539D-EA4B-49C8-B485-9C98BFBABB28}"/>
              </a:ext>
            </a:extLst>
          </p:cNvPr>
          <p:cNvCxnSpPr>
            <a:cxnSpLocks/>
          </p:cNvCxnSpPr>
          <p:nvPr userDrawn="1"/>
        </p:nvCxnSpPr>
        <p:spPr>
          <a:xfrm>
            <a:off x="251520" y="685790"/>
            <a:ext cx="8389560" cy="0"/>
          </a:xfrm>
          <a:prstGeom prst="line">
            <a:avLst/>
          </a:prstGeom>
          <a:ln w="28575">
            <a:solidFill>
              <a:srgbClr val="00206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Imagem 6">
            <a:extLst>
              <a:ext uri="{FF2B5EF4-FFF2-40B4-BE49-F238E27FC236}">
                <a16:creationId xmlns:a16="http://schemas.microsoft.com/office/drawing/2014/main" id="{A86612F9-FE85-49A8-BC73-D2EEC555DCDB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6948264" y="4857843"/>
            <a:ext cx="810090" cy="22591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378714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5" r:id="rId7"/>
  </p:sldLayoutIdLst>
  <p:hf hdr="0" ftr="0" dt="0"/>
  <p:txStyles>
    <p:titleStyle>
      <a:lvl1pPr algn="l" defTabSz="914378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8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2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8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032BF1A3-4844-4F3E-BC58-288EF4F68624}"/>
              </a:ext>
            </a:extLst>
          </p:cNvPr>
          <p:cNvSpPr/>
          <p:nvPr userDrawn="1"/>
        </p:nvSpPr>
        <p:spPr>
          <a:xfrm>
            <a:off x="-5302" y="4765611"/>
            <a:ext cx="9144000" cy="11350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14687055-DADE-49BD-B02A-667E7949D097}"/>
              </a:ext>
            </a:extLst>
          </p:cNvPr>
          <p:cNvSpPr/>
          <p:nvPr userDrawn="1"/>
        </p:nvSpPr>
        <p:spPr>
          <a:xfrm>
            <a:off x="0" y="4887068"/>
            <a:ext cx="9144000" cy="25143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5E72F5FA-DFFC-4B53-94BA-D7EE10B4C3DE}"/>
              </a:ext>
            </a:extLst>
          </p:cNvPr>
          <p:cNvSpPr/>
          <p:nvPr userDrawn="1"/>
        </p:nvSpPr>
        <p:spPr>
          <a:xfrm>
            <a:off x="7788648" y="4902457"/>
            <a:ext cx="135005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100">
                <a:solidFill>
                  <a:schemeClr val="bg1"/>
                </a:solidFill>
              </a:rPr>
              <a:t>treinarecife.com.br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A367BCA5-88C9-405B-8F28-67F39104D45F}"/>
              </a:ext>
            </a:extLst>
          </p:cNvPr>
          <p:cNvSpPr/>
          <p:nvPr userDrawn="1"/>
        </p:nvSpPr>
        <p:spPr>
          <a:xfrm>
            <a:off x="0" y="4887069"/>
            <a:ext cx="255069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>
                <a:solidFill>
                  <a:schemeClr val="bg1"/>
                </a:solidFill>
              </a:rPr>
              <a:t>Prof. ME Rogério Aguiar Teixeira©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E1DB5263-F56B-40D0-938C-66DD22E20C5B}"/>
              </a:ext>
            </a:extLst>
          </p:cNvPr>
          <p:cNvSpPr/>
          <p:nvPr userDrawn="1"/>
        </p:nvSpPr>
        <p:spPr>
          <a:xfrm>
            <a:off x="3822275" y="4889677"/>
            <a:ext cx="1103187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100">
                <a:solidFill>
                  <a:schemeClr val="bg1"/>
                </a:solidFill>
              </a:rPr>
              <a:t>@</a:t>
            </a:r>
            <a:r>
              <a:rPr lang="pt-BR" sz="1100" err="1">
                <a:solidFill>
                  <a:schemeClr val="bg1"/>
                </a:solidFill>
              </a:rPr>
              <a:t>treina_recife</a:t>
            </a:r>
            <a:endParaRPr lang="pt-BR" sz="1100">
              <a:solidFill>
                <a:schemeClr val="bg1"/>
              </a:solidFill>
            </a:endParaRP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5DF72620-CC94-48B2-9CA0-99175298C71C}"/>
              </a:ext>
            </a:extLst>
          </p:cNvPr>
          <p:cNvCxnSpPr>
            <a:cxnSpLocks/>
          </p:cNvCxnSpPr>
          <p:nvPr userDrawn="1"/>
        </p:nvCxnSpPr>
        <p:spPr>
          <a:xfrm>
            <a:off x="965594" y="685781"/>
            <a:ext cx="7675487" cy="10"/>
          </a:xfrm>
          <a:prstGeom prst="line">
            <a:avLst/>
          </a:prstGeom>
          <a:ln w="28575">
            <a:solidFill>
              <a:srgbClr val="00206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Imagem 4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46F6FD7A-155A-43A9-9503-34077F254F43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116841" y="58421"/>
            <a:ext cx="698500" cy="69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664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9" r:id="rId6"/>
    <p:sldLayoutId id="2147483760" r:id="rId7"/>
    <p:sldLayoutId id="2147483761" r:id="rId8"/>
    <p:sldLayoutId id="2147483762" r:id="rId9"/>
    <p:sldLayoutId id="2147483763" r:id="rId10"/>
  </p:sldLayoutIdLst>
  <p:hf hdr="0" ftr="0" dt="0"/>
  <p:txStyles>
    <p:titleStyle>
      <a:lvl1pPr algn="l" defTabSz="914378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8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2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8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032BF1A3-4844-4F3E-BC58-288EF4F68624}"/>
              </a:ext>
            </a:extLst>
          </p:cNvPr>
          <p:cNvSpPr/>
          <p:nvPr userDrawn="1"/>
        </p:nvSpPr>
        <p:spPr>
          <a:xfrm>
            <a:off x="-5302" y="4765610"/>
            <a:ext cx="9144000" cy="11350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14687055-DADE-49BD-B02A-667E7949D097}"/>
              </a:ext>
            </a:extLst>
          </p:cNvPr>
          <p:cNvSpPr/>
          <p:nvPr userDrawn="1"/>
        </p:nvSpPr>
        <p:spPr>
          <a:xfrm>
            <a:off x="0" y="4887068"/>
            <a:ext cx="9144000" cy="25143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5E72F5FA-DFFC-4B53-94BA-D7EE10B4C3DE}"/>
              </a:ext>
            </a:extLst>
          </p:cNvPr>
          <p:cNvSpPr/>
          <p:nvPr userDrawn="1"/>
        </p:nvSpPr>
        <p:spPr>
          <a:xfrm>
            <a:off x="7788648" y="4902457"/>
            <a:ext cx="135005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100">
                <a:solidFill>
                  <a:schemeClr val="bg1"/>
                </a:solidFill>
              </a:rPr>
              <a:t>treinarecife.com.br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A367BCA5-88C9-405B-8F28-67F39104D45F}"/>
              </a:ext>
            </a:extLst>
          </p:cNvPr>
          <p:cNvSpPr/>
          <p:nvPr userDrawn="1"/>
        </p:nvSpPr>
        <p:spPr>
          <a:xfrm>
            <a:off x="0" y="4887068"/>
            <a:ext cx="255069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>
                <a:solidFill>
                  <a:schemeClr val="bg1"/>
                </a:solidFill>
              </a:rPr>
              <a:t>Prof. ME Rogério Aguiar Teixeira©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E1DB5263-F56B-40D0-938C-66DD22E20C5B}"/>
              </a:ext>
            </a:extLst>
          </p:cNvPr>
          <p:cNvSpPr/>
          <p:nvPr userDrawn="1"/>
        </p:nvSpPr>
        <p:spPr>
          <a:xfrm>
            <a:off x="3822274" y="4889677"/>
            <a:ext cx="114165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100">
                <a:solidFill>
                  <a:schemeClr val="bg1"/>
                </a:solidFill>
              </a:rPr>
              <a:t>@</a:t>
            </a:r>
            <a:r>
              <a:rPr lang="pt-BR" sz="1100" err="1">
                <a:solidFill>
                  <a:schemeClr val="bg1"/>
                </a:solidFill>
              </a:rPr>
              <a:t>treina_recife</a:t>
            </a:r>
            <a:endParaRPr lang="pt-BR" sz="1100">
              <a:solidFill>
                <a:schemeClr val="bg1"/>
              </a:solidFill>
            </a:endParaRPr>
          </a:p>
        </p:txBody>
      </p:sp>
      <p:pic>
        <p:nvPicPr>
          <p:cNvPr id="5" name="Imagem 4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46F6FD7A-155A-43A9-9503-34077F254F43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8291830" y="125875"/>
            <a:ext cx="698500" cy="69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61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032BF1A3-4844-4F3E-BC58-288EF4F68624}"/>
              </a:ext>
            </a:extLst>
          </p:cNvPr>
          <p:cNvSpPr/>
          <p:nvPr userDrawn="1"/>
        </p:nvSpPr>
        <p:spPr>
          <a:xfrm>
            <a:off x="-5302" y="4765610"/>
            <a:ext cx="9144000" cy="11350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14687055-DADE-49BD-B02A-667E7949D097}"/>
              </a:ext>
            </a:extLst>
          </p:cNvPr>
          <p:cNvSpPr/>
          <p:nvPr userDrawn="1"/>
        </p:nvSpPr>
        <p:spPr>
          <a:xfrm>
            <a:off x="0" y="4887068"/>
            <a:ext cx="9144000" cy="25143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5E72F5FA-DFFC-4B53-94BA-D7EE10B4C3DE}"/>
              </a:ext>
            </a:extLst>
          </p:cNvPr>
          <p:cNvSpPr/>
          <p:nvPr userDrawn="1"/>
        </p:nvSpPr>
        <p:spPr>
          <a:xfrm>
            <a:off x="7788648" y="4902457"/>
            <a:ext cx="135005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100">
                <a:solidFill>
                  <a:schemeClr val="bg1"/>
                </a:solidFill>
              </a:rPr>
              <a:t>treinarecife.com.br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A367BCA5-88C9-405B-8F28-67F39104D45F}"/>
              </a:ext>
            </a:extLst>
          </p:cNvPr>
          <p:cNvSpPr/>
          <p:nvPr userDrawn="1"/>
        </p:nvSpPr>
        <p:spPr>
          <a:xfrm>
            <a:off x="0" y="4887068"/>
            <a:ext cx="255069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>
                <a:solidFill>
                  <a:schemeClr val="bg1"/>
                </a:solidFill>
              </a:rPr>
              <a:t>Prof. ME Rogério Aguiar Teixeira©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E1DB5263-F56B-40D0-938C-66DD22E20C5B}"/>
              </a:ext>
            </a:extLst>
          </p:cNvPr>
          <p:cNvSpPr/>
          <p:nvPr userDrawn="1"/>
        </p:nvSpPr>
        <p:spPr>
          <a:xfrm>
            <a:off x="3822274" y="4889677"/>
            <a:ext cx="114165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100">
                <a:solidFill>
                  <a:schemeClr val="bg1"/>
                </a:solidFill>
              </a:rPr>
              <a:t>@</a:t>
            </a:r>
            <a:r>
              <a:rPr lang="pt-BR" sz="1100" err="1">
                <a:solidFill>
                  <a:schemeClr val="bg1"/>
                </a:solidFill>
              </a:rPr>
              <a:t>treina_recife</a:t>
            </a:r>
            <a:endParaRPr lang="pt-BR" sz="1100">
              <a:solidFill>
                <a:schemeClr val="bg1"/>
              </a:solidFill>
            </a:endParaRPr>
          </a:p>
        </p:txBody>
      </p:sp>
      <p:pic>
        <p:nvPicPr>
          <p:cNvPr id="5" name="Imagem 4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46F6FD7A-155A-43A9-9503-34077F254F43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8291830" y="125875"/>
            <a:ext cx="698500" cy="69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820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780" r:id="rId5"/>
    <p:sldLayoutId id="2147483781" r:id="rId6"/>
    <p:sldLayoutId id="2147483782" r:id="rId7"/>
    <p:sldLayoutId id="2147483784" r:id="rId8"/>
    <p:sldLayoutId id="2147483785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032BF1A3-4844-4F3E-BC58-288EF4F68624}"/>
              </a:ext>
            </a:extLst>
          </p:cNvPr>
          <p:cNvSpPr/>
          <p:nvPr userDrawn="1"/>
        </p:nvSpPr>
        <p:spPr>
          <a:xfrm>
            <a:off x="-5302" y="4765610"/>
            <a:ext cx="9144000" cy="11350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14687055-DADE-49BD-B02A-667E7949D097}"/>
              </a:ext>
            </a:extLst>
          </p:cNvPr>
          <p:cNvSpPr/>
          <p:nvPr userDrawn="1"/>
        </p:nvSpPr>
        <p:spPr>
          <a:xfrm>
            <a:off x="0" y="4887068"/>
            <a:ext cx="9144000" cy="25143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5E72F5FA-DFFC-4B53-94BA-D7EE10B4C3DE}"/>
              </a:ext>
            </a:extLst>
          </p:cNvPr>
          <p:cNvSpPr/>
          <p:nvPr userDrawn="1"/>
        </p:nvSpPr>
        <p:spPr>
          <a:xfrm>
            <a:off x="7788648" y="4902457"/>
            <a:ext cx="135005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100">
                <a:solidFill>
                  <a:schemeClr val="bg1"/>
                </a:solidFill>
              </a:rPr>
              <a:t>treinarecife.com.br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A367BCA5-88C9-405B-8F28-67F39104D45F}"/>
              </a:ext>
            </a:extLst>
          </p:cNvPr>
          <p:cNvSpPr/>
          <p:nvPr userDrawn="1"/>
        </p:nvSpPr>
        <p:spPr>
          <a:xfrm>
            <a:off x="0" y="4887068"/>
            <a:ext cx="255069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>
                <a:solidFill>
                  <a:schemeClr val="bg1"/>
                </a:solidFill>
              </a:rPr>
              <a:t>Prof. ME Rogério Aguiar Teixeira©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E1DB5263-F56B-40D0-938C-66DD22E20C5B}"/>
              </a:ext>
            </a:extLst>
          </p:cNvPr>
          <p:cNvSpPr/>
          <p:nvPr userDrawn="1"/>
        </p:nvSpPr>
        <p:spPr>
          <a:xfrm>
            <a:off x="3822274" y="4889677"/>
            <a:ext cx="114165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100">
                <a:solidFill>
                  <a:schemeClr val="bg1"/>
                </a:solidFill>
              </a:rPr>
              <a:t>@</a:t>
            </a:r>
            <a:r>
              <a:rPr lang="pt-BR" sz="1100" err="1">
                <a:solidFill>
                  <a:schemeClr val="bg1"/>
                </a:solidFill>
              </a:rPr>
              <a:t>treina_recife</a:t>
            </a:r>
            <a:endParaRPr lang="pt-BR" sz="1100">
              <a:solidFill>
                <a:schemeClr val="bg1"/>
              </a:solidFill>
            </a:endParaRP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5DF72620-CC94-48B2-9CA0-99175298C71C}"/>
              </a:ext>
            </a:extLst>
          </p:cNvPr>
          <p:cNvCxnSpPr>
            <a:cxnSpLocks/>
          </p:cNvCxnSpPr>
          <p:nvPr userDrawn="1"/>
        </p:nvCxnSpPr>
        <p:spPr>
          <a:xfrm>
            <a:off x="965593" y="685780"/>
            <a:ext cx="7675487" cy="10"/>
          </a:xfrm>
          <a:prstGeom prst="line">
            <a:avLst/>
          </a:prstGeom>
          <a:ln w="28575">
            <a:solidFill>
              <a:srgbClr val="00206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Imagem 4" descr="Uma imagem contendo texto, desenho&#10;&#10;Descrição gerada automaticamente">
            <a:extLst>
              <a:ext uri="{FF2B5EF4-FFF2-40B4-BE49-F238E27FC236}">
                <a16:creationId xmlns:a16="http://schemas.microsoft.com/office/drawing/2014/main" id="{46F6FD7A-155A-43A9-9503-34077F254F43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116840" y="58420"/>
            <a:ext cx="698500" cy="69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440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75">
            <a:extLst>
              <a:ext uri="{FF2B5EF4-FFF2-40B4-BE49-F238E27FC236}">
                <a16:creationId xmlns:a16="http://schemas.microsoft.com/office/drawing/2014/main" id="{1045B59B-615E-4718-A150-42DE5D03E1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D6CF29CD-38B8-4924-BA11-6D6051748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82112"/>
            <a:ext cx="9144000" cy="1961388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EB02B1E5-D423-487D-A55F-B7BB2F3597D2}"/>
              </a:ext>
            </a:extLst>
          </p:cNvPr>
          <p:cNvSpPr/>
          <p:nvPr/>
        </p:nvSpPr>
        <p:spPr>
          <a:xfrm>
            <a:off x="530258" y="3376747"/>
            <a:ext cx="8074057" cy="90545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600" b="1" kern="1200" cap="none" spc="0" dirty="0" err="1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+mj-lt"/>
                <a:ea typeface="+mj-ea"/>
                <a:cs typeface="+mj-cs"/>
              </a:rPr>
              <a:t>Ciência</a:t>
            </a:r>
            <a:r>
              <a:rPr lang="en-US" sz="5600" b="1" kern="1200" cap="none" spc="0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640000" algn="bl" rotWithShape="0">
                    <a:schemeClr val="accent1"/>
                  </a:outerShdw>
                </a:effectLst>
                <a:latin typeface="+mj-lt"/>
                <a:ea typeface="+mj-ea"/>
                <a:cs typeface="+mj-cs"/>
              </a:rPr>
              <a:t> de Dados</a:t>
            </a:r>
          </a:p>
        </p:txBody>
      </p:sp>
      <p:pic>
        <p:nvPicPr>
          <p:cNvPr id="20" name="Imagem 19" descr="Uma imagem contendo objeto, relógio, computador, monitor&#10;&#10;Descrição gerada automaticamente">
            <a:extLst>
              <a:ext uri="{FF2B5EF4-FFF2-40B4-BE49-F238E27FC236}">
                <a16:creationId xmlns:a16="http://schemas.microsoft.com/office/drawing/2014/main" id="{DF68962B-33C0-4F9F-ADD2-F898858026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258" y="554058"/>
            <a:ext cx="7443991" cy="1712121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BCD569AE-4467-415A-ABC5-E1D9460B1E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7236" y="4588039"/>
            <a:ext cx="1390822" cy="394791"/>
          </a:xfrm>
          <a:prstGeom prst="rect">
            <a:avLst/>
          </a:prstGeom>
        </p:spPr>
      </p:pic>
      <p:sp>
        <p:nvSpPr>
          <p:cNvPr id="19" name="Retângulo 2">
            <a:extLst>
              <a:ext uri="{FF2B5EF4-FFF2-40B4-BE49-F238E27FC236}">
                <a16:creationId xmlns:a16="http://schemas.microsoft.com/office/drawing/2014/main" id="{F479B6A1-F4E7-45AA-A3C1-D4BB370548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7503" y="2725432"/>
            <a:ext cx="443649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1800" b="1" i="1" dirty="0"/>
              <a:t>Prof. Luiz Fernando Calábria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1FC288-C038-8B79-AFC3-A39883C353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4">
            <a:extLst>
              <a:ext uri="{FF2B5EF4-FFF2-40B4-BE49-F238E27FC236}">
                <a16:creationId xmlns:a16="http://schemas.microsoft.com/office/drawing/2014/main" id="{667D2F08-0FE6-298C-DBC7-C38E7750FA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3608" y="51470"/>
            <a:ext cx="7633334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pt-BR" altLang="pt-BR" sz="2500" b="1" i="1" dirty="0">
                <a:solidFill>
                  <a:srgbClr val="0033CC"/>
                </a:solidFill>
                <a:latin typeface="Verdana" panose="020B0604030504040204" pitchFamily="34" charset="0"/>
              </a:rPr>
              <a:t>Habilidades e Competências Necessárias</a:t>
            </a:r>
          </a:p>
        </p:txBody>
      </p:sp>
      <p:sp>
        <p:nvSpPr>
          <p:cNvPr id="24" name="Rectangle 3">
            <a:extLst>
              <a:ext uri="{FF2B5EF4-FFF2-40B4-BE49-F238E27FC236}">
                <a16:creationId xmlns:a16="http://schemas.microsoft.com/office/drawing/2014/main" id="{7AFACA93-0849-5725-DC8B-118187AC53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057" y="820271"/>
            <a:ext cx="8209885" cy="3929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algn="ctr"/>
            <a:r>
              <a:rPr lang="pt-BR" altLang="pt-BR" sz="2200" b="1" dirty="0">
                <a:latin typeface="Verdana" panose="020B0604030504040204" pitchFamily="34" charset="0"/>
                <a:ea typeface="Arial Unicode MS" pitchFamily="34" charset="-128"/>
              </a:rPr>
              <a:t>Técnicas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altLang="pt-BR" sz="2200" dirty="0">
                <a:latin typeface="Verdana" panose="020B0604030504040204" pitchFamily="34" charset="0"/>
                <a:ea typeface="Arial Unicode MS" pitchFamily="34" charset="-128"/>
              </a:rPr>
              <a:t>Estatística e Matemática</a:t>
            </a:r>
          </a:p>
          <a:p>
            <a:pPr marL="1085850" lvl="1" indent="-342900" algn="just">
              <a:buFont typeface="Arial" panose="020B0604020202020204" pitchFamily="34" charset="0"/>
              <a:buChar char="•"/>
            </a:pPr>
            <a:r>
              <a:rPr lang="pt-BR" altLang="pt-BR" sz="2200" dirty="0">
                <a:latin typeface="Verdana" panose="020B0604030504040204" pitchFamily="34" charset="0"/>
                <a:ea typeface="Arial Unicode MS" pitchFamily="34" charset="-128"/>
              </a:rPr>
              <a:t>Álgebra linear</a:t>
            </a:r>
          </a:p>
          <a:p>
            <a:pPr marL="1085850" lvl="1" indent="-342900" algn="just">
              <a:buFont typeface="Arial" panose="020B0604020202020204" pitchFamily="34" charset="0"/>
              <a:buChar char="•"/>
            </a:pPr>
            <a:r>
              <a:rPr lang="pt-BR" altLang="pt-BR" sz="2200" dirty="0">
                <a:latin typeface="Verdana" panose="020B0604030504040204" pitchFamily="34" charset="0"/>
                <a:ea typeface="Arial Unicode MS" pitchFamily="34" charset="-128"/>
              </a:rPr>
              <a:t>Cálculo</a:t>
            </a:r>
          </a:p>
          <a:p>
            <a:pPr marL="1085850" lvl="1" indent="-342900" algn="just">
              <a:buFont typeface="Arial" panose="020B0604020202020204" pitchFamily="34" charset="0"/>
              <a:buChar char="•"/>
            </a:pPr>
            <a:r>
              <a:rPr lang="pt-BR" altLang="pt-BR" sz="2200" dirty="0">
                <a:latin typeface="Verdana" panose="020B0604030504040204" pitchFamily="34" charset="0"/>
                <a:ea typeface="Arial Unicode MS" pitchFamily="34" charset="-128"/>
              </a:rPr>
              <a:t>Estatísticas Descritivas</a:t>
            </a:r>
          </a:p>
          <a:p>
            <a:pPr marL="1085850" lvl="1" indent="-342900" algn="just">
              <a:buFont typeface="Arial" panose="020B0604020202020204" pitchFamily="34" charset="0"/>
              <a:buChar char="•"/>
            </a:pPr>
            <a:r>
              <a:rPr lang="pt-BR" altLang="pt-BR" sz="2200" dirty="0">
                <a:latin typeface="Verdana" panose="020B0604030504040204" pitchFamily="34" charset="0"/>
                <a:ea typeface="Arial Unicode MS" pitchFamily="34" charset="-128"/>
              </a:rPr>
              <a:t>Inferência Estatística</a:t>
            </a:r>
          </a:p>
          <a:p>
            <a:pPr marL="1085850" lvl="1" indent="-342900" algn="just">
              <a:buFont typeface="Arial" panose="020B0604020202020204" pitchFamily="34" charset="0"/>
              <a:buChar char="•"/>
            </a:pPr>
            <a:r>
              <a:rPr lang="pt-BR" altLang="pt-BR" sz="2200" dirty="0">
                <a:latin typeface="Verdana" panose="020B0604030504040204" pitchFamily="34" charset="0"/>
                <a:ea typeface="Arial Unicode MS" pitchFamily="34" charset="-128"/>
              </a:rPr>
              <a:t>Modelagem Estatística</a:t>
            </a:r>
          </a:p>
          <a:p>
            <a:pPr marL="1085850" lvl="1" indent="-342900" algn="just">
              <a:buFont typeface="Arial" panose="020B0604020202020204" pitchFamily="34" charset="0"/>
              <a:buChar char="•"/>
            </a:pPr>
            <a:r>
              <a:rPr lang="pt-BR" altLang="pt-BR" sz="2200" dirty="0">
                <a:latin typeface="Verdana" panose="020B0604030504040204" pitchFamily="34" charset="0"/>
                <a:ea typeface="Arial Unicode MS" pitchFamily="34" charset="-128"/>
              </a:rPr>
              <a:t>Probabilidade: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altLang="pt-BR" sz="800" dirty="0">
              <a:latin typeface="Verdana" panose="020B0604030504040204" pitchFamily="34" charset="0"/>
              <a:ea typeface="Arial Unicode MS" pitchFamily="34" charset="-128"/>
            </a:endParaRPr>
          </a:p>
          <a:p>
            <a:pPr lvl="1" indent="0" algn="just"/>
            <a:endParaRPr lang="pt-BR" altLang="pt-BR" sz="2200" dirty="0">
              <a:latin typeface="Verdana" panose="020B0604030504040204" pitchFamily="34" charset="0"/>
              <a:ea typeface="Arial Unicode MS" pitchFamily="34" charset="-128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5448507F-DB64-8921-6320-5623E87003ED}"/>
              </a:ext>
            </a:extLst>
          </p:cNvPr>
          <p:cNvSpPr/>
          <p:nvPr/>
        </p:nvSpPr>
        <p:spPr>
          <a:xfrm>
            <a:off x="-108520" y="3651870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4F1DA26-3272-4A17-9315-BDBD7110DC2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3673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3EB5F7-83DB-7B3A-5CB1-9FE63F43C5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4">
            <a:extLst>
              <a:ext uri="{FF2B5EF4-FFF2-40B4-BE49-F238E27FC236}">
                <a16:creationId xmlns:a16="http://schemas.microsoft.com/office/drawing/2014/main" id="{50D85B2F-C2F5-BFB1-E231-E85EEE37C6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3608" y="51470"/>
            <a:ext cx="7633334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pt-BR" altLang="pt-BR" sz="2500" b="1" i="1" dirty="0">
                <a:solidFill>
                  <a:srgbClr val="0033CC"/>
                </a:solidFill>
                <a:latin typeface="Verdana" panose="020B0604030504040204" pitchFamily="34" charset="0"/>
              </a:rPr>
              <a:t>Habilidades e Competências Necessárias</a:t>
            </a:r>
          </a:p>
        </p:txBody>
      </p:sp>
      <p:sp>
        <p:nvSpPr>
          <p:cNvPr id="24" name="Rectangle 3">
            <a:extLst>
              <a:ext uri="{FF2B5EF4-FFF2-40B4-BE49-F238E27FC236}">
                <a16:creationId xmlns:a16="http://schemas.microsoft.com/office/drawing/2014/main" id="{6FADB56A-2358-2FE7-6F10-CBCE08FF6C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134" y="820272"/>
            <a:ext cx="8209885" cy="3929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algn="ctr"/>
            <a:r>
              <a:rPr lang="pt-BR" altLang="pt-BR" sz="2200" b="1" dirty="0">
                <a:latin typeface="Verdana" panose="020B0604030504040204" pitchFamily="34" charset="0"/>
                <a:ea typeface="Arial Unicode MS" pitchFamily="34" charset="-128"/>
              </a:rPr>
              <a:t>Técnicas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altLang="pt-BR" sz="2100" dirty="0">
                <a:latin typeface="Verdana" panose="020B0604030504040204" pitchFamily="34" charset="0"/>
                <a:ea typeface="Arial Unicode MS" pitchFamily="34" charset="-128"/>
              </a:rPr>
              <a:t>Programação</a:t>
            </a:r>
          </a:p>
          <a:p>
            <a:pPr marL="1085850" lvl="1" indent="-342900" algn="just">
              <a:buFont typeface="Arial" panose="020B0604020202020204" pitchFamily="34" charset="0"/>
              <a:buChar char="•"/>
            </a:pPr>
            <a:r>
              <a:rPr lang="pt-BR" altLang="pt-BR" sz="2100" dirty="0">
                <a:latin typeface="Verdana" panose="020B0604030504040204" pitchFamily="34" charset="0"/>
                <a:ea typeface="Arial Unicode MS" pitchFamily="34" charset="-128"/>
              </a:rPr>
              <a:t>Linguagens como Python ou R</a:t>
            </a:r>
          </a:p>
          <a:p>
            <a:pPr marL="1085850" lvl="1" indent="-342900" algn="just">
              <a:buFont typeface="Arial" panose="020B0604020202020204" pitchFamily="34" charset="0"/>
              <a:buChar char="•"/>
            </a:pPr>
            <a:r>
              <a:rPr lang="pt-BR" altLang="pt-BR" sz="2100" dirty="0">
                <a:latin typeface="Verdana" panose="020B0604030504040204" pitchFamily="34" charset="0"/>
                <a:ea typeface="Arial Unicode MS" pitchFamily="34" charset="-128"/>
              </a:rPr>
              <a:t>Linguagem SQL</a:t>
            </a:r>
          </a:p>
          <a:p>
            <a:pPr marL="1085850" lvl="1" indent="-342900" algn="just">
              <a:buFont typeface="Arial" panose="020B0604020202020204" pitchFamily="34" charset="0"/>
              <a:buChar char="•"/>
            </a:pPr>
            <a:r>
              <a:rPr lang="pt-BR" altLang="pt-BR" sz="2100" dirty="0">
                <a:latin typeface="Verdana" panose="020B0604030504040204" pitchFamily="34" charset="0"/>
                <a:ea typeface="Arial Unicode MS" pitchFamily="34" charset="-128"/>
              </a:rPr>
              <a:t>Conhecimento de Plataformas e Bibliotecas como Anaconda, </a:t>
            </a:r>
            <a:r>
              <a:rPr lang="pt-BR" altLang="pt-BR" sz="2100" dirty="0" err="1">
                <a:latin typeface="Verdana" panose="020B0604030504040204" pitchFamily="34" charset="0"/>
                <a:ea typeface="Arial Unicode MS" pitchFamily="34" charset="-128"/>
              </a:rPr>
              <a:t>VSCode</a:t>
            </a:r>
            <a:endParaRPr lang="pt-BR" altLang="pt-BR" sz="2100" dirty="0">
              <a:latin typeface="Verdana" panose="020B0604030504040204" pitchFamily="34" charset="0"/>
              <a:ea typeface="Arial Unicode MS" pitchFamily="34" charset="-128"/>
            </a:endParaRPr>
          </a:p>
          <a:p>
            <a:pPr marL="1085850" lvl="1" indent="-342900" algn="just">
              <a:buFont typeface="Arial" panose="020B0604020202020204" pitchFamily="34" charset="0"/>
              <a:buChar char="•"/>
            </a:pPr>
            <a:r>
              <a:rPr lang="pt-BR" altLang="pt-BR" sz="2100" dirty="0">
                <a:latin typeface="Verdana" panose="020B0604030504040204" pitchFamily="34" charset="0"/>
                <a:ea typeface="Arial Unicode MS" pitchFamily="34" charset="-128"/>
              </a:rPr>
              <a:t>Inferência Estatística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altLang="pt-BR" sz="2100" dirty="0">
                <a:latin typeface="Verdana" panose="020B0604030504040204" pitchFamily="34" charset="0"/>
                <a:ea typeface="Arial Unicode MS" pitchFamily="34" charset="-128"/>
              </a:rPr>
              <a:t>Manipulação e Limpeza de Dados</a:t>
            </a:r>
          </a:p>
          <a:p>
            <a:pPr marL="1085850" lvl="1" indent="-342900" algn="just">
              <a:buFont typeface="Arial" panose="020B0604020202020204" pitchFamily="34" charset="0"/>
              <a:buChar char="•"/>
            </a:pPr>
            <a:r>
              <a:rPr lang="pt-BR" altLang="pt-BR" sz="2100" dirty="0">
                <a:latin typeface="Verdana" panose="020B0604030504040204" pitchFamily="34" charset="0"/>
                <a:ea typeface="Arial Unicode MS" pitchFamily="34" charset="-128"/>
              </a:rPr>
              <a:t>Ferramentas de ETL como Apache Hope</a:t>
            </a:r>
          </a:p>
          <a:p>
            <a:pPr marL="1085850" lvl="1" indent="-342900" algn="just">
              <a:buFont typeface="Arial" panose="020B0604020202020204" pitchFamily="34" charset="0"/>
              <a:buChar char="•"/>
            </a:pPr>
            <a:r>
              <a:rPr lang="pt-BR" altLang="pt-BR" sz="2100" dirty="0">
                <a:latin typeface="Verdana" panose="020B0604030504040204" pitchFamily="34" charset="0"/>
                <a:ea typeface="Arial Unicode MS" pitchFamily="34" charset="-128"/>
              </a:rPr>
              <a:t>Bibliotecas como </a:t>
            </a:r>
            <a:r>
              <a:rPr lang="pt-BR" sz="2100" dirty="0"/>
              <a:t>pandas, </a:t>
            </a:r>
            <a:r>
              <a:rPr lang="pt-BR" sz="2100" dirty="0" err="1"/>
              <a:t>NumPy</a:t>
            </a:r>
            <a:r>
              <a:rPr lang="pt-BR" sz="2100" dirty="0"/>
              <a:t> e </a:t>
            </a:r>
            <a:r>
              <a:rPr lang="pt-BR" sz="2100" dirty="0" err="1"/>
              <a:t>SciPy</a:t>
            </a:r>
            <a:endParaRPr lang="pt-BR" sz="2100" dirty="0"/>
          </a:p>
          <a:p>
            <a:pPr marL="1085850" lvl="1" indent="-342900" algn="just">
              <a:buFont typeface="Arial" panose="020B0604020202020204" pitchFamily="34" charset="0"/>
              <a:buChar char="•"/>
            </a:pPr>
            <a:r>
              <a:rPr lang="pt-BR" altLang="pt-BR" sz="2100" dirty="0">
                <a:latin typeface="Verdana" panose="020B0604030504040204" pitchFamily="34" charset="0"/>
                <a:ea typeface="Arial Unicode MS" pitchFamily="34" charset="-128"/>
              </a:rPr>
              <a:t>Conhecimento de bancos de dados relacionais e não relacionais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altLang="pt-BR" sz="800" dirty="0">
              <a:latin typeface="Verdana" panose="020B0604030504040204" pitchFamily="34" charset="0"/>
              <a:ea typeface="Arial Unicode MS" pitchFamily="34" charset="-128"/>
            </a:endParaRPr>
          </a:p>
          <a:p>
            <a:pPr lvl="1" indent="0" algn="just"/>
            <a:endParaRPr lang="pt-BR" altLang="pt-BR" sz="2200" dirty="0">
              <a:latin typeface="Verdana" panose="020B0604030504040204" pitchFamily="34" charset="0"/>
              <a:ea typeface="Arial Unicode MS" pitchFamily="34" charset="-128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76A1CA67-A34C-EA0F-785F-3E7F65319930}"/>
              </a:ext>
            </a:extLst>
          </p:cNvPr>
          <p:cNvSpPr/>
          <p:nvPr/>
        </p:nvSpPr>
        <p:spPr>
          <a:xfrm>
            <a:off x="-108520" y="3651870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3DA31B6-B5D9-866D-805A-999CE13F60E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8321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CB0913-FE70-EC7E-4E9F-D979AF37DA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4">
            <a:extLst>
              <a:ext uri="{FF2B5EF4-FFF2-40B4-BE49-F238E27FC236}">
                <a16:creationId xmlns:a16="http://schemas.microsoft.com/office/drawing/2014/main" id="{30C541D8-9EB3-19AF-D9BE-12AEF58808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3608" y="51470"/>
            <a:ext cx="7633334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pt-BR" altLang="pt-BR" sz="2500" b="1" i="1" dirty="0">
                <a:solidFill>
                  <a:srgbClr val="0033CC"/>
                </a:solidFill>
                <a:latin typeface="Verdana" panose="020B0604030504040204" pitchFamily="34" charset="0"/>
              </a:rPr>
              <a:t>Habilidades e Competências Necessárias</a:t>
            </a:r>
          </a:p>
        </p:txBody>
      </p:sp>
      <p:sp>
        <p:nvSpPr>
          <p:cNvPr id="24" name="Rectangle 3">
            <a:extLst>
              <a:ext uri="{FF2B5EF4-FFF2-40B4-BE49-F238E27FC236}">
                <a16:creationId xmlns:a16="http://schemas.microsoft.com/office/drawing/2014/main" id="{B1806E26-16F5-97D1-5EB7-AB3D3481D1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057" y="820271"/>
            <a:ext cx="8209885" cy="3929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algn="ctr"/>
            <a:r>
              <a:rPr lang="pt-BR" altLang="pt-BR" sz="2200" b="1" dirty="0">
                <a:latin typeface="Verdana" panose="020B0604030504040204" pitchFamily="34" charset="0"/>
                <a:ea typeface="Arial Unicode MS" pitchFamily="34" charset="-128"/>
              </a:rPr>
              <a:t>Técnicas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altLang="pt-BR" sz="2200" dirty="0">
                <a:latin typeface="Verdana" panose="020B0604030504040204" pitchFamily="34" charset="0"/>
                <a:ea typeface="Arial Unicode MS" pitchFamily="34" charset="-128"/>
              </a:rPr>
              <a:t>Machine Learning e </a:t>
            </a:r>
            <a:r>
              <a:rPr lang="pt-BR" altLang="pt-BR" sz="2200" dirty="0" err="1">
                <a:latin typeface="Verdana" panose="020B0604030504040204" pitchFamily="34" charset="0"/>
                <a:ea typeface="Arial Unicode MS" pitchFamily="34" charset="-128"/>
              </a:rPr>
              <a:t>Deep</a:t>
            </a:r>
            <a:r>
              <a:rPr lang="pt-BR" altLang="pt-BR" sz="2200" dirty="0">
                <a:latin typeface="Verdana" panose="020B0604030504040204" pitchFamily="34" charset="0"/>
                <a:ea typeface="Arial Unicode MS" pitchFamily="34" charset="-128"/>
              </a:rPr>
              <a:t> Learning</a:t>
            </a:r>
          </a:p>
          <a:p>
            <a:pPr marL="1085850" lvl="1" indent="-342900" algn="just">
              <a:buFont typeface="Arial" panose="020B0604020202020204" pitchFamily="34" charset="0"/>
              <a:buChar char="•"/>
            </a:pPr>
            <a:r>
              <a:rPr lang="pt-BR" altLang="pt-BR" sz="2200" dirty="0">
                <a:latin typeface="Verdana" panose="020B0604030504040204" pitchFamily="34" charset="0"/>
                <a:ea typeface="Arial Unicode MS" pitchFamily="34" charset="-128"/>
              </a:rPr>
              <a:t>Algoritmos de aprendizado supervisionado e não supervisionado</a:t>
            </a:r>
          </a:p>
          <a:p>
            <a:pPr marL="1085850" lvl="1" indent="-342900" algn="just">
              <a:buFont typeface="Arial" panose="020B0604020202020204" pitchFamily="34" charset="0"/>
              <a:buChar char="•"/>
            </a:pPr>
            <a:r>
              <a:rPr lang="pt-BR" altLang="pt-BR" sz="2200" dirty="0">
                <a:latin typeface="Verdana" panose="020B0604030504040204" pitchFamily="34" charset="0"/>
                <a:ea typeface="Arial Unicode MS" pitchFamily="34" charset="-128"/>
              </a:rPr>
              <a:t>Redes neurais e aprendizado profundo</a:t>
            </a:r>
          </a:p>
          <a:p>
            <a:pPr marL="1085850" lvl="1" indent="-342900" algn="just">
              <a:buFont typeface="Arial" panose="020B0604020202020204" pitchFamily="34" charset="0"/>
              <a:buChar char="•"/>
            </a:pPr>
            <a:r>
              <a:rPr lang="pt-BR" altLang="pt-BR" sz="2200" dirty="0">
                <a:latin typeface="Verdana" panose="020B0604030504040204" pitchFamily="34" charset="0"/>
                <a:ea typeface="Arial Unicode MS" pitchFamily="34" charset="-128"/>
              </a:rPr>
              <a:t>Ferramentas como </a:t>
            </a:r>
            <a:r>
              <a:rPr lang="pt-BR" altLang="pt-BR" sz="2200" dirty="0" err="1">
                <a:latin typeface="Verdana" panose="020B0604030504040204" pitchFamily="34" charset="0"/>
                <a:ea typeface="Arial Unicode MS" pitchFamily="34" charset="-128"/>
              </a:rPr>
              <a:t>StatsModels</a:t>
            </a:r>
            <a:r>
              <a:rPr lang="pt-BR" altLang="pt-BR" sz="2200" dirty="0">
                <a:latin typeface="Verdana" panose="020B0604030504040204" pitchFamily="34" charset="0"/>
                <a:ea typeface="Arial Unicode MS" pitchFamily="34" charset="-128"/>
              </a:rPr>
              <a:t>, </a:t>
            </a:r>
            <a:r>
              <a:rPr lang="pt-BR" sz="2400" dirty="0" err="1"/>
              <a:t>Scikit-Learn</a:t>
            </a:r>
            <a:r>
              <a:rPr lang="pt-BR" sz="2400" dirty="0"/>
              <a:t>, </a:t>
            </a:r>
            <a:r>
              <a:rPr lang="pt-BR" sz="2400" dirty="0" err="1"/>
              <a:t>TensorFlow</a:t>
            </a:r>
            <a:r>
              <a:rPr lang="pt-BR" sz="2400" dirty="0"/>
              <a:t>, </a:t>
            </a:r>
            <a:r>
              <a:rPr lang="pt-BR" sz="2400" dirty="0" err="1"/>
              <a:t>PyTorch</a:t>
            </a:r>
            <a:r>
              <a:rPr lang="pt-BR" sz="2400" dirty="0"/>
              <a:t> e </a:t>
            </a:r>
            <a:r>
              <a:rPr lang="pt-BR" sz="2400" dirty="0" err="1"/>
              <a:t>PyCaret</a:t>
            </a:r>
            <a:endParaRPr lang="pt-BR" altLang="pt-BR" sz="2200" dirty="0">
              <a:latin typeface="Verdana" panose="020B0604030504040204" pitchFamily="34" charset="0"/>
              <a:ea typeface="Arial Unicode MS" pitchFamily="34" charset="-128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altLang="pt-BR" sz="2200" dirty="0">
                <a:latin typeface="Verdana" panose="020B0604030504040204" pitchFamily="34" charset="0"/>
                <a:ea typeface="Arial Unicode MS" pitchFamily="34" charset="-128"/>
              </a:rPr>
              <a:t>Big Data</a:t>
            </a:r>
          </a:p>
          <a:p>
            <a:pPr marL="1085850" lvl="1" indent="-342900" algn="just">
              <a:buFont typeface="Arial" panose="020B0604020202020204" pitchFamily="34" charset="0"/>
              <a:buChar char="•"/>
            </a:pPr>
            <a:r>
              <a:rPr lang="pt-BR" altLang="pt-BR" sz="2200" dirty="0">
                <a:latin typeface="Verdana" panose="020B0604030504040204" pitchFamily="34" charset="0"/>
                <a:ea typeface="Arial Unicode MS" pitchFamily="34" charset="-128"/>
              </a:rPr>
              <a:t>Ferramentas e tecnologias como </a:t>
            </a:r>
            <a:r>
              <a:rPr lang="pt-BR" altLang="pt-BR" sz="2200" dirty="0" err="1">
                <a:latin typeface="Verdana" panose="020B0604030504040204" pitchFamily="34" charset="0"/>
                <a:ea typeface="Arial Unicode MS" pitchFamily="34" charset="-128"/>
              </a:rPr>
              <a:t>Hadoop</a:t>
            </a:r>
            <a:r>
              <a:rPr lang="pt-BR" altLang="pt-BR" sz="2200" dirty="0">
                <a:latin typeface="Verdana" panose="020B0604030504040204" pitchFamily="34" charset="0"/>
                <a:ea typeface="Arial Unicode MS" pitchFamily="34" charset="-128"/>
              </a:rPr>
              <a:t>, Spark</a:t>
            </a:r>
          </a:p>
          <a:p>
            <a:pPr marL="1085850" lvl="1" indent="-342900" algn="just">
              <a:buFont typeface="Arial" panose="020B0604020202020204" pitchFamily="34" charset="0"/>
              <a:buChar char="•"/>
            </a:pPr>
            <a:r>
              <a:rPr lang="pt-BR" altLang="pt-BR" sz="2200" dirty="0">
                <a:latin typeface="Verdana" panose="020B0604030504040204" pitchFamily="34" charset="0"/>
                <a:ea typeface="Arial Unicode MS" pitchFamily="34" charset="-128"/>
              </a:rPr>
              <a:t>Processamento de dados em grande escala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5B10978E-3FFD-1AD8-1145-7758102587E2}"/>
              </a:ext>
            </a:extLst>
          </p:cNvPr>
          <p:cNvSpPr/>
          <p:nvPr/>
        </p:nvSpPr>
        <p:spPr>
          <a:xfrm>
            <a:off x="-108520" y="3651870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F05C1D8-8D93-F9F6-A366-C9B3E2AFF86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4954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BDB00E-F6C2-2ADD-F2A2-3DA9DA954C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4">
            <a:extLst>
              <a:ext uri="{FF2B5EF4-FFF2-40B4-BE49-F238E27FC236}">
                <a16:creationId xmlns:a16="http://schemas.microsoft.com/office/drawing/2014/main" id="{C7D872C7-589A-BC26-8D03-67E746162F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3608" y="51470"/>
            <a:ext cx="7633334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pt-BR" altLang="pt-BR" sz="2500" b="1" i="1" dirty="0">
                <a:solidFill>
                  <a:srgbClr val="0033CC"/>
                </a:solidFill>
                <a:latin typeface="Verdana" panose="020B0604030504040204" pitchFamily="34" charset="0"/>
              </a:rPr>
              <a:t>Habilidades e Competências Necessárias</a:t>
            </a:r>
          </a:p>
        </p:txBody>
      </p:sp>
      <p:sp>
        <p:nvSpPr>
          <p:cNvPr id="24" name="Rectangle 3">
            <a:extLst>
              <a:ext uri="{FF2B5EF4-FFF2-40B4-BE49-F238E27FC236}">
                <a16:creationId xmlns:a16="http://schemas.microsoft.com/office/drawing/2014/main" id="{08ECD241-DA75-91A9-1E34-088ECF84BA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057" y="820271"/>
            <a:ext cx="8209885" cy="3929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algn="ctr"/>
            <a:r>
              <a:rPr lang="pt-BR" altLang="pt-BR" sz="2200" b="1" dirty="0">
                <a:latin typeface="Verdana" panose="020B0604030504040204" pitchFamily="34" charset="0"/>
                <a:ea typeface="Arial Unicode MS" pitchFamily="34" charset="-128"/>
              </a:rPr>
              <a:t>Técnicas</a:t>
            </a:r>
          </a:p>
          <a:p>
            <a:pPr marL="285750" algn="ctr"/>
            <a:endParaRPr lang="pt-BR" altLang="pt-BR" sz="2200" b="1" dirty="0">
              <a:latin typeface="Verdana" panose="020B0604030504040204" pitchFamily="34" charset="0"/>
              <a:ea typeface="Arial Unicode MS" pitchFamily="34" charset="-128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altLang="pt-BR" sz="2200" dirty="0">
                <a:latin typeface="Verdana" panose="020B0604030504040204" pitchFamily="34" charset="0"/>
                <a:ea typeface="Arial Unicode MS" pitchFamily="34" charset="-128"/>
              </a:rPr>
              <a:t>Visualização de Dados</a:t>
            </a:r>
          </a:p>
          <a:p>
            <a:pPr marL="1085850" lvl="1" indent="-342900" algn="just">
              <a:buFont typeface="Arial" panose="020B0604020202020204" pitchFamily="34" charset="0"/>
              <a:buChar char="•"/>
            </a:pPr>
            <a:r>
              <a:rPr lang="pt-BR" sz="2400" dirty="0"/>
              <a:t>Criar visualizações eficazes</a:t>
            </a:r>
            <a:endParaRPr lang="pt-BR" altLang="pt-BR" sz="2200" dirty="0">
              <a:latin typeface="Verdana" panose="020B0604030504040204" pitchFamily="34" charset="0"/>
              <a:ea typeface="Arial Unicode MS" pitchFamily="34" charset="-128"/>
            </a:endParaRPr>
          </a:p>
          <a:p>
            <a:pPr marL="1085850" lvl="1" indent="-342900" algn="just">
              <a:buFont typeface="Arial" panose="020B0604020202020204" pitchFamily="34" charset="0"/>
              <a:buChar char="•"/>
            </a:pPr>
            <a:r>
              <a:rPr lang="pt-BR" altLang="pt-BR" sz="2200" dirty="0">
                <a:latin typeface="Verdana" panose="020B0604030504040204" pitchFamily="34" charset="0"/>
                <a:ea typeface="Arial Unicode MS" pitchFamily="34" charset="-128"/>
              </a:rPr>
              <a:t>Ferramentas como Tableau, Power BI, </a:t>
            </a:r>
            <a:r>
              <a:rPr lang="pt-BR" altLang="pt-BR" sz="2200" dirty="0" err="1">
                <a:latin typeface="Verdana" panose="020B0604030504040204" pitchFamily="34" charset="0"/>
                <a:ea typeface="Arial Unicode MS" pitchFamily="34" charset="-128"/>
              </a:rPr>
              <a:t>Matplotlib</a:t>
            </a:r>
            <a:r>
              <a:rPr lang="pt-BR" altLang="pt-BR" sz="2200" dirty="0">
                <a:latin typeface="Verdana" panose="020B0604030504040204" pitchFamily="34" charset="0"/>
                <a:ea typeface="Arial Unicode MS" pitchFamily="34" charset="-128"/>
              </a:rPr>
              <a:t>, </a:t>
            </a:r>
            <a:r>
              <a:rPr lang="pt-BR" altLang="pt-BR" sz="2200" dirty="0" err="1">
                <a:latin typeface="Verdana" panose="020B0604030504040204" pitchFamily="34" charset="0"/>
                <a:ea typeface="Arial Unicode MS" pitchFamily="34" charset="-128"/>
              </a:rPr>
              <a:t>Seaborn</a:t>
            </a:r>
            <a:endParaRPr lang="pt-BR" altLang="pt-BR" sz="2200" dirty="0">
              <a:latin typeface="Verdana" panose="020B0604030504040204" pitchFamily="34" charset="0"/>
              <a:ea typeface="Arial Unicode MS" pitchFamily="34" charset="-128"/>
            </a:endParaRPr>
          </a:p>
          <a:p>
            <a:pPr lvl="1" indent="0" algn="just"/>
            <a:endParaRPr lang="pt-BR" altLang="pt-BR" sz="2200" dirty="0">
              <a:latin typeface="Verdana" panose="020B0604030504040204" pitchFamily="34" charset="0"/>
              <a:ea typeface="Arial Unicode MS" pitchFamily="34" charset="-128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796CCEAA-4B33-F0C9-0182-E1891500229C}"/>
              </a:ext>
            </a:extLst>
          </p:cNvPr>
          <p:cNvSpPr/>
          <p:nvPr/>
        </p:nvSpPr>
        <p:spPr>
          <a:xfrm>
            <a:off x="-108520" y="3651870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FBBE9E1-81FE-86BA-BE94-10279844FBD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1972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E1CF7E-B72A-561A-BEE2-CB7812B94D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4">
            <a:extLst>
              <a:ext uri="{FF2B5EF4-FFF2-40B4-BE49-F238E27FC236}">
                <a16:creationId xmlns:a16="http://schemas.microsoft.com/office/drawing/2014/main" id="{43BEA18B-E37D-56DB-9E5C-9BEDEB68B5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3608" y="51470"/>
            <a:ext cx="7633334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pt-BR" altLang="pt-BR" sz="2500" b="1" i="1" dirty="0">
                <a:solidFill>
                  <a:srgbClr val="0033CC"/>
                </a:solidFill>
                <a:latin typeface="Verdana" panose="020B0604030504040204" pitchFamily="34" charset="0"/>
              </a:rPr>
              <a:t>Habilidades e Competências Necessárias</a:t>
            </a:r>
          </a:p>
        </p:txBody>
      </p:sp>
      <p:sp>
        <p:nvSpPr>
          <p:cNvPr id="24" name="Rectangle 3">
            <a:extLst>
              <a:ext uri="{FF2B5EF4-FFF2-40B4-BE49-F238E27FC236}">
                <a16:creationId xmlns:a16="http://schemas.microsoft.com/office/drawing/2014/main" id="{6ADC77D5-C44A-5FE1-07A4-EB9B6165E3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057" y="820271"/>
            <a:ext cx="8209885" cy="3929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algn="ctr"/>
            <a:r>
              <a:rPr lang="pt-BR" altLang="pt-BR" sz="2200" b="1" dirty="0">
                <a:latin typeface="Verdana" panose="020B0604030504040204" pitchFamily="34" charset="0"/>
                <a:ea typeface="Arial Unicode MS" pitchFamily="34" charset="-128"/>
              </a:rPr>
              <a:t>Analíticas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altLang="pt-BR" sz="2200" dirty="0">
              <a:latin typeface="Verdana" panose="020B0604030504040204" pitchFamily="34" charset="0"/>
              <a:ea typeface="Arial Unicode MS" pitchFamily="34" charset="-128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altLang="pt-BR" sz="2200" dirty="0">
                <a:latin typeface="Verdana" panose="020B0604030504040204" pitchFamily="34" charset="0"/>
                <a:ea typeface="Arial Unicode MS" pitchFamily="34" charset="-128"/>
              </a:rPr>
              <a:t>Resolução de Problemas/Oportunidades</a:t>
            </a:r>
          </a:p>
          <a:p>
            <a:pPr marL="1085850" lvl="1" indent="-342900" algn="just">
              <a:buFont typeface="Arial" panose="020B0604020202020204" pitchFamily="34" charset="0"/>
              <a:buChar char="•"/>
            </a:pPr>
            <a:r>
              <a:rPr lang="pt-BR" altLang="pt-BR" sz="2200" dirty="0">
                <a:latin typeface="Verdana" panose="020B0604030504040204" pitchFamily="34" charset="0"/>
                <a:ea typeface="Arial Unicode MS" pitchFamily="34" charset="-128"/>
              </a:rPr>
              <a:t>Identificar, formular hipóteses e agir</a:t>
            </a:r>
          </a:p>
          <a:p>
            <a:pPr marL="1085850" lvl="1" indent="-342900" algn="just">
              <a:buFont typeface="Arial" panose="020B0604020202020204" pitchFamily="34" charset="0"/>
              <a:buChar char="•"/>
            </a:pPr>
            <a:endParaRPr lang="pt-BR" altLang="pt-BR" sz="2200" dirty="0">
              <a:latin typeface="Verdana" panose="020B0604030504040204" pitchFamily="34" charset="0"/>
              <a:ea typeface="Arial Unicode MS" pitchFamily="34" charset="-128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dirty="0"/>
              <a:t>Pensamento Crítico</a:t>
            </a:r>
            <a:endParaRPr lang="pt-BR" altLang="pt-BR" sz="2200" dirty="0">
              <a:latin typeface="Verdana" panose="020B0604030504040204" pitchFamily="34" charset="0"/>
              <a:ea typeface="Arial Unicode MS" pitchFamily="34" charset="-128"/>
            </a:endParaRPr>
          </a:p>
          <a:p>
            <a:pPr marL="1085850" lvl="1" indent="-342900" algn="just">
              <a:buFont typeface="Arial" panose="020B0604020202020204" pitchFamily="34" charset="0"/>
              <a:buChar char="•"/>
            </a:pPr>
            <a:r>
              <a:rPr lang="pt-BR" sz="2400" dirty="0"/>
              <a:t>Analisar dados de forma crítica</a:t>
            </a:r>
            <a:endParaRPr lang="pt-BR" altLang="pt-BR" sz="2200" dirty="0">
              <a:latin typeface="Verdana" panose="020B0604030504040204" pitchFamily="34" charset="0"/>
              <a:ea typeface="Arial Unicode MS" pitchFamily="34" charset="-128"/>
            </a:endParaRPr>
          </a:p>
          <a:p>
            <a:pPr marL="1085850" lvl="1" indent="-342900" algn="just">
              <a:buFont typeface="Arial" panose="020B0604020202020204" pitchFamily="34" charset="0"/>
              <a:buChar char="•"/>
            </a:pPr>
            <a:r>
              <a:rPr lang="pt-BR" altLang="pt-BR" sz="2200" dirty="0">
                <a:latin typeface="Verdana" panose="020B0604030504040204" pitchFamily="34" charset="0"/>
                <a:ea typeface="Arial Unicode MS" pitchFamily="34" charset="-128"/>
              </a:rPr>
              <a:t>T</a:t>
            </a:r>
            <a:r>
              <a:rPr lang="pt-BR" sz="2400" dirty="0"/>
              <a:t>omar decisões baseadas em evidências</a:t>
            </a:r>
            <a:endParaRPr lang="pt-BR" altLang="pt-BR" sz="2200" dirty="0">
              <a:latin typeface="Verdana" panose="020B0604030504040204" pitchFamily="34" charset="0"/>
              <a:ea typeface="Arial Unicode MS" pitchFamily="34" charset="-128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DF0C6FDE-810F-C3BA-4F22-4827B576769A}"/>
              </a:ext>
            </a:extLst>
          </p:cNvPr>
          <p:cNvSpPr/>
          <p:nvPr/>
        </p:nvSpPr>
        <p:spPr>
          <a:xfrm>
            <a:off x="-108520" y="3651870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5E87E7A-8F9E-C94B-7DF9-DCF72E4E929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9389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24BB8C-7958-203C-83D8-18456985A2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4">
            <a:extLst>
              <a:ext uri="{FF2B5EF4-FFF2-40B4-BE49-F238E27FC236}">
                <a16:creationId xmlns:a16="http://schemas.microsoft.com/office/drawing/2014/main" id="{0521D061-EA08-9593-DEF5-E57D1A66B4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3608" y="51470"/>
            <a:ext cx="7633334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pt-BR" altLang="pt-BR" sz="2500" b="1" i="1" dirty="0">
                <a:solidFill>
                  <a:srgbClr val="0033CC"/>
                </a:solidFill>
                <a:latin typeface="Verdana" panose="020B0604030504040204" pitchFamily="34" charset="0"/>
              </a:rPr>
              <a:t>Habilidades e Competências Necessárias</a:t>
            </a:r>
          </a:p>
        </p:txBody>
      </p:sp>
      <p:sp>
        <p:nvSpPr>
          <p:cNvPr id="24" name="Rectangle 3">
            <a:extLst>
              <a:ext uri="{FF2B5EF4-FFF2-40B4-BE49-F238E27FC236}">
                <a16:creationId xmlns:a16="http://schemas.microsoft.com/office/drawing/2014/main" id="{E279AFBE-EA26-1468-D8E1-05A1524A44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057" y="820271"/>
            <a:ext cx="8209885" cy="3929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algn="ctr"/>
            <a:r>
              <a:rPr lang="pt-BR" sz="2400" b="1" dirty="0">
                <a:latin typeface="Verdana" panose="020B0604030504040204" pitchFamily="34" charset="0"/>
                <a:ea typeface="Verdana" panose="020B0604030504040204" pitchFamily="34" charset="0"/>
              </a:rPr>
              <a:t>Conhecimento de Negócios</a:t>
            </a:r>
            <a:endParaRPr lang="pt-BR" altLang="pt-BR" sz="2200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altLang="pt-BR" sz="2200" dirty="0">
              <a:latin typeface="Verdana" panose="020B0604030504040204" pitchFamily="34" charset="0"/>
              <a:ea typeface="Arial Unicode MS" pitchFamily="34" charset="-128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dirty="0"/>
              <a:t>Domínio do Contexto</a:t>
            </a:r>
            <a:endParaRPr lang="pt-BR" altLang="pt-BR" sz="2200" dirty="0">
              <a:latin typeface="Verdana" panose="020B0604030504040204" pitchFamily="34" charset="0"/>
              <a:ea typeface="Arial Unicode MS" pitchFamily="34" charset="-128"/>
            </a:endParaRPr>
          </a:p>
          <a:p>
            <a:pPr marL="1085850" lvl="1" indent="-342900" algn="just">
              <a:buFont typeface="Arial" panose="020B0604020202020204" pitchFamily="34" charset="0"/>
              <a:buChar char="•"/>
            </a:pPr>
            <a:r>
              <a:rPr lang="pt-BR" sz="2400" dirty="0"/>
              <a:t>Entender o setor e o negócio</a:t>
            </a:r>
            <a:endParaRPr lang="pt-BR" altLang="pt-BR" sz="2200" dirty="0">
              <a:latin typeface="Verdana" panose="020B0604030504040204" pitchFamily="34" charset="0"/>
              <a:ea typeface="Arial Unicode MS" pitchFamily="34" charset="-128"/>
            </a:endParaRPr>
          </a:p>
          <a:p>
            <a:pPr marL="1085850" lvl="1" indent="-342900" algn="just">
              <a:buFont typeface="Arial" panose="020B0604020202020204" pitchFamily="34" charset="0"/>
              <a:buChar char="•"/>
            </a:pPr>
            <a:endParaRPr lang="pt-BR" altLang="pt-BR" sz="2200" dirty="0">
              <a:latin typeface="Verdana" panose="020B0604030504040204" pitchFamily="34" charset="0"/>
              <a:ea typeface="Arial Unicode MS" pitchFamily="34" charset="-128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dirty="0"/>
              <a:t>Gerenciamento de Projetos</a:t>
            </a:r>
            <a:endParaRPr lang="pt-BR" altLang="pt-BR" sz="2200" dirty="0">
              <a:latin typeface="Verdana" panose="020B0604030504040204" pitchFamily="34" charset="0"/>
              <a:ea typeface="Arial Unicode MS" pitchFamily="34" charset="-128"/>
            </a:endParaRPr>
          </a:p>
          <a:p>
            <a:pPr marL="1085850" lvl="1" indent="-342900" algn="just">
              <a:buFont typeface="Arial" panose="020B0604020202020204" pitchFamily="34" charset="0"/>
              <a:buChar char="•"/>
            </a:pPr>
            <a:r>
              <a:rPr lang="pt-BR" sz="2400" dirty="0"/>
              <a:t>Analisar dados de forma crítica</a:t>
            </a:r>
            <a:endParaRPr lang="pt-BR" altLang="pt-BR" sz="2200" dirty="0">
              <a:latin typeface="Verdana" panose="020B0604030504040204" pitchFamily="34" charset="0"/>
              <a:ea typeface="Arial Unicode MS" pitchFamily="34" charset="-128"/>
            </a:endParaRPr>
          </a:p>
          <a:p>
            <a:pPr marL="1085850" lvl="1" indent="-342900" algn="just">
              <a:buFont typeface="Arial" panose="020B0604020202020204" pitchFamily="34" charset="0"/>
              <a:buChar char="•"/>
            </a:pPr>
            <a:r>
              <a:rPr lang="pt-BR" sz="2200" dirty="0">
                <a:latin typeface="Verdana" panose="020B0604030504040204" pitchFamily="34" charset="0"/>
                <a:ea typeface="Arial Unicode MS" pitchFamily="34" charset="-128"/>
              </a:rPr>
              <a:t>P</a:t>
            </a:r>
            <a:r>
              <a:rPr lang="pt-BR" sz="2400" dirty="0"/>
              <a:t>lanejar, executar e gerenciar projetos</a:t>
            </a:r>
            <a:endParaRPr lang="pt-BR" altLang="pt-BR" sz="2200" dirty="0">
              <a:latin typeface="Verdana" panose="020B0604030504040204" pitchFamily="34" charset="0"/>
              <a:ea typeface="Arial Unicode MS" pitchFamily="34" charset="-128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087D5FE4-AA17-D316-5DF3-A2191D794006}"/>
              </a:ext>
            </a:extLst>
          </p:cNvPr>
          <p:cNvSpPr/>
          <p:nvPr/>
        </p:nvSpPr>
        <p:spPr>
          <a:xfrm>
            <a:off x="-108520" y="3651870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76708AE-9DF4-7D01-2022-BB21173D26B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8604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871932-B93B-6E7F-75E9-39848F5496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4">
            <a:extLst>
              <a:ext uri="{FF2B5EF4-FFF2-40B4-BE49-F238E27FC236}">
                <a16:creationId xmlns:a16="http://schemas.microsoft.com/office/drawing/2014/main" id="{950FC635-0E68-94CD-D920-F3193084F1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3608" y="51470"/>
            <a:ext cx="7633334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pt-BR" altLang="pt-BR" sz="2500" b="1" i="1" dirty="0">
                <a:solidFill>
                  <a:srgbClr val="0033CC"/>
                </a:solidFill>
                <a:latin typeface="Verdana" panose="020B0604030504040204" pitchFamily="34" charset="0"/>
              </a:rPr>
              <a:t>Habilidades e Competências Necessárias</a:t>
            </a:r>
          </a:p>
        </p:txBody>
      </p:sp>
      <p:sp>
        <p:nvSpPr>
          <p:cNvPr id="24" name="Rectangle 3">
            <a:extLst>
              <a:ext uri="{FF2B5EF4-FFF2-40B4-BE49-F238E27FC236}">
                <a16:creationId xmlns:a16="http://schemas.microsoft.com/office/drawing/2014/main" id="{A293A2FD-4DE3-FD29-7BA8-A58DDA07C0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057" y="820271"/>
            <a:ext cx="8209885" cy="3929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algn="ctr"/>
            <a:r>
              <a:rPr lang="pt-BR" sz="2400" b="1" dirty="0">
                <a:latin typeface="Verdana" panose="020B0604030504040204" pitchFamily="34" charset="0"/>
                <a:ea typeface="Verdana" panose="020B0604030504040204" pitchFamily="34" charset="0"/>
              </a:rPr>
              <a:t>Pessoais</a:t>
            </a:r>
            <a:endParaRPr lang="pt-BR" altLang="pt-BR" sz="2200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dirty="0"/>
              <a:t>Trabalho em Equipe</a:t>
            </a:r>
          </a:p>
          <a:p>
            <a:pPr marL="1085850" lvl="1" indent="-342900" algn="just">
              <a:buFont typeface="Arial" panose="020B0604020202020204" pitchFamily="34" charset="0"/>
              <a:buChar char="•"/>
            </a:pPr>
            <a:r>
              <a:rPr lang="pt-BR" sz="2400" dirty="0"/>
              <a:t>Comunicar-se com outros cientistas de dados, engenheiros e demais técnicos envolvidos</a:t>
            </a:r>
          </a:p>
          <a:p>
            <a:pPr marL="1085850" lvl="1" indent="-342900" algn="just">
              <a:buFont typeface="Arial" panose="020B0604020202020204" pitchFamily="34" charset="0"/>
              <a:buChar char="•"/>
            </a:pPr>
            <a:r>
              <a:rPr lang="pt-BR" sz="2400" dirty="0"/>
              <a:t>Comunicar-se com a alta gestão da empresa e demais  gestores interessados.</a:t>
            </a:r>
            <a:endParaRPr lang="pt-BR" altLang="pt-BR" sz="2200" dirty="0">
              <a:latin typeface="Verdana" panose="020B0604030504040204" pitchFamily="34" charset="0"/>
              <a:ea typeface="Arial Unicode MS" pitchFamily="34" charset="-128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dirty="0"/>
              <a:t>Curiosidade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400" dirty="0"/>
              <a:t>Adaptabilidade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5D991075-F0AD-4453-31FB-566F77B75699}"/>
              </a:ext>
            </a:extLst>
          </p:cNvPr>
          <p:cNvSpPr/>
          <p:nvPr/>
        </p:nvSpPr>
        <p:spPr>
          <a:xfrm>
            <a:off x="-108520" y="3651870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4E94FF2-E7BC-7338-8D5E-23FC54AF825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1935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A3E46E-6034-ED37-C05A-F07FAE776E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4">
            <a:extLst>
              <a:ext uri="{FF2B5EF4-FFF2-40B4-BE49-F238E27FC236}">
                <a16:creationId xmlns:a16="http://schemas.microsoft.com/office/drawing/2014/main" id="{A6A4FD92-B35C-C802-2053-3A2DA2D592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3608" y="51470"/>
            <a:ext cx="7633334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pt-BR" altLang="pt-BR" sz="2700" b="1" i="1" dirty="0">
                <a:solidFill>
                  <a:srgbClr val="0033CC"/>
                </a:solidFill>
                <a:latin typeface="Verdana" panose="020B0604030504040204" pitchFamily="34" charset="0"/>
              </a:rPr>
              <a:t>Novas Carreiras em Ciência de Dados</a:t>
            </a:r>
          </a:p>
        </p:txBody>
      </p:sp>
      <p:sp>
        <p:nvSpPr>
          <p:cNvPr id="24" name="Rectangle 3">
            <a:extLst>
              <a:ext uri="{FF2B5EF4-FFF2-40B4-BE49-F238E27FC236}">
                <a16:creationId xmlns:a16="http://schemas.microsoft.com/office/drawing/2014/main" id="{89BA8001-CB77-21A3-A389-199F29DF0F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057" y="820271"/>
            <a:ext cx="8209885" cy="3929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628650" indent="-342900" algn="just">
              <a:buFont typeface="Arial" panose="020B0604020202020204" pitchFamily="34" charset="0"/>
              <a:buChar char="•"/>
            </a:pPr>
            <a:r>
              <a:rPr lang="pt-BR" altLang="pt-BR" sz="2200" dirty="0">
                <a:latin typeface="Verdana" panose="020B0604030504040204" pitchFamily="34" charset="0"/>
                <a:ea typeface="Arial Unicode MS" pitchFamily="34" charset="-128"/>
              </a:rPr>
              <a:t>Cientista de Dados</a:t>
            </a:r>
          </a:p>
          <a:p>
            <a:pPr lvl="1" indent="0" algn="just"/>
            <a:r>
              <a:rPr lang="pt-BR" altLang="pt-BR" sz="2200" dirty="0">
                <a:latin typeface="Verdana" panose="020B0604030504040204" pitchFamily="34" charset="0"/>
                <a:ea typeface="Arial Unicode MS" pitchFamily="34" charset="-128"/>
              </a:rPr>
              <a:t>Responsável por coletar, analisar, interpretar e apresentar grandes volumes de dados para ajudar nas tomadas de decisão.</a:t>
            </a:r>
          </a:p>
          <a:p>
            <a:pPr marL="1028700" lvl="1" algn="just">
              <a:buFont typeface="Arial" panose="020B0604020202020204" pitchFamily="34" charset="0"/>
              <a:buChar char="•"/>
            </a:pPr>
            <a:endParaRPr lang="pt-BR" altLang="pt-BR" sz="2200" dirty="0">
              <a:latin typeface="Verdana" panose="020B0604030504040204" pitchFamily="34" charset="0"/>
              <a:ea typeface="Arial Unicode MS" pitchFamily="34" charset="-128"/>
            </a:endParaRPr>
          </a:p>
          <a:p>
            <a:pPr marL="628650" indent="-342900" algn="just">
              <a:buFont typeface="Arial" panose="020B0604020202020204" pitchFamily="34" charset="0"/>
              <a:buChar char="•"/>
            </a:pPr>
            <a:r>
              <a:rPr lang="pt-BR" altLang="pt-BR" sz="2200" dirty="0">
                <a:latin typeface="Verdana" panose="020B0604030504040204" pitchFamily="34" charset="0"/>
                <a:ea typeface="Arial Unicode MS" pitchFamily="34" charset="-128"/>
              </a:rPr>
              <a:t>Engenheiro de Dados</a:t>
            </a:r>
          </a:p>
          <a:p>
            <a:pPr lvl="1" indent="0" algn="just"/>
            <a:r>
              <a:rPr lang="pt-BR" altLang="pt-BR" sz="2200" dirty="0">
                <a:latin typeface="Verdana" panose="020B0604030504040204" pitchFamily="34" charset="0"/>
                <a:ea typeface="Arial Unicode MS" pitchFamily="34" charset="-128"/>
              </a:rPr>
              <a:t>Foca na construção e manutenção de sistemas que permitem o processamento e análise de grandes volumes de dados.</a:t>
            </a:r>
          </a:p>
          <a:p>
            <a:pPr marL="1028700" lvl="1" algn="just">
              <a:buFont typeface="Arial" panose="020B0604020202020204" pitchFamily="34" charset="0"/>
              <a:buChar char="•"/>
            </a:pPr>
            <a:endParaRPr lang="pt-BR" altLang="pt-BR" sz="2200" dirty="0">
              <a:latin typeface="Verdana" panose="020B0604030504040204" pitchFamily="34" charset="0"/>
              <a:ea typeface="Arial Unicode MS" pitchFamily="34" charset="-128"/>
            </a:endParaRPr>
          </a:p>
          <a:p>
            <a:pPr marL="1028700" lvl="1" algn="just">
              <a:buFont typeface="Arial" panose="020B0604020202020204" pitchFamily="34" charset="0"/>
              <a:buChar char="•"/>
            </a:pPr>
            <a:endParaRPr lang="pt-BR" altLang="pt-BR" sz="2200" dirty="0">
              <a:latin typeface="Verdana" panose="020B0604030504040204" pitchFamily="34" charset="0"/>
              <a:ea typeface="Arial Unicode MS" pitchFamily="34" charset="-128"/>
            </a:endParaRPr>
          </a:p>
          <a:p>
            <a:pPr marL="1028700" lvl="1" algn="just">
              <a:buFont typeface="Arial" panose="020B0604020202020204" pitchFamily="34" charset="0"/>
              <a:buChar char="•"/>
            </a:pPr>
            <a:endParaRPr lang="pt-BR" altLang="pt-BR" sz="2200" dirty="0">
              <a:latin typeface="Verdana" panose="020B0604030504040204" pitchFamily="34" charset="0"/>
              <a:ea typeface="Arial Unicode MS" pitchFamily="34" charset="-128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0422FE8-8316-6B43-CA6C-26EEAF66E3EE}"/>
              </a:ext>
            </a:extLst>
          </p:cNvPr>
          <p:cNvSpPr/>
          <p:nvPr/>
        </p:nvSpPr>
        <p:spPr>
          <a:xfrm>
            <a:off x="-108520" y="3651870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3EC8F43-61D0-755B-8A20-679F5167BAD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3430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1948E7-C05B-CB5F-8C05-F1958B8799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4">
            <a:extLst>
              <a:ext uri="{FF2B5EF4-FFF2-40B4-BE49-F238E27FC236}">
                <a16:creationId xmlns:a16="http://schemas.microsoft.com/office/drawing/2014/main" id="{273B22DE-EF92-AE38-012D-61E6FEE614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3608" y="51470"/>
            <a:ext cx="7633334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pt-BR" altLang="pt-BR" sz="2700" b="1" i="1" dirty="0">
                <a:solidFill>
                  <a:srgbClr val="0033CC"/>
                </a:solidFill>
                <a:latin typeface="Verdana" panose="020B0604030504040204" pitchFamily="34" charset="0"/>
              </a:rPr>
              <a:t>Novas Carreiras em Ciência de Dados</a:t>
            </a:r>
          </a:p>
        </p:txBody>
      </p:sp>
      <p:sp>
        <p:nvSpPr>
          <p:cNvPr id="24" name="Rectangle 3">
            <a:extLst>
              <a:ext uri="{FF2B5EF4-FFF2-40B4-BE49-F238E27FC236}">
                <a16:creationId xmlns:a16="http://schemas.microsoft.com/office/drawing/2014/main" id="{5CB7326E-F695-20EE-D944-888410033A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057" y="820271"/>
            <a:ext cx="8209885" cy="3929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628650" indent="-342900" algn="just">
              <a:buFont typeface="Arial" panose="020B0604020202020204" pitchFamily="34" charset="0"/>
              <a:buChar char="•"/>
            </a:pPr>
            <a:r>
              <a:rPr lang="pt-BR" altLang="pt-BR" sz="2200" dirty="0">
                <a:latin typeface="Verdana" panose="020B0604030504040204" pitchFamily="34" charset="0"/>
                <a:ea typeface="Arial Unicode MS" pitchFamily="34" charset="-128"/>
              </a:rPr>
              <a:t>Analista de Dados</a:t>
            </a:r>
          </a:p>
          <a:p>
            <a:pPr lvl="1" indent="0" algn="just"/>
            <a:r>
              <a:rPr lang="pt-BR" altLang="pt-BR" sz="2200" dirty="0">
                <a:latin typeface="Verdana" panose="020B0604030504040204" pitchFamily="34" charset="0"/>
                <a:ea typeface="Arial Unicode MS" pitchFamily="34" charset="-128"/>
              </a:rPr>
              <a:t>Responsável por coletar, analisar, interpretar e apresentar grandes volumes de dados para ajudar nas tomadas de decisão.</a:t>
            </a:r>
          </a:p>
          <a:p>
            <a:pPr marL="1028700" lvl="1" algn="just">
              <a:buFont typeface="Arial" panose="020B0604020202020204" pitchFamily="34" charset="0"/>
              <a:buChar char="•"/>
            </a:pPr>
            <a:endParaRPr lang="pt-BR" altLang="pt-BR" sz="1200" dirty="0">
              <a:latin typeface="Verdana" panose="020B0604030504040204" pitchFamily="34" charset="0"/>
              <a:ea typeface="Arial Unicode MS" pitchFamily="34" charset="-128"/>
            </a:endParaRPr>
          </a:p>
          <a:p>
            <a:pPr lvl="1" indent="0" algn="just"/>
            <a:endParaRPr lang="pt-BR" altLang="pt-BR" sz="1200" dirty="0">
              <a:latin typeface="Verdana" panose="020B0604030504040204" pitchFamily="34" charset="0"/>
              <a:ea typeface="Arial Unicode MS" pitchFamily="34" charset="-128"/>
            </a:endParaRPr>
          </a:p>
          <a:p>
            <a:pPr marL="628650" indent="-342900" algn="just">
              <a:buFont typeface="Arial" panose="020B0604020202020204" pitchFamily="34" charset="0"/>
              <a:buChar char="•"/>
            </a:pPr>
            <a:r>
              <a:rPr lang="pt-BR" altLang="pt-BR" sz="2200" dirty="0">
                <a:latin typeface="Verdana" panose="020B0604030504040204" pitchFamily="34" charset="0"/>
                <a:ea typeface="Arial Unicode MS" pitchFamily="34" charset="-128"/>
              </a:rPr>
              <a:t>Engenheiro de Machine Learning</a:t>
            </a:r>
          </a:p>
          <a:p>
            <a:pPr lvl="1" indent="0" algn="just"/>
            <a:r>
              <a:rPr lang="pt-BR" altLang="pt-BR" sz="2200" dirty="0">
                <a:latin typeface="Verdana" panose="020B0604030504040204" pitchFamily="34" charset="0"/>
                <a:ea typeface="Arial Unicode MS" pitchFamily="34" charset="-128"/>
              </a:rPr>
              <a:t>Desenvolve e implementa modelos de machine learning para resolver problemas específicos.</a:t>
            </a:r>
          </a:p>
          <a:p>
            <a:pPr marL="1028700" lvl="1" algn="just">
              <a:buFont typeface="Arial" panose="020B0604020202020204" pitchFamily="34" charset="0"/>
              <a:buChar char="•"/>
            </a:pPr>
            <a:endParaRPr lang="pt-BR" altLang="pt-BR" sz="2200" dirty="0">
              <a:latin typeface="Verdana" panose="020B0604030504040204" pitchFamily="34" charset="0"/>
              <a:ea typeface="Arial Unicode MS" pitchFamily="34" charset="-128"/>
            </a:endParaRPr>
          </a:p>
          <a:p>
            <a:pPr marL="1028700" lvl="1" algn="just">
              <a:buFont typeface="Arial" panose="020B0604020202020204" pitchFamily="34" charset="0"/>
              <a:buChar char="•"/>
            </a:pPr>
            <a:endParaRPr lang="pt-BR" altLang="pt-BR" sz="2200" dirty="0">
              <a:latin typeface="Verdana" panose="020B0604030504040204" pitchFamily="34" charset="0"/>
              <a:ea typeface="Arial Unicode MS" pitchFamily="34" charset="-128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25A4827F-F24E-DA3A-F1F1-78568639B50B}"/>
              </a:ext>
            </a:extLst>
          </p:cNvPr>
          <p:cNvSpPr/>
          <p:nvPr/>
        </p:nvSpPr>
        <p:spPr>
          <a:xfrm>
            <a:off x="-108520" y="3651870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E069A17-546D-D1B6-95FD-79E984F654D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2097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7062D4-89F4-8D0A-2597-A5BABA90E5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4">
            <a:extLst>
              <a:ext uri="{FF2B5EF4-FFF2-40B4-BE49-F238E27FC236}">
                <a16:creationId xmlns:a16="http://schemas.microsoft.com/office/drawing/2014/main" id="{12938929-6DD2-E10A-239A-6FBE9A2002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3608" y="51470"/>
            <a:ext cx="7633334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pt-BR" altLang="pt-BR" sz="2700" b="1" i="1" dirty="0">
                <a:solidFill>
                  <a:srgbClr val="0033CC"/>
                </a:solidFill>
                <a:latin typeface="Verdana" panose="020B0604030504040204" pitchFamily="34" charset="0"/>
              </a:rPr>
              <a:t>Novas Carreiras em Ciência de Dados</a:t>
            </a:r>
          </a:p>
        </p:txBody>
      </p:sp>
      <p:sp>
        <p:nvSpPr>
          <p:cNvPr id="24" name="Rectangle 3">
            <a:extLst>
              <a:ext uri="{FF2B5EF4-FFF2-40B4-BE49-F238E27FC236}">
                <a16:creationId xmlns:a16="http://schemas.microsoft.com/office/drawing/2014/main" id="{40CA65CE-FAC5-366D-6F68-877DE46219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057" y="820271"/>
            <a:ext cx="8209885" cy="3929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628650" indent="-342900" algn="just">
              <a:buFont typeface="Arial" panose="020B0604020202020204" pitchFamily="34" charset="0"/>
              <a:buChar char="•"/>
            </a:pPr>
            <a:r>
              <a:rPr lang="pt-BR" altLang="pt-BR" sz="2200" dirty="0">
                <a:latin typeface="Verdana" panose="020B0604030504040204" pitchFamily="34" charset="0"/>
                <a:ea typeface="Arial Unicode MS" pitchFamily="34" charset="-128"/>
              </a:rPr>
              <a:t>Engenheiro de IA</a:t>
            </a:r>
          </a:p>
          <a:p>
            <a:pPr lvl="1" indent="0" algn="just"/>
            <a:r>
              <a:rPr lang="pt-BR" altLang="pt-BR" sz="2200" dirty="0">
                <a:latin typeface="Verdana" panose="020B0604030504040204" pitchFamily="34" charset="0"/>
                <a:ea typeface="Arial Unicode MS" pitchFamily="34" charset="-128"/>
              </a:rPr>
              <a:t>Foca na criação de sistemas inteligentes capazes de realizar tarefas que normalmente requerem inteligência humana.</a:t>
            </a:r>
          </a:p>
          <a:p>
            <a:pPr marL="1028700" lvl="1" algn="just">
              <a:buFont typeface="Arial" panose="020B0604020202020204" pitchFamily="34" charset="0"/>
              <a:buChar char="•"/>
            </a:pPr>
            <a:endParaRPr lang="pt-BR" altLang="pt-BR" sz="800" dirty="0">
              <a:latin typeface="Verdana" panose="020B0604030504040204" pitchFamily="34" charset="0"/>
              <a:ea typeface="Arial Unicode MS" pitchFamily="34" charset="-128"/>
            </a:endParaRPr>
          </a:p>
          <a:p>
            <a:pPr marL="628650" indent="-342900" algn="just">
              <a:buFont typeface="Arial" panose="020B0604020202020204" pitchFamily="34" charset="0"/>
              <a:buChar char="•"/>
            </a:pPr>
            <a:r>
              <a:rPr lang="pt-BR" altLang="pt-BR" sz="2200" dirty="0">
                <a:latin typeface="Verdana" panose="020B0604030504040204" pitchFamily="34" charset="0"/>
                <a:ea typeface="Arial Unicode MS" pitchFamily="34" charset="-128"/>
              </a:rPr>
              <a:t>Especialista em Dados e Privacidade</a:t>
            </a:r>
          </a:p>
          <a:p>
            <a:pPr lvl="1" indent="0" algn="just"/>
            <a:r>
              <a:rPr lang="pt-BR" altLang="pt-BR" sz="2200" dirty="0">
                <a:latin typeface="Verdana" panose="020B0604030504040204" pitchFamily="34" charset="0"/>
                <a:ea typeface="Arial Unicode MS" pitchFamily="34" charset="-128"/>
              </a:rPr>
              <a:t>Garante que a coleta e utilização dos dados estejam em conformidade com regulamentações de privacidade.</a:t>
            </a:r>
          </a:p>
          <a:p>
            <a:pPr lvl="1" indent="0" algn="just"/>
            <a:endParaRPr lang="pt-BR" altLang="pt-BR" sz="800" dirty="0">
              <a:latin typeface="Verdana" panose="020B0604030504040204" pitchFamily="34" charset="0"/>
              <a:ea typeface="Arial Unicode MS" pitchFamily="34" charset="-128"/>
            </a:endParaRPr>
          </a:p>
          <a:p>
            <a:pPr marL="628650" indent="-342900" algn="just">
              <a:buFont typeface="Arial" panose="020B0604020202020204" pitchFamily="34" charset="0"/>
              <a:buChar char="•"/>
            </a:pPr>
            <a:r>
              <a:rPr lang="pt-BR" altLang="pt-BR" sz="2200" dirty="0">
                <a:latin typeface="Verdana" panose="020B0604030504040204" pitchFamily="34" charset="0"/>
                <a:ea typeface="Arial Unicode MS" pitchFamily="34" charset="-128"/>
              </a:rPr>
              <a:t>Engenheiro de Dados na Nuvem</a:t>
            </a:r>
          </a:p>
          <a:p>
            <a:pPr lvl="1" indent="0" algn="just"/>
            <a:r>
              <a:rPr lang="pt-BR" altLang="pt-BR" sz="2200" dirty="0">
                <a:latin typeface="Verdana" panose="020B0604030504040204" pitchFamily="34" charset="0"/>
                <a:ea typeface="Arial Unicode MS" pitchFamily="34" charset="-128"/>
              </a:rPr>
              <a:t>Constrói e gerencia infraestrutura de dados na nuvem</a:t>
            </a:r>
          </a:p>
          <a:p>
            <a:pPr marL="1028700" lvl="1" algn="just">
              <a:buFont typeface="Arial" panose="020B0604020202020204" pitchFamily="34" charset="0"/>
              <a:buChar char="•"/>
            </a:pPr>
            <a:endParaRPr lang="pt-BR" altLang="pt-BR" sz="2200" dirty="0">
              <a:latin typeface="Verdana" panose="020B0604030504040204" pitchFamily="34" charset="0"/>
              <a:ea typeface="Arial Unicode MS" pitchFamily="34" charset="-128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82C77377-4B46-4623-A308-01E7FEAF39B3}"/>
              </a:ext>
            </a:extLst>
          </p:cNvPr>
          <p:cNvSpPr/>
          <p:nvPr/>
        </p:nvSpPr>
        <p:spPr>
          <a:xfrm>
            <a:off x="-108520" y="3651870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EDA671C-D8AB-93B7-09DB-7E49519A26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6265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4">
            <a:extLst>
              <a:ext uri="{FF2B5EF4-FFF2-40B4-BE49-F238E27FC236}">
                <a16:creationId xmlns:a16="http://schemas.microsoft.com/office/drawing/2014/main" id="{9DC41E76-F132-49E0-A732-450BC2947B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4325" y="157360"/>
            <a:ext cx="7652618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pt-BR" altLang="pt-BR" sz="2700" b="1" i="1" dirty="0">
                <a:solidFill>
                  <a:srgbClr val="0033CC"/>
                </a:solidFill>
                <a:latin typeface="Verdana" panose="020B0604030504040204" pitchFamily="34" charset="0"/>
              </a:rPr>
              <a:t>O que é Ciência de Dados?</a:t>
            </a:r>
          </a:p>
        </p:txBody>
      </p:sp>
      <p:sp>
        <p:nvSpPr>
          <p:cNvPr id="24" name="Rectangle 3">
            <a:extLst>
              <a:ext uri="{FF2B5EF4-FFF2-40B4-BE49-F238E27FC236}">
                <a16:creationId xmlns:a16="http://schemas.microsoft.com/office/drawing/2014/main" id="{C2ADF1EC-C089-4787-A14A-DE7BF34E61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057" y="820272"/>
            <a:ext cx="8209885" cy="3767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altLang="pt-BR" sz="2200" dirty="0">
                <a:latin typeface="Verdana" panose="020B0604030504040204" pitchFamily="34" charset="0"/>
                <a:ea typeface="Arial Unicode MS" pitchFamily="34" charset="-128"/>
              </a:rPr>
              <a:t>A ciência de dados é uma área multidisciplinar que envolve a coleta, tratamento, análise e interpretação de dados para extrair insights e tomar decisões mais estratégicas.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altLang="pt-BR" sz="2200" dirty="0">
              <a:latin typeface="Verdana" panose="020B0604030504040204" pitchFamily="34" charset="0"/>
              <a:ea typeface="Arial Unicode MS" pitchFamily="34" charset="-128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altLang="pt-BR" sz="2200" dirty="0">
                <a:latin typeface="Verdana" panose="020B0604030504040204" pitchFamily="34" charset="0"/>
                <a:ea typeface="Arial Unicode MS" pitchFamily="34" charset="-128"/>
              </a:rPr>
              <a:t>É uma combinação poderosa de estatística, programação, matemática, conhecimento de negócio e habilidades de comunicação para transformar dados brutos em informações valiosas.</a:t>
            </a:r>
          </a:p>
          <a:p>
            <a:pPr algn="just"/>
            <a:endParaRPr lang="pt-BR" altLang="pt-BR" sz="1800" dirty="0">
              <a:latin typeface="Verdana" panose="020B0604030504040204" pitchFamily="34" charset="0"/>
              <a:ea typeface="Arial Unicode MS" pitchFamily="34" charset="-128"/>
            </a:endParaRPr>
          </a:p>
          <a:p>
            <a:pPr algn="just"/>
            <a:endParaRPr lang="pt-BR" altLang="pt-BR" sz="1800" dirty="0">
              <a:latin typeface="Verdana" panose="020B0604030504040204" pitchFamily="34" charset="0"/>
              <a:ea typeface="Arial Unicode MS" pitchFamily="34" charset="-128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6BD7669B-95D5-4BE6-979A-70C13999C8CE}"/>
              </a:ext>
            </a:extLst>
          </p:cNvPr>
          <p:cNvSpPr/>
          <p:nvPr/>
        </p:nvSpPr>
        <p:spPr>
          <a:xfrm>
            <a:off x="-108520" y="3651870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B55FBE1-969E-3731-141E-6772E72C4DC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2523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656B78-161D-6254-3B91-DD56D31806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4">
            <a:extLst>
              <a:ext uri="{FF2B5EF4-FFF2-40B4-BE49-F238E27FC236}">
                <a16:creationId xmlns:a16="http://schemas.microsoft.com/office/drawing/2014/main" id="{AF517761-2D0C-CF64-829C-744FED86CA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51470"/>
            <a:ext cx="7705342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pt-BR" altLang="pt-BR" sz="2700" b="1" i="1" dirty="0">
                <a:solidFill>
                  <a:srgbClr val="0033CC"/>
                </a:solidFill>
                <a:latin typeface="Verdana" panose="020B0604030504040204" pitchFamily="34" charset="0"/>
              </a:rPr>
              <a:t>O que é Ciência de Dados?</a:t>
            </a:r>
          </a:p>
        </p:txBody>
      </p:sp>
      <p:sp>
        <p:nvSpPr>
          <p:cNvPr id="24" name="Rectangle 3">
            <a:extLst>
              <a:ext uri="{FF2B5EF4-FFF2-40B4-BE49-F238E27FC236}">
                <a16:creationId xmlns:a16="http://schemas.microsoft.com/office/drawing/2014/main" id="{F1C9E57D-40B3-DB13-FC4A-F3CCEC873E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057" y="820272"/>
            <a:ext cx="8209885" cy="3767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altLang="pt-BR" sz="2200" dirty="0">
              <a:latin typeface="Verdana" panose="020B0604030504040204" pitchFamily="34" charset="0"/>
              <a:ea typeface="Arial Unicode MS" pitchFamily="34" charset="-128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altLang="pt-BR" sz="2200" dirty="0">
              <a:latin typeface="Verdana" panose="020B0604030504040204" pitchFamily="34" charset="0"/>
              <a:ea typeface="Arial Unicode MS" pitchFamily="34" charset="-128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altLang="pt-BR" sz="2200" dirty="0">
                <a:latin typeface="Verdana" panose="020B0604030504040204" pitchFamily="34" charset="0"/>
                <a:ea typeface="Arial Unicode MS" pitchFamily="34" charset="-128"/>
              </a:rPr>
              <a:t>Utilizando técnicas avançadas de análise, os cientistas de dados  identificam padrões, descobrem tendências e geram previsões, permitindo que organizações compreendam melhor seus clientes, otimizem seus processos e explorem novas oportunidades de negócios.</a:t>
            </a:r>
            <a:endParaRPr lang="pt-BR" altLang="pt-BR" sz="1800" dirty="0">
              <a:latin typeface="Verdana" panose="020B0604030504040204" pitchFamily="34" charset="0"/>
              <a:ea typeface="Arial Unicode MS" pitchFamily="34" charset="-128"/>
            </a:endParaRPr>
          </a:p>
          <a:p>
            <a:pPr algn="just"/>
            <a:endParaRPr lang="pt-BR" altLang="pt-BR" sz="1800" dirty="0">
              <a:latin typeface="Verdana" panose="020B0604030504040204" pitchFamily="34" charset="0"/>
              <a:ea typeface="Arial Unicode MS" pitchFamily="34" charset="-128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2E4D1E79-E2F7-753D-4A79-4F4CC039E76A}"/>
              </a:ext>
            </a:extLst>
          </p:cNvPr>
          <p:cNvSpPr/>
          <p:nvPr/>
        </p:nvSpPr>
        <p:spPr>
          <a:xfrm>
            <a:off x="-108520" y="3651870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15D5ACF-F57F-E2AE-CE2E-A255A0D509D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4895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FA2AAF-2CE0-B422-6C51-4C3E2A3696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4">
            <a:extLst>
              <a:ext uri="{FF2B5EF4-FFF2-40B4-BE49-F238E27FC236}">
                <a16:creationId xmlns:a16="http://schemas.microsoft.com/office/drawing/2014/main" id="{C64F2787-FC63-C39E-2D82-9306703ACD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51470"/>
            <a:ext cx="7705342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pt-BR" altLang="pt-BR" sz="2700" b="1" i="1" dirty="0">
                <a:solidFill>
                  <a:srgbClr val="0033CC"/>
                </a:solidFill>
                <a:latin typeface="Verdana" panose="020B0604030504040204" pitchFamily="34" charset="0"/>
              </a:rPr>
              <a:t>A Evolução da Ciência de Dados</a:t>
            </a:r>
          </a:p>
        </p:txBody>
      </p:sp>
      <p:sp>
        <p:nvSpPr>
          <p:cNvPr id="24" name="Rectangle 3">
            <a:extLst>
              <a:ext uri="{FF2B5EF4-FFF2-40B4-BE49-F238E27FC236}">
                <a16:creationId xmlns:a16="http://schemas.microsoft.com/office/drawing/2014/main" id="{2F48CA83-E886-9F98-861C-DDA6D3D339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057" y="820272"/>
            <a:ext cx="8209885" cy="3767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altLang="pt-BR" sz="2200" dirty="0">
              <a:latin typeface="Verdana" panose="020B0604030504040204" pitchFamily="34" charset="0"/>
              <a:ea typeface="Arial Unicode MS" pitchFamily="34" charset="-128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altLang="pt-BR" sz="2200" dirty="0">
                <a:latin typeface="Verdana" panose="020B0604030504040204" pitchFamily="34" charset="0"/>
                <a:ea typeface="Arial Unicode MS" pitchFamily="34" charset="-128"/>
              </a:rPr>
              <a:t>Passado: Análises estatísticas tradicionais.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altLang="pt-BR" sz="2200" dirty="0">
              <a:latin typeface="Verdana" panose="020B0604030504040204" pitchFamily="34" charset="0"/>
              <a:ea typeface="Arial Unicode MS" pitchFamily="34" charset="-128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altLang="pt-BR" sz="2200" dirty="0">
                <a:latin typeface="Verdana" panose="020B0604030504040204" pitchFamily="34" charset="0"/>
                <a:ea typeface="Arial Unicode MS" pitchFamily="34" charset="-128"/>
              </a:rPr>
              <a:t>Presente: Uso de Big Data, Machine Learning e Inteligência Artificial.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altLang="pt-BR" sz="2200" dirty="0">
              <a:latin typeface="Verdana" panose="020B0604030504040204" pitchFamily="34" charset="0"/>
              <a:ea typeface="Arial Unicode MS" pitchFamily="34" charset="-128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altLang="pt-BR" sz="2200" dirty="0">
                <a:latin typeface="Verdana" panose="020B0604030504040204" pitchFamily="34" charset="0"/>
                <a:ea typeface="Arial Unicode MS" pitchFamily="34" charset="-128"/>
              </a:rPr>
              <a:t>Futuro: Computação quântica, IA explicativa e automação de análises (</a:t>
            </a:r>
            <a:r>
              <a:rPr lang="pt-BR" altLang="pt-BR" sz="2200" dirty="0" err="1">
                <a:latin typeface="Verdana" panose="020B0604030504040204" pitchFamily="34" charset="0"/>
                <a:ea typeface="Arial Unicode MS" pitchFamily="34" charset="-128"/>
              </a:rPr>
              <a:t>AutoML</a:t>
            </a:r>
            <a:r>
              <a:rPr lang="pt-BR" altLang="pt-BR" sz="2200" dirty="0">
                <a:latin typeface="Verdana" panose="020B0604030504040204" pitchFamily="34" charset="0"/>
                <a:ea typeface="Arial Unicode MS" pitchFamily="34" charset="-128"/>
              </a:rPr>
              <a:t>).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3FA032C5-6287-3AA2-5283-5A85AA93B14B}"/>
              </a:ext>
            </a:extLst>
          </p:cNvPr>
          <p:cNvSpPr/>
          <p:nvPr/>
        </p:nvSpPr>
        <p:spPr>
          <a:xfrm>
            <a:off x="-108520" y="3651870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FD6EDD3-823E-A8D3-24B1-53757ACE3AD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0884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723E59-D2D4-0472-2D19-8CDCE269DD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4">
            <a:extLst>
              <a:ext uri="{FF2B5EF4-FFF2-40B4-BE49-F238E27FC236}">
                <a16:creationId xmlns:a16="http://schemas.microsoft.com/office/drawing/2014/main" id="{4E031413-691F-B87A-377E-8AF539E62A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51470"/>
            <a:ext cx="7705342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pt-BR" altLang="pt-BR" sz="2700" b="1" i="1" dirty="0">
                <a:solidFill>
                  <a:srgbClr val="0033CC"/>
                </a:solidFill>
                <a:latin typeface="Verdana" panose="020B0604030504040204" pitchFamily="34" charset="0"/>
              </a:rPr>
              <a:t>Importância da Ciência de Dados</a:t>
            </a:r>
          </a:p>
        </p:txBody>
      </p:sp>
      <p:sp>
        <p:nvSpPr>
          <p:cNvPr id="24" name="Rectangle 3">
            <a:extLst>
              <a:ext uri="{FF2B5EF4-FFF2-40B4-BE49-F238E27FC236}">
                <a16:creationId xmlns:a16="http://schemas.microsoft.com/office/drawing/2014/main" id="{DAD5B3F0-2631-A243-03B3-DCBB6AB5F8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057" y="820272"/>
            <a:ext cx="8209885" cy="3767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altLang="pt-BR" sz="2200" b="1" dirty="0">
              <a:latin typeface="Verdana" panose="020B0604030504040204" pitchFamily="34" charset="0"/>
              <a:ea typeface="Arial Unicode MS" pitchFamily="34" charset="-128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altLang="pt-BR" sz="2200" b="1" dirty="0">
                <a:latin typeface="Verdana" panose="020B0604030504040204" pitchFamily="34" charset="0"/>
                <a:ea typeface="Arial Unicode MS" pitchFamily="34" charset="-128"/>
              </a:rPr>
              <a:t>Impactos Estratégicos:</a:t>
            </a:r>
          </a:p>
          <a:p>
            <a:pPr marL="1028700" lvl="1" algn="just">
              <a:buFont typeface="Arial" panose="020B0604020202020204" pitchFamily="34" charset="0"/>
              <a:buChar char="•"/>
            </a:pPr>
            <a:endParaRPr lang="pt-BR" altLang="pt-BR" sz="2200" dirty="0">
              <a:latin typeface="Verdana" panose="020B0604030504040204" pitchFamily="34" charset="0"/>
              <a:ea typeface="Arial Unicode MS" pitchFamily="34" charset="-128"/>
            </a:endParaRPr>
          </a:p>
          <a:p>
            <a:pPr marL="1028700" lvl="1" algn="just">
              <a:buFont typeface="Arial" panose="020B0604020202020204" pitchFamily="34" charset="0"/>
              <a:buChar char="•"/>
            </a:pPr>
            <a:r>
              <a:rPr lang="pt-BR" altLang="pt-BR" sz="2200" dirty="0">
                <a:latin typeface="Verdana" panose="020B0604030504040204" pitchFamily="34" charset="0"/>
                <a:ea typeface="Arial Unicode MS" pitchFamily="34" charset="-128"/>
              </a:rPr>
              <a:t>Tomada de Decisão Baseada em Dados</a:t>
            </a:r>
          </a:p>
          <a:p>
            <a:pPr marL="1028700" lvl="1" algn="just">
              <a:buFont typeface="Arial" panose="020B0604020202020204" pitchFamily="34" charset="0"/>
              <a:buChar char="•"/>
            </a:pPr>
            <a:r>
              <a:rPr lang="pt-BR" altLang="pt-BR" sz="2200" dirty="0">
                <a:latin typeface="Verdana" panose="020B0604030504040204" pitchFamily="34" charset="0"/>
                <a:ea typeface="Arial Unicode MS" pitchFamily="34" charset="-128"/>
              </a:rPr>
              <a:t>Vantagem Competitiva</a:t>
            </a:r>
          </a:p>
          <a:p>
            <a:pPr marL="1028700" lvl="1" algn="just">
              <a:buFont typeface="Arial" panose="020B0604020202020204" pitchFamily="34" charset="0"/>
              <a:buChar char="•"/>
            </a:pPr>
            <a:r>
              <a:rPr lang="pt-BR" altLang="pt-BR" sz="2200" dirty="0">
                <a:latin typeface="Verdana" panose="020B0604030504040204" pitchFamily="34" charset="0"/>
                <a:ea typeface="Arial Unicode MS" pitchFamily="34" charset="-128"/>
              </a:rPr>
              <a:t>Previsão de Tendências</a:t>
            </a:r>
          </a:p>
          <a:p>
            <a:pPr marL="1028700" lvl="1" algn="just">
              <a:buFont typeface="Arial" panose="020B0604020202020204" pitchFamily="34" charset="0"/>
              <a:buChar char="•"/>
            </a:pPr>
            <a:r>
              <a:rPr lang="pt-BR" altLang="pt-BR" sz="2200" dirty="0">
                <a:latin typeface="Verdana" panose="020B0604030504040204" pitchFamily="34" charset="0"/>
                <a:ea typeface="Arial Unicode MS" pitchFamily="34" charset="-128"/>
              </a:rPr>
              <a:t>Gerenciamento de Riscos</a:t>
            </a:r>
          </a:p>
          <a:p>
            <a:pPr marL="1028700" lvl="1" algn="just">
              <a:buFont typeface="Arial" panose="020B0604020202020204" pitchFamily="34" charset="0"/>
              <a:buChar char="•"/>
            </a:pPr>
            <a:r>
              <a:rPr lang="pt-BR" altLang="pt-BR" sz="2200" dirty="0">
                <a:latin typeface="Verdana" panose="020B0604030504040204" pitchFamily="34" charset="0"/>
                <a:ea typeface="Arial Unicode MS" pitchFamily="34" charset="-128"/>
              </a:rPr>
              <a:t>Personalização e Experiência do Cliente</a:t>
            </a:r>
          </a:p>
          <a:p>
            <a:pPr marL="1028700" lvl="1" algn="just">
              <a:buFont typeface="Arial" panose="020B0604020202020204" pitchFamily="34" charset="0"/>
              <a:buChar char="•"/>
            </a:pPr>
            <a:r>
              <a:rPr lang="pt-BR" altLang="pt-BR" sz="2200" dirty="0">
                <a:latin typeface="Verdana" panose="020B0604030504040204" pitchFamily="34" charset="0"/>
                <a:ea typeface="Arial Unicode MS" pitchFamily="34" charset="-128"/>
              </a:rPr>
              <a:t>Eficiência Operacional</a:t>
            </a:r>
          </a:p>
          <a:p>
            <a:pPr marL="1028700" lvl="1" algn="just">
              <a:buFont typeface="Arial" panose="020B0604020202020204" pitchFamily="34" charset="0"/>
              <a:buChar char="•"/>
            </a:pPr>
            <a:r>
              <a:rPr lang="pt-BR" altLang="pt-BR" sz="2200" dirty="0">
                <a:latin typeface="Verdana" panose="020B0604030504040204" pitchFamily="34" charset="0"/>
                <a:ea typeface="Arial Unicode MS" pitchFamily="34" charset="-128"/>
              </a:rPr>
              <a:t>Inovação e Desenvolvimento de Produtos</a:t>
            </a:r>
          </a:p>
          <a:p>
            <a:pPr marL="1028700" lvl="1" algn="just">
              <a:buFont typeface="Arial" panose="020B0604020202020204" pitchFamily="34" charset="0"/>
              <a:buChar char="•"/>
            </a:pPr>
            <a:endParaRPr lang="pt-BR" altLang="pt-BR" sz="2200" dirty="0">
              <a:latin typeface="Verdana" panose="020B0604030504040204" pitchFamily="34" charset="0"/>
              <a:ea typeface="Arial Unicode MS" pitchFamily="34" charset="-128"/>
            </a:endParaRPr>
          </a:p>
          <a:p>
            <a:pPr marL="1028700" lvl="1" algn="just">
              <a:buFont typeface="Arial" panose="020B0604020202020204" pitchFamily="34" charset="0"/>
              <a:buChar char="•"/>
            </a:pPr>
            <a:endParaRPr lang="pt-BR" altLang="pt-BR" sz="2200" dirty="0">
              <a:latin typeface="Verdana" panose="020B0604030504040204" pitchFamily="34" charset="0"/>
              <a:ea typeface="Arial Unicode MS" pitchFamily="34" charset="-128"/>
            </a:endParaRPr>
          </a:p>
          <a:p>
            <a:pPr marL="1028700" lvl="1" algn="just">
              <a:buFont typeface="Arial" panose="020B0604020202020204" pitchFamily="34" charset="0"/>
              <a:buChar char="•"/>
            </a:pPr>
            <a:endParaRPr lang="pt-BR" altLang="pt-BR" sz="2200" dirty="0">
              <a:latin typeface="Verdana" panose="020B0604030504040204" pitchFamily="34" charset="0"/>
              <a:ea typeface="Arial Unicode MS" pitchFamily="34" charset="-128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08BD12E5-4976-F84B-814E-405F72C6EE3E}"/>
              </a:ext>
            </a:extLst>
          </p:cNvPr>
          <p:cNvSpPr/>
          <p:nvPr/>
        </p:nvSpPr>
        <p:spPr>
          <a:xfrm>
            <a:off x="-108520" y="3651870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357809D-FA5E-A1E0-7EF1-4C367A73B7A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6452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0227AD-DA94-8399-C8F5-AD213EC01E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4">
            <a:extLst>
              <a:ext uri="{FF2B5EF4-FFF2-40B4-BE49-F238E27FC236}">
                <a16:creationId xmlns:a16="http://schemas.microsoft.com/office/drawing/2014/main" id="{E0C8B1E7-678C-E12B-1827-3B68F64C53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51470"/>
            <a:ext cx="7705342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pt-BR" altLang="pt-BR" sz="2700" b="1" i="1" dirty="0">
                <a:solidFill>
                  <a:srgbClr val="0033CC"/>
                </a:solidFill>
                <a:latin typeface="Verdana" panose="020B0604030504040204" pitchFamily="34" charset="0"/>
              </a:rPr>
              <a:t>Importância da Ciência de Dados</a:t>
            </a:r>
          </a:p>
        </p:txBody>
      </p:sp>
      <p:sp>
        <p:nvSpPr>
          <p:cNvPr id="24" name="Rectangle 3">
            <a:extLst>
              <a:ext uri="{FF2B5EF4-FFF2-40B4-BE49-F238E27FC236}">
                <a16:creationId xmlns:a16="http://schemas.microsoft.com/office/drawing/2014/main" id="{12CE1170-FB1C-F946-6CD9-399EA18C89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057" y="820272"/>
            <a:ext cx="8209885" cy="3767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altLang="pt-BR" sz="2200" b="1" dirty="0">
                <a:latin typeface="Verdana" panose="020B0604030504040204" pitchFamily="34" charset="0"/>
                <a:ea typeface="Arial Unicode MS" pitchFamily="34" charset="-128"/>
              </a:rPr>
              <a:t>Exemplos Práticos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altLang="pt-BR" sz="2200" dirty="0">
              <a:latin typeface="Verdana" panose="020B0604030504040204" pitchFamily="34" charset="0"/>
              <a:ea typeface="Arial Unicode MS" pitchFamily="34" charset="-128"/>
            </a:endParaRPr>
          </a:p>
          <a:p>
            <a:pPr lvl="1" indent="0" algn="just"/>
            <a:r>
              <a:rPr lang="pt-BR" altLang="pt-BR" sz="2200" dirty="0">
                <a:latin typeface="Verdana" panose="020B0604030504040204" pitchFamily="34" charset="0"/>
                <a:ea typeface="Arial Unicode MS" pitchFamily="34" charset="-128"/>
              </a:rPr>
              <a:t>Empresas utilizam dados para otimizar rotas de entrega, reduzindo custos e melhorando a eficiência.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altLang="pt-BR" sz="2200" dirty="0">
              <a:latin typeface="Verdana" panose="020B0604030504040204" pitchFamily="34" charset="0"/>
              <a:ea typeface="Arial Unicode MS" pitchFamily="34" charset="-128"/>
            </a:endParaRPr>
          </a:p>
          <a:p>
            <a:pPr lvl="1" indent="0" algn="just"/>
            <a:r>
              <a:rPr lang="pt-BR" altLang="pt-BR" sz="2200" dirty="0">
                <a:latin typeface="Verdana" panose="020B0604030504040204" pitchFamily="34" charset="0"/>
                <a:ea typeface="Arial Unicode MS" pitchFamily="34" charset="-128"/>
              </a:rPr>
              <a:t>A análise de dados é utilizada para monitorar surtos de doenças e planejar intervenções de saúde pública.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BR" altLang="pt-BR" sz="2200" dirty="0">
              <a:latin typeface="Verdana" panose="020B0604030504040204" pitchFamily="34" charset="0"/>
              <a:ea typeface="Arial Unicode MS" pitchFamily="34" charset="-128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25F37936-23E0-E89B-9018-0C6D3AB627CA}"/>
              </a:ext>
            </a:extLst>
          </p:cNvPr>
          <p:cNvSpPr/>
          <p:nvPr/>
        </p:nvSpPr>
        <p:spPr>
          <a:xfrm>
            <a:off x="-108520" y="3651870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625AC38-C539-C60F-4479-D3BD895079B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6284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83957F-3C04-B7D0-D9C8-410405F877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4">
            <a:extLst>
              <a:ext uri="{FF2B5EF4-FFF2-40B4-BE49-F238E27FC236}">
                <a16:creationId xmlns:a16="http://schemas.microsoft.com/office/drawing/2014/main" id="{0792B2E6-23B6-D59F-CA0A-4F7F3E589F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51470"/>
            <a:ext cx="7705342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pt-BR" altLang="pt-BR" sz="2700" b="1" i="1" dirty="0">
                <a:solidFill>
                  <a:srgbClr val="0033CC"/>
                </a:solidFill>
                <a:latin typeface="Verdana" panose="020B0604030504040204" pitchFamily="34" charset="0"/>
              </a:rPr>
              <a:t>Importância da Ciência de Dados</a:t>
            </a:r>
          </a:p>
        </p:txBody>
      </p:sp>
      <p:sp>
        <p:nvSpPr>
          <p:cNvPr id="24" name="Rectangle 3">
            <a:extLst>
              <a:ext uri="{FF2B5EF4-FFF2-40B4-BE49-F238E27FC236}">
                <a16:creationId xmlns:a16="http://schemas.microsoft.com/office/drawing/2014/main" id="{955DA657-D48B-14D9-27DC-11D1B1D500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057" y="820271"/>
            <a:ext cx="8209885" cy="3929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altLang="pt-BR" sz="2200" b="1" dirty="0">
                <a:latin typeface="Verdana" panose="020B0604030504040204" pitchFamily="34" charset="0"/>
                <a:ea typeface="Arial Unicode MS" pitchFamily="34" charset="-128"/>
              </a:rPr>
              <a:t>Impactos sociais:</a:t>
            </a:r>
          </a:p>
          <a:p>
            <a:pPr marL="1028700" lvl="1" algn="just">
              <a:buFont typeface="Arial" panose="020B0604020202020204" pitchFamily="34" charset="0"/>
              <a:buChar char="•"/>
            </a:pPr>
            <a:endParaRPr lang="pt-BR" altLang="pt-BR" sz="2200" dirty="0">
              <a:latin typeface="Verdana" panose="020B0604030504040204" pitchFamily="34" charset="0"/>
              <a:ea typeface="Arial Unicode MS" pitchFamily="34" charset="-128"/>
            </a:endParaRPr>
          </a:p>
          <a:p>
            <a:pPr marL="1028700" lvl="1" algn="just">
              <a:buFont typeface="Arial" panose="020B0604020202020204" pitchFamily="34" charset="0"/>
              <a:buChar char="•"/>
            </a:pPr>
            <a:r>
              <a:rPr lang="pt-BR" altLang="pt-BR" sz="2200" dirty="0">
                <a:latin typeface="Verdana" panose="020B0604030504040204" pitchFamily="34" charset="0"/>
                <a:ea typeface="Arial Unicode MS" pitchFamily="34" charset="-128"/>
              </a:rPr>
              <a:t>Saúde: A análise de grandes volumes de dados médicos ajuda na detecção precoce de doenças, desenvolvimento de tratamentos personalizados e melhoria dos cuidados de saúde.</a:t>
            </a:r>
          </a:p>
          <a:p>
            <a:pPr marL="1028700" lvl="1" algn="just">
              <a:buFont typeface="Arial" panose="020B0604020202020204" pitchFamily="34" charset="0"/>
              <a:buChar char="•"/>
            </a:pPr>
            <a:endParaRPr lang="pt-BR" altLang="pt-BR" sz="1100" dirty="0">
              <a:latin typeface="Verdana" panose="020B0604030504040204" pitchFamily="34" charset="0"/>
              <a:ea typeface="Arial Unicode MS" pitchFamily="34" charset="-128"/>
            </a:endParaRPr>
          </a:p>
          <a:p>
            <a:pPr marL="1028700" lvl="1" algn="just">
              <a:buFont typeface="Arial" panose="020B0604020202020204" pitchFamily="34" charset="0"/>
              <a:buChar char="•"/>
            </a:pPr>
            <a:r>
              <a:rPr lang="pt-BR" altLang="pt-BR" sz="2200" dirty="0">
                <a:latin typeface="Verdana" panose="020B0604030504040204" pitchFamily="34" charset="0"/>
                <a:ea typeface="Arial Unicode MS" pitchFamily="34" charset="-128"/>
              </a:rPr>
              <a:t>Educação: Plataformas de ensino online utilizam a ciência de dados para adaptar o conteúdo às necessidades dos alunos, melhorando a aprendizagem e tornando a educação mais acessível.</a:t>
            </a:r>
          </a:p>
          <a:p>
            <a:pPr marL="1028700" lvl="1" algn="just">
              <a:buFont typeface="Arial" panose="020B0604020202020204" pitchFamily="34" charset="0"/>
              <a:buChar char="•"/>
            </a:pPr>
            <a:endParaRPr lang="pt-BR" altLang="pt-BR" sz="2200" dirty="0">
              <a:latin typeface="Verdana" panose="020B0604030504040204" pitchFamily="34" charset="0"/>
              <a:ea typeface="Arial Unicode MS" pitchFamily="34" charset="-128"/>
            </a:endParaRPr>
          </a:p>
          <a:p>
            <a:pPr marL="1028700" lvl="1" algn="just">
              <a:buFont typeface="Arial" panose="020B0604020202020204" pitchFamily="34" charset="0"/>
              <a:buChar char="•"/>
            </a:pPr>
            <a:endParaRPr lang="pt-BR" altLang="pt-BR" sz="2200" dirty="0">
              <a:latin typeface="Verdana" panose="020B0604030504040204" pitchFamily="34" charset="0"/>
              <a:ea typeface="Arial Unicode MS" pitchFamily="34" charset="-128"/>
            </a:endParaRPr>
          </a:p>
          <a:p>
            <a:pPr marL="1028700" lvl="1" algn="just">
              <a:buFont typeface="Arial" panose="020B0604020202020204" pitchFamily="34" charset="0"/>
              <a:buChar char="•"/>
            </a:pPr>
            <a:endParaRPr lang="pt-BR" altLang="pt-BR" sz="2200" dirty="0">
              <a:latin typeface="Verdana" panose="020B0604030504040204" pitchFamily="34" charset="0"/>
              <a:ea typeface="Arial Unicode MS" pitchFamily="34" charset="-128"/>
            </a:endParaRPr>
          </a:p>
          <a:p>
            <a:pPr marL="1028700" lvl="1" algn="just">
              <a:buFont typeface="Arial" panose="020B0604020202020204" pitchFamily="34" charset="0"/>
              <a:buChar char="•"/>
            </a:pPr>
            <a:endParaRPr lang="pt-BR" altLang="pt-BR" sz="2200" dirty="0">
              <a:latin typeface="Verdana" panose="020B0604030504040204" pitchFamily="34" charset="0"/>
              <a:ea typeface="Arial Unicode MS" pitchFamily="34" charset="-128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55473A1A-DDBC-0936-D19C-E5856E3AB6CB}"/>
              </a:ext>
            </a:extLst>
          </p:cNvPr>
          <p:cNvSpPr/>
          <p:nvPr/>
        </p:nvSpPr>
        <p:spPr>
          <a:xfrm>
            <a:off x="-108520" y="3651870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5E1C678-54CD-18CA-FB04-20339CBC9F9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7747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B949F8-2434-D25A-D1E7-A5E202F100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4">
            <a:extLst>
              <a:ext uri="{FF2B5EF4-FFF2-40B4-BE49-F238E27FC236}">
                <a16:creationId xmlns:a16="http://schemas.microsoft.com/office/drawing/2014/main" id="{D6530723-CF15-47CC-CF47-74E4344A10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51470"/>
            <a:ext cx="7705342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pt-BR" altLang="pt-BR" sz="2700" b="1" i="1" dirty="0">
                <a:solidFill>
                  <a:srgbClr val="0033CC"/>
                </a:solidFill>
                <a:latin typeface="Verdana" panose="020B0604030504040204" pitchFamily="34" charset="0"/>
              </a:rPr>
              <a:t>Importância da Ciência de Dados</a:t>
            </a:r>
          </a:p>
        </p:txBody>
      </p:sp>
      <p:sp>
        <p:nvSpPr>
          <p:cNvPr id="24" name="Rectangle 3">
            <a:extLst>
              <a:ext uri="{FF2B5EF4-FFF2-40B4-BE49-F238E27FC236}">
                <a16:creationId xmlns:a16="http://schemas.microsoft.com/office/drawing/2014/main" id="{37E07107-00D8-4AE6-F866-CFB59E6A34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057" y="820271"/>
            <a:ext cx="8209885" cy="3929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altLang="pt-BR" sz="2200" b="1" dirty="0">
                <a:latin typeface="Verdana" panose="020B0604030504040204" pitchFamily="34" charset="0"/>
                <a:ea typeface="Arial Unicode MS" pitchFamily="34" charset="-128"/>
              </a:rPr>
              <a:t>Impactos sociais:</a:t>
            </a:r>
          </a:p>
          <a:p>
            <a:pPr marL="1028700" lvl="1" algn="just">
              <a:buFont typeface="Arial" panose="020B0604020202020204" pitchFamily="34" charset="0"/>
              <a:buChar char="•"/>
            </a:pPr>
            <a:endParaRPr lang="pt-BR" altLang="pt-BR" sz="2200" dirty="0">
              <a:latin typeface="Verdana" panose="020B0604030504040204" pitchFamily="34" charset="0"/>
              <a:ea typeface="Arial Unicode MS" pitchFamily="34" charset="-128"/>
            </a:endParaRPr>
          </a:p>
          <a:p>
            <a:pPr marL="1028700" lvl="1" algn="just">
              <a:buFont typeface="Arial" panose="020B0604020202020204" pitchFamily="34" charset="0"/>
              <a:buChar char="•"/>
            </a:pPr>
            <a:r>
              <a:rPr lang="pt-BR" altLang="pt-BR" sz="2200" dirty="0">
                <a:latin typeface="Verdana" panose="020B0604030504040204" pitchFamily="34" charset="0"/>
                <a:ea typeface="Arial Unicode MS" pitchFamily="34" charset="-128"/>
              </a:rPr>
              <a:t>Segurança Pública: A análise de dados pode ajudar a prever e prevenir crimes, além de melhorar a resposta a desastres naturais e emergências.</a:t>
            </a:r>
          </a:p>
          <a:p>
            <a:pPr marL="1028700" lvl="1" algn="just">
              <a:buFont typeface="Arial" panose="020B0604020202020204" pitchFamily="34" charset="0"/>
              <a:buChar char="•"/>
            </a:pPr>
            <a:endParaRPr lang="pt-BR" altLang="pt-BR" sz="1100" dirty="0">
              <a:latin typeface="Verdana" panose="020B0604030504040204" pitchFamily="34" charset="0"/>
              <a:ea typeface="Arial Unicode MS" pitchFamily="34" charset="-128"/>
            </a:endParaRPr>
          </a:p>
          <a:p>
            <a:pPr marL="1028700" lvl="1" algn="just">
              <a:buFont typeface="Arial" panose="020B0604020202020204" pitchFamily="34" charset="0"/>
              <a:buChar char="•"/>
            </a:pPr>
            <a:r>
              <a:rPr lang="pt-BR" altLang="pt-BR" sz="2200" dirty="0">
                <a:latin typeface="Verdana" panose="020B0604030504040204" pitchFamily="34" charset="0"/>
                <a:ea typeface="Arial Unicode MS" pitchFamily="34" charset="-128"/>
              </a:rPr>
              <a:t>Desigualdade Social: A ciência de dados pode identificar e abordar disparidades socioeconômicas, ajudando a implementar políticas públicas mais eficazes.</a:t>
            </a:r>
          </a:p>
          <a:p>
            <a:pPr marL="1028700" lvl="1" algn="just">
              <a:buFont typeface="Arial" panose="020B0604020202020204" pitchFamily="34" charset="0"/>
              <a:buChar char="•"/>
            </a:pPr>
            <a:endParaRPr lang="pt-BR" altLang="pt-BR" sz="2200" dirty="0">
              <a:latin typeface="Verdana" panose="020B0604030504040204" pitchFamily="34" charset="0"/>
              <a:ea typeface="Arial Unicode MS" pitchFamily="34" charset="-128"/>
            </a:endParaRPr>
          </a:p>
          <a:p>
            <a:pPr marL="1028700" lvl="1" algn="just">
              <a:buFont typeface="Arial" panose="020B0604020202020204" pitchFamily="34" charset="0"/>
              <a:buChar char="•"/>
            </a:pPr>
            <a:endParaRPr lang="pt-BR" altLang="pt-BR" sz="2200" dirty="0">
              <a:latin typeface="Verdana" panose="020B0604030504040204" pitchFamily="34" charset="0"/>
              <a:ea typeface="Arial Unicode MS" pitchFamily="34" charset="-128"/>
            </a:endParaRPr>
          </a:p>
          <a:p>
            <a:pPr marL="1028700" lvl="1" algn="just">
              <a:buFont typeface="Arial" panose="020B0604020202020204" pitchFamily="34" charset="0"/>
              <a:buChar char="•"/>
            </a:pPr>
            <a:endParaRPr lang="pt-BR" altLang="pt-BR" sz="2200" dirty="0">
              <a:latin typeface="Verdana" panose="020B0604030504040204" pitchFamily="34" charset="0"/>
              <a:ea typeface="Arial Unicode MS" pitchFamily="34" charset="-128"/>
            </a:endParaRPr>
          </a:p>
          <a:p>
            <a:pPr marL="1028700" lvl="1" algn="just">
              <a:buFont typeface="Arial" panose="020B0604020202020204" pitchFamily="34" charset="0"/>
              <a:buChar char="•"/>
            </a:pPr>
            <a:endParaRPr lang="pt-BR" altLang="pt-BR" sz="2200" dirty="0">
              <a:latin typeface="Verdana" panose="020B0604030504040204" pitchFamily="34" charset="0"/>
              <a:ea typeface="Arial Unicode MS" pitchFamily="34" charset="-128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69B97D2-2358-11EF-BC58-F8B7683CD99B}"/>
              </a:ext>
            </a:extLst>
          </p:cNvPr>
          <p:cNvSpPr/>
          <p:nvPr/>
        </p:nvSpPr>
        <p:spPr>
          <a:xfrm>
            <a:off x="-108520" y="3651870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72B76A5-266E-EFC3-A0A0-2FA1EAA205F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6270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1139A5-CF77-C095-C213-8A67E0CA6A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4">
            <a:extLst>
              <a:ext uri="{FF2B5EF4-FFF2-40B4-BE49-F238E27FC236}">
                <a16:creationId xmlns:a16="http://schemas.microsoft.com/office/drawing/2014/main" id="{56D51510-38DF-FF2F-2B8A-7EC6E3F090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51470"/>
            <a:ext cx="7705342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pt-BR" altLang="pt-BR" sz="2700" b="1" i="1" dirty="0">
                <a:solidFill>
                  <a:srgbClr val="0033CC"/>
                </a:solidFill>
                <a:latin typeface="Verdana" panose="020B0604030504040204" pitchFamily="34" charset="0"/>
              </a:rPr>
              <a:t>Importância da Ciência de Dados</a:t>
            </a:r>
          </a:p>
        </p:txBody>
      </p:sp>
      <p:sp>
        <p:nvSpPr>
          <p:cNvPr id="24" name="Rectangle 3">
            <a:extLst>
              <a:ext uri="{FF2B5EF4-FFF2-40B4-BE49-F238E27FC236}">
                <a16:creationId xmlns:a16="http://schemas.microsoft.com/office/drawing/2014/main" id="{968EE63C-7B7F-AA84-F09C-9EFA618E17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057" y="820271"/>
            <a:ext cx="8209885" cy="3929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altLang="pt-BR" sz="2200" b="1" dirty="0">
                <a:latin typeface="Verdana" panose="020B0604030504040204" pitchFamily="34" charset="0"/>
                <a:ea typeface="Arial Unicode MS" pitchFamily="34" charset="-128"/>
              </a:rPr>
              <a:t>Impactos sociais:</a:t>
            </a:r>
          </a:p>
          <a:p>
            <a:pPr marL="1028700" lvl="1" algn="just">
              <a:buFont typeface="Arial" panose="020B0604020202020204" pitchFamily="34" charset="0"/>
              <a:buChar char="•"/>
            </a:pPr>
            <a:endParaRPr lang="pt-BR" altLang="pt-BR" sz="2200" dirty="0">
              <a:latin typeface="Verdana" panose="020B0604030504040204" pitchFamily="34" charset="0"/>
              <a:ea typeface="Arial Unicode MS" pitchFamily="34" charset="-128"/>
            </a:endParaRPr>
          </a:p>
          <a:p>
            <a:pPr marL="1028700" lvl="1" algn="just">
              <a:buFont typeface="Arial" panose="020B0604020202020204" pitchFamily="34" charset="0"/>
              <a:buChar char="•"/>
            </a:pPr>
            <a:r>
              <a:rPr lang="pt-BR" altLang="pt-BR" sz="2200" dirty="0">
                <a:latin typeface="Verdana" panose="020B0604030504040204" pitchFamily="34" charset="0"/>
                <a:ea typeface="Arial Unicode MS" pitchFamily="34" charset="-128"/>
              </a:rPr>
              <a:t>Esporte: Análise do desempenho de atletas e equipes, contribuindo para estratégias de jogo e treinamentos.</a:t>
            </a:r>
          </a:p>
          <a:p>
            <a:pPr marL="1028700" lvl="1" algn="just">
              <a:buFont typeface="Arial" panose="020B0604020202020204" pitchFamily="34" charset="0"/>
              <a:buChar char="•"/>
            </a:pPr>
            <a:endParaRPr lang="pt-BR" altLang="pt-BR" sz="2200" dirty="0">
              <a:latin typeface="Verdana" panose="020B0604030504040204" pitchFamily="34" charset="0"/>
              <a:ea typeface="Arial Unicode MS" pitchFamily="34" charset="-128"/>
            </a:endParaRPr>
          </a:p>
          <a:p>
            <a:pPr marL="1028700" lvl="1" algn="just">
              <a:buFont typeface="Arial" panose="020B0604020202020204" pitchFamily="34" charset="0"/>
              <a:buChar char="•"/>
            </a:pPr>
            <a:endParaRPr lang="pt-BR" altLang="pt-BR" sz="2200" dirty="0">
              <a:latin typeface="Verdana" panose="020B0604030504040204" pitchFamily="34" charset="0"/>
              <a:ea typeface="Arial Unicode MS" pitchFamily="34" charset="-128"/>
            </a:endParaRPr>
          </a:p>
          <a:p>
            <a:pPr marL="1028700" lvl="1" algn="just">
              <a:buFont typeface="Arial" panose="020B0604020202020204" pitchFamily="34" charset="0"/>
              <a:buChar char="•"/>
            </a:pPr>
            <a:endParaRPr lang="pt-BR" altLang="pt-BR" sz="2200" dirty="0">
              <a:latin typeface="Verdana" panose="020B0604030504040204" pitchFamily="34" charset="0"/>
              <a:ea typeface="Arial Unicode MS" pitchFamily="34" charset="-128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BAE217B2-C7C6-9D19-5693-628C4B813C28}"/>
              </a:ext>
            </a:extLst>
          </p:cNvPr>
          <p:cNvSpPr/>
          <p:nvPr/>
        </p:nvSpPr>
        <p:spPr>
          <a:xfrm>
            <a:off x="-108520" y="3651870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F742DD1-67EA-1DB8-FE07-FCD98A7DA54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9412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theme/theme1.xml><?xml version="1.0" encoding="utf-8"?>
<a:theme xmlns:a="http://schemas.openxmlformats.org/drawingml/2006/main" name="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Copo de Leite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Copo de Leite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po de Leite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po de Leite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4_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Copo de Leite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5_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Copo de Leite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6_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Copo de Leite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7_Personalizar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Copo de Leite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11099</TotalTime>
  <Words>928</Words>
  <Application>Microsoft Office PowerPoint</Application>
  <PresentationFormat>Apresentação na tela (16:9)</PresentationFormat>
  <Paragraphs>166</Paragraphs>
  <Slides>19</Slides>
  <Notes>19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8</vt:i4>
      </vt:variant>
      <vt:variant>
        <vt:lpstr>Títulos de slides</vt:lpstr>
      </vt:variant>
      <vt:variant>
        <vt:i4>19</vt:i4>
      </vt:variant>
    </vt:vector>
  </HeadingPairs>
  <TitlesOfParts>
    <vt:vector size="30" baseType="lpstr">
      <vt:lpstr>Arial</vt:lpstr>
      <vt:lpstr>Verdana</vt:lpstr>
      <vt:lpstr>Calibri</vt:lpstr>
      <vt:lpstr>Personalizar design</vt:lpstr>
      <vt:lpstr>1_Personalizar design</vt:lpstr>
      <vt:lpstr>2_Personalizar design</vt:lpstr>
      <vt:lpstr>3_Personalizar design</vt:lpstr>
      <vt:lpstr>4_Personalizar design</vt:lpstr>
      <vt:lpstr>5_Personalizar design</vt:lpstr>
      <vt:lpstr>6_Personalizar design</vt:lpstr>
      <vt:lpstr>7_Personalizar design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>Curso_Lógica - TREINA RECIFE</dc:subject>
  <dc:creator>Rogerio Aguiar</dc:creator>
  <cp:keywords>Treina Recife</cp:keywords>
  <cp:lastModifiedBy>Fernando Calabria</cp:lastModifiedBy>
  <cp:revision>9</cp:revision>
  <cp:lastPrinted>2023-04-24T16:47:04Z</cp:lastPrinted>
  <dcterms:created xsi:type="dcterms:W3CDTF">2020-01-19T22:21:58Z</dcterms:created>
  <dcterms:modified xsi:type="dcterms:W3CDTF">2025-03-23T13:30:44Z</dcterms:modified>
</cp:coreProperties>
</file>