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6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7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8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9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97" r:id="rId2"/>
    <p:sldMasterId id="2147483708" r:id="rId3"/>
    <p:sldMasterId id="2147483717" r:id="rId4"/>
    <p:sldMasterId id="2147483752" r:id="rId5"/>
    <p:sldMasterId id="2147483764" r:id="rId6"/>
    <p:sldMasterId id="2147483775" r:id="rId7"/>
    <p:sldMasterId id="2147483786" r:id="rId8"/>
    <p:sldMasterId id="2147483798" r:id="rId9"/>
    <p:sldMasterId id="2147483808" r:id="rId10"/>
  </p:sldMasterIdLst>
  <p:notesMasterIdLst>
    <p:notesMasterId r:id="rId27"/>
  </p:notesMasterIdLst>
  <p:handoutMasterIdLst>
    <p:handoutMasterId r:id="rId28"/>
  </p:handoutMasterIdLst>
  <p:sldIdLst>
    <p:sldId id="256" r:id="rId11"/>
    <p:sldId id="2480" r:id="rId12"/>
    <p:sldId id="439" r:id="rId13"/>
    <p:sldId id="306" r:id="rId14"/>
    <p:sldId id="307" r:id="rId15"/>
    <p:sldId id="443" r:id="rId16"/>
    <p:sldId id="2481" r:id="rId17"/>
    <p:sldId id="589" r:id="rId18"/>
    <p:sldId id="314" r:id="rId19"/>
    <p:sldId id="2622" r:id="rId20"/>
    <p:sldId id="3123" r:id="rId21"/>
    <p:sldId id="591" r:id="rId22"/>
    <p:sldId id="2491" r:id="rId23"/>
    <p:sldId id="2595" r:id="rId24"/>
    <p:sldId id="438" r:id="rId25"/>
    <p:sldId id="336" r:id="rId26"/>
  </p:sldIdLst>
  <p:sldSz cx="9144000" cy="5143500" type="screen16x9"/>
  <p:notesSz cx="7104063" cy="10234613"/>
  <p:embeddedFontLst>
    <p:embeddedFont>
      <p:font typeface="Arial Unicode MS" panose="020B0604020202020204" charset="0"/>
      <p:regular r:id="rId29"/>
    </p:embeddedFont>
    <p:embeddedFont>
      <p:font typeface="Verdana" panose="020B060403050404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gerio Aguiar" initials="RA" lastIdx="1" clrIdx="0">
    <p:extLst>
      <p:ext uri="{19B8F6BF-5375-455C-9EA6-DF929625EA0E}">
        <p15:presenceInfo xmlns:p15="http://schemas.microsoft.com/office/powerpoint/2012/main" userId="86fef4cc378c39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960A"/>
    <a:srgbClr val="FFD243"/>
    <a:srgbClr val="FFEDB3"/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2AF1D-AE35-48FB-BE9E-BE08615C7197}" v="87" dt="2023-09-14T21:07:39.926"/>
  </p1510:revLst>
</p1510:revInfo>
</file>

<file path=ppt/tableStyles.xml><?xml version="1.0" encoding="utf-8"?>
<a:tblStyleLst xmlns:a="http://schemas.openxmlformats.org/drawingml/2006/main" def="{18E0EB87-6F86-4DAB-AA45-32A1FB75C8D8}">
  <a:tblStyle styleId="{18E0EB87-6F86-4DAB-AA45-32A1FB75C8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250" autoAdjust="0"/>
  </p:normalViewPr>
  <p:slideViewPr>
    <p:cSldViewPr snapToGrid="0">
      <p:cViewPr varScale="1">
        <p:scale>
          <a:sx n="74" d="100"/>
          <a:sy n="74" d="100"/>
        </p:scale>
        <p:origin x="95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microsoft.com/office/2016/11/relationships/changesInfo" Target="changesInfos/changesInfo1.xml"/><Relationship Id="rId21" Type="http://schemas.openxmlformats.org/officeDocument/2006/relationships/slide" Target="slides/slide11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handoutMaster" Target="handoutMasters/handoutMaster1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io Aguiar" userId="86fef4cc378c3954" providerId="LiveId" clId="{0462AF1D-AE35-48FB-BE9E-BE08615C7197}"/>
    <pc:docChg chg="undo custSel addSld delSld modSld">
      <pc:chgData name="Rogerio Aguiar" userId="86fef4cc378c3954" providerId="LiveId" clId="{0462AF1D-AE35-48FB-BE9E-BE08615C7197}" dt="2023-08-14T14:24:55.324" v="587" actId="47"/>
      <pc:docMkLst>
        <pc:docMk/>
      </pc:docMkLst>
      <pc:sldChg chg="modSp mod">
        <pc:chgData name="Rogerio Aguiar" userId="86fef4cc378c3954" providerId="LiveId" clId="{0462AF1D-AE35-48FB-BE9E-BE08615C7197}" dt="2023-08-14T14:24:11.817" v="584" actId="1076"/>
        <pc:sldMkLst>
          <pc:docMk/>
          <pc:sldMk cId="0" sldId="256"/>
        </pc:sldMkLst>
        <pc:spChg chg="mod">
          <ac:chgData name="Rogerio Aguiar" userId="86fef4cc378c3954" providerId="LiveId" clId="{0462AF1D-AE35-48FB-BE9E-BE08615C7197}" dt="2023-08-14T14:24:11.817" v="584" actId="1076"/>
          <ac:spMkLst>
            <pc:docMk/>
            <pc:sldMk cId="0" sldId="256"/>
            <ac:spMk id="12" creationId="{EB02B1E5-D423-487D-A55F-B7BB2F3597D2}"/>
          </ac:spMkLst>
        </pc:spChg>
      </pc:sldChg>
      <pc:sldChg chg="addSp delSp modSp mod">
        <pc:chgData name="Rogerio Aguiar" userId="86fef4cc378c3954" providerId="LiveId" clId="{0462AF1D-AE35-48FB-BE9E-BE08615C7197}" dt="2023-08-11T19:45:46.292" v="241" actId="1076"/>
        <pc:sldMkLst>
          <pc:docMk/>
          <pc:sldMk cId="0" sldId="307"/>
        </pc:sldMkLst>
        <pc:spChg chg="add mod">
          <ac:chgData name="Rogerio Aguiar" userId="86fef4cc378c3954" providerId="LiveId" clId="{0462AF1D-AE35-48FB-BE9E-BE08615C7197}" dt="2023-08-11T19:45:34.503" v="234" actId="1076"/>
          <ac:spMkLst>
            <pc:docMk/>
            <pc:sldMk cId="0" sldId="307"/>
            <ac:spMk id="4" creationId="{4F5E38DE-2DAF-B826-859E-2D77A4649B38}"/>
          </ac:spMkLst>
        </pc:spChg>
        <pc:grpChg chg="mod">
          <ac:chgData name="Rogerio Aguiar" userId="86fef4cc378c3954" providerId="LiveId" clId="{0462AF1D-AE35-48FB-BE9E-BE08615C7197}" dt="2023-08-11T19:45:42.984" v="239" actId="1076"/>
          <ac:grpSpMkLst>
            <pc:docMk/>
            <pc:sldMk cId="0" sldId="307"/>
            <ac:grpSpMk id="6" creationId="{7DCB430C-EB5D-14B6-1F5F-FB21793F5714}"/>
          </ac:grpSpMkLst>
        </pc:grpChg>
        <pc:picChg chg="mod">
          <ac:chgData name="Rogerio Aguiar" userId="86fef4cc378c3954" providerId="LiveId" clId="{0462AF1D-AE35-48FB-BE9E-BE08615C7197}" dt="2023-08-11T19:45:46.292" v="241" actId="1076"/>
          <ac:picMkLst>
            <pc:docMk/>
            <pc:sldMk cId="0" sldId="307"/>
            <ac:picMk id="8" creationId="{3CE72200-67D1-4BDC-B1CC-A06462072921}"/>
          </ac:picMkLst>
        </pc:picChg>
        <pc:picChg chg="mod">
          <ac:chgData name="Rogerio Aguiar" userId="86fef4cc378c3954" providerId="LiveId" clId="{0462AF1D-AE35-48FB-BE9E-BE08615C7197}" dt="2023-08-11T19:45:39.228" v="237" actId="1076"/>
          <ac:picMkLst>
            <pc:docMk/>
            <pc:sldMk cId="0" sldId="307"/>
            <ac:picMk id="9" creationId="{5BC950DB-DB70-4AEE-B9A9-089457B7C133}"/>
          </ac:picMkLst>
        </pc:picChg>
        <pc:picChg chg="mod">
          <ac:chgData name="Rogerio Aguiar" userId="86fef4cc378c3954" providerId="LiveId" clId="{0462AF1D-AE35-48FB-BE9E-BE08615C7197}" dt="2023-08-11T19:45:41.291" v="238" actId="1076"/>
          <ac:picMkLst>
            <pc:docMk/>
            <pc:sldMk cId="0" sldId="307"/>
            <ac:picMk id="10" creationId="{3CC766A3-E04B-427F-BB2C-4FB685BB7AB6}"/>
          </ac:picMkLst>
        </pc:picChg>
        <pc:picChg chg="add mod">
          <ac:chgData name="Rogerio Aguiar" userId="86fef4cc378c3954" providerId="LiveId" clId="{0462AF1D-AE35-48FB-BE9E-BE08615C7197}" dt="2023-08-11T19:45:20.710" v="231" actId="1076"/>
          <ac:picMkLst>
            <pc:docMk/>
            <pc:sldMk cId="0" sldId="307"/>
            <ac:picMk id="1026" creationId="{36D3B965-D1AA-883A-CD94-387B1F345809}"/>
          </ac:picMkLst>
        </pc:picChg>
        <pc:picChg chg="del mod">
          <ac:chgData name="Rogerio Aguiar" userId="86fef4cc378c3954" providerId="LiveId" clId="{0462AF1D-AE35-48FB-BE9E-BE08615C7197}" dt="2023-08-11T19:45:17.886" v="230" actId="478"/>
          <ac:picMkLst>
            <pc:docMk/>
            <pc:sldMk cId="0" sldId="307"/>
            <ac:picMk id="20485" creationId="{34EF3983-C16A-4320-BD6F-C303389B5F7D}"/>
          </ac:picMkLst>
        </pc:picChg>
        <pc:picChg chg="mod">
          <ac:chgData name="Rogerio Aguiar" userId="86fef4cc378c3954" providerId="LiveId" clId="{0462AF1D-AE35-48FB-BE9E-BE08615C7197}" dt="2023-08-11T19:45:36.281" v="235" actId="1076"/>
          <ac:picMkLst>
            <pc:docMk/>
            <pc:sldMk cId="0" sldId="307"/>
            <ac:picMk id="20488" creationId="{C27AE6AE-6BC0-4393-89E9-C71D19FBF9FB}"/>
          </ac:picMkLst>
        </pc:picChg>
        <pc:picChg chg="mod">
          <ac:chgData name="Rogerio Aguiar" userId="86fef4cc378c3954" providerId="LiveId" clId="{0462AF1D-AE35-48FB-BE9E-BE08615C7197}" dt="2023-08-11T19:45:37.752" v="236" actId="1076"/>
          <ac:picMkLst>
            <pc:docMk/>
            <pc:sldMk cId="0" sldId="307"/>
            <ac:picMk id="20489" creationId="{2977964E-54F9-493C-8D65-A9F435B8698F}"/>
          </ac:picMkLst>
        </pc:picChg>
      </pc:sldChg>
      <pc:sldChg chg="addSp delSp modSp mod">
        <pc:chgData name="Rogerio Aguiar" userId="86fef4cc378c3954" providerId="LiveId" clId="{0462AF1D-AE35-48FB-BE9E-BE08615C7197}" dt="2023-08-11T20:32:21.663" v="396" actId="1036"/>
        <pc:sldMkLst>
          <pc:docMk/>
          <pc:sldMk cId="0" sldId="314"/>
        </pc:sldMkLst>
        <pc:spChg chg="del mod">
          <ac:chgData name="Rogerio Aguiar" userId="86fef4cc378c3954" providerId="LiveId" clId="{0462AF1D-AE35-48FB-BE9E-BE08615C7197}" dt="2023-08-11T20:26:15.334" v="365" actId="478"/>
          <ac:spMkLst>
            <pc:docMk/>
            <pc:sldMk cId="0" sldId="314"/>
            <ac:spMk id="10" creationId="{D36131DF-B1A7-48FD-BC57-6B781CE6BFF7}"/>
          </ac:spMkLst>
        </pc:spChg>
        <pc:spChg chg="del">
          <ac:chgData name="Rogerio Aguiar" userId="86fef4cc378c3954" providerId="LiveId" clId="{0462AF1D-AE35-48FB-BE9E-BE08615C7197}" dt="2023-08-11T20:25:57.322" v="357" actId="478"/>
          <ac:spMkLst>
            <pc:docMk/>
            <pc:sldMk cId="0" sldId="314"/>
            <ac:spMk id="11" creationId="{03A2F214-CF0E-4D50-AA5E-AB528A523ED5}"/>
          </ac:spMkLst>
        </pc:spChg>
        <pc:spChg chg="mod">
          <ac:chgData name="Rogerio Aguiar" userId="86fef4cc378c3954" providerId="LiveId" clId="{0462AF1D-AE35-48FB-BE9E-BE08615C7197}" dt="2023-08-11T20:26:21.293" v="366" actId="20577"/>
          <ac:spMkLst>
            <pc:docMk/>
            <pc:sldMk cId="0" sldId="314"/>
            <ac:spMk id="24581" creationId="{923BF8A0-20CC-4775-9EA5-92C902A9AB6C}"/>
          </ac:spMkLst>
        </pc:spChg>
        <pc:graphicFrameChg chg="del">
          <ac:chgData name="Rogerio Aguiar" userId="86fef4cc378c3954" providerId="LiveId" clId="{0462AF1D-AE35-48FB-BE9E-BE08615C7197}" dt="2023-08-11T20:23:03.553" v="348" actId="478"/>
          <ac:graphicFrameMkLst>
            <pc:docMk/>
            <pc:sldMk cId="0" sldId="314"/>
            <ac:graphicFrameMk id="8" creationId="{2DCFE17E-B564-48E3-98A4-ACF30CB55D1B}"/>
          </ac:graphicFrameMkLst>
        </pc:graphicFrameChg>
        <pc:graphicFrameChg chg="mod modGraphic">
          <ac:chgData name="Rogerio Aguiar" userId="86fef4cc378c3954" providerId="LiveId" clId="{0462AF1D-AE35-48FB-BE9E-BE08615C7197}" dt="2023-08-11T20:32:21.663" v="396" actId="1036"/>
          <ac:graphicFrameMkLst>
            <pc:docMk/>
            <pc:sldMk cId="0" sldId="314"/>
            <ac:graphicFrameMk id="200711" creationId="{0A09A38A-0DE4-43C5-BF0C-25F1B6ACDA39}"/>
          </ac:graphicFrameMkLst>
        </pc:graphicFrameChg>
        <pc:graphicFrameChg chg="del">
          <ac:chgData name="Rogerio Aguiar" userId="86fef4cc378c3954" providerId="LiveId" clId="{0462AF1D-AE35-48FB-BE9E-BE08615C7197}" dt="2023-08-11T19:58:16.166" v="328" actId="478"/>
          <ac:graphicFrameMkLst>
            <pc:docMk/>
            <pc:sldMk cId="0" sldId="314"/>
            <ac:graphicFrameMk id="200725" creationId="{3076D687-C75F-49C4-B0C8-F363486F7085}"/>
          </ac:graphicFrameMkLst>
        </pc:graphicFrameChg>
        <pc:picChg chg="add del mod">
          <ac:chgData name="Rogerio Aguiar" userId="86fef4cc378c3954" providerId="LiveId" clId="{0462AF1D-AE35-48FB-BE9E-BE08615C7197}" dt="2023-08-11T20:32:21.663" v="396" actId="1036"/>
          <ac:picMkLst>
            <pc:docMk/>
            <pc:sldMk cId="0" sldId="314"/>
            <ac:picMk id="5" creationId="{E17FFC11-4C72-1277-371F-A6C1DD98208F}"/>
          </ac:picMkLst>
        </pc:picChg>
        <pc:picChg chg="add del mod">
          <ac:chgData name="Rogerio Aguiar" userId="86fef4cc378c3954" providerId="LiveId" clId="{0462AF1D-AE35-48FB-BE9E-BE08615C7197}" dt="2023-08-11T20:26:46.885" v="368" actId="478"/>
          <ac:picMkLst>
            <pc:docMk/>
            <pc:sldMk cId="0" sldId="314"/>
            <ac:picMk id="7" creationId="{75C7B101-1774-5F5C-0909-DEFC66B5D629}"/>
          </ac:picMkLst>
        </pc:picChg>
        <pc:picChg chg="add mod">
          <ac:chgData name="Rogerio Aguiar" userId="86fef4cc378c3954" providerId="LiveId" clId="{0462AF1D-AE35-48FB-BE9E-BE08615C7197}" dt="2023-08-11T20:32:21.663" v="396" actId="1036"/>
          <ac:picMkLst>
            <pc:docMk/>
            <pc:sldMk cId="0" sldId="314"/>
            <ac:picMk id="12" creationId="{1EF87D52-AF01-8B9B-2978-3AFA356BEA2A}"/>
          </ac:picMkLst>
        </pc:picChg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361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380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391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395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427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429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435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437"/>
        </pc:sldMkLst>
      </pc:sldChg>
      <pc:sldChg chg="addSp modSp mod">
        <pc:chgData name="Rogerio Aguiar" userId="86fef4cc378c3954" providerId="LiveId" clId="{0462AF1D-AE35-48FB-BE9E-BE08615C7197}" dt="2023-08-11T19:56:52.363" v="327" actId="1076"/>
        <pc:sldMkLst>
          <pc:docMk/>
          <pc:sldMk cId="0" sldId="589"/>
        </pc:sldMkLst>
        <pc:spChg chg="add mod">
          <ac:chgData name="Rogerio Aguiar" userId="86fef4cc378c3954" providerId="LiveId" clId="{0462AF1D-AE35-48FB-BE9E-BE08615C7197}" dt="2023-08-11T19:56:52.363" v="327" actId="1076"/>
          <ac:spMkLst>
            <pc:docMk/>
            <pc:sldMk cId="0" sldId="589"/>
            <ac:spMk id="3" creationId="{D90B7D0A-E676-0FC1-9364-4D72E3225FF2}"/>
          </ac:spMkLst>
        </pc:spChg>
        <pc:spChg chg="add mod">
          <ac:chgData name="Rogerio Aguiar" userId="86fef4cc378c3954" providerId="LiveId" clId="{0462AF1D-AE35-48FB-BE9E-BE08615C7197}" dt="2023-08-11T19:56:44.141" v="325" actId="1076"/>
          <ac:spMkLst>
            <pc:docMk/>
            <pc:sldMk cId="0" sldId="589"/>
            <ac:spMk id="4" creationId="{A67228E3-A979-0372-1662-73E3F7AE55DA}"/>
          </ac:spMkLst>
        </pc:spChg>
        <pc:spChg chg="mod">
          <ac:chgData name="Rogerio Aguiar" userId="86fef4cc378c3954" providerId="LiveId" clId="{0462AF1D-AE35-48FB-BE9E-BE08615C7197}" dt="2023-08-11T19:56:41.139" v="324" actId="1076"/>
          <ac:spMkLst>
            <pc:docMk/>
            <pc:sldMk cId="0" sldId="589"/>
            <ac:spMk id="12" creationId="{58EC2439-853A-47BF-89BB-3F48A5CBCDEF}"/>
          </ac:spMkLst>
        </pc:spChg>
        <pc:picChg chg="mod">
          <ac:chgData name="Rogerio Aguiar" userId="86fef4cc378c3954" providerId="LiveId" clId="{0462AF1D-AE35-48FB-BE9E-BE08615C7197}" dt="2023-08-11T19:56:20.816" v="320" actId="1076"/>
          <ac:picMkLst>
            <pc:docMk/>
            <pc:sldMk cId="0" sldId="589"/>
            <ac:picMk id="1026" creationId="{3BEA1AAC-4857-4AE1-AE29-B4274007BB1A}"/>
          </ac:picMkLst>
        </pc:picChg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603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605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607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62274917" sldId="2467"/>
        </pc:sldMkLst>
      </pc:sldChg>
      <pc:sldChg chg="delSp modSp mod">
        <pc:chgData name="Rogerio Aguiar" userId="86fef4cc378c3954" providerId="LiveId" clId="{0462AF1D-AE35-48FB-BE9E-BE08615C7197}" dt="2023-07-24T11:45:34.724" v="224" actId="1076"/>
        <pc:sldMkLst>
          <pc:docMk/>
          <pc:sldMk cId="2443331671" sldId="2480"/>
        </pc:sldMkLst>
        <pc:spChg chg="mod">
          <ac:chgData name="Rogerio Aguiar" userId="86fef4cc378c3954" providerId="LiveId" clId="{0462AF1D-AE35-48FB-BE9E-BE08615C7197}" dt="2023-07-24T11:40:05.420" v="207" actId="6549"/>
          <ac:spMkLst>
            <pc:docMk/>
            <pc:sldMk cId="2443331671" sldId="2480"/>
            <ac:spMk id="2" creationId="{9B201942-AFC0-47CF-9511-6B6F1AEB8055}"/>
          </ac:spMkLst>
        </pc:spChg>
        <pc:spChg chg="mod">
          <ac:chgData name="Rogerio Aguiar" userId="86fef4cc378c3954" providerId="LiveId" clId="{0462AF1D-AE35-48FB-BE9E-BE08615C7197}" dt="2023-07-24T11:45:34.724" v="224" actId="1076"/>
          <ac:spMkLst>
            <pc:docMk/>
            <pc:sldMk cId="2443331671" sldId="2480"/>
            <ac:spMk id="6" creationId="{77B854A7-2AD0-49F1-8763-E137B46A153F}"/>
          </ac:spMkLst>
        </pc:spChg>
        <pc:spChg chg="mod">
          <ac:chgData name="Rogerio Aguiar" userId="86fef4cc378c3954" providerId="LiveId" clId="{0462AF1D-AE35-48FB-BE9E-BE08615C7197}" dt="2023-07-24T11:40:24.244" v="210" actId="1076"/>
          <ac:spMkLst>
            <pc:docMk/>
            <pc:sldMk cId="2443331671" sldId="2480"/>
            <ac:spMk id="7" creationId="{9F6AC51F-530D-4ED2-AC12-475D9FFF9897}"/>
          </ac:spMkLst>
        </pc:spChg>
        <pc:spChg chg="mod">
          <ac:chgData name="Rogerio Aguiar" userId="86fef4cc378c3954" providerId="LiveId" clId="{0462AF1D-AE35-48FB-BE9E-BE08615C7197}" dt="2023-07-24T11:44:13.635" v="217" actId="403"/>
          <ac:spMkLst>
            <pc:docMk/>
            <pc:sldMk cId="2443331671" sldId="2480"/>
            <ac:spMk id="10" creationId="{BD184C14-5592-2DAF-EEF0-2A9A4CC0ABEE}"/>
          </ac:spMkLst>
        </pc:spChg>
        <pc:spChg chg="mod">
          <ac:chgData name="Rogerio Aguiar" userId="86fef4cc378c3954" providerId="LiveId" clId="{0462AF1D-AE35-48FB-BE9E-BE08615C7197}" dt="2023-07-24T11:44:19.806" v="219" actId="14100"/>
          <ac:spMkLst>
            <pc:docMk/>
            <pc:sldMk cId="2443331671" sldId="2480"/>
            <ac:spMk id="12" creationId="{DF7D1C73-8F3D-16C4-0CA1-A12CFB10F864}"/>
          </ac:spMkLst>
        </pc:spChg>
        <pc:spChg chg="del mod">
          <ac:chgData name="Rogerio Aguiar" userId="86fef4cc378c3954" providerId="LiveId" clId="{0462AF1D-AE35-48FB-BE9E-BE08615C7197}" dt="2023-07-24T11:45:29.266" v="223" actId="478"/>
          <ac:spMkLst>
            <pc:docMk/>
            <pc:sldMk cId="2443331671" sldId="2480"/>
            <ac:spMk id="17" creationId="{7752C9E7-40BB-4032-BC6B-AFE9E31C77C7}"/>
          </ac:spMkLst>
        </pc:spChg>
        <pc:picChg chg="del mod">
          <ac:chgData name="Rogerio Aguiar" userId="86fef4cc378c3954" providerId="LiveId" clId="{0462AF1D-AE35-48FB-BE9E-BE08615C7197}" dt="2023-07-24T11:39:47.326" v="188" actId="478"/>
          <ac:picMkLst>
            <pc:docMk/>
            <pc:sldMk cId="2443331671" sldId="2480"/>
            <ac:picMk id="3" creationId="{D63F9DEA-56CE-4DA4-BC81-1A47751910C2}"/>
          </ac:picMkLst>
        </pc:picChg>
        <pc:picChg chg="del">
          <ac:chgData name="Rogerio Aguiar" userId="86fef4cc378c3954" providerId="LiveId" clId="{0462AF1D-AE35-48FB-BE9E-BE08615C7197}" dt="2023-07-24T11:39:46.529" v="186" actId="478"/>
          <ac:picMkLst>
            <pc:docMk/>
            <pc:sldMk cId="2443331671" sldId="2480"/>
            <ac:picMk id="4" creationId="{5B5E1F31-FDFD-4A94-9E19-CCE2E90D5C19}"/>
          </ac:picMkLst>
        </pc:picChg>
        <pc:picChg chg="del">
          <ac:chgData name="Rogerio Aguiar" userId="86fef4cc378c3954" providerId="LiveId" clId="{0462AF1D-AE35-48FB-BE9E-BE08615C7197}" dt="2023-07-24T11:39:42.193" v="185" actId="478"/>
          <ac:picMkLst>
            <pc:docMk/>
            <pc:sldMk cId="2443331671" sldId="2480"/>
            <ac:picMk id="5" creationId="{AE771E9A-4D26-4891-9E6C-E75D3EF8614C}"/>
          </ac:picMkLst>
        </pc:picChg>
        <pc:picChg chg="del">
          <ac:chgData name="Rogerio Aguiar" userId="86fef4cc378c3954" providerId="LiveId" clId="{0462AF1D-AE35-48FB-BE9E-BE08615C7197}" dt="2023-07-24T11:41:01.353" v="213" actId="478"/>
          <ac:picMkLst>
            <pc:docMk/>
            <pc:sldMk cId="2443331671" sldId="2480"/>
            <ac:picMk id="13" creationId="{353E5C35-B653-4AE4-B4EE-3304B7A57871}"/>
          </ac:picMkLst>
        </pc:picChg>
        <pc:cxnChg chg="del">
          <ac:chgData name="Rogerio Aguiar" userId="86fef4cc378c3954" providerId="LiveId" clId="{0462AF1D-AE35-48FB-BE9E-BE08615C7197}" dt="2023-07-24T11:44:16.406" v="218" actId="478"/>
          <ac:cxnSpMkLst>
            <pc:docMk/>
            <pc:sldMk cId="2443331671" sldId="2480"/>
            <ac:cxnSpMk id="8" creationId="{1BF75326-BD27-47CC-AAEA-7A84A5B77241}"/>
          </ac:cxnSpMkLst>
        </pc:cxnChg>
      </pc:sldChg>
      <pc:sldChg chg="modSp">
        <pc:chgData name="Rogerio Aguiar" userId="86fef4cc378c3954" providerId="LiveId" clId="{0462AF1D-AE35-48FB-BE9E-BE08615C7197}" dt="2023-08-11T19:55:41.090" v="318" actId="20577"/>
        <pc:sldMkLst>
          <pc:docMk/>
          <pc:sldMk cId="2761471829" sldId="2481"/>
        </pc:sldMkLst>
        <pc:graphicFrameChg chg="mod">
          <ac:chgData name="Rogerio Aguiar" userId="86fef4cc378c3954" providerId="LiveId" clId="{0462AF1D-AE35-48FB-BE9E-BE08615C7197}" dt="2023-08-11T19:55:41.090" v="318" actId="20577"/>
          <ac:graphicFrameMkLst>
            <pc:docMk/>
            <pc:sldMk cId="2761471829" sldId="2481"/>
            <ac:graphicFrameMk id="4" creationId="{653A1129-FD5B-4CE7-A795-734354708CA8}"/>
          </ac:graphicFrameMkLst>
        </pc:graphicFrameChg>
      </pc:sldChg>
      <pc:sldChg chg="delSp mod delAnim">
        <pc:chgData name="Rogerio Aguiar" userId="86fef4cc378c3954" providerId="LiveId" clId="{0462AF1D-AE35-48FB-BE9E-BE08615C7197}" dt="2023-08-14T14:21:14.825" v="566" actId="478"/>
        <pc:sldMkLst>
          <pc:docMk/>
          <pc:sldMk cId="3081342651" sldId="2523"/>
        </pc:sldMkLst>
        <pc:picChg chg="del">
          <ac:chgData name="Rogerio Aguiar" userId="86fef4cc378c3954" providerId="LiveId" clId="{0462AF1D-AE35-48FB-BE9E-BE08615C7197}" dt="2023-08-14T14:21:14.825" v="566" actId="478"/>
          <ac:picMkLst>
            <pc:docMk/>
            <pc:sldMk cId="3081342651" sldId="2523"/>
            <ac:picMk id="7" creationId="{82B918C2-A70E-480C-A4D5-D76528CE4649}"/>
          </ac:picMkLst>
        </pc:picChg>
      </pc:sldChg>
      <pc:sldChg chg="delSp modSp mod delAnim">
        <pc:chgData name="Rogerio Aguiar" userId="86fef4cc378c3954" providerId="LiveId" clId="{0462AF1D-AE35-48FB-BE9E-BE08615C7197}" dt="2023-08-14T14:22:17.528" v="570" actId="1076"/>
        <pc:sldMkLst>
          <pc:docMk/>
          <pc:sldMk cId="3661716704" sldId="2535"/>
        </pc:sldMkLst>
        <pc:spChg chg="del topLvl">
          <ac:chgData name="Rogerio Aguiar" userId="86fef4cc378c3954" providerId="LiveId" clId="{0462AF1D-AE35-48FB-BE9E-BE08615C7197}" dt="2023-08-14T14:21:58.933" v="567" actId="478"/>
          <ac:spMkLst>
            <pc:docMk/>
            <pc:sldMk cId="3661716704" sldId="2535"/>
            <ac:spMk id="5" creationId="{8CED0BAB-40FC-2905-0102-2E6FF10764E0}"/>
          </ac:spMkLst>
        </pc:spChg>
        <pc:grpChg chg="mod">
          <ac:chgData name="Rogerio Aguiar" userId="86fef4cc378c3954" providerId="LiveId" clId="{0462AF1D-AE35-48FB-BE9E-BE08615C7197}" dt="2023-08-14T14:22:12.872" v="569" actId="1076"/>
          <ac:grpSpMkLst>
            <pc:docMk/>
            <pc:sldMk cId="3661716704" sldId="2535"/>
            <ac:grpSpMk id="2" creationId="{063C6BC4-489C-35A7-75CB-21D0424765D1}"/>
          </ac:grpSpMkLst>
        </pc:grpChg>
        <pc:grpChg chg="del">
          <ac:chgData name="Rogerio Aguiar" userId="86fef4cc378c3954" providerId="LiveId" clId="{0462AF1D-AE35-48FB-BE9E-BE08615C7197}" dt="2023-08-14T14:21:58.933" v="567" actId="478"/>
          <ac:grpSpMkLst>
            <pc:docMk/>
            <pc:sldMk cId="3661716704" sldId="2535"/>
            <ac:grpSpMk id="3" creationId="{007DE611-5EA7-511F-38C4-A63F3A401E0E}"/>
          </ac:grpSpMkLst>
        </pc:grpChg>
        <pc:grpChg chg="mod">
          <ac:chgData name="Rogerio Aguiar" userId="86fef4cc378c3954" providerId="LiveId" clId="{0462AF1D-AE35-48FB-BE9E-BE08615C7197}" dt="2023-08-14T14:22:17.528" v="570" actId="1076"/>
          <ac:grpSpMkLst>
            <pc:docMk/>
            <pc:sldMk cId="3661716704" sldId="2535"/>
            <ac:grpSpMk id="9" creationId="{D651953A-FC84-9CB7-F830-A5A85403934F}"/>
          </ac:grpSpMkLst>
        </pc:grpChg>
        <pc:picChg chg="del topLvl">
          <ac:chgData name="Rogerio Aguiar" userId="86fef4cc378c3954" providerId="LiveId" clId="{0462AF1D-AE35-48FB-BE9E-BE08615C7197}" dt="2023-08-14T14:22:00.310" v="568" actId="478"/>
          <ac:picMkLst>
            <pc:docMk/>
            <pc:sldMk cId="3661716704" sldId="2535"/>
            <ac:picMk id="4" creationId="{51FB482A-8CDB-BEE6-C757-D909B8ABBC1C}"/>
          </ac:picMkLst>
        </pc:picChg>
      </pc:sldChg>
      <pc:sldChg chg="modSp add del mod">
        <pc:chgData name="Rogerio Aguiar" userId="86fef4cc378c3954" providerId="LiveId" clId="{0462AF1D-AE35-48FB-BE9E-BE08615C7197}" dt="2023-08-14T14:24:55.324" v="587" actId="47"/>
        <pc:sldMkLst>
          <pc:docMk/>
          <pc:sldMk cId="497021088" sldId="2545"/>
        </pc:sldMkLst>
        <pc:spChg chg="mod">
          <ac:chgData name="Rogerio Aguiar" userId="86fef4cc378c3954" providerId="LiveId" clId="{0462AF1D-AE35-48FB-BE9E-BE08615C7197}" dt="2023-08-11T20:53:53.968" v="530" actId="1076"/>
          <ac:spMkLst>
            <pc:docMk/>
            <pc:sldMk cId="497021088" sldId="2545"/>
            <ac:spMk id="8" creationId="{00000000-0000-0000-0000-000000000000}"/>
          </ac:spMkLst>
        </pc:spChg>
        <pc:spChg chg="mod">
          <ac:chgData name="Rogerio Aguiar" userId="86fef4cc378c3954" providerId="LiveId" clId="{0462AF1D-AE35-48FB-BE9E-BE08615C7197}" dt="2023-08-11T20:54:03.879" v="533" actId="1076"/>
          <ac:spMkLst>
            <pc:docMk/>
            <pc:sldMk cId="497021088" sldId="2545"/>
            <ac:spMk id="18" creationId="{686A0C3F-BC32-47FA-A739-5108BA2E188B}"/>
          </ac:spMkLst>
        </pc:spChg>
        <pc:graphicFrameChg chg="mod">
          <ac:chgData name="Rogerio Aguiar" userId="86fef4cc378c3954" providerId="LiveId" clId="{0462AF1D-AE35-48FB-BE9E-BE08615C7197}" dt="2023-08-11T20:53:46.827" v="528" actId="1076"/>
          <ac:graphicFrameMkLst>
            <pc:docMk/>
            <pc:sldMk cId="497021088" sldId="2545"/>
            <ac:graphicFrameMk id="6" creationId="{CE68EE09-D49E-4254-A23E-5D3B6E58CEA2}"/>
          </ac:graphicFrameMkLst>
        </pc:graphicFrameChg>
        <pc:graphicFrameChg chg="mod">
          <ac:chgData name="Rogerio Aguiar" userId="86fef4cc378c3954" providerId="LiveId" clId="{0462AF1D-AE35-48FB-BE9E-BE08615C7197}" dt="2023-08-11T20:53:42.313" v="527" actId="1076"/>
          <ac:graphicFrameMkLst>
            <pc:docMk/>
            <pc:sldMk cId="497021088" sldId="2545"/>
            <ac:graphicFrameMk id="9" creationId="{A96A4B60-8B6C-43E0-BB8C-2795A2CAC621}"/>
          </ac:graphicFrameMkLst>
        </pc:graphicFrameChg>
      </pc:sldChg>
      <pc:sldChg chg="add del">
        <pc:chgData name="Rogerio Aguiar" userId="86fef4cc378c3954" providerId="LiveId" clId="{0462AF1D-AE35-48FB-BE9E-BE08615C7197}" dt="2023-08-11T20:48:03.770" v="514" actId="2696"/>
        <pc:sldMkLst>
          <pc:docMk/>
          <pc:sldMk cId="2437834725" sldId="2545"/>
        </pc:sldMkLst>
      </pc:sldChg>
      <pc:sldChg chg="del">
        <pc:chgData name="Rogerio Aguiar" userId="86fef4cc378c3954" providerId="LiveId" clId="{0462AF1D-AE35-48FB-BE9E-BE08615C7197}" dt="2023-08-11T20:38:36.139" v="439" actId="2696"/>
        <pc:sldMkLst>
          <pc:docMk/>
          <pc:sldMk cId="3716745893" sldId="2545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656392507" sldId="2546"/>
        </pc:sldMkLst>
      </pc:sldChg>
      <pc:sldChg chg="modSp add del mod">
        <pc:chgData name="Rogerio Aguiar" userId="86fef4cc378c3954" providerId="LiveId" clId="{0462AF1D-AE35-48FB-BE9E-BE08615C7197}" dt="2023-08-14T14:24:55.324" v="587" actId="47"/>
        <pc:sldMkLst>
          <pc:docMk/>
          <pc:sldMk cId="2066726201" sldId="2547"/>
        </pc:sldMkLst>
        <pc:spChg chg="mod">
          <ac:chgData name="Rogerio Aguiar" userId="86fef4cc378c3954" providerId="LiveId" clId="{0462AF1D-AE35-48FB-BE9E-BE08615C7197}" dt="2023-08-11T20:39:09.857" v="442" actId="20577"/>
          <ac:spMkLst>
            <pc:docMk/>
            <pc:sldMk cId="2066726201" sldId="2547"/>
            <ac:spMk id="132099" creationId="{00000000-0000-0000-0000-000000000000}"/>
          </ac:spMkLst>
        </pc:spChg>
      </pc:sldChg>
      <pc:sldChg chg="modSp add del mod">
        <pc:chgData name="Rogerio Aguiar" userId="86fef4cc378c3954" providerId="LiveId" clId="{0462AF1D-AE35-48FB-BE9E-BE08615C7197}" dt="2023-08-14T14:24:55.324" v="587" actId="47"/>
        <pc:sldMkLst>
          <pc:docMk/>
          <pc:sldMk cId="3986419129" sldId="2548"/>
        </pc:sldMkLst>
        <pc:spChg chg="mod">
          <ac:chgData name="Rogerio Aguiar" userId="86fef4cc378c3954" providerId="LiveId" clId="{0462AF1D-AE35-48FB-BE9E-BE08615C7197}" dt="2023-08-11T20:42:52.170" v="466" actId="108"/>
          <ac:spMkLst>
            <pc:docMk/>
            <pc:sldMk cId="3986419129" sldId="2548"/>
            <ac:spMk id="132099" creationId="{00000000-0000-0000-0000-000000000000}"/>
          </ac:spMkLst>
        </pc:spChg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4123437104" sldId="2550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1839604142" sldId="2552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1389787580" sldId="2554"/>
        </pc:sldMkLst>
      </pc:sldChg>
      <pc:sldChg chg="modSp add del mod">
        <pc:chgData name="Rogerio Aguiar" userId="86fef4cc378c3954" providerId="LiveId" clId="{0462AF1D-AE35-48FB-BE9E-BE08615C7197}" dt="2023-08-14T14:24:55.324" v="587" actId="47"/>
        <pc:sldMkLst>
          <pc:docMk/>
          <pc:sldMk cId="2751620793" sldId="2560"/>
        </pc:sldMkLst>
        <pc:spChg chg="mod">
          <ac:chgData name="Rogerio Aguiar" userId="86fef4cc378c3954" providerId="LiveId" clId="{0462AF1D-AE35-48FB-BE9E-BE08615C7197}" dt="2023-08-11T20:47:03.682" v="505" actId="20577"/>
          <ac:spMkLst>
            <pc:docMk/>
            <pc:sldMk cId="2751620793" sldId="2560"/>
            <ac:spMk id="8" creationId="{806DFEED-8A5C-4712-A715-E54292585689}"/>
          </ac:spMkLst>
        </pc:spChg>
      </pc:sldChg>
      <pc:sldChg chg="modSp add del mod">
        <pc:chgData name="Rogerio Aguiar" userId="86fef4cc378c3954" providerId="LiveId" clId="{0462AF1D-AE35-48FB-BE9E-BE08615C7197}" dt="2023-08-14T14:24:55.324" v="587" actId="47"/>
        <pc:sldMkLst>
          <pc:docMk/>
          <pc:sldMk cId="1614122782" sldId="2561"/>
        </pc:sldMkLst>
        <pc:spChg chg="mod">
          <ac:chgData name="Rogerio Aguiar" userId="86fef4cc378c3954" providerId="LiveId" clId="{0462AF1D-AE35-48FB-BE9E-BE08615C7197}" dt="2023-08-11T20:47:07.977" v="507" actId="20577"/>
          <ac:spMkLst>
            <pc:docMk/>
            <pc:sldMk cId="1614122782" sldId="2561"/>
            <ac:spMk id="8" creationId="{806DFEED-8A5C-4712-A715-E54292585689}"/>
          </ac:spMkLst>
        </pc:spChg>
      </pc:sldChg>
      <pc:sldChg chg="modSp add del mod">
        <pc:chgData name="Rogerio Aguiar" userId="86fef4cc378c3954" providerId="LiveId" clId="{0462AF1D-AE35-48FB-BE9E-BE08615C7197}" dt="2023-08-14T14:24:55.324" v="587" actId="47"/>
        <pc:sldMkLst>
          <pc:docMk/>
          <pc:sldMk cId="1953975640" sldId="2562"/>
        </pc:sldMkLst>
        <pc:spChg chg="mod">
          <ac:chgData name="Rogerio Aguiar" userId="86fef4cc378c3954" providerId="LiveId" clId="{0462AF1D-AE35-48FB-BE9E-BE08615C7197}" dt="2023-08-11T20:47:14.416" v="511" actId="20577"/>
          <ac:spMkLst>
            <pc:docMk/>
            <pc:sldMk cId="1953975640" sldId="2562"/>
            <ac:spMk id="8" creationId="{806DFEED-8A5C-4712-A715-E54292585689}"/>
          </ac:spMkLst>
        </pc:spChg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299939853" sldId="2563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1424807406" sldId="2564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870870340" sldId="2565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4052216015" sldId="2569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741388881" sldId="2573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88669025" sldId="2574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400987354" sldId="2577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4190283585" sldId="2578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1995322748" sldId="2581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468455328" sldId="2582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720544461" sldId="2586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632085899" sldId="2587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763826667" sldId="2588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575785330" sldId="2616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2617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164156487" sldId="2618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2619"/>
        </pc:sldMkLst>
      </pc:sldChg>
      <pc:sldChg chg="modSp add del mod">
        <pc:chgData name="Rogerio Aguiar" userId="86fef4cc378c3954" providerId="LiveId" clId="{0462AF1D-AE35-48FB-BE9E-BE08615C7197}" dt="2023-08-14T14:24:55.324" v="587" actId="47"/>
        <pc:sldMkLst>
          <pc:docMk/>
          <pc:sldMk cId="0" sldId="2621"/>
        </pc:sldMkLst>
        <pc:spChg chg="mod">
          <ac:chgData name="Rogerio Aguiar" userId="86fef4cc378c3954" providerId="LiveId" clId="{0462AF1D-AE35-48FB-BE9E-BE08615C7197}" dt="2023-08-11T20:39:14.348" v="444" actId="20577"/>
          <ac:spMkLst>
            <pc:docMk/>
            <pc:sldMk cId="0" sldId="2621"/>
            <ac:spMk id="132099" creationId="{00000000-0000-0000-0000-000000000000}"/>
          </ac:spMkLst>
        </pc:spChg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1535786595" sldId="2641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921949931" sldId="2642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2643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0" sldId="2644"/>
        </pc:sldMkLst>
      </pc:sldChg>
      <pc:sldChg chg="modSp add del mod">
        <pc:chgData name="Rogerio Aguiar" userId="86fef4cc378c3954" providerId="LiveId" clId="{0462AF1D-AE35-48FB-BE9E-BE08615C7197}" dt="2023-08-14T14:24:55.324" v="587" actId="47"/>
        <pc:sldMkLst>
          <pc:docMk/>
          <pc:sldMk cId="598002888" sldId="2646"/>
        </pc:sldMkLst>
        <pc:spChg chg="mod">
          <ac:chgData name="Rogerio Aguiar" userId="86fef4cc378c3954" providerId="LiveId" clId="{0462AF1D-AE35-48FB-BE9E-BE08615C7197}" dt="2023-08-11T20:55:31.123" v="565" actId="20577"/>
          <ac:spMkLst>
            <pc:docMk/>
            <pc:sldMk cId="598002888" sldId="2646"/>
            <ac:spMk id="4" creationId="{C1BB8BBC-0ACB-4B85-889D-C56E06DF418A}"/>
          </ac:spMkLst>
        </pc:spChg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1311520442" sldId="2650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940418539" sldId="2654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120756868" sldId="2657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069939896" sldId="3084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281851117" sldId="3096"/>
        </pc:sldMkLst>
      </pc:sldChg>
      <pc:sldChg chg="modSp add del mod">
        <pc:chgData name="Rogerio Aguiar" userId="86fef4cc378c3954" providerId="LiveId" clId="{0462AF1D-AE35-48FB-BE9E-BE08615C7197}" dt="2023-08-14T14:24:55.324" v="587" actId="47"/>
        <pc:sldMkLst>
          <pc:docMk/>
          <pc:sldMk cId="3281334424" sldId="3112"/>
        </pc:sldMkLst>
        <pc:spChg chg="mod">
          <ac:chgData name="Rogerio Aguiar" userId="86fef4cc378c3954" providerId="LiveId" clId="{0462AF1D-AE35-48FB-BE9E-BE08615C7197}" dt="2023-08-11T20:54:58.976" v="540" actId="20577"/>
          <ac:spMkLst>
            <pc:docMk/>
            <pc:sldMk cId="3281334424" sldId="3112"/>
            <ac:spMk id="3" creationId="{D2F723C3-BB7F-9BF0-2B7D-F02045DD9B7A}"/>
          </ac:spMkLst>
        </pc:spChg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1211350125" sldId="3113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098907600" sldId="3114"/>
        </pc:sldMkLst>
      </pc:sldChg>
      <pc:sldChg chg="del">
        <pc:chgData name="Rogerio Aguiar" userId="86fef4cc378c3954" providerId="LiveId" clId="{0462AF1D-AE35-48FB-BE9E-BE08615C7197}" dt="2023-08-11T20:36:58.647" v="438" actId="2696"/>
        <pc:sldMkLst>
          <pc:docMk/>
          <pc:sldMk cId="882799551" sldId="3116"/>
        </pc:sldMkLst>
      </pc:sldChg>
      <pc:sldChg chg="add del">
        <pc:chgData name="Rogerio Aguiar" userId="86fef4cc378c3954" providerId="LiveId" clId="{0462AF1D-AE35-48FB-BE9E-BE08615C7197}" dt="2023-08-11T20:48:03.770" v="514" actId="2696"/>
        <pc:sldMkLst>
          <pc:docMk/>
          <pc:sldMk cId="919655126" sldId="3116"/>
        </pc:sldMkLst>
      </pc:sldChg>
      <pc:sldChg chg="addSp delSp modSp add del mod delAnim modAnim">
        <pc:chgData name="Rogerio Aguiar" userId="86fef4cc378c3954" providerId="LiveId" clId="{0462AF1D-AE35-48FB-BE9E-BE08615C7197}" dt="2023-08-14T14:24:55.324" v="587" actId="47"/>
        <pc:sldMkLst>
          <pc:docMk/>
          <pc:sldMk cId="1146017813" sldId="3116"/>
        </pc:sldMkLst>
        <pc:spChg chg="mod">
          <ac:chgData name="Rogerio Aguiar" userId="86fef4cc378c3954" providerId="LiveId" clId="{0462AF1D-AE35-48FB-BE9E-BE08615C7197}" dt="2023-08-11T20:51:41.846" v="519" actId="1076"/>
          <ac:spMkLst>
            <pc:docMk/>
            <pc:sldMk cId="1146017813" sldId="3116"/>
            <ac:spMk id="18" creationId="{FA8289A3-BC4C-A441-D811-2A5DC66C3C55}"/>
          </ac:spMkLst>
        </pc:spChg>
        <pc:picChg chg="add del mod">
          <ac:chgData name="Rogerio Aguiar" userId="86fef4cc378c3954" providerId="LiveId" clId="{0462AF1D-AE35-48FB-BE9E-BE08615C7197}" dt="2023-08-11T20:52:36.872" v="520" actId="478"/>
          <ac:picMkLst>
            <pc:docMk/>
            <pc:sldMk cId="1146017813" sldId="3116"/>
            <ac:picMk id="5" creationId="{60DB54B4-09DE-CF97-FC4D-4BAC25F63101}"/>
          </ac:picMkLst>
        </pc:picChg>
        <pc:picChg chg="del">
          <ac:chgData name="Rogerio Aguiar" userId="86fef4cc378c3954" providerId="LiveId" clId="{0462AF1D-AE35-48FB-BE9E-BE08615C7197}" dt="2023-08-11T20:48:40.501" v="515" actId="478"/>
          <ac:picMkLst>
            <pc:docMk/>
            <pc:sldMk cId="1146017813" sldId="3116"/>
            <ac:picMk id="9" creationId="{3C89BF23-00F8-9509-145E-1F00884B3CC5}"/>
          </ac:picMkLst>
        </pc:picChg>
        <pc:picChg chg="add mod">
          <ac:chgData name="Rogerio Aguiar" userId="86fef4cc378c3954" providerId="LiveId" clId="{0462AF1D-AE35-48FB-BE9E-BE08615C7197}" dt="2023-08-11T20:53:12.992" v="526" actId="208"/>
          <ac:picMkLst>
            <pc:docMk/>
            <pc:sldMk cId="1146017813" sldId="3116"/>
            <ac:picMk id="11" creationId="{8BB06B28-A36C-D6F2-4544-65025EE45257}"/>
          </ac:picMkLst>
        </pc:picChg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132814554" sldId="3117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250231436" sldId="3118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707041001" sldId="3119"/>
        </pc:sldMkLst>
      </pc:sldChg>
      <pc:sldChg chg="addSp delSp modSp mod">
        <pc:chgData name="Rogerio Aguiar" userId="86fef4cc378c3954" providerId="LiveId" clId="{0462AF1D-AE35-48FB-BE9E-BE08615C7197}" dt="2023-07-24T11:30:48.341" v="139" actId="14100"/>
        <pc:sldMkLst>
          <pc:docMk/>
          <pc:sldMk cId="978737039" sldId="3124"/>
        </pc:sldMkLst>
        <pc:spChg chg="add mod ord">
          <ac:chgData name="Rogerio Aguiar" userId="86fef4cc378c3954" providerId="LiveId" clId="{0462AF1D-AE35-48FB-BE9E-BE08615C7197}" dt="2023-07-24T11:30:10.105" v="125" actId="26606"/>
          <ac:spMkLst>
            <pc:docMk/>
            <pc:sldMk cId="978737039" sldId="3124"/>
            <ac:spMk id="3" creationId="{925382B4-DB25-46C8-67D5-617F5156C134}"/>
          </ac:spMkLst>
        </pc:spChg>
        <pc:spChg chg="add del">
          <ac:chgData name="Rogerio Aguiar" userId="86fef4cc378c3954" providerId="LiveId" clId="{0462AF1D-AE35-48FB-BE9E-BE08615C7197}" dt="2023-07-24T11:30:10.105" v="125" actId="26606"/>
          <ac:spMkLst>
            <pc:docMk/>
            <pc:sldMk cId="978737039" sldId="3124"/>
            <ac:spMk id="16" creationId="{D7D12574-25F0-4BB1-AA48-9DE7527AF5F4}"/>
          </ac:spMkLst>
        </pc:spChg>
        <pc:spChg chg="add del">
          <ac:chgData name="Rogerio Aguiar" userId="86fef4cc378c3954" providerId="LiveId" clId="{0462AF1D-AE35-48FB-BE9E-BE08615C7197}" dt="2023-07-24T11:30:10.105" v="125" actId="26606"/>
          <ac:spMkLst>
            <pc:docMk/>
            <pc:sldMk cId="978737039" sldId="3124"/>
            <ac:spMk id="17" creationId="{A3473CF9-37EB-43E7-89EF-D2D1C53D1DAC}"/>
          </ac:spMkLst>
        </pc:spChg>
        <pc:spChg chg="add del">
          <ac:chgData name="Rogerio Aguiar" userId="86fef4cc378c3954" providerId="LiveId" clId="{0462AF1D-AE35-48FB-BE9E-BE08615C7197}" dt="2023-07-24T11:27:53.217" v="66" actId="26606"/>
          <ac:spMkLst>
            <pc:docMk/>
            <pc:sldMk cId="978737039" sldId="3124"/>
            <ac:spMk id="19" creationId="{7C98A213-5994-475E-B327-DC6EC27FBA8B}"/>
          </ac:spMkLst>
        </pc:spChg>
        <pc:spChg chg="add del">
          <ac:chgData name="Rogerio Aguiar" userId="86fef4cc378c3954" providerId="LiveId" clId="{0462AF1D-AE35-48FB-BE9E-BE08615C7197}" dt="2023-07-24T11:27:53.217" v="66" actId="26606"/>
          <ac:spMkLst>
            <pc:docMk/>
            <pc:sldMk cId="978737039" sldId="3124"/>
            <ac:spMk id="21" creationId="{4B030A0D-0DAD-4A99-89BB-419527D6A64B}"/>
          </ac:spMkLst>
        </pc:spChg>
        <pc:spChg chg="add del">
          <ac:chgData name="Rogerio Aguiar" userId="86fef4cc378c3954" providerId="LiveId" clId="{0462AF1D-AE35-48FB-BE9E-BE08615C7197}" dt="2023-07-24T11:30:10.105" v="125" actId="26606"/>
          <ac:spMkLst>
            <pc:docMk/>
            <pc:sldMk cId="978737039" sldId="3124"/>
            <ac:spMk id="23" creationId="{586B4EF9-43BA-4655-A6FF-1D8E21574C95}"/>
          </ac:spMkLst>
        </pc:spChg>
        <pc:picChg chg="add mod">
          <ac:chgData name="Rogerio Aguiar" userId="86fef4cc378c3954" providerId="LiveId" clId="{0462AF1D-AE35-48FB-BE9E-BE08615C7197}" dt="2023-07-24T11:30:40.889" v="135" actId="1076"/>
          <ac:picMkLst>
            <pc:docMk/>
            <pc:sldMk cId="978737039" sldId="3124"/>
            <ac:picMk id="2" creationId="{458B05D7-90FB-7CEF-6096-6854FA47C55C}"/>
          </ac:picMkLst>
        </pc:picChg>
        <pc:picChg chg="mod ord">
          <ac:chgData name="Rogerio Aguiar" userId="86fef4cc378c3954" providerId="LiveId" clId="{0462AF1D-AE35-48FB-BE9E-BE08615C7197}" dt="2023-07-24T11:30:33.181" v="134" actId="1036"/>
          <ac:picMkLst>
            <pc:docMk/>
            <pc:sldMk cId="978737039" sldId="3124"/>
            <ac:picMk id="4" creationId="{2E0DC2F4-029E-BFB5-8021-A6FD89ED77D8}"/>
          </ac:picMkLst>
        </pc:picChg>
        <pc:picChg chg="mod ord">
          <ac:chgData name="Rogerio Aguiar" userId="86fef4cc378c3954" providerId="LiveId" clId="{0462AF1D-AE35-48FB-BE9E-BE08615C7197}" dt="2023-07-24T11:30:48.341" v="139" actId="14100"/>
          <ac:picMkLst>
            <pc:docMk/>
            <pc:sldMk cId="978737039" sldId="3124"/>
            <ac:picMk id="7" creationId="{2059A61E-3BAF-AE1C-365D-419DA86FDF06}"/>
          </ac:picMkLst>
        </pc:picChg>
        <pc:cxnChg chg="add del">
          <ac:chgData name="Rogerio Aguiar" userId="86fef4cc378c3954" providerId="LiveId" clId="{0462AF1D-AE35-48FB-BE9E-BE08615C7197}" dt="2023-07-24T11:30:10.105" v="125" actId="26606"/>
          <ac:cxnSpMkLst>
            <pc:docMk/>
            <pc:sldMk cId="978737039" sldId="3124"/>
            <ac:cxnSpMk id="12" creationId="{DCD67800-37AC-4E14-89B0-F79DCB3FB86D}"/>
          </ac:cxnSpMkLst>
        </pc:cxnChg>
        <pc:cxnChg chg="add del">
          <ac:chgData name="Rogerio Aguiar" userId="86fef4cc378c3954" providerId="LiveId" clId="{0462AF1D-AE35-48FB-BE9E-BE08615C7197}" dt="2023-07-24T11:30:10.105" v="125" actId="26606"/>
          <ac:cxnSpMkLst>
            <pc:docMk/>
            <pc:sldMk cId="978737039" sldId="3124"/>
            <ac:cxnSpMk id="14" creationId="{20F1788F-A5AE-4188-8274-F7F2E3833ECD}"/>
          </ac:cxnSpMkLst>
        </pc:cxnChg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4022436483" sldId="3132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057351979" sldId="3133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170136863" sldId="3134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911295353" sldId="3135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1403136158" sldId="3136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926388802" sldId="3137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703100179" sldId="3138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1915699625" sldId="3140"/>
        </pc:sldMkLst>
      </pc:sldChg>
      <pc:sldChg chg="add del">
        <pc:chgData name="Rogerio Aguiar" userId="86fef4cc378c3954" providerId="LiveId" clId="{0462AF1D-AE35-48FB-BE9E-BE08615C7197}" dt="2023-08-14T14:24:55.324" v="587" actId="47"/>
        <pc:sldMkLst>
          <pc:docMk/>
          <pc:sldMk cId="325553204" sldId="3141"/>
        </pc:sldMkLst>
      </pc:sldChg>
      <pc:sldChg chg="addSp delSp del mod addAnim delAnim">
        <pc:chgData name="Rogerio Aguiar" userId="86fef4cc378c3954" providerId="LiveId" clId="{0462AF1D-AE35-48FB-BE9E-BE08615C7197}" dt="2023-08-11T20:33:21.358" v="399" actId="2696"/>
        <pc:sldMkLst>
          <pc:docMk/>
          <pc:sldMk cId="3062949288" sldId="3141"/>
        </pc:sldMkLst>
        <pc:picChg chg="add del">
          <ac:chgData name="Rogerio Aguiar" userId="86fef4cc378c3954" providerId="LiveId" clId="{0462AF1D-AE35-48FB-BE9E-BE08615C7197}" dt="2023-08-11T20:33:18.383" v="398" actId="21"/>
          <ac:picMkLst>
            <pc:docMk/>
            <pc:sldMk cId="3062949288" sldId="3141"/>
            <ac:picMk id="15" creationId="{355730D9-A69A-4281-9D6F-150332D6AE71}"/>
          </ac:picMkLst>
        </pc:picChg>
      </pc:sldChg>
      <pc:sldChg chg="del">
        <pc:chgData name="Rogerio Aguiar" userId="86fef4cc378c3954" providerId="LiveId" clId="{0462AF1D-AE35-48FB-BE9E-BE08615C7197}" dt="2023-08-11T20:35:19.849" v="434" actId="47"/>
        <pc:sldMkLst>
          <pc:docMk/>
          <pc:sldMk cId="2490610421" sldId="3142"/>
        </pc:sldMkLst>
      </pc:sldChg>
      <pc:sldChg chg="del">
        <pc:chgData name="Rogerio Aguiar" userId="86fef4cc378c3954" providerId="LiveId" clId="{0462AF1D-AE35-48FB-BE9E-BE08615C7197}" dt="2023-08-11T20:35:21.422" v="435" actId="47"/>
        <pc:sldMkLst>
          <pc:docMk/>
          <pc:sldMk cId="596036455" sldId="3143"/>
        </pc:sldMkLst>
      </pc:sldChg>
      <pc:sldChg chg="del">
        <pc:chgData name="Rogerio Aguiar" userId="86fef4cc378c3954" providerId="LiveId" clId="{0462AF1D-AE35-48FB-BE9E-BE08615C7197}" dt="2023-08-11T20:35:23.021" v="436" actId="47"/>
        <pc:sldMkLst>
          <pc:docMk/>
          <pc:sldMk cId="984436526" sldId="3144"/>
        </pc:sldMkLst>
      </pc:sldChg>
      <pc:sldChg chg="del">
        <pc:chgData name="Rogerio Aguiar" userId="86fef4cc378c3954" providerId="LiveId" clId="{0462AF1D-AE35-48FB-BE9E-BE08615C7197}" dt="2023-08-11T20:35:24.292" v="437" actId="47"/>
        <pc:sldMkLst>
          <pc:docMk/>
          <pc:sldMk cId="993689083" sldId="3145"/>
        </pc:sldMkLst>
      </pc:sldChg>
      <pc:sldChg chg="addSp delSp modSp new del mod setBg">
        <pc:chgData name="Rogerio Aguiar" userId="86fef4cc378c3954" providerId="LiveId" clId="{0462AF1D-AE35-48FB-BE9E-BE08615C7197}" dt="2023-07-24T11:26:49.111" v="44" actId="47"/>
        <pc:sldMkLst>
          <pc:docMk/>
          <pc:sldMk cId="1411762054" sldId="3146"/>
        </pc:sldMkLst>
        <pc:spChg chg="add del">
          <ac:chgData name="Rogerio Aguiar" userId="86fef4cc378c3954" providerId="LiveId" clId="{0462AF1D-AE35-48FB-BE9E-BE08615C7197}" dt="2023-07-24T11:20:09.937" v="2" actId="478"/>
          <ac:spMkLst>
            <pc:docMk/>
            <pc:sldMk cId="1411762054" sldId="3146"/>
            <ac:spMk id="2" creationId="{AF680078-F89B-FC19-8C88-A988E6112D20}"/>
          </ac:spMkLst>
        </pc:spChg>
        <pc:spChg chg="add">
          <ac:chgData name="Rogerio Aguiar" userId="86fef4cc378c3954" providerId="LiveId" clId="{0462AF1D-AE35-48FB-BE9E-BE08615C7197}" dt="2023-07-24T11:20:23.790" v="6" actId="26606"/>
          <ac:spMkLst>
            <pc:docMk/>
            <pc:sldMk cId="1411762054" sldId="3146"/>
            <ac:spMk id="8" creationId="{AB8C311F-7253-4AED-9701-7FC0708C41C7}"/>
          </ac:spMkLst>
        </pc:spChg>
        <pc:spChg chg="add">
          <ac:chgData name="Rogerio Aguiar" userId="86fef4cc378c3954" providerId="LiveId" clId="{0462AF1D-AE35-48FB-BE9E-BE08615C7197}" dt="2023-07-24T11:20:23.790" v="6" actId="26606"/>
          <ac:spMkLst>
            <pc:docMk/>
            <pc:sldMk cId="1411762054" sldId="3146"/>
            <ac:spMk id="10" creationId="{E2384209-CB15-4CDF-9D31-C44FD9A3F20D}"/>
          </ac:spMkLst>
        </pc:spChg>
        <pc:spChg chg="add">
          <ac:chgData name="Rogerio Aguiar" userId="86fef4cc378c3954" providerId="LiveId" clId="{0462AF1D-AE35-48FB-BE9E-BE08615C7197}" dt="2023-07-24T11:20:23.790" v="6" actId="26606"/>
          <ac:spMkLst>
            <pc:docMk/>
            <pc:sldMk cId="1411762054" sldId="3146"/>
            <ac:spMk id="12" creationId="{2633B3B5-CC90-43F0-8714-D31D1F3F0209}"/>
          </ac:spMkLst>
        </pc:spChg>
        <pc:spChg chg="add">
          <ac:chgData name="Rogerio Aguiar" userId="86fef4cc378c3954" providerId="LiveId" clId="{0462AF1D-AE35-48FB-BE9E-BE08615C7197}" dt="2023-07-24T11:20:23.790" v="6" actId="26606"/>
          <ac:spMkLst>
            <pc:docMk/>
            <pc:sldMk cId="1411762054" sldId="3146"/>
            <ac:spMk id="14" creationId="{A8D57A06-A426-446D-B02C-A2DC6B62E45E}"/>
          </ac:spMkLst>
        </pc:spChg>
        <pc:picChg chg="add mod">
          <ac:chgData name="Rogerio Aguiar" userId="86fef4cc378c3954" providerId="LiveId" clId="{0462AF1D-AE35-48FB-BE9E-BE08615C7197}" dt="2023-07-24T11:20:23.790" v="6" actId="26606"/>
          <ac:picMkLst>
            <pc:docMk/>
            <pc:sldMk cId="1411762054" sldId="3146"/>
            <ac:picMk id="3" creationId="{8076F3A1-5599-A68E-3A85-ED28E0BEED66}"/>
          </ac:picMkLst>
        </pc:picChg>
      </pc:sldChg>
      <pc:sldChg chg="addSp modSp new mod setBg">
        <pc:chgData name="Rogerio Aguiar" userId="86fef4cc378c3954" providerId="LiveId" clId="{0462AF1D-AE35-48FB-BE9E-BE08615C7197}" dt="2023-07-24T11:32:38.175" v="184" actId="6549"/>
        <pc:sldMkLst>
          <pc:docMk/>
          <pc:sldMk cId="2277447795" sldId="3147"/>
        </pc:sldMkLst>
        <pc:spChg chg="add mod">
          <ac:chgData name="Rogerio Aguiar" userId="86fef4cc378c3954" providerId="LiveId" clId="{0462AF1D-AE35-48FB-BE9E-BE08615C7197}" dt="2023-07-24T11:32:38.175" v="184" actId="6549"/>
          <ac:spMkLst>
            <pc:docMk/>
            <pc:sldMk cId="2277447795" sldId="3147"/>
            <ac:spMk id="3" creationId="{E0ACE7A2-E5C7-22F7-F613-F1090B5FD5C6}"/>
          </ac:spMkLst>
        </pc:spChg>
        <pc:spChg chg="add mod">
          <ac:chgData name="Rogerio Aguiar" userId="86fef4cc378c3954" providerId="LiveId" clId="{0462AF1D-AE35-48FB-BE9E-BE08615C7197}" dt="2023-07-24T11:32:20.903" v="165" actId="1076"/>
          <ac:spMkLst>
            <pc:docMk/>
            <pc:sldMk cId="2277447795" sldId="3147"/>
            <ac:spMk id="5" creationId="{583FC239-2B06-B3F2-99B4-0A43FAD4C5E5}"/>
          </ac:spMkLst>
        </pc:spChg>
        <pc:picChg chg="add mod">
          <ac:chgData name="Rogerio Aguiar" userId="86fef4cc378c3954" providerId="LiveId" clId="{0462AF1D-AE35-48FB-BE9E-BE08615C7197}" dt="2023-07-24T11:26:36.297" v="43" actId="1076"/>
          <ac:picMkLst>
            <pc:docMk/>
            <pc:sldMk cId="2277447795" sldId="3147"/>
            <ac:picMk id="2" creationId="{D85799B0-CA9F-30F1-5BD1-49A1EB6929DD}"/>
          </ac:picMkLst>
        </pc:picChg>
      </pc:sldChg>
      <pc:sldChg chg="addSp delSp modSp new mod setBg">
        <pc:chgData name="Rogerio Aguiar" userId="86fef4cc378c3954" providerId="LiveId" clId="{0462AF1D-AE35-48FB-BE9E-BE08615C7197}" dt="2023-08-11T20:34:40.161" v="433" actId="1076"/>
        <pc:sldMkLst>
          <pc:docMk/>
          <pc:sldMk cId="4204683309" sldId="3148"/>
        </pc:sldMkLst>
        <pc:spChg chg="del">
          <ac:chgData name="Rogerio Aguiar" userId="86fef4cc378c3954" providerId="LiveId" clId="{0462AF1D-AE35-48FB-BE9E-BE08615C7197}" dt="2023-08-11T19:50:05.524" v="243" actId="478"/>
          <ac:spMkLst>
            <pc:docMk/>
            <pc:sldMk cId="4204683309" sldId="3148"/>
            <ac:spMk id="2" creationId="{D818835B-ABC3-78B6-FA2F-16F44CCF5139}"/>
          </ac:spMkLst>
        </pc:spChg>
        <pc:spChg chg="del">
          <ac:chgData name="Rogerio Aguiar" userId="86fef4cc378c3954" providerId="LiveId" clId="{0462AF1D-AE35-48FB-BE9E-BE08615C7197}" dt="2023-08-11T19:50:06.931" v="244" actId="478"/>
          <ac:spMkLst>
            <pc:docMk/>
            <pc:sldMk cId="4204683309" sldId="3148"/>
            <ac:spMk id="3" creationId="{69FBD56F-7C89-E6A0-1CD4-A05263CC60F9}"/>
          </ac:spMkLst>
        </pc:spChg>
        <pc:spChg chg="add ord">
          <ac:chgData name="Rogerio Aguiar" userId="86fef4cc378c3954" providerId="LiveId" clId="{0462AF1D-AE35-48FB-BE9E-BE08615C7197}" dt="2023-08-11T19:53:04.150" v="263" actId="26606"/>
          <ac:spMkLst>
            <pc:docMk/>
            <pc:sldMk cId="4204683309" sldId="3148"/>
            <ac:spMk id="4" creationId="{A23D8100-0006-780C-1853-F2CFD7E1CDEA}"/>
          </ac:spMkLst>
        </pc:spChg>
        <pc:spChg chg="add del">
          <ac:chgData name="Rogerio Aguiar" userId="86fef4cc378c3954" providerId="LiveId" clId="{0462AF1D-AE35-48FB-BE9E-BE08615C7197}" dt="2023-08-11T19:53:04.150" v="263" actId="26606"/>
          <ac:spMkLst>
            <pc:docMk/>
            <pc:sldMk cId="4204683309" sldId="3148"/>
            <ac:spMk id="12" creationId="{A9F529C3-C941-49FD-8C67-82F134F64BDB}"/>
          </ac:spMkLst>
        </pc:spChg>
        <pc:spChg chg="add mod">
          <ac:chgData name="Rogerio Aguiar" userId="86fef4cc378c3954" providerId="LiveId" clId="{0462AF1D-AE35-48FB-BE9E-BE08615C7197}" dt="2023-08-11T20:34:00.487" v="427" actId="6549"/>
          <ac:spMkLst>
            <pc:docMk/>
            <pc:sldMk cId="4204683309" sldId="3148"/>
            <ac:spMk id="13" creationId="{472CC402-75B0-BA4F-9199-72E9837C59A0}"/>
          </ac:spMkLst>
        </pc:spChg>
        <pc:spChg chg="add del">
          <ac:chgData name="Rogerio Aguiar" userId="86fef4cc378c3954" providerId="LiveId" clId="{0462AF1D-AE35-48FB-BE9E-BE08615C7197}" dt="2023-08-11T19:53:04.150" v="263" actId="26606"/>
          <ac:spMkLst>
            <pc:docMk/>
            <pc:sldMk cId="4204683309" sldId="3148"/>
            <ac:spMk id="14" creationId="{20586029-32A0-47E5-9AEC-AE3ABA6B94D0}"/>
          </ac:spMkLst>
        </pc:spChg>
        <pc:picChg chg="add mod ord">
          <ac:chgData name="Rogerio Aguiar" userId="86fef4cc378c3954" providerId="LiveId" clId="{0462AF1D-AE35-48FB-BE9E-BE08615C7197}" dt="2023-08-11T19:53:24.677" v="269" actId="208"/>
          <ac:picMkLst>
            <pc:docMk/>
            <pc:sldMk cId="4204683309" sldId="3148"/>
            <ac:picMk id="5" creationId="{68AEB68B-298D-F790-B1E3-FC6FE16F5E15}"/>
          </ac:picMkLst>
        </pc:picChg>
        <pc:picChg chg="add mod ord">
          <ac:chgData name="Rogerio Aguiar" userId="86fef4cc378c3954" providerId="LiveId" clId="{0462AF1D-AE35-48FB-BE9E-BE08615C7197}" dt="2023-08-11T20:34:09.362" v="429" actId="1076"/>
          <ac:picMkLst>
            <pc:docMk/>
            <pc:sldMk cId="4204683309" sldId="3148"/>
            <ac:picMk id="7" creationId="{EFC0AE18-AB58-53DF-25F8-F783A7838188}"/>
          </ac:picMkLst>
        </pc:picChg>
        <pc:picChg chg="add mod ord">
          <ac:chgData name="Rogerio Aguiar" userId="86fef4cc378c3954" providerId="LiveId" clId="{0462AF1D-AE35-48FB-BE9E-BE08615C7197}" dt="2023-08-11T20:34:40.161" v="433" actId="1076"/>
          <ac:picMkLst>
            <pc:docMk/>
            <pc:sldMk cId="4204683309" sldId="3148"/>
            <ac:picMk id="9" creationId="{1BDA6852-BA2C-04AD-4BAF-C11D7B96CB59}"/>
          </ac:picMkLst>
        </pc:picChg>
        <pc:picChg chg="add mod ord">
          <ac:chgData name="Rogerio Aguiar" userId="86fef4cc378c3954" providerId="LiveId" clId="{0462AF1D-AE35-48FB-BE9E-BE08615C7197}" dt="2023-08-11T19:53:08.066" v="264" actId="1076"/>
          <ac:picMkLst>
            <pc:docMk/>
            <pc:sldMk cId="4204683309" sldId="3148"/>
            <ac:picMk id="11" creationId="{ED7FEC65-DF01-C866-844C-5F5D1E645B23}"/>
          </ac:picMkLst>
        </pc:picChg>
        <pc:cxnChg chg="add del">
          <ac:chgData name="Rogerio Aguiar" userId="86fef4cc378c3954" providerId="LiveId" clId="{0462AF1D-AE35-48FB-BE9E-BE08615C7197}" dt="2023-08-11T19:53:04.150" v="263" actId="26606"/>
          <ac:cxnSpMkLst>
            <pc:docMk/>
            <pc:sldMk cId="4204683309" sldId="3148"/>
            <ac:cxnSpMk id="16" creationId="{8C730EAB-A532-4295-A302-FB4B90DB9F5E}"/>
          </ac:cxnSpMkLst>
        </pc:cxnChg>
        <pc:cxnChg chg="add del">
          <ac:chgData name="Rogerio Aguiar" userId="86fef4cc378c3954" providerId="LiveId" clId="{0462AF1D-AE35-48FB-BE9E-BE08615C7197}" dt="2023-08-11T19:53:03.402" v="260" actId="26606"/>
          <ac:cxnSpMkLst>
            <pc:docMk/>
            <pc:sldMk cId="4204683309" sldId="3148"/>
            <ac:cxnSpMk id="21" creationId="{50DA1EB8-87CF-4588-A1FD-4756F9A28F6B}"/>
          </ac:cxnSpMkLst>
        </pc:cxnChg>
        <pc:cxnChg chg="add del">
          <ac:chgData name="Rogerio Aguiar" userId="86fef4cc378c3954" providerId="LiveId" clId="{0462AF1D-AE35-48FB-BE9E-BE08615C7197}" dt="2023-08-11T19:53:03.402" v="260" actId="26606"/>
          <ac:cxnSpMkLst>
            <pc:docMk/>
            <pc:sldMk cId="4204683309" sldId="3148"/>
            <ac:cxnSpMk id="23" creationId="{D7A4E378-EA57-47B9-B1EB-58B998F6CFFB}"/>
          </ac:cxnSpMkLst>
        </pc:cxnChg>
        <pc:cxnChg chg="add del">
          <ac:chgData name="Rogerio Aguiar" userId="86fef4cc378c3954" providerId="LiveId" clId="{0462AF1D-AE35-48FB-BE9E-BE08615C7197}" dt="2023-08-11T19:53:03.402" v="260" actId="26606"/>
          <ac:cxnSpMkLst>
            <pc:docMk/>
            <pc:sldMk cId="4204683309" sldId="3148"/>
            <ac:cxnSpMk id="25" creationId="{D2B31ED6-76F0-425A-9A41-C947AEF9C145}"/>
          </ac:cxnSpMkLst>
        </pc:cxnChg>
        <pc:cxnChg chg="add del">
          <ac:chgData name="Rogerio Aguiar" userId="86fef4cc378c3954" providerId="LiveId" clId="{0462AF1D-AE35-48FB-BE9E-BE08615C7197}" dt="2023-08-11T19:53:04.145" v="262" actId="26606"/>
          <ac:cxnSpMkLst>
            <pc:docMk/>
            <pc:sldMk cId="4204683309" sldId="3148"/>
            <ac:cxnSpMk id="27" creationId="{91B6081D-D3E8-4209-B85B-EB1C655A6272}"/>
          </ac:cxnSpMkLst>
        </pc:cxnChg>
        <pc:cxnChg chg="add del">
          <ac:chgData name="Rogerio Aguiar" userId="86fef4cc378c3954" providerId="LiveId" clId="{0462AF1D-AE35-48FB-BE9E-BE08615C7197}" dt="2023-08-11T19:53:04.145" v="262" actId="26606"/>
          <ac:cxnSpMkLst>
            <pc:docMk/>
            <pc:sldMk cId="4204683309" sldId="3148"/>
            <ac:cxnSpMk id="28" creationId="{28CA55E4-1295-45C8-BA05-5A9E705B749A}"/>
          </ac:cxnSpMkLst>
        </pc:cxnChg>
        <pc:cxnChg chg="add del">
          <ac:chgData name="Rogerio Aguiar" userId="86fef4cc378c3954" providerId="LiveId" clId="{0462AF1D-AE35-48FB-BE9E-BE08615C7197}" dt="2023-08-11T19:53:04.145" v="262" actId="26606"/>
          <ac:cxnSpMkLst>
            <pc:docMk/>
            <pc:sldMk cId="4204683309" sldId="3148"/>
            <ac:cxnSpMk id="29" creationId="{08C5794E-A9A1-4A23-AF68-C79A7822334C}"/>
          </ac:cxnSpMkLst>
        </pc:cxnChg>
        <pc:cxnChg chg="add">
          <ac:chgData name="Rogerio Aguiar" userId="86fef4cc378c3954" providerId="LiveId" clId="{0462AF1D-AE35-48FB-BE9E-BE08615C7197}" dt="2023-08-11T19:53:04.150" v="263" actId="26606"/>
          <ac:cxnSpMkLst>
            <pc:docMk/>
            <pc:sldMk cId="4204683309" sldId="3148"/>
            <ac:cxnSpMk id="31" creationId="{50DA1EB8-87CF-4588-A1FD-4756F9A28F6B}"/>
          </ac:cxnSpMkLst>
        </pc:cxnChg>
        <pc:cxnChg chg="add">
          <ac:chgData name="Rogerio Aguiar" userId="86fef4cc378c3954" providerId="LiveId" clId="{0462AF1D-AE35-48FB-BE9E-BE08615C7197}" dt="2023-08-11T19:53:04.150" v="263" actId="26606"/>
          <ac:cxnSpMkLst>
            <pc:docMk/>
            <pc:sldMk cId="4204683309" sldId="3148"/>
            <ac:cxnSpMk id="32" creationId="{D7A4E378-EA57-47B9-B1EB-58B998F6CFFB}"/>
          </ac:cxnSpMkLst>
        </pc:cxnChg>
        <pc:cxnChg chg="add">
          <ac:chgData name="Rogerio Aguiar" userId="86fef4cc378c3954" providerId="LiveId" clId="{0462AF1D-AE35-48FB-BE9E-BE08615C7197}" dt="2023-08-11T19:53:04.150" v="263" actId="26606"/>
          <ac:cxnSpMkLst>
            <pc:docMk/>
            <pc:sldMk cId="4204683309" sldId="3148"/>
            <ac:cxnSpMk id="33" creationId="{D2B31ED6-76F0-425A-9A41-C947AEF9C145}"/>
          </ac:cxnSpMkLst>
        </pc:cxnChg>
      </pc:sldChg>
      <pc:sldChg chg="delSp modSp add del mod">
        <pc:chgData name="Rogerio Aguiar" userId="86fef4cc378c3954" providerId="LiveId" clId="{0462AF1D-AE35-48FB-BE9E-BE08615C7197}" dt="2023-08-11T20:45:28.128" v="503" actId="47"/>
        <pc:sldMkLst>
          <pc:docMk/>
          <pc:sldMk cId="3454797288" sldId="3149"/>
        </pc:sldMkLst>
        <pc:spChg chg="mod">
          <ac:chgData name="Rogerio Aguiar" userId="86fef4cc378c3954" providerId="LiveId" clId="{0462AF1D-AE35-48FB-BE9E-BE08615C7197}" dt="2023-08-11T20:45:17.534" v="502" actId="6549"/>
          <ac:spMkLst>
            <pc:docMk/>
            <pc:sldMk cId="3454797288" sldId="3149"/>
            <ac:spMk id="132099" creationId="{00000000-0000-0000-0000-000000000000}"/>
          </ac:spMkLst>
        </pc:spChg>
        <pc:graphicFrameChg chg="mod">
          <ac:chgData name="Rogerio Aguiar" userId="86fef4cc378c3954" providerId="LiveId" clId="{0462AF1D-AE35-48FB-BE9E-BE08615C7197}" dt="2023-08-11T20:42:05.684" v="449" actId="1076"/>
          <ac:graphicFrameMkLst>
            <pc:docMk/>
            <pc:sldMk cId="3454797288" sldId="3149"/>
            <ac:graphicFrameMk id="8" creationId="{5F5F17A2-F357-4A61-870B-4EE2BFD57663}"/>
          </ac:graphicFrameMkLst>
        </pc:graphicFrameChg>
        <pc:graphicFrameChg chg="mod modGraphic">
          <ac:chgData name="Rogerio Aguiar" userId="86fef4cc378c3954" providerId="LiveId" clId="{0462AF1D-AE35-48FB-BE9E-BE08615C7197}" dt="2023-08-11T20:43:40.427" v="486" actId="1076"/>
          <ac:graphicFrameMkLst>
            <pc:docMk/>
            <pc:sldMk cId="3454797288" sldId="3149"/>
            <ac:graphicFrameMk id="9" creationId="{1EF68B7D-3F55-4BC7-9B03-CBAC717133FA}"/>
          </ac:graphicFrameMkLst>
        </pc:graphicFrameChg>
        <pc:picChg chg="del">
          <ac:chgData name="Rogerio Aguiar" userId="86fef4cc378c3954" providerId="LiveId" clId="{0462AF1D-AE35-48FB-BE9E-BE08615C7197}" dt="2023-08-11T20:42:11.580" v="451" actId="478"/>
          <ac:picMkLst>
            <pc:docMk/>
            <pc:sldMk cId="3454797288" sldId="3149"/>
            <ac:picMk id="10" creationId="{2BE69FFC-1681-46FF-AB0B-5E75CA4FD22B}"/>
          </ac:picMkLst>
        </pc:picChg>
      </pc:sldChg>
      <pc:sldMasterChg chg="addSldLayout delSldLayout">
        <pc:chgData name="Rogerio Aguiar" userId="86fef4cc378c3954" providerId="LiveId" clId="{0462AF1D-AE35-48FB-BE9E-BE08615C7197}" dt="2023-08-14T14:24:55.324" v="587" actId="47"/>
        <pc:sldMasterMkLst>
          <pc:docMk/>
          <pc:sldMasterMk cId="2287710059" sldId="2147483666"/>
        </pc:sldMasterMkLst>
        <pc:sldLayoutChg chg="add del">
          <pc:chgData name="Rogerio Aguiar" userId="86fef4cc378c3954" providerId="LiveId" clId="{0462AF1D-AE35-48FB-BE9E-BE08615C7197}" dt="2023-08-14T14:24:55.324" v="587" actId="47"/>
          <pc:sldLayoutMkLst>
            <pc:docMk/>
            <pc:sldMasterMk cId="2287710059" sldId="2147483666"/>
            <pc:sldLayoutMk cId="805133202" sldId="2147483682"/>
          </pc:sldLayoutMkLst>
        </pc:sldLayoutChg>
        <pc:sldLayoutChg chg="add del">
          <pc:chgData name="Rogerio Aguiar" userId="86fef4cc378c3954" providerId="LiveId" clId="{0462AF1D-AE35-48FB-BE9E-BE08615C7197}" dt="2023-08-14T14:24:55.324" v="587" actId="47"/>
          <pc:sldLayoutMkLst>
            <pc:docMk/>
            <pc:sldMasterMk cId="2287710059" sldId="2147483666"/>
            <pc:sldLayoutMk cId="2859022099" sldId="214748379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7655BF-D431-4363-AAFF-42E4B0A90ED4}" type="doc">
      <dgm:prSet loTypeId="urn:microsoft.com/office/officeart/2005/8/layout/vList3" loCatId="list" qsTypeId="urn:microsoft.com/office/officeart/2005/8/quickstyle/3d1" qsCatId="3D" csTypeId="urn:microsoft.com/office/officeart/2005/8/colors/colorful1" csCatId="colorful" phldr="1"/>
      <dgm:spPr/>
    </dgm:pt>
    <dgm:pt modelId="{BCE27FE2-786F-4CC6-B910-0F787972C276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altLang="pt-BR" sz="2400" b="1">
              <a:latin typeface="+mn-lt"/>
              <a:ea typeface="+mn-ea"/>
              <a:cs typeface="+mn-cs"/>
            </a:rPr>
            <a:t>Ter domínio sobre o assunto</a:t>
          </a:r>
          <a:endParaRPr lang="pt-BR" sz="2400" b="1"/>
        </a:p>
      </dgm:t>
    </dgm:pt>
    <dgm:pt modelId="{D17FBBC4-F8ED-41FF-AEEB-B306A6A03B3B}" type="parTrans" cxnId="{44C13A0A-493F-4154-86DE-FD4CBC6781B5}">
      <dgm:prSet/>
      <dgm:spPr/>
      <dgm:t>
        <a:bodyPr/>
        <a:lstStyle/>
        <a:p>
          <a:endParaRPr lang="pt-BR" sz="2800" b="1">
            <a:solidFill>
              <a:schemeClr val="bg1"/>
            </a:solidFill>
          </a:endParaRPr>
        </a:p>
      </dgm:t>
    </dgm:pt>
    <dgm:pt modelId="{A02677A8-48E2-48C1-BA9A-2158BB591817}" type="sibTrans" cxnId="{44C13A0A-493F-4154-86DE-FD4CBC6781B5}">
      <dgm:prSet/>
      <dgm:spPr/>
      <dgm:t>
        <a:bodyPr/>
        <a:lstStyle/>
        <a:p>
          <a:endParaRPr lang="pt-BR" sz="2800" b="1">
            <a:solidFill>
              <a:schemeClr val="bg1"/>
            </a:solidFill>
          </a:endParaRPr>
        </a:p>
      </dgm:t>
    </dgm:pt>
    <dgm:pt modelId="{64B65BB2-DA93-4226-8C0B-CC99DD750961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altLang="pt-BR" sz="2400" b="1">
              <a:latin typeface="+mn-lt"/>
              <a:ea typeface="+mn-ea"/>
              <a:cs typeface="+mn-cs"/>
            </a:rPr>
            <a:t>Reservar as ferramentas necessárias</a:t>
          </a:r>
          <a:endParaRPr lang="pt-BR" sz="2400" b="1"/>
        </a:p>
      </dgm:t>
    </dgm:pt>
    <dgm:pt modelId="{BFE2892F-B75A-434D-ACB4-8DA30B08C7FB}" type="parTrans" cxnId="{19AE87D2-0680-4EAC-88EB-B315547B0B13}">
      <dgm:prSet/>
      <dgm:spPr/>
      <dgm:t>
        <a:bodyPr/>
        <a:lstStyle/>
        <a:p>
          <a:endParaRPr lang="pt-BR" sz="2800" b="1">
            <a:solidFill>
              <a:schemeClr val="bg1"/>
            </a:solidFill>
          </a:endParaRPr>
        </a:p>
      </dgm:t>
    </dgm:pt>
    <dgm:pt modelId="{E213A35E-4429-44F1-8CF0-6160FB32DA28}" type="sibTrans" cxnId="{19AE87D2-0680-4EAC-88EB-B315547B0B13}">
      <dgm:prSet/>
      <dgm:spPr/>
      <dgm:t>
        <a:bodyPr/>
        <a:lstStyle/>
        <a:p>
          <a:endParaRPr lang="pt-BR" sz="2800" b="1">
            <a:solidFill>
              <a:schemeClr val="bg1"/>
            </a:solidFill>
          </a:endParaRPr>
        </a:p>
      </dgm:t>
    </dgm:pt>
    <dgm:pt modelId="{837AF405-AE82-4C7C-85A2-0ADF3FDFB390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altLang="pt-BR" sz="2400" b="1">
              <a:latin typeface="+mn-lt"/>
              <a:ea typeface="+mn-ea"/>
              <a:cs typeface="+mn-cs"/>
            </a:rPr>
            <a:t>Elaborar um fluxo de execução</a:t>
          </a:r>
          <a:endParaRPr lang="pt-BR" sz="2400" b="1"/>
        </a:p>
      </dgm:t>
    </dgm:pt>
    <dgm:pt modelId="{11632C1A-1FBD-4C75-A71C-B0F8C34C8A4B}" type="parTrans" cxnId="{53EE7447-C514-436E-A620-1A46CB8E9F7D}">
      <dgm:prSet/>
      <dgm:spPr/>
      <dgm:t>
        <a:bodyPr/>
        <a:lstStyle/>
        <a:p>
          <a:endParaRPr lang="pt-BR" sz="2800" b="1">
            <a:solidFill>
              <a:schemeClr val="bg1"/>
            </a:solidFill>
          </a:endParaRPr>
        </a:p>
      </dgm:t>
    </dgm:pt>
    <dgm:pt modelId="{E625D5E6-F56E-4B51-AB47-EEDCF88693D8}" type="sibTrans" cxnId="{53EE7447-C514-436E-A620-1A46CB8E9F7D}">
      <dgm:prSet/>
      <dgm:spPr/>
      <dgm:t>
        <a:bodyPr/>
        <a:lstStyle/>
        <a:p>
          <a:endParaRPr lang="pt-BR" sz="2800" b="1">
            <a:solidFill>
              <a:schemeClr val="bg1"/>
            </a:solidFill>
          </a:endParaRPr>
        </a:p>
      </dgm:t>
    </dgm:pt>
    <dgm:pt modelId="{F4D9B11D-DF3A-4A67-8CE5-A84C8BA6720A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altLang="pt-BR" sz="2400" b="1">
              <a:latin typeface="+mn-lt"/>
              <a:ea typeface="+mn-ea"/>
              <a:cs typeface="+mn-cs"/>
            </a:rPr>
            <a:t>Escrever um algoritmo</a:t>
          </a:r>
          <a:endParaRPr lang="pt-BR" sz="2400" b="1"/>
        </a:p>
      </dgm:t>
    </dgm:pt>
    <dgm:pt modelId="{F9B5D6F9-D938-431C-98C9-BA8307396880}" type="parTrans" cxnId="{8732DA3A-9842-4C2F-93F7-7A6ECFC49206}">
      <dgm:prSet/>
      <dgm:spPr/>
      <dgm:t>
        <a:bodyPr/>
        <a:lstStyle/>
        <a:p>
          <a:endParaRPr lang="pt-BR" sz="2800" b="1">
            <a:solidFill>
              <a:schemeClr val="bg1"/>
            </a:solidFill>
          </a:endParaRPr>
        </a:p>
      </dgm:t>
    </dgm:pt>
    <dgm:pt modelId="{C293B4CC-6C25-4F9C-BF41-A2DA522B7A10}" type="sibTrans" cxnId="{8732DA3A-9842-4C2F-93F7-7A6ECFC49206}">
      <dgm:prSet/>
      <dgm:spPr/>
      <dgm:t>
        <a:bodyPr/>
        <a:lstStyle/>
        <a:p>
          <a:endParaRPr lang="pt-BR" sz="2800" b="1">
            <a:solidFill>
              <a:schemeClr val="bg1"/>
            </a:solidFill>
          </a:endParaRPr>
        </a:p>
      </dgm:t>
    </dgm:pt>
    <dgm:pt modelId="{2477286A-5AD0-4C89-98D5-13C1CD815236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altLang="pt-BR" sz="2400" b="1">
              <a:latin typeface="+mn-lt"/>
              <a:ea typeface="+mn-ea"/>
              <a:cs typeface="+mn-cs"/>
            </a:rPr>
            <a:t>Traduzir o algoritmo para uma linguagem de programação</a:t>
          </a:r>
          <a:endParaRPr lang="pt-BR" sz="2400" b="1"/>
        </a:p>
      </dgm:t>
    </dgm:pt>
    <dgm:pt modelId="{3F2BF071-B249-40DE-893B-949785D937C3}" type="parTrans" cxnId="{951A010F-FB40-435C-8844-362BB7AC3EA2}">
      <dgm:prSet/>
      <dgm:spPr/>
      <dgm:t>
        <a:bodyPr/>
        <a:lstStyle/>
        <a:p>
          <a:endParaRPr lang="pt-BR" sz="2800" b="1">
            <a:solidFill>
              <a:schemeClr val="bg1"/>
            </a:solidFill>
          </a:endParaRPr>
        </a:p>
      </dgm:t>
    </dgm:pt>
    <dgm:pt modelId="{38CB81DE-9E26-411C-884C-788BDCB39476}" type="sibTrans" cxnId="{951A010F-FB40-435C-8844-362BB7AC3EA2}">
      <dgm:prSet/>
      <dgm:spPr/>
      <dgm:t>
        <a:bodyPr/>
        <a:lstStyle/>
        <a:p>
          <a:endParaRPr lang="pt-BR" sz="2800" b="1">
            <a:solidFill>
              <a:schemeClr val="bg1"/>
            </a:solidFill>
          </a:endParaRPr>
        </a:p>
      </dgm:t>
    </dgm:pt>
    <dgm:pt modelId="{E5C7B4B4-C251-4E77-A175-F4CC7C410383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altLang="pt-BR" sz="2400" b="1">
              <a:latin typeface="+mn-lt"/>
              <a:ea typeface="+mn-ea"/>
              <a:cs typeface="+mn-cs"/>
            </a:rPr>
            <a:t>Testar o Programa </a:t>
          </a:r>
          <a:endParaRPr lang="pt-BR" sz="2400" b="1"/>
        </a:p>
      </dgm:t>
    </dgm:pt>
    <dgm:pt modelId="{91DF3B6E-BEAF-4497-86A5-86E1BDFE9591}" type="parTrans" cxnId="{3102D247-0375-4895-962D-4B2B8381D6FC}">
      <dgm:prSet/>
      <dgm:spPr/>
      <dgm:t>
        <a:bodyPr/>
        <a:lstStyle/>
        <a:p>
          <a:endParaRPr lang="pt-BR" sz="2800" b="1">
            <a:solidFill>
              <a:schemeClr val="bg1"/>
            </a:solidFill>
          </a:endParaRPr>
        </a:p>
      </dgm:t>
    </dgm:pt>
    <dgm:pt modelId="{D8DEF2BC-0BA7-4A16-817A-6626DF142AED}" type="sibTrans" cxnId="{3102D247-0375-4895-962D-4B2B8381D6FC}">
      <dgm:prSet/>
      <dgm:spPr/>
      <dgm:t>
        <a:bodyPr/>
        <a:lstStyle/>
        <a:p>
          <a:endParaRPr lang="pt-BR" sz="2800" b="1">
            <a:solidFill>
              <a:schemeClr val="bg1"/>
            </a:solidFill>
          </a:endParaRPr>
        </a:p>
      </dgm:t>
    </dgm:pt>
    <dgm:pt modelId="{436FFD02-8255-437D-86C7-BB18C482842F}" type="pres">
      <dgm:prSet presAssocID="{7C7655BF-D431-4363-AAFF-42E4B0A90ED4}" presName="linearFlow" presStyleCnt="0">
        <dgm:presLayoutVars>
          <dgm:dir/>
          <dgm:resizeHandles val="exact"/>
        </dgm:presLayoutVars>
      </dgm:prSet>
      <dgm:spPr/>
    </dgm:pt>
    <dgm:pt modelId="{9EF78709-E2C6-4E7D-8769-0717D32DC419}" type="pres">
      <dgm:prSet presAssocID="{BCE27FE2-786F-4CC6-B910-0F787972C276}" presName="composite" presStyleCnt="0"/>
      <dgm:spPr/>
    </dgm:pt>
    <dgm:pt modelId="{3335A05B-988F-4FD9-9118-843E2FBB96D0}" type="pres">
      <dgm:prSet presAssocID="{BCE27FE2-786F-4CC6-B910-0F787972C276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0E5A29C3-B725-4204-B5F3-81DD8319FE25}" type="pres">
      <dgm:prSet presAssocID="{BCE27FE2-786F-4CC6-B910-0F787972C276}" presName="txShp" presStyleLbl="node1" presStyleIdx="0" presStyleCnt="6" custLinFactNeighborX="474" custLinFactNeighborY="-6224">
        <dgm:presLayoutVars>
          <dgm:bulletEnabled val="1"/>
        </dgm:presLayoutVars>
      </dgm:prSet>
      <dgm:spPr/>
    </dgm:pt>
    <dgm:pt modelId="{BB26B2B7-58E5-4ED5-8894-2F6E8FA33A6C}" type="pres">
      <dgm:prSet presAssocID="{A02677A8-48E2-48C1-BA9A-2158BB591817}" presName="spacing" presStyleCnt="0"/>
      <dgm:spPr/>
    </dgm:pt>
    <dgm:pt modelId="{ACA60D0D-07DC-4C54-BAD8-72EFCDC7B5EB}" type="pres">
      <dgm:prSet presAssocID="{64B65BB2-DA93-4226-8C0B-CC99DD750961}" presName="composite" presStyleCnt="0"/>
      <dgm:spPr/>
    </dgm:pt>
    <dgm:pt modelId="{022FFDA2-3FC8-4EB5-8B5A-E7D112D3E4A6}" type="pres">
      <dgm:prSet presAssocID="{64B65BB2-DA93-4226-8C0B-CC99DD750961}" presName="imgShp" presStyleLbl="fgImgPlac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rramentas"/>
        </a:ext>
      </dgm:extLst>
    </dgm:pt>
    <dgm:pt modelId="{EA651050-5F9C-4510-B74B-71A44B71E72E}" type="pres">
      <dgm:prSet presAssocID="{64B65BB2-DA93-4226-8C0B-CC99DD750961}" presName="txShp" presStyleLbl="node1" presStyleIdx="1" presStyleCnt="6">
        <dgm:presLayoutVars>
          <dgm:bulletEnabled val="1"/>
        </dgm:presLayoutVars>
      </dgm:prSet>
      <dgm:spPr/>
    </dgm:pt>
    <dgm:pt modelId="{11ABFA26-C57B-4A76-92C1-AC6358DBF227}" type="pres">
      <dgm:prSet presAssocID="{E213A35E-4429-44F1-8CF0-6160FB32DA28}" presName="spacing" presStyleCnt="0"/>
      <dgm:spPr/>
    </dgm:pt>
    <dgm:pt modelId="{653BE1ED-EE57-4B83-B536-BD4323D927BE}" type="pres">
      <dgm:prSet presAssocID="{837AF405-AE82-4C7C-85A2-0ADF3FDFB390}" presName="composite" presStyleCnt="0"/>
      <dgm:spPr/>
    </dgm:pt>
    <dgm:pt modelId="{54B5EC8D-ECC1-41AE-A1C6-30EE834D318C}" type="pres">
      <dgm:prSet presAssocID="{837AF405-AE82-4C7C-85A2-0ADF3FDFB390}" presName="imgShp" presStyleLbl="fgImgPlac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tas de divisa"/>
        </a:ext>
      </dgm:extLst>
    </dgm:pt>
    <dgm:pt modelId="{6A9CD3A7-465B-4A1F-805A-1ECEA9729296}" type="pres">
      <dgm:prSet presAssocID="{837AF405-AE82-4C7C-85A2-0ADF3FDFB390}" presName="txShp" presStyleLbl="node1" presStyleIdx="2" presStyleCnt="6">
        <dgm:presLayoutVars>
          <dgm:bulletEnabled val="1"/>
        </dgm:presLayoutVars>
      </dgm:prSet>
      <dgm:spPr/>
    </dgm:pt>
    <dgm:pt modelId="{E690BD09-86DA-45D9-AE30-3DD95F1CAB41}" type="pres">
      <dgm:prSet presAssocID="{E625D5E6-F56E-4B51-AB47-EEDCF88693D8}" presName="spacing" presStyleCnt="0"/>
      <dgm:spPr/>
    </dgm:pt>
    <dgm:pt modelId="{4C670108-B7C4-445C-B2A5-03DAFE8FC649}" type="pres">
      <dgm:prSet presAssocID="{F4D9B11D-DF3A-4A67-8CE5-A84C8BA6720A}" presName="composite" presStyleCnt="0"/>
      <dgm:spPr/>
    </dgm:pt>
    <dgm:pt modelId="{33192D00-DE34-4082-8E26-B3976A92543B}" type="pres">
      <dgm:prSet presAssocID="{F4D9B11D-DF3A-4A67-8CE5-A84C8BA6720A}" presName="imgShp" presStyleLbl="fgImgPlac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ápis"/>
        </a:ext>
      </dgm:extLst>
    </dgm:pt>
    <dgm:pt modelId="{29058CFD-56AB-45D5-822E-F95A4D2CEFAC}" type="pres">
      <dgm:prSet presAssocID="{F4D9B11D-DF3A-4A67-8CE5-A84C8BA6720A}" presName="txShp" presStyleLbl="node1" presStyleIdx="3" presStyleCnt="6">
        <dgm:presLayoutVars>
          <dgm:bulletEnabled val="1"/>
        </dgm:presLayoutVars>
      </dgm:prSet>
      <dgm:spPr/>
    </dgm:pt>
    <dgm:pt modelId="{57CE99C6-8F99-4400-9918-40A51146DB57}" type="pres">
      <dgm:prSet presAssocID="{C293B4CC-6C25-4F9C-BF41-A2DA522B7A10}" presName="spacing" presStyleCnt="0"/>
      <dgm:spPr/>
    </dgm:pt>
    <dgm:pt modelId="{A1A632C8-5859-49BC-9FF5-5038D24AA046}" type="pres">
      <dgm:prSet presAssocID="{2477286A-5AD0-4C89-98D5-13C1CD815236}" presName="composite" presStyleCnt="0"/>
      <dgm:spPr/>
    </dgm:pt>
    <dgm:pt modelId="{A92ABDA3-7DCF-45C0-B365-E839CBCD32AD}" type="pres">
      <dgm:prSet presAssocID="{2477286A-5AD0-4C89-98D5-13C1CD815236}" presName="imgShp" presStyleLbl="fgImgPlac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áquina de escrever"/>
        </a:ext>
      </dgm:extLst>
    </dgm:pt>
    <dgm:pt modelId="{8989E7BD-8876-4827-A1ED-4BF90A4CBFAA}" type="pres">
      <dgm:prSet presAssocID="{2477286A-5AD0-4C89-98D5-13C1CD815236}" presName="txShp" presStyleLbl="node1" presStyleIdx="4" presStyleCnt="6" custScaleY="135102">
        <dgm:presLayoutVars>
          <dgm:bulletEnabled val="1"/>
        </dgm:presLayoutVars>
      </dgm:prSet>
      <dgm:spPr/>
    </dgm:pt>
    <dgm:pt modelId="{EA05F94D-20B2-4EA6-B2E8-BD77CF9D76FF}" type="pres">
      <dgm:prSet presAssocID="{38CB81DE-9E26-411C-884C-788BDCB39476}" presName="spacing" presStyleCnt="0"/>
      <dgm:spPr/>
    </dgm:pt>
    <dgm:pt modelId="{E5F7CBC5-5921-4B95-B5B3-B619B417F9DD}" type="pres">
      <dgm:prSet presAssocID="{E5C7B4B4-C251-4E77-A175-F4CC7C410383}" presName="composite" presStyleCnt="0"/>
      <dgm:spPr/>
    </dgm:pt>
    <dgm:pt modelId="{CCA31BB8-AB7B-44E8-B812-DDAF440C51EF}" type="pres">
      <dgm:prSet presAssocID="{E5C7B4B4-C251-4E77-A175-F4CC7C410383}" presName="imgShp" presStyleLbl="fgImgPlac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a de verificação"/>
        </a:ext>
      </dgm:extLst>
    </dgm:pt>
    <dgm:pt modelId="{58627D2E-1841-4759-8CE1-878F84C0FD96}" type="pres">
      <dgm:prSet presAssocID="{E5C7B4B4-C251-4E77-A175-F4CC7C410383}" presName="txShp" presStyleLbl="node1" presStyleIdx="5" presStyleCnt="6">
        <dgm:presLayoutVars>
          <dgm:bulletEnabled val="1"/>
        </dgm:presLayoutVars>
      </dgm:prSet>
      <dgm:spPr/>
    </dgm:pt>
  </dgm:ptLst>
  <dgm:cxnLst>
    <dgm:cxn modelId="{44C13A0A-493F-4154-86DE-FD4CBC6781B5}" srcId="{7C7655BF-D431-4363-AAFF-42E4B0A90ED4}" destId="{BCE27FE2-786F-4CC6-B910-0F787972C276}" srcOrd="0" destOrd="0" parTransId="{D17FBBC4-F8ED-41FF-AEEB-B306A6A03B3B}" sibTransId="{A02677A8-48E2-48C1-BA9A-2158BB591817}"/>
    <dgm:cxn modelId="{951A010F-FB40-435C-8844-362BB7AC3EA2}" srcId="{7C7655BF-D431-4363-AAFF-42E4B0A90ED4}" destId="{2477286A-5AD0-4C89-98D5-13C1CD815236}" srcOrd="4" destOrd="0" parTransId="{3F2BF071-B249-40DE-893B-949785D937C3}" sibTransId="{38CB81DE-9E26-411C-884C-788BDCB39476}"/>
    <dgm:cxn modelId="{7850B915-6B0D-4413-B96C-0ED89ACF4EF3}" type="presOf" srcId="{2477286A-5AD0-4C89-98D5-13C1CD815236}" destId="{8989E7BD-8876-4827-A1ED-4BF90A4CBFAA}" srcOrd="0" destOrd="0" presId="urn:microsoft.com/office/officeart/2005/8/layout/vList3"/>
    <dgm:cxn modelId="{443C5716-6A55-4033-A2FE-59281A7F1C31}" type="presOf" srcId="{F4D9B11D-DF3A-4A67-8CE5-A84C8BA6720A}" destId="{29058CFD-56AB-45D5-822E-F95A4D2CEFAC}" srcOrd="0" destOrd="0" presId="urn:microsoft.com/office/officeart/2005/8/layout/vList3"/>
    <dgm:cxn modelId="{8732DA3A-9842-4C2F-93F7-7A6ECFC49206}" srcId="{7C7655BF-D431-4363-AAFF-42E4B0A90ED4}" destId="{F4D9B11D-DF3A-4A67-8CE5-A84C8BA6720A}" srcOrd="3" destOrd="0" parTransId="{F9B5D6F9-D938-431C-98C9-BA8307396880}" sibTransId="{C293B4CC-6C25-4F9C-BF41-A2DA522B7A10}"/>
    <dgm:cxn modelId="{53269942-2714-474F-8BEB-F95278E94ED0}" type="presOf" srcId="{BCE27FE2-786F-4CC6-B910-0F787972C276}" destId="{0E5A29C3-B725-4204-B5F3-81DD8319FE25}" srcOrd="0" destOrd="0" presId="urn:microsoft.com/office/officeart/2005/8/layout/vList3"/>
    <dgm:cxn modelId="{ABCDA944-2361-4229-BF88-8498B0BDE9F0}" type="presOf" srcId="{7C7655BF-D431-4363-AAFF-42E4B0A90ED4}" destId="{436FFD02-8255-437D-86C7-BB18C482842F}" srcOrd="0" destOrd="0" presId="urn:microsoft.com/office/officeart/2005/8/layout/vList3"/>
    <dgm:cxn modelId="{53EE7447-C514-436E-A620-1A46CB8E9F7D}" srcId="{7C7655BF-D431-4363-AAFF-42E4B0A90ED4}" destId="{837AF405-AE82-4C7C-85A2-0ADF3FDFB390}" srcOrd="2" destOrd="0" parTransId="{11632C1A-1FBD-4C75-A71C-B0F8C34C8A4B}" sibTransId="{E625D5E6-F56E-4B51-AB47-EEDCF88693D8}"/>
    <dgm:cxn modelId="{3102D247-0375-4895-962D-4B2B8381D6FC}" srcId="{7C7655BF-D431-4363-AAFF-42E4B0A90ED4}" destId="{E5C7B4B4-C251-4E77-A175-F4CC7C410383}" srcOrd="5" destOrd="0" parTransId="{91DF3B6E-BEAF-4497-86A5-86E1BDFE9591}" sibTransId="{D8DEF2BC-0BA7-4A16-817A-6626DF142AED}"/>
    <dgm:cxn modelId="{1B8F65CE-1A3B-45B2-9937-9B4B484F38E8}" type="presOf" srcId="{64B65BB2-DA93-4226-8C0B-CC99DD750961}" destId="{EA651050-5F9C-4510-B74B-71A44B71E72E}" srcOrd="0" destOrd="0" presId="urn:microsoft.com/office/officeart/2005/8/layout/vList3"/>
    <dgm:cxn modelId="{19AE87D2-0680-4EAC-88EB-B315547B0B13}" srcId="{7C7655BF-D431-4363-AAFF-42E4B0A90ED4}" destId="{64B65BB2-DA93-4226-8C0B-CC99DD750961}" srcOrd="1" destOrd="0" parTransId="{BFE2892F-B75A-434D-ACB4-8DA30B08C7FB}" sibTransId="{E213A35E-4429-44F1-8CF0-6160FB32DA28}"/>
    <dgm:cxn modelId="{155795DE-159A-48CA-AB87-C400FAAA1308}" type="presOf" srcId="{837AF405-AE82-4C7C-85A2-0ADF3FDFB390}" destId="{6A9CD3A7-465B-4A1F-805A-1ECEA9729296}" srcOrd="0" destOrd="0" presId="urn:microsoft.com/office/officeart/2005/8/layout/vList3"/>
    <dgm:cxn modelId="{4E585AF2-8F8C-4DFE-97ED-7A0C00FC49BB}" type="presOf" srcId="{E5C7B4B4-C251-4E77-A175-F4CC7C410383}" destId="{58627D2E-1841-4759-8CE1-878F84C0FD96}" srcOrd="0" destOrd="0" presId="urn:microsoft.com/office/officeart/2005/8/layout/vList3"/>
    <dgm:cxn modelId="{33EA64CF-493D-462D-84FF-3E301E1F5B96}" type="presParOf" srcId="{436FFD02-8255-437D-86C7-BB18C482842F}" destId="{9EF78709-E2C6-4E7D-8769-0717D32DC419}" srcOrd="0" destOrd="0" presId="urn:microsoft.com/office/officeart/2005/8/layout/vList3"/>
    <dgm:cxn modelId="{598A98B9-99CD-4D16-9DF2-9DD49BE60307}" type="presParOf" srcId="{9EF78709-E2C6-4E7D-8769-0717D32DC419}" destId="{3335A05B-988F-4FD9-9118-843E2FBB96D0}" srcOrd="0" destOrd="0" presId="urn:microsoft.com/office/officeart/2005/8/layout/vList3"/>
    <dgm:cxn modelId="{4BAADED0-89F4-4250-8542-1E399F569E93}" type="presParOf" srcId="{9EF78709-E2C6-4E7D-8769-0717D32DC419}" destId="{0E5A29C3-B725-4204-B5F3-81DD8319FE25}" srcOrd="1" destOrd="0" presId="urn:microsoft.com/office/officeart/2005/8/layout/vList3"/>
    <dgm:cxn modelId="{CAF208A4-EA3A-4E48-9FB0-49067A85A381}" type="presParOf" srcId="{436FFD02-8255-437D-86C7-BB18C482842F}" destId="{BB26B2B7-58E5-4ED5-8894-2F6E8FA33A6C}" srcOrd="1" destOrd="0" presId="urn:microsoft.com/office/officeart/2005/8/layout/vList3"/>
    <dgm:cxn modelId="{4F3ED8E5-3778-415A-B38D-3ECC2C67FDB1}" type="presParOf" srcId="{436FFD02-8255-437D-86C7-BB18C482842F}" destId="{ACA60D0D-07DC-4C54-BAD8-72EFCDC7B5EB}" srcOrd="2" destOrd="0" presId="urn:microsoft.com/office/officeart/2005/8/layout/vList3"/>
    <dgm:cxn modelId="{3BC92CF0-A3B3-44A9-82F8-48E8DDB2E1AA}" type="presParOf" srcId="{ACA60D0D-07DC-4C54-BAD8-72EFCDC7B5EB}" destId="{022FFDA2-3FC8-4EB5-8B5A-E7D112D3E4A6}" srcOrd="0" destOrd="0" presId="urn:microsoft.com/office/officeart/2005/8/layout/vList3"/>
    <dgm:cxn modelId="{2CCEE94A-032E-4AE5-BA94-937443631AEC}" type="presParOf" srcId="{ACA60D0D-07DC-4C54-BAD8-72EFCDC7B5EB}" destId="{EA651050-5F9C-4510-B74B-71A44B71E72E}" srcOrd="1" destOrd="0" presId="urn:microsoft.com/office/officeart/2005/8/layout/vList3"/>
    <dgm:cxn modelId="{C4F2DCEB-92A4-4FF1-BD68-7688F54AEEB8}" type="presParOf" srcId="{436FFD02-8255-437D-86C7-BB18C482842F}" destId="{11ABFA26-C57B-4A76-92C1-AC6358DBF227}" srcOrd="3" destOrd="0" presId="urn:microsoft.com/office/officeart/2005/8/layout/vList3"/>
    <dgm:cxn modelId="{E295205A-9030-409A-AA91-EF979BBA0542}" type="presParOf" srcId="{436FFD02-8255-437D-86C7-BB18C482842F}" destId="{653BE1ED-EE57-4B83-B536-BD4323D927BE}" srcOrd="4" destOrd="0" presId="urn:microsoft.com/office/officeart/2005/8/layout/vList3"/>
    <dgm:cxn modelId="{2A0D9D2A-B900-4586-B7BC-3641A9D09052}" type="presParOf" srcId="{653BE1ED-EE57-4B83-B536-BD4323D927BE}" destId="{54B5EC8D-ECC1-41AE-A1C6-30EE834D318C}" srcOrd="0" destOrd="0" presId="urn:microsoft.com/office/officeart/2005/8/layout/vList3"/>
    <dgm:cxn modelId="{71B3F6E6-71E7-4AE5-A80B-6B4825D26413}" type="presParOf" srcId="{653BE1ED-EE57-4B83-B536-BD4323D927BE}" destId="{6A9CD3A7-465B-4A1F-805A-1ECEA9729296}" srcOrd="1" destOrd="0" presId="urn:microsoft.com/office/officeart/2005/8/layout/vList3"/>
    <dgm:cxn modelId="{BCA94C51-6ADE-4C3A-AC71-394D5880FFF1}" type="presParOf" srcId="{436FFD02-8255-437D-86C7-BB18C482842F}" destId="{E690BD09-86DA-45D9-AE30-3DD95F1CAB41}" srcOrd="5" destOrd="0" presId="urn:microsoft.com/office/officeart/2005/8/layout/vList3"/>
    <dgm:cxn modelId="{5E178CD0-DA65-4C3A-9270-F79BE49675D0}" type="presParOf" srcId="{436FFD02-8255-437D-86C7-BB18C482842F}" destId="{4C670108-B7C4-445C-B2A5-03DAFE8FC649}" srcOrd="6" destOrd="0" presId="urn:microsoft.com/office/officeart/2005/8/layout/vList3"/>
    <dgm:cxn modelId="{08CC20A7-B374-450B-B20E-2DB7A9CB7596}" type="presParOf" srcId="{4C670108-B7C4-445C-B2A5-03DAFE8FC649}" destId="{33192D00-DE34-4082-8E26-B3976A92543B}" srcOrd="0" destOrd="0" presId="urn:microsoft.com/office/officeart/2005/8/layout/vList3"/>
    <dgm:cxn modelId="{04D05F31-2AC3-4910-898C-B6D7AB5E016E}" type="presParOf" srcId="{4C670108-B7C4-445C-B2A5-03DAFE8FC649}" destId="{29058CFD-56AB-45D5-822E-F95A4D2CEFAC}" srcOrd="1" destOrd="0" presId="urn:microsoft.com/office/officeart/2005/8/layout/vList3"/>
    <dgm:cxn modelId="{B8FF5964-5B4D-4D3A-BBC8-63A38A3F190E}" type="presParOf" srcId="{436FFD02-8255-437D-86C7-BB18C482842F}" destId="{57CE99C6-8F99-4400-9918-40A51146DB57}" srcOrd="7" destOrd="0" presId="urn:microsoft.com/office/officeart/2005/8/layout/vList3"/>
    <dgm:cxn modelId="{B1DAED86-FBA4-4991-8E53-3047437F93AE}" type="presParOf" srcId="{436FFD02-8255-437D-86C7-BB18C482842F}" destId="{A1A632C8-5859-49BC-9FF5-5038D24AA046}" srcOrd="8" destOrd="0" presId="urn:microsoft.com/office/officeart/2005/8/layout/vList3"/>
    <dgm:cxn modelId="{584DA5B2-87EA-44E0-9F75-58911FF7D7B2}" type="presParOf" srcId="{A1A632C8-5859-49BC-9FF5-5038D24AA046}" destId="{A92ABDA3-7DCF-45C0-B365-E839CBCD32AD}" srcOrd="0" destOrd="0" presId="urn:microsoft.com/office/officeart/2005/8/layout/vList3"/>
    <dgm:cxn modelId="{1B6F8680-484C-417A-9AEC-D3CC37B9338D}" type="presParOf" srcId="{A1A632C8-5859-49BC-9FF5-5038D24AA046}" destId="{8989E7BD-8876-4827-A1ED-4BF90A4CBFAA}" srcOrd="1" destOrd="0" presId="urn:microsoft.com/office/officeart/2005/8/layout/vList3"/>
    <dgm:cxn modelId="{CAB11623-DB90-4140-999D-03FC185ED302}" type="presParOf" srcId="{436FFD02-8255-437D-86C7-BB18C482842F}" destId="{EA05F94D-20B2-4EA6-B2E8-BD77CF9D76FF}" srcOrd="9" destOrd="0" presId="urn:microsoft.com/office/officeart/2005/8/layout/vList3"/>
    <dgm:cxn modelId="{E37D45B0-BC22-462D-9E15-C1C7095EE4FE}" type="presParOf" srcId="{436FFD02-8255-437D-86C7-BB18C482842F}" destId="{E5F7CBC5-5921-4B95-B5B3-B619B417F9DD}" srcOrd="10" destOrd="0" presId="urn:microsoft.com/office/officeart/2005/8/layout/vList3"/>
    <dgm:cxn modelId="{97F29CDE-80B5-4CBE-9A20-50F4BB2DF285}" type="presParOf" srcId="{E5F7CBC5-5921-4B95-B5B3-B619B417F9DD}" destId="{CCA31BB8-AB7B-44E8-B812-DDAF440C51EF}" srcOrd="0" destOrd="0" presId="urn:microsoft.com/office/officeart/2005/8/layout/vList3"/>
    <dgm:cxn modelId="{6B8E31A1-57FF-47C4-B922-CD6114A0BBC7}" type="presParOf" srcId="{E5F7CBC5-5921-4B95-B5B3-B619B417F9DD}" destId="{58627D2E-1841-4759-8CE1-878F84C0FD9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627BCE-A873-4228-9987-CD8FB3C053D1}" type="doc">
      <dgm:prSet loTypeId="urn:microsoft.com/office/officeart/2005/8/layout/hierarchy2" loCatId="hierarchy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94732B1F-57AE-408B-A434-9DE4EB2A31AB}">
      <dgm:prSet phldrT="[Texto]"/>
      <dgm:spPr/>
      <dgm:t>
        <a:bodyPr/>
        <a:lstStyle/>
        <a:p>
          <a:r>
            <a:rPr lang="pt-BR" b="1"/>
            <a:t>Dados Primitivos</a:t>
          </a:r>
        </a:p>
      </dgm:t>
    </dgm:pt>
    <dgm:pt modelId="{B2783CA0-773B-4ACA-A1D3-0AFD2678D5B1}" type="parTrans" cxnId="{0010561D-0E32-4C36-9D9E-14A0F3A00014}">
      <dgm:prSet/>
      <dgm:spPr/>
      <dgm:t>
        <a:bodyPr/>
        <a:lstStyle/>
        <a:p>
          <a:endParaRPr lang="pt-BR" b="1"/>
        </a:p>
      </dgm:t>
    </dgm:pt>
    <dgm:pt modelId="{C71A5F79-8EC9-495E-9974-9B725606744F}" type="sibTrans" cxnId="{0010561D-0E32-4C36-9D9E-14A0F3A00014}">
      <dgm:prSet/>
      <dgm:spPr/>
      <dgm:t>
        <a:bodyPr/>
        <a:lstStyle/>
        <a:p>
          <a:endParaRPr lang="pt-BR" b="1"/>
        </a:p>
      </dgm:t>
    </dgm:pt>
    <dgm:pt modelId="{A402C28F-2F00-40CA-B7A3-891B5AED2C88}">
      <dgm:prSet phldrT="[Texto]"/>
      <dgm:spPr/>
      <dgm:t>
        <a:bodyPr/>
        <a:lstStyle/>
        <a:p>
          <a:r>
            <a:rPr lang="pt-BR" b="1"/>
            <a:t>Numérico</a:t>
          </a:r>
          <a:endParaRPr lang="pt-BR" b="1" dirty="0"/>
        </a:p>
      </dgm:t>
    </dgm:pt>
    <dgm:pt modelId="{18927190-3C5F-4424-9046-0D4410617905}" type="parTrans" cxnId="{9C62C30D-B9E8-4640-B054-BC5624AFDAB1}">
      <dgm:prSet/>
      <dgm:spPr/>
      <dgm:t>
        <a:bodyPr/>
        <a:lstStyle/>
        <a:p>
          <a:endParaRPr lang="pt-BR" b="1"/>
        </a:p>
      </dgm:t>
    </dgm:pt>
    <dgm:pt modelId="{5ECA0F59-7452-42F0-8511-4A4DA1A43EFF}" type="sibTrans" cxnId="{9C62C30D-B9E8-4640-B054-BC5624AFDAB1}">
      <dgm:prSet/>
      <dgm:spPr/>
      <dgm:t>
        <a:bodyPr/>
        <a:lstStyle/>
        <a:p>
          <a:endParaRPr lang="pt-BR" b="1"/>
        </a:p>
      </dgm:t>
    </dgm:pt>
    <dgm:pt modelId="{40C0E6ED-94E4-49BD-8C2C-DC062374F9AB}">
      <dgm:prSet phldrT="[Texto]"/>
      <dgm:spPr/>
      <dgm:t>
        <a:bodyPr/>
        <a:lstStyle/>
        <a:p>
          <a:r>
            <a:rPr lang="pt-BR" b="1" dirty="0"/>
            <a:t>Texto</a:t>
          </a:r>
        </a:p>
      </dgm:t>
    </dgm:pt>
    <dgm:pt modelId="{B6A6FB00-45E8-4DF2-9283-2BF1C518648A}" type="parTrans" cxnId="{5510E8BA-1708-44C6-AAA4-12778D175E0F}">
      <dgm:prSet/>
      <dgm:spPr/>
      <dgm:t>
        <a:bodyPr/>
        <a:lstStyle/>
        <a:p>
          <a:endParaRPr lang="pt-BR" b="1"/>
        </a:p>
      </dgm:t>
    </dgm:pt>
    <dgm:pt modelId="{2F1C1FF6-8133-4D90-B8B6-F665EB7151EF}" type="sibTrans" cxnId="{5510E8BA-1708-44C6-AAA4-12778D175E0F}">
      <dgm:prSet/>
      <dgm:spPr/>
      <dgm:t>
        <a:bodyPr/>
        <a:lstStyle/>
        <a:p>
          <a:endParaRPr lang="pt-BR" b="1"/>
        </a:p>
      </dgm:t>
    </dgm:pt>
    <dgm:pt modelId="{20D20EDE-C943-4453-8041-4B977814E206}">
      <dgm:prSet phldrT="[Texto]"/>
      <dgm:spPr/>
      <dgm:t>
        <a:bodyPr/>
        <a:lstStyle/>
        <a:p>
          <a:r>
            <a:rPr lang="pt-BR" b="1" dirty="0"/>
            <a:t>Alfanumérico</a:t>
          </a:r>
        </a:p>
      </dgm:t>
    </dgm:pt>
    <dgm:pt modelId="{620CA2CA-13D0-4DA9-873F-19178AE317D1}" type="parTrans" cxnId="{1C0E2158-5221-4462-9D2D-449898F77D08}">
      <dgm:prSet/>
      <dgm:spPr/>
      <dgm:t>
        <a:bodyPr/>
        <a:lstStyle/>
        <a:p>
          <a:endParaRPr lang="pt-BR" b="1"/>
        </a:p>
      </dgm:t>
    </dgm:pt>
    <dgm:pt modelId="{58D0E6AB-93A5-4CA2-B0CF-0D562627EBD8}" type="sibTrans" cxnId="{1C0E2158-5221-4462-9D2D-449898F77D08}">
      <dgm:prSet/>
      <dgm:spPr/>
      <dgm:t>
        <a:bodyPr/>
        <a:lstStyle/>
        <a:p>
          <a:endParaRPr lang="pt-BR" b="1"/>
        </a:p>
      </dgm:t>
    </dgm:pt>
    <dgm:pt modelId="{14107D19-01F0-44DB-B31D-F8A5A305C21D}">
      <dgm:prSet phldrT="[Texto]"/>
      <dgm:spPr/>
      <dgm:t>
        <a:bodyPr/>
        <a:lstStyle/>
        <a:p>
          <a:r>
            <a:rPr lang="pt-BR" b="1" dirty="0"/>
            <a:t>2.3, -5.40</a:t>
          </a:r>
        </a:p>
      </dgm:t>
    </dgm:pt>
    <dgm:pt modelId="{5AE303C2-9E99-48D4-A32A-DBB28ED5AF8A}" type="parTrans" cxnId="{27642B0D-BD64-4570-8FC2-51C0F6578635}">
      <dgm:prSet/>
      <dgm:spPr/>
      <dgm:t>
        <a:bodyPr/>
        <a:lstStyle/>
        <a:p>
          <a:endParaRPr lang="pt-BR" b="1"/>
        </a:p>
      </dgm:t>
    </dgm:pt>
    <dgm:pt modelId="{C619072D-D5E8-4033-BB04-56608D2AFFFD}" type="sibTrans" cxnId="{27642B0D-BD64-4570-8FC2-51C0F6578635}">
      <dgm:prSet/>
      <dgm:spPr/>
      <dgm:t>
        <a:bodyPr/>
        <a:lstStyle/>
        <a:p>
          <a:endParaRPr lang="pt-BR" b="1"/>
        </a:p>
      </dgm:t>
    </dgm:pt>
    <dgm:pt modelId="{B369FA4B-A476-4504-9D31-8EE0B012AA44}">
      <dgm:prSet phldrT="[Texto]"/>
      <dgm:spPr/>
      <dgm:t>
        <a:bodyPr/>
        <a:lstStyle/>
        <a:p>
          <a:r>
            <a:rPr lang="pt-BR" b="1" dirty="0"/>
            <a:t>‘Fernando’</a:t>
          </a:r>
        </a:p>
        <a:p>
          <a:r>
            <a:rPr lang="pt-BR" b="1" dirty="0"/>
            <a:t>“A@#23”</a:t>
          </a:r>
        </a:p>
      </dgm:t>
    </dgm:pt>
    <dgm:pt modelId="{49BD68A0-77FE-42B9-8865-82ABD3854C19}" type="parTrans" cxnId="{43C83206-9A62-400B-9D91-3E1DF7CE78BE}">
      <dgm:prSet/>
      <dgm:spPr/>
      <dgm:t>
        <a:bodyPr/>
        <a:lstStyle/>
        <a:p>
          <a:endParaRPr lang="pt-BR" b="1"/>
        </a:p>
      </dgm:t>
    </dgm:pt>
    <dgm:pt modelId="{6D82E910-F605-4948-A035-1BAFE68F060F}" type="sibTrans" cxnId="{43C83206-9A62-400B-9D91-3E1DF7CE78BE}">
      <dgm:prSet/>
      <dgm:spPr/>
      <dgm:t>
        <a:bodyPr/>
        <a:lstStyle/>
        <a:p>
          <a:endParaRPr lang="pt-BR" b="1"/>
        </a:p>
      </dgm:t>
    </dgm:pt>
    <dgm:pt modelId="{9FCB1123-B172-4A26-BDBF-A6C993C9587D}">
      <dgm:prSet phldrT="[Texto]"/>
      <dgm:spPr/>
      <dgm:t>
        <a:bodyPr/>
        <a:lstStyle/>
        <a:p>
          <a:r>
            <a:rPr lang="pt-BR" b="1" dirty="0"/>
            <a:t>Lógico</a:t>
          </a:r>
        </a:p>
      </dgm:t>
    </dgm:pt>
    <dgm:pt modelId="{C892147A-7977-469B-8C35-6B82038EDCAB}" type="parTrans" cxnId="{A2152DB2-5732-4231-A1FF-EA5F22248ADD}">
      <dgm:prSet/>
      <dgm:spPr/>
      <dgm:t>
        <a:bodyPr/>
        <a:lstStyle/>
        <a:p>
          <a:endParaRPr lang="pt-BR" b="1"/>
        </a:p>
      </dgm:t>
    </dgm:pt>
    <dgm:pt modelId="{90297522-FE60-4C52-81CF-797D244C6C20}" type="sibTrans" cxnId="{A2152DB2-5732-4231-A1FF-EA5F22248ADD}">
      <dgm:prSet/>
      <dgm:spPr/>
      <dgm:t>
        <a:bodyPr/>
        <a:lstStyle/>
        <a:p>
          <a:endParaRPr lang="pt-BR" b="1"/>
        </a:p>
      </dgm:t>
    </dgm:pt>
    <dgm:pt modelId="{6F1F15F8-4441-4D2C-A27A-5E69D0250765}">
      <dgm:prSet phldrT="[Texto]"/>
      <dgm:spPr/>
      <dgm:t>
        <a:bodyPr/>
        <a:lstStyle/>
        <a:p>
          <a:r>
            <a:rPr lang="pt-BR" b="1" dirty="0"/>
            <a:t>Verdadeiro</a:t>
          </a:r>
        </a:p>
        <a:p>
          <a:r>
            <a:rPr lang="pt-BR" b="1" dirty="0"/>
            <a:t>Falso</a:t>
          </a:r>
        </a:p>
      </dgm:t>
    </dgm:pt>
    <dgm:pt modelId="{47B19AF1-A55D-4E51-902A-08E0FE981CA7}" type="parTrans" cxnId="{AFF3EB0D-4764-40FF-A7C7-FDD21D058D73}">
      <dgm:prSet/>
      <dgm:spPr/>
      <dgm:t>
        <a:bodyPr/>
        <a:lstStyle/>
        <a:p>
          <a:endParaRPr lang="pt-BR" b="1"/>
        </a:p>
      </dgm:t>
    </dgm:pt>
    <dgm:pt modelId="{79E6053B-0E82-454B-9D2B-94937487B5F1}" type="sibTrans" cxnId="{AFF3EB0D-4764-40FF-A7C7-FDD21D058D73}">
      <dgm:prSet/>
      <dgm:spPr/>
      <dgm:t>
        <a:bodyPr/>
        <a:lstStyle/>
        <a:p>
          <a:endParaRPr lang="pt-BR" b="1"/>
        </a:p>
      </dgm:t>
    </dgm:pt>
    <dgm:pt modelId="{8DF7DEB5-64B9-46C3-84E6-4332754BB20E}">
      <dgm:prSet phldrT="[Texto]"/>
      <dgm:spPr/>
      <dgm:t>
        <a:bodyPr/>
        <a:lstStyle/>
        <a:p>
          <a:r>
            <a:rPr lang="pt-BR" b="1" dirty="0" err="1"/>
            <a:t>True</a:t>
          </a:r>
          <a:r>
            <a:rPr lang="pt-BR" b="1" dirty="0"/>
            <a:t>, False</a:t>
          </a:r>
        </a:p>
      </dgm:t>
    </dgm:pt>
    <dgm:pt modelId="{A7A995B3-CB0F-4C35-ADAF-71A86D9C9EDD}" type="parTrans" cxnId="{0DFEC61B-D69C-41F0-8962-48DA4AC89C1A}">
      <dgm:prSet/>
      <dgm:spPr/>
      <dgm:t>
        <a:bodyPr/>
        <a:lstStyle/>
        <a:p>
          <a:endParaRPr lang="pt-BR" b="1"/>
        </a:p>
      </dgm:t>
    </dgm:pt>
    <dgm:pt modelId="{D654EBCD-71EE-4709-A331-71FBA9DC315B}" type="sibTrans" cxnId="{0DFEC61B-D69C-41F0-8962-48DA4AC89C1A}">
      <dgm:prSet/>
      <dgm:spPr/>
      <dgm:t>
        <a:bodyPr/>
        <a:lstStyle/>
        <a:p>
          <a:endParaRPr lang="pt-BR" b="1"/>
        </a:p>
      </dgm:t>
    </dgm:pt>
    <dgm:pt modelId="{36931095-A3B7-4FE8-A5FA-640B548B931F}">
      <dgm:prSet phldrT="[Texto]"/>
      <dgm:spPr/>
      <dgm:t>
        <a:bodyPr/>
        <a:lstStyle/>
        <a:p>
          <a:r>
            <a:rPr lang="pt-BR" b="1" dirty="0" err="1"/>
            <a:t>float</a:t>
          </a:r>
          <a:endParaRPr lang="pt-BR" b="1" dirty="0"/>
        </a:p>
      </dgm:t>
    </dgm:pt>
    <dgm:pt modelId="{E3E367F2-996E-411F-9896-9962DA338521}" type="sibTrans" cxnId="{D21152AB-F34A-4738-8028-FB0943AD1134}">
      <dgm:prSet/>
      <dgm:spPr/>
      <dgm:t>
        <a:bodyPr/>
        <a:lstStyle/>
        <a:p>
          <a:endParaRPr lang="pt-BR" b="1"/>
        </a:p>
      </dgm:t>
    </dgm:pt>
    <dgm:pt modelId="{E37DB519-EC42-489A-AE03-72D11A6590FA}" type="parTrans" cxnId="{D21152AB-F34A-4738-8028-FB0943AD1134}">
      <dgm:prSet/>
      <dgm:spPr/>
      <dgm:t>
        <a:bodyPr/>
        <a:lstStyle/>
        <a:p>
          <a:endParaRPr lang="pt-BR" b="1"/>
        </a:p>
      </dgm:t>
    </dgm:pt>
    <dgm:pt modelId="{A807C425-4BFA-4C00-B8E2-A7A1EF0FD467}">
      <dgm:prSet phldrT="[Texto]"/>
      <dgm:spPr/>
      <dgm:t>
        <a:bodyPr/>
        <a:lstStyle/>
        <a:p>
          <a:r>
            <a:rPr lang="pt-BR" b="1" dirty="0" err="1"/>
            <a:t>int</a:t>
          </a:r>
          <a:endParaRPr lang="pt-BR" b="1" dirty="0"/>
        </a:p>
      </dgm:t>
    </dgm:pt>
    <dgm:pt modelId="{F4F5BA67-2F76-496E-99D4-53878CB86D3B}" type="sibTrans" cxnId="{2BD44B22-2755-4B3D-A3C4-F046C4E25825}">
      <dgm:prSet/>
      <dgm:spPr/>
      <dgm:t>
        <a:bodyPr/>
        <a:lstStyle/>
        <a:p>
          <a:endParaRPr lang="pt-BR" b="1"/>
        </a:p>
      </dgm:t>
    </dgm:pt>
    <dgm:pt modelId="{95442625-6185-424A-A15B-BF2FC900D681}" type="parTrans" cxnId="{2BD44B22-2755-4B3D-A3C4-F046C4E25825}">
      <dgm:prSet/>
      <dgm:spPr/>
      <dgm:t>
        <a:bodyPr/>
        <a:lstStyle/>
        <a:p>
          <a:endParaRPr lang="pt-BR" b="1"/>
        </a:p>
      </dgm:t>
    </dgm:pt>
    <dgm:pt modelId="{715F9BD6-8669-4825-847D-1F608468E07E}">
      <dgm:prSet phldrT="[Texto]"/>
      <dgm:spPr/>
      <dgm:t>
        <a:bodyPr/>
        <a:lstStyle/>
        <a:p>
          <a:r>
            <a:rPr lang="pt-BR" b="1"/>
            <a:t>2, -3</a:t>
          </a:r>
        </a:p>
      </dgm:t>
    </dgm:pt>
    <dgm:pt modelId="{0D2651FB-A9E4-49AE-B31F-499FCB4B07A1}" type="sibTrans" cxnId="{A3F80CCB-A98D-4009-9601-2A8A1097579B}">
      <dgm:prSet/>
      <dgm:spPr/>
      <dgm:t>
        <a:bodyPr/>
        <a:lstStyle/>
        <a:p>
          <a:endParaRPr lang="pt-BR" b="1"/>
        </a:p>
      </dgm:t>
    </dgm:pt>
    <dgm:pt modelId="{761DA66F-1757-411A-BB72-D17341EC703F}" type="parTrans" cxnId="{A3F80CCB-A98D-4009-9601-2A8A1097579B}">
      <dgm:prSet/>
      <dgm:spPr/>
      <dgm:t>
        <a:bodyPr/>
        <a:lstStyle/>
        <a:p>
          <a:endParaRPr lang="pt-BR" b="1"/>
        </a:p>
      </dgm:t>
    </dgm:pt>
    <dgm:pt modelId="{050379CF-D7A6-4718-AA41-7AA536CFAA7F}">
      <dgm:prSet phldrT="[Texto]"/>
      <dgm:spPr/>
      <dgm:t>
        <a:bodyPr/>
        <a:lstStyle/>
        <a:p>
          <a:r>
            <a:rPr lang="pt-BR" b="1" dirty="0"/>
            <a:t>Real</a:t>
          </a:r>
        </a:p>
      </dgm:t>
    </dgm:pt>
    <dgm:pt modelId="{C6656EC1-A12D-4699-B054-E4E50FA37166}" type="sibTrans" cxnId="{863BC456-52D5-404D-9DDF-CEDE3DEE26A0}">
      <dgm:prSet/>
      <dgm:spPr/>
      <dgm:t>
        <a:bodyPr/>
        <a:lstStyle/>
        <a:p>
          <a:endParaRPr lang="pt-BR" b="1"/>
        </a:p>
      </dgm:t>
    </dgm:pt>
    <dgm:pt modelId="{5AED7F7C-1ED5-4800-9771-09572DEBD012}" type="parTrans" cxnId="{863BC456-52D5-404D-9DDF-CEDE3DEE26A0}">
      <dgm:prSet/>
      <dgm:spPr/>
      <dgm:t>
        <a:bodyPr/>
        <a:lstStyle/>
        <a:p>
          <a:endParaRPr lang="pt-BR" b="1"/>
        </a:p>
      </dgm:t>
    </dgm:pt>
    <dgm:pt modelId="{ACB00D4F-E9C0-4A84-A8F4-778E0D520C83}">
      <dgm:prSet phldrT="[Texto]"/>
      <dgm:spPr/>
      <dgm:t>
        <a:bodyPr/>
        <a:lstStyle/>
        <a:p>
          <a:r>
            <a:rPr lang="pt-BR" b="1" dirty="0"/>
            <a:t>Inteiro</a:t>
          </a:r>
        </a:p>
      </dgm:t>
    </dgm:pt>
    <dgm:pt modelId="{7B763969-CA2C-4318-9A80-C0100D25C53A}" type="sibTrans" cxnId="{AF7236EB-8A0A-44C6-9CCF-DC988471F95D}">
      <dgm:prSet/>
      <dgm:spPr/>
      <dgm:t>
        <a:bodyPr/>
        <a:lstStyle/>
        <a:p>
          <a:endParaRPr lang="pt-BR" b="1"/>
        </a:p>
      </dgm:t>
    </dgm:pt>
    <dgm:pt modelId="{F7A3C4C8-71A0-4393-A75A-6539335D7FEA}" type="parTrans" cxnId="{AF7236EB-8A0A-44C6-9CCF-DC988471F95D}">
      <dgm:prSet/>
      <dgm:spPr/>
      <dgm:t>
        <a:bodyPr/>
        <a:lstStyle/>
        <a:p>
          <a:endParaRPr lang="pt-BR" b="1"/>
        </a:p>
      </dgm:t>
    </dgm:pt>
    <dgm:pt modelId="{B672EF8E-0462-433A-A2BA-9B7603EDC074}">
      <dgm:prSet phldrT="[Texto]"/>
      <dgm:spPr/>
      <dgm:t>
        <a:bodyPr/>
        <a:lstStyle/>
        <a:p>
          <a:r>
            <a:rPr lang="pt-BR" b="1" dirty="0"/>
            <a:t>Complexo</a:t>
          </a:r>
        </a:p>
      </dgm:t>
    </dgm:pt>
    <dgm:pt modelId="{FC554A97-8DB8-49DE-937C-04FDE7BEAEE7}" type="parTrans" cxnId="{126E333B-408E-4103-9D99-83806B1E0336}">
      <dgm:prSet/>
      <dgm:spPr/>
      <dgm:t>
        <a:bodyPr/>
        <a:lstStyle/>
        <a:p>
          <a:endParaRPr lang="pt-BR"/>
        </a:p>
      </dgm:t>
    </dgm:pt>
    <dgm:pt modelId="{73E53126-3646-451D-B966-8B560D96B16C}" type="sibTrans" cxnId="{126E333B-408E-4103-9D99-83806B1E0336}">
      <dgm:prSet/>
      <dgm:spPr/>
      <dgm:t>
        <a:bodyPr/>
        <a:lstStyle/>
        <a:p>
          <a:endParaRPr lang="pt-BR"/>
        </a:p>
      </dgm:t>
    </dgm:pt>
    <dgm:pt modelId="{2E4D19F2-4B3B-4F9F-9E3D-A6958C821974}">
      <dgm:prSet phldrT="[Texto]"/>
      <dgm:spPr/>
      <dgm:t>
        <a:bodyPr/>
        <a:lstStyle/>
        <a:p>
          <a:r>
            <a:rPr lang="pt-BR" b="1" dirty="0" err="1"/>
            <a:t>complex</a:t>
          </a:r>
          <a:endParaRPr lang="pt-BR" b="1" dirty="0"/>
        </a:p>
      </dgm:t>
    </dgm:pt>
    <dgm:pt modelId="{9F81B5F6-CDD9-44B9-9863-E32F1320E08C}" type="parTrans" cxnId="{84B00486-2EDC-4D1E-BB0F-6BC4B6D919B1}">
      <dgm:prSet/>
      <dgm:spPr/>
      <dgm:t>
        <a:bodyPr/>
        <a:lstStyle/>
        <a:p>
          <a:endParaRPr lang="pt-BR"/>
        </a:p>
      </dgm:t>
    </dgm:pt>
    <dgm:pt modelId="{A62606F6-0E3E-472D-B43C-C14B6CDF985B}" type="sibTrans" cxnId="{84B00486-2EDC-4D1E-BB0F-6BC4B6D919B1}">
      <dgm:prSet/>
      <dgm:spPr/>
      <dgm:t>
        <a:bodyPr/>
        <a:lstStyle/>
        <a:p>
          <a:endParaRPr lang="pt-BR"/>
        </a:p>
      </dgm:t>
    </dgm:pt>
    <dgm:pt modelId="{93AA9443-7DE9-4D91-93B5-CE20A6370083}">
      <dgm:prSet phldrT="[Texto]"/>
      <dgm:spPr/>
      <dgm:t>
        <a:bodyPr/>
        <a:lstStyle/>
        <a:p>
          <a:r>
            <a:rPr lang="pt-BR" b="1" dirty="0"/>
            <a:t>1+7j, -5+3j</a:t>
          </a:r>
          <a:endParaRPr lang="pt-BR" dirty="0"/>
        </a:p>
      </dgm:t>
    </dgm:pt>
    <dgm:pt modelId="{1F7F1AFC-9AB1-41F3-8B92-2993064502C5}" type="parTrans" cxnId="{4EFF6468-EA3B-440D-BB90-BF3C80ED93F9}">
      <dgm:prSet/>
      <dgm:spPr/>
      <dgm:t>
        <a:bodyPr/>
        <a:lstStyle/>
        <a:p>
          <a:endParaRPr lang="pt-BR"/>
        </a:p>
      </dgm:t>
    </dgm:pt>
    <dgm:pt modelId="{598443EA-E03D-4A8F-8342-83804A8057EF}" type="sibTrans" cxnId="{4EFF6468-EA3B-440D-BB90-BF3C80ED93F9}">
      <dgm:prSet/>
      <dgm:spPr/>
      <dgm:t>
        <a:bodyPr/>
        <a:lstStyle/>
        <a:p>
          <a:endParaRPr lang="pt-BR"/>
        </a:p>
      </dgm:t>
    </dgm:pt>
    <dgm:pt modelId="{93477346-48EB-4202-A967-3C1EB36B4CED}" type="pres">
      <dgm:prSet presAssocID="{1B627BCE-A873-4228-9987-CD8FB3C053D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19FEF3-C7C7-4E13-9E56-3A3B8C161C1B}" type="pres">
      <dgm:prSet presAssocID="{94732B1F-57AE-408B-A434-9DE4EB2A31AB}" presName="root1" presStyleCnt="0"/>
      <dgm:spPr/>
    </dgm:pt>
    <dgm:pt modelId="{B7E21CE2-8658-4AC4-8057-968F0E9B5927}" type="pres">
      <dgm:prSet presAssocID="{94732B1F-57AE-408B-A434-9DE4EB2A31AB}" presName="LevelOneTextNode" presStyleLbl="node0" presStyleIdx="0" presStyleCnt="1">
        <dgm:presLayoutVars>
          <dgm:chPref val="3"/>
        </dgm:presLayoutVars>
      </dgm:prSet>
      <dgm:spPr/>
    </dgm:pt>
    <dgm:pt modelId="{94089109-AC49-4BA0-A8C3-F1DF1CDD911D}" type="pres">
      <dgm:prSet presAssocID="{94732B1F-57AE-408B-A434-9DE4EB2A31AB}" presName="level2hierChild" presStyleCnt="0"/>
      <dgm:spPr/>
    </dgm:pt>
    <dgm:pt modelId="{9CE62C08-093A-4074-86D4-4825575212C8}" type="pres">
      <dgm:prSet presAssocID="{18927190-3C5F-4424-9046-0D4410617905}" presName="conn2-1" presStyleLbl="parChTrans1D2" presStyleIdx="0" presStyleCnt="3"/>
      <dgm:spPr/>
    </dgm:pt>
    <dgm:pt modelId="{D6C682F9-FC72-4654-9100-B4F346C3FF9D}" type="pres">
      <dgm:prSet presAssocID="{18927190-3C5F-4424-9046-0D4410617905}" presName="connTx" presStyleLbl="parChTrans1D2" presStyleIdx="0" presStyleCnt="3"/>
      <dgm:spPr/>
    </dgm:pt>
    <dgm:pt modelId="{FEA0D69D-7E5A-46EF-8B73-C96892880A27}" type="pres">
      <dgm:prSet presAssocID="{A402C28F-2F00-40CA-B7A3-891B5AED2C88}" presName="root2" presStyleCnt="0"/>
      <dgm:spPr/>
    </dgm:pt>
    <dgm:pt modelId="{0A86ADEB-E1B3-45D4-B3CD-1076A45A1672}" type="pres">
      <dgm:prSet presAssocID="{A402C28F-2F00-40CA-B7A3-891B5AED2C88}" presName="LevelTwoTextNode" presStyleLbl="node2" presStyleIdx="0" presStyleCnt="3" custLinFactNeighborY="39174">
        <dgm:presLayoutVars>
          <dgm:chPref val="3"/>
        </dgm:presLayoutVars>
      </dgm:prSet>
      <dgm:spPr/>
    </dgm:pt>
    <dgm:pt modelId="{1C6F2E21-ADD4-4224-9EA8-929221601E3C}" type="pres">
      <dgm:prSet presAssocID="{A402C28F-2F00-40CA-B7A3-891B5AED2C88}" presName="level3hierChild" presStyleCnt="0"/>
      <dgm:spPr/>
    </dgm:pt>
    <dgm:pt modelId="{0525773A-AD2A-4B7E-A968-E6F89A866571}" type="pres">
      <dgm:prSet presAssocID="{F7A3C4C8-71A0-4393-A75A-6539335D7FEA}" presName="conn2-1" presStyleLbl="parChTrans1D3" presStyleIdx="0" presStyleCnt="5"/>
      <dgm:spPr/>
    </dgm:pt>
    <dgm:pt modelId="{C7AA8871-B4FB-4D10-8F18-E505940FCAC4}" type="pres">
      <dgm:prSet presAssocID="{F7A3C4C8-71A0-4393-A75A-6539335D7FEA}" presName="connTx" presStyleLbl="parChTrans1D3" presStyleIdx="0" presStyleCnt="5"/>
      <dgm:spPr/>
    </dgm:pt>
    <dgm:pt modelId="{528E2A7C-E5A1-44A9-A2AF-3E1B1EE83ED0}" type="pres">
      <dgm:prSet presAssocID="{ACB00D4F-E9C0-4A84-A8F4-778E0D520C83}" presName="root2" presStyleCnt="0"/>
      <dgm:spPr/>
    </dgm:pt>
    <dgm:pt modelId="{4F3D9330-C1F2-4249-AA7E-CFD3631A5558}" type="pres">
      <dgm:prSet presAssocID="{ACB00D4F-E9C0-4A84-A8F4-778E0D520C83}" presName="LevelTwoTextNode" presStyleLbl="node3" presStyleIdx="0" presStyleCnt="5" custScaleX="131584" custLinFactNeighborX="0" custLinFactNeighborY="35122">
        <dgm:presLayoutVars>
          <dgm:chPref val="3"/>
        </dgm:presLayoutVars>
      </dgm:prSet>
      <dgm:spPr/>
    </dgm:pt>
    <dgm:pt modelId="{47A87499-256E-45B3-81B8-D88DFE344C0F}" type="pres">
      <dgm:prSet presAssocID="{ACB00D4F-E9C0-4A84-A8F4-778E0D520C83}" presName="level3hierChild" presStyleCnt="0"/>
      <dgm:spPr/>
    </dgm:pt>
    <dgm:pt modelId="{A8491B08-208F-4C57-A521-B06989CC43D6}" type="pres">
      <dgm:prSet presAssocID="{95442625-6185-424A-A15B-BF2FC900D681}" presName="conn2-1" presStyleLbl="parChTrans1D4" presStyleIdx="0" presStyleCnt="8"/>
      <dgm:spPr/>
    </dgm:pt>
    <dgm:pt modelId="{94BF7DB0-7EB6-4E0F-8782-0CD0810903F0}" type="pres">
      <dgm:prSet presAssocID="{95442625-6185-424A-A15B-BF2FC900D681}" presName="connTx" presStyleLbl="parChTrans1D4" presStyleIdx="0" presStyleCnt="8"/>
      <dgm:spPr/>
    </dgm:pt>
    <dgm:pt modelId="{018FFCA4-3AA8-47A2-A525-D25E4D93475B}" type="pres">
      <dgm:prSet presAssocID="{A807C425-4BFA-4C00-B8E2-A7A1EF0FD467}" presName="root2" presStyleCnt="0"/>
      <dgm:spPr/>
    </dgm:pt>
    <dgm:pt modelId="{59F0806C-BCDA-4D38-BB4B-E00D2CE78097}" type="pres">
      <dgm:prSet presAssocID="{A807C425-4BFA-4C00-B8E2-A7A1EF0FD467}" presName="LevelTwoTextNode" presStyleLbl="node4" presStyleIdx="0" presStyleCnt="8" custLinFactNeighborX="-2309" custLinFactNeighborY="35122">
        <dgm:presLayoutVars>
          <dgm:chPref val="3"/>
        </dgm:presLayoutVars>
      </dgm:prSet>
      <dgm:spPr/>
    </dgm:pt>
    <dgm:pt modelId="{021D461F-4780-4B4A-883B-6F3DA20F96F3}" type="pres">
      <dgm:prSet presAssocID="{A807C425-4BFA-4C00-B8E2-A7A1EF0FD467}" presName="level3hierChild" presStyleCnt="0"/>
      <dgm:spPr/>
    </dgm:pt>
    <dgm:pt modelId="{B6EB7B4E-E2CD-4603-ACC5-AB9BF455CCAE}" type="pres">
      <dgm:prSet presAssocID="{761DA66F-1757-411A-BB72-D17341EC703F}" presName="conn2-1" presStyleLbl="parChTrans1D4" presStyleIdx="1" presStyleCnt="8"/>
      <dgm:spPr/>
    </dgm:pt>
    <dgm:pt modelId="{D3370D51-8712-4146-BCCE-D229F64F2BB6}" type="pres">
      <dgm:prSet presAssocID="{761DA66F-1757-411A-BB72-D17341EC703F}" presName="connTx" presStyleLbl="parChTrans1D4" presStyleIdx="1" presStyleCnt="8"/>
      <dgm:spPr/>
    </dgm:pt>
    <dgm:pt modelId="{78B2DFDF-67F9-4F5C-B752-4443848869DE}" type="pres">
      <dgm:prSet presAssocID="{715F9BD6-8669-4825-847D-1F608468E07E}" presName="root2" presStyleCnt="0"/>
      <dgm:spPr/>
    </dgm:pt>
    <dgm:pt modelId="{C90517CF-D9C9-469A-A0C2-E3C4F2C92878}" type="pres">
      <dgm:prSet presAssocID="{715F9BD6-8669-4825-847D-1F608468E07E}" presName="LevelTwoTextNode" presStyleLbl="node4" presStyleIdx="1" presStyleCnt="8" custLinFactNeighborX="-6619" custLinFactNeighborY="33697">
        <dgm:presLayoutVars>
          <dgm:chPref val="3"/>
        </dgm:presLayoutVars>
      </dgm:prSet>
      <dgm:spPr/>
    </dgm:pt>
    <dgm:pt modelId="{31E0DDD0-3B7A-465E-8B75-58386DF3F8D2}" type="pres">
      <dgm:prSet presAssocID="{715F9BD6-8669-4825-847D-1F608468E07E}" presName="level3hierChild" presStyleCnt="0"/>
      <dgm:spPr/>
    </dgm:pt>
    <dgm:pt modelId="{22605D92-13D5-455F-B0AF-9137850654F6}" type="pres">
      <dgm:prSet presAssocID="{5AED7F7C-1ED5-4800-9771-09572DEBD012}" presName="conn2-1" presStyleLbl="parChTrans1D3" presStyleIdx="1" presStyleCnt="5"/>
      <dgm:spPr/>
    </dgm:pt>
    <dgm:pt modelId="{5E145193-BB01-417B-9C3F-D81862F1D7EA}" type="pres">
      <dgm:prSet presAssocID="{5AED7F7C-1ED5-4800-9771-09572DEBD012}" presName="connTx" presStyleLbl="parChTrans1D3" presStyleIdx="1" presStyleCnt="5"/>
      <dgm:spPr/>
    </dgm:pt>
    <dgm:pt modelId="{B79B5FC3-D7D0-4AD5-9A83-5F0650F13FD4}" type="pres">
      <dgm:prSet presAssocID="{050379CF-D7A6-4718-AA41-7AA536CFAA7F}" presName="root2" presStyleCnt="0"/>
      <dgm:spPr/>
    </dgm:pt>
    <dgm:pt modelId="{ED8BCEFB-292B-4EA4-A27A-6A4DF2D1C0DC}" type="pres">
      <dgm:prSet presAssocID="{050379CF-D7A6-4718-AA41-7AA536CFAA7F}" presName="LevelTwoTextNode" presStyleLbl="node3" presStyleIdx="1" presStyleCnt="5" custScaleX="131584" custLinFactNeighborX="0" custLinFactNeighborY="36472">
        <dgm:presLayoutVars>
          <dgm:chPref val="3"/>
        </dgm:presLayoutVars>
      </dgm:prSet>
      <dgm:spPr/>
    </dgm:pt>
    <dgm:pt modelId="{779C2D1E-9B34-4DBF-AA03-948C014F74EC}" type="pres">
      <dgm:prSet presAssocID="{050379CF-D7A6-4718-AA41-7AA536CFAA7F}" presName="level3hierChild" presStyleCnt="0"/>
      <dgm:spPr/>
    </dgm:pt>
    <dgm:pt modelId="{6A4B00AB-729B-472E-95CC-D926D6051DAD}" type="pres">
      <dgm:prSet presAssocID="{E37DB519-EC42-489A-AE03-72D11A6590FA}" presName="conn2-1" presStyleLbl="parChTrans1D4" presStyleIdx="2" presStyleCnt="8"/>
      <dgm:spPr/>
    </dgm:pt>
    <dgm:pt modelId="{7E0DD487-E37A-49D9-B3C9-1CDAD6C5CD5C}" type="pres">
      <dgm:prSet presAssocID="{E37DB519-EC42-489A-AE03-72D11A6590FA}" presName="connTx" presStyleLbl="parChTrans1D4" presStyleIdx="2" presStyleCnt="8"/>
      <dgm:spPr/>
    </dgm:pt>
    <dgm:pt modelId="{1256C614-955A-4109-BFD3-83070397CE17}" type="pres">
      <dgm:prSet presAssocID="{36931095-A3B7-4FE8-A5FA-640B548B931F}" presName="root2" presStyleCnt="0"/>
      <dgm:spPr/>
    </dgm:pt>
    <dgm:pt modelId="{EEEB3844-14E0-487F-8691-A6C4101C5CD6}" type="pres">
      <dgm:prSet presAssocID="{36931095-A3B7-4FE8-A5FA-640B548B931F}" presName="LevelTwoTextNode" presStyleLbl="node4" presStyleIdx="2" presStyleCnt="8" custLinFactNeighborX="-2309" custLinFactNeighborY="36472">
        <dgm:presLayoutVars>
          <dgm:chPref val="3"/>
        </dgm:presLayoutVars>
      </dgm:prSet>
      <dgm:spPr/>
    </dgm:pt>
    <dgm:pt modelId="{55E63314-583F-4826-9848-CDAC6A7A50C0}" type="pres">
      <dgm:prSet presAssocID="{36931095-A3B7-4FE8-A5FA-640B548B931F}" presName="level3hierChild" presStyleCnt="0"/>
      <dgm:spPr/>
    </dgm:pt>
    <dgm:pt modelId="{0C01B6CA-8BBA-450B-B5DF-A7BFF9C53902}" type="pres">
      <dgm:prSet presAssocID="{5AE303C2-9E99-48D4-A32A-DBB28ED5AF8A}" presName="conn2-1" presStyleLbl="parChTrans1D4" presStyleIdx="3" presStyleCnt="8"/>
      <dgm:spPr/>
    </dgm:pt>
    <dgm:pt modelId="{993EA005-0246-4B4A-9F50-5297B58053C3}" type="pres">
      <dgm:prSet presAssocID="{5AE303C2-9E99-48D4-A32A-DBB28ED5AF8A}" presName="connTx" presStyleLbl="parChTrans1D4" presStyleIdx="3" presStyleCnt="8"/>
      <dgm:spPr/>
    </dgm:pt>
    <dgm:pt modelId="{ED3A0D63-9E0F-4CA1-9D57-158A9BAC3A91}" type="pres">
      <dgm:prSet presAssocID="{14107D19-01F0-44DB-B31D-F8A5A305C21D}" presName="root2" presStyleCnt="0"/>
      <dgm:spPr/>
    </dgm:pt>
    <dgm:pt modelId="{0E0F7A67-A1EB-4DEB-ADE7-082EA0B3F42B}" type="pres">
      <dgm:prSet presAssocID="{14107D19-01F0-44DB-B31D-F8A5A305C21D}" presName="LevelTwoTextNode" presStyleLbl="node4" presStyleIdx="3" presStyleCnt="8" custLinFactNeighborX="-2623" custLinFactNeighborY="36472">
        <dgm:presLayoutVars>
          <dgm:chPref val="3"/>
        </dgm:presLayoutVars>
      </dgm:prSet>
      <dgm:spPr/>
    </dgm:pt>
    <dgm:pt modelId="{7E63101C-21EA-4381-936B-FE88C2FD63E8}" type="pres">
      <dgm:prSet presAssocID="{14107D19-01F0-44DB-B31D-F8A5A305C21D}" presName="level3hierChild" presStyleCnt="0"/>
      <dgm:spPr/>
    </dgm:pt>
    <dgm:pt modelId="{45A93A44-3C0B-4F3A-B847-AA6DF50E0FBE}" type="pres">
      <dgm:prSet presAssocID="{FC554A97-8DB8-49DE-937C-04FDE7BEAEE7}" presName="conn2-1" presStyleLbl="parChTrans1D3" presStyleIdx="2" presStyleCnt="5"/>
      <dgm:spPr/>
    </dgm:pt>
    <dgm:pt modelId="{1CE6E9D0-E0F5-4A17-BDFA-59B522A1395B}" type="pres">
      <dgm:prSet presAssocID="{FC554A97-8DB8-49DE-937C-04FDE7BEAEE7}" presName="connTx" presStyleLbl="parChTrans1D3" presStyleIdx="2" presStyleCnt="5"/>
      <dgm:spPr/>
    </dgm:pt>
    <dgm:pt modelId="{681130E2-31AF-43A6-A6B0-E8E8565E7547}" type="pres">
      <dgm:prSet presAssocID="{B672EF8E-0462-433A-A2BA-9B7603EDC074}" presName="root2" presStyleCnt="0"/>
      <dgm:spPr/>
    </dgm:pt>
    <dgm:pt modelId="{3DD0BDC1-623B-4CF6-9FDE-594ECD938936}" type="pres">
      <dgm:prSet presAssocID="{B672EF8E-0462-433A-A2BA-9B7603EDC074}" presName="LevelTwoTextNode" presStyleLbl="node3" presStyleIdx="2" presStyleCnt="5" custScaleX="131584" custLinFactNeighborX="0" custLinFactNeighborY="36041">
        <dgm:presLayoutVars>
          <dgm:chPref val="3"/>
        </dgm:presLayoutVars>
      </dgm:prSet>
      <dgm:spPr/>
    </dgm:pt>
    <dgm:pt modelId="{FF53D4FC-65B0-4C31-A730-C91B5ADDE63D}" type="pres">
      <dgm:prSet presAssocID="{B672EF8E-0462-433A-A2BA-9B7603EDC074}" presName="level3hierChild" presStyleCnt="0"/>
      <dgm:spPr/>
    </dgm:pt>
    <dgm:pt modelId="{4633F06A-B468-4253-8E6E-5CD89A692C9F}" type="pres">
      <dgm:prSet presAssocID="{9F81B5F6-CDD9-44B9-9863-E32F1320E08C}" presName="conn2-1" presStyleLbl="parChTrans1D4" presStyleIdx="4" presStyleCnt="8"/>
      <dgm:spPr/>
    </dgm:pt>
    <dgm:pt modelId="{58B7838F-4E37-4231-9B59-9FFF266175F4}" type="pres">
      <dgm:prSet presAssocID="{9F81B5F6-CDD9-44B9-9863-E32F1320E08C}" presName="connTx" presStyleLbl="parChTrans1D4" presStyleIdx="4" presStyleCnt="8"/>
      <dgm:spPr/>
    </dgm:pt>
    <dgm:pt modelId="{4529CBA5-E0F2-4985-B5EB-211E58AB074F}" type="pres">
      <dgm:prSet presAssocID="{2E4D19F2-4B3B-4F9F-9E3D-A6958C821974}" presName="root2" presStyleCnt="0"/>
      <dgm:spPr/>
    </dgm:pt>
    <dgm:pt modelId="{F99C9ADC-66B4-46E2-A7B7-F495568899B6}" type="pres">
      <dgm:prSet presAssocID="{2E4D19F2-4B3B-4F9F-9E3D-A6958C821974}" presName="LevelTwoTextNode" presStyleLbl="node4" presStyleIdx="4" presStyleCnt="8" custLinFactNeighborX="1224" custLinFactNeighborY="36471">
        <dgm:presLayoutVars>
          <dgm:chPref val="3"/>
        </dgm:presLayoutVars>
      </dgm:prSet>
      <dgm:spPr/>
    </dgm:pt>
    <dgm:pt modelId="{184CBDD4-1438-4915-96FB-78AC6088A49B}" type="pres">
      <dgm:prSet presAssocID="{2E4D19F2-4B3B-4F9F-9E3D-A6958C821974}" presName="level3hierChild" presStyleCnt="0"/>
      <dgm:spPr/>
    </dgm:pt>
    <dgm:pt modelId="{2032DC43-F239-47B3-B019-174D301B3EC3}" type="pres">
      <dgm:prSet presAssocID="{1F7F1AFC-9AB1-41F3-8B92-2993064502C5}" presName="conn2-1" presStyleLbl="parChTrans1D4" presStyleIdx="5" presStyleCnt="8"/>
      <dgm:spPr/>
    </dgm:pt>
    <dgm:pt modelId="{F13E6653-D845-48A3-A6F1-D982EFEC14A3}" type="pres">
      <dgm:prSet presAssocID="{1F7F1AFC-9AB1-41F3-8B92-2993064502C5}" presName="connTx" presStyleLbl="parChTrans1D4" presStyleIdx="5" presStyleCnt="8"/>
      <dgm:spPr/>
    </dgm:pt>
    <dgm:pt modelId="{4EE30424-D6B1-4F97-83F1-92EC61A48B4A}" type="pres">
      <dgm:prSet presAssocID="{93AA9443-7DE9-4D91-93B5-CE20A6370083}" presName="root2" presStyleCnt="0"/>
      <dgm:spPr/>
    </dgm:pt>
    <dgm:pt modelId="{EC892E2B-916F-4E07-BFA9-80B226F55EE7}" type="pres">
      <dgm:prSet presAssocID="{93AA9443-7DE9-4D91-93B5-CE20A6370083}" presName="LevelTwoTextNode" presStyleLbl="node4" presStyleIdx="5" presStyleCnt="8" custLinFactNeighborX="361" custLinFactNeighborY="37412">
        <dgm:presLayoutVars>
          <dgm:chPref val="3"/>
        </dgm:presLayoutVars>
      </dgm:prSet>
      <dgm:spPr/>
    </dgm:pt>
    <dgm:pt modelId="{1B0EB18D-C3E6-484A-A59C-401F4CB1E035}" type="pres">
      <dgm:prSet presAssocID="{93AA9443-7DE9-4D91-93B5-CE20A6370083}" presName="level3hierChild" presStyleCnt="0"/>
      <dgm:spPr/>
    </dgm:pt>
    <dgm:pt modelId="{39BADECD-AE02-4AF4-8A22-709DCBEC9188}" type="pres">
      <dgm:prSet presAssocID="{B6A6FB00-45E8-4DF2-9283-2BF1C518648A}" presName="conn2-1" presStyleLbl="parChTrans1D2" presStyleIdx="1" presStyleCnt="3"/>
      <dgm:spPr/>
    </dgm:pt>
    <dgm:pt modelId="{8D2293C8-E359-4CEB-9CDC-46CABF0B226F}" type="pres">
      <dgm:prSet presAssocID="{B6A6FB00-45E8-4DF2-9283-2BF1C518648A}" presName="connTx" presStyleLbl="parChTrans1D2" presStyleIdx="1" presStyleCnt="3"/>
      <dgm:spPr/>
    </dgm:pt>
    <dgm:pt modelId="{0FF5A425-D18D-4DF1-81CB-E0D4DC31B594}" type="pres">
      <dgm:prSet presAssocID="{40C0E6ED-94E4-49BD-8C2C-DC062374F9AB}" presName="root2" presStyleCnt="0"/>
      <dgm:spPr/>
    </dgm:pt>
    <dgm:pt modelId="{0350B520-2A83-44D9-8B2F-D53E213835B4}" type="pres">
      <dgm:prSet presAssocID="{40C0E6ED-94E4-49BD-8C2C-DC062374F9AB}" presName="LevelTwoTextNode" presStyleLbl="node2" presStyleIdx="1" presStyleCnt="3" custLinFactNeighborX="-2026" custLinFactNeighborY="44578">
        <dgm:presLayoutVars>
          <dgm:chPref val="3"/>
        </dgm:presLayoutVars>
      </dgm:prSet>
      <dgm:spPr/>
    </dgm:pt>
    <dgm:pt modelId="{72FA958B-4324-4E05-A6B8-DDC261257F2E}" type="pres">
      <dgm:prSet presAssocID="{40C0E6ED-94E4-49BD-8C2C-DC062374F9AB}" presName="level3hierChild" presStyleCnt="0"/>
      <dgm:spPr/>
    </dgm:pt>
    <dgm:pt modelId="{FB4FF3F8-7BBE-4F8C-B2AA-39011F5C202C}" type="pres">
      <dgm:prSet presAssocID="{620CA2CA-13D0-4DA9-873F-19178AE317D1}" presName="conn2-1" presStyleLbl="parChTrans1D3" presStyleIdx="3" presStyleCnt="5"/>
      <dgm:spPr/>
    </dgm:pt>
    <dgm:pt modelId="{2854A773-50C4-45C2-B62E-B4C12BE3D98D}" type="pres">
      <dgm:prSet presAssocID="{620CA2CA-13D0-4DA9-873F-19178AE317D1}" presName="connTx" presStyleLbl="parChTrans1D3" presStyleIdx="3" presStyleCnt="5"/>
      <dgm:spPr/>
    </dgm:pt>
    <dgm:pt modelId="{5B96FD66-31F7-4278-BC2B-8C952CBDCF2E}" type="pres">
      <dgm:prSet presAssocID="{20D20EDE-C943-4453-8041-4B977814E206}" presName="root2" presStyleCnt="0"/>
      <dgm:spPr/>
    </dgm:pt>
    <dgm:pt modelId="{B4378C93-10C3-401B-BD35-B39EF9213A9B}" type="pres">
      <dgm:prSet presAssocID="{20D20EDE-C943-4453-8041-4B977814E206}" presName="LevelTwoTextNode" presStyleLbl="node3" presStyleIdx="3" presStyleCnt="5" custScaleX="131584" custLinFactNeighborX="283" custLinFactNeighborY="44578">
        <dgm:presLayoutVars>
          <dgm:chPref val="3"/>
        </dgm:presLayoutVars>
      </dgm:prSet>
      <dgm:spPr/>
    </dgm:pt>
    <dgm:pt modelId="{6F33A4B8-7967-4D45-AA71-058FA3045A22}" type="pres">
      <dgm:prSet presAssocID="{20D20EDE-C943-4453-8041-4B977814E206}" presName="level3hierChild" presStyleCnt="0"/>
      <dgm:spPr/>
    </dgm:pt>
    <dgm:pt modelId="{927F775C-5466-4A13-8812-623ED8B2D178}" type="pres">
      <dgm:prSet presAssocID="{49BD68A0-77FE-42B9-8865-82ABD3854C19}" presName="conn2-1" presStyleLbl="parChTrans1D4" presStyleIdx="6" presStyleCnt="8"/>
      <dgm:spPr/>
    </dgm:pt>
    <dgm:pt modelId="{ECD443B5-3A5A-4ADC-9E13-751A2B66D894}" type="pres">
      <dgm:prSet presAssocID="{49BD68A0-77FE-42B9-8865-82ABD3854C19}" presName="connTx" presStyleLbl="parChTrans1D4" presStyleIdx="6" presStyleCnt="8"/>
      <dgm:spPr/>
    </dgm:pt>
    <dgm:pt modelId="{047FFDF6-D598-484C-86CC-CB46DC118C80}" type="pres">
      <dgm:prSet presAssocID="{B369FA4B-A476-4504-9D31-8EE0B012AA44}" presName="root2" presStyleCnt="0"/>
      <dgm:spPr/>
    </dgm:pt>
    <dgm:pt modelId="{2BACCC93-2CE7-4F44-A33E-26CF65A3AB0D}" type="pres">
      <dgm:prSet presAssocID="{B369FA4B-A476-4504-9D31-8EE0B012AA44}" presName="LevelTwoTextNode" presStyleLbl="node4" presStyleIdx="6" presStyleCnt="8" custLinFactNeighborX="-2026" custLinFactNeighborY="44578">
        <dgm:presLayoutVars>
          <dgm:chPref val="3"/>
        </dgm:presLayoutVars>
      </dgm:prSet>
      <dgm:spPr/>
    </dgm:pt>
    <dgm:pt modelId="{E7EB25EA-20E0-471F-A14F-FA3D884CA096}" type="pres">
      <dgm:prSet presAssocID="{B369FA4B-A476-4504-9D31-8EE0B012AA44}" presName="level3hierChild" presStyleCnt="0"/>
      <dgm:spPr/>
    </dgm:pt>
    <dgm:pt modelId="{0FD7326C-4150-4427-AAEC-86B99F0438FF}" type="pres">
      <dgm:prSet presAssocID="{C892147A-7977-469B-8C35-6B82038EDCAB}" presName="conn2-1" presStyleLbl="parChTrans1D2" presStyleIdx="2" presStyleCnt="3"/>
      <dgm:spPr/>
    </dgm:pt>
    <dgm:pt modelId="{5DF18F77-9269-43A4-BE0C-2A26BE9ADC0B}" type="pres">
      <dgm:prSet presAssocID="{C892147A-7977-469B-8C35-6B82038EDCAB}" presName="connTx" presStyleLbl="parChTrans1D2" presStyleIdx="2" presStyleCnt="3"/>
      <dgm:spPr/>
    </dgm:pt>
    <dgm:pt modelId="{D7A529B3-47DE-4701-AADB-3D23363098E3}" type="pres">
      <dgm:prSet presAssocID="{9FCB1123-B172-4A26-BDBF-A6C993C9587D}" presName="root2" presStyleCnt="0"/>
      <dgm:spPr/>
    </dgm:pt>
    <dgm:pt modelId="{75E7183C-EC77-4CE3-B4CA-D8FA22E52A31}" type="pres">
      <dgm:prSet presAssocID="{9FCB1123-B172-4A26-BDBF-A6C993C9587D}" presName="LevelTwoTextNode" presStyleLbl="node2" presStyleIdx="2" presStyleCnt="3" custLinFactNeighborX="4964" custLinFactNeighborY="54644">
        <dgm:presLayoutVars>
          <dgm:chPref val="3"/>
        </dgm:presLayoutVars>
      </dgm:prSet>
      <dgm:spPr/>
    </dgm:pt>
    <dgm:pt modelId="{C33273D2-C86C-4AF2-A770-ADCC6D5DAA82}" type="pres">
      <dgm:prSet presAssocID="{9FCB1123-B172-4A26-BDBF-A6C993C9587D}" presName="level3hierChild" presStyleCnt="0"/>
      <dgm:spPr/>
    </dgm:pt>
    <dgm:pt modelId="{8C98835E-79B7-435B-9DE6-397FD7EBF62C}" type="pres">
      <dgm:prSet presAssocID="{47B19AF1-A55D-4E51-902A-08E0FE981CA7}" presName="conn2-1" presStyleLbl="parChTrans1D3" presStyleIdx="4" presStyleCnt="5"/>
      <dgm:spPr/>
    </dgm:pt>
    <dgm:pt modelId="{7C17C272-2604-4539-B91E-C5301B0DE129}" type="pres">
      <dgm:prSet presAssocID="{47B19AF1-A55D-4E51-902A-08E0FE981CA7}" presName="connTx" presStyleLbl="parChTrans1D3" presStyleIdx="4" presStyleCnt="5"/>
      <dgm:spPr/>
    </dgm:pt>
    <dgm:pt modelId="{8EE8134D-45FC-4BC4-A657-03769166F209}" type="pres">
      <dgm:prSet presAssocID="{6F1F15F8-4441-4D2C-A27A-5E69D0250765}" presName="root2" presStyleCnt="0"/>
      <dgm:spPr/>
    </dgm:pt>
    <dgm:pt modelId="{D2C0D9BB-0405-4791-9A36-2B78329B7635}" type="pres">
      <dgm:prSet presAssocID="{6F1F15F8-4441-4D2C-A27A-5E69D0250765}" presName="LevelTwoTextNode" presStyleLbl="node3" presStyleIdx="4" presStyleCnt="5" custScaleX="131584" custLinFactNeighborX="1350" custLinFactNeighborY="54644">
        <dgm:presLayoutVars>
          <dgm:chPref val="3"/>
        </dgm:presLayoutVars>
      </dgm:prSet>
      <dgm:spPr/>
    </dgm:pt>
    <dgm:pt modelId="{022AD9DA-C5D3-4158-99F3-B0AB2F857B80}" type="pres">
      <dgm:prSet presAssocID="{6F1F15F8-4441-4D2C-A27A-5E69D0250765}" presName="level3hierChild" presStyleCnt="0"/>
      <dgm:spPr/>
    </dgm:pt>
    <dgm:pt modelId="{26F779A9-F78C-43B9-BC1F-3B381A24DC3C}" type="pres">
      <dgm:prSet presAssocID="{A7A995B3-CB0F-4C35-ADAF-71A86D9C9EDD}" presName="conn2-1" presStyleLbl="parChTrans1D4" presStyleIdx="7" presStyleCnt="8"/>
      <dgm:spPr/>
    </dgm:pt>
    <dgm:pt modelId="{4AB12584-D009-46E5-8D01-8FAAFC2A6F4B}" type="pres">
      <dgm:prSet presAssocID="{A7A995B3-CB0F-4C35-ADAF-71A86D9C9EDD}" presName="connTx" presStyleLbl="parChTrans1D4" presStyleIdx="7" presStyleCnt="8"/>
      <dgm:spPr/>
    </dgm:pt>
    <dgm:pt modelId="{0D125182-F0F5-460E-B518-D0B78A8D6A2B}" type="pres">
      <dgm:prSet presAssocID="{8DF7DEB5-64B9-46C3-84E6-4332754BB20E}" presName="root2" presStyleCnt="0"/>
      <dgm:spPr/>
    </dgm:pt>
    <dgm:pt modelId="{6AA66028-25B7-4E1D-965C-04C181B0EEC7}" type="pres">
      <dgm:prSet presAssocID="{8DF7DEB5-64B9-46C3-84E6-4332754BB20E}" presName="LevelTwoTextNode" presStyleLbl="node4" presStyleIdx="7" presStyleCnt="8" custLinFactNeighborX="748" custLinFactNeighborY="54644">
        <dgm:presLayoutVars>
          <dgm:chPref val="3"/>
        </dgm:presLayoutVars>
      </dgm:prSet>
      <dgm:spPr/>
    </dgm:pt>
    <dgm:pt modelId="{647B02E7-A648-4DA6-B9B3-4EC605CC05AD}" type="pres">
      <dgm:prSet presAssocID="{8DF7DEB5-64B9-46C3-84E6-4332754BB20E}" presName="level3hierChild" presStyleCnt="0"/>
      <dgm:spPr/>
    </dgm:pt>
  </dgm:ptLst>
  <dgm:cxnLst>
    <dgm:cxn modelId="{01C20003-2CFF-4627-8BBE-1105995B6897}" type="presOf" srcId="{F7A3C4C8-71A0-4393-A75A-6539335D7FEA}" destId="{C7AA8871-B4FB-4D10-8F18-E505940FCAC4}" srcOrd="1" destOrd="0" presId="urn:microsoft.com/office/officeart/2005/8/layout/hierarchy2"/>
    <dgm:cxn modelId="{A1305B04-EF30-4D5D-BC15-19942E9073E4}" type="presOf" srcId="{050379CF-D7A6-4718-AA41-7AA536CFAA7F}" destId="{ED8BCEFB-292B-4EA4-A27A-6A4DF2D1C0DC}" srcOrd="0" destOrd="0" presId="urn:microsoft.com/office/officeart/2005/8/layout/hierarchy2"/>
    <dgm:cxn modelId="{89041D06-4597-4E0D-9AF4-784FA249D38C}" type="presOf" srcId="{49BD68A0-77FE-42B9-8865-82ABD3854C19}" destId="{927F775C-5466-4A13-8812-623ED8B2D178}" srcOrd="0" destOrd="0" presId="urn:microsoft.com/office/officeart/2005/8/layout/hierarchy2"/>
    <dgm:cxn modelId="{43C83206-9A62-400B-9D91-3E1DF7CE78BE}" srcId="{20D20EDE-C943-4453-8041-4B977814E206}" destId="{B369FA4B-A476-4504-9D31-8EE0B012AA44}" srcOrd="0" destOrd="0" parTransId="{49BD68A0-77FE-42B9-8865-82ABD3854C19}" sibTransId="{6D82E910-F605-4948-A035-1BAFE68F060F}"/>
    <dgm:cxn modelId="{27642B0D-BD64-4570-8FC2-51C0F6578635}" srcId="{36931095-A3B7-4FE8-A5FA-640B548B931F}" destId="{14107D19-01F0-44DB-B31D-F8A5A305C21D}" srcOrd="0" destOrd="0" parTransId="{5AE303C2-9E99-48D4-A32A-DBB28ED5AF8A}" sibTransId="{C619072D-D5E8-4033-BB04-56608D2AFFFD}"/>
    <dgm:cxn modelId="{9C62C30D-B9E8-4640-B054-BC5624AFDAB1}" srcId="{94732B1F-57AE-408B-A434-9DE4EB2A31AB}" destId="{A402C28F-2F00-40CA-B7A3-891B5AED2C88}" srcOrd="0" destOrd="0" parTransId="{18927190-3C5F-4424-9046-0D4410617905}" sibTransId="{5ECA0F59-7452-42F0-8511-4A4DA1A43EFF}"/>
    <dgm:cxn modelId="{AFF3EB0D-4764-40FF-A7C7-FDD21D058D73}" srcId="{9FCB1123-B172-4A26-BDBF-A6C993C9587D}" destId="{6F1F15F8-4441-4D2C-A27A-5E69D0250765}" srcOrd="0" destOrd="0" parTransId="{47B19AF1-A55D-4E51-902A-08E0FE981CA7}" sibTransId="{79E6053B-0E82-454B-9D2B-94937487B5F1}"/>
    <dgm:cxn modelId="{C4391C10-3F4A-41FC-93B3-AA5C1D50D5BA}" type="presOf" srcId="{9FCB1123-B172-4A26-BDBF-A6C993C9587D}" destId="{75E7183C-EC77-4CE3-B4CA-D8FA22E52A31}" srcOrd="0" destOrd="0" presId="urn:microsoft.com/office/officeart/2005/8/layout/hierarchy2"/>
    <dgm:cxn modelId="{19949611-4D51-492B-BC1A-878460ECF29C}" type="presOf" srcId="{715F9BD6-8669-4825-847D-1F608468E07E}" destId="{C90517CF-D9C9-469A-A0C2-E3C4F2C92878}" srcOrd="0" destOrd="0" presId="urn:microsoft.com/office/officeart/2005/8/layout/hierarchy2"/>
    <dgm:cxn modelId="{1949F418-CB60-470F-9696-56F31D87B586}" type="presOf" srcId="{1F7F1AFC-9AB1-41F3-8B92-2993064502C5}" destId="{F13E6653-D845-48A3-A6F1-D982EFEC14A3}" srcOrd="1" destOrd="0" presId="urn:microsoft.com/office/officeart/2005/8/layout/hierarchy2"/>
    <dgm:cxn modelId="{0DFEC61B-D69C-41F0-8962-48DA4AC89C1A}" srcId="{6F1F15F8-4441-4D2C-A27A-5E69D0250765}" destId="{8DF7DEB5-64B9-46C3-84E6-4332754BB20E}" srcOrd="0" destOrd="0" parTransId="{A7A995B3-CB0F-4C35-ADAF-71A86D9C9EDD}" sibTransId="{D654EBCD-71EE-4709-A331-71FBA9DC315B}"/>
    <dgm:cxn modelId="{0010561D-0E32-4C36-9D9E-14A0F3A00014}" srcId="{1B627BCE-A873-4228-9987-CD8FB3C053D1}" destId="{94732B1F-57AE-408B-A434-9DE4EB2A31AB}" srcOrd="0" destOrd="0" parTransId="{B2783CA0-773B-4ACA-A1D3-0AFD2678D5B1}" sibTransId="{C71A5F79-8EC9-495E-9974-9B725606744F}"/>
    <dgm:cxn modelId="{2BD44B22-2755-4B3D-A3C4-F046C4E25825}" srcId="{ACB00D4F-E9C0-4A84-A8F4-778E0D520C83}" destId="{A807C425-4BFA-4C00-B8E2-A7A1EF0FD467}" srcOrd="0" destOrd="0" parTransId="{95442625-6185-424A-A15B-BF2FC900D681}" sibTransId="{F4F5BA67-2F76-496E-99D4-53878CB86D3B}"/>
    <dgm:cxn modelId="{02159623-027F-4877-A5CF-BEE185B25015}" type="presOf" srcId="{761DA66F-1757-411A-BB72-D17341EC703F}" destId="{B6EB7B4E-E2CD-4603-ACC5-AB9BF455CCAE}" srcOrd="0" destOrd="0" presId="urn:microsoft.com/office/officeart/2005/8/layout/hierarchy2"/>
    <dgm:cxn modelId="{7F18E625-C1C8-4518-BE76-5DBCE0449C2F}" type="presOf" srcId="{761DA66F-1757-411A-BB72-D17341EC703F}" destId="{D3370D51-8712-4146-BCCE-D229F64F2BB6}" srcOrd="1" destOrd="0" presId="urn:microsoft.com/office/officeart/2005/8/layout/hierarchy2"/>
    <dgm:cxn modelId="{01A1FA2B-E8D0-46F4-9356-18075E6DD852}" type="presOf" srcId="{5AE303C2-9E99-48D4-A32A-DBB28ED5AF8A}" destId="{0C01B6CA-8BBA-450B-B5DF-A7BFF9C53902}" srcOrd="0" destOrd="0" presId="urn:microsoft.com/office/officeart/2005/8/layout/hierarchy2"/>
    <dgm:cxn modelId="{0000192D-2AFB-401C-8B68-BD6722C969CE}" type="presOf" srcId="{5AED7F7C-1ED5-4800-9771-09572DEBD012}" destId="{22605D92-13D5-455F-B0AF-9137850654F6}" srcOrd="0" destOrd="0" presId="urn:microsoft.com/office/officeart/2005/8/layout/hierarchy2"/>
    <dgm:cxn modelId="{CF749E2F-C3D4-40E4-A0FD-7E4DD81E12E1}" type="presOf" srcId="{95442625-6185-424A-A15B-BF2FC900D681}" destId="{94BF7DB0-7EB6-4E0F-8782-0CD0810903F0}" srcOrd="1" destOrd="0" presId="urn:microsoft.com/office/officeart/2005/8/layout/hierarchy2"/>
    <dgm:cxn modelId="{16A1B72F-E224-4665-95AF-211A4D377ED3}" type="presOf" srcId="{E37DB519-EC42-489A-AE03-72D11A6590FA}" destId="{7E0DD487-E37A-49D9-B3C9-1CDAD6C5CD5C}" srcOrd="1" destOrd="0" presId="urn:microsoft.com/office/officeart/2005/8/layout/hierarchy2"/>
    <dgm:cxn modelId="{2FA22136-5AF9-41B3-B228-7DC0DA6430B8}" type="presOf" srcId="{8DF7DEB5-64B9-46C3-84E6-4332754BB20E}" destId="{6AA66028-25B7-4E1D-965C-04C181B0EEC7}" srcOrd="0" destOrd="0" presId="urn:microsoft.com/office/officeart/2005/8/layout/hierarchy2"/>
    <dgm:cxn modelId="{126E333B-408E-4103-9D99-83806B1E0336}" srcId="{A402C28F-2F00-40CA-B7A3-891B5AED2C88}" destId="{B672EF8E-0462-433A-A2BA-9B7603EDC074}" srcOrd="2" destOrd="0" parTransId="{FC554A97-8DB8-49DE-937C-04FDE7BEAEE7}" sibTransId="{73E53126-3646-451D-B966-8B560D96B16C}"/>
    <dgm:cxn modelId="{12D0195B-AD17-4AA1-BC5D-1ECEFA57B04C}" type="presOf" srcId="{5AE303C2-9E99-48D4-A32A-DBB28ED5AF8A}" destId="{993EA005-0246-4B4A-9F50-5297B58053C3}" srcOrd="1" destOrd="0" presId="urn:microsoft.com/office/officeart/2005/8/layout/hierarchy2"/>
    <dgm:cxn modelId="{EAA80B61-7E2F-4468-8FD5-871E6FF5EC46}" type="presOf" srcId="{620CA2CA-13D0-4DA9-873F-19178AE317D1}" destId="{FB4FF3F8-7BBE-4F8C-B2AA-39011F5C202C}" srcOrd="0" destOrd="0" presId="urn:microsoft.com/office/officeart/2005/8/layout/hierarchy2"/>
    <dgm:cxn modelId="{7CCD8662-38EA-4BFB-9295-5B34C688CA38}" type="presOf" srcId="{C892147A-7977-469B-8C35-6B82038EDCAB}" destId="{5DF18F77-9269-43A4-BE0C-2A26BE9ADC0B}" srcOrd="1" destOrd="0" presId="urn:microsoft.com/office/officeart/2005/8/layout/hierarchy2"/>
    <dgm:cxn modelId="{0752DF44-B25C-47E9-B2C6-5E4A351DA01F}" type="presOf" srcId="{1F7F1AFC-9AB1-41F3-8B92-2993064502C5}" destId="{2032DC43-F239-47B3-B019-174D301B3EC3}" srcOrd="0" destOrd="0" presId="urn:microsoft.com/office/officeart/2005/8/layout/hierarchy2"/>
    <dgm:cxn modelId="{4EFF6468-EA3B-440D-BB90-BF3C80ED93F9}" srcId="{2E4D19F2-4B3B-4F9F-9E3D-A6958C821974}" destId="{93AA9443-7DE9-4D91-93B5-CE20A6370083}" srcOrd="0" destOrd="0" parTransId="{1F7F1AFC-9AB1-41F3-8B92-2993064502C5}" sibTransId="{598443EA-E03D-4A8F-8342-83804A8057EF}"/>
    <dgm:cxn modelId="{16ED796A-345A-4870-99A4-0293F02C7F8D}" type="presOf" srcId="{E37DB519-EC42-489A-AE03-72D11A6590FA}" destId="{6A4B00AB-729B-472E-95CC-D926D6051DAD}" srcOrd="0" destOrd="0" presId="urn:microsoft.com/office/officeart/2005/8/layout/hierarchy2"/>
    <dgm:cxn modelId="{5B513B4D-6D4F-4D1A-A06C-69420D2621D9}" type="presOf" srcId="{36931095-A3B7-4FE8-A5FA-640B548B931F}" destId="{EEEB3844-14E0-487F-8691-A6C4101C5CD6}" srcOrd="0" destOrd="0" presId="urn:microsoft.com/office/officeart/2005/8/layout/hierarchy2"/>
    <dgm:cxn modelId="{1CD9086E-6E56-4D59-8BCB-CE9B401BDB4A}" type="presOf" srcId="{47B19AF1-A55D-4E51-902A-08E0FE981CA7}" destId="{8C98835E-79B7-435B-9DE6-397FD7EBF62C}" srcOrd="0" destOrd="0" presId="urn:microsoft.com/office/officeart/2005/8/layout/hierarchy2"/>
    <dgm:cxn modelId="{8AA2B24E-9A23-4B5C-A73B-FECF076EF90B}" type="presOf" srcId="{40C0E6ED-94E4-49BD-8C2C-DC062374F9AB}" destId="{0350B520-2A83-44D9-8B2F-D53E213835B4}" srcOrd="0" destOrd="0" presId="urn:microsoft.com/office/officeart/2005/8/layout/hierarchy2"/>
    <dgm:cxn modelId="{47A42D6F-25F7-4F81-86CC-B29A5870DD8B}" type="presOf" srcId="{18927190-3C5F-4424-9046-0D4410617905}" destId="{D6C682F9-FC72-4654-9100-B4F346C3FF9D}" srcOrd="1" destOrd="0" presId="urn:microsoft.com/office/officeart/2005/8/layout/hierarchy2"/>
    <dgm:cxn modelId="{8BCEE96F-616E-494C-851F-E03677B8D0D9}" type="presOf" srcId="{A402C28F-2F00-40CA-B7A3-891B5AED2C88}" destId="{0A86ADEB-E1B3-45D4-B3CD-1076A45A1672}" srcOrd="0" destOrd="0" presId="urn:microsoft.com/office/officeart/2005/8/layout/hierarchy2"/>
    <dgm:cxn modelId="{BD9E4650-0DAF-4161-B4C6-563A0D124F2B}" type="presOf" srcId="{47B19AF1-A55D-4E51-902A-08E0FE981CA7}" destId="{7C17C272-2604-4539-B91E-C5301B0DE129}" srcOrd="1" destOrd="0" presId="urn:microsoft.com/office/officeart/2005/8/layout/hierarchy2"/>
    <dgm:cxn modelId="{4FFACF50-3023-4E1D-B95F-DE22D0F7B952}" type="presOf" srcId="{9F81B5F6-CDD9-44B9-9863-E32F1320E08C}" destId="{4633F06A-B468-4253-8E6E-5CD89A692C9F}" srcOrd="0" destOrd="0" presId="urn:microsoft.com/office/officeart/2005/8/layout/hierarchy2"/>
    <dgm:cxn modelId="{863BC456-52D5-404D-9DDF-CEDE3DEE26A0}" srcId="{A402C28F-2F00-40CA-B7A3-891B5AED2C88}" destId="{050379CF-D7A6-4718-AA41-7AA536CFAA7F}" srcOrd="1" destOrd="0" parTransId="{5AED7F7C-1ED5-4800-9771-09572DEBD012}" sibTransId="{C6656EC1-A12D-4699-B054-E4E50FA37166}"/>
    <dgm:cxn modelId="{1C0E2158-5221-4462-9D2D-449898F77D08}" srcId="{40C0E6ED-94E4-49BD-8C2C-DC062374F9AB}" destId="{20D20EDE-C943-4453-8041-4B977814E206}" srcOrd="0" destOrd="0" parTransId="{620CA2CA-13D0-4DA9-873F-19178AE317D1}" sibTransId="{58D0E6AB-93A5-4CA2-B0CF-0D562627EBD8}"/>
    <dgm:cxn modelId="{3833EA58-2B9E-4F5B-B70D-0C3F519957BD}" type="presOf" srcId="{C892147A-7977-469B-8C35-6B82038EDCAB}" destId="{0FD7326C-4150-4427-AAEC-86B99F0438FF}" srcOrd="0" destOrd="0" presId="urn:microsoft.com/office/officeart/2005/8/layout/hierarchy2"/>
    <dgm:cxn modelId="{84B00486-2EDC-4D1E-BB0F-6BC4B6D919B1}" srcId="{B672EF8E-0462-433A-A2BA-9B7603EDC074}" destId="{2E4D19F2-4B3B-4F9F-9E3D-A6958C821974}" srcOrd="0" destOrd="0" parTransId="{9F81B5F6-CDD9-44B9-9863-E32F1320E08C}" sibTransId="{A62606F6-0E3E-472D-B43C-C14B6CDF985B}"/>
    <dgm:cxn modelId="{0587DA87-1168-4CEF-8112-D9ADE1AA8C73}" type="presOf" srcId="{18927190-3C5F-4424-9046-0D4410617905}" destId="{9CE62C08-093A-4074-86D4-4825575212C8}" srcOrd="0" destOrd="0" presId="urn:microsoft.com/office/officeart/2005/8/layout/hierarchy2"/>
    <dgm:cxn modelId="{16C9768E-D42E-49C4-94CB-75F15B6E281E}" type="presOf" srcId="{2E4D19F2-4B3B-4F9F-9E3D-A6958C821974}" destId="{F99C9ADC-66B4-46E2-A7B7-F495568899B6}" srcOrd="0" destOrd="0" presId="urn:microsoft.com/office/officeart/2005/8/layout/hierarchy2"/>
    <dgm:cxn modelId="{6DCDD78F-DB16-45DA-B022-C473AA1171AE}" type="presOf" srcId="{95442625-6185-424A-A15B-BF2FC900D681}" destId="{A8491B08-208F-4C57-A521-B06989CC43D6}" srcOrd="0" destOrd="0" presId="urn:microsoft.com/office/officeart/2005/8/layout/hierarchy2"/>
    <dgm:cxn modelId="{E1DB0391-D5E8-48EF-8F5B-301A096BE841}" type="presOf" srcId="{A807C425-4BFA-4C00-B8E2-A7A1EF0FD467}" destId="{59F0806C-BCDA-4D38-BB4B-E00D2CE78097}" srcOrd="0" destOrd="0" presId="urn:microsoft.com/office/officeart/2005/8/layout/hierarchy2"/>
    <dgm:cxn modelId="{0493CD91-72F0-46C6-9635-824FF48684FA}" type="presOf" srcId="{49BD68A0-77FE-42B9-8865-82ABD3854C19}" destId="{ECD443B5-3A5A-4ADC-9E13-751A2B66D894}" srcOrd="1" destOrd="0" presId="urn:microsoft.com/office/officeart/2005/8/layout/hierarchy2"/>
    <dgm:cxn modelId="{83C47092-7A98-475D-824E-9BC0980D6B68}" type="presOf" srcId="{94732B1F-57AE-408B-A434-9DE4EB2A31AB}" destId="{B7E21CE2-8658-4AC4-8057-968F0E9B5927}" srcOrd="0" destOrd="0" presId="urn:microsoft.com/office/officeart/2005/8/layout/hierarchy2"/>
    <dgm:cxn modelId="{B7BCD493-AFC8-4B9F-8B15-949ECBF9D9BC}" type="presOf" srcId="{20D20EDE-C943-4453-8041-4B977814E206}" destId="{B4378C93-10C3-401B-BD35-B39EF9213A9B}" srcOrd="0" destOrd="0" presId="urn:microsoft.com/office/officeart/2005/8/layout/hierarchy2"/>
    <dgm:cxn modelId="{A3E90D96-5D6D-4ADD-8C39-47EB1B8F5599}" type="presOf" srcId="{A7A995B3-CB0F-4C35-ADAF-71A86D9C9EDD}" destId="{26F779A9-F78C-43B9-BC1F-3B381A24DC3C}" srcOrd="0" destOrd="0" presId="urn:microsoft.com/office/officeart/2005/8/layout/hierarchy2"/>
    <dgm:cxn modelId="{EC01299E-0B1B-4CFF-85C8-B0A7732441E4}" type="presOf" srcId="{B672EF8E-0462-433A-A2BA-9B7603EDC074}" destId="{3DD0BDC1-623B-4CF6-9FDE-594ECD938936}" srcOrd="0" destOrd="0" presId="urn:microsoft.com/office/officeart/2005/8/layout/hierarchy2"/>
    <dgm:cxn modelId="{EC94169F-E296-42C7-AFB4-9DF6549D7456}" type="presOf" srcId="{6F1F15F8-4441-4D2C-A27A-5E69D0250765}" destId="{D2C0D9BB-0405-4791-9A36-2B78329B7635}" srcOrd="0" destOrd="0" presId="urn:microsoft.com/office/officeart/2005/8/layout/hierarchy2"/>
    <dgm:cxn modelId="{9EBE1DA7-B9F6-4A07-A3CD-61F05C609F5F}" type="presOf" srcId="{A7A995B3-CB0F-4C35-ADAF-71A86D9C9EDD}" destId="{4AB12584-D009-46E5-8D01-8FAAFC2A6F4B}" srcOrd="1" destOrd="0" presId="urn:microsoft.com/office/officeart/2005/8/layout/hierarchy2"/>
    <dgm:cxn modelId="{D21152AB-F34A-4738-8028-FB0943AD1134}" srcId="{050379CF-D7A6-4718-AA41-7AA536CFAA7F}" destId="{36931095-A3B7-4FE8-A5FA-640B548B931F}" srcOrd="0" destOrd="0" parTransId="{E37DB519-EC42-489A-AE03-72D11A6590FA}" sibTransId="{E3E367F2-996E-411F-9896-9962DA338521}"/>
    <dgm:cxn modelId="{333F66B0-8B71-4273-A954-766E069E5063}" type="presOf" srcId="{1B627BCE-A873-4228-9987-CD8FB3C053D1}" destId="{93477346-48EB-4202-A967-3C1EB36B4CED}" srcOrd="0" destOrd="0" presId="urn:microsoft.com/office/officeart/2005/8/layout/hierarchy2"/>
    <dgm:cxn modelId="{A2152DB2-5732-4231-A1FF-EA5F22248ADD}" srcId="{94732B1F-57AE-408B-A434-9DE4EB2A31AB}" destId="{9FCB1123-B172-4A26-BDBF-A6C993C9587D}" srcOrd="2" destOrd="0" parTransId="{C892147A-7977-469B-8C35-6B82038EDCAB}" sibTransId="{90297522-FE60-4C52-81CF-797D244C6C20}"/>
    <dgm:cxn modelId="{7AD97FB2-7876-48DB-BF7B-636E05CC113B}" type="presOf" srcId="{ACB00D4F-E9C0-4A84-A8F4-778E0D520C83}" destId="{4F3D9330-C1F2-4249-AA7E-CFD3631A5558}" srcOrd="0" destOrd="0" presId="urn:microsoft.com/office/officeart/2005/8/layout/hierarchy2"/>
    <dgm:cxn modelId="{99916EB4-5DBC-433D-B6C3-DC62038E004C}" type="presOf" srcId="{620CA2CA-13D0-4DA9-873F-19178AE317D1}" destId="{2854A773-50C4-45C2-B62E-B4C12BE3D98D}" srcOrd="1" destOrd="0" presId="urn:microsoft.com/office/officeart/2005/8/layout/hierarchy2"/>
    <dgm:cxn modelId="{6AABF0B4-442B-41AC-9510-F9F7A49D0DFA}" type="presOf" srcId="{5AED7F7C-1ED5-4800-9771-09572DEBD012}" destId="{5E145193-BB01-417B-9C3F-D81862F1D7EA}" srcOrd="1" destOrd="0" presId="urn:microsoft.com/office/officeart/2005/8/layout/hierarchy2"/>
    <dgm:cxn modelId="{0A2D71B9-91E8-4AB1-8451-10A66730B88B}" type="presOf" srcId="{B6A6FB00-45E8-4DF2-9283-2BF1C518648A}" destId="{8D2293C8-E359-4CEB-9CDC-46CABF0B226F}" srcOrd="1" destOrd="0" presId="urn:microsoft.com/office/officeart/2005/8/layout/hierarchy2"/>
    <dgm:cxn modelId="{64B4DCB9-D781-41E0-AB99-16C0AEF1344B}" type="presOf" srcId="{9F81B5F6-CDD9-44B9-9863-E32F1320E08C}" destId="{58B7838F-4E37-4231-9B59-9FFF266175F4}" srcOrd="1" destOrd="0" presId="urn:microsoft.com/office/officeart/2005/8/layout/hierarchy2"/>
    <dgm:cxn modelId="{D4F3E1B9-96A2-4EB1-AB83-C5E7BA9EF352}" type="presOf" srcId="{93AA9443-7DE9-4D91-93B5-CE20A6370083}" destId="{EC892E2B-916F-4E07-BFA9-80B226F55EE7}" srcOrd="0" destOrd="0" presId="urn:microsoft.com/office/officeart/2005/8/layout/hierarchy2"/>
    <dgm:cxn modelId="{5510E8BA-1708-44C6-AAA4-12778D175E0F}" srcId="{94732B1F-57AE-408B-A434-9DE4EB2A31AB}" destId="{40C0E6ED-94E4-49BD-8C2C-DC062374F9AB}" srcOrd="1" destOrd="0" parTransId="{B6A6FB00-45E8-4DF2-9283-2BF1C518648A}" sibTransId="{2F1C1FF6-8133-4D90-B8B6-F665EB7151EF}"/>
    <dgm:cxn modelId="{645A34CA-FF65-4592-BEDA-36AEF83435B1}" type="presOf" srcId="{B369FA4B-A476-4504-9D31-8EE0B012AA44}" destId="{2BACCC93-2CE7-4F44-A33E-26CF65A3AB0D}" srcOrd="0" destOrd="0" presId="urn:microsoft.com/office/officeart/2005/8/layout/hierarchy2"/>
    <dgm:cxn modelId="{A3F80CCB-A98D-4009-9601-2A8A1097579B}" srcId="{A807C425-4BFA-4C00-B8E2-A7A1EF0FD467}" destId="{715F9BD6-8669-4825-847D-1F608468E07E}" srcOrd="0" destOrd="0" parTransId="{761DA66F-1757-411A-BB72-D17341EC703F}" sibTransId="{0D2651FB-A9E4-49AE-B31F-499FCB4B07A1}"/>
    <dgm:cxn modelId="{5EA8C7CC-96C2-4FE7-9F04-55A2FC951453}" type="presOf" srcId="{B6A6FB00-45E8-4DF2-9283-2BF1C518648A}" destId="{39BADECD-AE02-4AF4-8A22-709DCBEC9188}" srcOrd="0" destOrd="0" presId="urn:microsoft.com/office/officeart/2005/8/layout/hierarchy2"/>
    <dgm:cxn modelId="{9B799BD0-F79C-47FE-B0D2-825DDE10F025}" type="presOf" srcId="{FC554A97-8DB8-49DE-937C-04FDE7BEAEE7}" destId="{45A93A44-3C0B-4F3A-B847-AA6DF50E0FBE}" srcOrd="0" destOrd="0" presId="urn:microsoft.com/office/officeart/2005/8/layout/hierarchy2"/>
    <dgm:cxn modelId="{013044D1-BE9E-4A1B-AF9F-BA8A37A65AE2}" type="presOf" srcId="{F7A3C4C8-71A0-4393-A75A-6539335D7FEA}" destId="{0525773A-AD2A-4B7E-A968-E6F89A866571}" srcOrd="0" destOrd="0" presId="urn:microsoft.com/office/officeart/2005/8/layout/hierarchy2"/>
    <dgm:cxn modelId="{24F254DC-9D1D-4A1D-BF49-E5870634760F}" type="presOf" srcId="{14107D19-01F0-44DB-B31D-F8A5A305C21D}" destId="{0E0F7A67-A1EB-4DEB-ADE7-082EA0B3F42B}" srcOrd="0" destOrd="0" presId="urn:microsoft.com/office/officeart/2005/8/layout/hierarchy2"/>
    <dgm:cxn modelId="{AF7236EB-8A0A-44C6-9CCF-DC988471F95D}" srcId="{A402C28F-2F00-40CA-B7A3-891B5AED2C88}" destId="{ACB00D4F-E9C0-4A84-A8F4-778E0D520C83}" srcOrd="0" destOrd="0" parTransId="{F7A3C4C8-71A0-4393-A75A-6539335D7FEA}" sibTransId="{7B763969-CA2C-4318-9A80-C0100D25C53A}"/>
    <dgm:cxn modelId="{A347DDEB-2966-4B3C-BDB7-CA40991E6328}" type="presOf" srcId="{FC554A97-8DB8-49DE-937C-04FDE7BEAEE7}" destId="{1CE6E9D0-E0F5-4A17-BDFA-59B522A1395B}" srcOrd="1" destOrd="0" presId="urn:microsoft.com/office/officeart/2005/8/layout/hierarchy2"/>
    <dgm:cxn modelId="{79D8BAFE-084F-4DF1-B210-7C15CAD33F7C}" type="presParOf" srcId="{93477346-48EB-4202-A967-3C1EB36B4CED}" destId="{3019FEF3-C7C7-4E13-9E56-3A3B8C161C1B}" srcOrd="0" destOrd="0" presId="urn:microsoft.com/office/officeart/2005/8/layout/hierarchy2"/>
    <dgm:cxn modelId="{AE8A6AF3-083F-4192-BE9B-19B4343A22F5}" type="presParOf" srcId="{3019FEF3-C7C7-4E13-9E56-3A3B8C161C1B}" destId="{B7E21CE2-8658-4AC4-8057-968F0E9B5927}" srcOrd="0" destOrd="0" presId="urn:microsoft.com/office/officeart/2005/8/layout/hierarchy2"/>
    <dgm:cxn modelId="{2AD792A2-A456-45B4-81F1-5E714C1336AC}" type="presParOf" srcId="{3019FEF3-C7C7-4E13-9E56-3A3B8C161C1B}" destId="{94089109-AC49-4BA0-A8C3-F1DF1CDD911D}" srcOrd="1" destOrd="0" presId="urn:microsoft.com/office/officeart/2005/8/layout/hierarchy2"/>
    <dgm:cxn modelId="{681006C6-9C72-446D-AB7E-5B92342DDF9E}" type="presParOf" srcId="{94089109-AC49-4BA0-A8C3-F1DF1CDD911D}" destId="{9CE62C08-093A-4074-86D4-4825575212C8}" srcOrd="0" destOrd="0" presId="urn:microsoft.com/office/officeart/2005/8/layout/hierarchy2"/>
    <dgm:cxn modelId="{7B9B0ECC-1ABE-4C2E-909D-A0CD76647DE4}" type="presParOf" srcId="{9CE62C08-093A-4074-86D4-4825575212C8}" destId="{D6C682F9-FC72-4654-9100-B4F346C3FF9D}" srcOrd="0" destOrd="0" presId="urn:microsoft.com/office/officeart/2005/8/layout/hierarchy2"/>
    <dgm:cxn modelId="{8AF6391E-9137-4F35-991F-1C8743C22C74}" type="presParOf" srcId="{94089109-AC49-4BA0-A8C3-F1DF1CDD911D}" destId="{FEA0D69D-7E5A-46EF-8B73-C96892880A27}" srcOrd="1" destOrd="0" presId="urn:microsoft.com/office/officeart/2005/8/layout/hierarchy2"/>
    <dgm:cxn modelId="{B9E9889E-9BF9-4048-8D6F-611FD815F4EB}" type="presParOf" srcId="{FEA0D69D-7E5A-46EF-8B73-C96892880A27}" destId="{0A86ADEB-E1B3-45D4-B3CD-1076A45A1672}" srcOrd="0" destOrd="0" presId="urn:microsoft.com/office/officeart/2005/8/layout/hierarchy2"/>
    <dgm:cxn modelId="{2F3BAD43-F371-48DB-9402-D8619E106E0D}" type="presParOf" srcId="{FEA0D69D-7E5A-46EF-8B73-C96892880A27}" destId="{1C6F2E21-ADD4-4224-9EA8-929221601E3C}" srcOrd="1" destOrd="0" presId="urn:microsoft.com/office/officeart/2005/8/layout/hierarchy2"/>
    <dgm:cxn modelId="{4E9DFC98-A4F3-40CF-92C6-90AD8F9D6BD9}" type="presParOf" srcId="{1C6F2E21-ADD4-4224-9EA8-929221601E3C}" destId="{0525773A-AD2A-4B7E-A968-E6F89A866571}" srcOrd="0" destOrd="0" presId="urn:microsoft.com/office/officeart/2005/8/layout/hierarchy2"/>
    <dgm:cxn modelId="{28AE2844-95B4-4639-9743-210D6928B444}" type="presParOf" srcId="{0525773A-AD2A-4B7E-A968-E6F89A866571}" destId="{C7AA8871-B4FB-4D10-8F18-E505940FCAC4}" srcOrd="0" destOrd="0" presId="urn:microsoft.com/office/officeart/2005/8/layout/hierarchy2"/>
    <dgm:cxn modelId="{DB2675A6-80DF-4001-ACC7-C8986D774A0D}" type="presParOf" srcId="{1C6F2E21-ADD4-4224-9EA8-929221601E3C}" destId="{528E2A7C-E5A1-44A9-A2AF-3E1B1EE83ED0}" srcOrd="1" destOrd="0" presId="urn:microsoft.com/office/officeart/2005/8/layout/hierarchy2"/>
    <dgm:cxn modelId="{A2A6428C-D4D3-4FBB-A633-7F09AF1FEE09}" type="presParOf" srcId="{528E2A7C-E5A1-44A9-A2AF-3E1B1EE83ED0}" destId="{4F3D9330-C1F2-4249-AA7E-CFD3631A5558}" srcOrd="0" destOrd="0" presId="urn:microsoft.com/office/officeart/2005/8/layout/hierarchy2"/>
    <dgm:cxn modelId="{40B3D965-CBEB-4217-A6EE-867D30628FA5}" type="presParOf" srcId="{528E2A7C-E5A1-44A9-A2AF-3E1B1EE83ED0}" destId="{47A87499-256E-45B3-81B8-D88DFE344C0F}" srcOrd="1" destOrd="0" presId="urn:microsoft.com/office/officeart/2005/8/layout/hierarchy2"/>
    <dgm:cxn modelId="{A6A746D5-0517-4BB3-B661-E337C9C9EB40}" type="presParOf" srcId="{47A87499-256E-45B3-81B8-D88DFE344C0F}" destId="{A8491B08-208F-4C57-A521-B06989CC43D6}" srcOrd="0" destOrd="0" presId="urn:microsoft.com/office/officeart/2005/8/layout/hierarchy2"/>
    <dgm:cxn modelId="{0C3E6E66-95B7-4F10-B389-DCB760E43F87}" type="presParOf" srcId="{A8491B08-208F-4C57-A521-B06989CC43D6}" destId="{94BF7DB0-7EB6-4E0F-8782-0CD0810903F0}" srcOrd="0" destOrd="0" presId="urn:microsoft.com/office/officeart/2005/8/layout/hierarchy2"/>
    <dgm:cxn modelId="{92A15BB8-43A3-4A16-AB02-B9AE4387E541}" type="presParOf" srcId="{47A87499-256E-45B3-81B8-D88DFE344C0F}" destId="{018FFCA4-3AA8-47A2-A525-D25E4D93475B}" srcOrd="1" destOrd="0" presId="urn:microsoft.com/office/officeart/2005/8/layout/hierarchy2"/>
    <dgm:cxn modelId="{DD744AC7-68E4-41CE-9F89-1C9B7EEC97FF}" type="presParOf" srcId="{018FFCA4-3AA8-47A2-A525-D25E4D93475B}" destId="{59F0806C-BCDA-4D38-BB4B-E00D2CE78097}" srcOrd="0" destOrd="0" presId="urn:microsoft.com/office/officeart/2005/8/layout/hierarchy2"/>
    <dgm:cxn modelId="{5B29287E-EB43-4766-B79D-B4FF2A7CF462}" type="presParOf" srcId="{018FFCA4-3AA8-47A2-A525-D25E4D93475B}" destId="{021D461F-4780-4B4A-883B-6F3DA20F96F3}" srcOrd="1" destOrd="0" presId="urn:microsoft.com/office/officeart/2005/8/layout/hierarchy2"/>
    <dgm:cxn modelId="{FBBECA7B-7D2B-4D9A-A2F9-94F3EB527126}" type="presParOf" srcId="{021D461F-4780-4B4A-883B-6F3DA20F96F3}" destId="{B6EB7B4E-E2CD-4603-ACC5-AB9BF455CCAE}" srcOrd="0" destOrd="0" presId="urn:microsoft.com/office/officeart/2005/8/layout/hierarchy2"/>
    <dgm:cxn modelId="{343CD049-F3C6-43EB-A1A2-C3E6E4BBE204}" type="presParOf" srcId="{B6EB7B4E-E2CD-4603-ACC5-AB9BF455CCAE}" destId="{D3370D51-8712-4146-BCCE-D229F64F2BB6}" srcOrd="0" destOrd="0" presId="urn:microsoft.com/office/officeart/2005/8/layout/hierarchy2"/>
    <dgm:cxn modelId="{F4F633F2-B380-47CE-9028-C89AD0E5D10E}" type="presParOf" srcId="{021D461F-4780-4B4A-883B-6F3DA20F96F3}" destId="{78B2DFDF-67F9-4F5C-B752-4443848869DE}" srcOrd="1" destOrd="0" presId="urn:microsoft.com/office/officeart/2005/8/layout/hierarchy2"/>
    <dgm:cxn modelId="{F3EFB574-E28A-4684-BE19-52517DB06A84}" type="presParOf" srcId="{78B2DFDF-67F9-4F5C-B752-4443848869DE}" destId="{C90517CF-D9C9-469A-A0C2-E3C4F2C92878}" srcOrd="0" destOrd="0" presId="urn:microsoft.com/office/officeart/2005/8/layout/hierarchy2"/>
    <dgm:cxn modelId="{7E4CAD67-E004-498F-B06A-08AB3D2B8B01}" type="presParOf" srcId="{78B2DFDF-67F9-4F5C-B752-4443848869DE}" destId="{31E0DDD0-3B7A-465E-8B75-58386DF3F8D2}" srcOrd="1" destOrd="0" presId="urn:microsoft.com/office/officeart/2005/8/layout/hierarchy2"/>
    <dgm:cxn modelId="{6BA2E097-F23C-46E8-AD46-76678B8332ED}" type="presParOf" srcId="{1C6F2E21-ADD4-4224-9EA8-929221601E3C}" destId="{22605D92-13D5-455F-B0AF-9137850654F6}" srcOrd="2" destOrd="0" presId="urn:microsoft.com/office/officeart/2005/8/layout/hierarchy2"/>
    <dgm:cxn modelId="{A8875FAC-CEBC-436F-9496-35089CF81061}" type="presParOf" srcId="{22605D92-13D5-455F-B0AF-9137850654F6}" destId="{5E145193-BB01-417B-9C3F-D81862F1D7EA}" srcOrd="0" destOrd="0" presId="urn:microsoft.com/office/officeart/2005/8/layout/hierarchy2"/>
    <dgm:cxn modelId="{279377F7-2757-492B-8E80-4DC20CCFFE89}" type="presParOf" srcId="{1C6F2E21-ADD4-4224-9EA8-929221601E3C}" destId="{B79B5FC3-D7D0-4AD5-9A83-5F0650F13FD4}" srcOrd="3" destOrd="0" presId="urn:microsoft.com/office/officeart/2005/8/layout/hierarchy2"/>
    <dgm:cxn modelId="{7B5CD314-3510-4FC4-BEE1-697C2AF8EA9E}" type="presParOf" srcId="{B79B5FC3-D7D0-4AD5-9A83-5F0650F13FD4}" destId="{ED8BCEFB-292B-4EA4-A27A-6A4DF2D1C0DC}" srcOrd="0" destOrd="0" presId="urn:microsoft.com/office/officeart/2005/8/layout/hierarchy2"/>
    <dgm:cxn modelId="{97F8A599-5FD1-4EB4-9BBC-32290F9E17EF}" type="presParOf" srcId="{B79B5FC3-D7D0-4AD5-9A83-5F0650F13FD4}" destId="{779C2D1E-9B34-4DBF-AA03-948C014F74EC}" srcOrd="1" destOrd="0" presId="urn:microsoft.com/office/officeart/2005/8/layout/hierarchy2"/>
    <dgm:cxn modelId="{175FB849-377D-4949-8816-54511D1C5EC9}" type="presParOf" srcId="{779C2D1E-9B34-4DBF-AA03-948C014F74EC}" destId="{6A4B00AB-729B-472E-95CC-D926D6051DAD}" srcOrd="0" destOrd="0" presId="urn:microsoft.com/office/officeart/2005/8/layout/hierarchy2"/>
    <dgm:cxn modelId="{D540AF3C-08FA-477D-AFA8-850078CBA310}" type="presParOf" srcId="{6A4B00AB-729B-472E-95CC-D926D6051DAD}" destId="{7E0DD487-E37A-49D9-B3C9-1CDAD6C5CD5C}" srcOrd="0" destOrd="0" presId="urn:microsoft.com/office/officeart/2005/8/layout/hierarchy2"/>
    <dgm:cxn modelId="{3CFB7608-1735-4E1D-9CB4-E55D7A1C21E9}" type="presParOf" srcId="{779C2D1E-9B34-4DBF-AA03-948C014F74EC}" destId="{1256C614-955A-4109-BFD3-83070397CE17}" srcOrd="1" destOrd="0" presId="urn:microsoft.com/office/officeart/2005/8/layout/hierarchy2"/>
    <dgm:cxn modelId="{C6AE76E7-87FF-450B-85BD-2A12DD003392}" type="presParOf" srcId="{1256C614-955A-4109-BFD3-83070397CE17}" destId="{EEEB3844-14E0-487F-8691-A6C4101C5CD6}" srcOrd="0" destOrd="0" presId="urn:microsoft.com/office/officeart/2005/8/layout/hierarchy2"/>
    <dgm:cxn modelId="{485B7526-0F85-4730-B9F8-3151B90419FD}" type="presParOf" srcId="{1256C614-955A-4109-BFD3-83070397CE17}" destId="{55E63314-583F-4826-9848-CDAC6A7A50C0}" srcOrd="1" destOrd="0" presId="urn:microsoft.com/office/officeart/2005/8/layout/hierarchy2"/>
    <dgm:cxn modelId="{C9CBE2BC-5ADF-470D-822D-EE3B9FD69000}" type="presParOf" srcId="{55E63314-583F-4826-9848-CDAC6A7A50C0}" destId="{0C01B6CA-8BBA-450B-B5DF-A7BFF9C53902}" srcOrd="0" destOrd="0" presId="urn:microsoft.com/office/officeart/2005/8/layout/hierarchy2"/>
    <dgm:cxn modelId="{A7728D7A-91B1-4F6E-9A30-B5BF37E6778F}" type="presParOf" srcId="{0C01B6CA-8BBA-450B-B5DF-A7BFF9C53902}" destId="{993EA005-0246-4B4A-9F50-5297B58053C3}" srcOrd="0" destOrd="0" presId="urn:microsoft.com/office/officeart/2005/8/layout/hierarchy2"/>
    <dgm:cxn modelId="{726C35B6-42DC-4534-AAEE-C686D7DA8A0A}" type="presParOf" srcId="{55E63314-583F-4826-9848-CDAC6A7A50C0}" destId="{ED3A0D63-9E0F-4CA1-9D57-158A9BAC3A91}" srcOrd="1" destOrd="0" presId="urn:microsoft.com/office/officeart/2005/8/layout/hierarchy2"/>
    <dgm:cxn modelId="{3C5BE96E-0AA9-4377-B9BA-45AEDF86E258}" type="presParOf" srcId="{ED3A0D63-9E0F-4CA1-9D57-158A9BAC3A91}" destId="{0E0F7A67-A1EB-4DEB-ADE7-082EA0B3F42B}" srcOrd="0" destOrd="0" presId="urn:microsoft.com/office/officeart/2005/8/layout/hierarchy2"/>
    <dgm:cxn modelId="{E1143441-18EF-42D0-96D6-3A256E3AE99D}" type="presParOf" srcId="{ED3A0D63-9E0F-4CA1-9D57-158A9BAC3A91}" destId="{7E63101C-21EA-4381-936B-FE88C2FD63E8}" srcOrd="1" destOrd="0" presId="urn:microsoft.com/office/officeart/2005/8/layout/hierarchy2"/>
    <dgm:cxn modelId="{0C7C7982-FAB0-490D-BA15-4232A401313A}" type="presParOf" srcId="{1C6F2E21-ADD4-4224-9EA8-929221601E3C}" destId="{45A93A44-3C0B-4F3A-B847-AA6DF50E0FBE}" srcOrd="4" destOrd="0" presId="urn:microsoft.com/office/officeart/2005/8/layout/hierarchy2"/>
    <dgm:cxn modelId="{10F39585-C49F-487C-B8BD-2AC2233096A8}" type="presParOf" srcId="{45A93A44-3C0B-4F3A-B847-AA6DF50E0FBE}" destId="{1CE6E9D0-E0F5-4A17-BDFA-59B522A1395B}" srcOrd="0" destOrd="0" presId="urn:microsoft.com/office/officeart/2005/8/layout/hierarchy2"/>
    <dgm:cxn modelId="{4E55E3C4-AFCC-4C42-AAA7-C6A32EBD51E2}" type="presParOf" srcId="{1C6F2E21-ADD4-4224-9EA8-929221601E3C}" destId="{681130E2-31AF-43A6-A6B0-E8E8565E7547}" srcOrd="5" destOrd="0" presId="urn:microsoft.com/office/officeart/2005/8/layout/hierarchy2"/>
    <dgm:cxn modelId="{D8C24142-950C-4527-B3C3-07A56F552AC0}" type="presParOf" srcId="{681130E2-31AF-43A6-A6B0-E8E8565E7547}" destId="{3DD0BDC1-623B-4CF6-9FDE-594ECD938936}" srcOrd="0" destOrd="0" presId="urn:microsoft.com/office/officeart/2005/8/layout/hierarchy2"/>
    <dgm:cxn modelId="{3BF6AADF-D372-4FA3-9781-33D20C2E455B}" type="presParOf" srcId="{681130E2-31AF-43A6-A6B0-E8E8565E7547}" destId="{FF53D4FC-65B0-4C31-A730-C91B5ADDE63D}" srcOrd="1" destOrd="0" presId="urn:microsoft.com/office/officeart/2005/8/layout/hierarchy2"/>
    <dgm:cxn modelId="{CCCDCA4B-E65C-4CD7-A4E4-1CF56D1CE7E3}" type="presParOf" srcId="{FF53D4FC-65B0-4C31-A730-C91B5ADDE63D}" destId="{4633F06A-B468-4253-8E6E-5CD89A692C9F}" srcOrd="0" destOrd="0" presId="urn:microsoft.com/office/officeart/2005/8/layout/hierarchy2"/>
    <dgm:cxn modelId="{B52AD63D-B3BE-4985-9E99-D33722BDF2A5}" type="presParOf" srcId="{4633F06A-B468-4253-8E6E-5CD89A692C9F}" destId="{58B7838F-4E37-4231-9B59-9FFF266175F4}" srcOrd="0" destOrd="0" presId="urn:microsoft.com/office/officeart/2005/8/layout/hierarchy2"/>
    <dgm:cxn modelId="{EF9A2350-7715-412B-9532-15129E75A66F}" type="presParOf" srcId="{FF53D4FC-65B0-4C31-A730-C91B5ADDE63D}" destId="{4529CBA5-E0F2-4985-B5EB-211E58AB074F}" srcOrd="1" destOrd="0" presId="urn:microsoft.com/office/officeart/2005/8/layout/hierarchy2"/>
    <dgm:cxn modelId="{FACC1033-46C3-4579-BECB-D45A3F3806C4}" type="presParOf" srcId="{4529CBA5-E0F2-4985-B5EB-211E58AB074F}" destId="{F99C9ADC-66B4-46E2-A7B7-F495568899B6}" srcOrd="0" destOrd="0" presId="urn:microsoft.com/office/officeart/2005/8/layout/hierarchy2"/>
    <dgm:cxn modelId="{C961236E-4BFB-4A87-B016-3D791B6F41D5}" type="presParOf" srcId="{4529CBA5-E0F2-4985-B5EB-211E58AB074F}" destId="{184CBDD4-1438-4915-96FB-78AC6088A49B}" srcOrd="1" destOrd="0" presId="urn:microsoft.com/office/officeart/2005/8/layout/hierarchy2"/>
    <dgm:cxn modelId="{52EF5F59-216B-4F4A-B07D-9EFB50FD9214}" type="presParOf" srcId="{184CBDD4-1438-4915-96FB-78AC6088A49B}" destId="{2032DC43-F239-47B3-B019-174D301B3EC3}" srcOrd="0" destOrd="0" presId="urn:microsoft.com/office/officeart/2005/8/layout/hierarchy2"/>
    <dgm:cxn modelId="{72699D43-BE7B-4F13-92A6-987AEC18D560}" type="presParOf" srcId="{2032DC43-F239-47B3-B019-174D301B3EC3}" destId="{F13E6653-D845-48A3-A6F1-D982EFEC14A3}" srcOrd="0" destOrd="0" presId="urn:microsoft.com/office/officeart/2005/8/layout/hierarchy2"/>
    <dgm:cxn modelId="{EE6FD64D-AD98-449E-BB6B-C22F50CBB68F}" type="presParOf" srcId="{184CBDD4-1438-4915-96FB-78AC6088A49B}" destId="{4EE30424-D6B1-4F97-83F1-92EC61A48B4A}" srcOrd="1" destOrd="0" presId="urn:microsoft.com/office/officeart/2005/8/layout/hierarchy2"/>
    <dgm:cxn modelId="{A78E33EE-E448-4D00-8E47-6DF4F84D5C98}" type="presParOf" srcId="{4EE30424-D6B1-4F97-83F1-92EC61A48B4A}" destId="{EC892E2B-916F-4E07-BFA9-80B226F55EE7}" srcOrd="0" destOrd="0" presId="urn:microsoft.com/office/officeart/2005/8/layout/hierarchy2"/>
    <dgm:cxn modelId="{184FD492-3708-4173-AA4F-CC1D11E2479C}" type="presParOf" srcId="{4EE30424-D6B1-4F97-83F1-92EC61A48B4A}" destId="{1B0EB18D-C3E6-484A-A59C-401F4CB1E035}" srcOrd="1" destOrd="0" presId="urn:microsoft.com/office/officeart/2005/8/layout/hierarchy2"/>
    <dgm:cxn modelId="{A0684B3A-C885-487F-BED0-14C1F93F711E}" type="presParOf" srcId="{94089109-AC49-4BA0-A8C3-F1DF1CDD911D}" destId="{39BADECD-AE02-4AF4-8A22-709DCBEC9188}" srcOrd="2" destOrd="0" presId="urn:microsoft.com/office/officeart/2005/8/layout/hierarchy2"/>
    <dgm:cxn modelId="{4AEC6F0F-E648-4846-8C36-A3DBC08D26A6}" type="presParOf" srcId="{39BADECD-AE02-4AF4-8A22-709DCBEC9188}" destId="{8D2293C8-E359-4CEB-9CDC-46CABF0B226F}" srcOrd="0" destOrd="0" presId="urn:microsoft.com/office/officeart/2005/8/layout/hierarchy2"/>
    <dgm:cxn modelId="{309F1616-2B44-4D42-BF2F-ABED20C844E5}" type="presParOf" srcId="{94089109-AC49-4BA0-A8C3-F1DF1CDD911D}" destId="{0FF5A425-D18D-4DF1-81CB-E0D4DC31B594}" srcOrd="3" destOrd="0" presId="urn:microsoft.com/office/officeart/2005/8/layout/hierarchy2"/>
    <dgm:cxn modelId="{9D5A59E0-865C-4943-8AB0-485E7C2A72D4}" type="presParOf" srcId="{0FF5A425-D18D-4DF1-81CB-E0D4DC31B594}" destId="{0350B520-2A83-44D9-8B2F-D53E213835B4}" srcOrd="0" destOrd="0" presId="urn:microsoft.com/office/officeart/2005/8/layout/hierarchy2"/>
    <dgm:cxn modelId="{8A1861E5-FD48-4C75-B71F-DA8BE7EEE583}" type="presParOf" srcId="{0FF5A425-D18D-4DF1-81CB-E0D4DC31B594}" destId="{72FA958B-4324-4E05-A6B8-DDC261257F2E}" srcOrd="1" destOrd="0" presId="urn:microsoft.com/office/officeart/2005/8/layout/hierarchy2"/>
    <dgm:cxn modelId="{767E48DB-74C6-40FB-96C0-537251994205}" type="presParOf" srcId="{72FA958B-4324-4E05-A6B8-DDC261257F2E}" destId="{FB4FF3F8-7BBE-4F8C-B2AA-39011F5C202C}" srcOrd="0" destOrd="0" presId="urn:microsoft.com/office/officeart/2005/8/layout/hierarchy2"/>
    <dgm:cxn modelId="{BE2E879D-0CFC-4AD3-BB41-BF4FEC03B31C}" type="presParOf" srcId="{FB4FF3F8-7BBE-4F8C-B2AA-39011F5C202C}" destId="{2854A773-50C4-45C2-B62E-B4C12BE3D98D}" srcOrd="0" destOrd="0" presId="urn:microsoft.com/office/officeart/2005/8/layout/hierarchy2"/>
    <dgm:cxn modelId="{698FBDD3-1FFE-454F-BE2C-BD4FBAED4A93}" type="presParOf" srcId="{72FA958B-4324-4E05-A6B8-DDC261257F2E}" destId="{5B96FD66-31F7-4278-BC2B-8C952CBDCF2E}" srcOrd="1" destOrd="0" presId="urn:microsoft.com/office/officeart/2005/8/layout/hierarchy2"/>
    <dgm:cxn modelId="{F7354676-1EC9-49FD-A764-8CB5137522B0}" type="presParOf" srcId="{5B96FD66-31F7-4278-BC2B-8C952CBDCF2E}" destId="{B4378C93-10C3-401B-BD35-B39EF9213A9B}" srcOrd="0" destOrd="0" presId="urn:microsoft.com/office/officeart/2005/8/layout/hierarchy2"/>
    <dgm:cxn modelId="{F375E491-2AD7-427E-9F81-AAAFCEE6AD8D}" type="presParOf" srcId="{5B96FD66-31F7-4278-BC2B-8C952CBDCF2E}" destId="{6F33A4B8-7967-4D45-AA71-058FA3045A22}" srcOrd="1" destOrd="0" presId="urn:microsoft.com/office/officeart/2005/8/layout/hierarchy2"/>
    <dgm:cxn modelId="{9C2F7462-7683-4E5F-B11F-9098E360FFDC}" type="presParOf" srcId="{6F33A4B8-7967-4D45-AA71-058FA3045A22}" destId="{927F775C-5466-4A13-8812-623ED8B2D178}" srcOrd="0" destOrd="0" presId="urn:microsoft.com/office/officeart/2005/8/layout/hierarchy2"/>
    <dgm:cxn modelId="{EFADD449-8388-4D33-B34E-1BC8861E6D4C}" type="presParOf" srcId="{927F775C-5466-4A13-8812-623ED8B2D178}" destId="{ECD443B5-3A5A-4ADC-9E13-751A2B66D894}" srcOrd="0" destOrd="0" presId="urn:microsoft.com/office/officeart/2005/8/layout/hierarchy2"/>
    <dgm:cxn modelId="{EC43C243-262D-4063-AE43-DC1061FA0BC4}" type="presParOf" srcId="{6F33A4B8-7967-4D45-AA71-058FA3045A22}" destId="{047FFDF6-D598-484C-86CC-CB46DC118C80}" srcOrd="1" destOrd="0" presId="urn:microsoft.com/office/officeart/2005/8/layout/hierarchy2"/>
    <dgm:cxn modelId="{1B908324-8B1B-4C20-B64B-0811FA1F8339}" type="presParOf" srcId="{047FFDF6-D598-484C-86CC-CB46DC118C80}" destId="{2BACCC93-2CE7-4F44-A33E-26CF65A3AB0D}" srcOrd="0" destOrd="0" presId="urn:microsoft.com/office/officeart/2005/8/layout/hierarchy2"/>
    <dgm:cxn modelId="{82BCB932-0F55-4298-A3BD-9CAE804CBCD2}" type="presParOf" srcId="{047FFDF6-D598-484C-86CC-CB46DC118C80}" destId="{E7EB25EA-20E0-471F-A14F-FA3D884CA096}" srcOrd="1" destOrd="0" presId="urn:microsoft.com/office/officeart/2005/8/layout/hierarchy2"/>
    <dgm:cxn modelId="{9ACAEDF9-FC5C-4128-AFDC-2A4B8969482B}" type="presParOf" srcId="{94089109-AC49-4BA0-A8C3-F1DF1CDD911D}" destId="{0FD7326C-4150-4427-AAEC-86B99F0438FF}" srcOrd="4" destOrd="0" presId="urn:microsoft.com/office/officeart/2005/8/layout/hierarchy2"/>
    <dgm:cxn modelId="{1558DC31-879E-44EF-BA30-DFAFA240BB00}" type="presParOf" srcId="{0FD7326C-4150-4427-AAEC-86B99F0438FF}" destId="{5DF18F77-9269-43A4-BE0C-2A26BE9ADC0B}" srcOrd="0" destOrd="0" presId="urn:microsoft.com/office/officeart/2005/8/layout/hierarchy2"/>
    <dgm:cxn modelId="{104679C6-7210-464C-8147-BC09776149E9}" type="presParOf" srcId="{94089109-AC49-4BA0-A8C3-F1DF1CDD911D}" destId="{D7A529B3-47DE-4701-AADB-3D23363098E3}" srcOrd="5" destOrd="0" presId="urn:microsoft.com/office/officeart/2005/8/layout/hierarchy2"/>
    <dgm:cxn modelId="{6EA80698-6B79-4F10-BEF5-3565DBEB7E66}" type="presParOf" srcId="{D7A529B3-47DE-4701-AADB-3D23363098E3}" destId="{75E7183C-EC77-4CE3-B4CA-D8FA22E52A31}" srcOrd="0" destOrd="0" presId="urn:microsoft.com/office/officeart/2005/8/layout/hierarchy2"/>
    <dgm:cxn modelId="{5862376F-BCFC-43C7-BA08-C89D4D2D2466}" type="presParOf" srcId="{D7A529B3-47DE-4701-AADB-3D23363098E3}" destId="{C33273D2-C86C-4AF2-A770-ADCC6D5DAA82}" srcOrd="1" destOrd="0" presId="urn:microsoft.com/office/officeart/2005/8/layout/hierarchy2"/>
    <dgm:cxn modelId="{A7797D32-9561-4BD5-A1C0-EB7EC6A2DC69}" type="presParOf" srcId="{C33273D2-C86C-4AF2-A770-ADCC6D5DAA82}" destId="{8C98835E-79B7-435B-9DE6-397FD7EBF62C}" srcOrd="0" destOrd="0" presId="urn:microsoft.com/office/officeart/2005/8/layout/hierarchy2"/>
    <dgm:cxn modelId="{DD78A78C-5E88-4DD0-9CCB-B6368D4DCB82}" type="presParOf" srcId="{8C98835E-79B7-435B-9DE6-397FD7EBF62C}" destId="{7C17C272-2604-4539-B91E-C5301B0DE129}" srcOrd="0" destOrd="0" presId="urn:microsoft.com/office/officeart/2005/8/layout/hierarchy2"/>
    <dgm:cxn modelId="{C1DC28C9-5841-405E-A020-4A0BB2DE088A}" type="presParOf" srcId="{C33273D2-C86C-4AF2-A770-ADCC6D5DAA82}" destId="{8EE8134D-45FC-4BC4-A657-03769166F209}" srcOrd="1" destOrd="0" presId="urn:microsoft.com/office/officeart/2005/8/layout/hierarchy2"/>
    <dgm:cxn modelId="{8B5E6AF0-6854-4F80-B68B-830A17623C92}" type="presParOf" srcId="{8EE8134D-45FC-4BC4-A657-03769166F209}" destId="{D2C0D9BB-0405-4791-9A36-2B78329B7635}" srcOrd="0" destOrd="0" presId="urn:microsoft.com/office/officeart/2005/8/layout/hierarchy2"/>
    <dgm:cxn modelId="{F770B47F-7321-4B69-B7AA-2BB8BA6B8CEB}" type="presParOf" srcId="{8EE8134D-45FC-4BC4-A657-03769166F209}" destId="{022AD9DA-C5D3-4158-99F3-B0AB2F857B80}" srcOrd="1" destOrd="0" presId="urn:microsoft.com/office/officeart/2005/8/layout/hierarchy2"/>
    <dgm:cxn modelId="{563CFE8C-B0A3-48AB-BDC2-BFEF061F22CA}" type="presParOf" srcId="{022AD9DA-C5D3-4158-99F3-B0AB2F857B80}" destId="{26F779A9-F78C-43B9-BC1F-3B381A24DC3C}" srcOrd="0" destOrd="0" presId="urn:microsoft.com/office/officeart/2005/8/layout/hierarchy2"/>
    <dgm:cxn modelId="{29577D00-E21F-4194-8DE4-5E33EF0D42C9}" type="presParOf" srcId="{26F779A9-F78C-43B9-BC1F-3B381A24DC3C}" destId="{4AB12584-D009-46E5-8D01-8FAAFC2A6F4B}" srcOrd="0" destOrd="0" presId="urn:microsoft.com/office/officeart/2005/8/layout/hierarchy2"/>
    <dgm:cxn modelId="{1A622E9F-7018-4F55-AA7E-2AE1EC20ECCE}" type="presParOf" srcId="{022AD9DA-C5D3-4158-99F3-B0AB2F857B80}" destId="{0D125182-F0F5-460E-B518-D0B78A8D6A2B}" srcOrd="1" destOrd="0" presId="urn:microsoft.com/office/officeart/2005/8/layout/hierarchy2"/>
    <dgm:cxn modelId="{98DBA619-CC87-4BC1-97AA-4A92A4525E00}" type="presParOf" srcId="{0D125182-F0F5-460E-B518-D0B78A8D6A2B}" destId="{6AA66028-25B7-4E1D-965C-04C181B0EEC7}" srcOrd="0" destOrd="0" presId="urn:microsoft.com/office/officeart/2005/8/layout/hierarchy2"/>
    <dgm:cxn modelId="{5524AE9D-B4CA-4A9E-8B94-7BB105D257DD}" type="presParOf" srcId="{0D125182-F0F5-460E-B518-D0B78A8D6A2B}" destId="{647B02E7-A648-4DA6-B9B3-4EC605CC05A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A29C3-B725-4204-B5F3-81DD8319FE25}">
      <dsp:nvSpPr>
        <dsp:cNvPr id="0" name=""/>
        <dsp:cNvSpPr/>
      </dsp:nvSpPr>
      <dsp:spPr>
        <a:xfrm rot="10800000">
          <a:off x="1697021" y="0"/>
          <a:ext cx="6036536" cy="591710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2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2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2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2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928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altLang="pt-BR" sz="2400" b="1" kern="1200">
              <a:latin typeface="+mn-lt"/>
              <a:ea typeface="+mn-ea"/>
              <a:cs typeface="+mn-cs"/>
            </a:rPr>
            <a:t>Ter domínio sobre o assunto</a:t>
          </a:r>
          <a:endParaRPr lang="pt-BR" sz="2400" b="1" kern="1200"/>
        </a:p>
      </dsp:txBody>
      <dsp:txXfrm rot="10800000">
        <a:off x="1844948" y="0"/>
        <a:ext cx="5888609" cy="591710"/>
      </dsp:txXfrm>
    </dsp:sp>
    <dsp:sp modelId="{3335A05B-988F-4FD9-9118-843E2FBB96D0}">
      <dsp:nvSpPr>
        <dsp:cNvPr id="0" name=""/>
        <dsp:cNvSpPr/>
      </dsp:nvSpPr>
      <dsp:spPr>
        <a:xfrm>
          <a:off x="1372553" y="2896"/>
          <a:ext cx="591710" cy="59171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000" dist="25400" dir="5400000" rotWithShape="0">
            <a:schemeClr val="accent2">
              <a:tint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A651050-5F9C-4510-B74B-71A44B71E72E}">
      <dsp:nvSpPr>
        <dsp:cNvPr id="0" name=""/>
        <dsp:cNvSpPr/>
      </dsp:nvSpPr>
      <dsp:spPr>
        <a:xfrm rot="10800000">
          <a:off x="1668408" y="771236"/>
          <a:ext cx="6036536" cy="591710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3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3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3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3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928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altLang="pt-BR" sz="2400" b="1" kern="1200">
              <a:latin typeface="+mn-lt"/>
              <a:ea typeface="+mn-ea"/>
              <a:cs typeface="+mn-cs"/>
            </a:rPr>
            <a:t>Reservar as ferramentas necessárias</a:t>
          </a:r>
          <a:endParaRPr lang="pt-BR" sz="2400" b="1" kern="1200"/>
        </a:p>
      </dsp:txBody>
      <dsp:txXfrm rot="10800000">
        <a:off x="1816335" y="771236"/>
        <a:ext cx="5888609" cy="591710"/>
      </dsp:txXfrm>
    </dsp:sp>
    <dsp:sp modelId="{022FFDA2-3FC8-4EB5-8B5A-E7D112D3E4A6}">
      <dsp:nvSpPr>
        <dsp:cNvPr id="0" name=""/>
        <dsp:cNvSpPr/>
      </dsp:nvSpPr>
      <dsp:spPr>
        <a:xfrm>
          <a:off x="1372553" y="771236"/>
          <a:ext cx="591710" cy="59171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000" dist="25400" dir="5400000" rotWithShape="0">
            <a:schemeClr val="accent3">
              <a:tint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A9CD3A7-465B-4A1F-805A-1ECEA9729296}">
      <dsp:nvSpPr>
        <dsp:cNvPr id="0" name=""/>
        <dsp:cNvSpPr/>
      </dsp:nvSpPr>
      <dsp:spPr>
        <a:xfrm rot="10800000">
          <a:off x="1668408" y="1539577"/>
          <a:ext cx="6036536" cy="591710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928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altLang="pt-BR" sz="2400" b="1" kern="1200">
              <a:latin typeface="+mn-lt"/>
              <a:ea typeface="+mn-ea"/>
              <a:cs typeface="+mn-cs"/>
            </a:rPr>
            <a:t>Elaborar um fluxo de execução</a:t>
          </a:r>
          <a:endParaRPr lang="pt-BR" sz="2400" b="1" kern="1200"/>
        </a:p>
      </dsp:txBody>
      <dsp:txXfrm rot="10800000">
        <a:off x="1816335" y="1539577"/>
        <a:ext cx="5888609" cy="591710"/>
      </dsp:txXfrm>
    </dsp:sp>
    <dsp:sp modelId="{54B5EC8D-ECC1-41AE-A1C6-30EE834D318C}">
      <dsp:nvSpPr>
        <dsp:cNvPr id="0" name=""/>
        <dsp:cNvSpPr/>
      </dsp:nvSpPr>
      <dsp:spPr>
        <a:xfrm>
          <a:off x="1372553" y="1539577"/>
          <a:ext cx="591710" cy="59171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000" dist="25400" dir="5400000" rotWithShape="0">
            <a:schemeClr val="accent4">
              <a:tint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9058CFD-56AB-45D5-822E-F95A4D2CEFAC}">
      <dsp:nvSpPr>
        <dsp:cNvPr id="0" name=""/>
        <dsp:cNvSpPr/>
      </dsp:nvSpPr>
      <dsp:spPr>
        <a:xfrm rot="10800000">
          <a:off x="1668408" y="2307918"/>
          <a:ext cx="6036536" cy="591710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5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5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5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5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928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altLang="pt-BR" sz="2400" b="1" kern="1200">
              <a:latin typeface="+mn-lt"/>
              <a:ea typeface="+mn-ea"/>
              <a:cs typeface="+mn-cs"/>
            </a:rPr>
            <a:t>Escrever um algoritmo</a:t>
          </a:r>
          <a:endParaRPr lang="pt-BR" sz="2400" b="1" kern="1200"/>
        </a:p>
      </dsp:txBody>
      <dsp:txXfrm rot="10800000">
        <a:off x="1816335" y="2307918"/>
        <a:ext cx="5888609" cy="591710"/>
      </dsp:txXfrm>
    </dsp:sp>
    <dsp:sp modelId="{33192D00-DE34-4082-8E26-B3976A92543B}">
      <dsp:nvSpPr>
        <dsp:cNvPr id="0" name=""/>
        <dsp:cNvSpPr/>
      </dsp:nvSpPr>
      <dsp:spPr>
        <a:xfrm>
          <a:off x="1372553" y="2307918"/>
          <a:ext cx="591710" cy="591710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000" dist="25400" dir="5400000" rotWithShape="0">
            <a:schemeClr val="accent5">
              <a:tint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989E7BD-8876-4827-A1ED-4BF90A4CBFAA}">
      <dsp:nvSpPr>
        <dsp:cNvPr id="0" name=""/>
        <dsp:cNvSpPr/>
      </dsp:nvSpPr>
      <dsp:spPr>
        <a:xfrm rot="10800000">
          <a:off x="1668408" y="3076259"/>
          <a:ext cx="6036536" cy="799412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6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6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6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6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928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altLang="pt-BR" sz="2400" b="1" kern="1200">
              <a:latin typeface="+mn-lt"/>
              <a:ea typeface="+mn-ea"/>
              <a:cs typeface="+mn-cs"/>
            </a:rPr>
            <a:t>Traduzir o algoritmo para uma linguagem de programação</a:t>
          </a:r>
          <a:endParaRPr lang="pt-BR" sz="2400" b="1" kern="1200"/>
        </a:p>
      </dsp:txBody>
      <dsp:txXfrm rot="10800000">
        <a:off x="1868261" y="3076259"/>
        <a:ext cx="5836683" cy="799412"/>
      </dsp:txXfrm>
    </dsp:sp>
    <dsp:sp modelId="{A92ABDA3-7DCF-45C0-B365-E839CBCD32AD}">
      <dsp:nvSpPr>
        <dsp:cNvPr id="0" name=""/>
        <dsp:cNvSpPr/>
      </dsp:nvSpPr>
      <dsp:spPr>
        <a:xfrm>
          <a:off x="1372553" y="3180110"/>
          <a:ext cx="591710" cy="591710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000" dist="25400" dir="5400000" rotWithShape="0">
            <a:schemeClr val="accent6">
              <a:tint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8627D2E-1841-4759-8CE1-878F84C0FD96}">
      <dsp:nvSpPr>
        <dsp:cNvPr id="0" name=""/>
        <dsp:cNvSpPr/>
      </dsp:nvSpPr>
      <dsp:spPr>
        <a:xfrm rot="10800000">
          <a:off x="1668408" y="4052302"/>
          <a:ext cx="6036536" cy="591710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2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2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2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2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928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altLang="pt-BR" sz="2400" b="1" kern="1200">
              <a:latin typeface="+mn-lt"/>
              <a:ea typeface="+mn-ea"/>
              <a:cs typeface="+mn-cs"/>
            </a:rPr>
            <a:t>Testar o Programa </a:t>
          </a:r>
          <a:endParaRPr lang="pt-BR" sz="2400" b="1" kern="1200"/>
        </a:p>
      </dsp:txBody>
      <dsp:txXfrm rot="10800000">
        <a:off x="1816335" y="4052302"/>
        <a:ext cx="5888609" cy="591710"/>
      </dsp:txXfrm>
    </dsp:sp>
    <dsp:sp modelId="{CCA31BB8-AB7B-44E8-B812-DDAF440C51EF}">
      <dsp:nvSpPr>
        <dsp:cNvPr id="0" name=""/>
        <dsp:cNvSpPr/>
      </dsp:nvSpPr>
      <dsp:spPr>
        <a:xfrm>
          <a:off x="1372553" y="4052302"/>
          <a:ext cx="591710" cy="591710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000" dist="25400" dir="5400000" rotWithShape="0">
            <a:schemeClr val="accent2">
              <a:tint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21CE2-8658-4AC4-8057-968F0E9B5927}">
      <dsp:nvSpPr>
        <dsp:cNvPr id="0" name=""/>
        <dsp:cNvSpPr/>
      </dsp:nvSpPr>
      <dsp:spPr>
        <a:xfrm>
          <a:off x="4654" y="2406029"/>
          <a:ext cx="1289355" cy="644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3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3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3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3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/>
            <a:t>Dados Primitivos</a:t>
          </a:r>
        </a:p>
      </dsp:txBody>
      <dsp:txXfrm>
        <a:off x="23536" y="2424911"/>
        <a:ext cx="1251591" cy="606913"/>
      </dsp:txXfrm>
    </dsp:sp>
    <dsp:sp modelId="{9CE62C08-093A-4074-86D4-4825575212C8}">
      <dsp:nvSpPr>
        <dsp:cNvPr id="0" name=""/>
        <dsp:cNvSpPr/>
      </dsp:nvSpPr>
      <dsp:spPr>
        <a:xfrm rot="18057909">
          <a:off x="1050690" y="2286302"/>
          <a:ext cx="1002382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1002382" y="12304"/>
              </a:lnTo>
            </a:path>
          </a:pathLst>
        </a:custGeom>
        <a:noFill/>
        <a:ln w="4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b="1" kern="1200"/>
        </a:p>
      </dsp:txBody>
      <dsp:txXfrm>
        <a:off x="1526821" y="2273547"/>
        <a:ext cx="50119" cy="50119"/>
      </dsp:txXfrm>
    </dsp:sp>
    <dsp:sp modelId="{0A86ADEB-E1B3-45D4-B3CD-1076A45A1672}">
      <dsp:nvSpPr>
        <dsp:cNvPr id="0" name=""/>
        <dsp:cNvSpPr/>
      </dsp:nvSpPr>
      <dsp:spPr>
        <a:xfrm>
          <a:off x="1809752" y="1546506"/>
          <a:ext cx="1289355" cy="644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5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5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5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5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/>
            <a:t>Numérico</a:t>
          </a:r>
          <a:endParaRPr lang="pt-BR" sz="1700" b="1" kern="1200" dirty="0"/>
        </a:p>
      </dsp:txBody>
      <dsp:txXfrm>
        <a:off x="1828634" y="1565388"/>
        <a:ext cx="1251591" cy="606913"/>
      </dsp:txXfrm>
    </dsp:sp>
    <dsp:sp modelId="{0525773A-AD2A-4B7E-A968-E6F89A866571}">
      <dsp:nvSpPr>
        <dsp:cNvPr id="0" name=""/>
        <dsp:cNvSpPr/>
      </dsp:nvSpPr>
      <dsp:spPr>
        <a:xfrm rot="18234007">
          <a:off x="2894635" y="1472789"/>
          <a:ext cx="924688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924688" y="12304"/>
              </a:lnTo>
            </a:path>
          </a:pathLst>
        </a:custGeom>
        <a:noFill/>
        <a:ln w="4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b="1" kern="1200"/>
        </a:p>
      </dsp:txBody>
      <dsp:txXfrm>
        <a:off x="3333862" y="1461977"/>
        <a:ext cx="46234" cy="46234"/>
      </dsp:txXfrm>
    </dsp:sp>
    <dsp:sp modelId="{4F3D9330-C1F2-4249-AA7E-CFD3631A5558}">
      <dsp:nvSpPr>
        <dsp:cNvPr id="0" name=""/>
        <dsp:cNvSpPr/>
      </dsp:nvSpPr>
      <dsp:spPr>
        <a:xfrm>
          <a:off x="3614850" y="779004"/>
          <a:ext cx="1696585" cy="644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6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6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6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6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dirty="0"/>
            <a:t>Inteiro</a:t>
          </a:r>
        </a:p>
      </dsp:txBody>
      <dsp:txXfrm>
        <a:off x="3633732" y="797886"/>
        <a:ext cx="1658821" cy="606913"/>
      </dsp:txXfrm>
    </dsp:sp>
    <dsp:sp modelId="{A8491B08-208F-4C57-A521-B06989CC43D6}">
      <dsp:nvSpPr>
        <dsp:cNvPr id="0" name=""/>
        <dsp:cNvSpPr/>
      </dsp:nvSpPr>
      <dsp:spPr>
        <a:xfrm>
          <a:off x="5311436" y="1089039"/>
          <a:ext cx="485971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85971" y="12304"/>
              </a:lnTo>
            </a:path>
          </a:pathLst>
        </a:custGeom>
        <a:noFill/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b="1" kern="1200"/>
        </a:p>
      </dsp:txBody>
      <dsp:txXfrm>
        <a:off x="5542272" y="1089194"/>
        <a:ext cx="24298" cy="24298"/>
      </dsp:txXfrm>
    </dsp:sp>
    <dsp:sp modelId="{59F0806C-BCDA-4D38-BB4B-E00D2CE78097}">
      <dsp:nvSpPr>
        <dsp:cNvPr id="0" name=""/>
        <dsp:cNvSpPr/>
      </dsp:nvSpPr>
      <dsp:spPr>
        <a:xfrm>
          <a:off x="5797407" y="779004"/>
          <a:ext cx="1289355" cy="644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dirty="0" err="1"/>
            <a:t>int</a:t>
          </a:r>
          <a:endParaRPr lang="pt-BR" sz="1700" b="1" kern="1200" dirty="0"/>
        </a:p>
      </dsp:txBody>
      <dsp:txXfrm>
        <a:off x="5816289" y="797886"/>
        <a:ext cx="1251591" cy="606913"/>
      </dsp:txXfrm>
    </dsp:sp>
    <dsp:sp modelId="{B6EB7B4E-E2CD-4603-ACC5-AB9BF455CCAE}">
      <dsp:nvSpPr>
        <dsp:cNvPr id="0" name=""/>
        <dsp:cNvSpPr/>
      </dsp:nvSpPr>
      <dsp:spPr>
        <a:xfrm rot="21531379">
          <a:off x="7086717" y="1084445"/>
          <a:ext cx="460262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60262" y="12304"/>
              </a:lnTo>
            </a:path>
          </a:pathLst>
        </a:custGeom>
        <a:noFill/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b="1" kern="1200"/>
        </a:p>
      </dsp:txBody>
      <dsp:txXfrm>
        <a:off x="7305342" y="1085243"/>
        <a:ext cx="23013" cy="23013"/>
      </dsp:txXfrm>
    </dsp:sp>
    <dsp:sp modelId="{C90517CF-D9C9-469A-A0C2-E3C4F2C92878}">
      <dsp:nvSpPr>
        <dsp:cNvPr id="0" name=""/>
        <dsp:cNvSpPr/>
      </dsp:nvSpPr>
      <dsp:spPr>
        <a:xfrm>
          <a:off x="7546934" y="769818"/>
          <a:ext cx="1289355" cy="644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/>
            <a:t>2, -3</a:t>
          </a:r>
        </a:p>
      </dsp:txBody>
      <dsp:txXfrm>
        <a:off x="7565816" y="788700"/>
        <a:ext cx="1251591" cy="606913"/>
      </dsp:txXfrm>
    </dsp:sp>
    <dsp:sp modelId="{22605D92-13D5-455F-B0AF-9137850654F6}">
      <dsp:nvSpPr>
        <dsp:cNvPr id="0" name=""/>
        <dsp:cNvSpPr/>
      </dsp:nvSpPr>
      <dsp:spPr>
        <a:xfrm rot="21483934">
          <a:off x="3098961" y="1847831"/>
          <a:ext cx="516036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516036" y="12304"/>
              </a:lnTo>
            </a:path>
          </a:pathLst>
        </a:custGeom>
        <a:noFill/>
        <a:ln w="4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b="1" kern="1200"/>
        </a:p>
      </dsp:txBody>
      <dsp:txXfrm>
        <a:off x="3344078" y="1847235"/>
        <a:ext cx="25801" cy="25801"/>
      </dsp:txXfrm>
    </dsp:sp>
    <dsp:sp modelId="{ED8BCEFB-292B-4EA4-A27A-6A4DF2D1C0DC}">
      <dsp:nvSpPr>
        <dsp:cNvPr id="0" name=""/>
        <dsp:cNvSpPr/>
      </dsp:nvSpPr>
      <dsp:spPr>
        <a:xfrm>
          <a:off x="3614850" y="1529087"/>
          <a:ext cx="1696585" cy="644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6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6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6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6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dirty="0"/>
            <a:t>Real</a:t>
          </a:r>
        </a:p>
      </dsp:txBody>
      <dsp:txXfrm>
        <a:off x="3633732" y="1547969"/>
        <a:ext cx="1658821" cy="606913"/>
      </dsp:txXfrm>
    </dsp:sp>
    <dsp:sp modelId="{6A4B00AB-729B-472E-95CC-D926D6051DAD}">
      <dsp:nvSpPr>
        <dsp:cNvPr id="0" name=""/>
        <dsp:cNvSpPr/>
      </dsp:nvSpPr>
      <dsp:spPr>
        <a:xfrm>
          <a:off x="5311436" y="1839121"/>
          <a:ext cx="485971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85971" y="12304"/>
              </a:lnTo>
            </a:path>
          </a:pathLst>
        </a:custGeom>
        <a:noFill/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b="1" kern="1200"/>
        </a:p>
      </dsp:txBody>
      <dsp:txXfrm>
        <a:off x="5542272" y="1839277"/>
        <a:ext cx="24298" cy="24298"/>
      </dsp:txXfrm>
    </dsp:sp>
    <dsp:sp modelId="{EEEB3844-14E0-487F-8691-A6C4101C5CD6}">
      <dsp:nvSpPr>
        <dsp:cNvPr id="0" name=""/>
        <dsp:cNvSpPr/>
      </dsp:nvSpPr>
      <dsp:spPr>
        <a:xfrm>
          <a:off x="5797407" y="1529087"/>
          <a:ext cx="1289355" cy="644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dirty="0" err="1"/>
            <a:t>float</a:t>
          </a:r>
          <a:endParaRPr lang="pt-BR" sz="1700" b="1" kern="1200" dirty="0"/>
        </a:p>
      </dsp:txBody>
      <dsp:txXfrm>
        <a:off x="5816289" y="1547969"/>
        <a:ext cx="1251591" cy="606913"/>
      </dsp:txXfrm>
    </dsp:sp>
    <dsp:sp modelId="{0C01B6CA-8BBA-450B-B5DF-A7BFF9C53902}">
      <dsp:nvSpPr>
        <dsp:cNvPr id="0" name=""/>
        <dsp:cNvSpPr/>
      </dsp:nvSpPr>
      <dsp:spPr>
        <a:xfrm>
          <a:off x="7086763" y="1839121"/>
          <a:ext cx="511693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511693" y="12304"/>
              </a:lnTo>
            </a:path>
          </a:pathLst>
        </a:custGeom>
        <a:noFill/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b="1" kern="1200"/>
        </a:p>
      </dsp:txBody>
      <dsp:txXfrm>
        <a:off x="7329817" y="1838634"/>
        <a:ext cx="25584" cy="25584"/>
      </dsp:txXfrm>
    </dsp:sp>
    <dsp:sp modelId="{0E0F7A67-A1EB-4DEB-ADE7-082EA0B3F42B}">
      <dsp:nvSpPr>
        <dsp:cNvPr id="0" name=""/>
        <dsp:cNvSpPr/>
      </dsp:nvSpPr>
      <dsp:spPr>
        <a:xfrm>
          <a:off x="7598456" y="1529087"/>
          <a:ext cx="1289355" cy="644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dirty="0"/>
            <a:t>2.3, -5.40</a:t>
          </a:r>
        </a:p>
      </dsp:txBody>
      <dsp:txXfrm>
        <a:off x="7617338" y="1547969"/>
        <a:ext cx="1251591" cy="606913"/>
      </dsp:txXfrm>
    </dsp:sp>
    <dsp:sp modelId="{45A93A44-3C0B-4F3A-B847-AA6DF50E0FBE}">
      <dsp:nvSpPr>
        <dsp:cNvPr id="0" name=""/>
        <dsp:cNvSpPr/>
      </dsp:nvSpPr>
      <dsp:spPr>
        <a:xfrm rot="3265807">
          <a:off x="2913669" y="2217131"/>
          <a:ext cx="886618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886618" y="12304"/>
              </a:lnTo>
            </a:path>
          </a:pathLst>
        </a:custGeom>
        <a:noFill/>
        <a:ln w="4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3334813" y="2207270"/>
        <a:ext cx="44330" cy="44330"/>
      </dsp:txXfrm>
    </dsp:sp>
    <dsp:sp modelId="{3DD0BDC1-623B-4CF6-9FDE-594ECD938936}">
      <dsp:nvSpPr>
        <dsp:cNvPr id="0" name=""/>
        <dsp:cNvSpPr/>
      </dsp:nvSpPr>
      <dsp:spPr>
        <a:xfrm>
          <a:off x="3614850" y="2267688"/>
          <a:ext cx="1696585" cy="644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6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6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6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6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dirty="0"/>
            <a:t>Complexo</a:t>
          </a:r>
        </a:p>
      </dsp:txBody>
      <dsp:txXfrm>
        <a:off x="3633732" y="2286570"/>
        <a:ext cx="1658821" cy="606913"/>
      </dsp:txXfrm>
    </dsp:sp>
    <dsp:sp modelId="{4633F06A-B468-4253-8E6E-5CD89A692C9F}">
      <dsp:nvSpPr>
        <dsp:cNvPr id="0" name=""/>
        <dsp:cNvSpPr/>
      </dsp:nvSpPr>
      <dsp:spPr>
        <a:xfrm rot="17929">
          <a:off x="5311432" y="2579108"/>
          <a:ext cx="531531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531531" y="12304"/>
              </a:lnTo>
            </a:path>
          </a:pathLst>
        </a:custGeom>
        <a:noFill/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5563910" y="2578125"/>
        <a:ext cx="26576" cy="26576"/>
      </dsp:txXfrm>
    </dsp:sp>
    <dsp:sp modelId="{F99C9ADC-66B4-46E2-A7B7-F495568899B6}">
      <dsp:nvSpPr>
        <dsp:cNvPr id="0" name=""/>
        <dsp:cNvSpPr/>
      </dsp:nvSpPr>
      <dsp:spPr>
        <a:xfrm>
          <a:off x="5842960" y="2270460"/>
          <a:ext cx="1289355" cy="644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dirty="0" err="1"/>
            <a:t>complex</a:t>
          </a:r>
          <a:endParaRPr lang="pt-BR" sz="1700" b="1" kern="1200" dirty="0"/>
        </a:p>
      </dsp:txBody>
      <dsp:txXfrm>
        <a:off x="5861842" y="2289342"/>
        <a:ext cx="1251591" cy="606913"/>
      </dsp:txXfrm>
    </dsp:sp>
    <dsp:sp modelId="{2032DC43-F239-47B3-B019-174D301B3EC3}">
      <dsp:nvSpPr>
        <dsp:cNvPr id="0" name=""/>
        <dsp:cNvSpPr/>
      </dsp:nvSpPr>
      <dsp:spPr>
        <a:xfrm rot="41326">
          <a:off x="7132297" y="2583527"/>
          <a:ext cx="504651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504651" y="12304"/>
              </a:lnTo>
            </a:path>
          </a:pathLst>
        </a:custGeom>
        <a:noFill/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7372007" y="2583216"/>
        <a:ext cx="25232" cy="25232"/>
      </dsp:txXfrm>
    </dsp:sp>
    <dsp:sp modelId="{EC892E2B-916F-4E07-BFA9-80B226F55EE7}">
      <dsp:nvSpPr>
        <dsp:cNvPr id="0" name=""/>
        <dsp:cNvSpPr/>
      </dsp:nvSpPr>
      <dsp:spPr>
        <a:xfrm>
          <a:off x="7636931" y="2276526"/>
          <a:ext cx="1289355" cy="644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dirty="0"/>
            <a:t>1+7j, -5+3j</a:t>
          </a:r>
          <a:endParaRPr lang="pt-BR" sz="1700" kern="1200" dirty="0"/>
        </a:p>
      </dsp:txBody>
      <dsp:txXfrm>
        <a:off x="7655813" y="2295408"/>
        <a:ext cx="1251591" cy="606913"/>
      </dsp:txXfrm>
    </dsp:sp>
    <dsp:sp modelId="{39BADECD-AE02-4AF4-8A22-709DCBEC9188}">
      <dsp:nvSpPr>
        <dsp:cNvPr id="0" name=""/>
        <dsp:cNvSpPr/>
      </dsp:nvSpPr>
      <dsp:spPr>
        <a:xfrm rot="3201002">
          <a:off x="1128701" y="3045101"/>
          <a:ext cx="820237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820237" y="12304"/>
              </a:lnTo>
            </a:path>
          </a:pathLst>
        </a:custGeom>
        <a:noFill/>
        <a:ln w="4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b="1" kern="1200"/>
        </a:p>
      </dsp:txBody>
      <dsp:txXfrm>
        <a:off x="1518314" y="3036899"/>
        <a:ext cx="41011" cy="41011"/>
      </dsp:txXfrm>
    </dsp:sp>
    <dsp:sp modelId="{0350B520-2A83-44D9-8B2F-D53E213835B4}">
      <dsp:nvSpPr>
        <dsp:cNvPr id="0" name=""/>
        <dsp:cNvSpPr/>
      </dsp:nvSpPr>
      <dsp:spPr>
        <a:xfrm>
          <a:off x="1783630" y="3064104"/>
          <a:ext cx="1289355" cy="644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5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5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5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5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dirty="0"/>
            <a:t>Texto</a:t>
          </a:r>
        </a:p>
      </dsp:txBody>
      <dsp:txXfrm>
        <a:off x="1802512" y="3082986"/>
        <a:ext cx="1251591" cy="606913"/>
      </dsp:txXfrm>
    </dsp:sp>
    <dsp:sp modelId="{FB4FF3F8-7BBE-4F8C-B2AA-39011F5C202C}">
      <dsp:nvSpPr>
        <dsp:cNvPr id="0" name=""/>
        <dsp:cNvSpPr/>
      </dsp:nvSpPr>
      <dsp:spPr>
        <a:xfrm>
          <a:off x="3072985" y="3374138"/>
          <a:ext cx="545513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545513" y="12304"/>
              </a:lnTo>
            </a:path>
          </a:pathLst>
        </a:custGeom>
        <a:noFill/>
        <a:ln w="4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b="1" kern="1200"/>
        </a:p>
      </dsp:txBody>
      <dsp:txXfrm>
        <a:off x="3332104" y="3372805"/>
        <a:ext cx="27275" cy="27275"/>
      </dsp:txXfrm>
    </dsp:sp>
    <dsp:sp modelId="{B4378C93-10C3-401B-BD35-B39EF9213A9B}">
      <dsp:nvSpPr>
        <dsp:cNvPr id="0" name=""/>
        <dsp:cNvSpPr/>
      </dsp:nvSpPr>
      <dsp:spPr>
        <a:xfrm>
          <a:off x="3618499" y="3064104"/>
          <a:ext cx="1696585" cy="644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6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6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6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6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dirty="0"/>
            <a:t>Alfanumérico</a:t>
          </a:r>
        </a:p>
      </dsp:txBody>
      <dsp:txXfrm>
        <a:off x="3637381" y="3082986"/>
        <a:ext cx="1658821" cy="606913"/>
      </dsp:txXfrm>
    </dsp:sp>
    <dsp:sp modelId="{927F775C-5466-4A13-8812-623ED8B2D178}">
      <dsp:nvSpPr>
        <dsp:cNvPr id="0" name=""/>
        <dsp:cNvSpPr/>
      </dsp:nvSpPr>
      <dsp:spPr>
        <a:xfrm>
          <a:off x="5315085" y="3374138"/>
          <a:ext cx="485971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85971" y="12304"/>
              </a:lnTo>
            </a:path>
          </a:pathLst>
        </a:custGeom>
        <a:noFill/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b="1" kern="1200"/>
        </a:p>
      </dsp:txBody>
      <dsp:txXfrm>
        <a:off x="5545921" y="3374293"/>
        <a:ext cx="24298" cy="24298"/>
      </dsp:txXfrm>
    </dsp:sp>
    <dsp:sp modelId="{2BACCC93-2CE7-4F44-A33E-26CF65A3AB0D}">
      <dsp:nvSpPr>
        <dsp:cNvPr id="0" name=""/>
        <dsp:cNvSpPr/>
      </dsp:nvSpPr>
      <dsp:spPr>
        <a:xfrm>
          <a:off x="5801056" y="3064104"/>
          <a:ext cx="1289355" cy="644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dirty="0"/>
            <a:t>‘Fernando’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dirty="0"/>
            <a:t>“A@#23”</a:t>
          </a:r>
        </a:p>
      </dsp:txBody>
      <dsp:txXfrm>
        <a:off x="5819938" y="3082986"/>
        <a:ext cx="1251591" cy="606913"/>
      </dsp:txXfrm>
    </dsp:sp>
    <dsp:sp modelId="{0FD7326C-4150-4427-AAEC-86B99F0438FF}">
      <dsp:nvSpPr>
        <dsp:cNvPr id="0" name=""/>
        <dsp:cNvSpPr/>
      </dsp:nvSpPr>
      <dsp:spPr>
        <a:xfrm rot="4104061">
          <a:off x="796416" y="3448237"/>
          <a:ext cx="157493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1574934" y="12304"/>
              </a:lnTo>
            </a:path>
          </a:pathLst>
        </a:custGeom>
        <a:noFill/>
        <a:ln w="4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b="1" kern="1200"/>
        </a:p>
      </dsp:txBody>
      <dsp:txXfrm>
        <a:off x="1544509" y="3421168"/>
        <a:ext cx="78746" cy="78746"/>
      </dsp:txXfrm>
    </dsp:sp>
    <dsp:sp modelId="{75E7183C-EC77-4CE3-B4CA-D8FA22E52A31}">
      <dsp:nvSpPr>
        <dsp:cNvPr id="0" name=""/>
        <dsp:cNvSpPr/>
      </dsp:nvSpPr>
      <dsp:spPr>
        <a:xfrm>
          <a:off x="1873756" y="3870376"/>
          <a:ext cx="1289355" cy="644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5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5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5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5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dirty="0"/>
            <a:t>Lógico</a:t>
          </a:r>
        </a:p>
      </dsp:txBody>
      <dsp:txXfrm>
        <a:off x="1892638" y="3889258"/>
        <a:ext cx="1251591" cy="606913"/>
      </dsp:txXfrm>
    </dsp:sp>
    <dsp:sp modelId="{8C98835E-79B7-435B-9DE6-397FD7EBF62C}">
      <dsp:nvSpPr>
        <dsp:cNvPr id="0" name=""/>
        <dsp:cNvSpPr/>
      </dsp:nvSpPr>
      <dsp:spPr>
        <a:xfrm>
          <a:off x="3163111" y="4180411"/>
          <a:ext cx="469144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469144" y="12304"/>
              </a:lnTo>
            </a:path>
          </a:pathLst>
        </a:custGeom>
        <a:noFill/>
        <a:ln w="4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b="1" kern="1200"/>
        </a:p>
      </dsp:txBody>
      <dsp:txXfrm>
        <a:off x="3385955" y="4180987"/>
        <a:ext cx="23457" cy="23457"/>
      </dsp:txXfrm>
    </dsp:sp>
    <dsp:sp modelId="{D2C0D9BB-0405-4791-9A36-2B78329B7635}">
      <dsp:nvSpPr>
        <dsp:cNvPr id="0" name=""/>
        <dsp:cNvSpPr/>
      </dsp:nvSpPr>
      <dsp:spPr>
        <a:xfrm>
          <a:off x="3632256" y="3870376"/>
          <a:ext cx="1696585" cy="644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6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6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6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6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dirty="0"/>
            <a:t>Verdadeiro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dirty="0"/>
            <a:t>Falso</a:t>
          </a:r>
        </a:p>
      </dsp:txBody>
      <dsp:txXfrm>
        <a:off x="3651138" y="3889258"/>
        <a:ext cx="1658821" cy="606913"/>
      </dsp:txXfrm>
    </dsp:sp>
    <dsp:sp modelId="{26F779A9-F78C-43B9-BC1F-3B381A24DC3C}">
      <dsp:nvSpPr>
        <dsp:cNvPr id="0" name=""/>
        <dsp:cNvSpPr/>
      </dsp:nvSpPr>
      <dsp:spPr>
        <a:xfrm>
          <a:off x="5328842" y="4180411"/>
          <a:ext cx="507980" cy="24609"/>
        </a:xfrm>
        <a:custGeom>
          <a:avLst/>
          <a:gdLst/>
          <a:ahLst/>
          <a:cxnLst/>
          <a:rect l="0" t="0" r="0" b="0"/>
          <a:pathLst>
            <a:path>
              <a:moveTo>
                <a:pt x="0" y="12304"/>
              </a:moveTo>
              <a:lnTo>
                <a:pt x="507980" y="12304"/>
              </a:lnTo>
            </a:path>
          </a:pathLst>
        </a:custGeom>
        <a:noFill/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b="1" kern="1200"/>
        </a:p>
      </dsp:txBody>
      <dsp:txXfrm>
        <a:off x="5570133" y="4180016"/>
        <a:ext cx="25399" cy="25399"/>
      </dsp:txXfrm>
    </dsp:sp>
    <dsp:sp modelId="{6AA66028-25B7-4E1D-965C-04C181B0EEC7}">
      <dsp:nvSpPr>
        <dsp:cNvPr id="0" name=""/>
        <dsp:cNvSpPr/>
      </dsp:nvSpPr>
      <dsp:spPr>
        <a:xfrm>
          <a:off x="5836823" y="3870376"/>
          <a:ext cx="1289355" cy="644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dirty="0" err="1"/>
            <a:t>True</a:t>
          </a:r>
          <a:r>
            <a:rPr lang="pt-BR" sz="1700" b="1" kern="1200" dirty="0"/>
            <a:t>, False</a:t>
          </a:r>
        </a:p>
      </dsp:txBody>
      <dsp:txXfrm>
        <a:off x="5855705" y="3889258"/>
        <a:ext cx="1251591" cy="606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E7BF670-571C-49EB-A6A7-5E570C99D2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" y="0"/>
            <a:ext cx="3078163" cy="512763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l">
              <a:defRPr sz="1200"/>
            </a:lvl1pPr>
          </a:lstStyle>
          <a:p>
            <a:r>
              <a:rPr lang="pt-BR"/>
              <a:t>TREINA RECIFE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5051FA-D892-43F3-9386-D6D2639B6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5" y="0"/>
            <a:ext cx="3078162" cy="512763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9435AC-CCB6-4B40-878E-D29AC4114A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" y="9721853"/>
            <a:ext cx="3078163" cy="512763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l">
              <a:defRPr sz="1200"/>
            </a:lvl1pPr>
          </a:lstStyle>
          <a:p>
            <a:r>
              <a:rPr lang="pt-BR"/>
              <a:t>SIGA NOSSO INSTAGRAM: @treina_recife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FB0033-2C8B-4436-B83A-797AC70BDE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5" y="9721853"/>
            <a:ext cx="3078162" cy="512763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r">
              <a:defRPr sz="1200"/>
            </a:lvl1pPr>
          </a:lstStyle>
          <a:p>
            <a:fld id="{0878DA2E-347B-46BB-8DBC-F2AFC9533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55194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3"/>
            <a:ext cx="5683250" cy="460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65" tIns="94765" rIns="94765" bIns="9476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710407" y="4861443"/>
            <a:ext cx="5683250" cy="4605575"/>
          </a:xfrm>
          <a:prstGeom prst="rect">
            <a:avLst/>
          </a:prstGeom>
        </p:spPr>
        <p:txBody>
          <a:bodyPr spcFirstLastPara="1" wrap="square" lIns="94765" tIns="94765" rIns="94765" bIns="9476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74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8575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84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979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8575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91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r>
              <a:rPr lang="es-ES_tradnl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R  = 11 %  2</a:t>
            </a:r>
          </a:p>
          <a:p>
            <a:r>
              <a:rPr lang="es-ES_tradnl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Q  = 19 // 5</a:t>
            </a:r>
          </a:p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762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050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11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54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013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857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>
            <a:extLst>
              <a:ext uri="{FF2B5EF4-FFF2-40B4-BE49-F238E27FC236}">
                <a16:creationId xmlns:a16="http://schemas.microsoft.com/office/drawing/2014/main" id="{B2D9C855-5527-45CE-B781-6740B0FDE9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8575"/>
          </a:xfrm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BF0EC98F-403C-4E4D-9E4D-4B37053254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857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491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341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258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2">
            <a:extLst>
              <a:ext uri="{FF2B5EF4-FFF2-40B4-BE49-F238E27FC236}">
                <a16:creationId xmlns:a16="http://schemas.microsoft.com/office/drawing/2014/main" id="{02AE24FC-634A-4AFB-9EB9-D20156799B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8575"/>
          </a:xfrm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33BBBFD4-755D-4297-A29B-0DDF26570A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6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81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418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632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436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214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1372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216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25572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52276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14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05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25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3296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2509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107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767676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393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3955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83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83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240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8444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6790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544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2879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0956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184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3475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pt-BR" smtClean="0"/>
              <a:pPr algn="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9790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8375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51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4326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846619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6777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6172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3187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4715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015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6943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8557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2464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75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5205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5803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818034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14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9471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9807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1104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4166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07528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39150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4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18893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330572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9886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03375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77793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4586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3246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2928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4416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8104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89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414348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79458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5114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48623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08091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2473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871431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95702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25590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824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26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77655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69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19488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7264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611255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073923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653455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38180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9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15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83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6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65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74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258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Prof. Luiz Fernando Calábria©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72" r:id="rId4"/>
    <p:sldLayoutId id="2147483673" r:id="rId5"/>
    <p:sldLayoutId id="2147483678" r:id="rId6"/>
    <p:sldLayoutId id="2147483679" r:id="rId7"/>
    <p:sldLayoutId id="214748381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2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6" r:id="rId8"/>
    <p:sldLayoutId id="214748370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374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6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7871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5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1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9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5" y="4889677"/>
            <a:ext cx="11031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4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6841" y="58421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6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9" r:id="rId6"/>
    <p:sldLayoutId id="2147483760" r:id="rId7"/>
    <p:sldLayoutId id="2147483761" r:id="rId8"/>
    <p:sldLayoutId id="2147483762" r:id="rId9"/>
    <p:sldLayoutId id="2147483763" r:id="rId10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2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4" r:id="rId8"/>
    <p:sldLayoutId id="214748378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4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5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9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w3schools.com/python/default.asp" TargetMode="External"/><Relationship Id="rId5" Type="http://schemas.openxmlformats.org/officeDocument/2006/relationships/hyperlink" Target="https://www.beecrowd.com.br/judge/pt" TargetMode="External"/><Relationship Id="rId4" Type="http://schemas.openxmlformats.org/officeDocument/2006/relationships/hyperlink" Target="https://www.python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82112"/>
            <a:ext cx="9144000" cy="196138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B02B1E5-D423-487D-A55F-B7BB2F3597D2}"/>
              </a:ext>
            </a:extLst>
          </p:cNvPr>
          <p:cNvSpPr/>
          <p:nvPr/>
        </p:nvSpPr>
        <p:spPr>
          <a:xfrm>
            <a:off x="0" y="3428333"/>
            <a:ext cx="9144000" cy="14336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kern="12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PYTHON BÁSICO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kern="1200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Variáveis</a:t>
            </a:r>
            <a:endParaRPr lang="en-US" sz="5600" b="1" kern="1200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0" name="Imagem 19" descr="Uma imagem contendo objeto, relógio, computador, monitor&#10;&#10;Descrição gerada automaticamente">
            <a:extLst>
              <a:ext uri="{FF2B5EF4-FFF2-40B4-BE49-F238E27FC236}">
                <a16:creationId xmlns:a16="http://schemas.microsoft.com/office/drawing/2014/main" id="{DF68962B-33C0-4F9F-ADD2-F89885802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58" y="554058"/>
            <a:ext cx="7443991" cy="171212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CD569AE-4467-415A-ABC5-E1D9460B1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236" y="4588039"/>
            <a:ext cx="1390822" cy="394791"/>
          </a:xfrm>
          <a:prstGeom prst="rect">
            <a:avLst/>
          </a:prstGeom>
        </p:spPr>
      </p:pic>
      <p:sp>
        <p:nvSpPr>
          <p:cNvPr id="19" name="Retângulo 2">
            <a:extLst>
              <a:ext uri="{FF2B5EF4-FFF2-40B4-BE49-F238E27FC236}">
                <a16:creationId xmlns:a16="http://schemas.microsoft.com/office/drawing/2014/main" id="{F479B6A1-F4E7-45AA-A3C1-D4BB37054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7503" y="2725432"/>
            <a:ext cx="4436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b="1" i="1" dirty="0"/>
              <a:t>Prof. Luiz Fernando Calábria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859508" y="224267"/>
            <a:ext cx="64008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pt-BR" sz="2100" b="1">
                <a:latin typeface="Verdana" pitchFamily="34" charset="0"/>
              </a:rPr>
              <a:t>Declarando e Inicializando Variáveis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40937" y="771578"/>
            <a:ext cx="7950118" cy="62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lang="pt-BR" sz="2000" b="1" err="1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nome_variavel</a:t>
            </a:r>
            <a:r>
              <a:rPr lang="pt-BR" sz="2000" b="1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 = </a:t>
            </a:r>
            <a:r>
              <a:rPr lang="pt-BR" sz="2000" b="1" u="sng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valor, variável ou expressão</a:t>
            </a:r>
            <a:endParaRPr lang="pt-BR" sz="2000" b="1" u="sng">
              <a:latin typeface="Verdana" pitchFamily="34" charset="0"/>
              <a:cs typeface="Times New Roman" pitchFamily="18" charset="0"/>
            </a:endParaRPr>
          </a:p>
          <a:p>
            <a:pPr algn="just" eaLnBrk="0" hangingPunct="0"/>
            <a:endParaRPr lang="pt-BR" sz="1800" b="1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endParaRPr lang="pt-BR" sz="180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8" name="Texto Explicativo 1 (Borda e Ênfase) 7"/>
          <p:cNvSpPr/>
          <p:nvPr/>
        </p:nvSpPr>
        <p:spPr bwMode="auto">
          <a:xfrm>
            <a:off x="6954982" y="0"/>
            <a:ext cx="2154383" cy="2388585"/>
          </a:xfrm>
          <a:prstGeom prst="accentBorderCallout1">
            <a:avLst>
              <a:gd name="adj1" fmla="val 56105"/>
              <a:gd name="adj2" fmla="val -11914"/>
              <a:gd name="adj3" fmla="val 49203"/>
              <a:gd name="adj4" fmla="val -49748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pt-BR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O tipo do dado da variável que está sendo declarada, assume o mesmo o tipo do dado que a ela está sendo atribuído:</a:t>
            </a:r>
          </a:p>
          <a:p>
            <a:pPr>
              <a:defRPr/>
            </a:pPr>
            <a:r>
              <a:rPr lang="pt-BR" b="1" err="1">
                <a:solidFill>
                  <a:srgbClr val="FFFF00"/>
                </a:solidFill>
              </a:rPr>
              <a:t>int</a:t>
            </a:r>
            <a:r>
              <a:rPr lang="pt-BR">
                <a:solidFill>
                  <a:srgbClr val="FFFF00"/>
                </a:solidFill>
              </a:rPr>
              <a:t>     -&gt; Inteiro</a:t>
            </a:r>
          </a:p>
          <a:p>
            <a:pPr>
              <a:defRPr/>
            </a:pPr>
            <a:r>
              <a:rPr lang="pt-BR" b="1" err="1">
                <a:solidFill>
                  <a:srgbClr val="FFFF00"/>
                </a:solidFill>
              </a:rPr>
              <a:t>float</a:t>
            </a:r>
            <a:r>
              <a:rPr lang="pt-BR">
                <a:solidFill>
                  <a:srgbClr val="FFFF00"/>
                </a:solidFill>
              </a:rPr>
              <a:t>  -&gt; Real</a:t>
            </a:r>
          </a:p>
          <a:p>
            <a:pPr>
              <a:defRPr/>
            </a:pPr>
            <a:r>
              <a:rPr lang="pt-BR" b="1" err="1">
                <a:solidFill>
                  <a:srgbClr val="FFFF00"/>
                </a:solidFill>
              </a:rPr>
              <a:t>str</a:t>
            </a:r>
            <a:r>
              <a:rPr lang="pt-BR">
                <a:solidFill>
                  <a:srgbClr val="FFFF00"/>
                </a:solidFill>
              </a:rPr>
              <a:t>    -&gt; Texto</a:t>
            </a:r>
          </a:p>
          <a:p>
            <a:pPr>
              <a:defRPr/>
            </a:pPr>
            <a:r>
              <a:rPr lang="pt-BR" b="1" err="1">
                <a:solidFill>
                  <a:srgbClr val="FFFF00"/>
                </a:solidFill>
              </a:rPr>
              <a:t>bool</a:t>
            </a:r>
            <a:r>
              <a:rPr lang="pt-BR">
                <a:solidFill>
                  <a:srgbClr val="FFFF00"/>
                </a:solidFill>
              </a:rPr>
              <a:t> -&gt; Lógico</a:t>
            </a:r>
            <a:endParaRPr lang="pt-BR" sz="1800">
              <a:solidFill>
                <a:srgbClr val="FFFF00"/>
              </a:solidFill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556C0E94-7B7B-4C44-9CAC-EB9647E111EA}"/>
              </a:ext>
            </a:extLst>
          </p:cNvPr>
          <p:cNvSpPr>
            <a:spLocks noChangeArrowheads="1"/>
          </p:cNvSpPr>
          <p:nvPr/>
        </p:nvSpPr>
        <p:spPr bwMode="auto">
          <a:xfrm rot="10696419">
            <a:off x="2251476" y="1177398"/>
            <a:ext cx="752840" cy="190397"/>
          </a:xfrm>
          <a:prstGeom prst="curvedDownArrow">
            <a:avLst>
              <a:gd name="adj1" fmla="val 90000"/>
              <a:gd name="adj2" fmla="val 180000"/>
              <a:gd name="adj3" fmla="val 33333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cs typeface="Arial"/>
              <a:sym typeface="Arial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A43FF7-9BC2-A2D5-739D-BF58772FB1AF}"/>
              </a:ext>
            </a:extLst>
          </p:cNvPr>
          <p:cNvSpPr txBox="1"/>
          <p:nvPr/>
        </p:nvSpPr>
        <p:spPr>
          <a:xfrm>
            <a:off x="140937" y="1272596"/>
            <a:ext cx="62645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hangingPunct="0"/>
            <a:r>
              <a:rPr lang="pt-BR" sz="1800" b="1" dirty="0">
                <a:latin typeface="Verdana" pitchFamily="34" charset="0"/>
                <a:cs typeface="Times New Roman" pitchFamily="18" charset="0"/>
              </a:rPr>
              <a:t>Exemplos:				 Tipo</a:t>
            </a:r>
          </a:p>
          <a:p>
            <a:r>
              <a:rPr lang="pt-BR" sz="1800" b="1" dirty="0">
                <a:latin typeface="Verdana" pitchFamily="34" charset="0"/>
                <a:cs typeface="Times New Roman" pitchFamily="18" charset="0"/>
              </a:rPr>
              <a:t>msg =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‘Hoje é sábado?’  	            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anose="05000000000000000000" pitchFamily="2" charset="2"/>
              </a:rPr>
              <a:t> </a:t>
            </a:r>
            <a:r>
              <a:rPr lang="pt-BR" sz="1800" dirty="0" err="1">
                <a:latin typeface="Verdana" pitchFamily="34" charset="0"/>
                <a:cs typeface="Times New Roman" pitchFamily="18" charset="0"/>
                <a:sym typeface="Wingdings" panose="05000000000000000000" pitchFamily="2" charset="2"/>
              </a:rPr>
              <a:t>str</a:t>
            </a: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r>
              <a:rPr lang="pt-BR" sz="1800" b="1" dirty="0">
                <a:latin typeface="Verdana" pitchFamily="34" charset="0"/>
                <a:cs typeface="Times New Roman" pitchFamily="18" charset="0"/>
              </a:rPr>
              <a:t>n =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17 					 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anose="05000000000000000000" pitchFamily="2" charset="2"/>
              </a:rPr>
              <a:t> </a:t>
            </a:r>
            <a:r>
              <a:rPr lang="pt-BR" sz="1800" dirty="0" err="1">
                <a:latin typeface="Verdana" pitchFamily="34" charset="0"/>
                <a:cs typeface="Times New Roman" pitchFamily="18" charset="0"/>
                <a:sym typeface="Wingdings" panose="05000000000000000000" pitchFamily="2" charset="2"/>
              </a:rPr>
              <a:t>int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r>
              <a:rPr lang="pt-BR" sz="1800" b="1" dirty="0">
                <a:latin typeface="Verdana" pitchFamily="34" charset="0"/>
                <a:cs typeface="Times New Roman" pitchFamily="18" charset="0"/>
              </a:rPr>
              <a:t>pi =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3.14159				 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anose="05000000000000000000" pitchFamily="2" charset="2"/>
              </a:rPr>
              <a:t> </a:t>
            </a:r>
            <a:r>
              <a:rPr lang="pt-BR" sz="1800" dirty="0" err="1">
                <a:latin typeface="Verdana" pitchFamily="34" charset="0"/>
                <a:cs typeface="Times New Roman" pitchFamily="18" charset="0"/>
                <a:sym typeface="Wingdings" panose="05000000000000000000" pitchFamily="2" charset="2"/>
              </a:rPr>
              <a:t>float</a:t>
            </a:r>
            <a:endParaRPr lang="pt-BR" sz="1800" dirty="0">
              <a:latin typeface="Verdana" pitchFamily="34" charset="0"/>
              <a:cs typeface="Times New Roman" pitchFamily="18" charset="0"/>
              <a:sym typeface="Wingdings" panose="05000000000000000000" pitchFamily="2" charset="2"/>
            </a:endParaRPr>
          </a:p>
          <a:p>
            <a:r>
              <a:rPr lang="pt-BR" sz="1800" b="1" dirty="0">
                <a:latin typeface="Verdana" pitchFamily="34" charset="0"/>
                <a:cs typeface="Times New Roman" pitchFamily="18" charset="0"/>
                <a:sym typeface="Wingdings" panose="05000000000000000000" pitchFamily="2" charset="2"/>
              </a:rPr>
              <a:t>idade = n                                             </a:t>
            </a:r>
            <a:r>
              <a:rPr lang="pt-BR" sz="1800" dirty="0" err="1">
                <a:latin typeface="Verdana" pitchFamily="34" charset="0"/>
                <a:cs typeface="Times New Roman" pitchFamily="18" charset="0"/>
                <a:sym typeface="Wingdings" panose="05000000000000000000" pitchFamily="2" charset="2"/>
              </a:rPr>
              <a:t>int</a:t>
            </a: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r>
              <a:rPr lang="pt-BR" sz="1800" b="1" dirty="0">
                <a:latin typeface="Verdana" pitchFamily="34" charset="0"/>
                <a:cs typeface="Times New Roman" pitchFamily="18" charset="0"/>
              </a:rPr>
              <a:t>x = y = z =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0 </a:t>
            </a:r>
            <a:r>
              <a:rPr lang="es-ES" sz="1800" dirty="0">
                <a:latin typeface="Verdana" pitchFamily="34" charset="0"/>
                <a:cs typeface="Times New Roman" pitchFamily="18" charset="0"/>
              </a:rPr>
              <a:t>#Atribui </a:t>
            </a:r>
            <a:r>
              <a:rPr lang="es-ES" sz="1800" b="1" dirty="0">
                <a:latin typeface="Verdana" pitchFamily="34" charset="0"/>
                <a:cs typeface="Times New Roman" pitchFamily="18" charset="0"/>
              </a:rPr>
              <a:t>Zero</a:t>
            </a:r>
            <a:r>
              <a:rPr lang="es-ES" sz="1800" dirty="0">
                <a:latin typeface="Verdana" pitchFamily="34" charset="0"/>
                <a:cs typeface="Times New Roman" pitchFamily="18" charset="0"/>
              </a:rPr>
              <a:t> a </a:t>
            </a:r>
            <a:r>
              <a:rPr lang="es-ES" sz="1800" b="1" dirty="0">
                <a:latin typeface="Verdana" pitchFamily="34" charset="0"/>
                <a:cs typeface="Times New Roman" pitchFamily="18" charset="0"/>
              </a:rPr>
              <a:t>x</a:t>
            </a:r>
            <a:r>
              <a:rPr lang="es-ES" sz="1800" dirty="0">
                <a:latin typeface="Verdana" pitchFamily="34" charset="0"/>
                <a:cs typeface="Times New Roman" pitchFamily="18" charset="0"/>
              </a:rPr>
              <a:t>, </a:t>
            </a:r>
            <a:r>
              <a:rPr lang="es-ES" sz="1800" b="1" dirty="0">
                <a:latin typeface="Verdana" pitchFamily="34" charset="0"/>
                <a:cs typeface="Times New Roman" pitchFamily="18" charset="0"/>
              </a:rPr>
              <a:t>y</a:t>
            </a:r>
            <a:r>
              <a:rPr lang="es-ES" sz="1800" dirty="0">
                <a:latin typeface="Verdana" pitchFamily="34" charset="0"/>
                <a:cs typeface="Times New Roman" pitchFamily="18" charset="0"/>
              </a:rPr>
              <a:t> e </a:t>
            </a:r>
            <a:r>
              <a:rPr lang="es-ES" sz="1800" b="1" dirty="0">
                <a:latin typeface="Verdana" pitchFamily="34" charset="0"/>
                <a:cs typeface="Times New Roman" pitchFamily="18" charset="0"/>
              </a:rPr>
              <a:t>z </a:t>
            </a:r>
            <a:r>
              <a:rPr lang="es-ES" sz="1800" dirty="0">
                <a:latin typeface="Verdana" pitchFamily="34" charset="0"/>
                <a:cs typeface="Times New Roman" pitchFamily="18" charset="0"/>
                <a:sym typeface="Wingdings" panose="05000000000000000000" pitchFamily="2" charset="2"/>
              </a:rPr>
              <a:t> </a:t>
            </a:r>
            <a:r>
              <a:rPr lang="es-ES" sz="1800" dirty="0" err="1">
                <a:latin typeface="Verdana" pitchFamily="34" charset="0"/>
                <a:cs typeface="Times New Roman" pitchFamily="18" charset="0"/>
                <a:sym typeface="Wingdings" panose="05000000000000000000" pitchFamily="2" charset="2"/>
              </a:rPr>
              <a:t>int</a:t>
            </a:r>
            <a:endParaRPr lang="es-ES" sz="1800" dirty="0">
              <a:latin typeface="Verdana" pitchFamily="34" charset="0"/>
              <a:cs typeface="Times New Roman" pitchFamily="18" charset="0"/>
            </a:endParaRPr>
          </a:p>
          <a:p>
            <a:r>
              <a:rPr lang="es-ES" sz="1800" b="1" dirty="0">
                <a:latin typeface="Verdana" pitchFamily="34" charset="0"/>
                <a:cs typeface="Times New Roman" pitchFamily="18" charset="0"/>
              </a:rPr>
              <a:t>A, B = </a:t>
            </a:r>
            <a:r>
              <a:rPr lang="es-ES" sz="1800" dirty="0">
                <a:latin typeface="Verdana" pitchFamily="34" charset="0"/>
                <a:cs typeface="Times New Roman" pitchFamily="18" charset="0"/>
              </a:rPr>
              <a:t>3 , 4    #Atribui </a:t>
            </a:r>
            <a:r>
              <a:rPr lang="es-ES" sz="1800" b="1" dirty="0">
                <a:latin typeface="Verdana" pitchFamily="34" charset="0"/>
                <a:cs typeface="Times New Roman" pitchFamily="18" charset="0"/>
              </a:rPr>
              <a:t>3</a:t>
            </a:r>
            <a:r>
              <a:rPr lang="es-ES" sz="1800" dirty="0">
                <a:latin typeface="Verdana" pitchFamily="34" charset="0"/>
                <a:cs typeface="Times New Roman" pitchFamily="18" charset="0"/>
              </a:rPr>
              <a:t> p/ </a:t>
            </a:r>
            <a:r>
              <a:rPr lang="es-ES" sz="1800" b="1" dirty="0">
                <a:latin typeface="Verdana" pitchFamily="34" charset="0"/>
                <a:cs typeface="Times New Roman" pitchFamily="18" charset="0"/>
              </a:rPr>
              <a:t>A</a:t>
            </a:r>
            <a:r>
              <a:rPr lang="es-ES" sz="1800" dirty="0">
                <a:latin typeface="Verdana" pitchFamily="34" charset="0"/>
                <a:cs typeface="Times New Roman" pitchFamily="18" charset="0"/>
              </a:rPr>
              <a:t> e </a:t>
            </a:r>
            <a:r>
              <a:rPr lang="es-ES" sz="1800" b="1" dirty="0">
                <a:latin typeface="Verdana" pitchFamily="34" charset="0"/>
                <a:cs typeface="Times New Roman" pitchFamily="18" charset="0"/>
              </a:rPr>
              <a:t>4</a:t>
            </a:r>
            <a:r>
              <a:rPr lang="es-ES" sz="1800" dirty="0">
                <a:latin typeface="Verdana" pitchFamily="34" charset="0"/>
                <a:cs typeface="Times New Roman" pitchFamily="18" charset="0"/>
              </a:rPr>
              <a:t> p/</a:t>
            </a:r>
            <a:r>
              <a:rPr lang="es-ES" sz="1800" b="1" dirty="0">
                <a:latin typeface="Verdana" pitchFamily="34" charset="0"/>
                <a:cs typeface="Times New Roman" pitchFamily="18" charset="0"/>
              </a:rPr>
              <a:t>B</a:t>
            </a:r>
            <a:r>
              <a:rPr lang="es-ES" sz="1800" dirty="0">
                <a:latin typeface="Verdana" pitchFamily="34" charset="0"/>
                <a:cs typeface="Times New Roman" pitchFamily="18" charset="0"/>
              </a:rPr>
              <a:t>	 </a:t>
            </a:r>
            <a:r>
              <a:rPr lang="es-ES" sz="1800" dirty="0">
                <a:latin typeface="Verdana" pitchFamily="34" charset="0"/>
                <a:cs typeface="Times New Roman" pitchFamily="18" charset="0"/>
                <a:sym typeface="Wingdings" panose="05000000000000000000" pitchFamily="2" charset="2"/>
              </a:rPr>
              <a:t> </a:t>
            </a:r>
            <a:r>
              <a:rPr lang="es-ES" sz="1800" dirty="0" err="1">
                <a:latin typeface="Verdana" pitchFamily="34" charset="0"/>
                <a:cs typeface="Times New Roman" pitchFamily="18" charset="0"/>
                <a:sym typeface="Wingdings" panose="05000000000000000000" pitchFamily="2" charset="2"/>
              </a:rPr>
              <a:t>int</a:t>
            </a:r>
            <a:r>
              <a:rPr lang="es-ES" sz="1800" dirty="0">
                <a:latin typeface="Verdana" pitchFamily="34" charset="0"/>
                <a:cs typeface="Times New Roman" pitchFamily="18" charset="0"/>
              </a:rPr>
              <a:t>	</a:t>
            </a:r>
            <a:endParaRPr lang="es-ES" sz="1800" dirty="0">
              <a:latin typeface="Verdana" pitchFamily="34" charset="0"/>
              <a:cs typeface="Times New Roman" pitchFamily="18" charset="0"/>
              <a:sym typeface="Wingdings" panose="05000000000000000000" pitchFamily="2" charset="2"/>
            </a:endParaRPr>
          </a:p>
          <a:p>
            <a:r>
              <a:rPr lang="es-ES" sz="1800" b="1" dirty="0">
                <a:latin typeface="Verdana" pitchFamily="34" charset="0"/>
                <a:cs typeface="Times New Roman" pitchFamily="18" charset="0"/>
                <a:sym typeface="Wingdings" panose="05000000000000000000" pitchFamily="2" charset="2"/>
              </a:rPr>
              <a:t>A =</a:t>
            </a:r>
            <a:r>
              <a:rPr lang="es-ES" sz="1800" dirty="0">
                <a:latin typeface="Verdana" pitchFamily="34" charset="0"/>
                <a:cs typeface="Times New Roman" pitchFamily="18" charset="0"/>
                <a:sym typeface="Wingdings" panose="05000000000000000000" pitchFamily="2" charset="2"/>
              </a:rPr>
              <a:t> “Prof. </a:t>
            </a:r>
            <a:r>
              <a:rPr lang="es-ES" sz="1800" dirty="0" err="1">
                <a:latin typeface="Verdana" pitchFamily="34" charset="0"/>
                <a:cs typeface="Times New Roman" pitchFamily="18" charset="0"/>
                <a:sym typeface="Wingdings" panose="05000000000000000000" pitchFamily="2" charset="2"/>
              </a:rPr>
              <a:t>Fernado</a:t>
            </a:r>
            <a:r>
              <a:rPr lang="es-ES" sz="1800" dirty="0">
                <a:latin typeface="Verdana" pitchFamily="34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s-ES" sz="1800" dirty="0" err="1">
                <a:latin typeface="Verdana" pitchFamily="34" charset="0"/>
                <a:cs typeface="Times New Roman" pitchFamily="18" charset="0"/>
                <a:sym typeface="Wingdings" panose="05000000000000000000" pitchFamily="2" charset="2"/>
              </a:rPr>
              <a:t>Calábria</a:t>
            </a:r>
            <a:r>
              <a:rPr lang="es-ES" sz="1800" dirty="0">
                <a:latin typeface="Verdana" pitchFamily="34" charset="0"/>
                <a:cs typeface="Times New Roman" pitchFamily="18" charset="0"/>
                <a:sym typeface="Wingdings" panose="05000000000000000000" pitchFamily="2" charset="2"/>
              </a:rPr>
              <a:t>”		  </a:t>
            </a:r>
            <a:r>
              <a:rPr lang="es-ES" sz="1800" dirty="0" err="1">
                <a:latin typeface="Verdana" pitchFamily="34" charset="0"/>
                <a:cs typeface="Times New Roman" pitchFamily="18" charset="0"/>
                <a:sym typeface="Wingdings" panose="05000000000000000000" pitchFamily="2" charset="2"/>
              </a:rPr>
              <a:t>str</a:t>
            </a:r>
            <a:r>
              <a:rPr lang="es-ES" sz="1800" dirty="0">
                <a:latin typeface="Verdana" pitchFamily="34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endParaRPr lang="pt-BR" sz="1800" dirty="0">
              <a:latin typeface="Verdana" pitchFamily="34" charset="0"/>
              <a:cs typeface="Times New Roman" pitchFamily="18" charset="0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F4C394D-D2F8-F5ED-42E6-B2118547B587}"/>
              </a:ext>
            </a:extLst>
          </p:cNvPr>
          <p:cNvGrpSpPr/>
          <p:nvPr/>
        </p:nvGrpSpPr>
        <p:grpSpPr>
          <a:xfrm>
            <a:off x="289061" y="4038855"/>
            <a:ext cx="3628488" cy="800219"/>
            <a:chOff x="202294" y="4107254"/>
            <a:chExt cx="7826281" cy="80021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2166BCE4-3E89-6FD6-AFB2-20F0DD4F2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294" y="4107254"/>
              <a:ext cx="7826281" cy="617146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2016A99-8DD6-B556-33B7-F0D3D8E0B080}"/>
                </a:ext>
              </a:extLst>
            </p:cNvPr>
            <p:cNvSpPr txBox="1"/>
            <p:nvPr/>
          </p:nvSpPr>
          <p:spPr>
            <a:xfrm>
              <a:off x="1783059" y="4107254"/>
              <a:ext cx="5961629" cy="800219"/>
            </a:xfrm>
            <a:prstGeom prst="rect">
              <a:avLst/>
            </a:prstGeom>
            <a:noFill/>
            <a:scene3d>
              <a:camera prst="orthographicFront">
                <a:rot lat="21299999" lon="0" rev="0"/>
              </a:camera>
              <a:lightRig rig="flood" dir="t"/>
            </a:scene3d>
            <a:sp3d prstMaterial="flat">
              <a:bevelT/>
            </a:sp3d>
          </p:spPr>
          <p:txBody>
            <a:bodyPr wrap="square" rtlCol="0">
              <a:spAutoFit/>
            </a:bodyPr>
            <a:lstStyle/>
            <a:p>
              <a:pPr lvl="4" eaLnBrk="0" hangingPunct="0"/>
              <a:r>
                <a:rPr kumimoji="0" lang="pt-BR" sz="1200" b="1" i="1" u="none" strike="noStrike" kern="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#dica1</a:t>
              </a:r>
              <a:r>
                <a:rPr kumimoji="0" lang="pt-BR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: </a:t>
              </a:r>
              <a:r>
                <a:rPr lang="pt-BR" sz="1100">
                  <a:solidFill>
                    <a:schemeClr val="tx1"/>
                  </a:solidFill>
                  <a:latin typeface="Verdana" pitchFamily="34" charset="0"/>
                  <a:cs typeface="Times New Roman" pitchFamily="18" charset="0"/>
                  <a:sym typeface="Wingdings" panose="05000000000000000000" pitchFamily="2" charset="2"/>
                </a:rPr>
                <a:t>Para saber o tipo da variável basta dar o comando </a:t>
              </a:r>
              <a:r>
                <a:rPr lang="pt-BR" sz="1100" b="1" err="1">
                  <a:solidFill>
                    <a:srgbClr val="FF0000"/>
                  </a:solidFill>
                  <a:latin typeface="Verdana" pitchFamily="34" charset="0"/>
                  <a:cs typeface="Times New Roman" pitchFamily="18" charset="0"/>
                  <a:sym typeface="Wingdings" panose="05000000000000000000" pitchFamily="2" charset="2"/>
                </a:rPr>
                <a:t>type</a:t>
              </a:r>
              <a:r>
                <a:rPr lang="pt-BR" sz="1100" b="1">
                  <a:solidFill>
                    <a:srgbClr val="FF0000"/>
                  </a:solidFill>
                  <a:latin typeface="Verdana" pitchFamily="34" charset="0"/>
                  <a:cs typeface="Times New Roman" pitchFamily="18" charset="0"/>
                  <a:sym typeface="Wingdings" panose="05000000000000000000" pitchFamily="2" charset="2"/>
                </a:rPr>
                <a:t>(</a:t>
              </a:r>
              <a:r>
                <a:rPr lang="pt-BR" sz="1100" b="1" err="1">
                  <a:solidFill>
                    <a:srgbClr val="FF0000"/>
                  </a:solidFill>
                  <a:latin typeface="Verdana" pitchFamily="34" charset="0"/>
                  <a:cs typeface="Times New Roman" pitchFamily="18" charset="0"/>
                  <a:sym typeface="Wingdings" panose="05000000000000000000" pitchFamily="2" charset="2"/>
                </a:rPr>
                <a:t>nome_var</a:t>
              </a:r>
              <a:r>
                <a:rPr lang="pt-BR" sz="1100" b="1">
                  <a:solidFill>
                    <a:srgbClr val="FF0000"/>
                  </a:solidFill>
                  <a:latin typeface="Verdana" pitchFamily="34" charset="0"/>
                  <a:cs typeface="Times New Roman" pitchFamily="18" charset="0"/>
                  <a:sym typeface="Wingdings" panose="05000000000000000000" pitchFamily="2" charset="2"/>
                </a:rPr>
                <a:t>) </a:t>
              </a:r>
              <a:r>
                <a:rPr lang="pt-BR" sz="1100">
                  <a:solidFill>
                    <a:schemeClr val="tx1"/>
                  </a:solidFill>
                  <a:latin typeface="Verdana" pitchFamily="34" charset="0"/>
                  <a:cs typeface="Times New Roman" pitchFamily="18" charset="0"/>
                  <a:sym typeface="Wingdings" panose="05000000000000000000" pitchFamily="2" charset="2"/>
                </a:rPr>
                <a:t>na </a:t>
              </a:r>
              <a:r>
                <a:rPr lang="pt-BR" sz="1100" b="1">
                  <a:solidFill>
                    <a:schemeClr val="tx1"/>
                  </a:solidFill>
                  <a:latin typeface="Verdana" pitchFamily="34" charset="0"/>
                  <a:cs typeface="Times New Roman" pitchFamily="18" charset="0"/>
                  <a:sym typeface="Wingdings" panose="05000000000000000000" pitchFamily="2" charset="2"/>
                </a:rPr>
                <a:t>IDLE</a:t>
              </a:r>
              <a:endParaRPr lang="pt-BR" sz="1100" b="1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pt-BR" alt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C4073D8-5196-200C-CF5B-A901E8596D28}"/>
              </a:ext>
            </a:extLst>
          </p:cNvPr>
          <p:cNvGrpSpPr/>
          <p:nvPr/>
        </p:nvGrpSpPr>
        <p:grpSpPr>
          <a:xfrm>
            <a:off x="5088647" y="3987821"/>
            <a:ext cx="3628488" cy="646331"/>
            <a:chOff x="5005519" y="4038855"/>
            <a:chExt cx="3628488" cy="646331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1E14F348-F820-DBD0-2CE9-FD7621B2B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5519" y="4038855"/>
              <a:ext cx="3628488" cy="617146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AD010071-603A-0165-17C6-D59A87B9009A}"/>
                </a:ext>
              </a:extLst>
            </p:cNvPr>
            <p:cNvSpPr txBox="1"/>
            <p:nvPr/>
          </p:nvSpPr>
          <p:spPr>
            <a:xfrm>
              <a:off x="5675168" y="4038855"/>
              <a:ext cx="290772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eaLnBrk="0" hangingPunct="0"/>
              <a:r>
                <a:rPr lang="pt-BR" sz="1200" b="1" i="1">
                  <a:solidFill>
                    <a:srgbClr val="ED7D3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#dica2: </a:t>
              </a:r>
              <a:r>
                <a:rPr lang="pt-BR" sz="1200">
                  <a:latin typeface="Arial" panose="020B0604020202020204" pitchFamily="34" charset="0"/>
                  <a:cs typeface="Arial" panose="020B0604020202020204" pitchFamily="34" charset="0"/>
                </a:rPr>
                <a:t>O Python é </a:t>
              </a:r>
              <a:r>
                <a:rPr lang="pt-BR" sz="1200" i="1">
                  <a:latin typeface="Arial" panose="020B0604020202020204" pitchFamily="34" charset="0"/>
                  <a:cs typeface="Arial" panose="020B0604020202020204" pitchFamily="34" charset="0"/>
                </a:rPr>
                <a:t>case </a:t>
              </a:r>
              <a:r>
                <a:rPr lang="pt-BR" sz="1200" i="1" err="1">
                  <a:latin typeface="Arial" panose="020B0604020202020204" pitchFamily="34" charset="0"/>
                  <a:cs typeface="Arial" panose="020B0604020202020204" pitchFamily="34" charset="0"/>
                </a:rPr>
                <a:t>sensitive</a:t>
              </a:r>
              <a:r>
                <a:rPr lang="pt-BR" sz="1200">
                  <a:latin typeface="Arial" panose="020B0604020202020204" pitchFamily="34" charset="0"/>
                  <a:cs typeface="Arial" panose="020B0604020202020204" pitchFamily="34" charset="0"/>
                </a:rPr>
                <a:t>, logo uma variável chamada  </a:t>
              </a:r>
              <a:r>
                <a:rPr lang="pt-BR"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pt-BR" sz="12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dade</a:t>
              </a:r>
              <a:r>
                <a:rPr lang="pt-BR" sz="1200">
                  <a:latin typeface="Arial" panose="020B0604020202020204" pitchFamily="34" charset="0"/>
                  <a:cs typeface="Arial" panose="020B0604020202020204" pitchFamily="34" charset="0"/>
                </a:rPr>
                <a:t> é diferente de </a:t>
              </a:r>
              <a:r>
                <a:rPr lang="pt-BR" sz="12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pt-BR" sz="12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dade</a:t>
              </a:r>
              <a:r>
                <a:rPr lang="pt-BR" sz="120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22" name="Texto Explicativo 1 (Borda e Ênfase) 7">
            <a:extLst>
              <a:ext uri="{FF2B5EF4-FFF2-40B4-BE49-F238E27FC236}">
                <a16:creationId xmlns:a16="http://schemas.microsoft.com/office/drawing/2014/main" id="{C0F6E11C-A10B-B1B0-FB90-AA82DEB22816}"/>
              </a:ext>
            </a:extLst>
          </p:cNvPr>
          <p:cNvSpPr/>
          <p:nvPr/>
        </p:nvSpPr>
        <p:spPr bwMode="auto">
          <a:xfrm>
            <a:off x="6405526" y="2657508"/>
            <a:ext cx="2540311" cy="1029907"/>
          </a:xfrm>
          <a:prstGeom prst="accentBorderCallout1">
            <a:avLst>
              <a:gd name="adj1" fmla="val 57502"/>
              <a:gd name="adj2" fmla="val -14704"/>
              <a:gd name="adj3" fmla="val 66353"/>
              <a:gd name="adj4" fmla="val -34067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vl="4" eaLnBrk="0" hangingPunct="0"/>
            <a:r>
              <a:rPr lang="pt-BR">
                <a:solidFill>
                  <a:srgbClr val="FFFF00"/>
                </a:solidFill>
                <a:latin typeface="Verdana" pitchFamily="34" charset="0"/>
                <a:cs typeface="Times New Roman" pitchFamily="18" charset="0"/>
                <a:sym typeface="Wingdings" panose="05000000000000000000" pitchFamily="2" charset="2"/>
              </a:rPr>
              <a:t>Neste caso a variável </a:t>
            </a:r>
            <a:r>
              <a:rPr lang="pt-BR" b="1">
                <a:solidFill>
                  <a:srgbClr val="FFFF00"/>
                </a:solidFill>
                <a:latin typeface="Verdana" pitchFamily="34" charset="0"/>
                <a:cs typeface="Times New Roman" pitchFamily="18" charset="0"/>
                <a:sym typeface="Wingdings" panose="05000000000000000000" pitchFamily="2" charset="2"/>
              </a:rPr>
              <a:t>A</a:t>
            </a:r>
            <a:r>
              <a:rPr lang="pt-BR">
                <a:solidFill>
                  <a:srgbClr val="FFFF00"/>
                </a:solidFill>
                <a:latin typeface="Verdana" pitchFamily="34" charset="0"/>
                <a:cs typeface="Times New Roman" pitchFamily="18" charset="0"/>
                <a:sym typeface="Wingdings" panose="05000000000000000000" pitchFamily="2" charset="2"/>
              </a:rPr>
              <a:t> passa a conter conteúdo </a:t>
            </a:r>
            <a:r>
              <a:rPr lang="pt-BR" b="1" err="1">
                <a:solidFill>
                  <a:srgbClr val="FFFF00"/>
                </a:solidFill>
                <a:latin typeface="Verdana" pitchFamily="34" charset="0"/>
                <a:cs typeface="Times New Roman" pitchFamily="18" charset="0"/>
                <a:sym typeface="Wingdings" panose="05000000000000000000" pitchFamily="2" charset="2"/>
              </a:rPr>
              <a:t>str</a:t>
            </a:r>
            <a:r>
              <a:rPr lang="pt-BR" b="1">
                <a:solidFill>
                  <a:srgbClr val="FFFF00"/>
                </a:solidFill>
                <a:latin typeface="Verdana" pitchFamily="34" charset="0"/>
                <a:cs typeface="Times New Roman" pitchFamily="18" charset="0"/>
                <a:sym typeface="Wingdings" panose="05000000000000000000" pitchFamily="2" charset="2"/>
              </a:rPr>
              <a:t>(texto)</a:t>
            </a:r>
            <a:r>
              <a:rPr lang="pt-BR">
                <a:solidFill>
                  <a:srgbClr val="FFFF00"/>
                </a:solidFill>
                <a:latin typeface="Verdana" pitchFamily="34" charset="0"/>
                <a:cs typeface="Times New Roman" pitchFamily="18" charset="0"/>
                <a:sym typeface="Wingdings" panose="05000000000000000000" pitchFamily="2" charset="2"/>
              </a:rPr>
              <a:t> a partir desta atribuição.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34E4D3-971B-CE67-3774-2C40ABD9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2D7C-B095-46E1-8BDD-3106C898DD5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36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0" y="166146"/>
            <a:ext cx="62865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700" b="1" i="1" u="none" strike="noStrike" kern="0" cap="none" spc="0" normalizeH="0" baseline="0" noProof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Operadores</a:t>
            </a:r>
            <a:r>
              <a:rPr kumimoji="0" lang="en-US" sz="2700" b="1" i="1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cs typeface="Arial"/>
                <a:sym typeface="Arial"/>
              </a:rPr>
              <a:t> </a:t>
            </a:r>
            <a:r>
              <a:rPr kumimoji="0" lang="en-US" sz="2700" b="1" i="1" u="none" strike="noStrike" kern="0" cap="none" spc="0" normalizeH="0" baseline="0" noProof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Numéricos</a:t>
            </a:r>
            <a:endParaRPr kumimoji="0" lang="pt-BR" sz="2700" b="1" i="1" u="none" strike="noStrike" kern="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71372" y="715894"/>
            <a:ext cx="895227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>
                <a:tab pos="3571875" algn="l"/>
              </a:tabLst>
              <a:defRPr/>
            </a:pPr>
            <a:r>
              <a:rPr kumimoji="0" lang="pt-B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cs typeface="Times New Roman" pitchFamily="18" charset="0"/>
                <a:sym typeface="Arial"/>
              </a:rPr>
              <a:t>Realizam  cálculos aritméticos com variáveis do tipo Numérico 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4238690"/>
            <a:ext cx="9144000" cy="52322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itchFamily="34" charset="0"/>
                <a:ea typeface="Arial Unicode MS" pitchFamily="34" charset="-128"/>
                <a:cs typeface="Arial" panose="020B0604020202020204" pitchFamily="34" charset="0"/>
                <a:sym typeface="Arial"/>
              </a:rPr>
              <a:t>Prioridade :  ( ) ,  **, * / 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itchFamily="34" charset="0"/>
                <a:ea typeface="Arial Unicode MS" pitchFamily="34" charset="-128"/>
                <a:cs typeface="Arial" panose="020B0604020202020204" pitchFamily="34" charset="0"/>
                <a:sym typeface="Arial"/>
              </a:rPr>
              <a:t>% //</a:t>
            </a:r>
            <a:r>
              <a:rPr kumimoji="0" lang="pt-BR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itchFamily="34" charset="0"/>
                <a:ea typeface="Arial Unicode MS" pitchFamily="34" charset="-128"/>
                <a:cs typeface="Arial" panose="020B0604020202020204" pitchFamily="34" charset="0"/>
                <a:sym typeface="Arial"/>
              </a:rPr>
              <a:t>,  + -    Se houver empate resolver da esquerda para direita</a:t>
            </a: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itchFamily="34" charset="0"/>
                <a:ea typeface="Arial Unicode MS" pitchFamily="34" charset="-128"/>
                <a:cs typeface="Arial" panose="020B0604020202020204" pitchFamily="34" charset="0"/>
                <a:sym typeface="Arial"/>
              </a:rPr>
              <a:t>.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itchFamily="34" charset="0"/>
                <a:ea typeface="Arial Unicode MS" pitchFamily="34" charset="-128"/>
                <a:cs typeface="Arial" panose="020B0604020202020204" pitchFamily="34" charset="0"/>
                <a:sym typeface="Arial"/>
              </a:rPr>
              <a:t>   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itchFamily="34" charset="0"/>
              <a:ea typeface="Arial Unicode MS" pitchFamily="34" charset="-128"/>
              <a:cs typeface="Arial" panose="020B0604020202020204" pitchFamily="34" charset="0"/>
              <a:sym typeface="Arial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itchFamily="34" charset="0"/>
                <a:ea typeface="Arial Unicode MS" pitchFamily="34" charset="-128"/>
                <a:cs typeface="Arial" panose="020B0604020202020204" pitchFamily="34" charset="0"/>
                <a:sym typeface="Arial"/>
              </a:rPr>
              <a:t>Ex</a:t>
            </a:r>
            <a:r>
              <a:rPr kumimoji="0" lang="pt-BR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itchFamily="34" charset="0"/>
                <a:ea typeface="Arial Unicode MS" pitchFamily="34" charset="-128"/>
                <a:cs typeface="Arial" panose="020B0604020202020204" pitchFamily="34" charset="0"/>
                <a:sym typeface="Arial"/>
              </a:rPr>
              <a:t>.:   MEDIA = 5 + 4 / 2 </a:t>
            </a:r>
            <a:r>
              <a:rPr kumimoji="0" lang="pt-BR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itchFamily="34" charset="0"/>
                <a:ea typeface="Arial Unicode MS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 7  (ERRO)     MEDIA = (5+4)/2  4.50</a:t>
            </a:r>
            <a:endParaRPr kumimoji="0" lang="pt-BR" sz="1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itchFamily="34" charset="0"/>
              <a:ea typeface="Arial Unicode MS" pitchFamily="34" charset="-128"/>
              <a:cs typeface="Arial" panose="020B0604020202020204" pitchFamily="34" charset="0"/>
              <a:sym typeface="Arial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6FFCC68-95A4-4E59-84F2-EA1FF5357413}"/>
              </a:ext>
            </a:extLst>
          </p:cNvPr>
          <p:cNvGraphicFramePr>
            <a:graphicFrameLocks noGrp="1"/>
          </p:cNvGraphicFramePr>
          <p:nvPr/>
        </p:nvGraphicFramePr>
        <p:xfrm>
          <a:off x="775608" y="1096894"/>
          <a:ext cx="7592784" cy="306857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13505">
                  <a:extLst>
                    <a:ext uri="{9D8B030D-6E8A-4147-A177-3AD203B41FA5}">
                      <a16:colId xmlns:a16="http://schemas.microsoft.com/office/drawing/2014/main" val="3354378825"/>
                    </a:ext>
                  </a:extLst>
                </a:gridCol>
                <a:gridCol w="3215695">
                  <a:extLst>
                    <a:ext uri="{9D8B030D-6E8A-4147-A177-3AD203B41FA5}">
                      <a16:colId xmlns:a16="http://schemas.microsoft.com/office/drawing/2014/main" val="4252785216"/>
                    </a:ext>
                  </a:extLst>
                </a:gridCol>
                <a:gridCol w="1118764">
                  <a:extLst>
                    <a:ext uri="{9D8B030D-6E8A-4147-A177-3AD203B41FA5}">
                      <a16:colId xmlns:a16="http://schemas.microsoft.com/office/drawing/2014/main" val="1681030320"/>
                    </a:ext>
                  </a:extLst>
                </a:gridCol>
                <a:gridCol w="1444820">
                  <a:extLst>
                    <a:ext uri="{9D8B030D-6E8A-4147-A177-3AD203B41FA5}">
                      <a16:colId xmlns:a16="http://schemas.microsoft.com/office/drawing/2014/main" val="3647343471"/>
                    </a:ext>
                  </a:extLst>
                </a:gridCol>
              </a:tblGrid>
              <a:tr h="206386"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baseline="0"/>
                        <a:t>Python</a:t>
                      </a:r>
                      <a:endParaRPr lang="pt-BR" sz="1800" b="1" kern="1200" baseline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77" marR="68577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aseline="0"/>
                        <a:t>Operação</a:t>
                      </a:r>
                      <a:endParaRPr lang="pt-BR" sz="1800" baseline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aseline="0"/>
                        <a:t>Exemplo</a:t>
                      </a:r>
                      <a:endParaRPr lang="pt-BR" sz="1800" baseline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aseline="0"/>
                        <a:t>Resultado</a:t>
                      </a:r>
                      <a:endParaRPr lang="pt-BR" sz="1800" baseline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34284" marB="34284"/>
                </a:tc>
                <a:extLst>
                  <a:ext uri="{0D108BD9-81ED-4DB2-BD59-A6C34878D82A}">
                    <a16:rowId xmlns:a16="http://schemas.microsoft.com/office/drawing/2014/main" val="2915250022"/>
                  </a:ext>
                </a:extLst>
              </a:tr>
              <a:tr h="371227">
                <a:tc>
                  <a:txBody>
                    <a:bodyPr/>
                    <a:lstStyle/>
                    <a:p>
                      <a:pPr algn="ctr"/>
                      <a:r>
                        <a:rPr lang="pt-BR" sz="2000" baseline="0"/>
                        <a:t>+</a:t>
                      </a:r>
                      <a:endParaRPr lang="pt-BR" sz="2000" b="1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34284" marB="34284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aseline="0"/>
                        <a:t>Somar</a:t>
                      </a:r>
                      <a:endParaRPr lang="pt-BR" sz="1800" b="1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34284" marB="34284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aseline="0"/>
                        <a:t>2 + 3</a:t>
                      </a:r>
                      <a:endParaRPr lang="pt-BR" sz="1800" b="1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34284" marB="34284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aseline="0"/>
                        <a:t>5</a:t>
                      </a:r>
                      <a:endParaRPr lang="pt-BR" sz="1800" b="1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34284" marB="34284"/>
                </a:tc>
                <a:extLst>
                  <a:ext uri="{0D108BD9-81ED-4DB2-BD59-A6C34878D82A}">
                    <a16:rowId xmlns:a16="http://schemas.microsoft.com/office/drawing/2014/main" val="3765924614"/>
                  </a:ext>
                </a:extLst>
              </a:tr>
              <a:tr h="245434">
                <a:tc>
                  <a:txBody>
                    <a:bodyPr/>
                    <a:lstStyle/>
                    <a:p>
                      <a:pPr algn="ctr"/>
                      <a:r>
                        <a:rPr lang="pt-BR" sz="2000" baseline="0"/>
                        <a:t>-</a:t>
                      </a:r>
                      <a:endParaRPr lang="pt-BR" sz="2000" b="1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34284" marB="34284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aseline="0"/>
                        <a:t>Subtrair</a:t>
                      </a:r>
                      <a:endParaRPr lang="pt-BR" sz="1800" b="1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34284" marB="34284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aseline="0"/>
                        <a:t>5 – 4</a:t>
                      </a:r>
                      <a:endParaRPr lang="pt-BR" sz="1800" b="1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34284" marB="34284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aseline="0"/>
                        <a:t>1</a:t>
                      </a:r>
                      <a:endParaRPr lang="pt-BR" sz="1800" b="1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34284" marB="34284"/>
                </a:tc>
                <a:extLst>
                  <a:ext uri="{0D108BD9-81ED-4DB2-BD59-A6C34878D82A}">
                    <a16:rowId xmlns:a16="http://schemas.microsoft.com/office/drawing/2014/main" val="2555504877"/>
                  </a:ext>
                </a:extLst>
              </a:tr>
              <a:tr h="371227">
                <a:tc>
                  <a:txBody>
                    <a:bodyPr/>
                    <a:lstStyle/>
                    <a:p>
                      <a:pPr algn="ctr"/>
                      <a:r>
                        <a:rPr lang="pt-BR" sz="2000" baseline="0"/>
                        <a:t>*</a:t>
                      </a:r>
                      <a:endParaRPr lang="pt-BR" sz="2000" b="1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34284" marB="34284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aseline="0"/>
                        <a:t>Multiplicar</a:t>
                      </a:r>
                      <a:endParaRPr lang="pt-BR" sz="1800" b="1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34284" marB="34284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aseline="0"/>
                        <a:t>3 * 4</a:t>
                      </a:r>
                      <a:endParaRPr lang="pt-BR" sz="1800" b="1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34284" marB="34284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aseline="0"/>
                        <a:t>12</a:t>
                      </a:r>
                      <a:endParaRPr lang="pt-BR" sz="1800" b="1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34284" marB="34284"/>
                </a:tc>
                <a:extLst>
                  <a:ext uri="{0D108BD9-81ED-4DB2-BD59-A6C34878D82A}">
                    <a16:rowId xmlns:a16="http://schemas.microsoft.com/office/drawing/2014/main" val="3100190167"/>
                  </a:ext>
                </a:extLst>
              </a:tr>
              <a:tr h="371227">
                <a:tc>
                  <a:txBody>
                    <a:bodyPr/>
                    <a:lstStyle/>
                    <a:p>
                      <a:pPr algn="ctr"/>
                      <a:r>
                        <a:rPr lang="pt-BR" sz="2000" baseline="0"/>
                        <a:t>/</a:t>
                      </a:r>
                      <a:endParaRPr lang="pt-BR" sz="2000" b="1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34284" marB="34284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aseline="0"/>
                        <a:t>Dividir</a:t>
                      </a:r>
                      <a:endParaRPr lang="pt-BR" sz="1800" b="1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34284" marB="34284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aseline="0"/>
                        <a:t>11 / 2</a:t>
                      </a:r>
                      <a:endParaRPr lang="pt-BR" sz="1800" b="1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34284" marB="34284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aseline="0"/>
                        <a:t>5.5</a:t>
                      </a:r>
                      <a:endParaRPr lang="pt-BR" sz="1800" b="1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34284" marB="34284"/>
                </a:tc>
                <a:extLst>
                  <a:ext uri="{0D108BD9-81ED-4DB2-BD59-A6C34878D82A}">
                    <a16:rowId xmlns:a16="http://schemas.microsoft.com/office/drawing/2014/main" val="477903458"/>
                  </a:ext>
                </a:extLst>
              </a:tr>
              <a:tr h="410739">
                <a:tc>
                  <a:txBody>
                    <a:bodyPr/>
                    <a:lstStyle/>
                    <a:p>
                      <a:pPr algn="ctr"/>
                      <a:r>
                        <a:rPr lang="pt-BR" sz="2000" baseline="0"/>
                        <a:t>//</a:t>
                      </a:r>
                      <a:endParaRPr lang="pt-BR" sz="2000" b="1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34284" marB="3428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aseline="0"/>
                        <a:t>Quociente da divisão inteira</a:t>
                      </a:r>
                      <a:endParaRPr lang="pt-BR" sz="180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34284" marB="34284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aseline="0"/>
                        <a:t>11 // 2</a:t>
                      </a:r>
                      <a:endParaRPr lang="pt-BR" sz="1800" b="1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34284" marB="34284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aseline="0"/>
                        <a:t>5</a:t>
                      </a:r>
                      <a:endParaRPr lang="pt-BR" sz="1800" b="1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34284" marB="34284"/>
                </a:tc>
                <a:extLst>
                  <a:ext uri="{0D108BD9-81ED-4DB2-BD59-A6C34878D82A}">
                    <a16:rowId xmlns:a16="http://schemas.microsoft.com/office/drawing/2014/main" val="3014579034"/>
                  </a:ext>
                </a:extLst>
              </a:tr>
              <a:tr h="410739">
                <a:tc>
                  <a:txBody>
                    <a:bodyPr/>
                    <a:lstStyle/>
                    <a:p>
                      <a:pPr algn="ctr"/>
                      <a:r>
                        <a:rPr lang="pt-BR" sz="2000" baseline="0"/>
                        <a:t>%</a:t>
                      </a:r>
                      <a:endParaRPr lang="pt-BR" sz="2000" b="1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34284" marB="3428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aseline="0"/>
                        <a:t>Resto da divisão inteira</a:t>
                      </a:r>
                      <a:endParaRPr lang="pt-BR" sz="1800" b="1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34284" marB="34284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aseline="0"/>
                        <a:t>11 % 2</a:t>
                      </a:r>
                      <a:endParaRPr lang="pt-BR" sz="1800" b="1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34284" marB="34284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aseline="0"/>
                        <a:t>1</a:t>
                      </a:r>
                      <a:endParaRPr lang="pt-BR" sz="1800" b="1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34284" marB="34284"/>
                </a:tc>
                <a:extLst>
                  <a:ext uri="{0D108BD9-81ED-4DB2-BD59-A6C34878D82A}">
                    <a16:rowId xmlns:a16="http://schemas.microsoft.com/office/drawing/2014/main" val="1592359177"/>
                  </a:ext>
                </a:extLst>
              </a:tr>
              <a:tr h="410739">
                <a:tc>
                  <a:txBody>
                    <a:bodyPr/>
                    <a:lstStyle/>
                    <a:p>
                      <a:pPr algn="ctr"/>
                      <a:r>
                        <a:rPr lang="pt-BR" sz="2000" baseline="0"/>
                        <a:t>**</a:t>
                      </a:r>
                      <a:endParaRPr lang="pt-BR" sz="2000" b="1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34284" marB="3428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aseline="0"/>
                        <a:t>Exponenciação</a:t>
                      </a:r>
                      <a:endParaRPr lang="pt-BR" sz="180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34284" marB="34284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aseline="0"/>
                        <a:t>3 ** 2</a:t>
                      </a:r>
                      <a:endParaRPr lang="pt-BR" sz="1800" b="1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34284" marB="34284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800" baseline="0"/>
                        <a:t>9</a:t>
                      </a:r>
                      <a:endParaRPr lang="pt-BR" sz="1800" b="1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7" marR="68577" marT="34284" marB="34284"/>
                </a:tc>
                <a:extLst>
                  <a:ext uri="{0D108BD9-81ED-4DB2-BD59-A6C34878D82A}">
                    <a16:rowId xmlns:a16="http://schemas.microsoft.com/office/drawing/2014/main" val="583453973"/>
                  </a:ext>
                </a:extLst>
              </a:tr>
            </a:tbl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6FE59E45-1E3E-4525-8603-E4EAC0836634}"/>
              </a:ext>
            </a:extLst>
          </p:cNvPr>
          <p:cNvSpPr/>
          <p:nvPr/>
        </p:nvSpPr>
        <p:spPr>
          <a:xfrm>
            <a:off x="6556882" y="220006"/>
            <a:ext cx="21371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>
                <a:tab pos="3571875" algn="l"/>
              </a:tabLst>
              <a:defRPr/>
            </a:pPr>
            <a:r>
              <a:rPr kumimoji="0" lang="pt-BR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cs typeface="Times New Roman" pitchFamily="18" charset="0"/>
                <a:sym typeface="Arial"/>
              </a:rPr>
              <a:t>(</a:t>
            </a:r>
            <a:r>
              <a:rPr kumimoji="0" lang="pt-BR" sz="2000" b="1" i="0" u="none" strike="noStrike" kern="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cs typeface="Times New Roman" pitchFamily="18" charset="0"/>
                <a:sym typeface="Arial"/>
              </a:rPr>
              <a:t>int</a:t>
            </a:r>
            <a:r>
              <a:rPr kumimoji="0" lang="pt-BR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cs typeface="Times New Roman" pitchFamily="18" charset="0"/>
                <a:sym typeface="Arial"/>
              </a:rPr>
              <a:t> ou </a:t>
            </a:r>
            <a:r>
              <a:rPr kumimoji="0" lang="pt-BR" sz="2000" b="1" i="0" u="none" strike="noStrike" kern="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cs typeface="Times New Roman" pitchFamily="18" charset="0"/>
                <a:sym typeface="Arial"/>
              </a:rPr>
              <a:t>float</a:t>
            </a:r>
            <a:r>
              <a:rPr kumimoji="0" lang="pt-BR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cs typeface="Times New Roman" pitchFamily="18" charset="0"/>
                <a:sym typeface="Arial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32737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694113" y="143171"/>
            <a:ext cx="6619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400" b="1" i="1" err="1">
                <a:solidFill>
                  <a:srgbClr val="0033CC"/>
                </a:solidFill>
                <a:latin typeface="Verdana" panose="020B0604030504040204" pitchFamily="34" charset="0"/>
              </a:rPr>
              <a:t>Exercícios</a:t>
            </a:r>
            <a:r>
              <a:rPr lang="en-US" altLang="pt-BR" sz="2400" b="1" i="1">
                <a:solidFill>
                  <a:srgbClr val="0033CC"/>
                </a:solidFill>
                <a:latin typeface="Verdana" panose="020B0604030504040204" pitchFamily="34" charset="0"/>
              </a:rPr>
              <a:t> (</a:t>
            </a:r>
            <a:r>
              <a:rPr lang="en-US" altLang="pt-BR" sz="2400" b="1" i="1" err="1">
                <a:solidFill>
                  <a:srgbClr val="0033CC"/>
                </a:solidFill>
                <a:latin typeface="Verdana" panose="020B0604030504040204" pitchFamily="34" charset="0"/>
              </a:rPr>
              <a:t>Operadores</a:t>
            </a:r>
            <a:r>
              <a:rPr lang="en-US" altLang="pt-BR" sz="2400" b="1" i="1">
                <a:solidFill>
                  <a:srgbClr val="0033CC"/>
                </a:solidFill>
                <a:latin typeface="Verdana" panose="020B0604030504040204" pitchFamily="34" charset="0"/>
              </a:rPr>
              <a:t> </a:t>
            </a:r>
            <a:r>
              <a:rPr lang="en-US" altLang="pt-BR" sz="2400" b="1" i="1" err="1">
                <a:solidFill>
                  <a:srgbClr val="0033CC"/>
                </a:solidFill>
                <a:latin typeface="Verdana" panose="020B0604030504040204" pitchFamily="34" charset="0"/>
              </a:rPr>
              <a:t>Numéricos</a:t>
            </a:r>
            <a:r>
              <a:rPr lang="en-US" altLang="pt-BR" sz="2400" b="1" i="1">
                <a:solidFill>
                  <a:srgbClr val="0033CC"/>
                </a:solidFill>
                <a:latin typeface="Verdana" panose="020B0604030504040204" pitchFamily="34" charset="0"/>
              </a:rPr>
              <a:t>)</a:t>
            </a:r>
            <a:endParaRPr lang="pt-BR" altLang="pt-BR" sz="2400" b="1" i="1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" y="771334"/>
            <a:ext cx="9086850" cy="335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Suponha: X = 5 ; Y= 10 e Z = 20 qual o resultado das expressões abaixo</a:t>
            </a:r>
          </a:p>
          <a:p>
            <a:r>
              <a:rPr lang="es-ES_tradnl" alt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t-BR" alt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_tradnl" alt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 =  10 + Y + Z / 2</a:t>
            </a:r>
            <a:endParaRPr lang="pt-BR" alt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_tradnl" alt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  = 10 + (Y + Z) / 2 </a:t>
            </a:r>
            <a:endParaRPr lang="es-ES_tradnl" alt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s-ES_tradnl" alt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 = 11 %  2</a:t>
            </a:r>
          </a:p>
          <a:p>
            <a:r>
              <a:rPr lang="es-ES_tradnl" alt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 = 19 // 5</a:t>
            </a:r>
          </a:p>
          <a:p>
            <a:endParaRPr lang="es-ES_tradnl" altLang="pt-BR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_tradnl" alt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 =  32 + Z – 5 * 3 + (Z /5)	</a:t>
            </a:r>
            <a:r>
              <a:rPr lang="es-ES_tradnl" alt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500" dirty="0"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831854" y="1650498"/>
            <a:ext cx="4488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pt-BR" sz="2400" dirty="0">
                <a:solidFill>
                  <a:srgbClr val="FF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10+10+</a:t>
            </a:r>
            <a:r>
              <a:rPr lang="es-ES_tradnl" altLang="pt-BR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20/2</a:t>
            </a:r>
            <a:r>
              <a:rPr lang="es-ES_tradnl" altLang="pt-BR" sz="2400" dirty="0">
                <a:solidFill>
                  <a:srgbClr val="FF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s-ES_tradnl" altLang="pt-BR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10+10</a:t>
            </a:r>
            <a:r>
              <a:rPr lang="es-ES_tradnl" altLang="pt-BR" sz="2400" dirty="0">
                <a:solidFill>
                  <a:srgbClr val="FF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+1030 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831854" y="2047828"/>
            <a:ext cx="6312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altLang="pt-BR" sz="2400" dirty="0">
                <a:solidFill>
                  <a:srgbClr val="FF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10+</a:t>
            </a:r>
            <a:r>
              <a:rPr lang="es-ES_tradnl" altLang="pt-BR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(10+20)</a:t>
            </a:r>
            <a:r>
              <a:rPr lang="es-ES_tradnl" altLang="pt-BR" sz="2400" dirty="0">
                <a:solidFill>
                  <a:srgbClr val="FF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/2 10+</a:t>
            </a:r>
            <a:r>
              <a:rPr lang="es-ES_tradnl" altLang="pt-BR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30/2</a:t>
            </a:r>
            <a:r>
              <a:rPr lang="es-ES_tradnl" altLang="pt-BR" sz="2400" dirty="0">
                <a:solidFill>
                  <a:srgbClr val="FF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 10 + 15  25 </a:t>
            </a:r>
            <a:endParaRPr lang="es-ES_tradnl" altLang="pt-BR" sz="2400" dirty="0">
              <a:solidFill>
                <a:srgbClr val="FF000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56808" y="2411689"/>
            <a:ext cx="744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pt-BR" sz="2400" dirty="0">
                <a:solidFill>
                  <a:srgbClr val="FF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1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756808" y="2746865"/>
            <a:ext cx="744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pt-BR" sz="2400" dirty="0">
                <a:solidFill>
                  <a:srgbClr val="FF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3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22092" y="3872265"/>
            <a:ext cx="9060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è"/>
            </a:pPr>
            <a:r>
              <a:rPr lang="pt-BR" altLang="pt-BR" sz="2400">
                <a:solidFill>
                  <a:srgbClr val="FF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32+20-5*3+</a:t>
            </a:r>
            <a:r>
              <a:rPr lang="pt-BR" altLang="pt-BR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(20/5)</a:t>
            </a:r>
            <a:r>
              <a:rPr lang="pt-BR" altLang="pt-BR" sz="2400">
                <a:solidFill>
                  <a:srgbClr val="FF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s-ES_tradnl" altLang="pt-BR" sz="2400">
                <a:solidFill>
                  <a:srgbClr val="FF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32+20-</a:t>
            </a:r>
            <a:r>
              <a:rPr lang="es-ES_tradnl" altLang="pt-BR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5*3</a:t>
            </a:r>
            <a:r>
              <a:rPr lang="es-ES_tradnl" altLang="pt-BR" sz="2400">
                <a:solidFill>
                  <a:srgbClr val="FF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+4</a:t>
            </a:r>
            <a:r>
              <a:rPr lang="es-ES_tradnl" altLang="pt-BR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32+20</a:t>
            </a:r>
            <a:r>
              <a:rPr lang="es-ES_tradnl" altLang="pt-BR" sz="2400">
                <a:solidFill>
                  <a:srgbClr val="FF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-15+4  </a:t>
            </a:r>
            <a:r>
              <a:rPr lang="es-ES_tradnl" altLang="pt-BR" sz="2400" b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52-15</a:t>
            </a:r>
            <a:r>
              <a:rPr lang="es-ES_tradnl" altLang="pt-BR" sz="2400">
                <a:solidFill>
                  <a:srgbClr val="FF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+4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s-ES_tradnl" altLang="pt-BR" sz="2400">
                <a:solidFill>
                  <a:srgbClr val="FF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37+4  41</a:t>
            </a:r>
            <a:endParaRPr lang="pt-BR" altLang="pt-BR" sz="2400">
              <a:solidFill>
                <a:srgbClr val="FF0000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CCC319E-2987-055A-0804-D21059F46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93700"/>
            <a:ext cx="9144000" cy="30777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pt-BR" b="1">
                <a:solidFill>
                  <a:srgbClr val="FFFF00"/>
                </a:solidFill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Prioridade :  ( ) ,  **, * / </a:t>
            </a:r>
            <a:r>
              <a:rPr lang="pt-BR">
                <a:solidFill>
                  <a:srgbClr val="FFFF00"/>
                </a:solidFill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% //</a:t>
            </a:r>
            <a:r>
              <a:rPr lang="pt-BR" b="1">
                <a:solidFill>
                  <a:srgbClr val="FFFF00"/>
                </a:solidFill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,  + -    Se houver empate resolver da esquerda para direita</a:t>
            </a:r>
            <a:r>
              <a:rPr lang="en-US" b="1">
                <a:solidFill>
                  <a:srgbClr val="FFFF00"/>
                </a:solidFill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.</a:t>
            </a:r>
            <a:r>
              <a:rPr lang="pt-BR">
                <a:solidFill>
                  <a:srgbClr val="FFFF00"/>
                </a:solidFill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   </a:t>
            </a:r>
            <a:endParaRPr lang="en-US">
              <a:solidFill>
                <a:srgbClr val="FFFF00"/>
              </a:solidFill>
              <a:latin typeface="Verdana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F57C1F2-F6EE-4FFA-B5BE-B119EA969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74" y="1358211"/>
            <a:ext cx="2962361" cy="2899163"/>
          </a:xfrm>
          <a:prstGeom prst="rect">
            <a:avLst/>
          </a:prstGeom>
        </p:spPr>
      </p:pic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0" y="166146"/>
            <a:ext cx="62865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700" b="1" i="1" err="1">
                <a:solidFill>
                  <a:srgbClr val="0033CC"/>
                </a:solidFill>
                <a:latin typeface="Verdana" panose="020B0604030504040204" pitchFamily="34" charset="0"/>
              </a:rPr>
              <a:t>Operadores</a:t>
            </a:r>
            <a:r>
              <a:rPr lang="en-US" sz="2700" b="1" i="1">
                <a:latin typeface="Verdana" pitchFamily="34" charset="0"/>
              </a:rPr>
              <a:t> </a:t>
            </a:r>
            <a:r>
              <a:rPr lang="en-US" sz="2700" b="1" i="1" err="1">
                <a:solidFill>
                  <a:srgbClr val="0033CC"/>
                </a:solidFill>
                <a:latin typeface="Verdana" panose="020B0604030504040204" pitchFamily="34" charset="0"/>
              </a:rPr>
              <a:t>Numéricos</a:t>
            </a:r>
            <a:endParaRPr lang="pt-BR" sz="2700" b="1" i="1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FE59E45-1E3E-4525-8603-E4EAC0836634}"/>
              </a:ext>
            </a:extLst>
          </p:cNvPr>
          <p:cNvSpPr/>
          <p:nvPr/>
        </p:nvSpPr>
        <p:spPr>
          <a:xfrm>
            <a:off x="6556882" y="220006"/>
            <a:ext cx="21371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tabLst>
                <a:tab pos="3571875" algn="l"/>
              </a:tabLst>
            </a:pPr>
            <a:r>
              <a:rPr lang="pt-BR" sz="2000" b="1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(</a:t>
            </a:r>
            <a:r>
              <a:rPr lang="pt-BR" sz="2000" b="1" err="1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int</a:t>
            </a:r>
            <a:r>
              <a:rPr lang="pt-BR" sz="2000" b="1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 ou </a:t>
            </a:r>
            <a:r>
              <a:rPr lang="pt-BR" sz="2000" b="1" err="1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float</a:t>
            </a:r>
            <a:r>
              <a:rPr lang="pt-BR" sz="2000" b="1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)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EBEA26B-D2CB-4A64-BB56-68515AFA80EC}"/>
              </a:ext>
            </a:extLst>
          </p:cNvPr>
          <p:cNvSpPr/>
          <p:nvPr/>
        </p:nvSpPr>
        <p:spPr>
          <a:xfrm>
            <a:off x="4272401" y="737307"/>
            <a:ext cx="35285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tabLst>
                <a:tab pos="3571875" algn="l"/>
              </a:tabLst>
            </a:pPr>
            <a:r>
              <a:rPr lang="pt-BR" sz="2000" b="1"/>
              <a:t>Resto da divisão inteira (%)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FF73C1F-9031-44CB-837A-EE2C3CE0F327}"/>
              </a:ext>
            </a:extLst>
          </p:cNvPr>
          <p:cNvSpPr/>
          <p:nvPr/>
        </p:nvSpPr>
        <p:spPr>
          <a:xfrm>
            <a:off x="0" y="794561"/>
            <a:ext cx="3982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571875" algn="l"/>
              </a:tabLst>
            </a:pPr>
            <a:r>
              <a:rPr lang="pt-BR" sz="2000" b="1"/>
              <a:t>Quociente da divisão inteira (//)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51807CE-025B-430E-9FF5-BA321FBF87FE}"/>
              </a:ext>
            </a:extLst>
          </p:cNvPr>
          <p:cNvCxnSpPr>
            <a:cxnSpLocks/>
          </p:cNvCxnSpPr>
          <p:nvPr/>
        </p:nvCxnSpPr>
        <p:spPr>
          <a:xfrm>
            <a:off x="4151213" y="863901"/>
            <a:ext cx="0" cy="36973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m 24">
            <a:extLst>
              <a:ext uri="{FF2B5EF4-FFF2-40B4-BE49-F238E27FC236}">
                <a16:creationId xmlns:a16="http://schemas.microsoft.com/office/drawing/2014/main" id="{986425B4-B38D-41E3-B4BE-6A8005F88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229" y="1254608"/>
            <a:ext cx="3066873" cy="306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8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0D04DA0-C55C-4E83-9F5C-47775EF14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759" y="1175427"/>
            <a:ext cx="2374389" cy="104177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444348C-78FE-4ACD-ABB9-6B7F81BB2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02" y="1175427"/>
            <a:ext cx="2187993" cy="1076391"/>
          </a:xfrm>
          <a:prstGeom prst="rect">
            <a:avLst/>
          </a:prstGeom>
        </p:spPr>
      </p:pic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330818" y="101600"/>
            <a:ext cx="61436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pt-BR" sz="2700" b="1" i="1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Operadores</a:t>
            </a:r>
            <a:r>
              <a:rPr kumimoji="0" lang="en-US" altLang="pt-BR" sz="27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 de </a:t>
            </a:r>
            <a:r>
              <a:rPr kumimoji="0" lang="en-US" altLang="pt-BR" sz="2700" b="1" i="1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Concatenação</a:t>
            </a:r>
            <a:endParaRPr kumimoji="0" lang="en-US" altLang="pt-BR" sz="2700" b="1" i="1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C7D9897-9679-465C-BE93-42EE29E900AC}"/>
              </a:ext>
            </a:extLst>
          </p:cNvPr>
          <p:cNvSpPr txBox="1"/>
          <p:nvPr/>
        </p:nvSpPr>
        <p:spPr>
          <a:xfrm>
            <a:off x="5964798" y="1562901"/>
            <a:ext cx="1908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Wingdings" panose="05000000000000000000" pitchFamily="2" charset="2"/>
              </a:rPr>
              <a:t> Resultado </a:t>
            </a:r>
            <a:r>
              <a:rPr kumimoji="0" lang="pt-BR" sz="1400" b="1" i="0" u="none" strike="noStrike" kern="0" cap="none" spc="0" normalizeH="0" baseline="0" noProof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Wingdings" panose="05000000000000000000" pitchFamily="2" charset="2"/>
              </a:rPr>
              <a:t>str</a:t>
            </a:r>
            <a:endParaRPr kumimoji="0" lang="pt-BR" sz="14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32B266A-58A6-49DF-BFCE-80612D73264C}"/>
              </a:ext>
            </a:extLst>
          </p:cNvPr>
          <p:cNvCxnSpPr>
            <a:cxnSpLocks/>
          </p:cNvCxnSpPr>
          <p:nvPr/>
        </p:nvCxnSpPr>
        <p:spPr>
          <a:xfrm flipV="1">
            <a:off x="-1" y="2384824"/>
            <a:ext cx="9068815" cy="177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E27A4A6-F280-481C-8428-6679026D4A8A}"/>
              </a:ext>
            </a:extLst>
          </p:cNvPr>
          <p:cNvCxnSpPr>
            <a:cxnSpLocks/>
          </p:cNvCxnSpPr>
          <p:nvPr/>
        </p:nvCxnSpPr>
        <p:spPr>
          <a:xfrm flipV="1">
            <a:off x="37592" y="3650650"/>
            <a:ext cx="9068815" cy="177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3944FFCB-5DF2-4B3B-BB37-605E8A3A2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96560"/>
            <a:ext cx="6515608" cy="1058961"/>
          </a:xfrm>
          <a:prstGeom prst="rect">
            <a:avLst/>
          </a:prstGeom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06C33162-9E7C-4E34-9E66-A728E9AF8AA1}"/>
              </a:ext>
            </a:extLst>
          </p:cNvPr>
          <p:cNvCxnSpPr>
            <a:cxnSpLocks/>
          </p:cNvCxnSpPr>
          <p:nvPr/>
        </p:nvCxnSpPr>
        <p:spPr>
          <a:xfrm flipV="1">
            <a:off x="4299505" y="1059731"/>
            <a:ext cx="0" cy="13428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id="{B1D01FA3-FABA-4142-B001-3A549E6C7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9" y="2642230"/>
            <a:ext cx="5949214" cy="893249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7683C973-B538-4934-8465-4F8004F809E0}"/>
              </a:ext>
            </a:extLst>
          </p:cNvPr>
          <p:cNvSpPr txBox="1"/>
          <p:nvPr/>
        </p:nvSpPr>
        <p:spPr>
          <a:xfrm>
            <a:off x="5353235" y="2690772"/>
            <a:ext cx="3715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kumimoji="0" lang="pt-BR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kumimoji="0" lang="pt-BR" sz="11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Wingdings" panose="05000000000000000000" pitchFamily="2" charset="2"/>
              </a:rPr>
              <a:t>ERRO</a:t>
            </a:r>
            <a:r>
              <a:rPr kumimoji="0" lang="pt-BR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Wingdings" panose="05000000000000000000" pitchFamily="2" charset="2"/>
              </a:rPr>
              <a:t> – A concatenação só é permitida quando todos os operadores são do tipo</a:t>
            </a:r>
            <a:r>
              <a:rPr kumimoji="0" lang="pt-B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kumimoji="0" lang="pt-BR" sz="1400" b="1" i="0" u="none" strike="noStrike" kern="0" cap="none" spc="0" normalizeH="0" baseline="0" noProof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Wingdings" panose="05000000000000000000" pitchFamily="2" charset="2"/>
              </a:rPr>
              <a:t>str</a:t>
            </a:r>
            <a:endParaRPr kumimoji="0" lang="pt-BR" sz="14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ADBCDCC-D063-45DB-A430-62C99622F20B}"/>
              </a:ext>
            </a:extLst>
          </p:cNvPr>
          <p:cNvSpPr txBox="1"/>
          <p:nvPr/>
        </p:nvSpPr>
        <p:spPr>
          <a:xfrm>
            <a:off x="1999346" y="1416991"/>
            <a:ext cx="1908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Wingdings" panose="05000000000000000000" pitchFamily="2" charset="2"/>
              </a:rPr>
              <a:t> Resultado </a:t>
            </a:r>
            <a:r>
              <a:rPr kumimoji="0" lang="pt-BR" sz="1400" b="1" i="0" u="none" strike="noStrike" kern="0" cap="none" spc="0" normalizeH="0" baseline="0" noProof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Wingdings" panose="05000000000000000000" pitchFamily="2" charset="2"/>
              </a:rPr>
              <a:t>int</a:t>
            </a:r>
            <a:endParaRPr kumimoji="0" lang="pt-BR" sz="14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A3400B2-FC78-45C7-886F-73F6FF51740B}"/>
              </a:ext>
            </a:extLst>
          </p:cNvPr>
          <p:cNvSpPr txBox="1"/>
          <p:nvPr/>
        </p:nvSpPr>
        <p:spPr>
          <a:xfrm>
            <a:off x="769515" y="670858"/>
            <a:ext cx="7604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Realizam a junção de conteúdos do tipo  </a:t>
            </a:r>
            <a:r>
              <a:rPr kumimoji="0" lang="pt-BR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str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–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  operador é o: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 </a:t>
            </a: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D863BD2-6793-0F38-5F40-6C11AF8F2CBF}"/>
              </a:ext>
            </a:extLst>
          </p:cNvPr>
          <p:cNvSpPr txBox="1"/>
          <p:nvPr/>
        </p:nvSpPr>
        <p:spPr>
          <a:xfrm>
            <a:off x="-42531" y="2407507"/>
            <a:ext cx="2003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&gt;&gt;&gt; </a:t>
            </a:r>
            <a:r>
              <a:rPr lang="pt-BR" sz="1200"/>
              <a:t> </a:t>
            </a:r>
            <a:r>
              <a:rPr lang="pt-BR" sz="1200" b="1"/>
              <a:t>c   =  50  +    </a:t>
            </a:r>
            <a:r>
              <a:rPr lang="pt-BR" sz="1200" b="1">
                <a:solidFill>
                  <a:srgbClr val="00B050"/>
                </a:solidFill>
              </a:rPr>
              <a:t>‘50’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D7B964-C1CC-AEB1-E94A-DC3782E9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14</a:t>
            </a:fld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23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30451" y="235883"/>
            <a:ext cx="906288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>
                <a:solidFill>
                  <a:srgbClr val="0033CC"/>
                </a:solidFill>
                <a:latin typeface="Verdana" panose="020B0604030504040204" pitchFamily="34" charset="0"/>
              </a:rPr>
              <a:t>Exercícios(Operador de Concatenação)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60902" y="851129"/>
            <a:ext cx="8801982" cy="360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Suponha A, B, C, S quatro variáveis tipo texto(</a:t>
            </a:r>
            <a:r>
              <a:rPr lang="pt-BR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A=“PET”, B=“RO”, C=“TE”,  S = “X”;</a:t>
            </a:r>
          </a:p>
          <a:p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Calcule: </a:t>
            </a:r>
          </a:p>
          <a:p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A + B + C	</a:t>
            </a:r>
          </a:p>
          <a:p>
            <a:endParaRPr lang="pt-BR" altLang="pt-B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A +  B + C+ “S”</a:t>
            </a:r>
          </a:p>
          <a:p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A +  B + C + S	</a:t>
            </a:r>
            <a:r>
              <a:rPr lang="pt-BR" altLang="pt-BR" sz="2400" dirty="0"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85699" y="2340917"/>
            <a:ext cx="5054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pt-BR" sz="2400">
                <a:solidFill>
                  <a:srgbClr val="FF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“PET”+“RO”+“TE”“PETROTE”</a:t>
            </a:r>
            <a:endParaRPr lang="pt-BR" sz="240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79457" y="2938772"/>
            <a:ext cx="6125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pt-BR" sz="2400">
                <a:solidFill>
                  <a:srgbClr val="FF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“PET”+“RO”+“TE”+ “S”“PETROTE</a:t>
            </a:r>
            <a:r>
              <a:rPr lang="es-ES_tradnl" altLang="pt-BR" sz="2400" b="1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s-ES_tradnl" altLang="pt-BR" sz="2400">
                <a:solidFill>
                  <a:srgbClr val="FF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”</a:t>
            </a:r>
            <a:endParaRPr lang="pt-BR" sz="240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887621" y="3633897"/>
            <a:ext cx="6245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pt-BR" sz="2400">
                <a:solidFill>
                  <a:srgbClr val="FF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“PET”+“RO”+“TE”+ “X”“PETROTE</a:t>
            </a:r>
            <a:r>
              <a:rPr lang="es-ES_tradnl" altLang="pt-BR" sz="2400" b="1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s-ES_tradnl" altLang="pt-BR" sz="2400">
                <a:solidFill>
                  <a:srgbClr val="FF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”</a:t>
            </a:r>
            <a:endParaRPr lang="pt-BR" sz="240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Group 7">
            <a:extLst>
              <a:ext uri="{FF2B5EF4-FFF2-40B4-BE49-F238E27FC236}">
                <a16:creationId xmlns:a16="http://schemas.microsoft.com/office/drawing/2014/main" id="{30A3B940-1905-47A4-820A-19AED95F0B37}"/>
              </a:ext>
            </a:extLst>
          </p:cNvPr>
          <p:cNvGraphicFramePr>
            <a:graphicFrameLocks noGrp="1"/>
          </p:cNvGraphicFramePr>
          <p:nvPr/>
        </p:nvGraphicFramePr>
        <p:xfrm>
          <a:off x="7523018" y="969823"/>
          <a:ext cx="1481834" cy="1137634"/>
        </p:xfrm>
        <a:graphic>
          <a:graphicData uri="http://schemas.openxmlformats.org/drawingml/2006/table">
            <a:tbl>
              <a:tblPr/>
              <a:tblGrid>
                <a:gridCol w="78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“PET”</a:t>
                      </a:r>
                    </a:p>
                  </a:txBody>
                  <a:tcPr marL="68584" marR="68584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“RO”</a:t>
                      </a:r>
                      <a:endParaRPr kumimoji="0" lang="pt-B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4" marR="68584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“TE”</a:t>
                      </a:r>
                    </a:p>
                  </a:txBody>
                  <a:tcPr marL="68584" marR="68584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“X”</a:t>
                      </a:r>
                    </a:p>
                  </a:txBody>
                  <a:tcPr marL="68584" marR="68584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012794"/>
                  </a:ext>
                </a:extLst>
              </a:tr>
            </a:tbl>
          </a:graphicData>
        </a:graphic>
      </p:graphicFrame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5C712F-40E1-F840-25C3-FEFD8483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15</a:t>
            </a:fld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F07927F-5B9D-49A2-928C-880053A6D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0" y="758808"/>
            <a:ext cx="6286422" cy="3421305"/>
          </a:xfrm>
          <a:prstGeom prst="rect">
            <a:avLst/>
          </a:prstGeom>
        </p:spPr>
      </p:pic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54820" y="140569"/>
            <a:ext cx="867464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700" b="1" i="1">
                <a:solidFill>
                  <a:srgbClr val="0033CC"/>
                </a:solidFill>
                <a:latin typeface="Verdana" panose="020B0604030504040204" pitchFamily="34" charset="0"/>
              </a:rPr>
              <a:t>Comentários de Programa(# ou “”” “””)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B7411D7-E1C4-4FD3-8D0F-3F92A231BD62}"/>
              </a:ext>
            </a:extLst>
          </p:cNvPr>
          <p:cNvGrpSpPr/>
          <p:nvPr/>
        </p:nvGrpSpPr>
        <p:grpSpPr>
          <a:xfrm>
            <a:off x="4403588" y="805661"/>
            <a:ext cx="4704478" cy="1330596"/>
            <a:chOff x="7791722" y="2807077"/>
            <a:chExt cx="3672973" cy="2055085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5A42FCAC-5963-4FD5-8B00-EE9724750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91722" y="2807077"/>
              <a:ext cx="3524735" cy="2055085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04CA40B0-CC3C-4B35-8159-26D5627833D7}"/>
                </a:ext>
              </a:extLst>
            </p:cNvPr>
            <p:cNvSpPr txBox="1"/>
            <p:nvPr/>
          </p:nvSpPr>
          <p:spPr>
            <a:xfrm>
              <a:off x="8501953" y="2886574"/>
              <a:ext cx="2962742" cy="1853885"/>
            </a:xfrm>
            <a:prstGeom prst="rect">
              <a:avLst/>
            </a:prstGeom>
            <a:noFill/>
            <a:scene3d>
              <a:camera prst="orthographicFront">
                <a:rot lat="21299999" lon="0" rev="0"/>
              </a:camera>
              <a:lightRig rig="flood" dir="t"/>
            </a:scene3d>
            <a:sp3d prstMaterial="flat"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pt-BR" sz="1200" b="1" i="1">
                  <a:solidFill>
                    <a:schemeClr val="accent2"/>
                  </a:solidFill>
                </a:rPr>
                <a:t>#dicas</a:t>
              </a:r>
              <a:r>
                <a:rPr lang="pt-BR" sz="1200"/>
                <a:t>: </a:t>
              </a:r>
            </a:p>
            <a:p>
              <a:pPr marL="132160" indent="-132160">
                <a:buFont typeface="Arial" panose="020B0604020202020204" pitchFamily="34" charset="0"/>
                <a:buChar char="•"/>
              </a:pPr>
              <a:r>
                <a:rPr lang="pt-BR" altLang="pt-BR" sz="1200">
                  <a:latin typeface="Verdana" panose="020B0604030504040204" pitchFamily="34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Usamos #</a:t>
              </a:r>
              <a:r>
                <a:rPr lang="pt-BR" altLang="pt-BR" sz="1200">
                  <a:latin typeface="Verdana" panose="020B0604030504040204" pitchFamily="34" charset="0"/>
                  <a:cs typeface="Times New Roman" panose="02020603050405020304" pitchFamily="18" charset="0"/>
                </a:rPr>
                <a:t> para comentários de linhas , ou seja, a partir da escrita do # o interpretador ignora o restante do conteúdo daquela linha;</a:t>
              </a:r>
            </a:p>
            <a:p>
              <a:pPr marL="132160" indent="-132160">
                <a:buFont typeface="Arial" panose="020B0604020202020204" pitchFamily="34" charset="0"/>
                <a:buChar char="•"/>
              </a:pPr>
              <a:r>
                <a:rPr lang="pt-BR" altLang="pt-BR" sz="1200">
                  <a:latin typeface="Verdana" panose="020B0604030504040204" pitchFamily="34" charset="0"/>
                  <a:cs typeface="Times New Roman" panose="02020603050405020304" pitchFamily="18" charset="0"/>
                </a:rPr>
                <a:t>Usamos “““... ””” ou ‘‘‘ ... ’’’ para comentar um bloco de linhas</a:t>
              </a:r>
              <a:r>
                <a:rPr lang="pt-BR" altLang="pt-BR" sz="1200" b="1">
                  <a:solidFill>
                    <a:srgbClr val="FFFF00"/>
                  </a:solidFill>
                  <a:latin typeface="Verdana" panose="020B0604030504040204" pitchFamily="34" charset="0"/>
                  <a:cs typeface="Times New Roman" panose="02020603050405020304" pitchFamily="18" charset="0"/>
                </a:rPr>
                <a:t> </a:t>
              </a:r>
              <a:endParaRPr lang="pt-BR" sz="1200"/>
            </a:p>
          </p:txBody>
        </p:sp>
      </p:grp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A9EAB276-16EC-45D0-B99C-B1FD8C4D83EF}"/>
              </a:ext>
            </a:extLst>
          </p:cNvPr>
          <p:cNvSpPr/>
          <p:nvPr/>
        </p:nvSpPr>
        <p:spPr>
          <a:xfrm>
            <a:off x="3794988" y="1094541"/>
            <a:ext cx="1282514" cy="72551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/>
              <a:t>Comentário de bloco</a:t>
            </a:r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94937D6C-5DA3-41AE-8A0C-11413CC0AA8A}"/>
              </a:ext>
            </a:extLst>
          </p:cNvPr>
          <p:cNvSpPr/>
          <p:nvPr/>
        </p:nvSpPr>
        <p:spPr>
          <a:xfrm>
            <a:off x="3564211" y="2565730"/>
            <a:ext cx="1749067" cy="49907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Comentário de Linha</a:t>
            </a:r>
          </a:p>
        </p:txBody>
      </p:sp>
      <p:sp>
        <p:nvSpPr>
          <p:cNvPr id="12" name="Seta: para a Esquerda 11">
            <a:extLst>
              <a:ext uri="{FF2B5EF4-FFF2-40B4-BE49-F238E27FC236}">
                <a16:creationId xmlns:a16="http://schemas.microsoft.com/office/drawing/2014/main" id="{1CAD00D6-1736-42E8-AFFF-3BD4970BBDCF}"/>
              </a:ext>
            </a:extLst>
          </p:cNvPr>
          <p:cNvSpPr/>
          <p:nvPr/>
        </p:nvSpPr>
        <p:spPr>
          <a:xfrm>
            <a:off x="6660892" y="2240433"/>
            <a:ext cx="1749067" cy="49907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/>
              <a:t>Comentário de Linha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1AB83D-899A-4527-821B-F830DF427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9070" y="3560022"/>
            <a:ext cx="2839127" cy="724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5">
            <a:extLst>
              <a:ext uri="{FF2B5EF4-FFF2-40B4-BE49-F238E27FC236}">
                <a16:creationId xmlns:a16="http://schemas.microsoft.com/office/drawing/2014/main" id="{9B201942-AFC0-47CF-9511-6B6F1AEB8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406" y="106149"/>
            <a:ext cx="62365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 b="1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Sites recomendados</a:t>
            </a:r>
            <a:endParaRPr lang="pt-BR" altLang="pt-BR" sz="2800" b="1" dirty="0">
              <a:solidFill>
                <a:srgbClr val="00206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7B854A7-2AD0-49F1-8763-E137B46A153F}"/>
              </a:ext>
            </a:extLst>
          </p:cNvPr>
          <p:cNvSpPr/>
          <p:nvPr/>
        </p:nvSpPr>
        <p:spPr>
          <a:xfrm>
            <a:off x="104928" y="2784263"/>
            <a:ext cx="4516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b="1" dirty="0">
                <a:hlinkClick r:id="rId3"/>
              </a:rPr>
              <a:t>https://docs.python.org/3.12/</a:t>
            </a:r>
            <a:r>
              <a:rPr lang="pt-BR" sz="1800" b="1" dirty="0"/>
              <a:t>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6AC51F-530D-4ED2-AC12-475D9FFF9897}"/>
              </a:ext>
            </a:extLst>
          </p:cNvPr>
          <p:cNvSpPr/>
          <p:nvPr/>
        </p:nvSpPr>
        <p:spPr>
          <a:xfrm>
            <a:off x="174917" y="2224089"/>
            <a:ext cx="3007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b="1" dirty="0">
                <a:hlinkClick r:id="rId4"/>
              </a:rPr>
              <a:t>https://www.python.org/</a:t>
            </a:r>
            <a:endParaRPr lang="pt-BR" sz="18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D184C14-5592-2DAF-EEF0-2A9A4CC0ABEE}"/>
              </a:ext>
            </a:extLst>
          </p:cNvPr>
          <p:cNvSpPr txBox="1"/>
          <p:nvPr/>
        </p:nvSpPr>
        <p:spPr>
          <a:xfrm>
            <a:off x="97538" y="1002539"/>
            <a:ext cx="4920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hlinkClick r:id="rId5"/>
              </a:rPr>
              <a:t>https://www.beecrowd.com.br/judge/pt</a:t>
            </a:r>
            <a:r>
              <a:rPr lang="pt-BR" sz="1800" b="1" dirty="0"/>
              <a:t>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F7D1C73-8F3D-16C4-0CA1-A12CFB10F864}"/>
              </a:ext>
            </a:extLst>
          </p:cNvPr>
          <p:cNvSpPr txBox="1"/>
          <p:nvPr/>
        </p:nvSpPr>
        <p:spPr>
          <a:xfrm>
            <a:off x="104928" y="1615754"/>
            <a:ext cx="6759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hlinkClick r:id="rId6"/>
              </a:rPr>
              <a:t>https://www.w3schools.com/python/default.asp</a:t>
            </a:r>
            <a:r>
              <a:rPr lang="pt-BR" sz="1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333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>
            <a:extLst>
              <a:ext uri="{FF2B5EF4-FFF2-40B4-BE49-F238E27FC236}">
                <a16:creationId xmlns:a16="http://schemas.microsoft.com/office/drawing/2014/main" id="{9DC41E76-F132-49E0-A732-450BC2947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49" y="55330"/>
            <a:ext cx="9054698" cy="51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>
                <a:solidFill>
                  <a:srgbClr val="0033CC"/>
                </a:solidFill>
                <a:latin typeface="Verdana" panose="020B0604030504040204" pitchFamily="34" charset="0"/>
              </a:rPr>
              <a:t>O que é um Programa de Computador?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C2ADF1EC-C089-4787-A14A-DE7BF34E6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57" y="823602"/>
            <a:ext cx="8209885" cy="122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1800">
                <a:ea typeface="Arial Unicode MS" pitchFamily="34" charset="-128"/>
              </a:rPr>
              <a:t>Conjunto de instruções descritas em uma </a:t>
            </a:r>
            <a:r>
              <a:rPr lang="pt-BR" altLang="pt-BR" sz="1800" b="1" u="sng">
                <a:ea typeface="Arial Unicode MS" pitchFamily="34" charset="-128"/>
              </a:rPr>
              <a:t>sequência lógica</a:t>
            </a:r>
            <a:r>
              <a:rPr lang="pt-BR" altLang="pt-BR" sz="1800" b="1">
                <a:ea typeface="Arial Unicode MS" pitchFamily="34" charset="-128"/>
              </a:rPr>
              <a:t>  </a:t>
            </a:r>
            <a:r>
              <a:rPr lang="pt-BR" altLang="pt-BR" sz="1800">
                <a:ea typeface="Arial Unicode MS" pitchFamily="34" charset="-128"/>
              </a:rPr>
              <a:t>com o objetivo de executar uma </a:t>
            </a:r>
            <a:r>
              <a:rPr lang="pt-BR" altLang="pt-BR" sz="1800" b="1" u="sng">
                <a:ea typeface="Arial Unicode MS" pitchFamily="34" charset="-128"/>
              </a:rPr>
              <a:t>determinada tarefa</a:t>
            </a:r>
            <a:r>
              <a:rPr lang="pt-BR" altLang="pt-BR" sz="1800">
                <a:ea typeface="Arial Unicode MS" pitchFamily="34" charset="-128"/>
              </a:rPr>
              <a:t>, como por exemplo: realizar a soma de dois números, calcular o IMC de um paciente, calcular a folha de pagamento, reajustar valores de produtos, avançar a marcha de um câmbio automático.</a:t>
            </a:r>
          </a:p>
          <a:p>
            <a:pPr algn="just"/>
            <a:endParaRPr lang="pt-BR" altLang="pt-BR" sz="1500">
              <a:latin typeface="Verdana" panose="020B0604030504040204" pitchFamily="34" charset="0"/>
              <a:ea typeface="Arial Unicode MS" pitchFamily="34" charset="-128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E78118AA-EC56-40AE-8AE2-C2F4918F4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464" y="1988033"/>
            <a:ext cx="4242791" cy="35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800" b="1">
                <a:latin typeface="Verdana" panose="020B0604030504040204" pitchFamily="34" charset="0"/>
                <a:cs typeface="Times New Roman" panose="02020603050405020304" pitchFamily="18" charset="0"/>
              </a:rPr>
              <a:t>Estrutura de um Programa</a:t>
            </a: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pt-BR" altLang="pt-BR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pt-BR" altLang="pt-BR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pt-BR" altLang="pt-BR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pt-BR" altLang="pt-BR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pt-BR" altLang="pt-BR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pt-BR" altLang="pt-BR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pt-BR" altLang="pt-BR" b="1">
                <a:latin typeface="Verdana" panose="020B0604030504040204" pitchFamily="34" charset="0"/>
                <a:cs typeface="Times New Roman" panose="02020603050405020304" pitchFamily="18" charset="0"/>
              </a:rPr>
              <a:t>   </a:t>
            </a:r>
          </a:p>
          <a:p>
            <a:r>
              <a:rPr lang="pt-BR" altLang="pt-BR" b="1">
                <a:latin typeface="Verdana" panose="020B0604030504040204" pitchFamily="34" charset="0"/>
                <a:cs typeface="Times New Roman" panose="02020603050405020304" pitchFamily="18" charset="0"/>
              </a:rPr>
              <a:t>    </a:t>
            </a:r>
          </a:p>
          <a:p>
            <a:endParaRPr lang="pt-BR" altLang="pt-BR" b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pt-BR" altLang="pt-BR" b="1">
                <a:latin typeface="Verdana" panose="020B0604030504040204" pitchFamily="34" charset="0"/>
                <a:cs typeface="Times New Roman" panose="02020603050405020304" pitchFamily="18" charset="0"/>
              </a:rPr>
              <a:t>    </a:t>
            </a:r>
            <a:endParaRPr lang="pt-BR" altLang="pt-BR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AutoShape 5">
            <a:extLst>
              <a:ext uri="{FF2B5EF4-FFF2-40B4-BE49-F238E27FC236}">
                <a16:creationId xmlns:a16="http://schemas.microsoft.com/office/drawing/2014/main" id="{B7A25864-A34F-4B93-BBDA-F60F4A5109EC}"/>
              </a:ext>
            </a:extLst>
          </p:cNvPr>
          <p:cNvSpPr>
            <a:spLocks/>
          </p:cNvSpPr>
          <p:nvPr/>
        </p:nvSpPr>
        <p:spPr bwMode="auto">
          <a:xfrm>
            <a:off x="1446842" y="2765618"/>
            <a:ext cx="154830" cy="1524964"/>
          </a:xfrm>
          <a:prstGeom prst="rightBrace">
            <a:avLst>
              <a:gd name="adj1" fmla="val 8819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1050">
              <a:latin typeface="Arial" charset="0"/>
            </a:endParaRPr>
          </a:p>
        </p:txBody>
      </p:sp>
      <p:sp>
        <p:nvSpPr>
          <p:cNvPr id="22" name="Text Box 6">
            <a:extLst>
              <a:ext uri="{FF2B5EF4-FFF2-40B4-BE49-F238E27FC236}">
                <a16:creationId xmlns:a16="http://schemas.microsoft.com/office/drawing/2014/main" id="{57D150BD-F5A3-496C-9B71-AE3E5F2EA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651" y="2387745"/>
            <a:ext cx="317401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Instruções: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Imperativas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Condicionais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Repetitivas</a:t>
            </a:r>
          </a:p>
        </p:txBody>
      </p:sp>
      <p:sp>
        <p:nvSpPr>
          <p:cNvPr id="23" name="Text Box 7">
            <a:extLst>
              <a:ext uri="{FF2B5EF4-FFF2-40B4-BE49-F238E27FC236}">
                <a16:creationId xmlns:a16="http://schemas.microsoft.com/office/drawing/2014/main" id="{16FE3677-2CC9-4E47-A505-94BC3C046D1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47731" y="3086112"/>
            <a:ext cx="998245" cy="39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Corpo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252736A-5C44-4F24-8306-6645512EC3B1}"/>
              </a:ext>
            </a:extLst>
          </p:cNvPr>
          <p:cNvSpPr/>
          <p:nvPr/>
        </p:nvSpPr>
        <p:spPr>
          <a:xfrm>
            <a:off x="5558264" y="2263973"/>
            <a:ext cx="904415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pt-BR" b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input()</a:t>
            </a:r>
            <a:endParaRPr lang="pt-B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8593587-247D-4112-9F6F-7B9AA9233831}"/>
              </a:ext>
            </a:extLst>
          </p:cNvPr>
          <p:cNvSpPr/>
          <p:nvPr/>
        </p:nvSpPr>
        <p:spPr>
          <a:xfrm>
            <a:off x="4493755" y="2525725"/>
            <a:ext cx="710451" cy="307777"/>
          </a:xfrm>
          <a:prstGeom prst="rect">
            <a:avLst/>
          </a:prstGeom>
          <a:solidFill>
            <a:srgbClr val="FFD243"/>
          </a:solidFill>
        </p:spPr>
        <p:txBody>
          <a:bodyPr wrap="none">
            <a:spAutoFit/>
          </a:bodyPr>
          <a:lstStyle/>
          <a:p>
            <a:r>
              <a:rPr lang="pt-BR" b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x = 5</a:t>
            </a:r>
            <a:endParaRPr lang="pt-B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0485A84-6BF6-4685-AA50-3E50A8D65ECE}"/>
              </a:ext>
            </a:extLst>
          </p:cNvPr>
          <p:cNvSpPr/>
          <p:nvPr/>
        </p:nvSpPr>
        <p:spPr>
          <a:xfrm>
            <a:off x="6816737" y="2482907"/>
            <a:ext cx="1390124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pt-BR" b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print(‘Olá!’)</a:t>
            </a:r>
            <a:endParaRPr lang="pt-B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D7669B-95D5-4BE6-979A-70C13999C8CE}"/>
              </a:ext>
            </a:extLst>
          </p:cNvPr>
          <p:cNvSpPr/>
          <p:nvPr/>
        </p:nvSpPr>
        <p:spPr>
          <a:xfrm>
            <a:off x="-90984" y="363431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BCADEC2-B9CA-876D-0F2A-178BB09986BF}"/>
              </a:ext>
            </a:extLst>
          </p:cNvPr>
          <p:cNvGrpSpPr/>
          <p:nvPr/>
        </p:nvGrpSpPr>
        <p:grpSpPr>
          <a:xfrm>
            <a:off x="4051369" y="2942798"/>
            <a:ext cx="4801317" cy="1169551"/>
            <a:chOff x="4051370" y="2942798"/>
            <a:chExt cx="4444036" cy="1169551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4A50CF1A-9BEA-4723-B958-E27F25F0CE5B}"/>
                </a:ext>
              </a:extLst>
            </p:cNvPr>
            <p:cNvSpPr/>
            <p:nvPr/>
          </p:nvSpPr>
          <p:spPr>
            <a:xfrm>
              <a:off x="4051370" y="3274369"/>
              <a:ext cx="2161769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b="1">
                  <a:latin typeface="Verdana" panose="020B0604030504040204" pitchFamily="34" charset="0"/>
                  <a:ea typeface="Verdana" panose="020B0604030504040204" pitchFamily="34" charset="0"/>
                </a:rPr>
                <a:t>if (J &lt; K): print(J)</a:t>
              </a:r>
              <a:endParaRPr lang="pt-BR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8C181DF7-ED2D-EEBB-CDA4-848898820417}"/>
                </a:ext>
              </a:extLst>
            </p:cNvPr>
            <p:cNvSpPr/>
            <p:nvPr/>
          </p:nvSpPr>
          <p:spPr>
            <a:xfrm>
              <a:off x="6333637" y="2942798"/>
              <a:ext cx="2161769" cy="116955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m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Arial"/>
                  <a:sym typeface="Arial"/>
                </a:rPr>
                <a:t>atch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Arial"/>
                  <a:sym typeface="Arial"/>
                </a:rPr>
                <a:t> 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Arial"/>
                  <a:sym typeface="Arial"/>
                </a:rPr>
                <a:t>avaliacao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Arial"/>
                  <a:sym typeface="Arial"/>
                </a:rPr>
                <a:t>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    case 7 </a:t>
              </a:r>
              <a:r>
                <a:rPr lang="pt-BR" b="1" dirty="0">
                  <a:latin typeface="Verdana" panose="020B0604030504040204" pitchFamily="34" charset="0"/>
                  <a:ea typeface="Verdana" panose="020B0604030504040204" pitchFamily="34" charset="0"/>
                </a:rPr>
                <a:t>| </a:t>
              </a:r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8 | 9 | 10: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Arial"/>
                  <a:sym typeface="Arial"/>
                </a:rPr>
                <a:t>       print(‘OK’)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    case _: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Arial"/>
                  <a:sym typeface="Arial"/>
                </a:rPr>
                <a:t>        </a:t>
              </a:r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print (‘</a:t>
              </a:r>
              <a:r>
                <a:rPr lang="en-US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Ruim</a:t>
              </a:r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’)</a:t>
              </a:r>
              <a:endPara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D877DA5-2E60-1188-0267-6455B166BD09}"/>
              </a:ext>
            </a:extLst>
          </p:cNvPr>
          <p:cNvGrpSpPr/>
          <p:nvPr/>
        </p:nvGrpSpPr>
        <p:grpSpPr>
          <a:xfrm>
            <a:off x="4180702" y="3915433"/>
            <a:ext cx="4464480" cy="777277"/>
            <a:chOff x="4180702" y="3915433"/>
            <a:chExt cx="4464480" cy="777277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68B8BDAC-134B-4E05-A07E-97563BDE85F7}"/>
                </a:ext>
              </a:extLst>
            </p:cNvPr>
            <p:cNvSpPr/>
            <p:nvPr/>
          </p:nvSpPr>
          <p:spPr>
            <a:xfrm>
              <a:off x="4180702" y="3915433"/>
              <a:ext cx="1829769" cy="738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pt-BR" b="1" err="1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while</a:t>
              </a:r>
              <a:r>
                <a:rPr lang="pt-BR" b="1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 (</a:t>
              </a:r>
              <a:r>
                <a:rPr lang="pt-BR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M&lt;4)</a:t>
              </a:r>
              <a:r>
                <a:rPr lang="pt-BR" b="1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:</a:t>
              </a:r>
            </a:p>
            <a:p>
              <a:r>
                <a:rPr lang="pt-BR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  print(M</a:t>
              </a:r>
              <a:r>
                <a:rPr lang="pt-BR" b="1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)</a:t>
              </a:r>
            </a:p>
            <a:p>
              <a:r>
                <a:rPr lang="pt-BR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  M = M + 1 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6C2C05F4-76D4-1417-470E-AC8D49A5F058}"/>
                </a:ext>
              </a:extLst>
            </p:cNvPr>
            <p:cNvSpPr/>
            <p:nvPr/>
          </p:nvSpPr>
          <p:spPr>
            <a:xfrm>
              <a:off x="6120342" y="4169490"/>
              <a:ext cx="2524840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  <a:sym typeface="Arial"/>
                </a:rPr>
                <a:t>for m in range(0,4,1):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  <a:sym typeface="Arial"/>
                </a:rPr>
                <a:t>  print (m)</a:t>
              </a:r>
              <a:endPara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55FBE1-969E-3731-141E-6772E72C4D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52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1" grpId="0" animBg="1"/>
      <p:bldP spid="22" grpId="0"/>
      <p:bldP spid="23" grpId="0"/>
      <p:bldP spid="4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3726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b="1">
                <a:ea typeface="Arial Unicode MS" pitchFamily="34" charset="-128"/>
              </a:rPr>
              <a:t>Soma: </a:t>
            </a:r>
            <a:r>
              <a:rPr lang="pt-BR" altLang="pt-BR" sz="2000">
                <a:ea typeface="Arial Unicode MS" pitchFamily="34" charset="-128"/>
              </a:rPr>
              <a:t>Faça um programa para calcular e exibir a soma de dois números inteiros recebidos via teclado</a:t>
            </a:r>
          </a:p>
        </p:txBody>
      </p:sp>
      <p:graphicFrame>
        <p:nvGraphicFramePr>
          <p:cNvPr id="4" name="Group 24">
            <a:extLst>
              <a:ext uri="{FF2B5EF4-FFF2-40B4-BE49-F238E27FC236}">
                <a16:creationId xmlns:a16="http://schemas.microsoft.com/office/drawing/2014/main" id="{8D0E2384-641B-49C7-9C9F-28CE1C459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514978"/>
              </p:ext>
            </p:extLst>
          </p:nvPr>
        </p:nvGraphicFramePr>
        <p:xfrm>
          <a:off x="53068" y="1433650"/>
          <a:ext cx="9037864" cy="2878563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880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0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6803">
                  <a:extLst>
                    <a:ext uri="{9D8B030D-6E8A-4147-A177-3AD203B41FA5}">
                      <a16:colId xmlns:a16="http://schemas.microsoft.com/office/drawing/2014/main" val="152443832"/>
                    </a:ext>
                  </a:extLst>
                </a:gridCol>
              </a:tblGrid>
              <a:tr h="334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VisualAlg</a:t>
                      </a:r>
                      <a:r>
                        <a:rPr kumimoji="0" lang="pt-BR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- </a:t>
                      </a:r>
                      <a:r>
                        <a:rPr kumimoji="0" lang="pt-BR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Portugol</a:t>
                      </a:r>
                      <a:endParaRPr kumimoji="0" lang="pt-BR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90" marR="68590" marT="34294" marB="342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  <a:endParaRPr kumimoji="0" lang="pt-BR" sz="1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90" marR="68590" marT="34294" marB="342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600" b="1" i="1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Python</a:t>
                      </a:r>
                    </a:p>
                  </a:txBody>
                  <a:tcPr marL="68590" marR="68590" marT="34294" marB="342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85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Courier New" pitchFamily="49" charset="0"/>
                        </a:rPr>
                        <a:t>algoritmo "SOMA"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Courier New" pitchFamily="49" charset="0"/>
                        </a:rPr>
                        <a:t> var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Courier New" pitchFamily="49" charset="0"/>
                        </a:rPr>
                        <a:t>  X, Y, SOMA : INTEIRO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Courier New" pitchFamily="49" charset="0"/>
                        </a:rPr>
                        <a:t>inicio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Courier New" pitchFamily="49" charset="0"/>
                        </a:rPr>
                        <a:t>  Leia(X)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Courier New" pitchFamily="49" charset="0"/>
                        </a:rPr>
                        <a:t>  Leia(Y)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Courier New" pitchFamily="49" charset="0"/>
                        </a:rPr>
                        <a:t>  SOMA := X + 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Courier New" pitchFamily="49" charset="0"/>
                        </a:rPr>
                        <a:t> ESCREVA(“a Soma foi:”, Soma)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Courier New" pitchFamily="49" charset="0"/>
                        </a:rPr>
                        <a:t>Fimalgoritmo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Courier New" pitchFamily="49" charset="0"/>
                      </a:endParaRPr>
                    </a:p>
                  </a:txBody>
                  <a:tcPr marL="68590" marR="68590" marT="34294" marB="342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public</a:t>
                      </a: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SOMA  {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public</a:t>
                      </a: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static</a:t>
                      </a: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void</a:t>
                      </a: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main</a:t>
                      </a: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</a:t>
                      </a:r>
                      <a:r>
                        <a:rPr kumimoji="0" 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String</a:t>
                      </a: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args</a:t>
                      </a: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[])  {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</a:t>
                      </a: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x, y, soma;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x = </a:t>
                      </a:r>
                      <a:r>
                        <a:rPr kumimoji="0" 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system.in.read</a:t>
                      </a: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y =</a:t>
                      </a:r>
                      <a:r>
                        <a:rPr kumimoji="0" 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system.in.read</a:t>
                      </a: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();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soma = </a:t>
                      </a:r>
                      <a:r>
                        <a:rPr kumimoji="0" lang="pt-BR" sz="1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y+x</a:t>
                      </a:r>
                      <a:r>
                        <a:rPr kumimoji="0" lang="pt-BR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 </a:t>
                      </a:r>
                    </a:p>
                    <a:p>
                      <a:pPr marL="1708150" marR="0" lvl="0" indent="-17081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system.out.println</a:t>
                      </a: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(“A Soma foi: ”+    soma));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 </a:t>
                      </a:r>
                    </a:p>
                  </a:txBody>
                  <a:tcPr marL="68590" marR="68590" marT="34294" marB="342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#Programa SOMA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= </a:t>
                      </a:r>
                      <a:r>
                        <a:rPr kumimoji="0" 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</a:t>
                      </a: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(input())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 = </a:t>
                      </a:r>
                      <a:r>
                        <a:rPr kumimoji="0" 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</a:t>
                      </a: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(input())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SOMA = X + 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print ("A Soma foi:", SOMA)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90" marR="68590" marT="34294" marB="342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10" y="64501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err="1">
                <a:solidFill>
                  <a:srgbClr val="0033CC"/>
                </a:solidFill>
                <a:latin typeface="Verdana" panose="020B0604030504040204" pitchFamily="34" charset="0"/>
              </a:rPr>
              <a:t>Exemplo</a:t>
            </a:r>
            <a:r>
              <a:rPr lang="en-US" altLang="pt-BR" sz="2700" b="1" i="1">
                <a:solidFill>
                  <a:srgbClr val="0033CC"/>
                </a:solidFill>
                <a:latin typeface="Verdana" panose="020B0604030504040204" pitchFamily="34" charset="0"/>
              </a:rPr>
              <a:t> de um </a:t>
            </a:r>
            <a:r>
              <a:rPr lang="en-US" altLang="pt-BR" sz="2700" b="1" i="1" err="1">
                <a:solidFill>
                  <a:srgbClr val="0033CC"/>
                </a:solidFill>
                <a:latin typeface="Verdana" panose="020B0604030504040204" pitchFamily="34" charset="0"/>
              </a:rPr>
              <a:t>Programa</a:t>
            </a:r>
            <a:r>
              <a:rPr lang="en-US" altLang="pt-BR" sz="2700" b="1" i="1">
                <a:solidFill>
                  <a:srgbClr val="0033CC"/>
                </a:solidFill>
                <a:latin typeface="Verdana" panose="020B0604030504040204" pitchFamily="34" charset="0"/>
              </a:rPr>
              <a:t> de </a:t>
            </a:r>
            <a:r>
              <a:rPr lang="en-US" altLang="pt-BR" sz="2700" b="1" i="1" err="1">
                <a:solidFill>
                  <a:srgbClr val="0033CC"/>
                </a:solidFill>
                <a:latin typeface="Verdana" panose="020B0604030504040204" pitchFamily="34" charset="0"/>
              </a:rPr>
              <a:t>Computador</a:t>
            </a:r>
            <a:endParaRPr lang="pt-BR" altLang="pt-BR" sz="2700" b="1" i="1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>
            <a:extLst>
              <a:ext uri="{FF2B5EF4-FFF2-40B4-BE49-F238E27FC236}">
                <a16:creationId xmlns:a16="http://schemas.microsoft.com/office/drawing/2014/main" id="{02046663-1E7C-480B-8351-2561CB27C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30" y="1069181"/>
            <a:ext cx="8808892" cy="1502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>
                <a:ea typeface="Arial Unicode MS" pitchFamily="34" charset="-128"/>
              </a:rPr>
              <a:t>É um conjunto de </a:t>
            </a:r>
            <a:r>
              <a:rPr lang="pt-BR" altLang="pt-BR" sz="2000" b="1" u="sng">
                <a:ea typeface="Arial Unicode MS" pitchFamily="34" charset="-128"/>
              </a:rPr>
              <a:t>ferramentas de desenvolvimento</a:t>
            </a:r>
            <a:r>
              <a:rPr lang="pt-BR" altLang="pt-BR" sz="2000" b="1">
                <a:ea typeface="Arial Unicode MS" pitchFamily="34" charset="-128"/>
              </a:rPr>
              <a:t> </a:t>
            </a:r>
            <a:r>
              <a:rPr lang="pt-BR" altLang="pt-BR" sz="2000">
                <a:ea typeface="Arial Unicode MS" pitchFamily="34" charset="-128"/>
              </a:rPr>
              <a:t>integradas que permite ao desenvolvedor construir os programas de computador;</a:t>
            </a:r>
          </a:p>
          <a:p>
            <a:pPr algn="just"/>
            <a:endParaRPr lang="pt-BR" altLang="pt-BR" sz="2000">
              <a:ea typeface="Arial Unicode MS" pitchFamily="34" charset="-128"/>
            </a:endParaRPr>
          </a:p>
          <a:p>
            <a:pPr algn="just"/>
            <a:r>
              <a:rPr lang="pt-BR" altLang="pt-BR" sz="2000" b="1" u="sng" err="1">
                <a:ea typeface="Arial Unicode MS" pitchFamily="34" charset="-128"/>
              </a:rPr>
              <a:t>Ex</a:t>
            </a:r>
            <a:r>
              <a:rPr lang="en-US" altLang="pt-BR" sz="2000" b="1" u="sng" err="1">
                <a:ea typeface="Arial Unicode MS" pitchFamily="34" charset="-128"/>
              </a:rPr>
              <a:t>emplo</a:t>
            </a:r>
            <a:r>
              <a:rPr lang="pt-BR" altLang="pt-BR" sz="2000">
                <a:ea typeface="Arial Unicode MS" pitchFamily="34" charset="-128"/>
              </a:rPr>
              <a:t>:</a:t>
            </a:r>
            <a:endParaRPr lang="en-US" altLang="pt-BR" sz="2000">
              <a:ea typeface="Arial Unicode MS" pitchFamily="34" charset="-128"/>
            </a:endParaRPr>
          </a:p>
          <a:p>
            <a:pPr algn="just"/>
            <a:r>
              <a:rPr lang="pt-BR" altLang="pt-BR" sz="2000" b="1">
                <a:ea typeface="Arial Unicode MS" pitchFamily="34" charset="-128"/>
              </a:rPr>
              <a:t>	</a:t>
            </a:r>
          </a:p>
        </p:txBody>
      </p:sp>
      <p:sp>
        <p:nvSpPr>
          <p:cNvPr id="20483" name="Text Box 4">
            <a:extLst>
              <a:ext uri="{FF2B5EF4-FFF2-40B4-BE49-F238E27FC236}">
                <a16:creationId xmlns:a16="http://schemas.microsoft.com/office/drawing/2014/main" id="{DE163FB7-2E98-4BFC-9C05-C97331B24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374" y="99685"/>
            <a:ext cx="78170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>
                <a:solidFill>
                  <a:srgbClr val="0033CC"/>
                </a:solidFill>
                <a:latin typeface="Verdana" panose="020B0604030504040204" pitchFamily="34" charset="0"/>
              </a:rPr>
              <a:t>O que é um </a:t>
            </a:r>
            <a:r>
              <a:rPr lang="en-US" altLang="pt-BR" sz="2700" b="1" i="1" err="1">
                <a:solidFill>
                  <a:srgbClr val="0033CC"/>
                </a:solidFill>
                <a:latin typeface="Verdana" panose="020B0604030504040204" pitchFamily="34" charset="0"/>
              </a:rPr>
              <a:t>Ambiente</a:t>
            </a:r>
            <a:r>
              <a:rPr lang="en-US" altLang="pt-BR" sz="2700" b="1" i="1">
                <a:solidFill>
                  <a:srgbClr val="0033CC"/>
                </a:solidFill>
                <a:latin typeface="Verdana" panose="020B0604030504040204" pitchFamily="34" charset="0"/>
              </a:rPr>
              <a:t> de </a:t>
            </a:r>
            <a:r>
              <a:rPr lang="en-US" altLang="pt-BR" sz="2700" b="1" i="1" err="1">
                <a:solidFill>
                  <a:srgbClr val="0033CC"/>
                </a:solidFill>
                <a:latin typeface="Verdana" panose="020B0604030504040204" pitchFamily="34" charset="0"/>
              </a:rPr>
              <a:t>Programação</a:t>
            </a:r>
            <a:r>
              <a:rPr lang="en-US" altLang="pt-BR" sz="2700" b="1" i="1">
                <a:solidFill>
                  <a:srgbClr val="0033CC"/>
                </a:solidFill>
                <a:latin typeface="Verdana" panose="020B0604030504040204" pitchFamily="34" charset="0"/>
              </a:rPr>
              <a:t>?</a:t>
            </a:r>
            <a:endParaRPr lang="pt-BR" altLang="pt-BR" sz="2700" b="1" i="1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pic>
        <p:nvPicPr>
          <p:cNvPr id="20487" name="Picture 5" descr="http://www.elenilsonvieira.com.br/wp-content/uploads/2012/03/logo_ms_visual_studio_2010.jpg">
            <a:extLst>
              <a:ext uri="{FF2B5EF4-FFF2-40B4-BE49-F238E27FC236}">
                <a16:creationId xmlns:a16="http://schemas.microsoft.com/office/drawing/2014/main" id="{44DD60EF-7458-4CD6-90E1-90507CCA5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55" y="3232449"/>
            <a:ext cx="2163042" cy="84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7" descr="http://www.linhadecodigo.com.br/artigos/img_artigos/eric_oliveira/eclipse_1.jpg">
            <a:extLst>
              <a:ext uri="{FF2B5EF4-FFF2-40B4-BE49-F238E27FC236}">
                <a16:creationId xmlns:a16="http://schemas.microsoft.com/office/drawing/2014/main" id="{C27AE6AE-6BC0-4393-89E9-C71D19FBF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715" y="2145461"/>
            <a:ext cx="1303460" cy="85257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489" name="Picture 9" descr="http://i1.wp.com/developinjava.com/wp-content/uploads/2013/03/NetBeans73Logo.png?fit=624%2C9999">
            <a:extLst>
              <a:ext uri="{FF2B5EF4-FFF2-40B4-BE49-F238E27FC236}">
                <a16:creationId xmlns:a16="http://schemas.microsoft.com/office/drawing/2014/main" id="{2977964E-54F9-493C-8D65-A9F435B86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230" y="3162447"/>
            <a:ext cx="1428903" cy="142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13" descr="http://www2.unemat.br/milhomem/files/images/icon_visualg.gif">
            <a:extLst>
              <a:ext uri="{FF2B5EF4-FFF2-40B4-BE49-F238E27FC236}">
                <a16:creationId xmlns:a16="http://schemas.microsoft.com/office/drawing/2014/main" id="{C65979E2-4434-44C3-8A32-E14190E2D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40" y="2571750"/>
            <a:ext cx="2116730" cy="536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CE72200-67D1-4BDC-B1CC-A064620729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343" y="3761831"/>
            <a:ext cx="1196000" cy="65307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BC950DB-DB70-4AEE-B9A9-089457B7C1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3476419"/>
            <a:ext cx="1303460" cy="93849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CC766A3-E04B-427F-BB2C-4FB685BB7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36423" y="1983925"/>
            <a:ext cx="1398920" cy="773575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7DCB430C-EB5D-14B6-1F5F-FB21793F5714}"/>
              </a:ext>
            </a:extLst>
          </p:cNvPr>
          <p:cNvGrpSpPr/>
          <p:nvPr/>
        </p:nvGrpSpPr>
        <p:grpSpPr>
          <a:xfrm>
            <a:off x="7357066" y="2571749"/>
            <a:ext cx="1226660" cy="880632"/>
            <a:chOff x="209980" y="573959"/>
            <a:chExt cx="2580539" cy="2064818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3665447D-2173-D454-D42D-616DE191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9980" y="573959"/>
              <a:ext cx="2580539" cy="1931397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C182ECB4-C155-D34E-481F-AD92EFA76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0928" y="2314228"/>
              <a:ext cx="1918642" cy="324549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D3B965-D1AA-883A-CD94-387B1F345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020" y="2224764"/>
            <a:ext cx="615301" cy="61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F5E38DE-2DAF-B826-859E-2D77A4649B38}"/>
              </a:ext>
            </a:extLst>
          </p:cNvPr>
          <p:cNvSpPr txBox="1"/>
          <p:nvPr/>
        </p:nvSpPr>
        <p:spPr>
          <a:xfrm>
            <a:off x="4558967" y="2870196"/>
            <a:ext cx="4613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Visual Studio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Google Sans"/>
              </a:rPr>
              <a:t>Code</a:t>
            </a:r>
            <a:endParaRPr lang="pt-BR" b="0" i="0" dirty="0">
              <a:solidFill>
                <a:srgbClr val="202124"/>
              </a:solidFill>
              <a:effectLst/>
              <a:latin typeface="Google Sans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7A3BEA2-897E-45EA-98C5-9061617E3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962"/>
            <a:ext cx="9077498" cy="36976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marL="457200" indent="-457200" eaLnBrk="0" hangingPunct="0"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Aft>
                <a:spcPts val="600"/>
              </a:spcAft>
            </a:pPr>
            <a:endParaRPr lang="en-US" altLang="pt-BR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D557EB48-E6CF-4D5F-8F96-F03A93AB9F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2100886"/>
              </p:ext>
            </p:extLst>
          </p:nvPr>
        </p:nvGraphicFramePr>
        <p:xfrm>
          <a:off x="1293447" y="64628"/>
          <a:ext cx="9077499" cy="4646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Box 3">
            <a:extLst>
              <a:ext uri="{FF2B5EF4-FFF2-40B4-BE49-F238E27FC236}">
                <a16:creationId xmlns:a16="http://schemas.microsoft.com/office/drawing/2014/main" id="{CECD9A3F-C5AD-4A2C-8FC8-8D5DD0C24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3457" y="157363"/>
            <a:ext cx="2759624" cy="36976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altLang="pt-BR" sz="4000" b="1" i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Passos para elaboração de um Programa 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901DA10-2EEC-468B-B5EB-A534035DE766}"/>
              </a:ext>
            </a:extLst>
          </p:cNvPr>
          <p:cNvCxnSpPr/>
          <p:nvPr/>
        </p:nvCxnSpPr>
        <p:spPr>
          <a:xfrm>
            <a:off x="2631057" y="759125"/>
            <a:ext cx="0" cy="261380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65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35FA32AD-056A-4E4B-B240-E3B878F9C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96489" y="60749"/>
            <a:ext cx="66389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err="1">
                <a:solidFill>
                  <a:srgbClr val="0033CC"/>
                </a:solidFill>
                <a:latin typeface="Verdana" panose="020B0604030504040204" pitchFamily="34" charset="0"/>
              </a:rPr>
              <a:t>Tipos</a:t>
            </a:r>
            <a:r>
              <a:rPr lang="en-US" altLang="pt-BR" sz="2700" b="1" i="1">
                <a:solidFill>
                  <a:srgbClr val="0033CC"/>
                </a:solidFill>
                <a:latin typeface="Verdana" panose="020B0604030504040204" pitchFamily="34" charset="0"/>
              </a:rPr>
              <a:t> de dado</a:t>
            </a:r>
            <a:endParaRPr lang="pt-BR" altLang="pt-BR" sz="2700" b="1" i="1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53A1129-FD5B-4CE7-A795-734354708C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7982778"/>
              </p:ext>
            </p:extLst>
          </p:nvPr>
        </p:nvGraphicFramePr>
        <p:xfrm>
          <a:off x="108856" y="155887"/>
          <a:ext cx="8926287" cy="4715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47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lavras reservadas da linguagem Python">
            <a:extLst>
              <a:ext uri="{FF2B5EF4-FFF2-40B4-BE49-F238E27FC236}">
                <a16:creationId xmlns:a16="http://schemas.microsoft.com/office/drawing/2014/main" id="{3BEA1AAC-4857-4AE1-AE29-B4274007B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3" y="740823"/>
            <a:ext cx="8703129" cy="394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36864" y="208189"/>
            <a:ext cx="6858000" cy="400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sz="2100">
                <a:latin typeface="Verdana" pitchFamily="34" charset="0"/>
                <a:cs typeface="Times New Roman" pitchFamily="18" charset="0"/>
              </a:rPr>
              <a:t>Palavras reservadas do Python#(33-palavras)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33E3E9C-D5FC-4D82-9339-8AF2E0BFEA8A}"/>
              </a:ext>
            </a:extLst>
          </p:cNvPr>
          <p:cNvSpPr/>
          <p:nvPr/>
        </p:nvSpPr>
        <p:spPr>
          <a:xfrm>
            <a:off x="237564" y="786069"/>
            <a:ext cx="1084730" cy="5496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3335217-048C-4A24-80E0-691A994504D1}"/>
              </a:ext>
            </a:extLst>
          </p:cNvPr>
          <p:cNvSpPr/>
          <p:nvPr/>
        </p:nvSpPr>
        <p:spPr>
          <a:xfrm>
            <a:off x="237564" y="1870798"/>
            <a:ext cx="1084730" cy="5496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D6891CF-23CC-42F3-8EFA-29052A904A84}"/>
              </a:ext>
            </a:extLst>
          </p:cNvPr>
          <p:cNvSpPr/>
          <p:nvPr/>
        </p:nvSpPr>
        <p:spPr>
          <a:xfrm>
            <a:off x="237564" y="2485841"/>
            <a:ext cx="1084730" cy="5496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97F6151-9F9A-4D0F-AC71-59BC44320545}"/>
              </a:ext>
            </a:extLst>
          </p:cNvPr>
          <p:cNvSpPr/>
          <p:nvPr/>
        </p:nvSpPr>
        <p:spPr>
          <a:xfrm>
            <a:off x="237564" y="4082595"/>
            <a:ext cx="1084730" cy="5496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AF69DCA-0943-4664-A50B-38F0A67B4E71}"/>
              </a:ext>
            </a:extLst>
          </p:cNvPr>
          <p:cNvSpPr/>
          <p:nvPr/>
        </p:nvSpPr>
        <p:spPr>
          <a:xfrm>
            <a:off x="1949823" y="2983252"/>
            <a:ext cx="1084730" cy="5496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B2D9BDE-D025-474B-9C10-FCD1F0DB7F61}"/>
              </a:ext>
            </a:extLst>
          </p:cNvPr>
          <p:cNvSpPr/>
          <p:nvPr/>
        </p:nvSpPr>
        <p:spPr>
          <a:xfrm>
            <a:off x="2030504" y="3584433"/>
            <a:ext cx="1084730" cy="5496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8EC2439-853A-47BF-89BB-3F48A5CBCDEF}"/>
              </a:ext>
            </a:extLst>
          </p:cNvPr>
          <p:cNvSpPr/>
          <p:nvPr/>
        </p:nvSpPr>
        <p:spPr>
          <a:xfrm>
            <a:off x="3518358" y="2906029"/>
            <a:ext cx="1084730" cy="5496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8B46A85-F997-44AC-AAEE-20404DA3E5ED}"/>
              </a:ext>
            </a:extLst>
          </p:cNvPr>
          <p:cNvSpPr/>
          <p:nvPr/>
        </p:nvSpPr>
        <p:spPr>
          <a:xfrm>
            <a:off x="7352499" y="1949540"/>
            <a:ext cx="1084730" cy="5496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04D0770-50DD-4BB6-9F7E-866682CA3187}"/>
              </a:ext>
            </a:extLst>
          </p:cNvPr>
          <p:cNvSpPr/>
          <p:nvPr/>
        </p:nvSpPr>
        <p:spPr>
          <a:xfrm>
            <a:off x="5490882" y="2420470"/>
            <a:ext cx="1084730" cy="5496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E8638C1-A025-45BA-A2D2-B7898ABBDED4}"/>
              </a:ext>
            </a:extLst>
          </p:cNvPr>
          <p:cNvSpPr/>
          <p:nvPr/>
        </p:nvSpPr>
        <p:spPr>
          <a:xfrm>
            <a:off x="5485598" y="3035513"/>
            <a:ext cx="1084730" cy="5496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3576C24-46AB-73F0-ED62-64BA60FB272F}"/>
              </a:ext>
            </a:extLst>
          </p:cNvPr>
          <p:cNvSpPr/>
          <p:nvPr/>
        </p:nvSpPr>
        <p:spPr>
          <a:xfrm>
            <a:off x="3811439" y="1399868"/>
            <a:ext cx="1084730" cy="5496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05F933FE-68A6-8ABE-0CF6-B6915432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2D7C-B095-46E1-8BDD-3106C898DD58}" type="slidenum">
              <a:rPr lang="pt-BR" smtClean="0"/>
              <a:t>8</a:t>
            </a:fld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D90B7D0A-E676-0FC1-9364-4D72E3225FF2}"/>
              </a:ext>
            </a:extLst>
          </p:cNvPr>
          <p:cNvSpPr/>
          <p:nvPr/>
        </p:nvSpPr>
        <p:spPr>
          <a:xfrm>
            <a:off x="3616162" y="4114746"/>
            <a:ext cx="1084730" cy="44860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67228E3-A979-0372-1662-73E3F7AE55DA}"/>
              </a:ext>
            </a:extLst>
          </p:cNvPr>
          <p:cNvSpPr/>
          <p:nvPr/>
        </p:nvSpPr>
        <p:spPr>
          <a:xfrm>
            <a:off x="3917063" y="3499902"/>
            <a:ext cx="1084730" cy="5496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>
            <a:extLst>
              <a:ext uri="{FF2B5EF4-FFF2-40B4-BE49-F238E27FC236}">
                <a16:creationId xmlns:a16="http://schemas.microsoft.com/office/drawing/2014/main" id="{0C4A443C-0DC5-411C-85C2-04C954D54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139" y="84822"/>
            <a:ext cx="46672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>
                <a:solidFill>
                  <a:srgbClr val="0033CC"/>
                </a:solidFill>
                <a:latin typeface="Verdana" panose="020B0604030504040204" pitchFamily="34" charset="0"/>
              </a:rPr>
              <a:t>O que </a:t>
            </a:r>
            <a:r>
              <a:rPr lang="pt-BR" altLang="pt-BR" sz="2700" b="1" i="1">
                <a:solidFill>
                  <a:srgbClr val="0033CC"/>
                </a:solidFill>
                <a:latin typeface="Verdana" panose="020B0604030504040204" pitchFamily="34" charset="0"/>
              </a:rPr>
              <a:t>são Variáveis?</a:t>
            </a: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DCBC01D5-57F3-45D5-A345-40053C63E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52" y="835352"/>
            <a:ext cx="8006903" cy="91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1500" dirty="0">
                <a:latin typeface="Verdana" panose="020B0604030504040204" pitchFamily="34" charset="0"/>
                <a:cs typeface="Times New Roman" panose="02020603050405020304" pitchFamily="18" charset="0"/>
              </a:rPr>
              <a:t>São espaços de memória reservados para guardar conteúdos, quando declaramos variáveis elas passam a ocupar espaços na memória RAM. </a:t>
            </a:r>
            <a:endParaRPr lang="pt-BR" altLang="pt-BR" sz="15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algn="just"/>
            <a:r>
              <a:rPr lang="pt-BR" altLang="pt-BR" sz="1500" dirty="0">
                <a:latin typeface="Verdana" panose="020B0604030504040204" pitchFamily="34" charset="0"/>
                <a:ea typeface="Arial Unicode MS" pitchFamily="34" charset="-128"/>
              </a:rPr>
              <a:t>Exemplo: NOME, IDADE, SALARIO, NOTAS, etc...</a:t>
            </a:r>
          </a:p>
          <a:p>
            <a:pPr algn="just"/>
            <a:endParaRPr lang="pt-BR" altLang="pt-BR" sz="1500" b="1" i="1" dirty="0">
              <a:solidFill>
                <a:srgbClr val="0070C0"/>
              </a:solidFill>
              <a:latin typeface="Verdana" panose="020B0604030504040204" pitchFamily="34" charset="0"/>
              <a:ea typeface="Arial Unicode MS" pitchFamily="34" charset="-128"/>
            </a:endParaRPr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E34CF429-9932-4856-A9E2-AF5E8FE1D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3755248"/>
            <a:ext cx="65151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500" b="1" u="sng">
                <a:latin typeface="Verdana" panose="020B0604030504040204" pitchFamily="34" charset="0"/>
                <a:cs typeface="Times New Roman" panose="02020603050405020304" pitchFamily="18" charset="0"/>
              </a:rPr>
              <a:t>Características</a:t>
            </a:r>
          </a:p>
        </p:txBody>
      </p:sp>
      <p:sp>
        <p:nvSpPr>
          <p:cNvPr id="24581" name="Rectangle 6">
            <a:extLst>
              <a:ext uri="{FF2B5EF4-FFF2-40B4-BE49-F238E27FC236}">
                <a16:creationId xmlns:a16="http://schemas.microsoft.com/office/drawing/2014/main" id="{923BF8A0-20CC-4775-9EA5-92C902A9A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13" y="3985216"/>
            <a:ext cx="6572250" cy="74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>
                <a:ea typeface="Arial Unicode MS" pitchFamily="34" charset="-128"/>
              </a:rPr>
              <a:t>    </a:t>
            </a:r>
            <a:r>
              <a:rPr lang="pt-BR" altLang="pt-BR" dirty="0">
                <a:latin typeface="Verdana" panose="020B0604030504040204" pitchFamily="34" charset="0"/>
                <a:ea typeface="Arial Unicode MS" pitchFamily="34" charset="-128"/>
              </a:rPr>
              <a:t>SIMPLES         - Unidimensionais</a:t>
            </a:r>
          </a:p>
          <a:p>
            <a:pPr algn="just"/>
            <a:r>
              <a:rPr lang="pt-BR" altLang="pt-BR" dirty="0">
                <a:latin typeface="Verdana" panose="020B0604030504040204" pitchFamily="34" charset="0"/>
                <a:ea typeface="Arial Unicode MS" pitchFamily="34" charset="-128"/>
              </a:rPr>
              <a:t>   COMPOSTAS     - Multidimensionais</a:t>
            </a:r>
            <a:endParaRPr lang="pt-BR" altLang="pt-BR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0711" name="Group 7">
            <a:extLst>
              <a:ext uri="{FF2B5EF4-FFF2-40B4-BE49-F238E27FC236}">
                <a16:creationId xmlns:a16="http://schemas.microsoft.com/office/drawing/2014/main" id="{0A09A38A-0DE4-43C5-BF0C-25F1B6ACD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94865"/>
              </p:ext>
            </p:extLst>
          </p:nvPr>
        </p:nvGraphicFramePr>
        <p:xfrm>
          <a:off x="698331" y="1797250"/>
          <a:ext cx="8113223" cy="1954865"/>
        </p:xfrm>
        <a:graphic>
          <a:graphicData uri="http://schemas.openxmlformats.org/drawingml/2006/table">
            <a:tbl>
              <a:tblPr/>
              <a:tblGrid>
                <a:gridCol w="2069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1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7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‘José da Silva’</a:t>
                      </a:r>
                    </a:p>
                  </a:txBody>
                  <a:tcPr marL="68584" marR="68584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IDADE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4" marR="68584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1500.00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4" marR="68584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728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4" marR="68584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4" marR="68584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59196544-42F5-4F51-9D93-426057DF3987}"/>
              </a:ext>
            </a:extLst>
          </p:cNvPr>
          <p:cNvSpPr txBox="1"/>
          <p:nvPr/>
        </p:nvSpPr>
        <p:spPr>
          <a:xfrm>
            <a:off x="10228660" y="2436019"/>
            <a:ext cx="18473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pt-BR" sz="1050">
              <a:latin typeface="Arial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CA8F8D0-571F-4E7C-AA56-D11BA4A26D56}"/>
              </a:ext>
            </a:extLst>
          </p:cNvPr>
          <p:cNvSpPr/>
          <p:nvPr/>
        </p:nvSpPr>
        <p:spPr>
          <a:xfrm>
            <a:off x="3630008" y="1497324"/>
            <a:ext cx="1569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altLang="pt-BR" b="1" i="1">
                <a:solidFill>
                  <a:srgbClr val="0070C0"/>
                </a:solidFill>
                <a:latin typeface="Verdana" panose="020B0604030504040204" pitchFamily="34" charset="0"/>
                <a:ea typeface="Arial Unicode MS" pitchFamily="34" charset="-128"/>
              </a:rPr>
              <a:t>Memória RAM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7FFC11-4C72-1277-371F-A6C1DD982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52" y="2489003"/>
            <a:ext cx="3046198" cy="121500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EF87D52-AF01-8B9B-2978-3AFA356BE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171" y="2554231"/>
            <a:ext cx="4660715" cy="97361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17411</TotalTime>
  <Words>1257</Words>
  <Application>Microsoft Office PowerPoint</Application>
  <PresentationFormat>Apresentação na tela (16:9)</PresentationFormat>
  <Paragraphs>233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10</vt:i4>
      </vt:variant>
      <vt:variant>
        <vt:lpstr>Títulos de slides</vt:lpstr>
      </vt:variant>
      <vt:variant>
        <vt:i4>16</vt:i4>
      </vt:variant>
    </vt:vector>
  </HeadingPairs>
  <TitlesOfParts>
    <vt:vector size="33" baseType="lpstr">
      <vt:lpstr>Verdana</vt:lpstr>
      <vt:lpstr>Arial</vt:lpstr>
      <vt:lpstr>Wingdings</vt:lpstr>
      <vt:lpstr>Arial Unicode MS</vt:lpstr>
      <vt:lpstr>Google Sans</vt:lpstr>
      <vt:lpstr>Calibri</vt:lpstr>
      <vt:lpstr>Times New Roman</vt:lpstr>
      <vt:lpstr>Personalizar design</vt:lpstr>
      <vt:lpstr>1_Personalizar design</vt:lpstr>
      <vt:lpstr>2_Personalizar design</vt:lpstr>
      <vt:lpstr>3_Personalizar design</vt:lpstr>
      <vt:lpstr>4_Personalizar design</vt:lpstr>
      <vt:lpstr>5_Personalizar design</vt:lpstr>
      <vt:lpstr>6_Personalizar design</vt:lpstr>
      <vt:lpstr>7_Personalizar design</vt:lpstr>
      <vt:lpstr>8_Personalizar design</vt:lpstr>
      <vt:lpstr>9_Personalizar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Palavras reservadas do Python#(33-palavras)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Curso_Lógica - TREINA RECIFE</dc:subject>
  <dc:creator>Rogerio Aguiar</dc:creator>
  <cp:keywords>Treina Recife</cp:keywords>
  <cp:lastModifiedBy>Fernando Calabria</cp:lastModifiedBy>
  <cp:revision>11</cp:revision>
  <cp:lastPrinted>2023-04-24T16:47:04Z</cp:lastPrinted>
  <dcterms:created xsi:type="dcterms:W3CDTF">2020-01-19T22:21:58Z</dcterms:created>
  <dcterms:modified xsi:type="dcterms:W3CDTF">2025-04-06T14:29:28Z</dcterms:modified>
</cp:coreProperties>
</file>