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tratar erros em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📌 Objetivo:</a:t>
            </a:r>
          </a:p>
          <a:p>
            <a:pPr>
              <a:defRPr sz="2000"/>
            </a:pPr>
            <a:r>
              <a:t>- Evitar que o programa quebre ao encontrar problemas inesperados.</a:t>
            </a:r>
          </a:p>
          <a:p>
            <a:pPr>
              <a:defRPr sz="2000"/>
            </a:pPr>
            <a:r>
              <a:t>- Fornecer mensagens mais amigáveis ao usuário.</a:t>
            </a:r>
          </a:p>
          <a:p>
            <a:pPr>
              <a:defRPr sz="2000"/>
            </a:pPr>
            <a:r>
              <a:t>- Controlar o fluxo de execução quando algo dá errado.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💥 Exemplo de erro sem tratamento:</a:t>
            </a:r>
          </a:p>
          <a:p>
            <a:pPr>
              <a:defRPr sz="2000"/>
            </a:pPr>
            <a:r>
              <a:t>x = int(input("Digite um número: "))</a:t>
            </a:r>
          </a:p>
          <a:p>
            <a:pPr>
              <a:defRPr sz="2000"/>
            </a:pPr>
            <a:r>
              <a:t>print(10 / x)  # Erro se x ==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try e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📌 Estrutura básica:</a:t>
            </a:r>
          </a:p>
          <a:p>
            <a:pPr>
              <a:defRPr sz="2000"/>
            </a:pPr>
            <a:r>
              <a:t>try:</a:t>
            </a:r>
          </a:p>
          <a:p>
            <a:pPr>
              <a:defRPr sz="2000"/>
            </a:pPr>
            <a:r>
              <a:t>    # Código que pode causar erro</a:t>
            </a:r>
          </a:p>
          <a:p>
            <a:pPr>
              <a:defRPr sz="2000"/>
            </a:pPr>
            <a:r>
              <a:t>except TipoDoErro:</a:t>
            </a:r>
          </a:p>
          <a:p>
            <a:pPr>
              <a:defRPr sz="2000"/>
            </a:pPr>
            <a:r>
              <a:t>    # O que fazer se o erro acontecer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🔧 Exemplo:</a:t>
            </a:r>
          </a:p>
          <a:p>
            <a:pPr>
              <a:defRPr sz="2000"/>
            </a:pPr>
            <a:r>
              <a:t>try:</a:t>
            </a:r>
          </a:p>
          <a:p>
            <a:pPr>
              <a:defRPr sz="2000"/>
            </a:pPr>
            <a:r>
              <a:t>    x = int(input("Digite um número: "))</a:t>
            </a:r>
          </a:p>
          <a:p>
            <a:pPr>
              <a:defRPr sz="2000"/>
            </a:pPr>
            <a:r>
              <a:t>    print(10 / x)</a:t>
            </a:r>
          </a:p>
          <a:p>
            <a:pPr>
              <a:defRPr sz="2000"/>
            </a:pPr>
            <a:r>
              <a:t>except ZeroDivisionError:</a:t>
            </a:r>
          </a:p>
          <a:p>
            <a:pPr>
              <a:defRPr sz="2000"/>
            </a:pPr>
            <a:r>
              <a:t>    print("Erro: divisão por zero!")</a:t>
            </a:r>
          </a:p>
          <a:p>
            <a:pPr>
              <a:defRPr sz="2000"/>
            </a:pPr>
            <a:r>
              <a:t>except ValueError:</a:t>
            </a:r>
          </a:p>
          <a:p>
            <a:pPr>
              <a:defRPr sz="2000"/>
            </a:pPr>
            <a:r>
              <a:t>    print("Erro: entrada inválida!")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else e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📌 Explicação:</a:t>
            </a:r>
          </a:p>
          <a:p>
            <a:pPr>
              <a:defRPr sz="2000"/>
            </a:pPr>
            <a:r>
              <a:t>- else: executado somente se não ocorrer erro.</a:t>
            </a:r>
          </a:p>
          <a:p>
            <a:pPr>
              <a:defRPr sz="2000"/>
            </a:pPr>
            <a:r>
              <a:t>- finally: executado sempre, ocorra erro ou não.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🔧 Exemplo:</a:t>
            </a:r>
          </a:p>
          <a:p>
            <a:pPr>
              <a:defRPr sz="2000"/>
            </a:pPr>
            <a:r>
              <a:t>try:</a:t>
            </a:r>
          </a:p>
          <a:p>
            <a:pPr>
              <a:defRPr sz="2000"/>
            </a:pPr>
            <a:r>
              <a:t>    x = int(input("Digite um número: "))</a:t>
            </a:r>
          </a:p>
          <a:p>
            <a:pPr>
              <a:defRPr sz="2000"/>
            </a:pPr>
            <a:r>
              <a:t>    resultado = 10 / x</a:t>
            </a:r>
          </a:p>
          <a:p>
            <a:pPr>
              <a:defRPr sz="2000"/>
            </a:pPr>
            <a:r>
              <a:t>except ZeroDivisionError:</a:t>
            </a:r>
          </a:p>
          <a:p>
            <a:pPr>
              <a:defRPr sz="2000"/>
            </a:pPr>
            <a:r>
              <a:t>    print("Divisão por zero!")</a:t>
            </a:r>
          </a:p>
          <a:p>
            <a:pPr>
              <a:defRPr sz="2000"/>
            </a:pPr>
            <a:r>
              <a:t>else:</a:t>
            </a:r>
          </a:p>
          <a:p>
            <a:pPr>
              <a:defRPr sz="2000"/>
            </a:pPr>
            <a:r>
              <a:t>    print(f"Resultado: {resultado}")</a:t>
            </a:r>
          </a:p>
          <a:p>
            <a:pPr>
              <a:defRPr sz="2000"/>
            </a:pPr>
            <a:r>
              <a:t>finally:</a:t>
            </a:r>
          </a:p>
          <a:p>
            <a:pPr>
              <a:defRPr sz="2000"/>
            </a:pPr>
            <a:r>
              <a:t>    print("Operação finalizada.")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erros com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📌 Por que usar raise:</a:t>
            </a:r>
          </a:p>
          <a:p>
            <a:pPr>
              <a:defRPr sz="2000"/>
            </a:pPr>
            <a:r>
              <a:t>- Para lançar um erro propositalmente.</a:t>
            </a:r>
          </a:p>
          <a:p>
            <a:pPr>
              <a:defRPr sz="2000"/>
            </a:pPr>
            <a:r>
              <a:t>- Útil na validação de dados ou regras de negócio.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🔧 Exemplo:</a:t>
            </a:r>
          </a:p>
          <a:p>
            <a:pPr>
              <a:defRPr sz="2000"/>
            </a:pPr>
            <a:r>
              <a:t>def dividir(a, b):</a:t>
            </a:r>
          </a:p>
          <a:p>
            <a:pPr>
              <a:defRPr sz="2000"/>
            </a:pPr>
            <a:r>
              <a:t>    if b == 0:</a:t>
            </a:r>
          </a:p>
          <a:p>
            <a:pPr>
              <a:defRPr sz="2000"/>
            </a:pPr>
            <a:r>
              <a:t>        raise ValueError("O denominador não pode ser zero.")</a:t>
            </a:r>
          </a:p>
          <a:p>
            <a:pPr>
              <a:defRPr sz="2000"/>
            </a:pPr>
            <a:r>
              <a:t>    return a / b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try:</a:t>
            </a:r>
          </a:p>
          <a:p>
            <a:pPr>
              <a:defRPr sz="2000"/>
            </a:pPr>
            <a:r>
              <a:t>    print(dividir(10, 0))</a:t>
            </a:r>
          </a:p>
          <a:p>
            <a:pPr>
              <a:defRPr sz="2000"/>
            </a:pPr>
            <a:r>
              <a:t>except ValueError as e:</a:t>
            </a:r>
          </a:p>
          <a:p>
            <a:pPr>
              <a:defRPr sz="2000"/>
            </a:pPr>
            <a:r>
              <a:t>    print(f"Erro: {e}")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Dicas finais de tratamento de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✅ Seja específico ao capturar erros (ValueError, TypeError...)</a:t>
            </a:r>
          </a:p>
          <a:p>
            <a:pPr>
              <a:defRPr sz="2000"/>
            </a:pPr>
            <a:r>
              <a:t>✅ Evite except: sem tipo — pode mascarar bugs</a:t>
            </a:r>
          </a:p>
          <a:p>
            <a:pPr>
              <a:defRPr sz="2000"/>
            </a:pPr>
            <a:r>
              <a:t>✅ Use raise para validar parâmetros e garantir consistência</a:t>
            </a:r>
          </a:p>
          <a:p>
            <a:pPr>
              <a:defRPr sz="2000"/>
            </a:pPr>
            <a:r>
              <a:t>✅ Comunique o erro de forma clara para o usuário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