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2" d="100"/>
          <a:sy n="122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1422-BF97-6D49-A20A-511CF68DDFE1}" type="datetimeFigureOut">
              <a:rPr lang="en-US" smtClean="0"/>
              <a:t>6/26/13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DD27-437B-8A48-8B8F-BE4C668430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0500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87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03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0500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87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03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1143000"/>
            <a:ext cx="1447800" cy="31242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0500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03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 rot="16200000">
            <a:off x="67437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32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2400" y="1143000"/>
            <a:ext cx="1447800" cy="31242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0500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03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 rot="16200000">
            <a:off x="67437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32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1143000"/>
            <a:ext cx="1447800" cy="31242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743200" y="4724400"/>
            <a:ext cx="168582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0500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0340" y="2743200"/>
            <a:ext cx="15868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 rot="16200000">
            <a:off x="67437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32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743200" y="4724400"/>
            <a:ext cx="168582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2010-Tesla-Model-S-Concept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3466"/>
            <a:ext cx="2352357" cy="17642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14400" y="1828800"/>
            <a:ext cx="838200" cy="1948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1143000"/>
            <a:ext cx="1447800" cy="31242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 rot="16200000">
            <a:off x="19431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2010-Tesla-Model-S-Concept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3466"/>
            <a:ext cx="2352357" cy="1764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 rot="16200000">
            <a:off x="19431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838200" cy="1948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16200000">
            <a:off x="43053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rot="16200000">
            <a:off x="67437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32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2010-Tesla-Model-S-Concept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57" y="2013466"/>
            <a:ext cx="2352357" cy="1764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6757" y="1828800"/>
            <a:ext cx="838200" cy="1948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16200000">
            <a:off x="43053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rot="16200000">
            <a:off x="67437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32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>
            <a:off x="43053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16200000">
            <a:off x="19431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2010-Tesla-Model-S-Concept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013466"/>
            <a:ext cx="2352357" cy="1764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666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143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 rot="16200000">
            <a:off x="19431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5000" y="1828800"/>
            <a:ext cx="838200" cy="1948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16200000">
            <a:off x="4305300" y="2552700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4800" y="1600200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rot="16200000">
            <a:off x="6743700" y="2552699"/>
            <a:ext cx="2743200" cy="838200"/>
          </a:xfrm>
          <a:prstGeom prst="parallelogram">
            <a:avLst>
              <a:gd name="adj" fmla="val 444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3200" y="1600199"/>
            <a:ext cx="1143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28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Luis Campos</dc:creator>
  <cp:lastModifiedBy>Luis Campos</cp:lastModifiedBy>
  <cp:revision>10</cp:revision>
  <cp:lastPrinted>2013-06-27T18:30:01Z</cp:lastPrinted>
  <dcterms:created xsi:type="dcterms:W3CDTF">2013-06-26T23:43:57Z</dcterms:created>
  <dcterms:modified xsi:type="dcterms:W3CDTF">2013-06-27T18:36:44Z</dcterms:modified>
</cp:coreProperties>
</file>