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4" r:id="rId19"/>
    <p:sldId id="275" r:id="rId20"/>
    <p:sldId id="277" r:id="rId21"/>
    <p:sldId id="278" r:id="rId22"/>
    <p:sldId id="276" r:id="rId23"/>
    <p:sldId id="279" r:id="rId24"/>
    <p:sldId id="281" r:id="rId25"/>
    <p:sldId id="282" r:id="rId26"/>
    <p:sldId id="280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301" r:id="rId40"/>
    <p:sldId id="298" r:id="rId41"/>
    <p:sldId id="300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6574B-6F47-4447-860F-CA6D08B23409}" v="556" dt="2024-10-27T23:06:53.468"/>
    <p1510:client id="{D879FE94-BAB4-44AB-9C57-64BACDD17554}" v="23" dt="2024-10-27T23:29:30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isneros" userId="64b6a6c2-e5f8-4485-bedd-6a0656c931f9" providerId="ADAL" clId="{D879FE94-BAB4-44AB-9C57-64BACDD17554}"/>
    <pc:docChg chg="undo custSel addSld delSld modSld">
      <pc:chgData name="Fernando Cisneros" userId="64b6a6c2-e5f8-4485-bedd-6a0656c931f9" providerId="ADAL" clId="{D879FE94-BAB4-44AB-9C57-64BACDD17554}" dt="2024-10-27T23:28:25.436" v="538" actId="47"/>
      <pc:docMkLst>
        <pc:docMk/>
      </pc:docMkLst>
      <pc:sldChg chg="add del">
        <pc:chgData name="Fernando Cisneros" userId="64b6a6c2-e5f8-4485-bedd-6a0656c931f9" providerId="ADAL" clId="{D879FE94-BAB4-44AB-9C57-64BACDD17554}" dt="2024-10-27T23:28:25.436" v="538" actId="47"/>
        <pc:sldMkLst>
          <pc:docMk/>
          <pc:sldMk cId="3700917478" sldId="297"/>
        </pc:sldMkLst>
      </pc:sldChg>
      <pc:sldChg chg="addSp delSp modSp mod">
        <pc:chgData name="Fernando Cisneros" userId="64b6a6c2-e5f8-4485-bedd-6a0656c931f9" providerId="ADAL" clId="{D879FE94-BAB4-44AB-9C57-64BACDD17554}" dt="2024-10-27T23:27:35.743" v="534" actId="207"/>
        <pc:sldMkLst>
          <pc:docMk/>
          <pc:sldMk cId="3377496252" sldId="299"/>
        </pc:sldMkLst>
        <pc:spChg chg="mod">
          <ac:chgData name="Fernando Cisneros" userId="64b6a6c2-e5f8-4485-bedd-6a0656c931f9" providerId="ADAL" clId="{D879FE94-BAB4-44AB-9C57-64BACDD17554}" dt="2024-10-27T23:25:18.170" v="486" actId="14100"/>
          <ac:spMkLst>
            <pc:docMk/>
            <pc:sldMk cId="3377496252" sldId="299"/>
            <ac:spMk id="2" creationId="{05430C11-4D22-4814-666E-CC8D0A2AB1EF}"/>
          </ac:spMkLst>
        </pc:spChg>
        <pc:spChg chg="mod">
          <ac:chgData name="Fernando Cisneros" userId="64b6a6c2-e5f8-4485-bedd-6a0656c931f9" providerId="ADAL" clId="{D879FE94-BAB4-44AB-9C57-64BACDD17554}" dt="2024-10-27T23:27:35.743" v="534" actId="207"/>
          <ac:spMkLst>
            <pc:docMk/>
            <pc:sldMk cId="3377496252" sldId="299"/>
            <ac:spMk id="3" creationId="{B0F36072-E15C-0B68-79CA-D9ACA2C5874E}"/>
          </ac:spMkLst>
        </pc:spChg>
        <pc:graphicFrameChg chg="add del mod modGraphic">
          <ac:chgData name="Fernando Cisneros" userId="64b6a6c2-e5f8-4485-bedd-6a0656c931f9" providerId="ADAL" clId="{D879FE94-BAB4-44AB-9C57-64BACDD17554}" dt="2024-10-27T23:16:53.644" v="60" actId="478"/>
          <ac:graphicFrameMkLst>
            <pc:docMk/>
            <pc:sldMk cId="3377496252" sldId="299"/>
            <ac:graphicFrameMk id="4" creationId="{E250ABC7-4E1E-A6D1-D5B4-4E113249FD38}"/>
          </ac:graphicFrameMkLst>
        </pc:graphicFrameChg>
        <pc:graphicFrameChg chg="add mod">
          <ac:chgData name="Fernando Cisneros" userId="64b6a6c2-e5f8-4485-bedd-6a0656c931f9" providerId="ADAL" clId="{D879FE94-BAB4-44AB-9C57-64BACDD17554}" dt="2024-10-27T23:16:56.905" v="61"/>
          <ac:graphicFrameMkLst>
            <pc:docMk/>
            <pc:sldMk cId="3377496252" sldId="299"/>
            <ac:graphicFrameMk id="5" creationId="{E62B84DA-F1A3-C377-A040-5D8D00905D5F}"/>
          </ac:graphicFrameMkLst>
        </pc:graphicFrameChg>
        <pc:graphicFrameChg chg="add mod">
          <ac:chgData name="Fernando Cisneros" userId="64b6a6c2-e5f8-4485-bedd-6a0656c931f9" providerId="ADAL" clId="{D879FE94-BAB4-44AB-9C57-64BACDD17554}" dt="2024-10-27T23:17:00.835" v="62"/>
          <ac:graphicFrameMkLst>
            <pc:docMk/>
            <pc:sldMk cId="3377496252" sldId="299"/>
            <ac:graphicFrameMk id="6" creationId="{056ABDEB-4B79-AFB4-CB35-D5CB55ADC4E1}"/>
          </ac:graphicFrameMkLst>
        </pc:graphicFrameChg>
        <pc:graphicFrameChg chg="add del mod">
          <ac:chgData name="Fernando Cisneros" userId="64b6a6c2-e5f8-4485-bedd-6a0656c931f9" providerId="ADAL" clId="{D879FE94-BAB4-44AB-9C57-64BACDD17554}" dt="2024-10-27T23:17:27.528" v="68" actId="478"/>
          <ac:graphicFrameMkLst>
            <pc:docMk/>
            <pc:sldMk cId="3377496252" sldId="299"/>
            <ac:graphicFrameMk id="7" creationId="{D86DE303-A99C-50F3-ABC6-F01B4FB10D3D}"/>
          </ac:graphicFrameMkLst>
        </pc:graphicFrameChg>
        <pc:picChg chg="add del mod modCrop">
          <ac:chgData name="Fernando Cisneros" userId="64b6a6c2-e5f8-4485-bedd-6a0656c931f9" providerId="ADAL" clId="{D879FE94-BAB4-44AB-9C57-64BACDD17554}" dt="2024-10-27T23:18:12.584" v="73" actId="478"/>
          <ac:picMkLst>
            <pc:docMk/>
            <pc:sldMk cId="3377496252" sldId="299"/>
            <ac:picMk id="9" creationId="{01A44FE3-0F84-7099-985D-83FFF7374137}"/>
          </ac:picMkLst>
        </pc:picChg>
        <pc:picChg chg="add del">
          <ac:chgData name="Fernando Cisneros" userId="64b6a6c2-e5f8-4485-bedd-6a0656c931f9" providerId="ADAL" clId="{D879FE94-BAB4-44AB-9C57-64BACDD17554}" dt="2024-10-27T23:20:52.968" v="387" actId="478"/>
          <ac:picMkLst>
            <pc:docMk/>
            <pc:sldMk cId="3377496252" sldId="299"/>
            <ac:picMk id="11" creationId="{8A32E1F1-E5B1-9B7E-11B3-942EF86D4316}"/>
          </ac:picMkLst>
        </pc:picChg>
        <pc:picChg chg="add del mod">
          <ac:chgData name="Fernando Cisneros" userId="64b6a6c2-e5f8-4485-bedd-6a0656c931f9" providerId="ADAL" clId="{D879FE94-BAB4-44AB-9C57-64BACDD17554}" dt="2024-10-27T23:17:27.528" v="68" actId="478"/>
          <ac:picMkLst>
            <pc:docMk/>
            <pc:sldMk cId="3377496252" sldId="299"/>
            <ac:picMk id="1025" creationId="{E013FA11-7E1B-07FE-675E-A47C096562A9}"/>
          </ac:picMkLst>
        </pc:picChg>
      </pc:sldChg>
      <pc:sldChg chg="modSp mod">
        <pc:chgData name="Fernando Cisneros" userId="64b6a6c2-e5f8-4485-bedd-6a0656c931f9" providerId="ADAL" clId="{D879FE94-BAB4-44AB-9C57-64BACDD17554}" dt="2024-10-27T23:13:59.050" v="0" actId="207"/>
        <pc:sldMkLst>
          <pc:docMk/>
          <pc:sldMk cId="4190496830" sldId="300"/>
        </pc:sldMkLst>
        <pc:spChg chg="mod">
          <ac:chgData name="Fernando Cisneros" userId="64b6a6c2-e5f8-4485-bedd-6a0656c931f9" providerId="ADAL" clId="{D879FE94-BAB4-44AB-9C57-64BACDD17554}" dt="2024-10-27T23:13:59.050" v="0" actId="207"/>
          <ac:spMkLst>
            <pc:docMk/>
            <pc:sldMk cId="4190496830" sldId="300"/>
            <ac:spMk id="3" creationId="{1C79B205-2653-91E9-B256-092704D7843E}"/>
          </ac:spMkLst>
        </pc:spChg>
      </pc:sldChg>
      <pc:sldChg chg="del">
        <pc:chgData name="Fernando Cisneros" userId="64b6a6c2-e5f8-4485-bedd-6a0656c931f9" providerId="ADAL" clId="{D879FE94-BAB4-44AB-9C57-64BACDD17554}" dt="2024-10-27T23:27:47.959" v="535" actId="2696"/>
        <pc:sldMkLst>
          <pc:docMk/>
          <pc:sldMk cId="1654700231" sldId="30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0E3DC5-44D6-48F9-A8E2-E2C5C6D5BEB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D99A6F9-46A8-4D33-B487-BE8B3D360746}">
      <dgm:prSet phldrT="[Text]"/>
      <dgm:spPr/>
      <dgm:t>
        <a:bodyPr/>
        <a:lstStyle/>
        <a:p>
          <a:r>
            <a:rPr lang="en-US" dirty="0"/>
            <a:t>Send GET Request to API</a:t>
          </a:r>
        </a:p>
      </dgm:t>
    </dgm:pt>
    <dgm:pt modelId="{0C0A23A8-AC81-4CE1-8ECE-1EAD804D8822}" type="parTrans" cxnId="{6D69EBB0-28A8-4B3A-803D-373A36D882A4}">
      <dgm:prSet/>
      <dgm:spPr/>
      <dgm:t>
        <a:bodyPr/>
        <a:lstStyle/>
        <a:p>
          <a:endParaRPr lang="en-US"/>
        </a:p>
      </dgm:t>
    </dgm:pt>
    <dgm:pt modelId="{464E37A2-37BA-444B-ADCF-3671A7A86FD2}" type="sibTrans" cxnId="{6D69EBB0-28A8-4B3A-803D-373A36D882A4}">
      <dgm:prSet/>
      <dgm:spPr/>
      <dgm:t>
        <a:bodyPr/>
        <a:lstStyle/>
        <a:p>
          <a:endParaRPr lang="en-US"/>
        </a:p>
      </dgm:t>
    </dgm:pt>
    <dgm:pt modelId="{F1065132-B6D7-4FBF-B3C7-88B71E365ADF}">
      <dgm:prSet phldrT="[Text]"/>
      <dgm:spPr/>
      <dgm:t>
        <a:bodyPr/>
        <a:lstStyle/>
        <a:p>
          <a:r>
            <a:rPr lang="en-US" dirty="0"/>
            <a:t>Filter Data for Falcon 9 </a:t>
          </a:r>
        </a:p>
      </dgm:t>
    </dgm:pt>
    <dgm:pt modelId="{A048C681-D75A-49EA-875F-9E819E63892F}" type="parTrans" cxnId="{AC69D0DA-0CCF-4AE4-9B08-FDABB8E70945}">
      <dgm:prSet/>
      <dgm:spPr/>
      <dgm:t>
        <a:bodyPr/>
        <a:lstStyle/>
        <a:p>
          <a:endParaRPr lang="en-US"/>
        </a:p>
      </dgm:t>
    </dgm:pt>
    <dgm:pt modelId="{7A806A11-229D-49F7-A4C2-DA71027DA73A}" type="sibTrans" cxnId="{AC69D0DA-0CCF-4AE4-9B08-FDABB8E70945}">
      <dgm:prSet/>
      <dgm:spPr/>
      <dgm:t>
        <a:bodyPr/>
        <a:lstStyle/>
        <a:p>
          <a:endParaRPr lang="en-US"/>
        </a:p>
      </dgm:t>
    </dgm:pt>
    <dgm:pt modelId="{7D07CDD5-ED68-4AC3-A058-576D86C58A42}">
      <dgm:prSet phldrT="[Text]"/>
      <dgm:spPr/>
      <dgm:t>
        <a:bodyPr/>
        <a:lstStyle/>
        <a:p>
          <a:r>
            <a:rPr lang="en-US" dirty="0"/>
            <a:t>Manage Outliers</a:t>
          </a:r>
        </a:p>
      </dgm:t>
    </dgm:pt>
    <dgm:pt modelId="{6ABF2ED4-4682-4F92-8078-55DEE9B09689}" type="parTrans" cxnId="{4F68EBF3-F9A6-4F0D-95C1-6A19BB0F047A}">
      <dgm:prSet/>
      <dgm:spPr/>
      <dgm:t>
        <a:bodyPr/>
        <a:lstStyle/>
        <a:p>
          <a:endParaRPr lang="en-US"/>
        </a:p>
      </dgm:t>
    </dgm:pt>
    <dgm:pt modelId="{1104A5A6-AAA2-4D07-8648-A9C4A1862F81}" type="sibTrans" cxnId="{4F68EBF3-F9A6-4F0D-95C1-6A19BB0F047A}">
      <dgm:prSet/>
      <dgm:spPr/>
      <dgm:t>
        <a:bodyPr/>
        <a:lstStyle/>
        <a:p>
          <a:endParaRPr lang="en-US"/>
        </a:p>
      </dgm:t>
    </dgm:pt>
    <dgm:pt modelId="{7FB3EC54-18DE-4FFB-BC10-4461A51DF13E}" type="pres">
      <dgm:prSet presAssocID="{100E3DC5-44D6-48F9-A8E2-E2C5C6D5BEB4}" presName="Name0" presStyleCnt="0">
        <dgm:presLayoutVars>
          <dgm:dir/>
          <dgm:resizeHandles val="exact"/>
        </dgm:presLayoutVars>
      </dgm:prSet>
      <dgm:spPr/>
    </dgm:pt>
    <dgm:pt modelId="{EA1A7E99-AD9D-4496-B5C7-B46F6233867E}" type="pres">
      <dgm:prSet presAssocID="{4D99A6F9-46A8-4D33-B487-BE8B3D360746}" presName="node" presStyleLbl="node1" presStyleIdx="0" presStyleCnt="3" custScaleX="115162">
        <dgm:presLayoutVars>
          <dgm:bulletEnabled val="1"/>
        </dgm:presLayoutVars>
      </dgm:prSet>
      <dgm:spPr/>
    </dgm:pt>
    <dgm:pt modelId="{4AD1D144-06E0-428E-8702-C217273CDA53}" type="pres">
      <dgm:prSet presAssocID="{464E37A2-37BA-444B-ADCF-3671A7A86FD2}" presName="sibTrans" presStyleLbl="sibTrans2D1" presStyleIdx="0" presStyleCnt="2"/>
      <dgm:spPr/>
    </dgm:pt>
    <dgm:pt modelId="{9AE70CA8-9E8A-420B-89ED-365D76E6D2DD}" type="pres">
      <dgm:prSet presAssocID="{464E37A2-37BA-444B-ADCF-3671A7A86FD2}" presName="connectorText" presStyleLbl="sibTrans2D1" presStyleIdx="0" presStyleCnt="2"/>
      <dgm:spPr/>
    </dgm:pt>
    <dgm:pt modelId="{84E3E811-D873-4C1F-8453-9B2FB9E3EFCB}" type="pres">
      <dgm:prSet presAssocID="{F1065132-B6D7-4FBF-B3C7-88B71E365ADF}" presName="node" presStyleLbl="node1" presStyleIdx="1" presStyleCnt="3" custLinFactNeighborX="-2141" custLinFactNeighborY="1735">
        <dgm:presLayoutVars>
          <dgm:bulletEnabled val="1"/>
        </dgm:presLayoutVars>
      </dgm:prSet>
      <dgm:spPr/>
    </dgm:pt>
    <dgm:pt modelId="{3A0B3EFC-158D-4CCD-8433-0BFF94B5B4F4}" type="pres">
      <dgm:prSet presAssocID="{7A806A11-229D-49F7-A4C2-DA71027DA73A}" presName="sibTrans" presStyleLbl="sibTrans2D1" presStyleIdx="1" presStyleCnt="2"/>
      <dgm:spPr/>
    </dgm:pt>
    <dgm:pt modelId="{B48BE349-0AB7-4F83-8D6C-9620CC33D5F1}" type="pres">
      <dgm:prSet presAssocID="{7A806A11-229D-49F7-A4C2-DA71027DA73A}" presName="connectorText" presStyleLbl="sibTrans2D1" presStyleIdx="1" presStyleCnt="2"/>
      <dgm:spPr/>
    </dgm:pt>
    <dgm:pt modelId="{95A24D7F-8181-4738-8354-9E0C31641411}" type="pres">
      <dgm:prSet presAssocID="{7D07CDD5-ED68-4AC3-A058-576D86C58A42}" presName="node" presStyleLbl="node1" presStyleIdx="2" presStyleCnt="3">
        <dgm:presLayoutVars>
          <dgm:bulletEnabled val="1"/>
        </dgm:presLayoutVars>
      </dgm:prSet>
      <dgm:spPr/>
    </dgm:pt>
  </dgm:ptLst>
  <dgm:cxnLst>
    <dgm:cxn modelId="{AA081713-ED58-47E9-8175-27967EC0EB28}" type="presOf" srcId="{100E3DC5-44D6-48F9-A8E2-E2C5C6D5BEB4}" destId="{7FB3EC54-18DE-4FFB-BC10-4461A51DF13E}" srcOrd="0" destOrd="0" presId="urn:microsoft.com/office/officeart/2005/8/layout/process1"/>
    <dgm:cxn modelId="{029C2C15-4774-4CB1-BD06-407B0B049B59}" type="presOf" srcId="{F1065132-B6D7-4FBF-B3C7-88B71E365ADF}" destId="{84E3E811-D873-4C1F-8453-9B2FB9E3EFCB}" srcOrd="0" destOrd="0" presId="urn:microsoft.com/office/officeart/2005/8/layout/process1"/>
    <dgm:cxn modelId="{7D01764A-59C4-4DB0-A79C-7BCC3EFFA0E5}" type="presOf" srcId="{464E37A2-37BA-444B-ADCF-3671A7A86FD2}" destId="{9AE70CA8-9E8A-420B-89ED-365D76E6D2DD}" srcOrd="1" destOrd="0" presId="urn:microsoft.com/office/officeart/2005/8/layout/process1"/>
    <dgm:cxn modelId="{72D88C72-BDDE-4C66-96DF-DF758F4892BA}" type="presOf" srcId="{4D99A6F9-46A8-4D33-B487-BE8B3D360746}" destId="{EA1A7E99-AD9D-4496-B5C7-B46F6233867E}" srcOrd="0" destOrd="0" presId="urn:microsoft.com/office/officeart/2005/8/layout/process1"/>
    <dgm:cxn modelId="{D628878F-03CD-418A-AE04-6BE98CD48242}" type="presOf" srcId="{7A806A11-229D-49F7-A4C2-DA71027DA73A}" destId="{B48BE349-0AB7-4F83-8D6C-9620CC33D5F1}" srcOrd="1" destOrd="0" presId="urn:microsoft.com/office/officeart/2005/8/layout/process1"/>
    <dgm:cxn modelId="{6D69EBB0-28A8-4B3A-803D-373A36D882A4}" srcId="{100E3DC5-44D6-48F9-A8E2-E2C5C6D5BEB4}" destId="{4D99A6F9-46A8-4D33-B487-BE8B3D360746}" srcOrd="0" destOrd="0" parTransId="{0C0A23A8-AC81-4CE1-8ECE-1EAD804D8822}" sibTransId="{464E37A2-37BA-444B-ADCF-3671A7A86FD2}"/>
    <dgm:cxn modelId="{272DC9D4-9535-4E26-A4BA-BFD25F82C9A4}" type="presOf" srcId="{7A806A11-229D-49F7-A4C2-DA71027DA73A}" destId="{3A0B3EFC-158D-4CCD-8433-0BFF94B5B4F4}" srcOrd="0" destOrd="0" presId="urn:microsoft.com/office/officeart/2005/8/layout/process1"/>
    <dgm:cxn modelId="{AC69D0DA-0CCF-4AE4-9B08-FDABB8E70945}" srcId="{100E3DC5-44D6-48F9-A8E2-E2C5C6D5BEB4}" destId="{F1065132-B6D7-4FBF-B3C7-88B71E365ADF}" srcOrd="1" destOrd="0" parTransId="{A048C681-D75A-49EA-875F-9E819E63892F}" sibTransId="{7A806A11-229D-49F7-A4C2-DA71027DA73A}"/>
    <dgm:cxn modelId="{041BCEDD-B590-4C41-A44C-8A553E50F2E6}" type="presOf" srcId="{464E37A2-37BA-444B-ADCF-3671A7A86FD2}" destId="{4AD1D144-06E0-428E-8702-C217273CDA53}" srcOrd="0" destOrd="0" presId="urn:microsoft.com/office/officeart/2005/8/layout/process1"/>
    <dgm:cxn modelId="{044CF1E2-A5C3-4E22-898C-7F503BEB0A9A}" type="presOf" srcId="{7D07CDD5-ED68-4AC3-A058-576D86C58A42}" destId="{95A24D7F-8181-4738-8354-9E0C31641411}" srcOrd="0" destOrd="0" presId="urn:microsoft.com/office/officeart/2005/8/layout/process1"/>
    <dgm:cxn modelId="{4F68EBF3-F9A6-4F0D-95C1-6A19BB0F047A}" srcId="{100E3DC5-44D6-48F9-A8E2-E2C5C6D5BEB4}" destId="{7D07CDD5-ED68-4AC3-A058-576D86C58A42}" srcOrd="2" destOrd="0" parTransId="{6ABF2ED4-4682-4F92-8078-55DEE9B09689}" sibTransId="{1104A5A6-AAA2-4D07-8648-A9C4A1862F81}"/>
    <dgm:cxn modelId="{6D6A58FA-C973-4A22-8F85-CDDD14CA26C5}" type="presParOf" srcId="{7FB3EC54-18DE-4FFB-BC10-4461A51DF13E}" destId="{EA1A7E99-AD9D-4496-B5C7-B46F6233867E}" srcOrd="0" destOrd="0" presId="urn:microsoft.com/office/officeart/2005/8/layout/process1"/>
    <dgm:cxn modelId="{04E2707B-2429-4365-BD56-1BBF30FD3381}" type="presParOf" srcId="{7FB3EC54-18DE-4FFB-BC10-4461A51DF13E}" destId="{4AD1D144-06E0-428E-8702-C217273CDA53}" srcOrd="1" destOrd="0" presId="urn:microsoft.com/office/officeart/2005/8/layout/process1"/>
    <dgm:cxn modelId="{BD59003A-0925-46DF-97AB-CCFDBFD3FE8B}" type="presParOf" srcId="{4AD1D144-06E0-428E-8702-C217273CDA53}" destId="{9AE70CA8-9E8A-420B-89ED-365D76E6D2DD}" srcOrd="0" destOrd="0" presId="urn:microsoft.com/office/officeart/2005/8/layout/process1"/>
    <dgm:cxn modelId="{1CC7177C-422B-4323-84C7-5F21412AC2FA}" type="presParOf" srcId="{7FB3EC54-18DE-4FFB-BC10-4461A51DF13E}" destId="{84E3E811-D873-4C1F-8453-9B2FB9E3EFCB}" srcOrd="2" destOrd="0" presId="urn:microsoft.com/office/officeart/2005/8/layout/process1"/>
    <dgm:cxn modelId="{66581B96-3C6C-4364-960A-6977782230EC}" type="presParOf" srcId="{7FB3EC54-18DE-4FFB-BC10-4461A51DF13E}" destId="{3A0B3EFC-158D-4CCD-8433-0BFF94B5B4F4}" srcOrd="3" destOrd="0" presId="urn:microsoft.com/office/officeart/2005/8/layout/process1"/>
    <dgm:cxn modelId="{6C811807-A155-447C-915F-828214E04F7A}" type="presParOf" srcId="{3A0B3EFC-158D-4CCD-8433-0BFF94B5B4F4}" destId="{B48BE349-0AB7-4F83-8D6C-9620CC33D5F1}" srcOrd="0" destOrd="0" presId="urn:microsoft.com/office/officeart/2005/8/layout/process1"/>
    <dgm:cxn modelId="{885E0CEE-A8FB-41EB-B0A6-1F9D268908E0}" type="presParOf" srcId="{7FB3EC54-18DE-4FFB-BC10-4461A51DF13E}" destId="{95A24D7F-8181-4738-8354-9E0C3164141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0E3DC5-44D6-48F9-A8E2-E2C5C6D5BEB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D99A6F9-46A8-4D33-B487-BE8B3D360746}">
      <dgm:prSet phldrT="[Text]"/>
      <dgm:spPr/>
      <dgm:t>
        <a:bodyPr/>
        <a:lstStyle/>
        <a:p>
          <a:r>
            <a:rPr lang="en-US" dirty="0"/>
            <a:t>Request URL Data</a:t>
          </a:r>
        </a:p>
      </dgm:t>
    </dgm:pt>
    <dgm:pt modelId="{0C0A23A8-AC81-4CE1-8ECE-1EAD804D8822}" type="parTrans" cxnId="{6D69EBB0-28A8-4B3A-803D-373A36D882A4}">
      <dgm:prSet/>
      <dgm:spPr/>
      <dgm:t>
        <a:bodyPr/>
        <a:lstStyle/>
        <a:p>
          <a:endParaRPr lang="en-US"/>
        </a:p>
      </dgm:t>
    </dgm:pt>
    <dgm:pt modelId="{464E37A2-37BA-444B-ADCF-3671A7A86FD2}" type="sibTrans" cxnId="{6D69EBB0-28A8-4B3A-803D-373A36D882A4}">
      <dgm:prSet/>
      <dgm:spPr/>
      <dgm:t>
        <a:bodyPr/>
        <a:lstStyle/>
        <a:p>
          <a:endParaRPr lang="en-US"/>
        </a:p>
      </dgm:t>
    </dgm:pt>
    <dgm:pt modelId="{F1065132-B6D7-4FBF-B3C7-88B71E365ADF}">
      <dgm:prSet phldrT="[Text]"/>
      <dgm:spPr/>
      <dgm:t>
        <a:bodyPr/>
        <a:lstStyle/>
        <a:p>
          <a:r>
            <a:rPr lang="en-US" dirty="0"/>
            <a:t>Extract HTML Data</a:t>
          </a:r>
        </a:p>
      </dgm:t>
    </dgm:pt>
    <dgm:pt modelId="{A048C681-D75A-49EA-875F-9E819E63892F}" type="parTrans" cxnId="{AC69D0DA-0CCF-4AE4-9B08-FDABB8E70945}">
      <dgm:prSet/>
      <dgm:spPr/>
      <dgm:t>
        <a:bodyPr/>
        <a:lstStyle/>
        <a:p>
          <a:endParaRPr lang="en-US"/>
        </a:p>
      </dgm:t>
    </dgm:pt>
    <dgm:pt modelId="{7A806A11-229D-49F7-A4C2-DA71027DA73A}" type="sibTrans" cxnId="{AC69D0DA-0CCF-4AE4-9B08-FDABB8E70945}">
      <dgm:prSet/>
      <dgm:spPr/>
      <dgm:t>
        <a:bodyPr/>
        <a:lstStyle/>
        <a:p>
          <a:endParaRPr lang="en-US"/>
        </a:p>
      </dgm:t>
    </dgm:pt>
    <dgm:pt modelId="{7D07CDD5-ED68-4AC3-A058-576D86C58A42}">
      <dgm:prSet phldrT="[Text]"/>
      <dgm:spPr/>
      <dgm:t>
        <a:bodyPr/>
        <a:lstStyle/>
        <a:p>
          <a:r>
            <a:rPr lang="en-US" dirty="0"/>
            <a:t>Create </a:t>
          </a:r>
          <a:r>
            <a:rPr lang="en-US"/>
            <a:t>Data Frame</a:t>
          </a:r>
          <a:endParaRPr lang="en-US" dirty="0"/>
        </a:p>
      </dgm:t>
    </dgm:pt>
    <dgm:pt modelId="{6ABF2ED4-4682-4F92-8078-55DEE9B09689}" type="parTrans" cxnId="{4F68EBF3-F9A6-4F0D-95C1-6A19BB0F047A}">
      <dgm:prSet/>
      <dgm:spPr/>
      <dgm:t>
        <a:bodyPr/>
        <a:lstStyle/>
        <a:p>
          <a:endParaRPr lang="en-US"/>
        </a:p>
      </dgm:t>
    </dgm:pt>
    <dgm:pt modelId="{1104A5A6-AAA2-4D07-8648-A9C4A1862F81}" type="sibTrans" cxnId="{4F68EBF3-F9A6-4F0D-95C1-6A19BB0F047A}">
      <dgm:prSet/>
      <dgm:spPr/>
      <dgm:t>
        <a:bodyPr/>
        <a:lstStyle/>
        <a:p>
          <a:endParaRPr lang="en-US"/>
        </a:p>
      </dgm:t>
    </dgm:pt>
    <dgm:pt modelId="{7FB3EC54-18DE-4FFB-BC10-4461A51DF13E}" type="pres">
      <dgm:prSet presAssocID="{100E3DC5-44D6-48F9-A8E2-E2C5C6D5BEB4}" presName="Name0" presStyleCnt="0">
        <dgm:presLayoutVars>
          <dgm:dir/>
          <dgm:resizeHandles val="exact"/>
        </dgm:presLayoutVars>
      </dgm:prSet>
      <dgm:spPr/>
    </dgm:pt>
    <dgm:pt modelId="{EA1A7E99-AD9D-4496-B5C7-B46F6233867E}" type="pres">
      <dgm:prSet presAssocID="{4D99A6F9-46A8-4D33-B487-BE8B3D360746}" presName="node" presStyleLbl="node1" presStyleIdx="0" presStyleCnt="3" custScaleX="115162">
        <dgm:presLayoutVars>
          <dgm:bulletEnabled val="1"/>
        </dgm:presLayoutVars>
      </dgm:prSet>
      <dgm:spPr/>
    </dgm:pt>
    <dgm:pt modelId="{4AD1D144-06E0-428E-8702-C217273CDA53}" type="pres">
      <dgm:prSet presAssocID="{464E37A2-37BA-444B-ADCF-3671A7A86FD2}" presName="sibTrans" presStyleLbl="sibTrans2D1" presStyleIdx="0" presStyleCnt="2"/>
      <dgm:spPr/>
    </dgm:pt>
    <dgm:pt modelId="{9AE70CA8-9E8A-420B-89ED-365D76E6D2DD}" type="pres">
      <dgm:prSet presAssocID="{464E37A2-37BA-444B-ADCF-3671A7A86FD2}" presName="connectorText" presStyleLbl="sibTrans2D1" presStyleIdx="0" presStyleCnt="2"/>
      <dgm:spPr/>
    </dgm:pt>
    <dgm:pt modelId="{84E3E811-D873-4C1F-8453-9B2FB9E3EFCB}" type="pres">
      <dgm:prSet presAssocID="{F1065132-B6D7-4FBF-B3C7-88B71E365ADF}" presName="node" presStyleLbl="node1" presStyleIdx="1" presStyleCnt="3" custLinFactNeighborX="-2141" custLinFactNeighborY="1735">
        <dgm:presLayoutVars>
          <dgm:bulletEnabled val="1"/>
        </dgm:presLayoutVars>
      </dgm:prSet>
      <dgm:spPr/>
    </dgm:pt>
    <dgm:pt modelId="{3A0B3EFC-158D-4CCD-8433-0BFF94B5B4F4}" type="pres">
      <dgm:prSet presAssocID="{7A806A11-229D-49F7-A4C2-DA71027DA73A}" presName="sibTrans" presStyleLbl="sibTrans2D1" presStyleIdx="1" presStyleCnt="2"/>
      <dgm:spPr/>
    </dgm:pt>
    <dgm:pt modelId="{B48BE349-0AB7-4F83-8D6C-9620CC33D5F1}" type="pres">
      <dgm:prSet presAssocID="{7A806A11-229D-49F7-A4C2-DA71027DA73A}" presName="connectorText" presStyleLbl="sibTrans2D1" presStyleIdx="1" presStyleCnt="2"/>
      <dgm:spPr/>
    </dgm:pt>
    <dgm:pt modelId="{95A24D7F-8181-4738-8354-9E0C31641411}" type="pres">
      <dgm:prSet presAssocID="{7D07CDD5-ED68-4AC3-A058-576D86C58A42}" presName="node" presStyleLbl="node1" presStyleIdx="2" presStyleCnt="3">
        <dgm:presLayoutVars>
          <dgm:bulletEnabled val="1"/>
        </dgm:presLayoutVars>
      </dgm:prSet>
      <dgm:spPr/>
    </dgm:pt>
  </dgm:ptLst>
  <dgm:cxnLst>
    <dgm:cxn modelId="{AA081713-ED58-47E9-8175-27967EC0EB28}" type="presOf" srcId="{100E3DC5-44D6-48F9-A8E2-E2C5C6D5BEB4}" destId="{7FB3EC54-18DE-4FFB-BC10-4461A51DF13E}" srcOrd="0" destOrd="0" presId="urn:microsoft.com/office/officeart/2005/8/layout/process1"/>
    <dgm:cxn modelId="{029C2C15-4774-4CB1-BD06-407B0B049B59}" type="presOf" srcId="{F1065132-B6D7-4FBF-B3C7-88B71E365ADF}" destId="{84E3E811-D873-4C1F-8453-9B2FB9E3EFCB}" srcOrd="0" destOrd="0" presId="urn:microsoft.com/office/officeart/2005/8/layout/process1"/>
    <dgm:cxn modelId="{7D01764A-59C4-4DB0-A79C-7BCC3EFFA0E5}" type="presOf" srcId="{464E37A2-37BA-444B-ADCF-3671A7A86FD2}" destId="{9AE70CA8-9E8A-420B-89ED-365D76E6D2DD}" srcOrd="1" destOrd="0" presId="urn:microsoft.com/office/officeart/2005/8/layout/process1"/>
    <dgm:cxn modelId="{72D88C72-BDDE-4C66-96DF-DF758F4892BA}" type="presOf" srcId="{4D99A6F9-46A8-4D33-B487-BE8B3D360746}" destId="{EA1A7E99-AD9D-4496-B5C7-B46F6233867E}" srcOrd="0" destOrd="0" presId="urn:microsoft.com/office/officeart/2005/8/layout/process1"/>
    <dgm:cxn modelId="{D628878F-03CD-418A-AE04-6BE98CD48242}" type="presOf" srcId="{7A806A11-229D-49F7-A4C2-DA71027DA73A}" destId="{B48BE349-0AB7-4F83-8D6C-9620CC33D5F1}" srcOrd="1" destOrd="0" presId="urn:microsoft.com/office/officeart/2005/8/layout/process1"/>
    <dgm:cxn modelId="{6D69EBB0-28A8-4B3A-803D-373A36D882A4}" srcId="{100E3DC5-44D6-48F9-A8E2-E2C5C6D5BEB4}" destId="{4D99A6F9-46A8-4D33-B487-BE8B3D360746}" srcOrd="0" destOrd="0" parTransId="{0C0A23A8-AC81-4CE1-8ECE-1EAD804D8822}" sibTransId="{464E37A2-37BA-444B-ADCF-3671A7A86FD2}"/>
    <dgm:cxn modelId="{272DC9D4-9535-4E26-A4BA-BFD25F82C9A4}" type="presOf" srcId="{7A806A11-229D-49F7-A4C2-DA71027DA73A}" destId="{3A0B3EFC-158D-4CCD-8433-0BFF94B5B4F4}" srcOrd="0" destOrd="0" presId="urn:microsoft.com/office/officeart/2005/8/layout/process1"/>
    <dgm:cxn modelId="{AC69D0DA-0CCF-4AE4-9B08-FDABB8E70945}" srcId="{100E3DC5-44D6-48F9-A8E2-E2C5C6D5BEB4}" destId="{F1065132-B6D7-4FBF-B3C7-88B71E365ADF}" srcOrd="1" destOrd="0" parTransId="{A048C681-D75A-49EA-875F-9E819E63892F}" sibTransId="{7A806A11-229D-49F7-A4C2-DA71027DA73A}"/>
    <dgm:cxn modelId="{041BCEDD-B590-4C41-A44C-8A553E50F2E6}" type="presOf" srcId="{464E37A2-37BA-444B-ADCF-3671A7A86FD2}" destId="{4AD1D144-06E0-428E-8702-C217273CDA53}" srcOrd="0" destOrd="0" presId="urn:microsoft.com/office/officeart/2005/8/layout/process1"/>
    <dgm:cxn modelId="{044CF1E2-A5C3-4E22-898C-7F503BEB0A9A}" type="presOf" srcId="{7D07CDD5-ED68-4AC3-A058-576D86C58A42}" destId="{95A24D7F-8181-4738-8354-9E0C31641411}" srcOrd="0" destOrd="0" presId="urn:microsoft.com/office/officeart/2005/8/layout/process1"/>
    <dgm:cxn modelId="{4F68EBF3-F9A6-4F0D-95C1-6A19BB0F047A}" srcId="{100E3DC5-44D6-48F9-A8E2-E2C5C6D5BEB4}" destId="{7D07CDD5-ED68-4AC3-A058-576D86C58A42}" srcOrd="2" destOrd="0" parTransId="{6ABF2ED4-4682-4F92-8078-55DEE9B09689}" sibTransId="{1104A5A6-AAA2-4D07-8648-A9C4A1862F81}"/>
    <dgm:cxn modelId="{6D6A58FA-C973-4A22-8F85-CDDD14CA26C5}" type="presParOf" srcId="{7FB3EC54-18DE-4FFB-BC10-4461A51DF13E}" destId="{EA1A7E99-AD9D-4496-B5C7-B46F6233867E}" srcOrd="0" destOrd="0" presId="urn:microsoft.com/office/officeart/2005/8/layout/process1"/>
    <dgm:cxn modelId="{04E2707B-2429-4365-BD56-1BBF30FD3381}" type="presParOf" srcId="{7FB3EC54-18DE-4FFB-BC10-4461A51DF13E}" destId="{4AD1D144-06E0-428E-8702-C217273CDA53}" srcOrd="1" destOrd="0" presId="urn:microsoft.com/office/officeart/2005/8/layout/process1"/>
    <dgm:cxn modelId="{BD59003A-0925-46DF-97AB-CCFDBFD3FE8B}" type="presParOf" srcId="{4AD1D144-06E0-428E-8702-C217273CDA53}" destId="{9AE70CA8-9E8A-420B-89ED-365D76E6D2DD}" srcOrd="0" destOrd="0" presId="urn:microsoft.com/office/officeart/2005/8/layout/process1"/>
    <dgm:cxn modelId="{1CC7177C-422B-4323-84C7-5F21412AC2FA}" type="presParOf" srcId="{7FB3EC54-18DE-4FFB-BC10-4461A51DF13E}" destId="{84E3E811-D873-4C1F-8453-9B2FB9E3EFCB}" srcOrd="2" destOrd="0" presId="urn:microsoft.com/office/officeart/2005/8/layout/process1"/>
    <dgm:cxn modelId="{66581B96-3C6C-4364-960A-6977782230EC}" type="presParOf" srcId="{7FB3EC54-18DE-4FFB-BC10-4461A51DF13E}" destId="{3A0B3EFC-158D-4CCD-8433-0BFF94B5B4F4}" srcOrd="3" destOrd="0" presId="urn:microsoft.com/office/officeart/2005/8/layout/process1"/>
    <dgm:cxn modelId="{6C811807-A155-447C-915F-828214E04F7A}" type="presParOf" srcId="{3A0B3EFC-158D-4CCD-8433-0BFF94B5B4F4}" destId="{B48BE349-0AB7-4F83-8D6C-9620CC33D5F1}" srcOrd="0" destOrd="0" presId="urn:microsoft.com/office/officeart/2005/8/layout/process1"/>
    <dgm:cxn modelId="{885E0CEE-A8FB-41EB-B0A6-1F9D268908E0}" type="presParOf" srcId="{7FB3EC54-18DE-4FFB-BC10-4461A51DF13E}" destId="{95A24D7F-8181-4738-8354-9E0C3164141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0E3DC5-44D6-48F9-A8E2-E2C5C6D5BEB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D99A6F9-46A8-4D33-B487-BE8B3D360746}">
      <dgm:prSet phldrT="[Text]"/>
      <dgm:spPr/>
      <dgm:t>
        <a:bodyPr/>
        <a:lstStyle/>
        <a:p>
          <a:r>
            <a:rPr lang="en-US" dirty="0"/>
            <a:t>Read </a:t>
          </a:r>
          <a:br>
            <a:rPr lang="en-US" dirty="0"/>
          </a:br>
          <a:r>
            <a:rPr lang="en-US" dirty="0"/>
            <a:t>CSV file</a:t>
          </a:r>
        </a:p>
      </dgm:t>
    </dgm:pt>
    <dgm:pt modelId="{0C0A23A8-AC81-4CE1-8ECE-1EAD804D8822}" type="parTrans" cxnId="{6D69EBB0-28A8-4B3A-803D-373A36D882A4}">
      <dgm:prSet/>
      <dgm:spPr/>
      <dgm:t>
        <a:bodyPr/>
        <a:lstStyle/>
        <a:p>
          <a:endParaRPr lang="en-US"/>
        </a:p>
      </dgm:t>
    </dgm:pt>
    <dgm:pt modelId="{464E37A2-37BA-444B-ADCF-3671A7A86FD2}" type="sibTrans" cxnId="{6D69EBB0-28A8-4B3A-803D-373A36D882A4}">
      <dgm:prSet/>
      <dgm:spPr/>
      <dgm:t>
        <a:bodyPr/>
        <a:lstStyle/>
        <a:p>
          <a:endParaRPr lang="en-US"/>
        </a:p>
      </dgm:t>
    </dgm:pt>
    <dgm:pt modelId="{F1065132-B6D7-4FBF-B3C7-88B71E365ADF}">
      <dgm:prSet phldrT="[Text]"/>
      <dgm:spPr/>
      <dgm:t>
        <a:bodyPr/>
        <a:lstStyle/>
        <a:p>
          <a:r>
            <a:rPr lang="en-US" dirty="0"/>
            <a:t>Count</a:t>
          </a:r>
        </a:p>
        <a:p>
          <a:r>
            <a:rPr lang="en-US" dirty="0"/>
            <a:t>“</a:t>
          </a:r>
          <a:r>
            <a:rPr lang="en-US" dirty="0" err="1"/>
            <a:t>LaunchSite</a:t>
          </a:r>
          <a:r>
            <a:rPr lang="en-US" dirty="0"/>
            <a:t>”</a:t>
          </a:r>
        </a:p>
      </dgm:t>
    </dgm:pt>
    <dgm:pt modelId="{A048C681-D75A-49EA-875F-9E819E63892F}" type="parTrans" cxnId="{AC69D0DA-0CCF-4AE4-9B08-FDABB8E70945}">
      <dgm:prSet/>
      <dgm:spPr/>
      <dgm:t>
        <a:bodyPr/>
        <a:lstStyle/>
        <a:p>
          <a:endParaRPr lang="en-US"/>
        </a:p>
      </dgm:t>
    </dgm:pt>
    <dgm:pt modelId="{7A806A11-229D-49F7-A4C2-DA71027DA73A}" type="sibTrans" cxnId="{AC69D0DA-0CCF-4AE4-9B08-FDABB8E70945}">
      <dgm:prSet/>
      <dgm:spPr/>
      <dgm:t>
        <a:bodyPr/>
        <a:lstStyle/>
        <a:p>
          <a:endParaRPr lang="en-US"/>
        </a:p>
      </dgm:t>
    </dgm:pt>
    <dgm:pt modelId="{7D07CDD5-ED68-4AC3-A058-576D86C58A42}">
      <dgm:prSet phldrT="[Text]"/>
      <dgm:spPr/>
      <dgm:t>
        <a:bodyPr/>
        <a:lstStyle/>
        <a:p>
          <a:r>
            <a:rPr lang="en-US" dirty="0"/>
            <a:t>Count</a:t>
          </a:r>
        </a:p>
        <a:p>
          <a:r>
            <a:rPr lang="en-US" dirty="0"/>
            <a:t>“Orbit”</a:t>
          </a:r>
        </a:p>
      </dgm:t>
    </dgm:pt>
    <dgm:pt modelId="{6ABF2ED4-4682-4F92-8078-55DEE9B09689}" type="parTrans" cxnId="{4F68EBF3-F9A6-4F0D-95C1-6A19BB0F047A}">
      <dgm:prSet/>
      <dgm:spPr/>
      <dgm:t>
        <a:bodyPr/>
        <a:lstStyle/>
        <a:p>
          <a:endParaRPr lang="en-US"/>
        </a:p>
      </dgm:t>
    </dgm:pt>
    <dgm:pt modelId="{1104A5A6-AAA2-4D07-8648-A9C4A1862F81}" type="sibTrans" cxnId="{4F68EBF3-F9A6-4F0D-95C1-6A19BB0F047A}">
      <dgm:prSet/>
      <dgm:spPr/>
      <dgm:t>
        <a:bodyPr/>
        <a:lstStyle/>
        <a:p>
          <a:endParaRPr lang="en-US"/>
        </a:p>
      </dgm:t>
    </dgm:pt>
    <dgm:pt modelId="{DDDDCEC4-53A2-4785-9FD6-3338977D9827}" type="pres">
      <dgm:prSet presAssocID="{100E3DC5-44D6-48F9-A8E2-E2C5C6D5BEB4}" presName="CompostProcess" presStyleCnt="0">
        <dgm:presLayoutVars>
          <dgm:dir/>
          <dgm:resizeHandles val="exact"/>
        </dgm:presLayoutVars>
      </dgm:prSet>
      <dgm:spPr/>
    </dgm:pt>
    <dgm:pt modelId="{B259AC26-433F-4501-BC57-175AB63877C9}" type="pres">
      <dgm:prSet presAssocID="{100E3DC5-44D6-48F9-A8E2-E2C5C6D5BEB4}" presName="arrow" presStyleLbl="bgShp" presStyleIdx="0" presStyleCnt="1"/>
      <dgm:spPr/>
    </dgm:pt>
    <dgm:pt modelId="{EC4CDAE2-6945-4D73-955E-B0F75B60ADED}" type="pres">
      <dgm:prSet presAssocID="{100E3DC5-44D6-48F9-A8E2-E2C5C6D5BEB4}" presName="linearProcess" presStyleCnt="0"/>
      <dgm:spPr/>
    </dgm:pt>
    <dgm:pt modelId="{AC825099-A59B-4F98-A156-AF891F3719ED}" type="pres">
      <dgm:prSet presAssocID="{4D99A6F9-46A8-4D33-B487-BE8B3D360746}" presName="textNode" presStyleLbl="node1" presStyleIdx="0" presStyleCnt="3">
        <dgm:presLayoutVars>
          <dgm:bulletEnabled val="1"/>
        </dgm:presLayoutVars>
      </dgm:prSet>
      <dgm:spPr/>
    </dgm:pt>
    <dgm:pt modelId="{09A001FB-A2C3-4543-BADF-5AC3BD80C57B}" type="pres">
      <dgm:prSet presAssocID="{464E37A2-37BA-444B-ADCF-3671A7A86FD2}" presName="sibTrans" presStyleCnt="0"/>
      <dgm:spPr/>
    </dgm:pt>
    <dgm:pt modelId="{A7BAAB75-0EE7-4197-B01D-AD428AD937A3}" type="pres">
      <dgm:prSet presAssocID="{F1065132-B6D7-4FBF-B3C7-88B71E365ADF}" presName="textNode" presStyleLbl="node1" presStyleIdx="1" presStyleCnt="3">
        <dgm:presLayoutVars>
          <dgm:bulletEnabled val="1"/>
        </dgm:presLayoutVars>
      </dgm:prSet>
      <dgm:spPr/>
    </dgm:pt>
    <dgm:pt modelId="{B935C7BF-46E1-4565-86A7-21360A0D7E5E}" type="pres">
      <dgm:prSet presAssocID="{7A806A11-229D-49F7-A4C2-DA71027DA73A}" presName="sibTrans" presStyleCnt="0"/>
      <dgm:spPr/>
    </dgm:pt>
    <dgm:pt modelId="{46594A6B-610D-4826-97F8-DA8E1C68AA55}" type="pres">
      <dgm:prSet presAssocID="{7D07CDD5-ED68-4AC3-A058-576D86C58A4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4F1FF41-E209-4AE5-9FFF-454CA84CF1DF}" type="presOf" srcId="{F1065132-B6D7-4FBF-B3C7-88B71E365ADF}" destId="{A7BAAB75-0EE7-4197-B01D-AD428AD937A3}" srcOrd="0" destOrd="0" presId="urn:microsoft.com/office/officeart/2005/8/layout/hProcess9"/>
    <dgm:cxn modelId="{CD240C53-0AAC-49C2-A080-97EC128B6834}" type="presOf" srcId="{4D99A6F9-46A8-4D33-B487-BE8B3D360746}" destId="{AC825099-A59B-4F98-A156-AF891F3719ED}" srcOrd="0" destOrd="0" presId="urn:microsoft.com/office/officeart/2005/8/layout/hProcess9"/>
    <dgm:cxn modelId="{6D69EBB0-28A8-4B3A-803D-373A36D882A4}" srcId="{100E3DC5-44D6-48F9-A8E2-E2C5C6D5BEB4}" destId="{4D99A6F9-46A8-4D33-B487-BE8B3D360746}" srcOrd="0" destOrd="0" parTransId="{0C0A23A8-AC81-4CE1-8ECE-1EAD804D8822}" sibTransId="{464E37A2-37BA-444B-ADCF-3671A7A86FD2}"/>
    <dgm:cxn modelId="{E2B959C4-CADB-4958-90DC-27384410B545}" type="presOf" srcId="{100E3DC5-44D6-48F9-A8E2-E2C5C6D5BEB4}" destId="{DDDDCEC4-53A2-4785-9FD6-3338977D9827}" srcOrd="0" destOrd="0" presId="urn:microsoft.com/office/officeart/2005/8/layout/hProcess9"/>
    <dgm:cxn modelId="{AC69D0DA-0CCF-4AE4-9B08-FDABB8E70945}" srcId="{100E3DC5-44D6-48F9-A8E2-E2C5C6D5BEB4}" destId="{F1065132-B6D7-4FBF-B3C7-88B71E365ADF}" srcOrd="1" destOrd="0" parTransId="{A048C681-D75A-49EA-875F-9E819E63892F}" sibTransId="{7A806A11-229D-49F7-A4C2-DA71027DA73A}"/>
    <dgm:cxn modelId="{4F68EBF3-F9A6-4F0D-95C1-6A19BB0F047A}" srcId="{100E3DC5-44D6-48F9-A8E2-E2C5C6D5BEB4}" destId="{7D07CDD5-ED68-4AC3-A058-576D86C58A42}" srcOrd="2" destOrd="0" parTransId="{6ABF2ED4-4682-4F92-8078-55DEE9B09689}" sibTransId="{1104A5A6-AAA2-4D07-8648-A9C4A1862F81}"/>
    <dgm:cxn modelId="{26EBEBF6-A599-4134-B939-C961C02C22C9}" type="presOf" srcId="{7D07CDD5-ED68-4AC3-A058-576D86C58A42}" destId="{46594A6B-610D-4826-97F8-DA8E1C68AA55}" srcOrd="0" destOrd="0" presId="urn:microsoft.com/office/officeart/2005/8/layout/hProcess9"/>
    <dgm:cxn modelId="{9379FFF4-3284-4E13-A731-B1871956E69E}" type="presParOf" srcId="{DDDDCEC4-53A2-4785-9FD6-3338977D9827}" destId="{B259AC26-433F-4501-BC57-175AB63877C9}" srcOrd="0" destOrd="0" presId="urn:microsoft.com/office/officeart/2005/8/layout/hProcess9"/>
    <dgm:cxn modelId="{7F734A4C-C10E-447C-97D0-6BB118AA05D2}" type="presParOf" srcId="{DDDDCEC4-53A2-4785-9FD6-3338977D9827}" destId="{EC4CDAE2-6945-4D73-955E-B0F75B60ADED}" srcOrd="1" destOrd="0" presId="urn:microsoft.com/office/officeart/2005/8/layout/hProcess9"/>
    <dgm:cxn modelId="{9C9844BD-C34F-4A00-995E-62374A55A30D}" type="presParOf" srcId="{EC4CDAE2-6945-4D73-955E-B0F75B60ADED}" destId="{AC825099-A59B-4F98-A156-AF891F3719ED}" srcOrd="0" destOrd="0" presId="urn:microsoft.com/office/officeart/2005/8/layout/hProcess9"/>
    <dgm:cxn modelId="{AFD9C3E5-BC75-4D29-9EE8-02D779D40F37}" type="presParOf" srcId="{EC4CDAE2-6945-4D73-955E-B0F75B60ADED}" destId="{09A001FB-A2C3-4543-BADF-5AC3BD80C57B}" srcOrd="1" destOrd="0" presId="urn:microsoft.com/office/officeart/2005/8/layout/hProcess9"/>
    <dgm:cxn modelId="{97BF22D3-E435-4AE5-873F-8D6A222D3989}" type="presParOf" srcId="{EC4CDAE2-6945-4D73-955E-B0F75B60ADED}" destId="{A7BAAB75-0EE7-4197-B01D-AD428AD937A3}" srcOrd="2" destOrd="0" presId="urn:microsoft.com/office/officeart/2005/8/layout/hProcess9"/>
    <dgm:cxn modelId="{497FCE13-CE66-4E1D-92B0-AB03F2D91638}" type="presParOf" srcId="{EC4CDAE2-6945-4D73-955E-B0F75B60ADED}" destId="{B935C7BF-46E1-4565-86A7-21360A0D7E5E}" srcOrd="3" destOrd="0" presId="urn:microsoft.com/office/officeart/2005/8/layout/hProcess9"/>
    <dgm:cxn modelId="{F27235CC-5DFC-46CE-8ECF-D229338F3A45}" type="presParOf" srcId="{EC4CDAE2-6945-4D73-955E-B0F75B60ADED}" destId="{46594A6B-610D-4826-97F8-DA8E1C68AA5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0E3DC5-44D6-48F9-A8E2-E2C5C6D5BEB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D99A6F9-46A8-4D33-B487-BE8B3D360746}">
      <dgm:prSet phldrT="[Text]"/>
      <dgm:spPr/>
      <dgm:t>
        <a:bodyPr/>
        <a:lstStyle/>
        <a:p>
          <a:r>
            <a:rPr lang="en-US" dirty="0"/>
            <a:t>Count</a:t>
          </a:r>
          <a:br>
            <a:rPr lang="en-US" dirty="0"/>
          </a:br>
          <a:r>
            <a:rPr lang="en-US" dirty="0"/>
            <a:t>“Outcome”</a:t>
          </a:r>
        </a:p>
      </dgm:t>
    </dgm:pt>
    <dgm:pt modelId="{0C0A23A8-AC81-4CE1-8ECE-1EAD804D8822}" type="parTrans" cxnId="{6D69EBB0-28A8-4B3A-803D-373A36D882A4}">
      <dgm:prSet/>
      <dgm:spPr/>
      <dgm:t>
        <a:bodyPr/>
        <a:lstStyle/>
        <a:p>
          <a:endParaRPr lang="en-US"/>
        </a:p>
      </dgm:t>
    </dgm:pt>
    <dgm:pt modelId="{464E37A2-37BA-444B-ADCF-3671A7A86FD2}" type="sibTrans" cxnId="{6D69EBB0-28A8-4B3A-803D-373A36D882A4}">
      <dgm:prSet/>
      <dgm:spPr/>
      <dgm:t>
        <a:bodyPr/>
        <a:lstStyle/>
        <a:p>
          <a:endParaRPr lang="en-US"/>
        </a:p>
      </dgm:t>
    </dgm:pt>
    <dgm:pt modelId="{F1065132-B6D7-4FBF-B3C7-88B71E365ADF}">
      <dgm:prSet phldrT="[Text]"/>
      <dgm:spPr/>
      <dgm:t>
        <a:bodyPr/>
        <a:lstStyle/>
        <a:p>
          <a:r>
            <a:rPr lang="en-US" dirty="0"/>
            <a:t>Create Output Column </a:t>
          </a:r>
        </a:p>
        <a:p>
          <a:r>
            <a:rPr lang="en-US" dirty="0"/>
            <a:t>“Class”</a:t>
          </a:r>
        </a:p>
      </dgm:t>
    </dgm:pt>
    <dgm:pt modelId="{A048C681-D75A-49EA-875F-9E819E63892F}" type="parTrans" cxnId="{AC69D0DA-0CCF-4AE4-9B08-FDABB8E70945}">
      <dgm:prSet/>
      <dgm:spPr/>
      <dgm:t>
        <a:bodyPr/>
        <a:lstStyle/>
        <a:p>
          <a:endParaRPr lang="en-US"/>
        </a:p>
      </dgm:t>
    </dgm:pt>
    <dgm:pt modelId="{7A806A11-229D-49F7-A4C2-DA71027DA73A}" type="sibTrans" cxnId="{AC69D0DA-0CCF-4AE4-9B08-FDABB8E70945}">
      <dgm:prSet/>
      <dgm:spPr/>
      <dgm:t>
        <a:bodyPr/>
        <a:lstStyle/>
        <a:p>
          <a:endParaRPr lang="en-US"/>
        </a:p>
      </dgm:t>
    </dgm:pt>
    <dgm:pt modelId="{7D07CDD5-ED68-4AC3-A058-576D86C58A42}">
      <dgm:prSet phldrT="[Text]"/>
      <dgm:spPr/>
      <dgm:t>
        <a:bodyPr/>
        <a:lstStyle/>
        <a:p>
          <a:r>
            <a:rPr lang="en-US" dirty="0"/>
            <a:t>Determine  Success Rate</a:t>
          </a:r>
        </a:p>
        <a:p>
          <a:r>
            <a:rPr lang="en-US" dirty="0"/>
            <a:t>“mean”</a:t>
          </a:r>
        </a:p>
      </dgm:t>
    </dgm:pt>
    <dgm:pt modelId="{6ABF2ED4-4682-4F92-8078-55DEE9B09689}" type="parTrans" cxnId="{4F68EBF3-F9A6-4F0D-95C1-6A19BB0F047A}">
      <dgm:prSet/>
      <dgm:spPr/>
      <dgm:t>
        <a:bodyPr/>
        <a:lstStyle/>
        <a:p>
          <a:endParaRPr lang="en-US"/>
        </a:p>
      </dgm:t>
    </dgm:pt>
    <dgm:pt modelId="{1104A5A6-AAA2-4D07-8648-A9C4A1862F81}" type="sibTrans" cxnId="{4F68EBF3-F9A6-4F0D-95C1-6A19BB0F047A}">
      <dgm:prSet/>
      <dgm:spPr/>
      <dgm:t>
        <a:bodyPr/>
        <a:lstStyle/>
        <a:p>
          <a:endParaRPr lang="en-US"/>
        </a:p>
      </dgm:t>
    </dgm:pt>
    <dgm:pt modelId="{DDDDCEC4-53A2-4785-9FD6-3338977D9827}" type="pres">
      <dgm:prSet presAssocID="{100E3DC5-44D6-48F9-A8E2-E2C5C6D5BEB4}" presName="CompostProcess" presStyleCnt="0">
        <dgm:presLayoutVars>
          <dgm:dir/>
          <dgm:resizeHandles val="exact"/>
        </dgm:presLayoutVars>
      </dgm:prSet>
      <dgm:spPr/>
    </dgm:pt>
    <dgm:pt modelId="{B259AC26-433F-4501-BC57-175AB63877C9}" type="pres">
      <dgm:prSet presAssocID="{100E3DC5-44D6-48F9-A8E2-E2C5C6D5BEB4}" presName="arrow" presStyleLbl="bgShp" presStyleIdx="0" presStyleCnt="1"/>
      <dgm:spPr/>
    </dgm:pt>
    <dgm:pt modelId="{EC4CDAE2-6945-4D73-955E-B0F75B60ADED}" type="pres">
      <dgm:prSet presAssocID="{100E3DC5-44D6-48F9-A8E2-E2C5C6D5BEB4}" presName="linearProcess" presStyleCnt="0"/>
      <dgm:spPr/>
    </dgm:pt>
    <dgm:pt modelId="{AC825099-A59B-4F98-A156-AF891F3719ED}" type="pres">
      <dgm:prSet presAssocID="{4D99A6F9-46A8-4D33-B487-BE8B3D360746}" presName="textNode" presStyleLbl="node1" presStyleIdx="0" presStyleCnt="3">
        <dgm:presLayoutVars>
          <dgm:bulletEnabled val="1"/>
        </dgm:presLayoutVars>
      </dgm:prSet>
      <dgm:spPr/>
    </dgm:pt>
    <dgm:pt modelId="{09A001FB-A2C3-4543-BADF-5AC3BD80C57B}" type="pres">
      <dgm:prSet presAssocID="{464E37A2-37BA-444B-ADCF-3671A7A86FD2}" presName="sibTrans" presStyleCnt="0"/>
      <dgm:spPr/>
    </dgm:pt>
    <dgm:pt modelId="{A7BAAB75-0EE7-4197-B01D-AD428AD937A3}" type="pres">
      <dgm:prSet presAssocID="{F1065132-B6D7-4FBF-B3C7-88B71E365ADF}" presName="textNode" presStyleLbl="node1" presStyleIdx="1" presStyleCnt="3">
        <dgm:presLayoutVars>
          <dgm:bulletEnabled val="1"/>
        </dgm:presLayoutVars>
      </dgm:prSet>
      <dgm:spPr/>
    </dgm:pt>
    <dgm:pt modelId="{B935C7BF-46E1-4565-86A7-21360A0D7E5E}" type="pres">
      <dgm:prSet presAssocID="{7A806A11-229D-49F7-A4C2-DA71027DA73A}" presName="sibTrans" presStyleCnt="0"/>
      <dgm:spPr/>
    </dgm:pt>
    <dgm:pt modelId="{46594A6B-610D-4826-97F8-DA8E1C68AA55}" type="pres">
      <dgm:prSet presAssocID="{7D07CDD5-ED68-4AC3-A058-576D86C58A4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4F1FF41-E209-4AE5-9FFF-454CA84CF1DF}" type="presOf" srcId="{F1065132-B6D7-4FBF-B3C7-88B71E365ADF}" destId="{A7BAAB75-0EE7-4197-B01D-AD428AD937A3}" srcOrd="0" destOrd="0" presId="urn:microsoft.com/office/officeart/2005/8/layout/hProcess9"/>
    <dgm:cxn modelId="{CD240C53-0AAC-49C2-A080-97EC128B6834}" type="presOf" srcId="{4D99A6F9-46A8-4D33-B487-BE8B3D360746}" destId="{AC825099-A59B-4F98-A156-AF891F3719ED}" srcOrd="0" destOrd="0" presId="urn:microsoft.com/office/officeart/2005/8/layout/hProcess9"/>
    <dgm:cxn modelId="{6D69EBB0-28A8-4B3A-803D-373A36D882A4}" srcId="{100E3DC5-44D6-48F9-A8E2-E2C5C6D5BEB4}" destId="{4D99A6F9-46A8-4D33-B487-BE8B3D360746}" srcOrd="0" destOrd="0" parTransId="{0C0A23A8-AC81-4CE1-8ECE-1EAD804D8822}" sibTransId="{464E37A2-37BA-444B-ADCF-3671A7A86FD2}"/>
    <dgm:cxn modelId="{E2B959C4-CADB-4958-90DC-27384410B545}" type="presOf" srcId="{100E3DC5-44D6-48F9-A8E2-E2C5C6D5BEB4}" destId="{DDDDCEC4-53A2-4785-9FD6-3338977D9827}" srcOrd="0" destOrd="0" presId="urn:microsoft.com/office/officeart/2005/8/layout/hProcess9"/>
    <dgm:cxn modelId="{AC69D0DA-0CCF-4AE4-9B08-FDABB8E70945}" srcId="{100E3DC5-44D6-48F9-A8E2-E2C5C6D5BEB4}" destId="{F1065132-B6D7-4FBF-B3C7-88B71E365ADF}" srcOrd="1" destOrd="0" parTransId="{A048C681-D75A-49EA-875F-9E819E63892F}" sibTransId="{7A806A11-229D-49F7-A4C2-DA71027DA73A}"/>
    <dgm:cxn modelId="{4F68EBF3-F9A6-4F0D-95C1-6A19BB0F047A}" srcId="{100E3DC5-44D6-48F9-A8E2-E2C5C6D5BEB4}" destId="{7D07CDD5-ED68-4AC3-A058-576D86C58A42}" srcOrd="2" destOrd="0" parTransId="{6ABF2ED4-4682-4F92-8078-55DEE9B09689}" sibTransId="{1104A5A6-AAA2-4D07-8648-A9C4A1862F81}"/>
    <dgm:cxn modelId="{26EBEBF6-A599-4134-B939-C961C02C22C9}" type="presOf" srcId="{7D07CDD5-ED68-4AC3-A058-576D86C58A42}" destId="{46594A6B-610D-4826-97F8-DA8E1C68AA55}" srcOrd="0" destOrd="0" presId="urn:microsoft.com/office/officeart/2005/8/layout/hProcess9"/>
    <dgm:cxn modelId="{9379FFF4-3284-4E13-A731-B1871956E69E}" type="presParOf" srcId="{DDDDCEC4-53A2-4785-9FD6-3338977D9827}" destId="{B259AC26-433F-4501-BC57-175AB63877C9}" srcOrd="0" destOrd="0" presId="urn:microsoft.com/office/officeart/2005/8/layout/hProcess9"/>
    <dgm:cxn modelId="{7F734A4C-C10E-447C-97D0-6BB118AA05D2}" type="presParOf" srcId="{DDDDCEC4-53A2-4785-9FD6-3338977D9827}" destId="{EC4CDAE2-6945-4D73-955E-B0F75B60ADED}" srcOrd="1" destOrd="0" presId="urn:microsoft.com/office/officeart/2005/8/layout/hProcess9"/>
    <dgm:cxn modelId="{9C9844BD-C34F-4A00-995E-62374A55A30D}" type="presParOf" srcId="{EC4CDAE2-6945-4D73-955E-B0F75B60ADED}" destId="{AC825099-A59B-4F98-A156-AF891F3719ED}" srcOrd="0" destOrd="0" presId="urn:microsoft.com/office/officeart/2005/8/layout/hProcess9"/>
    <dgm:cxn modelId="{AFD9C3E5-BC75-4D29-9EE8-02D779D40F37}" type="presParOf" srcId="{EC4CDAE2-6945-4D73-955E-B0F75B60ADED}" destId="{09A001FB-A2C3-4543-BADF-5AC3BD80C57B}" srcOrd="1" destOrd="0" presId="urn:microsoft.com/office/officeart/2005/8/layout/hProcess9"/>
    <dgm:cxn modelId="{97BF22D3-E435-4AE5-873F-8D6A222D3989}" type="presParOf" srcId="{EC4CDAE2-6945-4D73-955E-B0F75B60ADED}" destId="{A7BAAB75-0EE7-4197-B01D-AD428AD937A3}" srcOrd="2" destOrd="0" presId="urn:microsoft.com/office/officeart/2005/8/layout/hProcess9"/>
    <dgm:cxn modelId="{497FCE13-CE66-4E1D-92B0-AB03F2D91638}" type="presParOf" srcId="{EC4CDAE2-6945-4D73-955E-B0F75B60ADED}" destId="{B935C7BF-46E1-4565-86A7-21360A0D7E5E}" srcOrd="3" destOrd="0" presId="urn:microsoft.com/office/officeart/2005/8/layout/hProcess9"/>
    <dgm:cxn modelId="{F27235CC-5DFC-46CE-8ECF-D229338F3A45}" type="presParOf" srcId="{EC4CDAE2-6945-4D73-955E-B0F75B60ADED}" destId="{46594A6B-610D-4826-97F8-DA8E1C68AA5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A7E99-AD9D-4496-B5C7-B46F6233867E}">
      <dsp:nvSpPr>
        <dsp:cNvPr id="0" name=""/>
        <dsp:cNvSpPr/>
      </dsp:nvSpPr>
      <dsp:spPr>
        <a:xfrm>
          <a:off x="2164" y="75569"/>
          <a:ext cx="2434693" cy="1268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Send GET Request to API</a:t>
          </a:r>
        </a:p>
      </dsp:txBody>
      <dsp:txXfrm>
        <a:off x="39317" y="112722"/>
        <a:ext cx="2360387" cy="1194181"/>
      </dsp:txXfrm>
    </dsp:sp>
    <dsp:sp modelId="{4AD1D144-06E0-428E-8702-C217273CDA53}">
      <dsp:nvSpPr>
        <dsp:cNvPr id="0" name=""/>
        <dsp:cNvSpPr/>
      </dsp:nvSpPr>
      <dsp:spPr>
        <a:xfrm rot="24390">
          <a:off x="2643740" y="459320"/>
          <a:ext cx="438614" cy="524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43742" y="563715"/>
        <a:ext cx="307030" cy="314584"/>
      </dsp:txXfrm>
    </dsp:sp>
    <dsp:sp modelId="{84E3E811-D873-4C1F-8453-9B2FB9E3EFCB}">
      <dsp:nvSpPr>
        <dsp:cNvPr id="0" name=""/>
        <dsp:cNvSpPr/>
      </dsp:nvSpPr>
      <dsp:spPr>
        <a:xfrm>
          <a:off x="3264410" y="97577"/>
          <a:ext cx="2114146" cy="1268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Filter Data for Falcon 9 </a:t>
          </a:r>
        </a:p>
      </dsp:txBody>
      <dsp:txXfrm>
        <a:off x="3301563" y="134730"/>
        <a:ext cx="2039840" cy="1194181"/>
      </dsp:txXfrm>
    </dsp:sp>
    <dsp:sp modelId="{3A0B3EFC-158D-4CCD-8433-0BFF94B5B4F4}">
      <dsp:nvSpPr>
        <dsp:cNvPr id="0" name=""/>
        <dsp:cNvSpPr/>
      </dsp:nvSpPr>
      <dsp:spPr>
        <a:xfrm rot="21574594">
          <a:off x="5594491" y="458567"/>
          <a:ext cx="457807" cy="524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594493" y="563936"/>
        <a:ext cx="320465" cy="314584"/>
      </dsp:txXfrm>
    </dsp:sp>
    <dsp:sp modelId="{95A24D7F-8181-4738-8354-9E0C31641411}">
      <dsp:nvSpPr>
        <dsp:cNvPr id="0" name=""/>
        <dsp:cNvSpPr/>
      </dsp:nvSpPr>
      <dsp:spPr>
        <a:xfrm>
          <a:off x="6242320" y="75569"/>
          <a:ext cx="2114146" cy="1268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Manage Outliers</a:t>
          </a:r>
        </a:p>
      </dsp:txBody>
      <dsp:txXfrm>
        <a:off x="6279473" y="112722"/>
        <a:ext cx="2039840" cy="1194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A7E99-AD9D-4496-B5C7-B46F6233867E}">
      <dsp:nvSpPr>
        <dsp:cNvPr id="0" name=""/>
        <dsp:cNvSpPr/>
      </dsp:nvSpPr>
      <dsp:spPr>
        <a:xfrm>
          <a:off x="2696" y="0"/>
          <a:ext cx="3032786" cy="832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Request URL Data</a:t>
          </a:r>
        </a:p>
      </dsp:txBody>
      <dsp:txXfrm>
        <a:off x="27067" y="24371"/>
        <a:ext cx="2984044" cy="783362"/>
      </dsp:txXfrm>
    </dsp:sp>
    <dsp:sp modelId="{4AD1D144-06E0-428E-8702-C217273CDA53}">
      <dsp:nvSpPr>
        <dsp:cNvPr id="0" name=""/>
        <dsp:cNvSpPr/>
      </dsp:nvSpPr>
      <dsp:spPr>
        <a:xfrm>
          <a:off x="3293194" y="89498"/>
          <a:ext cx="546347" cy="653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293194" y="220119"/>
        <a:ext cx="382443" cy="391864"/>
      </dsp:txXfrm>
    </dsp:sp>
    <dsp:sp modelId="{84E3E811-D873-4C1F-8453-9B2FB9E3EFCB}">
      <dsp:nvSpPr>
        <dsp:cNvPr id="0" name=""/>
        <dsp:cNvSpPr/>
      </dsp:nvSpPr>
      <dsp:spPr>
        <a:xfrm>
          <a:off x="4066328" y="0"/>
          <a:ext cx="2633495" cy="832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Extract HTML Data</a:t>
          </a:r>
        </a:p>
      </dsp:txBody>
      <dsp:txXfrm>
        <a:off x="4090699" y="24371"/>
        <a:ext cx="2584753" cy="783362"/>
      </dsp:txXfrm>
    </dsp:sp>
    <dsp:sp modelId="{3A0B3EFC-158D-4CCD-8433-0BFF94B5B4F4}">
      <dsp:nvSpPr>
        <dsp:cNvPr id="0" name=""/>
        <dsp:cNvSpPr/>
      </dsp:nvSpPr>
      <dsp:spPr>
        <a:xfrm>
          <a:off x="6968811" y="89498"/>
          <a:ext cx="570254" cy="653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968811" y="220119"/>
        <a:ext cx="399178" cy="391864"/>
      </dsp:txXfrm>
    </dsp:sp>
    <dsp:sp modelId="{95A24D7F-8181-4738-8354-9E0C31641411}">
      <dsp:nvSpPr>
        <dsp:cNvPr id="0" name=""/>
        <dsp:cNvSpPr/>
      </dsp:nvSpPr>
      <dsp:spPr>
        <a:xfrm>
          <a:off x="7775775" y="0"/>
          <a:ext cx="2633495" cy="832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</a:t>
          </a:r>
          <a:r>
            <a:rPr lang="en-US" sz="2300" kern="1200"/>
            <a:t>Data Frame</a:t>
          </a:r>
          <a:endParaRPr lang="en-US" sz="2300" kern="1200" dirty="0"/>
        </a:p>
      </dsp:txBody>
      <dsp:txXfrm>
        <a:off x="7800146" y="24371"/>
        <a:ext cx="2584753" cy="783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9AC26-433F-4501-BC57-175AB63877C9}">
      <dsp:nvSpPr>
        <dsp:cNvPr id="0" name=""/>
        <dsp:cNvSpPr/>
      </dsp:nvSpPr>
      <dsp:spPr>
        <a:xfrm>
          <a:off x="765352" y="0"/>
          <a:ext cx="8673998" cy="141962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25099-A59B-4F98-A156-AF891F3719ED}">
      <dsp:nvSpPr>
        <dsp:cNvPr id="0" name=""/>
        <dsp:cNvSpPr/>
      </dsp:nvSpPr>
      <dsp:spPr>
        <a:xfrm>
          <a:off x="59294" y="425888"/>
          <a:ext cx="3061411" cy="567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Read </a:t>
          </a:r>
          <a:br>
            <a:rPr lang="en-US" sz="1200" kern="1200" dirty="0"/>
          </a:br>
          <a:r>
            <a:rPr lang="en-US" sz="1200" kern="1200" dirty="0"/>
            <a:t>CSV file</a:t>
          </a:r>
        </a:p>
      </dsp:txBody>
      <dsp:txXfrm>
        <a:off x="87014" y="453608"/>
        <a:ext cx="3005971" cy="512410"/>
      </dsp:txXfrm>
    </dsp:sp>
    <dsp:sp modelId="{A7BAAB75-0EE7-4197-B01D-AD428AD937A3}">
      <dsp:nvSpPr>
        <dsp:cNvPr id="0" name=""/>
        <dsp:cNvSpPr/>
      </dsp:nvSpPr>
      <dsp:spPr>
        <a:xfrm>
          <a:off x="3571646" y="425888"/>
          <a:ext cx="3061411" cy="567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“</a:t>
          </a:r>
          <a:r>
            <a:rPr lang="en-US" sz="1200" kern="1200" dirty="0" err="1"/>
            <a:t>LaunchSite</a:t>
          </a:r>
          <a:r>
            <a:rPr lang="en-US" sz="1200" kern="1200" dirty="0"/>
            <a:t>”</a:t>
          </a:r>
        </a:p>
      </dsp:txBody>
      <dsp:txXfrm>
        <a:off x="3599366" y="453608"/>
        <a:ext cx="3005971" cy="512410"/>
      </dsp:txXfrm>
    </dsp:sp>
    <dsp:sp modelId="{46594A6B-610D-4826-97F8-DA8E1C68AA55}">
      <dsp:nvSpPr>
        <dsp:cNvPr id="0" name=""/>
        <dsp:cNvSpPr/>
      </dsp:nvSpPr>
      <dsp:spPr>
        <a:xfrm>
          <a:off x="7083997" y="425888"/>
          <a:ext cx="3061411" cy="567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“Orbit”</a:t>
          </a:r>
        </a:p>
      </dsp:txBody>
      <dsp:txXfrm>
        <a:off x="7111717" y="453608"/>
        <a:ext cx="3005971" cy="5124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9AC26-433F-4501-BC57-175AB63877C9}">
      <dsp:nvSpPr>
        <dsp:cNvPr id="0" name=""/>
        <dsp:cNvSpPr/>
      </dsp:nvSpPr>
      <dsp:spPr>
        <a:xfrm>
          <a:off x="782040" y="0"/>
          <a:ext cx="8863126" cy="141962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25099-A59B-4F98-A156-AF891F3719ED}">
      <dsp:nvSpPr>
        <dsp:cNvPr id="0" name=""/>
        <dsp:cNvSpPr/>
      </dsp:nvSpPr>
      <dsp:spPr>
        <a:xfrm>
          <a:off x="164452" y="425888"/>
          <a:ext cx="3128162" cy="567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</a:t>
          </a:r>
          <a:br>
            <a:rPr lang="en-US" sz="1200" kern="1200" dirty="0"/>
          </a:br>
          <a:r>
            <a:rPr lang="en-US" sz="1200" kern="1200" dirty="0"/>
            <a:t>“Outcome”</a:t>
          </a:r>
        </a:p>
      </dsp:txBody>
      <dsp:txXfrm>
        <a:off x="192172" y="453608"/>
        <a:ext cx="3072722" cy="512410"/>
      </dsp:txXfrm>
    </dsp:sp>
    <dsp:sp modelId="{A7BAAB75-0EE7-4197-B01D-AD428AD937A3}">
      <dsp:nvSpPr>
        <dsp:cNvPr id="0" name=""/>
        <dsp:cNvSpPr/>
      </dsp:nvSpPr>
      <dsp:spPr>
        <a:xfrm>
          <a:off x="3649522" y="425888"/>
          <a:ext cx="3128162" cy="567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Output Column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“Class”</a:t>
          </a:r>
        </a:p>
      </dsp:txBody>
      <dsp:txXfrm>
        <a:off x="3677242" y="453608"/>
        <a:ext cx="3072722" cy="512410"/>
      </dsp:txXfrm>
    </dsp:sp>
    <dsp:sp modelId="{46594A6B-610D-4826-97F8-DA8E1C68AA55}">
      <dsp:nvSpPr>
        <dsp:cNvPr id="0" name=""/>
        <dsp:cNvSpPr/>
      </dsp:nvSpPr>
      <dsp:spPr>
        <a:xfrm>
          <a:off x="7134593" y="425888"/>
          <a:ext cx="3128162" cy="567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Determine  Success Rate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“mean”</a:t>
          </a:r>
        </a:p>
      </dsp:txBody>
      <dsp:txXfrm>
        <a:off x="7162313" y="453608"/>
        <a:ext cx="3072722" cy="512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485F51-B442-3E0D-B7EA-00EA859E38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2FB6F-6C11-3405-D811-F68AB42F5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AB256-9C70-4CA7-85DE-A0C7E92B870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37BDA-65DF-35C6-10AA-A162D6E813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28F72-55D1-6660-753B-0D9F4CDED5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39D5-2873-4744-8FEE-9907B080E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97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1784B-DFEA-4392-AB93-37C28B768102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28C3A-4358-499C-856A-9C2A8686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476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4240-69D6-AA07-B265-9111C464B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688E4-13FD-888E-37A4-A60F87CB8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7D32C-3B58-3B2E-82B6-4D0F7A33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9705-5F97-457D-9845-E4282B822DB8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5B3B-ECC1-7D77-1CBA-E31D45E6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CBF46-30A6-54F9-E8DB-7B5A1CE8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7E37-E095-272F-D27C-3866BDA7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61353-C5B5-54CF-C1F9-F1B9DDA3D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59D06-B74F-2A15-D18E-46511D2A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1C07-2329-42C4-9114-EDFA2059C86A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AF94-4F01-BFDF-5F8D-8E6BEDF8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2124C-F94D-10FC-EB7E-B9BA079E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7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40BEF-14B0-D318-DFBF-3BBFAC4B7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FA42C-D0B3-0287-72C0-7D96E1566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C9A7D-FA96-3806-1BA7-CD22D6FD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4630-4AC2-4EAF-8A91-6CB9FCED9E42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58F6E-7FE1-DA5F-0485-EF90D2A3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91B3-00BE-42AF-00C8-DE65F47B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160B-8FA3-9E3C-53D5-A566A550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4F5C9-D143-3BDF-C098-E292412A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37DD-918C-D552-E4DA-7A3C2AC2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A19C-5F76-4439-82FE-83EB075CF1C3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D3EA1-BBF5-1F7E-FE64-294CEFF0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5A2A3-AEA4-5033-CA39-144A1620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80C7-E84E-6FE1-AC56-9A07C7BE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68602-3480-1B03-F7C8-4745D48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CA6CC-3A3C-31BC-5850-2F8D0DCE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DD71-98BB-4052-8804-AB5D70FC96DE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1941-E4E3-664E-719C-02DCB800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F1006-4010-860D-57D3-8C119113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2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6F62-3AB1-5D06-4DD9-4942CB09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6AF8-A173-9101-1798-8BDC4E537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DF1B6-4B6B-7E20-B424-5FEEF51CA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9E0CD-2C2F-2090-B575-B173D00A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60DB-0A9C-4284-B32A-1B09EAF9F7D6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CC9B8-1179-8214-54D1-DFB6FFB6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68E1-027E-C28D-DD3F-2CF3AB97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9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30AA-DD63-FD9C-3063-5435F477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F7637-D453-1007-1E4D-F9573DEA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B807F-DB92-845B-9FA3-A24A8C397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7333E-1E3B-CD79-7CF1-A1C3F1FC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85094-9B4A-AFD8-685F-E2A923A7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852F1-5C4E-B104-9500-18FF5B8E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E872-FF26-47F9-B902-9735A7987063}" type="datetime1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4242E-42E7-55E8-AA21-4DA69519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804FB-BA04-BD05-0F26-655D8D91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3712-E942-2F41-D067-07A1E145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01A1C-4952-0E34-4A53-CEF96EBD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67E-330D-448E-80EF-E2DFC011EFEA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2E9D3-35FF-BCFD-3B92-7C5A39F3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80974-E1CC-BA9E-1682-A32984B4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0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4E01D-0BEC-28B7-1F19-50660E6A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4F0C-EF51-4ACD-BDE7-15DB1AD97069}" type="datetime1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CC49D-7FFA-AA0C-AAD0-6D3F2DDB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270ED-41A3-278A-0D49-75A1473B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7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4F64-9D98-1631-F0C8-21BEEDB0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D57C-A0CF-68D9-10DE-229CB588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C39CF-43FC-4FCF-10BF-B762C9CAB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9A528-3C64-C89B-35A1-E1FB1EBC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FCE8-93D5-44A1-AAF3-F5727E4E708E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6F567-C220-61F6-A875-8F9D4E48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81364-8A11-A58A-B879-0C89B830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84D3-92BA-6654-5E76-6F9A9C1B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5F160-36F5-09C8-2C28-814AE3A53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81777-35B3-8C41-FCAE-0AF835B34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8CECC-310B-ED72-AADF-2CEF5D7C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B62A-40E8-43C9-8A6E-5AA2929249C6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5BEDB-03E1-0F5A-6E21-033B6154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389C4-6CDD-818E-53A6-876AB11E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1496D-8E4C-BA52-3A9C-CEB4EBC1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09181-3D09-4390-1705-9D06F4B47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5BEF3-2B56-7F27-780C-F9452F55A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D834F2-503D-4C10-A7D8-3127126199DE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258B5-6493-BDF0-6602-7B857470D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SPACE X LAUNCH SUCCESS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080E4-1973-904D-64D3-D7C900CC0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0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fcexpress/SpaceX_Landing_Predictions/blob/main/7_Launch_Success_Dash_APP.py" TargetMode="External"/><Relationship Id="rId3" Type="http://schemas.openxmlformats.org/officeDocument/2006/relationships/hyperlink" Target="https://github.com/lfcexpress/SpaceX_Landing_Predictions/blob/main/2_SpaceX-labs-webscraping_2024_10_05.ipynb" TargetMode="External"/><Relationship Id="rId7" Type="http://schemas.openxmlformats.org/officeDocument/2006/relationships/hyperlink" Target="https://github.com/lfcexpress/SpaceX_Landing_Predictions/blob/main/6_Interactive_Visual_w_Folium.ipynb" TargetMode="External"/><Relationship Id="rId2" Type="http://schemas.openxmlformats.org/officeDocument/2006/relationships/hyperlink" Target="https://github.com/lfcexpress/SpaceX_Landing_Predictions/blob/main/1_SpaceX-data-collection-api_2024_10_25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fcexpress/SpaceX_Landing_Predictions/blob/main/5_SpaceX_edadata_viz.ipynb" TargetMode="External"/><Relationship Id="rId5" Type="http://schemas.openxmlformats.org/officeDocument/2006/relationships/hyperlink" Target="https://github.com/lfcexpress/SpaceX_Landing_Predictions/blob/main/4_SpaceX-SQL-sqllite.ipynb" TargetMode="External"/><Relationship Id="rId4" Type="http://schemas.openxmlformats.org/officeDocument/2006/relationships/hyperlink" Target="https://github.com/lfcexpress/SpaceX_Landing_Predictions/blob/main/3_SpaceX-Data_Wrangling_2024_10_25.ipynb" TargetMode="External"/><Relationship Id="rId9" Type="http://schemas.openxmlformats.org/officeDocument/2006/relationships/hyperlink" Target="https://github.com/lfcexpress/SpaceX_Landing_Predictions/blob/main/8_SpaceX_Machine_Learning_Prediction_.ipyn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github.com/lfcexpress/SpaceX_Landing_Predictions/blob/main/2_SpaceX-labs-webscraping_2024_10_05.ipynb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https://en.wikipedia.org/wiki/List_of_Falcon_9_and_Falcon_Heavy_launche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0D2B-F9DB-3F0C-07DD-761F6F174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</a:t>
            </a:r>
            <a:br>
              <a:rPr lang="en-US" dirty="0"/>
            </a:br>
            <a:r>
              <a:rPr lang="en-US" dirty="0"/>
              <a:t>API - Space 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20068-A326-32AE-530B-4D47480E0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Produced by: Fernando Cisneros</a:t>
            </a:r>
          </a:p>
          <a:p>
            <a:r>
              <a:rPr lang="en-US" dirty="0"/>
              <a:t>Late Updated: 2024-10-26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43D00-51E7-3B04-05B1-CD3C7301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6B1BA-CBA6-6224-6C62-45B7F615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5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D19C-0ED3-17D1-B899-20AB620E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 &amp;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BCD0-26D8-E23E-5152-E2E925789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415"/>
            <a:ext cx="10515600" cy="399154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r>
              <a:rPr lang="en-US" dirty="0">
                <a:latin typeface="system-ui"/>
              </a:rPr>
              <a:t>Exploratory Data Analysis with Visualizations.</a:t>
            </a:r>
            <a:endParaRPr lang="en-US" b="0" i="0" dirty="0">
              <a:effectLst/>
              <a:latin typeface="system-ui"/>
            </a:endParaRPr>
          </a:p>
          <a:p>
            <a:pPr lvl="1"/>
            <a:r>
              <a:rPr lang="en-US" dirty="0"/>
              <a:t>Flight number and launch site.</a:t>
            </a:r>
          </a:p>
          <a:p>
            <a:pPr lvl="1"/>
            <a:r>
              <a:rPr lang="en-US" dirty="0"/>
              <a:t>Payload and launch site.</a:t>
            </a:r>
          </a:p>
          <a:p>
            <a:pPr lvl="1"/>
            <a:r>
              <a:rPr lang="en-US" dirty="0"/>
              <a:t>Success rate of each orbit type.</a:t>
            </a:r>
          </a:p>
          <a:p>
            <a:pPr lvl="1"/>
            <a:r>
              <a:rPr lang="en-US" dirty="0"/>
              <a:t>Flight number and orbit type.</a:t>
            </a:r>
          </a:p>
          <a:p>
            <a:pPr lvl="1"/>
            <a:r>
              <a:rPr lang="en-US" dirty="0"/>
              <a:t>Pay load and obit type.</a:t>
            </a:r>
          </a:p>
          <a:p>
            <a:pPr lvl="1"/>
            <a:r>
              <a:rPr lang="en-US" dirty="0"/>
              <a:t>Trend of average launch success.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https://github.com/lfcexpress/SpaceX_Landing_Predictions/blob/main/5_SpaceX_edadata_viz.ipynb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D1711-0CCD-E2A0-4E42-7D0416E3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70AE7-A6AA-52A1-020A-8F37762A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3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B4A2-5F4B-6CC1-38F1-2CC90E7E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7AFF-771B-5015-A6F2-381E23216AC5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47500" lnSpcReduction="20000"/>
          </a:bodyPr>
          <a:lstStyle/>
          <a:p>
            <a:r>
              <a:rPr lang="en-US" dirty="0"/>
              <a:t>Exploratory Data Analysis with SQL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1.	Display the Names of the launch sites in the space mission.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2.	Display five records where launch sites begin with the string ‘CCA”.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3.	Display the total payload mass carried by the NASA (CRS) booster.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4.	Display average payload mass carried by booster version F9V1.1.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5.	List the date when the first successful landing outcome in the ground pad was achieved.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6.	List the name of the booster that has succeeded in drone ships and has a payload mass greater than 40000 but less than 6000.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7.	List the names of the </a:t>
            </a:r>
            <a:r>
              <a:rPr lang="en-US" dirty="0" err="1"/>
              <a:t>booster_version</a:t>
            </a:r>
            <a:r>
              <a:rPr lang="en-US" dirty="0"/>
              <a:t> which have carried the maximum payload mass. Use subquery.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8.	List the records that will display the month names, failed </a:t>
            </a:r>
            <a:r>
              <a:rPr lang="en-US" dirty="0" err="1"/>
              <a:t>landing_outcomes</a:t>
            </a:r>
            <a:r>
              <a:rPr lang="en-US" dirty="0"/>
              <a:t> in drop ship, booster versions, and </a:t>
            </a:r>
            <a:r>
              <a:rPr lang="en-US" dirty="0" err="1"/>
              <a:t>lauch_site</a:t>
            </a:r>
            <a:r>
              <a:rPr lang="en-US" dirty="0"/>
              <a:t> for the months in 2015.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9.	Rank the count of landing outcomes(such as Failure (drone ship) or Success (Ground pd)) between date 2010-06-04 and 2017-03-20, in descending order.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10	Total number of successful and failed mission outcomes.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11	Booster Versions which have carried the maximum payload mass.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https://github.com/lfcexpress/SpaceX_Landing_Predictions/blob/main/4_SpaceX-SQL-sqllite.ipynb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824C0-0037-E30C-D50E-752D5D5D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D30AF-E7BB-FC6D-CE10-8B6DBC89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2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545D-ED61-D821-D3BC-491A1A07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Map with Folium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DDF6-2F17-C160-3AF0-75AEA67C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0047"/>
            <a:ext cx="10515600" cy="350691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Task 1: Mark all launch sites on a map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Task 2: Mark the success/fail launches for each site on the map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Task 3: Calculate the distances between a launch site to its proximities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https://github.com/lfcexpress/SpaceX_Landing_Predictions/blob/main/6_Interactive_Visual_w_Folium.ipynb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EC572-D6E1-8B6F-C02A-75DB966D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9BA50-0D45-4B17-BEBF-B62BDCD3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5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7B7-F232-67D0-756F-849656C2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DASHBOARD</a:t>
            </a:r>
            <a:br>
              <a:rPr lang="en-US" dirty="0"/>
            </a:br>
            <a:r>
              <a:rPr lang="en-US" dirty="0"/>
              <a:t>PLOTLY DASH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97B6-7907-981F-18D7-525EB067C507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Task 1: Add a launch Site Drop-Down Input Component</a:t>
            </a:r>
          </a:p>
          <a:p>
            <a:r>
              <a:rPr lang="en-US" dirty="0"/>
              <a:t>Task 2: Add a callback function to render a success-pie-chart.</a:t>
            </a:r>
          </a:p>
          <a:p>
            <a:r>
              <a:rPr lang="en-US" dirty="0"/>
              <a:t>Task 3. Add a Range Slider to Select Payload</a:t>
            </a:r>
          </a:p>
          <a:p>
            <a:r>
              <a:rPr lang="en-US" dirty="0"/>
              <a:t>Task 4. Add a callback function to render the success-payload-scatter-chart plot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26F5F4-3049-21C7-DAB6-8C8CCB83FE10}"/>
              </a:ext>
            </a:extLst>
          </p:cNvPr>
          <p:cNvCxnSpPr/>
          <p:nvPr/>
        </p:nvCxnSpPr>
        <p:spPr>
          <a:xfrm>
            <a:off x="4398264" y="1014984"/>
            <a:ext cx="35387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57B3A-0309-D5C1-F00F-80BCC32D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FDDDF-8733-E294-ACA2-BC631B63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1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0ED8-E735-D964-013C-55473C7B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2742" cy="897229"/>
          </a:xfrm>
        </p:spPr>
        <p:txBody>
          <a:bodyPr/>
          <a:lstStyle/>
          <a:p>
            <a:pPr algn="ctr"/>
            <a:r>
              <a:rPr lang="en-US" dirty="0"/>
              <a:t>PREDICTIVE ANALYSIS &amp;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B11E-D8C3-8636-1D1C-8266EF44A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1" y="1262354"/>
            <a:ext cx="4876800" cy="47121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Create columns for the class.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Standardize the data.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Split the data for training and test data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Use logistic regression for best-fit parameters.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Regression test score.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Create “</a:t>
            </a:r>
            <a:r>
              <a:rPr lang="en-US" dirty="0" err="1"/>
              <a:t>GridsearchCV</a:t>
            </a:r>
            <a:r>
              <a:rPr lang="en-US" dirty="0"/>
              <a:t>” Object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Calculate accuracy using the method score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Repeat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855A4B-320B-0A89-83BA-2C9BEA251B14}"/>
              </a:ext>
            </a:extLst>
          </p:cNvPr>
          <p:cNvSpPr/>
          <p:nvPr/>
        </p:nvSpPr>
        <p:spPr>
          <a:xfrm>
            <a:off x="6040574" y="5355681"/>
            <a:ext cx="5597237" cy="61883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/>
              <a:t>Compare the performance.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716D13-8E6D-B24E-0111-6E9F7013912C}"/>
              </a:ext>
            </a:extLst>
          </p:cNvPr>
          <p:cNvGrpSpPr/>
          <p:nvPr/>
        </p:nvGrpSpPr>
        <p:grpSpPr>
          <a:xfrm>
            <a:off x="6123705" y="1127866"/>
            <a:ext cx="5597237" cy="4219792"/>
            <a:chOff x="6206836" y="1457976"/>
            <a:chExt cx="5597237" cy="42197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0DEBB6D-8C60-FA04-0632-3665F4C0D1E2}"/>
                </a:ext>
              </a:extLst>
            </p:cNvPr>
            <p:cNvSpPr/>
            <p:nvPr/>
          </p:nvSpPr>
          <p:spPr>
            <a:xfrm>
              <a:off x="6220691" y="1457976"/>
              <a:ext cx="5500251" cy="618836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NumPY</a:t>
              </a:r>
              <a:r>
                <a:rPr lang="en-US" dirty="0"/>
                <a:t> Array from the column Class in Data. Assign it to Y.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C154308-70E0-0894-198F-BBF7F8DD38AD}"/>
                </a:ext>
              </a:extLst>
            </p:cNvPr>
            <p:cNvSpPr/>
            <p:nvPr/>
          </p:nvSpPr>
          <p:spPr>
            <a:xfrm>
              <a:off x="6220691" y="2305124"/>
              <a:ext cx="5500252" cy="618836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Standardize the data in X.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2DFB700-2170-B808-3001-9FB41D377A68}"/>
                </a:ext>
              </a:extLst>
            </p:cNvPr>
            <p:cNvSpPr/>
            <p:nvPr/>
          </p:nvSpPr>
          <p:spPr>
            <a:xfrm>
              <a:off x="6220691" y="3119582"/>
              <a:ext cx="5500252" cy="575250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Split the data X and Y into training and test data.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26FF53F-07FD-9283-9877-343689306F2F}"/>
                </a:ext>
              </a:extLst>
            </p:cNvPr>
            <p:cNvSpPr/>
            <p:nvPr/>
          </p:nvSpPr>
          <p:spPr>
            <a:xfrm>
              <a:off x="6206836" y="3906982"/>
              <a:ext cx="5597235" cy="61378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a “</a:t>
              </a:r>
              <a:r>
                <a:rPr lang="en-US" dirty="0" err="1"/>
                <a:t>GridSearchCV</a:t>
              </a:r>
              <a:r>
                <a:rPr lang="en-US" dirty="0"/>
                <a:t>” object for each model.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CBC43BF-C866-E076-3654-C3A6CE2D7684}"/>
                </a:ext>
              </a:extLst>
            </p:cNvPr>
            <p:cNvSpPr/>
            <p:nvPr/>
          </p:nvSpPr>
          <p:spPr>
            <a:xfrm>
              <a:off x="6206836" y="4792734"/>
              <a:ext cx="5597237" cy="618836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Calculate the accuracy and plot the confusion matrix.</a:t>
              </a: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D21ED287-CEDD-079A-22C7-1F355CC220C2}"/>
                </a:ext>
              </a:extLst>
            </p:cNvPr>
            <p:cNvSpPr/>
            <p:nvPr/>
          </p:nvSpPr>
          <p:spPr>
            <a:xfrm>
              <a:off x="8677563" y="2086264"/>
              <a:ext cx="83128" cy="236465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F219DAB5-913E-BCA6-4725-8BB6EC64DBC2}"/>
                </a:ext>
              </a:extLst>
            </p:cNvPr>
            <p:cNvSpPr/>
            <p:nvPr/>
          </p:nvSpPr>
          <p:spPr>
            <a:xfrm>
              <a:off x="8677563" y="2937165"/>
              <a:ext cx="83128" cy="236465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6CD80E03-6F82-ED54-D3C1-DDCCDE3F079C}"/>
                </a:ext>
              </a:extLst>
            </p:cNvPr>
            <p:cNvSpPr/>
            <p:nvPr/>
          </p:nvSpPr>
          <p:spPr>
            <a:xfrm>
              <a:off x="8677563" y="3724565"/>
              <a:ext cx="83128" cy="236465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11B48221-C026-185D-AE45-605968F8B15F}"/>
                </a:ext>
              </a:extLst>
            </p:cNvPr>
            <p:cNvSpPr/>
            <p:nvPr/>
          </p:nvSpPr>
          <p:spPr>
            <a:xfrm>
              <a:off x="8677563" y="4520766"/>
              <a:ext cx="83128" cy="236465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6EAE4DBA-8D41-3FD2-A613-D6027D88D0AD}"/>
                </a:ext>
              </a:extLst>
            </p:cNvPr>
            <p:cNvSpPr/>
            <p:nvPr/>
          </p:nvSpPr>
          <p:spPr>
            <a:xfrm>
              <a:off x="8677563" y="5441303"/>
              <a:ext cx="83128" cy="236465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12D377E-B8D9-947A-40DA-6BEAE9A2DA16}"/>
              </a:ext>
            </a:extLst>
          </p:cNvPr>
          <p:cNvSpPr txBox="1"/>
          <p:nvPr/>
        </p:nvSpPr>
        <p:spPr>
          <a:xfrm>
            <a:off x="942110" y="6084249"/>
            <a:ext cx="10882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https://github.com/lfcexpress/SpaceX_Landing_Predictions/blob/main/8_SpaceX_Machine_Learning_Prediction_.ipynb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51AE6-B120-96CB-221E-ED92560E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86BD751-B276-F6B6-D4F1-D3BB3C80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1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4E5C-562D-4052-89B2-D4462739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F15D-3A39-C09D-4EBD-4CBE9B87E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473"/>
            <a:ext cx="10515600" cy="463449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r>
              <a:rPr lang="en-US" dirty="0"/>
              <a:t>Exploratory analysis with the interactive dashboard.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https://github.com/lfcexpress/SpaceX_Landing_Predictions/blob/main/7_spacex_dash_app.py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9AE86-1F03-7E1D-28D9-9EE14432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671" y="2604967"/>
            <a:ext cx="5301711" cy="250950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70160-D733-EBFE-1CE9-A0DF5173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9DC22-6BE3-DD2B-BED0-A6639FDF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6D7A-419C-AE78-BB35-7D37B709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AE81-924F-E367-BBA8-66FB3CCDF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709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Success rate steadily increased till 2017.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15A347-6F8E-AC4F-F420-BDD5E0BC3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194" y="656193"/>
            <a:ext cx="5832115" cy="55456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2819D0-CBBA-26AB-85D7-CDF236DE91DA}"/>
              </a:ext>
            </a:extLst>
          </p:cNvPr>
          <p:cNvSpPr txBox="1"/>
          <p:nvPr/>
        </p:nvSpPr>
        <p:spPr>
          <a:xfrm>
            <a:off x="587158" y="6336743"/>
            <a:ext cx="10788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https://github.com/lfcexpress/SpaceX_Landing_Predictions/blob/main/7_Launch_Success_Dash_APP.py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7B1D0-29E4-2683-B698-B0F71E45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353B1-A4EE-94A5-1815-A5F34D9E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4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2CA8-2AA8-A483-E35E-C2D7982A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</a:t>
            </a:r>
            <a:r>
              <a:rPr lang="en-US" dirty="0">
                <a:solidFill>
                  <a:srgbClr val="FF0000"/>
                </a:solidFill>
              </a:rPr>
              <a:t>ALL SITES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E93DE-1290-F34B-B572-169510C8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55" y="1432070"/>
            <a:ext cx="9316695" cy="453265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979C3E-CEE1-B47E-8434-75B68684AACF}"/>
              </a:ext>
            </a:extLst>
          </p:cNvPr>
          <p:cNvSpPr txBox="1"/>
          <p:nvPr/>
        </p:nvSpPr>
        <p:spPr>
          <a:xfrm>
            <a:off x="471055" y="6169709"/>
            <a:ext cx="10788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https://github.com/lfcexpress/SpaceX_Landing_Predictions/blob/main/7_Launch_Success_Dash_APP.py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CE1F7-5A9E-E13D-BF3C-F232E79A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0A367-D9C8-3B7C-E0C0-B34AE5DC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4454-2FC9-3D17-5C28-FDB42CE6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</a:t>
            </a:r>
            <a:r>
              <a:rPr lang="en-US" dirty="0">
                <a:solidFill>
                  <a:srgbClr val="FF0000"/>
                </a:solidFill>
              </a:rPr>
              <a:t>ALL SITES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693B2-3EA8-EC8C-C0B5-610507382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539" y="1557770"/>
            <a:ext cx="8160412" cy="43513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AE8C0-9A99-4A18-B0D2-6BAED64B8EA7}"/>
              </a:ext>
            </a:extLst>
          </p:cNvPr>
          <p:cNvSpPr txBox="1"/>
          <p:nvPr/>
        </p:nvSpPr>
        <p:spPr>
          <a:xfrm>
            <a:off x="471055" y="6169709"/>
            <a:ext cx="10788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https://github.com/lfcexpress/SpaceX_Landing_Predictions/blob/main/7_Launch_Success_Dash_APP.py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03F83-7F14-4C23-BE52-580F8013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1F36C-996D-00A0-2301-153C1978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04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155F-C9DA-8258-2913-46C4F73B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179"/>
            <a:ext cx="10515600" cy="1325563"/>
          </a:xfrm>
        </p:spPr>
        <p:txBody>
          <a:bodyPr/>
          <a:lstStyle/>
          <a:p>
            <a:r>
              <a:rPr lang="en-US" dirty="0"/>
              <a:t>Flight Numbers vs Launch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1C7B-92E3-6532-8CD9-F2C19E1E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4380345" cy="16033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4"/>
                </a:solidFill>
              </a:rPr>
              <a:t>Plot: Flight Number vs. Launch Site</a:t>
            </a:r>
          </a:p>
          <a:p>
            <a:endParaRPr lang="en-US" u="sng" dirty="0">
              <a:solidFill>
                <a:schemeClr val="accent4"/>
              </a:solidFill>
            </a:endParaRPr>
          </a:p>
          <a:p>
            <a:r>
              <a:rPr lang="en-US" sz="1800" dirty="0">
                <a:solidFill>
                  <a:schemeClr val="accent4"/>
                </a:solidFill>
              </a:rPr>
              <a:t>CCAFS SLC 40 has the widest range of flight numbers</a:t>
            </a:r>
          </a:p>
          <a:p>
            <a:pPr marL="0" indent="0">
              <a:buNone/>
            </a:pPr>
            <a:endParaRPr lang="en-US" u="sng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chemeClr val="accent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B4F88-AE93-D2BA-CCC2-F642A3E8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020" y="1995055"/>
            <a:ext cx="5740181" cy="337147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068EC-A337-F7FC-3D95-F6042F1A4E0D}"/>
              </a:ext>
            </a:extLst>
          </p:cNvPr>
          <p:cNvSpPr txBox="1">
            <a:spLocks/>
          </p:cNvSpPr>
          <p:nvPr/>
        </p:nvSpPr>
        <p:spPr>
          <a:xfrm>
            <a:off x="573203" y="5829904"/>
            <a:ext cx="11284968" cy="63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https://github.com/lfcexpress/SpaceX_Landing_Predictions/blob/main/5_SpaceX_edadata_viz.ipynb</a:t>
            </a:r>
            <a:endParaRPr lang="en-US" u="sng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>
              <a:solidFill>
                <a:schemeClr val="accent4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8EA4A-80A7-A5BC-83B3-5536393E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49BDD-4CA4-D9FA-4B89-08E0ECC9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6F2F-4024-3E3D-DE29-A6102EF4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9798-E83A-F13B-A62E-704D92856A1B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Executive Summary</a:t>
            </a:r>
          </a:p>
          <a:p>
            <a:r>
              <a:rPr lang="en-US" dirty="0"/>
              <a:t>Business Goal</a:t>
            </a:r>
          </a:p>
          <a:p>
            <a:r>
              <a:rPr lang="en-US" dirty="0"/>
              <a:t>Business Task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Index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A9472-3904-3AD7-528B-B184E5BA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E700A-D1F8-FDB5-785C-50E28D56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4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5BF0-8D88-450B-1032-B916934D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ystem-ui"/>
              </a:rPr>
              <a:t> Payload Mass and Launch Site</a:t>
            </a:r>
            <a:br>
              <a:rPr lang="en-US" b="1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4BBA70-5895-EA56-88BC-4D822747B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1509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The most successful launches with the highest payload goes to launch site: </a:t>
            </a:r>
          </a:p>
          <a:p>
            <a:endParaRPr lang="en-US" dirty="0"/>
          </a:p>
          <a:p>
            <a:r>
              <a:rPr lang="en-US" dirty="0"/>
              <a:t>CCAFS SLC 40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9DAB0C-BC66-CBA2-1A97-4F5BA0F38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1" y="1528857"/>
            <a:ext cx="5986654" cy="464810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CFB9D-0277-FF4D-5203-7411667C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A3CBF-DC19-97D5-7C07-F1253938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8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12A0-ACD9-606D-7962-38F70B7A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RATE VS. ORBIT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4C15-D3A0-69CB-2D8D-3E73753B4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655"/>
            <a:ext cx="10515600" cy="458830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Highest success rates </a:t>
            </a:r>
          </a:p>
          <a:p>
            <a:pPr lvl="1"/>
            <a:r>
              <a:rPr lang="en-US" dirty="0"/>
              <a:t>ES-LS</a:t>
            </a:r>
          </a:p>
          <a:p>
            <a:pPr lvl="1"/>
            <a:r>
              <a:rPr lang="en-US" dirty="0"/>
              <a:t>GEO</a:t>
            </a:r>
          </a:p>
          <a:p>
            <a:pPr lvl="1"/>
            <a:r>
              <a:rPr lang="en-US" dirty="0"/>
              <a:t>HEO</a:t>
            </a:r>
          </a:p>
          <a:p>
            <a:pPr lvl="1"/>
            <a:r>
              <a:rPr lang="en-US" dirty="0"/>
              <a:t>SSO</a:t>
            </a:r>
          </a:p>
          <a:p>
            <a:pPr lvl="1"/>
            <a:r>
              <a:rPr lang="en-US" dirty="0"/>
              <a:t>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Zeros success</a:t>
            </a:r>
          </a:p>
          <a:p>
            <a:pPr lvl="1"/>
            <a:r>
              <a:rPr lang="en-US" dirty="0"/>
              <a:t>SO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B9867-B85C-4679-4528-3FEC592B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756" y="1825625"/>
            <a:ext cx="4820211" cy="38007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675721-1F4F-D3D4-6BAD-68D17B7C5284}"/>
              </a:ext>
            </a:extLst>
          </p:cNvPr>
          <p:cNvSpPr txBox="1">
            <a:spLocks/>
          </p:cNvSpPr>
          <p:nvPr/>
        </p:nvSpPr>
        <p:spPr>
          <a:xfrm>
            <a:off x="607070" y="6222017"/>
            <a:ext cx="11284968" cy="63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https://github.com/lfcexpress/SpaceX_Landing_Predictions/blob/main/5_SpaceX_edadata_viz.ipynb</a:t>
            </a:r>
            <a:endParaRPr lang="en-US" u="sng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>
              <a:solidFill>
                <a:schemeClr val="accent4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1EC47-02F4-1FAA-2745-284F8EC8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A5B72-42AF-B9E4-9EF6-B265E711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68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3F2E-9AB9-ADE2-C7E2-69F70B3E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NUMBER vs. ORBIT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3056-D316-EB3C-6EB1-42D3D118A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8309" cy="401175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ISS had the most flights.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BE8AD-69B9-8AFF-CF7D-D979D28F2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304" y="1556428"/>
            <a:ext cx="6776076" cy="428095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F92E6-7035-B604-A08E-5C1CE2630E0D}"/>
              </a:ext>
            </a:extLst>
          </p:cNvPr>
          <p:cNvSpPr txBox="1">
            <a:spLocks/>
          </p:cNvSpPr>
          <p:nvPr/>
        </p:nvSpPr>
        <p:spPr>
          <a:xfrm>
            <a:off x="592556" y="6042703"/>
            <a:ext cx="11284968" cy="63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https://github.com/lfcexpress/SpaceX_Landing_Predictions/blob/main/5_SpaceX_edadata_viz.ipynb</a:t>
            </a:r>
            <a:endParaRPr lang="en-US" u="sng" dirty="0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>
              <a:solidFill>
                <a:schemeClr val="accent4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6A21E-98EE-923D-2D8F-56A55C6C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E87D8-FB9E-AB4E-19EC-458EFF6D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90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7A11-DED2-B61A-536D-F8ED5FF5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LOAD MASS vs. LAUNCH SITE.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E853-E9E5-AFF6-01B7-A4750494C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711095" cy="349144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The heaviest payloads are sent from launch sites:</a:t>
            </a:r>
          </a:p>
          <a:p>
            <a:pPr lvl="1"/>
            <a:r>
              <a:rPr lang="en-US" dirty="0"/>
              <a:t>CCAFS SLC 40</a:t>
            </a:r>
          </a:p>
          <a:p>
            <a:pPr lvl="1"/>
            <a:r>
              <a:rPr lang="en-US" dirty="0"/>
              <a:t>KSC LC 39A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2BA42-10E2-ADE0-E140-D9EDF2FF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713" y="1925562"/>
            <a:ext cx="6034300" cy="37327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42B403-4AF9-D46B-9EB5-D09902F4513E}"/>
              </a:ext>
            </a:extLst>
          </p:cNvPr>
          <p:cNvSpPr txBox="1">
            <a:spLocks/>
          </p:cNvSpPr>
          <p:nvPr/>
        </p:nvSpPr>
        <p:spPr>
          <a:xfrm>
            <a:off x="553045" y="6023655"/>
            <a:ext cx="11284968" cy="63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https://github.com/lfcexpress/SpaceX_Landing_Predictions/blob/main/5_SpaceX_edadata_viz.ipynb</a:t>
            </a:r>
            <a:endParaRPr lang="en-US" u="sng" dirty="0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>
              <a:solidFill>
                <a:schemeClr val="accent4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274CC-3007-CF54-3691-142FEFAB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36D94-1FCC-F804-9F78-58EEC71A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22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5B54-E3D1-387C-D102-33D7F540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SUCCESS – YEARLY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0DD82-3646-3049-8FF9-F7D03AD8A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348528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Success rates were steady through the end of 2016. </a:t>
            </a:r>
          </a:p>
          <a:p>
            <a:r>
              <a:rPr lang="en-US" dirty="0"/>
              <a:t>Space X had a rough year in 2017</a:t>
            </a:r>
          </a:p>
          <a:p>
            <a:r>
              <a:rPr lang="en-US" dirty="0"/>
              <a:t>Things improved beginning in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CCA3A-FC78-2029-DC14-A5F99141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17" y="1825625"/>
            <a:ext cx="5629389" cy="36899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3BB9D4-AE54-7C75-7036-E18332C97B0A}"/>
              </a:ext>
            </a:extLst>
          </p:cNvPr>
          <p:cNvSpPr txBox="1"/>
          <p:nvPr/>
        </p:nvSpPr>
        <p:spPr>
          <a:xfrm>
            <a:off x="716038" y="5846544"/>
            <a:ext cx="11011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https://github.com/lfcexpress/SpaceX_Landing_Predictions/blob/main/5_SpaceX_edadata_viz.ipynb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1E072-2329-F6A8-6702-77A4B8B2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B31E2-6379-49E6-3817-ABF3A17B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38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0F12-3E66-A8A4-C8EA-3E2F7348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Launch Site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54A7-4D8E-D211-46C6-DA88DFD817F6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There are four unique launch sites in total</a:t>
            </a:r>
          </a:p>
          <a:p>
            <a:pPr lvl="1"/>
            <a:r>
              <a:rPr lang="en-US" dirty="0"/>
              <a:t>CCAFS LC-40</a:t>
            </a:r>
          </a:p>
          <a:p>
            <a:pPr lvl="1"/>
            <a:r>
              <a:rPr lang="en-US" dirty="0"/>
              <a:t>VAFB SLC-4E</a:t>
            </a:r>
          </a:p>
          <a:p>
            <a:pPr lvl="1"/>
            <a:r>
              <a:rPr lang="en-US" dirty="0"/>
              <a:t>KSC LC-39A</a:t>
            </a:r>
          </a:p>
          <a:p>
            <a:pPr lvl="1"/>
            <a:r>
              <a:rPr lang="en-US" dirty="0"/>
              <a:t>CCAFS SLC-40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66701-2917-ADBE-FA57-1649D1E01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58" y="2736350"/>
            <a:ext cx="4134427" cy="1743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67D5C5-B35D-202A-D8FE-622310AB1D8E}"/>
              </a:ext>
            </a:extLst>
          </p:cNvPr>
          <p:cNvSpPr txBox="1"/>
          <p:nvPr/>
        </p:nvSpPr>
        <p:spPr>
          <a:xfrm>
            <a:off x="1320799" y="5114853"/>
            <a:ext cx="9801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https://github.com/lfcexpress/SpaceX_Landing_Predictions/blob/main/4_SpaceX-SQL-sqllite.ipynb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6BA84-F5F3-CBB8-EC71-D27BD802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B860-F755-815B-A392-58231DB4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49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748">
              <a:srgbClr val="BEE3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A02C-C9A5-D381-AB1C-513239EB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SITE NAMES BEGIN WITH ‘CCA’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F8301-621E-7A64-BE2D-E4365786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601"/>
          <a:stretch/>
        </p:blipFill>
        <p:spPr>
          <a:xfrm>
            <a:off x="350389" y="2231571"/>
            <a:ext cx="11600551" cy="2394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9A839-BB73-11A2-C425-F87DCF777736}"/>
              </a:ext>
            </a:extLst>
          </p:cNvPr>
          <p:cNvSpPr txBox="1"/>
          <p:nvPr/>
        </p:nvSpPr>
        <p:spPr>
          <a:xfrm>
            <a:off x="838200" y="5357047"/>
            <a:ext cx="10016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https://github.com/lfcexpress/SpaceX_Landing_Predictions/blob/main/4_SpaceX-SQL-sqllite.ipynb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63F22-24D5-BE73-DE18-03D1A23B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CCE7D-8B33-3F09-9BE7-E73E52E5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7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E8CC-A7F8-B7EB-9B70-205BF638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PAYLOAD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796E-42EE-2936-E1C7-1AA58A60A015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Total payload carried by booster from NASA = 45,596 Kgs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AD9EF-F1A5-6720-9EAF-363AD8FA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54" y="3180739"/>
            <a:ext cx="8715287" cy="1641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8ADB2D-0440-F025-24EB-1057E51B05C0}"/>
              </a:ext>
            </a:extLst>
          </p:cNvPr>
          <p:cNvSpPr txBox="1"/>
          <p:nvPr/>
        </p:nvSpPr>
        <p:spPr>
          <a:xfrm>
            <a:off x="474134" y="6353406"/>
            <a:ext cx="11432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https://github.com/lfcexpress/SpaceX_Landing_Predictions/blob/main/4_SpaceX-SQL-sqllite.ipynb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6A313-D344-AB96-4434-A97E1060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874CE-14F7-10F5-EEEA-684D9065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94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9FF8-0DBE-E7D4-73B1-25C01326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PAYLOAD MASS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99EE-6FC0-05C7-EE04-BD1516132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0832"/>
          </a:xfrm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The average payload mass for the Falcon 9 v1.1</a:t>
            </a:r>
          </a:p>
          <a:p>
            <a:pPr lvl="1"/>
            <a:r>
              <a:rPr lang="en-US" dirty="0"/>
              <a:t>2,534.67 (kg)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A3152-60D7-FF6A-8990-B02A7C9E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37" y="2969296"/>
            <a:ext cx="7354326" cy="1219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75EC12-916E-E14E-F6AC-8D82FE3C865F}"/>
              </a:ext>
            </a:extLst>
          </p:cNvPr>
          <p:cNvSpPr txBox="1"/>
          <p:nvPr/>
        </p:nvSpPr>
        <p:spPr>
          <a:xfrm>
            <a:off x="696687" y="5395463"/>
            <a:ext cx="1071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https://github.com/lfcexpress/SpaceX_Landing_Predictions/blob/main/4_SpaceX-SQL-sqllite.ipynb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6725B-86B9-3197-244C-4F80A76E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88390-7B30-AB3C-9EAE-B8D041EE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96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62AC-E83D-35AB-1329-9860ECC1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SUCCESSFUL </a:t>
            </a:r>
            <a:br>
              <a:rPr lang="en-US" dirty="0"/>
            </a:br>
            <a:r>
              <a:rPr lang="en-US" dirty="0"/>
              <a:t>GROUND LANDING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71A61-63E0-CE17-07B8-E62F3CF2E1EE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Min(Date)</a:t>
            </a:r>
          </a:p>
          <a:p>
            <a:pPr marL="0" indent="0">
              <a:buNone/>
            </a:pPr>
            <a:r>
              <a:rPr lang="en-US" dirty="0"/>
              <a:t>2015-12-12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D0010-843E-76CA-95E5-C46923EE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8B6D7-7BCA-7AAD-4187-0105F48E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1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79C3-6778-B778-C1F0-F294BEA7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F6D13-3884-2093-DD5E-34F3BA857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1759"/>
            <a:ext cx="10515600" cy="352520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/>
            <a:r>
              <a:rPr lang="en-US" dirty="0"/>
              <a:t>Project Background and Context.</a:t>
            </a:r>
          </a:p>
          <a:p>
            <a:pPr lvl="2"/>
            <a:r>
              <a:rPr lang="en-US" dirty="0"/>
              <a:t>Space X has developed reusable rockets with a high success rate of landing the boosters for re-use.</a:t>
            </a:r>
          </a:p>
          <a:p>
            <a:pPr lvl="2"/>
            <a:r>
              <a:rPr lang="en-US" dirty="0"/>
              <a:t>Each Falcon 9 Rocket costs 62 million dollars. However, not all landings are successful.</a:t>
            </a:r>
          </a:p>
          <a:p>
            <a:pPr lvl="2"/>
            <a:r>
              <a:rPr lang="en-US" dirty="0"/>
              <a:t>This information is available to anyone, including Space X competitors.</a:t>
            </a:r>
          </a:p>
          <a:p>
            <a:pPr lvl="1"/>
            <a:r>
              <a:rPr lang="en-US" dirty="0"/>
              <a:t>Problem to solve.</a:t>
            </a:r>
          </a:p>
          <a:p>
            <a:pPr lvl="2"/>
            <a:r>
              <a:rPr lang="en-US" dirty="0"/>
              <a:t>We will predict if the Falcon 9 first stage will land successfully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139EE-E16D-437E-CD25-91337220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EC38B-E804-E0D0-9507-EDF1CBAA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32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93AF-FEB6-1958-AE31-20D7830B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DRONE SHIP LANDING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082C-C41A-E2F9-BB2C-847F6CB9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328125" cy="4255861"/>
          </a:xfrm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Payload between 4,000 and 6,000 kg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34566-A08C-9910-EE44-6EDBB96A8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2" y="2813076"/>
            <a:ext cx="9659698" cy="288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86D29E-7B10-2AAE-5221-107D704A5EB7}"/>
              </a:ext>
            </a:extLst>
          </p:cNvPr>
          <p:cNvSpPr txBox="1"/>
          <p:nvPr/>
        </p:nvSpPr>
        <p:spPr>
          <a:xfrm>
            <a:off x="200781" y="6216421"/>
            <a:ext cx="11790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https://github.com/sugatagh/SpaceX-Falcon-9-First-Stage-Landing-Prediction/blob/main/EDA%20with%20SQL.ipynb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AD6D5-1FC0-5BC0-2E16-5ADD954D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AC36-0712-64A3-A7B5-B024AC29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85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66E2-3DAC-73DD-602B-615623CC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NUMBER </a:t>
            </a:r>
            <a:br>
              <a:rPr lang="en-US" dirty="0"/>
            </a:br>
            <a:r>
              <a:rPr lang="en-US" dirty="0"/>
              <a:t>SUCCESSFUL AND FAILED 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0BC1-4156-FE47-C89C-0AA7D75053B3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Total Number of Failed mission outcomes: 1</a:t>
            </a:r>
          </a:p>
          <a:p>
            <a:r>
              <a:rPr lang="en-US" dirty="0"/>
              <a:t>Total number of successful mission outcomes 99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54A1D-260F-E9C4-222E-A11AE6B0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168" y="3243901"/>
            <a:ext cx="6363588" cy="168616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3E98B8-05DE-491F-853E-05E13BBD38D0}"/>
              </a:ext>
            </a:extLst>
          </p:cNvPr>
          <p:cNvSpPr txBox="1"/>
          <p:nvPr/>
        </p:nvSpPr>
        <p:spPr>
          <a:xfrm>
            <a:off x="449943" y="6308209"/>
            <a:ext cx="11200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https://github.com/lfcexpress/SpaceX_Landing_Predictions/blob/main/4_SpaceX-SQL-sqllite.ipynb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39BB2-A7F4-D0C6-D0F9-1C8FA1F9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74953-B408-9298-639A-C9DEEB40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8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4024-4529-116A-C00D-948EEBE9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BOOSTER CARRIED MAXIMUM PAYLOAD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9F986-36ED-B752-1A7F-D3E1670B1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99" y="1896264"/>
            <a:ext cx="8221222" cy="378195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3A602F-C286-6B61-D631-0E3CD04F3B9B}"/>
              </a:ext>
            </a:extLst>
          </p:cNvPr>
          <p:cNvSpPr txBox="1"/>
          <p:nvPr/>
        </p:nvSpPr>
        <p:spPr>
          <a:xfrm>
            <a:off x="183848" y="6176963"/>
            <a:ext cx="11688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https://github.com/lfcexpress/SpaceX_Landing_Predictions/blob/main/4_SpaceX-SQL-sqllite.ipynb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6C62C-B5C8-83B6-E3C6-32B8BE1F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50265-F0EC-A430-3884-B4C14AAE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9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3FEE-CDFD-FAFC-1E4E-0FBA8E45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SITES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904035-A370-A010-5A57-FA9802961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898" y="2059988"/>
            <a:ext cx="8907118" cy="353426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49DD9-468A-4D16-544C-5FD97C3F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7E123-A0A1-2AE9-58DD-E29BA468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34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D62F-50D8-DE90-E4E0-0EEE273A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99C8-C4BC-300C-3AE0-AC598144FCF0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The distance from CCAFS SLC-40 to the coastline is 0.90 km.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163A4-3B74-5F72-21B5-433E77C46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99" y="2734724"/>
            <a:ext cx="7887801" cy="3381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577357-88C0-8352-2293-038320320404}"/>
              </a:ext>
            </a:extLst>
          </p:cNvPr>
          <p:cNvSpPr txBox="1"/>
          <p:nvPr/>
        </p:nvSpPr>
        <p:spPr>
          <a:xfrm>
            <a:off x="838200" y="6271159"/>
            <a:ext cx="1097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https://github.com/lfcexpress/SpaceX_Landing_Predictions/blob/main/6_Interactive_Visual_w_Folium.ipynb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DF3E6-EC9E-DF42-695D-DCC50DBD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5E4-C738-895D-B7F5-2B0219CE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87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35C2-553A-C2FA-DF99-D6A717D2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SUCCESS LAUNCHES FOR ALL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D4F3-848A-72CD-ACA8-50F3936540A6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SUCCESS 42.9%</a:t>
            </a:r>
          </a:p>
          <a:p>
            <a:r>
              <a:rPr lang="en-US" dirty="0"/>
              <a:t>FAILED 57.1%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42038-BA9A-BB7B-542A-B1FB79CB6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93" y="1889224"/>
            <a:ext cx="5829805" cy="290347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8791BA-4FB8-BE99-86C1-00495CC0D73B}"/>
              </a:ext>
            </a:extLst>
          </p:cNvPr>
          <p:cNvSpPr txBox="1"/>
          <p:nvPr/>
        </p:nvSpPr>
        <p:spPr>
          <a:xfrm>
            <a:off x="677333" y="6363489"/>
            <a:ext cx="1097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https://github.com/lfcexpress/SpaceX_Landing_Predictions/blob/main/7_Launch_Success_Dash_APP.py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06E9E-3672-07F1-4F74-BD1A90C0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84D0-E79D-77CD-D344-DC58270D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9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C428-3C32-0423-37C2-54C2DE58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LAUNCH SUCCESS 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D61E-77F2-E433-6BB3-68F40414B18F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CCAFS SLC-40 has the best success ratio (42.9%)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7162DAD-4A07-2225-3D86-896307945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154" y="2644521"/>
            <a:ext cx="5658340" cy="2362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90C81-8B92-67E6-5D4C-6ADA47D5EFCE}"/>
              </a:ext>
            </a:extLst>
          </p:cNvPr>
          <p:cNvSpPr txBox="1"/>
          <p:nvPr/>
        </p:nvSpPr>
        <p:spPr>
          <a:xfrm>
            <a:off x="677333" y="6363489"/>
            <a:ext cx="1097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https://github.com/lfcexpress/SpaceX_Landing_Predictions/blob/main/7_Launch_Success_Dash_APP.py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FAF10-74F2-BB59-FE87-3B421A21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ACD3B-4CDE-C1FC-7E82-12C7CBB1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01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357A-3801-E238-D0DB-90E43917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vs. LAUCH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AD36-B135-EDD8-13C2-90896A2236CA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After 5kgs, the success rate decreases.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CF16681-91F5-B3B3-0425-F0F0163F6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88" y="2762590"/>
            <a:ext cx="5734547" cy="2610076"/>
          </a:xfrm>
          <a:prstGeom prst="rect">
            <a:avLst/>
          </a:prstGeom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BE2E41-60F4-76C5-8D11-10D1809B8D7D}"/>
              </a:ext>
            </a:extLst>
          </p:cNvPr>
          <p:cNvSpPr txBox="1"/>
          <p:nvPr/>
        </p:nvSpPr>
        <p:spPr>
          <a:xfrm>
            <a:off x="677333" y="6363489"/>
            <a:ext cx="1097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https://github.com/lfcexpress/SpaceX_Landing_Predictions/blob/main/7_Launch_Success_Dash_APP.py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F18AE-BF48-7C86-46A8-BDEFA9D0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167D3-15C4-D318-30F0-780793C5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66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FD51-911E-C016-612B-5FE995BE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9E985-52E9-564B-3633-A6C82B6B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389" y="1494971"/>
            <a:ext cx="11587239" cy="4412343"/>
          </a:xfrm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Machine learning Scores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/>
              <a:t>Logistic Regression =  83.3%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SVM = 83.33 %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Decision =  83.33%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KNN  = 83.33%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0056E-FE8D-635E-2F2D-7A75E84EF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48" y="1690688"/>
            <a:ext cx="4884879" cy="40188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BD5BEB-A861-FBAF-9FAB-738EA4979D7B}"/>
              </a:ext>
            </a:extLst>
          </p:cNvPr>
          <p:cNvSpPr txBox="1"/>
          <p:nvPr/>
        </p:nvSpPr>
        <p:spPr>
          <a:xfrm>
            <a:off x="140305" y="6179235"/>
            <a:ext cx="12051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https://github.com/lfcexpress/SpaceX_Landing_Predictions/blob/main/8_SpaceX_Machine_Learning_Prediction_.ipynb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F6157-6D15-02C2-7651-0010A0A0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DD6C5-DF25-9496-FA56-D237070E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1D70-80BC-9223-BE26-5D96891F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258" y="152250"/>
            <a:ext cx="10515600" cy="912132"/>
          </a:xfrm>
        </p:spPr>
        <p:txBody>
          <a:bodyPr/>
          <a:lstStyle/>
          <a:p>
            <a:r>
              <a:rPr lang="en-US" dirty="0"/>
              <a:t>TRAIN MODEL- “</a:t>
            </a:r>
            <a:r>
              <a:rPr lang="en-US" dirty="0" err="1"/>
              <a:t>GridSearchCV</a:t>
            </a:r>
            <a:r>
              <a:rPr lang="en-US" dirty="0"/>
              <a:t>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02E55-80F5-902B-4034-30FA0920F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327475"/>
            <a:ext cx="5527137" cy="18798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ECEE5-C47D-0B82-048C-C39F7A6A1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3841329"/>
            <a:ext cx="4944165" cy="2600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281D8C-DF99-96F5-E583-2C78C9954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41329"/>
            <a:ext cx="5353797" cy="2038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10B66F-0CF2-2F69-935F-EAA9155CB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14" y="1327475"/>
            <a:ext cx="4446274" cy="19914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EA8816-A309-F4E8-DC71-5BEB3BA867D6}"/>
              </a:ext>
            </a:extLst>
          </p:cNvPr>
          <p:cNvSpPr txBox="1"/>
          <p:nvPr/>
        </p:nvSpPr>
        <p:spPr>
          <a:xfrm>
            <a:off x="128210" y="6336418"/>
            <a:ext cx="12051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https://github.com/lfcexpress/SpaceX_Landing_Predictions/blob/main/8_SpaceX_Machine_Learning_Prediction_.ipynb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5E1BE-0E18-4071-8DC6-629C46A3E9EE}"/>
              </a:ext>
            </a:extLst>
          </p:cNvPr>
          <p:cNvSpPr txBox="1"/>
          <p:nvPr/>
        </p:nvSpPr>
        <p:spPr>
          <a:xfrm>
            <a:off x="1886858" y="931070"/>
            <a:ext cx="2689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Logistic Regression 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8CF2FE-7038-FFBA-B1EF-2EF9529EA431}"/>
              </a:ext>
            </a:extLst>
          </p:cNvPr>
          <p:cNvSpPr txBox="1"/>
          <p:nvPr/>
        </p:nvSpPr>
        <p:spPr>
          <a:xfrm>
            <a:off x="8859568" y="871021"/>
            <a:ext cx="974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E37EDE-AE1D-D4DA-0E75-E68E47B10ACF}"/>
              </a:ext>
            </a:extLst>
          </p:cNvPr>
          <p:cNvSpPr txBox="1"/>
          <p:nvPr/>
        </p:nvSpPr>
        <p:spPr>
          <a:xfrm>
            <a:off x="1771953" y="3485302"/>
            <a:ext cx="3487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Decision Tree Classifier 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9C407-F2B7-D506-F874-096C112539CD}"/>
              </a:ext>
            </a:extLst>
          </p:cNvPr>
          <p:cNvSpPr txBox="1"/>
          <p:nvPr/>
        </p:nvSpPr>
        <p:spPr>
          <a:xfrm>
            <a:off x="7855155" y="3428436"/>
            <a:ext cx="2638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KNeighborsClassifier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7209A-FE39-EFA3-2118-6DCC5A19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9B399-F51E-7939-4A4E-42E6B7B6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63D6-F8E9-D735-D11A-542CC6D6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DB3C-6649-056B-5D8C-4F512BD9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1177"/>
            <a:ext cx="10515600" cy="362578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/>
          </a:bodyPr>
          <a:lstStyle/>
          <a:p>
            <a:r>
              <a:rPr lang="en-US" dirty="0"/>
              <a:t>The focus is on the Falcon 9 rocket.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assessment is to determine if the rocket’s first stage will land successfully.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identify the success rate of each launch, we used Space X’s API and web-scraped Wikipedia to perform exploratory data analysis, created interactive visuals, and utilized machine learning algorithms.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F88B5-13C5-2F8B-9FAD-D892FD1F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BA3DE-5F01-32EC-5703-2EDBCACD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83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5795-5DB8-2DA9-556D-CCB44E78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715"/>
            <a:ext cx="10515600" cy="110308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24BC-0625-C5D2-37BD-FC1DA277C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371"/>
            <a:ext cx="10515600" cy="4871962"/>
          </a:xfrm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The confusion metrics are the same for all four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B875E-6AAD-F611-4919-829577CC6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05" y="2276230"/>
            <a:ext cx="4324954" cy="3524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74519-7224-0E3A-81FC-ABFBE8567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10" y="2104233"/>
            <a:ext cx="3591426" cy="405821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355B9-5F4C-298B-3643-D2A51FFC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SPACE X LAUNCH SUCCESS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777C0-FD11-6AEF-1E95-E0C6D908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7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CF23-5D01-28A2-8691-282601EF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B205-2653-91E9-B256-092704D7843E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dirty="0"/>
              <a:t>Exploratory Data Analysis (EDA) by visualization provided an understanding of the details</a:t>
            </a:r>
          </a:p>
          <a:p>
            <a:r>
              <a:rPr lang="en-US" dirty="0"/>
              <a:t>Geographic launch site data is visualized with Folium</a:t>
            </a:r>
          </a:p>
          <a:p>
            <a:r>
              <a:rPr lang="en-US" dirty="0"/>
              <a:t> </a:t>
            </a:r>
            <a:r>
              <a:rPr lang="en-US" dirty="0" err="1"/>
              <a:t>Plotly</a:t>
            </a:r>
            <a:r>
              <a:rPr lang="en-US" dirty="0"/>
              <a:t> Dash enables interactive plots</a:t>
            </a:r>
          </a:p>
          <a:p>
            <a:r>
              <a:rPr lang="en-US" dirty="0"/>
              <a:t>The classification model for predictive analysis achieved 83% accuracy at best to the test data.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05AE1-BBE8-899C-4D9F-ED385B3C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14A74-6907-AB45-F407-52126645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96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0C11-4D22-4814-666E-CC8D0A2A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29" y="365125"/>
            <a:ext cx="11121571" cy="762151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36072-E15C-0B68-79CA-D9ACA2C5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504648"/>
            <a:ext cx="11553371" cy="4672315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>
              <a:buAutoNum type="arabicPeriod"/>
            </a:pPr>
            <a:endParaRPr lang="en-US" sz="1200" dirty="0"/>
          </a:p>
          <a:p>
            <a:pPr>
              <a:buAutoNum type="arabicPeriod"/>
            </a:pPr>
            <a:r>
              <a:rPr lang="en-US" sz="1200" b="1" dirty="0"/>
              <a:t>Collect Data </a:t>
            </a:r>
            <a:r>
              <a:rPr lang="en-US" sz="1200" dirty="0"/>
              <a:t>|  &lt; </a:t>
            </a:r>
            <a:r>
              <a:rPr lang="en-US" sz="1200" dirty="0">
                <a:hlinkClick r:id="rId2"/>
              </a:rPr>
              <a:t>https://github.com/lfcexpress/SpaceX_Landing_Predictions/blob/main/1_SpaceX-data-collection-api_2024_10_25.ipynb</a:t>
            </a:r>
            <a:r>
              <a:rPr lang="en-US" sz="1200" dirty="0"/>
              <a:t> 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2.) Web Scrape </a:t>
            </a:r>
            <a:r>
              <a:rPr lang="en-US" sz="1200" dirty="0"/>
              <a:t>| &lt; </a:t>
            </a:r>
            <a:r>
              <a:rPr lang="en-US" sz="1200" dirty="0">
                <a:hlinkClick r:id="rId3"/>
              </a:rPr>
              <a:t>https://github.com/lfcexpress/SpaceX_Landing_Predictions/blob/main/2_SpaceX-labs-webscraping_2024_10_05.ipynb</a:t>
            </a:r>
            <a:r>
              <a:rPr lang="en-US" sz="1200" dirty="0"/>
              <a:t> 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3.) Data Wrangling </a:t>
            </a:r>
            <a:r>
              <a:rPr lang="en-US" sz="1200" dirty="0"/>
              <a:t>| &lt; </a:t>
            </a:r>
            <a:r>
              <a:rPr lang="en-US" sz="1200" dirty="0">
                <a:hlinkClick r:id="rId4"/>
              </a:rPr>
              <a:t>https://github.com/lfcexpress/SpaceX_Landing_Predictions/blob/main/3_SpaceX-Data_Wrangling_2024_10_25.ipynb</a:t>
            </a:r>
            <a:r>
              <a:rPr lang="en-US" sz="1200" dirty="0"/>
              <a:t> 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4.) SQL in Python </a:t>
            </a:r>
            <a:r>
              <a:rPr lang="en-US" sz="1200" dirty="0"/>
              <a:t>| &lt; </a:t>
            </a:r>
            <a:r>
              <a:rPr lang="en-US" sz="1200" dirty="0">
                <a:hlinkClick r:id="rId5"/>
              </a:rPr>
              <a:t>https://github.com/lfcexpress/SpaceX_Landing_Predictions/blob/main/4_SpaceX-SQL-sqllite.ipynb</a:t>
            </a:r>
            <a:r>
              <a:rPr lang="en-US" sz="1200" dirty="0"/>
              <a:t>&gt;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5.) EDA Visualization </a:t>
            </a:r>
            <a:r>
              <a:rPr lang="en-US" sz="1200" dirty="0"/>
              <a:t>| &lt; </a:t>
            </a:r>
            <a:r>
              <a:rPr lang="en-US" sz="1200" dirty="0">
                <a:hlinkClick r:id="rId6"/>
              </a:rPr>
              <a:t>https://github.com/lfcexpress/SpaceX_Landing_Predictions/blob/main/5_SpaceX_edadata_viz.ipynb</a:t>
            </a:r>
            <a:r>
              <a:rPr lang="en-US" sz="1200" dirty="0"/>
              <a:t> 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6. ) Geographic Interactive Visualization with Folium </a:t>
            </a:r>
            <a:r>
              <a:rPr lang="en-US" sz="1200" dirty="0"/>
              <a:t>| &lt; </a:t>
            </a:r>
            <a:r>
              <a:rPr lang="en-US" sz="1200" dirty="0">
                <a:hlinkClick r:id="rId7"/>
              </a:rPr>
              <a:t>https://github.com/lfcexpress/SpaceX_Landing_Predictions/blob/main/6_Interactive_Visual_w_Folium.ipynb</a:t>
            </a:r>
            <a:r>
              <a:rPr lang="en-US" sz="1200" dirty="0"/>
              <a:t> 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7.)  Dashboard with DASH </a:t>
            </a:r>
            <a:r>
              <a:rPr lang="en-US" sz="1200" dirty="0"/>
              <a:t>| &lt; </a:t>
            </a:r>
            <a:r>
              <a:rPr lang="en-US" sz="1200" dirty="0">
                <a:hlinkClick r:id="rId8"/>
              </a:rPr>
              <a:t>https://github.com/lfcexpress/SpaceX_Landing_Predictions/blob/main/7_Launch_Success_Dash_APP.py</a:t>
            </a:r>
            <a:r>
              <a:rPr lang="en-US" sz="1200" dirty="0"/>
              <a:t> 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8.) Machine Learning &amp; Predictive Analysis </a:t>
            </a:r>
            <a:r>
              <a:rPr lang="en-US" sz="1200" dirty="0"/>
              <a:t>| &lt; </a:t>
            </a:r>
            <a:r>
              <a:rPr lang="en-US" sz="1200" dirty="0">
                <a:hlinkClick r:id="rId9"/>
              </a:rPr>
              <a:t>https://github.com/lfcexpress/SpaceX_Landing_Predictions/blob/main/8_SpaceX_Machine_Learning_Prediction_.ipynb</a:t>
            </a:r>
            <a:r>
              <a:rPr lang="en-US" sz="1200" dirty="0"/>
              <a:t> &gt;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EC6A4FD-F054-4106-D5A6-78FB1441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E76B022-764F-6D6E-0B1F-4A7830ED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9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3D41-38C4-3326-A98F-8BF8A941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Goal – Find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283A-4BE4-B312-D5A1-D781E9D44202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Will the Falcon 9 first stage land successfully?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25CFD-C512-AEE6-73FC-406EB632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D4B8C-AFF7-B05B-5D53-E631C246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1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4B19-D48A-2C04-8358-BDF23995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FE953-7C9C-5F11-814D-5696AD16A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600944" cy="480218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85000" lnSpcReduction="20000"/>
          </a:bodyPr>
          <a:lstStyle/>
          <a:p>
            <a:r>
              <a:rPr lang="en-US" dirty="0"/>
              <a:t>Collect Data Overview.</a:t>
            </a:r>
          </a:p>
          <a:p>
            <a:pPr lvl="1"/>
            <a:r>
              <a:rPr lang="en-US" dirty="0"/>
              <a:t>API provided by </a:t>
            </a:r>
            <a:r>
              <a:rPr lang="en-US" u="sng" dirty="0"/>
              <a:t>Space X.</a:t>
            </a:r>
          </a:p>
          <a:p>
            <a:pPr lvl="1"/>
            <a:r>
              <a:rPr lang="en-US" dirty="0"/>
              <a:t>Web Scrape </a:t>
            </a:r>
            <a:r>
              <a:rPr lang="en-US" u="sng" dirty="0"/>
              <a:t>Wikipedia.org </a:t>
            </a:r>
            <a:r>
              <a:rPr lang="en-US" dirty="0"/>
              <a:t>.</a:t>
            </a:r>
          </a:p>
          <a:p>
            <a:r>
              <a:rPr lang="en-US" dirty="0"/>
              <a:t>Wrangle Data.</a:t>
            </a:r>
          </a:p>
          <a:p>
            <a:r>
              <a:rPr lang="en-US" dirty="0"/>
              <a:t>Exploratory Analysis Using SQL.</a:t>
            </a:r>
          </a:p>
          <a:p>
            <a:pPr lvl="1"/>
            <a:r>
              <a:rPr lang="en-US" dirty="0"/>
              <a:t>EDA with SQL</a:t>
            </a:r>
          </a:p>
          <a:p>
            <a:pPr lvl="1"/>
            <a:r>
              <a:rPr lang="en-US" dirty="0"/>
              <a:t>EDA with Visualizations</a:t>
            </a:r>
          </a:p>
          <a:p>
            <a:r>
              <a:rPr lang="en-US" dirty="0"/>
              <a:t>Create Interactive Visuals.</a:t>
            </a:r>
          </a:p>
          <a:p>
            <a:pPr lvl="1"/>
            <a:r>
              <a:rPr lang="en-US" dirty="0"/>
              <a:t>Create Visuals</a:t>
            </a:r>
          </a:p>
          <a:p>
            <a:pPr lvl="1"/>
            <a:r>
              <a:rPr lang="en-US" dirty="0"/>
              <a:t>Create Dashboard</a:t>
            </a:r>
          </a:p>
          <a:p>
            <a:r>
              <a:rPr lang="en-US" dirty="0"/>
              <a:t>Build a Machine Learning Pipeline for classification</a:t>
            </a:r>
          </a:p>
          <a:p>
            <a:pPr lvl="1"/>
            <a:r>
              <a:rPr lang="en-US" dirty="0"/>
              <a:t>Preprocessing</a:t>
            </a:r>
          </a:p>
          <a:p>
            <a:pPr lvl="1"/>
            <a:r>
              <a:rPr lang="en-US" dirty="0"/>
              <a:t>Split Data for Training and Testing</a:t>
            </a:r>
          </a:p>
          <a:p>
            <a:pPr lvl="1"/>
            <a:r>
              <a:rPr lang="en-US" dirty="0"/>
              <a:t>Test the Model</a:t>
            </a:r>
          </a:p>
          <a:p>
            <a:pPr lvl="1"/>
            <a:r>
              <a:rPr lang="en-US" dirty="0"/>
              <a:t>Grid Search to locate the best accuracy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2CAEE-39C7-847D-66E2-1713B938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A1897-83C7-83FE-386F-24D01F0A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4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1D92-8E83-00D8-2AE7-F8EBA562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-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78382-0258-7697-B9E9-6B206C198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92" y="3154679"/>
            <a:ext cx="10515600" cy="33381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55000" lnSpcReduction="20000"/>
          </a:bodyPr>
          <a:lstStyle/>
          <a:p>
            <a:pPr lvl="1"/>
            <a:r>
              <a:rPr lang="en-US" dirty="0"/>
              <a:t>Send GET Request to Space X’s API</a:t>
            </a:r>
          </a:p>
          <a:p>
            <a:pPr lvl="2"/>
            <a:r>
              <a:rPr lang="en-US" dirty="0"/>
              <a:t>Booster Version.</a:t>
            </a:r>
          </a:p>
          <a:p>
            <a:pPr lvl="2"/>
            <a:r>
              <a:rPr lang="en-US" dirty="0"/>
              <a:t>Launch Site.</a:t>
            </a:r>
          </a:p>
          <a:p>
            <a:pPr lvl="2"/>
            <a:r>
              <a:rPr lang="en-US" dirty="0"/>
              <a:t>Payload.</a:t>
            </a:r>
          </a:p>
          <a:p>
            <a:pPr lvl="2"/>
            <a:r>
              <a:rPr lang="en-US" dirty="0"/>
              <a:t>Core Data.</a:t>
            </a:r>
          </a:p>
          <a:p>
            <a:pPr lvl="1"/>
            <a:r>
              <a:rPr lang="en-US" dirty="0"/>
              <a:t>Normalize Data</a:t>
            </a:r>
          </a:p>
          <a:p>
            <a:pPr lvl="2"/>
            <a:r>
              <a:rPr lang="en-US" dirty="0"/>
              <a:t>Perce Data.</a:t>
            </a:r>
          </a:p>
          <a:p>
            <a:pPr lvl="2"/>
            <a:r>
              <a:rPr lang="en-US" dirty="0"/>
              <a:t>Filter Data.</a:t>
            </a:r>
          </a:p>
          <a:p>
            <a:pPr lvl="2"/>
            <a:r>
              <a:rPr lang="en-US" dirty="0"/>
              <a:t>Create Data Frames.</a:t>
            </a:r>
          </a:p>
          <a:p>
            <a:pPr lvl="1"/>
            <a:r>
              <a:rPr lang="en-US" dirty="0"/>
              <a:t>Manage Null or Missing Values</a:t>
            </a:r>
          </a:p>
          <a:p>
            <a:pPr lvl="2"/>
            <a:r>
              <a:rPr lang="en-US" dirty="0"/>
              <a:t>Calculate the mean.</a:t>
            </a:r>
          </a:p>
          <a:p>
            <a:pPr lvl="2"/>
            <a:r>
              <a:rPr lang="en-US" dirty="0"/>
              <a:t>Replace missing values with the mean.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https://github.com/lfcexpress/SpaceX_Landing_Predictions/blob/main/1_SpaceX-data-collection-api_2024_10_25.ipynb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5D8C9F-7CF0-A644-F47B-2D15A6CD1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1661597"/>
              </p:ext>
            </p:extLst>
          </p:nvPr>
        </p:nvGraphicFramePr>
        <p:xfrm>
          <a:off x="1609344" y="1405869"/>
          <a:ext cx="8358632" cy="1419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649CE-BAE1-B76B-D9BA-3A8185E0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899A6-FDB2-55E8-8CFF-27260B9C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70A5-2579-1D65-BB47-1EE46B1A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Collection  - Web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0A22-DC60-9DFE-B97A-9D3CE77C9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8375"/>
            <a:ext cx="10515600" cy="316858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Extract Falcon 9 Launch Records HTML table.</a:t>
            </a:r>
          </a:p>
          <a:p>
            <a:pPr marL="457200" lvl="1" indent="0">
              <a:buNone/>
            </a:pPr>
            <a:r>
              <a:rPr lang="en-US" b="0" i="0" u="none" strike="noStrike" dirty="0">
                <a:effectLst/>
                <a:latin typeface="system-ui"/>
                <a:hlinkClick r:id="rId2"/>
              </a:rPr>
              <a:t>https://en.wikipedia.org/wiki/List_of_Falcon_9_and_Falcon_Heavy_launches</a:t>
            </a:r>
            <a:endParaRPr lang="en-US" dirty="0"/>
          </a:p>
          <a:p>
            <a:pPr lvl="2"/>
            <a:r>
              <a:rPr lang="en-US" dirty="0"/>
              <a:t>Use an HTTP Method.</a:t>
            </a:r>
          </a:p>
          <a:p>
            <a:pPr lvl="2"/>
            <a:r>
              <a:rPr lang="en-US" dirty="0"/>
              <a:t>Create “</a:t>
            </a:r>
            <a:r>
              <a:rPr lang="en-US" dirty="0" err="1"/>
              <a:t>Beautifulsoup</a:t>
            </a:r>
            <a:r>
              <a:rPr lang="en-US" dirty="0"/>
              <a:t>” Object.</a:t>
            </a:r>
          </a:p>
          <a:p>
            <a:pPr lvl="1"/>
            <a:r>
              <a:rPr lang="en-US" dirty="0"/>
              <a:t>Parse the data.</a:t>
            </a:r>
          </a:p>
          <a:p>
            <a:pPr lvl="1"/>
            <a:r>
              <a:rPr lang="en-US" dirty="0"/>
              <a:t>Convert it into a Pandas data frame. 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467886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en-US" dirty="0">
              <a:solidFill>
                <a:srgbClr val="467886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endParaRPr lang="en-US" dirty="0">
              <a:solidFill>
                <a:srgbClr val="467886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https://github.com/lfcexpress/SpaceX_Landing_Predictions/blob/main/2_SpaceX-labs-webscraping_2024_10_05.ipynb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CA90EE-EE06-D1F7-0788-2EAE44A2F9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05907"/>
              </p:ext>
            </p:extLst>
          </p:nvPr>
        </p:nvGraphicFramePr>
        <p:xfrm>
          <a:off x="941832" y="1993392"/>
          <a:ext cx="10411968" cy="832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8F2D3-7399-649B-6AA1-9453B90F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273DC-7ECB-B2BC-17AA-9CC9EDF8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8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F395-B16F-71C3-4235-BA9A2083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37D2B-2701-8C4E-4909-780A76EEE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0208"/>
            <a:ext cx="10515600" cy="222675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https://github.com/lfcexpress/SpaceX_Landing_Predictions/blob/main/3_SpaceX-Data_Wrangling_2024_10_25.ipynb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361D756-41BF-5815-FB50-AD8042868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106812"/>
              </p:ext>
            </p:extLst>
          </p:nvPr>
        </p:nvGraphicFramePr>
        <p:xfrm>
          <a:off x="1060704" y="1236228"/>
          <a:ext cx="10204704" cy="1419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7080E64-6575-DA03-8771-5C6DA82C0C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470687"/>
              </p:ext>
            </p:extLst>
          </p:nvPr>
        </p:nvGraphicFramePr>
        <p:xfrm>
          <a:off x="838200" y="2530581"/>
          <a:ext cx="10427208" cy="1419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88C1F-3396-C5BB-3DF2-9C1FFF15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X LAUNCH SUCCESS 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082A4-2B75-E33D-69DA-3D46FFD6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2562</Words>
  <Application>Microsoft Office PowerPoint</Application>
  <PresentationFormat>Widescreen</PresentationFormat>
  <Paragraphs>373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Aptos</vt:lpstr>
      <vt:lpstr>Aptos Display</vt:lpstr>
      <vt:lpstr>Arial</vt:lpstr>
      <vt:lpstr>system-ui</vt:lpstr>
      <vt:lpstr>Office Theme</vt:lpstr>
      <vt:lpstr>Data Science API - Space X</vt:lpstr>
      <vt:lpstr>TABLE OF CONTENTS</vt:lpstr>
      <vt:lpstr>INTRODUCTION</vt:lpstr>
      <vt:lpstr>EXECUTIVE SUMMARY</vt:lpstr>
      <vt:lpstr>Business Goal – Find Answers</vt:lpstr>
      <vt:lpstr>BUSINESS TASK</vt:lpstr>
      <vt:lpstr>DATA COLLECTION - API</vt:lpstr>
      <vt:lpstr>Collect Collection  - Web scrape</vt:lpstr>
      <vt:lpstr>DATA WRANGLING</vt:lpstr>
      <vt:lpstr>EDA &amp; DATA VISUALIZATION</vt:lpstr>
      <vt:lpstr>EDA WITH SQL</vt:lpstr>
      <vt:lpstr>Interactive Map with Folium</vt:lpstr>
      <vt:lpstr>DASHBOARD PLOTLY DASH</vt:lpstr>
      <vt:lpstr>PREDICTIVE ANALYSIS &amp; CLASSIFICATION</vt:lpstr>
      <vt:lpstr>RESULTS</vt:lpstr>
      <vt:lpstr>Dashboard </vt:lpstr>
      <vt:lpstr>RESULTS – ALL SITES</vt:lpstr>
      <vt:lpstr>RESULTS – ALL SITES</vt:lpstr>
      <vt:lpstr>Flight Numbers vs Launch Site</vt:lpstr>
      <vt:lpstr> Payload Mass and Launch Site </vt:lpstr>
      <vt:lpstr>SUCCESS RATE VS. ORBIT TYPE</vt:lpstr>
      <vt:lpstr>FLIGHT NUMBER vs. ORBIT</vt:lpstr>
      <vt:lpstr>PAY LOAD MASS vs. LAUNCH SITE.</vt:lpstr>
      <vt:lpstr>LAUNCH SUCCESS – YEARLY TRENDS</vt:lpstr>
      <vt:lpstr>All Launch Site Names</vt:lpstr>
      <vt:lpstr>LAUNCH SITE NAMES BEGIN WITH ‘CCA’</vt:lpstr>
      <vt:lpstr>TOTAL PAYLOAD MASS</vt:lpstr>
      <vt:lpstr>AVERAGE PAYLOAD MASS  </vt:lpstr>
      <vt:lpstr>FIRST SUCCESSFUL  GROUND LANDING DATE</vt:lpstr>
      <vt:lpstr>SUCCESSFUL DRONE SHIP LANDING </vt:lpstr>
      <vt:lpstr>TOTAL NUMBER  SUCCESSFUL AND FAILED MISSIONS</vt:lpstr>
      <vt:lpstr>BOOSTER CARRIED MAXIMUM PAYLOAD</vt:lpstr>
      <vt:lpstr>LAUNCH SITES</vt:lpstr>
      <vt:lpstr>PROXIMITIES</vt:lpstr>
      <vt:lpstr>TOTAL SUCCESS LAUNCHES FOR ALL SITES</vt:lpstr>
      <vt:lpstr>HIGHEST LAUNCH SUCCESS RATION</vt:lpstr>
      <vt:lpstr>PAYLOAD vs. LAUCH OUTCOME</vt:lpstr>
      <vt:lpstr>METHODS ACCURACY</vt:lpstr>
      <vt:lpstr>TRAIN MODEL- “GridSearchCV”</vt:lpstr>
      <vt:lpstr>CONFUSION MATRIX</vt:lpstr>
      <vt:lpstr>CONCLUSION</vt:lpstr>
      <vt:lpstr>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Cisneros</dc:creator>
  <cp:lastModifiedBy>Fernando Cisneros</cp:lastModifiedBy>
  <cp:revision>2</cp:revision>
  <dcterms:created xsi:type="dcterms:W3CDTF">2024-10-26T11:36:30Z</dcterms:created>
  <dcterms:modified xsi:type="dcterms:W3CDTF">2024-10-27T23:29:39Z</dcterms:modified>
</cp:coreProperties>
</file>