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5" r:id="rId3"/>
    <p:sldId id="266" r:id="rId4"/>
    <p:sldId id="261" r:id="rId5"/>
    <p:sldId id="259" r:id="rId6"/>
    <p:sldId id="262" r:id="rId7"/>
    <p:sldId id="264" r:id="rId8"/>
    <p:sldId id="263" r:id="rId9"/>
    <p:sldId id="267" r:id="rId10"/>
    <p:sldId id="268" r:id="rId11"/>
    <p:sldId id="269" r:id="rId12"/>
    <p:sldId id="260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34" autoAdjust="0"/>
  </p:normalViewPr>
  <p:slideViewPr>
    <p:cSldViewPr>
      <p:cViewPr>
        <p:scale>
          <a:sx n="60" d="100"/>
          <a:sy n="60" d="100"/>
        </p:scale>
        <p:origin x="-149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A7B90-7908-4C78-B0FA-44A8C9B18862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9AE1C-3E5E-4042-B45E-B0558C8CFE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275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Colecção de dados (excerto) </a:t>
            </a:r>
          </a:p>
          <a:p>
            <a:r>
              <a:rPr lang="pt-PT" dirty="0" smtClean="0"/>
              <a:t>Depois de separada</a:t>
            </a:r>
            <a:r>
              <a:rPr lang="pt-PT" baseline="0" dirty="0" smtClean="0"/>
              <a:t> a informação importante dos </a:t>
            </a:r>
            <a:r>
              <a:rPr lang="pt-PT" baseline="0" dirty="0" err="1" smtClean="0"/>
              <a:t>datasets</a:t>
            </a:r>
            <a:r>
              <a:rPr lang="pt-PT" baseline="0" dirty="0" smtClean="0"/>
              <a:t> do </a:t>
            </a:r>
            <a:r>
              <a:rPr lang="pt-PT" baseline="0" dirty="0" err="1" smtClean="0"/>
              <a:t>LastFM</a:t>
            </a:r>
            <a:r>
              <a:rPr lang="pt-PT" baseline="0" dirty="0" smtClean="0"/>
              <a:t> e do </a:t>
            </a:r>
            <a:r>
              <a:rPr lang="pt-PT" baseline="0" dirty="0" err="1" smtClean="0"/>
              <a:t>Musixmatch</a:t>
            </a:r>
            <a:r>
              <a:rPr lang="pt-PT" baseline="0" dirty="0" smtClean="0"/>
              <a:t>, resulta um </a:t>
            </a:r>
            <a:r>
              <a:rPr lang="pt-PT" baseline="0" dirty="0" err="1" smtClean="0"/>
              <a:t>dataset</a:t>
            </a:r>
            <a:r>
              <a:rPr lang="pt-PT" baseline="0" dirty="0" smtClean="0"/>
              <a:t> personalizado com o que desejamos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3667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Demonstracao</a:t>
            </a:r>
            <a:r>
              <a:rPr lang="pt-PT" baseline="0" dirty="0" smtClean="0"/>
              <a:t> do processo de interrogação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9128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Exemplo</a:t>
            </a:r>
            <a:r>
              <a:rPr lang="pt-PT" baseline="0" dirty="0" smtClean="0"/>
              <a:t> de pesquisa de “Amor” sobre um excerto do nosso </a:t>
            </a:r>
            <a:r>
              <a:rPr lang="pt-PT" baseline="0" dirty="0" err="1" smtClean="0"/>
              <a:t>dataset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3377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Assim que terminada</a:t>
            </a:r>
            <a:r>
              <a:rPr lang="pt-PT" baseline="0" dirty="0" smtClean="0"/>
              <a:t> a interface gráfica será possível pesquisar por artista, género ou tema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993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No entanto,</a:t>
            </a:r>
            <a:r>
              <a:rPr lang="pt-PT" baseline="0" dirty="0" smtClean="0"/>
              <a:t> como seria de esperar, o ficheiro é enorme, e não consegue sequer ser tratado com os editores de texto comum.</a:t>
            </a:r>
          </a:p>
          <a:p>
            <a:r>
              <a:rPr lang="pt-PT" baseline="0" dirty="0" smtClean="0"/>
              <a:t>Surge, naturalmente, a necessidade de indexação para obtenção de informação de uma forma mais rápida</a:t>
            </a:r>
          </a:p>
          <a:p>
            <a:r>
              <a:rPr lang="pt-PT" baseline="0" dirty="0" smtClean="0"/>
              <a:t>LUCENE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746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 smtClean="0"/>
              <a:t>Introducao</a:t>
            </a:r>
            <a:r>
              <a:rPr lang="pt-PT" baseline="0" dirty="0" smtClean="0"/>
              <a:t> ao </a:t>
            </a:r>
            <a:r>
              <a:rPr lang="pt-PT" baseline="0" dirty="0" err="1" smtClean="0"/>
              <a:t>Lucene</a:t>
            </a:r>
            <a:r>
              <a:rPr lang="pt-PT" baseline="0" dirty="0" smtClean="0"/>
              <a:t> e às suas capacidades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501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Geração de</a:t>
            </a:r>
            <a:r>
              <a:rPr lang="pt-PT" baseline="0" dirty="0" smtClean="0"/>
              <a:t> índices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636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dirty="0" smtClean="0">
                <a:latin typeface="Helvetica35-Thin" pitchFamily="34" charset="0"/>
              </a:rPr>
              <a:t>LYRICS</a:t>
            </a:r>
          </a:p>
          <a:p>
            <a:r>
              <a:rPr lang="pt-PT" sz="1200" dirty="0" err="1" smtClean="0">
                <a:latin typeface="Helvetica35-Thin" pitchFamily="34" charset="0"/>
              </a:rPr>
              <a:t>It’s</a:t>
            </a:r>
            <a:r>
              <a:rPr lang="pt-PT" sz="1200" dirty="0" smtClean="0">
                <a:latin typeface="Helvetica35-Thin" pitchFamily="34" charset="0"/>
              </a:rPr>
              <a:t> </a:t>
            </a:r>
            <a:r>
              <a:rPr lang="pt-PT" sz="1200" dirty="0" err="1" smtClean="0">
                <a:latin typeface="Helvetica35-Thin" pitchFamily="34" charset="0"/>
              </a:rPr>
              <a:t>the</a:t>
            </a:r>
            <a:r>
              <a:rPr lang="pt-PT" sz="1200" dirty="0" smtClean="0">
                <a:latin typeface="Helvetica35-Thin" pitchFamily="34" charset="0"/>
              </a:rPr>
              <a:t> </a:t>
            </a:r>
            <a:r>
              <a:rPr lang="pt-PT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most</a:t>
            </a:r>
            <a:r>
              <a:rPr lang="pt-P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 </a:t>
            </a:r>
            <a:r>
              <a:rPr lang="pt-PT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relevant</a:t>
            </a:r>
            <a:r>
              <a:rPr lang="pt-P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 </a:t>
            </a:r>
            <a:r>
              <a:rPr lang="pt-PT" sz="1200" dirty="0" err="1" smtClean="0">
                <a:latin typeface="Helvetica35-Thin" pitchFamily="34" charset="0"/>
              </a:rPr>
              <a:t>field</a:t>
            </a:r>
            <a:r>
              <a:rPr lang="pt-PT" sz="1200" dirty="0" smtClean="0">
                <a:latin typeface="Helvetica35-Thin" pitchFamily="34" charset="0"/>
              </a:rPr>
              <a:t> </a:t>
            </a:r>
            <a:r>
              <a:rPr lang="pt-PT" sz="1200" dirty="0" err="1" smtClean="0">
                <a:latin typeface="Helvetica35-Thin" pitchFamily="34" charset="0"/>
              </a:rPr>
              <a:t>of</a:t>
            </a:r>
            <a:r>
              <a:rPr lang="pt-PT" sz="1200" dirty="0" smtClean="0">
                <a:latin typeface="Helvetica35-Thin" pitchFamily="34" charset="0"/>
              </a:rPr>
              <a:t> </a:t>
            </a:r>
            <a:r>
              <a:rPr lang="pt-PT" sz="1200" dirty="0" err="1" smtClean="0">
                <a:latin typeface="Helvetica35-Thin" pitchFamily="34" charset="0"/>
              </a:rPr>
              <a:t>our</a:t>
            </a:r>
            <a:r>
              <a:rPr lang="pt-PT" sz="1200" dirty="0" smtClean="0">
                <a:latin typeface="Helvetica35-Thin" pitchFamily="34" charset="0"/>
              </a:rPr>
              <a:t> </a:t>
            </a:r>
            <a:r>
              <a:rPr lang="pt-PT" sz="1200" dirty="0" err="1" smtClean="0">
                <a:latin typeface="Helvetica35-Thin" pitchFamily="34" charset="0"/>
              </a:rPr>
              <a:t>search</a:t>
            </a:r>
            <a:r>
              <a:rPr lang="pt-PT" sz="1200" dirty="0" smtClean="0">
                <a:latin typeface="Helvetica35-Thin" pitchFamily="34" charset="0"/>
              </a:rPr>
              <a:t> </a:t>
            </a:r>
            <a:r>
              <a:rPr lang="pt-PT" sz="1200" dirty="0" err="1" smtClean="0">
                <a:latin typeface="Helvetica35-Thin" pitchFamily="34" charset="0"/>
              </a:rPr>
              <a:t>engine</a:t>
            </a:r>
            <a:endParaRPr lang="pt-PT" sz="1200" dirty="0">
              <a:latin typeface="Helvetica35-Thin" pitchFamily="34" charset="0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141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ARTIST</a:t>
            </a:r>
          </a:p>
          <a:p>
            <a:r>
              <a:rPr lang="pt-PT" dirty="0" smtClean="0"/>
              <a:t>Quando</a:t>
            </a:r>
            <a:r>
              <a:rPr lang="pt-PT" baseline="0" dirty="0" smtClean="0"/>
              <a:t> fazemos a pesquisa desejamos saber o artista que está ligado à música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141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TAGS	</a:t>
            </a:r>
          </a:p>
          <a:p>
            <a:r>
              <a:rPr lang="pt-PT" dirty="0" smtClean="0"/>
              <a:t>Para</a:t>
            </a:r>
            <a:r>
              <a:rPr lang="pt-PT" baseline="0" dirty="0" smtClean="0"/>
              <a:t> associarmos tipos de música a temas (palavras) utilizadas na pesquisa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838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Para</a:t>
            </a:r>
            <a:r>
              <a:rPr lang="pt-PT" baseline="0" dirty="0" smtClean="0"/>
              <a:t> quem quer saber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3066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Traz vantagens</a:t>
            </a:r>
            <a:r>
              <a:rPr lang="pt-PT" baseline="0" dirty="0" smtClean="0"/>
              <a:t> na escolha na letra e tema para ter mais </a:t>
            </a:r>
            <a:r>
              <a:rPr lang="pt-PT" baseline="0" dirty="0" err="1" smtClean="0"/>
              <a:t>hipoteses</a:t>
            </a:r>
            <a:r>
              <a:rPr lang="pt-PT" baseline="0" dirty="0" smtClean="0"/>
              <a:t> com as vendas do álbum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9AE1C-3E5E-4042-B45E-B0558C8CFED1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105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192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559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17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91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53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785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174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689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48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320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702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98B2-0BC8-4C00-B649-58C2E11DAA13}" type="datetimeFigureOut">
              <a:rPr lang="pt-PT" smtClean="0"/>
              <a:t>21-11-2012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1B4E-6A1F-4558-91BD-B51B85BD762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408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ast-fm-logo.png (768×29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4579270" cy="175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gpht.com/KFB3tYGPkK-L7PnfwFmCFIbBam7CUswYl7cyUK4t0HiwY1mFf-PtrhEhKLNgkRiIv7Lh=w7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581129"/>
            <a:ext cx="4555839" cy="222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00574" y="2564904"/>
            <a:ext cx="7772400" cy="1470025"/>
          </a:xfrm>
        </p:spPr>
        <p:txBody>
          <a:bodyPr/>
          <a:lstStyle/>
          <a:p>
            <a:r>
              <a:rPr lang="pt-PT" sz="6000" b="1" dirty="0" err="1" smtClean="0">
                <a:solidFill>
                  <a:schemeClr val="bg1"/>
                </a:solidFill>
                <a:latin typeface="Gisha" pitchFamily="34" charset="-79"/>
                <a:ea typeface="Verdana" pitchFamily="34" charset="0"/>
                <a:cs typeface="Gisha" pitchFamily="34" charset="-79"/>
              </a:rPr>
              <a:t>MusicStats</a:t>
            </a:r>
            <a:endParaRPr lang="pt-PT" sz="6000" b="1" dirty="0">
              <a:solidFill>
                <a:schemeClr val="bg1"/>
              </a:solidFill>
              <a:latin typeface="Gisha" pitchFamily="34" charset="-79"/>
              <a:ea typeface="Verdana" pitchFamily="34" charset="0"/>
              <a:cs typeface="Gisha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39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8055" y="548680"/>
            <a:ext cx="8568952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 smtClean="0">
                <a:latin typeface="Helvetica35-Thin" pitchFamily="34" charset="0"/>
              </a:rPr>
              <a:t>Artists</a:t>
            </a:r>
            <a:r>
              <a:rPr lang="pt-PT" sz="4000" dirty="0" smtClean="0">
                <a:latin typeface="Helvetica35-Thin" pitchFamily="34" charset="0"/>
              </a:rPr>
              <a:t> </a:t>
            </a:r>
            <a:r>
              <a:rPr lang="pt-PT" sz="4000" dirty="0" err="1" smtClean="0">
                <a:latin typeface="Helvetica35-Thin" pitchFamily="34" charset="0"/>
              </a:rPr>
              <a:t>who</a:t>
            </a:r>
            <a:r>
              <a:rPr lang="pt-PT" sz="4000" dirty="0" smtClean="0">
                <a:latin typeface="Helvetica35-Thin" pitchFamily="34" charset="0"/>
              </a:rPr>
              <a:t> </a:t>
            </a:r>
            <a:r>
              <a:rPr lang="pt-PT" sz="4000" dirty="0" err="1" smtClean="0">
                <a:latin typeface="Helvetica35-Thin" pitchFamily="34" charset="0"/>
              </a:rPr>
              <a:t>want</a:t>
            </a:r>
            <a:r>
              <a:rPr lang="pt-PT" sz="4000" dirty="0" smtClean="0">
                <a:latin typeface="Helvetica35-Thin" pitchFamily="34" charset="0"/>
              </a:rPr>
              <a:t> to </a:t>
            </a:r>
            <a:r>
              <a:rPr lang="pt-PT" sz="4800" u="sng" dirty="0" err="1" smtClean="0">
                <a:latin typeface="Helvetica35-Thin" pitchFamily="34" charset="0"/>
              </a:rPr>
              <a:t>know</a:t>
            </a:r>
            <a:endParaRPr lang="pt-PT" sz="6000" u="sng" dirty="0" smtClean="0">
              <a:latin typeface="Helvetica35-Thin" pitchFamily="34" charset="0"/>
            </a:endParaRPr>
          </a:p>
          <a:p>
            <a:endParaRPr lang="pt-PT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  <a:p>
            <a:r>
              <a:rPr lang="pt-PT" sz="4400" dirty="0" smtClean="0">
                <a:latin typeface="Helvetica35-Thin" pitchFamily="34" charset="0"/>
              </a:rPr>
              <a:t>	in </a:t>
            </a:r>
            <a:r>
              <a:rPr lang="pt-PT" sz="4400" dirty="0" err="1" smtClean="0">
                <a:latin typeface="Helvetica35-Thin" pitchFamily="34" charset="0"/>
              </a:rPr>
              <a:t>what</a:t>
            </a:r>
            <a:r>
              <a:rPr lang="pt-PT" sz="4400" dirty="0" smtClean="0">
                <a:latin typeface="Helvetica35-Thin" pitchFamily="34" charset="0"/>
              </a:rPr>
              <a:t> </a:t>
            </a:r>
            <a:r>
              <a:rPr lang="pt-PT" sz="4400" dirty="0" err="1" smtClean="0">
                <a:latin typeface="Helvetica35-Thin" pitchFamily="34" charset="0"/>
              </a:rPr>
              <a:t>genre</a:t>
            </a:r>
            <a:r>
              <a:rPr lang="pt-PT" sz="4400" dirty="0" smtClean="0">
                <a:latin typeface="Helvetica35-Thin" pitchFamily="34" charset="0"/>
              </a:rPr>
              <a:t> a </a:t>
            </a:r>
            <a:r>
              <a:rPr lang="pt-PT" sz="4400" dirty="0" err="1" smtClean="0">
                <a:latin typeface="Helvetica35-Thin" pitchFamily="34" charset="0"/>
              </a:rPr>
              <a:t>certain</a:t>
            </a:r>
            <a:r>
              <a:rPr lang="pt-PT" sz="4400" dirty="0" smtClean="0">
                <a:latin typeface="Helvetica35-Thin" pitchFamily="34" charset="0"/>
              </a:rPr>
              <a:t> </a:t>
            </a:r>
            <a:r>
              <a:rPr lang="pt-PT" sz="4400" dirty="0" err="1" smtClean="0">
                <a:latin typeface="Helvetica35-Thin" pitchFamily="34" charset="0"/>
              </a:rPr>
              <a:t>topic</a:t>
            </a:r>
            <a:r>
              <a:rPr lang="pt-PT" sz="4400" dirty="0" smtClean="0">
                <a:latin typeface="Helvetica35-Thin" pitchFamily="34" charset="0"/>
              </a:rPr>
              <a:t> </a:t>
            </a:r>
          </a:p>
          <a:p>
            <a:r>
              <a:rPr lang="pt-PT" sz="4400" dirty="0">
                <a:latin typeface="Helvetica35-Thin" pitchFamily="34" charset="0"/>
              </a:rPr>
              <a:t>	</a:t>
            </a:r>
            <a:r>
              <a:rPr lang="pt-PT" sz="4400" dirty="0" err="1" smtClean="0">
                <a:latin typeface="Helvetica35-Thin" pitchFamily="34" charset="0"/>
              </a:rPr>
              <a:t>is</a:t>
            </a:r>
            <a:r>
              <a:rPr lang="pt-PT" sz="4400" dirty="0">
                <a:latin typeface="Helvetica35-Thin" pitchFamily="34" charset="0"/>
              </a:rPr>
              <a:t> </a:t>
            </a:r>
            <a:r>
              <a:rPr lang="pt-PT" sz="4400" dirty="0" err="1" smtClean="0">
                <a:latin typeface="Helvetica35-Thin" pitchFamily="34" charset="0"/>
              </a:rPr>
              <a:t>well-suited</a:t>
            </a:r>
            <a:endParaRPr lang="pt-PT" sz="4400" dirty="0" smtClean="0">
              <a:latin typeface="Helvetica35-Thin" pitchFamily="34" charset="0"/>
            </a:endParaRPr>
          </a:p>
          <a:p>
            <a:r>
              <a:rPr lang="pt-PT" sz="4400" dirty="0">
                <a:latin typeface="Helvetica35-Thin" pitchFamily="34" charset="0"/>
              </a:rPr>
              <a:t>	</a:t>
            </a:r>
            <a:endParaRPr lang="pt-PT" sz="4400" dirty="0" smtClean="0">
              <a:latin typeface="Helvetica35-Thin" pitchFamily="34" charset="0"/>
            </a:endParaRPr>
          </a:p>
          <a:p>
            <a:r>
              <a:rPr lang="pt-PT" sz="4400" dirty="0">
                <a:latin typeface="Helvetica35-Thin" pitchFamily="34" charset="0"/>
              </a:rPr>
              <a:t>	</a:t>
            </a:r>
            <a:r>
              <a:rPr lang="pt-PT" sz="4400" dirty="0" err="1" smtClean="0">
                <a:latin typeface="Helvetica35-Thin" pitchFamily="34" charset="0"/>
              </a:rPr>
              <a:t>what</a:t>
            </a:r>
            <a:r>
              <a:rPr lang="pt-PT" sz="4400" dirty="0" smtClean="0">
                <a:latin typeface="Helvetica35-Thin" pitchFamily="34" charset="0"/>
              </a:rPr>
              <a:t> are </a:t>
            </a:r>
            <a:r>
              <a:rPr lang="pt-PT" sz="4400" dirty="0" err="1" smtClean="0">
                <a:latin typeface="Helvetica35-Thin" pitchFamily="34" charset="0"/>
              </a:rPr>
              <a:t>the</a:t>
            </a:r>
            <a:r>
              <a:rPr lang="pt-PT" sz="4400" dirty="0" smtClean="0">
                <a:latin typeface="Helvetica35-Thin" pitchFamily="34" charset="0"/>
              </a:rPr>
              <a:t> </a:t>
            </a:r>
            <a:r>
              <a:rPr lang="pt-PT" sz="4400" dirty="0" err="1" smtClean="0">
                <a:latin typeface="Helvetica35-Thin" pitchFamily="34" charset="0"/>
              </a:rPr>
              <a:t>most-used</a:t>
            </a:r>
            <a:r>
              <a:rPr lang="pt-PT" sz="4400" dirty="0" smtClean="0">
                <a:latin typeface="Helvetica35-Thin" pitchFamily="34" charset="0"/>
              </a:rPr>
              <a:t> </a:t>
            </a:r>
            <a:r>
              <a:rPr lang="pt-PT" sz="4400" dirty="0" err="1" smtClean="0">
                <a:latin typeface="Helvetica35-Thin" pitchFamily="34" charset="0"/>
              </a:rPr>
              <a:t>topics</a:t>
            </a:r>
            <a:r>
              <a:rPr lang="pt-PT" sz="4400" dirty="0" smtClean="0">
                <a:latin typeface="Helvetica35-Thin" pitchFamily="34" charset="0"/>
              </a:rPr>
              <a:t> 	</a:t>
            </a:r>
            <a:r>
              <a:rPr lang="pt-PT" sz="4400" dirty="0" err="1" smtClean="0">
                <a:latin typeface="Helvetica35-Thin" pitchFamily="34" charset="0"/>
              </a:rPr>
              <a:t>by</a:t>
            </a:r>
            <a:r>
              <a:rPr lang="pt-PT" sz="4400" dirty="0" smtClean="0">
                <a:latin typeface="Helvetica35-Thin" pitchFamily="34" charset="0"/>
              </a:rPr>
              <a:t> top-</a:t>
            </a:r>
            <a:r>
              <a:rPr lang="pt-PT" sz="4400" dirty="0" err="1" smtClean="0">
                <a:latin typeface="Helvetica35-Thin" pitchFamily="34" charset="0"/>
              </a:rPr>
              <a:t>selling</a:t>
            </a:r>
            <a:r>
              <a:rPr lang="pt-PT" sz="4400" dirty="0" smtClean="0">
                <a:latin typeface="Helvetica35-Thin" pitchFamily="34" charset="0"/>
              </a:rPr>
              <a:t> </a:t>
            </a:r>
            <a:r>
              <a:rPr lang="pt-PT" sz="4400" dirty="0" err="1" smtClean="0">
                <a:latin typeface="Helvetica35-Thin" pitchFamily="34" charset="0"/>
              </a:rPr>
              <a:t>artists</a:t>
            </a:r>
            <a:endParaRPr lang="pt-PT" sz="4400" dirty="0" smtClean="0">
              <a:latin typeface="Helvetica35-Thin" pitchFamily="34" charset="0"/>
            </a:endParaRPr>
          </a:p>
          <a:p>
            <a:endParaRPr lang="pt-PT" sz="4400" dirty="0" smtClean="0">
              <a:latin typeface="Helvetica35-Thin" pitchFamily="34" charset="0"/>
            </a:endParaRPr>
          </a:p>
          <a:p>
            <a:r>
              <a:rPr lang="pt-PT" sz="4400" dirty="0">
                <a:latin typeface="Helvetica35-Thin" pitchFamily="34" charset="0"/>
              </a:rPr>
              <a:t>	</a:t>
            </a:r>
            <a:endParaRPr lang="pt-PT" sz="4400" dirty="0" smtClean="0">
              <a:latin typeface="Helvetica35-Thin" pitchFamily="34" charset="0"/>
            </a:endParaRPr>
          </a:p>
          <a:p>
            <a:r>
              <a:rPr lang="pt-PT" sz="4400" dirty="0">
                <a:latin typeface="Helvetica35-Thin" pitchFamily="34" charset="0"/>
              </a:rPr>
              <a:t>	</a:t>
            </a:r>
            <a:endParaRPr lang="pt-PT" sz="4400" dirty="0" smtClean="0">
              <a:latin typeface="Helvetica35-Thin" pitchFamily="34" charset="0"/>
            </a:endParaRPr>
          </a:p>
          <a:p>
            <a:endParaRPr lang="pt-P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499" y="1136933"/>
            <a:ext cx="63538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 smtClean="0">
                <a:latin typeface="Helvetica35-Thin" pitchFamily="34" charset="0"/>
              </a:rPr>
              <a:t>Advantage</a:t>
            </a:r>
            <a:r>
              <a:rPr lang="pt-PT" sz="4000" dirty="0" smtClean="0">
                <a:latin typeface="Helvetica35-Thin" pitchFamily="34" charset="0"/>
              </a:rPr>
              <a:t> in </a:t>
            </a:r>
            <a:r>
              <a:rPr lang="pt-PT" sz="4000" dirty="0" err="1" smtClean="0">
                <a:latin typeface="Helvetica35-Thin" pitchFamily="34" charset="0"/>
              </a:rPr>
              <a:t>lyrics</a:t>
            </a:r>
            <a:r>
              <a:rPr lang="pt-PT" sz="4000" dirty="0" smtClean="0">
                <a:latin typeface="Helvetica35-Thin" pitchFamily="34" charset="0"/>
              </a:rPr>
              <a:t> </a:t>
            </a:r>
            <a:r>
              <a:rPr lang="pt-PT" sz="4000" dirty="0" err="1" smtClean="0">
                <a:latin typeface="Helvetica35-Thin" pitchFamily="34" charset="0"/>
              </a:rPr>
              <a:t>writing</a:t>
            </a:r>
            <a:endParaRPr lang="pt-PT" sz="4000" dirty="0" smtClean="0">
              <a:latin typeface="Helvetica35-Thin" pitchFamily="34" charset="0"/>
            </a:endParaRPr>
          </a:p>
          <a:p>
            <a:endParaRPr lang="pt-PT" sz="4000" dirty="0">
              <a:latin typeface="Helvetica35-Thin" pitchFamily="34" charset="0"/>
            </a:endParaRPr>
          </a:p>
          <a:p>
            <a:endParaRPr lang="pt-PT" sz="4000" dirty="0">
              <a:latin typeface="Helvetica35-Thin" pitchFamily="34" charset="0"/>
            </a:endParaRPr>
          </a:p>
          <a:p>
            <a:r>
              <a:rPr lang="pt-PT" sz="4000" dirty="0" err="1" smtClean="0">
                <a:latin typeface="Helvetica35-Thin" pitchFamily="34" charset="0"/>
              </a:rPr>
              <a:t>Knowledge</a:t>
            </a:r>
            <a:r>
              <a:rPr lang="pt-PT" sz="4000" dirty="0" smtClean="0">
                <a:latin typeface="Helvetica35-Thin" pitchFamily="34" charset="0"/>
              </a:rPr>
              <a:t> </a:t>
            </a:r>
            <a:r>
              <a:rPr lang="pt-PT" sz="4000" dirty="0" err="1" smtClean="0">
                <a:latin typeface="Helvetica35-Thin" pitchFamily="34" charset="0"/>
              </a:rPr>
              <a:t>topic</a:t>
            </a:r>
            <a:r>
              <a:rPr lang="pt-PT" sz="4000" dirty="0" smtClean="0">
                <a:latin typeface="Helvetica35-Thin" pitchFamily="34" charset="0"/>
              </a:rPr>
              <a:t> </a:t>
            </a:r>
            <a:r>
              <a:rPr lang="pt-PT" sz="4000" dirty="0" err="1" smtClean="0">
                <a:latin typeface="Helvetica35-Thin" pitchFamily="34" charset="0"/>
              </a:rPr>
              <a:t>choosing</a:t>
            </a:r>
            <a:endParaRPr lang="pt-PT" sz="4400" dirty="0" smtClean="0">
              <a:latin typeface="Helvetica35-Thin" pitchFamily="34" charset="0"/>
            </a:endParaRPr>
          </a:p>
          <a:p>
            <a:r>
              <a:rPr lang="pt-PT" sz="4400" dirty="0">
                <a:latin typeface="Helvetica35-Thin" pitchFamily="34" charset="0"/>
              </a:rPr>
              <a:t>	</a:t>
            </a:r>
            <a:endParaRPr lang="pt-PT" sz="4400" dirty="0" smtClean="0">
              <a:latin typeface="Helvetica35-Thin" pitchFamily="34" charset="0"/>
            </a:endParaRPr>
          </a:p>
          <a:p>
            <a:r>
              <a:rPr lang="pt-PT" sz="4400" dirty="0">
                <a:latin typeface="Helvetica35-Thin" pitchFamily="34" charset="0"/>
              </a:rPr>
              <a:t>	</a:t>
            </a:r>
            <a:endParaRPr lang="pt-PT" sz="4400" dirty="0" smtClean="0">
              <a:latin typeface="Helvetica35-Thin" pitchFamily="34" charset="0"/>
            </a:endParaRPr>
          </a:p>
          <a:p>
            <a:r>
              <a:rPr lang="pt-PT" sz="4000" dirty="0" err="1" smtClean="0">
                <a:latin typeface="Helvetica35-Thin" pitchFamily="34" charset="0"/>
              </a:rPr>
              <a:t>Buyer</a:t>
            </a:r>
            <a:r>
              <a:rPr lang="pt-PT" sz="4000" dirty="0" smtClean="0">
                <a:latin typeface="Helvetica35-Thin" pitchFamily="34" charset="0"/>
              </a:rPr>
              <a:t> </a:t>
            </a:r>
            <a:r>
              <a:rPr lang="pt-PT" sz="4000" dirty="0" err="1" smtClean="0">
                <a:latin typeface="Helvetica35-Thin" pitchFamily="34" charset="0"/>
              </a:rPr>
              <a:t>acceptance</a:t>
            </a:r>
            <a:r>
              <a:rPr lang="pt-PT" sz="4000" dirty="0" smtClean="0">
                <a:latin typeface="Helvetica35-Thin" pitchFamily="34" charset="0"/>
              </a:rPr>
              <a:t> chances</a:t>
            </a:r>
            <a:endParaRPr lang="pt-PT" sz="4000" dirty="0">
              <a:latin typeface="Helvetica35-Thin" pitchFamily="34" charset="0"/>
            </a:endParaRPr>
          </a:p>
        </p:txBody>
      </p:sp>
      <p:sp>
        <p:nvSpPr>
          <p:cNvPr id="2" name="Mais 1"/>
          <p:cNvSpPr/>
          <p:nvPr/>
        </p:nvSpPr>
        <p:spPr>
          <a:xfrm>
            <a:off x="755576" y="1052736"/>
            <a:ext cx="1008112" cy="1008112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Mais 4"/>
          <p:cNvSpPr/>
          <p:nvPr/>
        </p:nvSpPr>
        <p:spPr>
          <a:xfrm>
            <a:off x="755576" y="2856809"/>
            <a:ext cx="1008112" cy="1008112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Mais 5"/>
          <p:cNvSpPr/>
          <p:nvPr/>
        </p:nvSpPr>
        <p:spPr>
          <a:xfrm>
            <a:off x="755576" y="4797152"/>
            <a:ext cx="1008112" cy="1008112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35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discoverirelandprizes.com/prizebank/assets/Image/Queri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78" y="33678"/>
            <a:ext cx="521017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051720" y="4430220"/>
            <a:ext cx="56579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PT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QUERIES &amp;</a:t>
            </a:r>
          </a:p>
          <a:p>
            <a:pPr algn="just"/>
            <a:r>
              <a:rPr lang="pt-PT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DEMONSTRATION</a:t>
            </a:r>
            <a:endParaRPr lang="pt-PT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uis\Desktop\Sem Título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7103" r="62259" b="7068"/>
          <a:stretch/>
        </p:blipFill>
        <p:spPr bwMode="auto">
          <a:xfrm>
            <a:off x="0" y="1"/>
            <a:ext cx="90364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588224" y="4221088"/>
            <a:ext cx="2143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“</a:t>
            </a:r>
            <a:r>
              <a:rPr lang="pt-PT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LOVE</a:t>
            </a:r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”</a:t>
            </a:r>
            <a:endParaRPr lang="pt-P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uis\Desktop\Sem Título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7103" r="62259" b="7068"/>
          <a:stretch/>
        </p:blipFill>
        <p:spPr bwMode="auto">
          <a:xfrm>
            <a:off x="0" y="1"/>
            <a:ext cx="90364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ângulo 1"/>
          <p:cNvSpPr/>
          <p:nvPr/>
        </p:nvSpPr>
        <p:spPr>
          <a:xfrm>
            <a:off x="899592" y="2805638"/>
            <a:ext cx="8136904" cy="3143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4784510" y="3244864"/>
            <a:ext cx="1611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“GOD”</a:t>
            </a:r>
            <a:endParaRPr lang="pt-P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18248" y="4695527"/>
            <a:ext cx="2990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“COLDPLAY”</a:t>
            </a:r>
            <a:endParaRPr lang="pt-P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996416" y="4233862"/>
            <a:ext cx="2143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“</a:t>
            </a:r>
            <a:r>
              <a:rPr lang="pt-PT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LOVE</a:t>
            </a:r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”</a:t>
            </a:r>
            <a:endParaRPr lang="pt-P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59632" y="3128119"/>
            <a:ext cx="1888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“ROCK”</a:t>
            </a:r>
            <a:endParaRPr lang="pt-P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364088" y="4017258"/>
            <a:ext cx="1494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“POP”</a:t>
            </a:r>
            <a:endParaRPr lang="pt-P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885744" y="3632345"/>
            <a:ext cx="189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AC/DC”</a:t>
            </a:r>
            <a:endParaRPr lang="pt-P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014586" y="3128119"/>
            <a:ext cx="1527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“YOU”</a:t>
            </a:r>
            <a:endParaRPr lang="pt-P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64517" y="5097378"/>
            <a:ext cx="1611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“JAZZ”</a:t>
            </a:r>
            <a:endParaRPr lang="pt-P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799267" y="5257582"/>
            <a:ext cx="1499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“HOT”</a:t>
            </a:r>
            <a:endParaRPr lang="pt-P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386664" y="5313402"/>
            <a:ext cx="2271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“JARDEL”</a:t>
            </a:r>
            <a:endParaRPr lang="pt-P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images.trulia.com/blogimg/9/6/f/8/382213_1351105488124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39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4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5"/>
          <a:stretch/>
        </p:blipFill>
        <p:spPr bwMode="auto">
          <a:xfrm>
            <a:off x="0" y="44624"/>
            <a:ext cx="9144000" cy="666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2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" b="4073"/>
          <a:stretch/>
        </p:blipFill>
        <p:spPr bwMode="auto">
          <a:xfrm>
            <a:off x="1979712" y="0"/>
            <a:ext cx="532859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6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ucene.apache.org/images/lucene_logo_green_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17" y="4077072"/>
            <a:ext cx="6912769" cy="105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899592" y="1126255"/>
            <a:ext cx="7862380" cy="1654673"/>
            <a:chOff x="899592" y="980728"/>
            <a:chExt cx="7862380" cy="1654673"/>
          </a:xfrm>
        </p:grpSpPr>
        <p:sp>
          <p:nvSpPr>
            <p:cNvPr id="4" name="CaixaDeTexto 3"/>
            <p:cNvSpPr txBox="1"/>
            <p:nvPr/>
          </p:nvSpPr>
          <p:spPr>
            <a:xfrm>
              <a:off x="899592" y="980728"/>
              <a:ext cx="56332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800" dirty="0" err="1" smtClean="0">
                  <a:latin typeface="Helvetica35-Thin" pitchFamily="34" charset="0"/>
                </a:rPr>
                <a:t>Lucene</a:t>
              </a:r>
              <a:r>
                <a:rPr lang="pt-PT" sz="4000" dirty="0" smtClean="0">
                  <a:latin typeface="Helvetica35-Thin" pitchFamily="34" charset="0"/>
                </a:rPr>
                <a:t> </a:t>
              </a:r>
              <a:r>
                <a:rPr lang="pt-PT" sz="4000" dirty="0" err="1" smtClean="0">
                  <a:latin typeface="Helvetica35-Thin" pitchFamily="34" charset="0"/>
                </a:rPr>
                <a:t>is</a:t>
              </a:r>
              <a:r>
                <a:rPr lang="pt-PT" sz="4000" dirty="0" smtClean="0">
                  <a:latin typeface="Helvetica35-Thin" pitchFamily="34" charset="0"/>
                </a:rPr>
                <a:t> Open-</a:t>
              </a:r>
              <a:r>
                <a:rPr lang="pt-PT" sz="4000" dirty="0" err="1" smtClean="0">
                  <a:latin typeface="Helvetica35-Thin" pitchFamily="34" charset="0"/>
                </a:rPr>
                <a:t>Source</a:t>
              </a:r>
              <a:endParaRPr lang="pt-PT" sz="4000" dirty="0">
                <a:latin typeface="Helvetica35-Thin" pitchFamily="34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918432" y="1804404"/>
              <a:ext cx="68435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dirty="0" err="1">
                  <a:latin typeface="Helvetica35-Thin" pitchFamily="34" charset="0"/>
                </a:rPr>
                <a:t>a</a:t>
              </a:r>
              <a:r>
                <a:rPr lang="pt-PT" sz="4000" dirty="0" err="1" smtClean="0">
                  <a:latin typeface="Helvetica35-Thin" pitchFamily="34" charset="0"/>
                </a:rPr>
                <a:t>nd</a:t>
              </a:r>
              <a:r>
                <a:rPr lang="pt-PT" sz="4000" dirty="0" smtClean="0">
                  <a:latin typeface="Helvetica35-Thin" pitchFamily="34" charset="0"/>
                </a:rPr>
                <a:t> </a:t>
              </a:r>
              <a:r>
                <a:rPr lang="pt-PT" sz="4000" dirty="0" err="1" smtClean="0">
                  <a:latin typeface="Helvetica35-Thin" pitchFamily="34" charset="0"/>
                </a:rPr>
                <a:t>allows</a:t>
              </a:r>
              <a:r>
                <a:rPr lang="pt-PT" sz="4000" dirty="0" smtClean="0">
                  <a:latin typeface="Helvetica35-Thin" pitchFamily="34" charset="0"/>
                </a:rPr>
                <a:t> </a:t>
              </a:r>
              <a:r>
                <a:rPr lang="pt-PT" sz="4000" dirty="0" err="1" smtClean="0">
                  <a:latin typeface="Helvetica35-Thin" pitchFamily="34" charset="0"/>
                </a:rPr>
                <a:t>the</a:t>
              </a:r>
              <a:r>
                <a:rPr lang="pt-PT" sz="4000" dirty="0" smtClean="0">
                  <a:latin typeface="Helvetica35-Thin" pitchFamily="34" charset="0"/>
                </a:rPr>
                <a:t> use </a:t>
              </a:r>
              <a:r>
                <a:rPr lang="pt-PT" sz="4000" dirty="0" err="1" smtClean="0">
                  <a:latin typeface="Helvetica35-Thin" pitchFamily="34" charset="0"/>
                </a:rPr>
                <a:t>of</a:t>
              </a:r>
              <a:r>
                <a:rPr lang="pt-PT" sz="4000" dirty="0" smtClean="0">
                  <a:latin typeface="Helvetica35-Thin" pitchFamily="34" charset="0"/>
                </a:rPr>
                <a:t> </a:t>
              </a:r>
              <a:r>
                <a:rPr lang="pt-PT" sz="4800" dirty="0" smtClean="0">
                  <a:latin typeface="Helvetica35-Thin" pitchFamily="34" charset="0"/>
                </a:rPr>
                <a:t>indexes</a:t>
              </a:r>
              <a:endParaRPr lang="pt-PT" sz="4000" dirty="0">
                <a:latin typeface="Helvetica35-Thin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1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.istockimg.com/file_thumbview_approve/2973425/2/stock-photo-2973425-index-fing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3" r="31518" b="43509"/>
          <a:stretch/>
        </p:blipFill>
        <p:spPr bwMode="auto">
          <a:xfrm>
            <a:off x="0" y="2393031"/>
            <a:ext cx="4373382" cy="446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563888" y="1966192"/>
            <a:ext cx="4783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INDEX </a:t>
            </a:r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CREATION</a:t>
            </a:r>
            <a:endParaRPr lang="pt-PT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ttp://skreened.com/render-product/c/u/h/cuhkazieauazsovsioba/it-s-gotta-be-you-1d-lyrics-tote-bag.american-apparel-bull-denim-tote-bag.natural.w760h7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blueinkllc.com/WP/wp-content/uploads/2011/04/sin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7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CA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kidsmusiccorner.co.uk/wp-content/uploads/2009/12/Types-of-Music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44" y="-1"/>
            <a:ext cx="6156176" cy="68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2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kcwriter.com/wp-content/uploads/2011/05/Business-Man-with-Questions-Mar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"/>
          <a:stretch/>
        </p:blipFill>
        <p:spPr bwMode="auto">
          <a:xfrm>
            <a:off x="1669" y="23907"/>
            <a:ext cx="6653565" cy="683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508104" y="2492896"/>
            <a:ext cx="34547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35-Thin" pitchFamily="34" charset="0"/>
              </a:rPr>
              <a:t>FOR WHOM?</a:t>
            </a:r>
            <a:endParaRPr lang="pt-PT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35-Th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235</Words>
  <Application>Microsoft Office PowerPoint</Application>
  <PresentationFormat>Apresentação no Ecrã (4:3)</PresentationFormat>
  <Paragraphs>64</Paragraphs>
  <Slides>15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6" baseType="lpstr">
      <vt:lpstr>Tema do Office</vt:lpstr>
      <vt:lpstr>MusicStats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MusicStats</dc:title>
  <dc:creator>Luis</dc:creator>
  <cp:lastModifiedBy>Luis</cp:lastModifiedBy>
  <cp:revision>15</cp:revision>
  <dcterms:created xsi:type="dcterms:W3CDTF">2012-11-21T20:39:04Z</dcterms:created>
  <dcterms:modified xsi:type="dcterms:W3CDTF">2012-11-22T00:53:23Z</dcterms:modified>
</cp:coreProperties>
</file>