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F9343-DE1F-4923-9709-EC81556EF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40190D-0D4C-43AD-A397-5D762B595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15D6D-4C04-45FB-A550-7D82686F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5E9-2FC5-49A4-A722-A0DCB9C414D7}" type="datetimeFigureOut">
              <a:rPr lang="es-PE" smtClean="0"/>
              <a:t>11/07/2024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A02ED-D96C-4FDD-AD2C-DB6AF5D6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487CD-9F60-4024-93D2-C663F6DC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F17-CFC7-4A37-8C51-350BBB173E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603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E6EF7-6A76-4F99-836D-F10DE902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475BB5-F53F-4750-9E47-34F661B2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1A6C7-7590-459F-946B-4745B0C5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5E9-2FC5-49A4-A722-A0DCB9C414D7}" type="datetimeFigureOut">
              <a:rPr lang="es-PE" smtClean="0"/>
              <a:t>11/07/2024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43D56-493D-44FC-A8F2-D0075C36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7EBC99-6E34-49AD-B7E8-BD76B582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F17-CFC7-4A37-8C51-350BBB173E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62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F547B9-E3B1-4812-A9F0-77B5C9981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F9E97-662C-416D-B85C-3B8C0546F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76F08B-0CCE-4B78-AC96-4D8D479A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5E9-2FC5-49A4-A722-A0DCB9C414D7}" type="datetimeFigureOut">
              <a:rPr lang="es-PE" smtClean="0"/>
              <a:t>11/07/2024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76AE5D-A769-4EE6-9811-7E41F0C3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77A9D-06BF-422D-95B0-68D93067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F17-CFC7-4A37-8C51-350BBB173E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225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05CDA-C519-4FAF-A6B7-F5869A3C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412F3C-35E2-40EB-96A3-6B2052BA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FE684-2A15-45D3-843C-65DD3E70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5E9-2FC5-49A4-A722-A0DCB9C414D7}" type="datetimeFigureOut">
              <a:rPr lang="es-PE" smtClean="0"/>
              <a:t>11/07/2024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AB4FE-8F71-45BC-951C-96208B53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8E1E56-B026-4B21-8A60-0FDA89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F17-CFC7-4A37-8C51-350BBB173E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178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14A43-6EC5-455D-92AB-7968681B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4FE88E-92BF-443C-9B21-9F35DABE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706285-787B-40AC-9DD9-012DD1DB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5E9-2FC5-49A4-A722-A0DCB9C414D7}" type="datetimeFigureOut">
              <a:rPr lang="es-PE" smtClean="0"/>
              <a:t>11/07/2024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C274E-45C9-4DF7-BF96-28062922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4748D-76A6-48ED-981A-89341000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F17-CFC7-4A37-8C51-350BBB173E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15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15D79-7EC9-4202-B655-B6577224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90E7E-8F37-42C7-A903-2F280E6F7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34884E-350F-4AAB-BF24-F06875D3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5715D0-AE48-499F-9D82-7994AF64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5E9-2FC5-49A4-A722-A0DCB9C414D7}" type="datetimeFigureOut">
              <a:rPr lang="es-PE" smtClean="0"/>
              <a:t>11/07/2024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53D34F-0768-4F2D-9654-12B22518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7A6091-2C8C-4FD9-B7E3-8BF34770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F17-CFC7-4A37-8C51-350BBB173E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721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DBAB2-F723-4EDC-B5AE-515B68B8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A08D56-458A-4CD3-8196-BCAF5EB99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F4DAD-CB47-4984-81ED-41E2986A3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618AE7-FB25-4BEB-BB44-300F079F0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3C45CB-5847-45CA-97F0-C72FDCC73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7478ED-A2CE-42F5-84BE-0CE7E7F9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5E9-2FC5-49A4-A722-A0DCB9C414D7}" type="datetimeFigureOut">
              <a:rPr lang="es-PE" smtClean="0"/>
              <a:t>11/07/2024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A1783D-829B-40D7-ADD7-7528D4B2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363D8F-E837-4998-857E-12E265DA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F17-CFC7-4A37-8C51-350BBB173E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432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14B5-44C0-4AAF-841B-3C8EEAA6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037E02-B319-440E-ACDB-E817F937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5E9-2FC5-49A4-A722-A0DCB9C414D7}" type="datetimeFigureOut">
              <a:rPr lang="es-PE" smtClean="0"/>
              <a:t>11/07/2024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AA93ED-9B00-4C59-BA0D-05F43123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4B286A-AB18-48A4-B6F6-1589AB36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F17-CFC7-4A37-8C51-350BBB173E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658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1ADB4A-C446-455B-AF05-99B92B4F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5E9-2FC5-49A4-A722-A0DCB9C414D7}" type="datetimeFigureOut">
              <a:rPr lang="es-PE" smtClean="0"/>
              <a:t>11/07/2024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63972D-D255-441C-B445-365C170E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10F8E4-2629-45C3-874F-D50B0DB8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F17-CFC7-4A37-8C51-350BBB173E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293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0A7B9-ED81-42FE-83EE-E8BA4985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23862E-BB14-4EE5-BA4E-9012BA66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2EAFC7-D4D1-4311-8092-9DB4E7F1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C90797-F85E-45B7-8CCE-55985495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5E9-2FC5-49A4-A722-A0DCB9C414D7}" type="datetimeFigureOut">
              <a:rPr lang="es-PE" smtClean="0"/>
              <a:t>11/07/2024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703321-4523-4C6D-9E5E-2EA4A180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70FE99-ACF3-49A3-BFA4-9865E490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F17-CFC7-4A37-8C51-350BBB173E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78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14B40-94EB-4E76-8B10-43C0249A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2E1255-D839-4387-A51A-BE0D4BBC4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27F060-3E5A-413A-B25E-7D12FB65A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43AA5F-82AA-4433-AEB2-CCA491C0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5E9-2FC5-49A4-A722-A0DCB9C414D7}" type="datetimeFigureOut">
              <a:rPr lang="es-PE" smtClean="0"/>
              <a:t>11/07/2024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9D769B-7111-4F70-8E43-8FE1DA24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03C10E-A998-4621-B8E1-69EB7E6C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F17-CFC7-4A37-8C51-350BBB173E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34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A7A6E3-710E-4B28-8A1D-0996AF53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91A768-F25D-485D-8333-7F350DD6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50CEC-F6AB-4B2A-BEAB-DADB614E6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85E9-2FC5-49A4-A722-A0DCB9C414D7}" type="datetimeFigureOut">
              <a:rPr lang="es-PE" smtClean="0"/>
              <a:t>11/07/2024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04B055-F160-4EA8-8A41-225BDCAC0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1DEB0-479B-443E-8145-7FA0DFA66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B7F17-CFC7-4A37-8C51-350BBB173E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42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B6010-9791-4A8A-9E6C-CDB9ABD8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996" y="921027"/>
            <a:ext cx="9144000" cy="974885"/>
          </a:xfrm>
        </p:spPr>
        <p:txBody>
          <a:bodyPr/>
          <a:lstStyle/>
          <a:p>
            <a:r>
              <a:rPr lang="es-ES" dirty="0" err="1">
                <a:latin typeface="Bahnschrift" panose="020B0502040204020203" pitchFamily="34" charset="0"/>
                <a:cs typeface="Aharoni" panose="02010803020104030203" pitchFamily="2" charset="-79"/>
              </a:rPr>
              <a:t>NodeMCU</a:t>
            </a:r>
            <a:r>
              <a:rPr lang="es-ES" dirty="0">
                <a:latin typeface="Bahnschrift" panose="020B0502040204020203" pitchFamily="34" charset="0"/>
                <a:cs typeface="Aharoni" panose="02010803020104030203" pitchFamily="2" charset="-79"/>
              </a:rPr>
              <a:t> ESP8266 </a:t>
            </a:r>
            <a:endParaRPr lang="es-PE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NodeMCU ESP8266 Pinout, Specifications, Features &amp; Datasheet">
            <a:extLst>
              <a:ext uri="{FF2B5EF4-FFF2-40B4-BE49-F238E27FC236}">
                <a16:creationId xmlns:a16="http://schemas.microsoft.com/office/drawing/2014/main" id="{9E4D9FE9-8035-43CF-B113-972091CD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8" y="2097248"/>
            <a:ext cx="5198289" cy="34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P8266 Node MCU board specifications and pins descriptions. Frequently  asked questions related to WI-FI board esp8266 node MCU">
            <a:extLst>
              <a:ext uri="{FF2B5EF4-FFF2-40B4-BE49-F238E27FC236}">
                <a16:creationId xmlns:a16="http://schemas.microsoft.com/office/drawing/2014/main" id="{4B1AD565-1B4E-4195-AA6B-AE8D2BBB7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0"/>
          <a:stretch/>
        </p:blipFill>
        <p:spPr bwMode="auto">
          <a:xfrm>
            <a:off x="6096000" y="2382473"/>
            <a:ext cx="5743567" cy="289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68FCE47-863F-44D7-B8E5-438079D319F4}"/>
              </a:ext>
            </a:extLst>
          </p:cNvPr>
          <p:cNvSpPr/>
          <p:nvPr/>
        </p:nvSpPr>
        <p:spPr>
          <a:xfrm>
            <a:off x="176170" y="2038525"/>
            <a:ext cx="5352176" cy="35988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3497D03-F8D0-40D6-BA89-952B3C590261}"/>
              </a:ext>
            </a:extLst>
          </p:cNvPr>
          <p:cNvSpPr/>
          <p:nvPr/>
        </p:nvSpPr>
        <p:spPr>
          <a:xfrm>
            <a:off x="6025040" y="2274816"/>
            <a:ext cx="5907861" cy="313608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827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Tema de Office</vt:lpstr>
      <vt:lpstr>NodeMCU ESP8266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NodeMCU ESP8266</dc:title>
  <dc:creator>Luis Fernando</dc:creator>
  <cp:lastModifiedBy>Luis Fernando</cp:lastModifiedBy>
  <cp:revision>2</cp:revision>
  <dcterms:created xsi:type="dcterms:W3CDTF">2024-07-11T06:28:24Z</dcterms:created>
  <dcterms:modified xsi:type="dcterms:W3CDTF">2024-07-11T06:32:40Z</dcterms:modified>
</cp:coreProperties>
</file>