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FAC38-B24E-4C9D-977D-1D15102D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9CAB4-56CB-4537-80B0-9EC0ED93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85530-1E32-4AD6-9730-9CA251E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2DD30-7F7F-4785-9D9F-904D618A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33751-C33E-45CB-B8DE-B52FAB78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04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EF4F-5101-4836-AE22-71C2E371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44EA27-461A-40A7-B09E-9161FAB9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B8F98-26E1-48FF-B54E-166A7AAC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8872-4029-4817-A605-19F3AED5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285E9-B2E7-4E0B-87F0-EED873BB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2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F8D6E-3AF8-42A1-9A1E-44F1630A9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A8AB8-C788-4F94-8F63-A3D7DA25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30C62-22EC-4A9C-AA4F-E5420698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0B011-A9A1-47DD-80BF-79918105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A1FE6-378B-4F80-9BF6-F259FDA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5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CA9F2-CBE2-4EC3-88DF-C32D0F3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546F9-753D-47F4-BFBD-39409745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6EE30-1C13-4E66-AB9C-69F928C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59EA3-893C-43B3-BFE4-DF0865F6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B5804-A20A-4859-9E2B-E26790CE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2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9843-E060-4B48-A78D-06ADEC79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4B7CE-0F7D-4FDD-ADD2-686BBBE4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23CA2-F3CB-454F-BF68-A12357F3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FBBB-D9BE-4709-BC6C-C22B6EF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DC85B-45F2-40CC-9D4C-A72346C2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0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C63A-EF95-4AEC-8ACA-01E92B63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52F47-74BC-42AB-B8BB-F0FF928B8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F4DF2-96DA-4C03-8B50-0E7E5325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57AB8-BEBF-4EDD-87F0-A7A48F1A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0E8318-0924-432C-B1B5-62047202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D9B58E-32D1-470B-BDF7-084A530F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49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6AED-C40D-4E45-9E84-61842B4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B392F-3EBB-42E2-B6D8-FF335B95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17F2F-BD4E-491B-8E6C-1F0B8272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0CBB79-0476-474B-819A-D1B640F5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A120F-A7EF-4A9A-8AD2-163789BF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263E9E-F1A3-4DB6-985D-D1BD6D4D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90A037-0310-430A-9737-85AE5360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7C2E67-A172-49BA-82EC-FD998593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5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1EED6-F3A1-4BAB-93E8-BACC2F2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903A0B-70E2-4707-B28A-58189AB2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D90E0D-E056-492E-A546-039B055C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F3232B-DF23-44EE-B801-F521A6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ED799E-6225-4A14-9E51-80B1FAFD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6CA73-A719-4CE2-A9A7-2294F864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62766-D3DF-4C9B-A26A-521C7C7A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69B8-FA8C-4C09-B6C7-C7CB51C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85ABB-1343-4FC1-9599-92153B65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78AE32-594D-4047-A0FB-883F56A0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0F232F-92C8-4AA7-80B1-724254A9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5DA22-C9F9-44C7-B492-5B3703C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0D74BB-86A9-420B-B2F4-479D1BE1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68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2F13-DE49-4931-8273-BB9DA587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11BC5C-BA7C-45AE-809B-3F3FFB203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192548-9CA9-4ED4-A1D9-DCA0B5F2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55F50-C94F-427B-A767-ABB48E75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04F89-0858-45B0-8A01-AD15745A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E8A9-6AF5-464A-85F9-3CE9D841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CDF3D5-3AB4-442E-8A71-5C6A87CC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072C8-FB54-4159-B4EC-C29B8AD4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436E-06D2-44C7-985A-72F0F2E56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7A7E-B64C-4E0E-9F32-4D7A5492004F}" type="datetimeFigureOut">
              <a:rPr lang="es-PE" smtClean="0"/>
              <a:t>1/07/2024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7B051-FA5C-4148-866B-3AF71303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D9E39-AA41-4905-82B3-B303113F8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AB7-2B47-4A7F-88BD-8CCB788F33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909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91FFC-92AD-4EBC-83D2-C68985EF5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052" y="532151"/>
            <a:ext cx="9144000" cy="1026822"/>
          </a:xfrm>
        </p:spPr>
        <p:txBody>
          <a:bodyPr/>
          <a:lstStyle/>
          <a:p>
            <a:r>
              <a:rPr lang="es-ES" dirty="0"/>
              <a:t>Sensor DHT11</a:t>
            </a:r>
            <a:endParaRPr lang="es-PE" dirty="0"/>
          </a:p>
        </p:txBody>
      </p:sp>
      <p:pic>
        <p:nvPicPr>
          <p:cNvPr id="1026" name="Picture 2" descr="Sensor de temperatura y humedad relativa DHT11">
            <a:extLst>
              <a:ext uri="{FF2B5EF4-FFF2-40B4-BE49-F238E27FC236}">
                <a16:creationId xmlns:a16="http://schemas.microsoft.com/office/drawing/2014/main" id="{BA10AEBC-263B-4140-BEBE-DBDDD4A1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23" y="1634548"/>
            <a:ext cx="3917658" cy="39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7340A7-402D-4762-8733-0618FB0C10B0}"/>
              </a:ext>
            </a:extLst>
          </p:cNvPr>
          <p:cNvSpPr txBox="1"/>
          <p:nvPr/>
        </p:nvSpPr>
        <p:spPr>
          <a:xfrm>
            <a:off x="692789" y="1951672"/>
            <a:ext cx="28214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Medición de temperatura</a:t>
            </a:r>
            <a:r>
              <a:rPr lang="es-ES" dirty="0"/>
              <a:t>: Puede medir la temperatura ambiente con una precisión de ±2°C en un rango de -20°C a 60°C.</a:t>
            </a:r>
            <a:endParaRPr lang="es-PE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6B83A55E-E8D7-4FBC-A836-42952A56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9" y="3757754"/>
            <a:ext cx="34297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Medición de humedad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También puede medir la humedad relativa del ambiente con una precisión de ±5% en un rango de 20% a 80% de humedad relativa.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CD7808-6116-4544-9138-8D8FA09ACAC9}"/>
              </a:ext>
            </a:extLst>
          </p:cNvPr>
          <p:cNvSpPr txBox="1"/>
          <p:nvPr/>
        </p:nvSpPr>
        <p:spPr>
          <a:xfrm>
            <a:off x="7867817" y="1887727"/>
            <a:ext cx="3429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Bajo consumo</a:t>
            </a:r>
            <a:r>
              <a:rPr lang="es-ES" dirty="0"/>
              <a:t>: Es eficiente en términos de consumo de energía, lo que lo hace adecuado para aplicaciones que requieren un funcionamiento prolongado con baterías.</a:t>
            </a:r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94EA378-9BCA-4B4E-8F10-F8E7BC8D6865}"/>
              </a:ext>
            </a:extLst>
          </p:cNvPr>
          <p:cNvSpPr txBox="1"/>
          <p:nvPr/>
        </p:nvSpPr>
        <p:spPr>
          <a:xfrm>
            <a:off x="7867817" y="4034753"/>
            <a:ext cx="3605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Fácil integración</a:t>
            </a:r>
            <a:r>
              <a:rPr lang="es-ES" dirty="0"/>
              <a:t>: Debido a su encapsulado compacto y su interfaz digital simple, es fácil de integrar en proyectos electrónicos utilizando microcontroladores como Arduino, Raspberry Pi, entre otros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0181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Sensor DHT11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DHT11</dc:title>
  <dc:creator>Luis Fernando</dc:creator>
  <cp:lastModifiedBy>Luis Fernando</cp:lastModifiedBy>
  <cp:revision>1</cp:revision>
  <dcterms:created xsi:type="dcterms:W3CDTF">2024-07-02T03:04:14Z</dcterms:created>
  <dcterms:modified xsi:type="dcterms:W3CDTF">2024-07-02T03:07:04Z</dcterms:modified>
</cp:coreProperties>
</file>