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39DF-904F-4F7A-BD81-4209A523FAF8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94E82-9439-4F29-9E98-57C36A866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7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02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3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2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6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2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6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9A6FAD-DE7D-402B-B552-AD5D537148D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6F2705-8758-43A3-8ABD-2C544B4AA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FED5-2CE9-4D2C-8847-99A0F9D97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移动云计算</a:t>
            </a:r>
            <a:r>
              <a:rPr lang="en-US" altLang="zh-CN" b="1" dirty="0"/>
              <a:t>+AI</a:t>
            </a:r>
            <a:r>
              <a:rPr lang="zh-CN" altLang="en-US" b="1" dirty="0"/>
              <a:t>项目内容展示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609783-D091-4C31-B680-0A7605E04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9079</a:t>
            </a:r>
            <a:r>
              <a:rPr lang="zh-CN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6841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C480-D3B9-4488-8AD0-B30E8793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85203"/>
            <a:ext cx="8991600" cy="1645920"/>
          </a:xfrm>
        </p:spPr>
        <p:txBody>
          <a:bodyPr>
            <a:normAutofit/>
          </a:bodyPr>
          <a:lstStyle/>
          <a:p>
            <a:r>
              <a:rPr lang="zh-CN" altLang="en-US" dirty="0"/>
              <a:t>小组成员及分工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CF4D46-014D-4557-8E67-5360D37812A7}"/>
              </a:ext>
            </a:extLst>
          </p:cNvPr>
          <p:cNvSpPr txBox="1"/>
          <p:nvPr/>
        </p:nvSpPr>
        <p:spPr>
          <a:xfrm>
            <a:off x="1799924" y="3429000"/>
            <a:ext cx="8778240" cy="20313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bg1"/>
                </a:solidFill>
              </a:rPr>
              <a:t>谢昕辰：界面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，服务器端，数据库，上传功能，识别功能，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混合式开发</a:t>
            </a:r>
            <a:r>
              <a:rPr lang="en-US" altLang="zh-CN" dirty="0" err="1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部分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李浩：选择功能，拍照功能，人脸库管理功能，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混合式开发</a:t>
            </a:r>
            <a:r>
              <a:rPr lang="en-US" altLang="zh-CN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部分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A554-00F3-4348-988E-A75810115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7482"/>
            <a:ext cx="8991600" cy="766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BD6D6-CD23-410D-92CE-FE4FDF70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479"/>
            <a:ext cx="2656840" cy="5517873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80577BE-2E4A-4D79-B639-7C41422EB960}"/>
              </a:ext>
            </a:extLst>
          </p:cNvPr>
          <p:cNvSpPr/>
          <p:nvPr/>
        </p:nvSpPr>
        <p:spPr>
          <a:xfrm>
            <a:off x="5638800" y="3622535"/>
            <a:ext cx="2092961" cy="4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A21129-EB00-4651-9629-8C9A024482B7}"/>
              </a:ext>
            </a:extLst>
          </p:cNvPr>
          <p:cNvSpPr txBox="1"/>
          <p:nvPr/>
        </p:nvSpPr>
        <p:spPr>
          <a:xfrm>
            <a:off x="7843520" y="1005840"/>
            <a:ext cx="4135120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选择：</a:t>
            </a:r>
            <a:r>
              <a:rPr lang="en-US" altLang="zh-CN" dirty="0">
                <a:solidFill>
                  <a:schemeClr val="bg1"/>
                </a:solidFill>
              </a:rPr>
              <a:t>Select</a:t>
            </a:r>
            <a:r>
              <a:rPr lang="zh-CN" altLang="en-US" dirty="0">
                <a:solidFill>
                  <a:schemeClr val="bg1"/>
                </a:solidFill>
              </a:rPr>
              <a:t>（）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识别：</a:t>
            </a:r>
            <a:r>
              <a:rPr lang="en-US" altLang="zh-CN" dirty="0">
                <a:solidFill>
                  <a:schemeClr val="bg1"/>
                </a:solidFill>
              </a:rPr>
              <a:t>face()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post[</a:t>
            </a:r>
            <a:r>
              <a:rPr lang="en-US" altLang="zh-CN" dirty="0" err="1">
                <a:solidFill>
                  <a:schemeClr val="bg1"/>
                </a:solidFill>
              </a:rPr>
              <a:t>img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post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到百度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AI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返回结果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拍照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takePhoto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上传：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upload()</a:t>
            </a:r>
          </a:p>
          <a:p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Post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到服务器，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Mongoose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存储在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中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添加到人脸库：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Post [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img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]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百度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AI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，检查照片（是否有人脸，是否存在匹配用户）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返回结果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若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error,Toast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error_msg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) 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若存在用户，直接存储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若不存在用户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弹出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EditText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输入用户信息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新建用户组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NavigateButton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Home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返回此页面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Faces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跳转到用户信息页面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83E200-AF86-4362-94BF-51BCF15E9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81" y="1323251"/>
            <a:ext cx="2778760" cy="55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81F8D76-3C66-4FDB-9DCA-E7F13273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7482"/>
            <a:ext cx="8991600" cy="766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58324C-0A2E-44A2-B9F6-6A03EF62A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5" y="1076960"/>
            <a:ext cx="2964376" cy="570992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B58B4D0-6CED-48F5-9F95-EB3F50D5B635}"/>
              </a:ext>
            </a:extLst>
          </p:cNvPr>
          <p:cNvSpPr/>
          <p:nvPr/>
        </p:nvSpPr>
        <p:spPr>
          <a:xfrm>
            <a:off x="4429760" y="3688080"/>
            <a:ext cx="27940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D5F4E-551B-4A36-A311-560F3A589182}"/>
              </a:ext>
            </a:extLst>
          </p:cNvPr>
          <p:cNvSpPr txBox="1"/>
          <p:nvPr/>
        </p:nvSpPr>
        <p:spPr>
          <a:xfrm>
            <a:off x="7762240" y="2500759"/>
            <a:ext cx="25908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调用识别功能后，若识别结果为空，</a:t>
            </a:r>
            <a:r>
              <a:rPr lang="en-US" altLang="zh-CN" dirty="0">
                <a:solidFill>
                  <a:schemeClr val="bg1"/>
                </a:solidFill>
              </a:rPr>
              <a:t>Toast</a:t>
            </a:r>
            <a:r>
              <a:rPr lang="zh-CN" altLang="en-US" dirty="0">
                <a:solidFill>
                  <a:schemeClr val="bg1"/>
                </a:solidFill>
              </a:rPr>
              <a:t>（识别失败），否则，将返回的</a:t>
            </a:r>
            <a:r>
              <a:rPr lang="en-US" altLang="zh-CN" dirty="0" err="1">
                <a:solidFill>
                  <a:schemeClr val="bg1"/>
                </a:solidFill>
              </a:rPr>
              <a:t>user_info</a:t>
            </a:r>
            <a:r>
              <a:rPr lang="zh-CN" altLang="en-US" dirty="0">
                <a:solidFill>
                  <a:schemeClr val="bg1"/>
                </a:solidFill>
              </a:rPr>
              <a:t>以及</a:t>
            </a:r>
            <a:r>
              <a:rPr lang="en-US" altLang="zh-CN" dirty="0" err="1">
                <a:solidFill>
                  <a:schemeClr val="bg1"/>
                </a:solidFill>
              </a:rPr>
              <a:t>face_location</a:t>
            </a:r>
            <a:r>
              <a:rPr lang="zh-CN" altLang="en-US" dirty="0">
                <a:solidFill>
                  <a:schemeClr val="bg1"/>
                </a:solidFill>
              </a:rPr>
              <a:t>结合</a:t>
            </a:r>
            <a:r>
              <a:rPr lang="en-US" altLang="zh-CN" dirty="0">
                <a:solidFill>
                  <a:schemeClr val="bg1"/>
                </a:solidFill>
              </a:rPr>
              <a:t>canvas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paint</a:t>
            </a:r>
            <a:r>
              <a:rPr lang="zh-CN" altLang="en-US" dirty="0">
                <a:solidFill>
                  <a:schemeClr val="bg1"/>
                </a:solidFill>
              </a:rPr>
              <a:t>进行图像绘制，画出脸部以及写上对应的</a:t>
            </a:r>
            <a:r>
              <a:rPr lang="en-US" altLang="zh-CN" dirty="0" err="1">
                <a:solidFill>
                  <a:schemeClr val="bg1"/>
                </a:solidFill>
              </a:rPr>
              <a:t>user_info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把绘制完成的</a:t>
            </a:r>
            <a:r>
              <a:rPr lang="en-US" altLang="zh-CN" dirty="0">
                <a:solidFill>
                  <a:schemeClr val="bg1"/>
                </a:solidFill>
              </a:rPr>
              <a:t>bitmap</a:t>
            </a:r>
            <a:r>
              <a:rPr lang="zh-CN" altLang="en-US" dirty="0">
                <a:solidFill>
                  <a:schemeClr val="bg1"/>
                </a:solidFill>
              </a:rPr>
              <a:t>展示到</a:t>
            </a:r>
            <a:r>
              <a:rPr lang="en-US" altLang="zh-CN" dirty="0" err="1">
                <a:solidFill>
                  <a:schemeClr val="bg1"/>
                </a:solidFill>
              </a:rPr>
              <a:t>imageView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5945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5AFE26-01F9-4715-9922-5A596ECF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7322"/>
            <a:ext cx="8991600" cy="766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F0DC42-3608-4E46-8D63-6D66B1BF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4" y="975360"/>
            <a:ext cx="3165231" cy="588264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2E5C8C5-D87F-4590-A487-7314427D8570}"/>
              </a:ext>
            </a:extLst>
          </p:cNvPr>
          <p:cNvSpPr/>
          <p:nvPr/>
        </p:nvSpPr>
        <p:spPr>
          <a:xfrm>
            <a:off x="4754880" y="3616960"/>
            <a:ext cx="307848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092D78-2F89-4E85-AF90-1036D2B6DE9F}"/>
              </a:ext>
            </a:extLst>
          </p:cNvPr>
          <p:cNvSpPr txBox="1"/>
          <p:nvPr/>
        </p:nvSpPr>
        <p:spPr>
          <a:xfrm>
            <a:off x="7833360" y="1320800"/>
            <a:ext cx="413512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WebView</a:t>
            </a:r>
            <a:r>
              <a:rPr lang="zh-CN" altLang="en-US" dirty="0">
                <a:solidFill>
                  <a:schemeClr val="bg1"/>
                </a:solidFill>
              </a:rPr>
              <a:t>完成混合式开发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技术总结：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安卓部分：原生安卓</a:t>
            </a:r>
            <a:r>
              <a:rPr lang="en-US" altLang="zh-CN" dirty="0">
                <a:solidFill>
                  <a:schemeClr val="bg1"/>
                </a:solidFill>
              </a:rPr>
              <a:t>+QMUI</a:t>
            </a:r>
            <a:r>
              <a:rPr lang="zh-CN" altLang="en-US" dirty="0">
                <a:solidFill>
                  <a:schemeClr val="bg1"/>
                </a:solidFill>
              </a:rPr>
              <a:t>组件库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服务端部分：</a:t>
            </a:r>
            <a:r>
              <a:rPr lang="en-US" altLang="zh-CN" dirty="0">
                <a:solidFill>
                  <a:schemeClr val="bg1"/>
                </a:solidFill>
              </a:rPr>
              <a:t>express + </a:t>
            </a:r>
            <a:r>
              <a:rPr lang="en-US" altLang="zh-CN" dirty="0" err="1">
                <a:solidFill>
                  <a:schemeClr val="bg1"/>
                </a:solidFill>
              </a:rPr>
              <a:t>mongodb</a:t>
            </a:r>
            <a:r>
              <a:rPr lang="en-US" altLang="zh-CN" dirty="0">
                <a:solidFill>
                  <a:schemeClr val="bg1"/>
                </a:solidFill>
              </a:rPr>
              <a:t>   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express</a:t>
            </a:r>
            <a:r>
              <a:rPr lang="zh-CN" altLang="en-US" dirty="0">
                <a:solidFill>
                  <a:schemeClr val="bg1"/>
                </a:solidFill>
              </a:rPr>
              <a:t>部分：</a:t>
            </a:r>
            <a:r>
              <a:rPr lang="en-US" altLang="zh-CN" dirty="0">
                <a:solidFill>
                  <a:schemeClr val="bg1"/>
                </a:solidFill>
              </a:rPr>
              <a:t>mongoose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webview</a:t>
            </a:r>
            <a:r>
              <a:rPr lang="zh-CN" altLang="en-US" dirty="0">
                <a:solidFill>
                  <a:schemeClr val="bg1"/>
                </a:solidFill>
              </a:rPr>
              <a:t>的页面： </a:t>
            </a:r>
            <a:r>
              <a:rPr lang="en-US" altLang="zh-CN" dirty="0">
                <a:solidFill>
                  <a:schemeClr val="bg1"/>
                </a:solidFill>
              </a:rPr>
              <a:t>vue.js </a:t>
            </a:r>
            <a:r>
              <a:rPr lang="en-US" altLang="zh-CN" dirty="0" err="1">
                <a:solidFill>
                  <a:schemeClr val="bg1"/>
                </a:solidFill>
              </a:rPr>
              <a:t>mvvm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框架以及 </a:t>
            </a:r>
            <a:r>
              <a:rPr lang="en-US" altLang="zh-CN" dirty="0" err="1">
                <a:solidFill>
                  <a:schemeClr val="bg1"/>
                </a:solidFill>
              </a:rPr>
              <a:t>vant</a:t>
            </a:r>
            <a:r>
              <a:rPr lang="zh-CN" altLang="en-US" dirty="0">
                <a:solidFill>
                  <a:schemeClr val="bg1"/>
                </a:solidFill>
              </a:rPr>
              <a:t>移动端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组件库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232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355</TotalTime>
  <Words>285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Gill Sans MT</vt:lpstr>
      <vt:lpstr>包裹</vt:lpstr>
      <vt:lpstr>移动云计算+AI项目内容展示 </vt:lpstr>
      <vt:lpstr>小组成员及分工</vt:lpstr>
      <vt:lpstr>项目展示</vt:lpstr>
      <vt:lpstr>项目展示</vt:lpstr>
      <vt:lpstr>项目展示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移动云计算+AI项目内容展示</dc:title>
  <dc:creator>Lh</dc:creator>
  <cp:lastModifiedBy>Lh</cp:lastModifiedBy>
  <cp:revision>8</cp:revision>
  <dcterms:created xsi:type="dcterms:W3CDTF">2019-11-16T08:06:28Z</dcterms:created>
  <dcterms:modified xsi:type="dcterms:W3CDTF">2019-11-16T14:10:46Z</dcterms:modified>
</cp:coreProperties>
</file>